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3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4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5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6.xml" ContentType="application/vnd.openxmlformats-officedocument.presentationml.notesSlide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7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8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9.xml" ContentType="application/vnd.openxmlformats-officedocument.presentationml.notesSlide+xml"/>
  <Override PartName="/ppt/ink/ink252.xml" ContentType="application/inkml+xml"/>
  <Override PartName="/ppt/ink/ink253.xml" ContentType="application/inkml+xml"/>
  <Override PartName="/ppt/notesSlides/notesSlide10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notesSlides/notesSlide11.xml" ContentType="application/vnd.openxmlformats-officedocument.presentationml.notesSlide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notesSlides/notesSlide12.xml" ContentType="application/vnd.openxmlformats-officedocument.presentationml.notesSlide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notesSlides/notesSlide13.xml" ContentType="application/vnd.openxmlformats-officedocument.presentationml.notesSlide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notesSlides/notesSlide16.xml" ContentType="application/vnd.openxmlformats-officedocument.presentationml.notesSlide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notesSlides/notesSlide17.xml" ContentType="application/vnd.openxmlformats-officedocument.presentationml.notesSlide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notesSlides/notesSlide18.xml" ContentType="application/vnd.openxmlformats-officedocument.presentationml.notesSlide+xml"/>
  <Override PartName="/ppt/ink/ink937.xml" ContentType="application/inkml+xml"/>
  <Override PartName="/ppt/ink/ink938.xml" ContentType="application/inkml+xml"/>
  <Override PartName="/ppt/notesSlides/notesSlide19.xml" ContentType="application/vnd.openxmlformats-officedocument.presentationml.notesSlide+xml"/>
  <Override PartName="/ppt/ink/ink939.xml" ContentType="application/inkml+xml"/>
  <Override PartName="/ppt/ink/ink940.xml" ContentType="application/inkml+xml"/>
  <Override PartName="/ppt/notesSlides/notesSlide20.xml" ContentType="application/vnd.openxmlformats-officedocument.presentationml.notesSlide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notesSlides/notesSlide21.xml" ContentType="application/vnd.openxmlformats-officedocument.presentationml.notesSlide+xml"/>
  <Override PartName="/ppt/ink/ink945.xml" ContentType="application/inkml+xml"/>
  <Override PartName="/ppt/ink/ink946.xml" ContentType="application/inkml+xml"/>
  <Override PartName="/ppt/notesSlides/notesSlide22.xml" ContentType="application/vnd.openxmlformats-officedocument.presentationml.notesSlide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notesSlides/notesSlide23.xml" ContentType="application/vnd.openxmlformats-officedocument.presentationml.notesSlide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notesSlides/notesSlide24.xml" ContentType="application/vnd.openxmlformats-officedocument.presentationml.notesSlide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372" r:id="rId2"/>
    <p:sldId id="855" r:id="rId3"/>
    <p:sldId id="1051" r:id="rId4"/>
    <p:sldId id="1052" r:id="rId5"/>
    <p:sldId id="1053" r:id="rId6"/>
    <p:sldId id="1054" r:id="rId7"/>
    <p:sldId id="1055" r:id="rId8"/>
    <p:sldId id="1056" r:id="rId9"/>
    <p:sldId id="1057" r:id="rId10"/>
    <p:sldId id="1058" r:id="rId11"/>
    <p:sldId id="1059" r:id="rId12"/>
    <p:sldId id="1060" r:id="rId13"/>
    <p:sldId id="1061" r:id="rId14"/>
    <p:sldId id="1114" r:id="rId15"/>
    <p:sldId id="1063" r:id="rId16"/>
    <p:sldId id="1064" r:id="rId17"/>
    <p:sldId id="1065" r:id="rId18"/>
    <p:sldId id="1066" r:id="rId19"/>
    <p:sldId id="1067" r:id="rId20"/>
    <p:sldId id="1068" r:id="rId21"/>
    <p:sldId id="1069" r:id="rId22"/>
    <p:sldId id="1070" r:id="rId23"/>
    <p:sldId id="1071" r:id="rId24"/>
    <p:sldId id="1158" r:id="rId25"/>
    <p:sldId id="1159" r:id="rId26"/>
    <p:sldId id="1074" r:id="rId27"/>
    <p:sldId id="107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17684,'-59'27'2055,"39"-19"-1503,-1 2 0,1 0 0,0 1 0,-27 21 0,46-31-500,-1 0 0,0 1-1,1-1 1,-1 1-1,1-1 1,0 1-1,-1 0 1,1 0 0,0-1-1,0 1 1,0 0-1,0 0 1,0 0-1,1 0 1,-1 0-1,1 0 1,-1 3 0,1-3-43,0-1 1,0 0-1,1 0 1,-1 0-1,1 0 1,-1 0-1,1 0 1,-1 0-1,1 0 1,0 0-1,-1 0 1,1 0-1,0 0 1,0 0-1,0 0 1,0-1-1,0 1 1,0 0-1,0-1 1,0 1-1,0 0 1,0-1-1,0 0 1,0 1-1,0-1 1,0 0-1,1 1 1,-1-1-1,0 0 1,0 0-1,2 0 1,11 1-14,-1-1 1,0 0 0,0 0-1,0-2 1,0 0 0,0 0-1,0-1 1,0-1-1,-1 0 1,0 0 0,0-2-1,13-6 1,11-9 33,0-1-1,47-39 1,-64 49 34,-26 24 43,-4 6-83,6-9-17,0 0 0,1 0 0,0 0 0,1 0 0,-3 16 0,5-23-39,0 0-1,1 0 0,-1 1 0,1-1 0,0 0 0,0 1 0,0-1 0,0 0 1,0 1-1,0-1 0,1 0 0,-1 1 0,1-1 0,0 0 0,-1 0 0,1 1 0,0-1 1,0 0-1,1 0 0,-1 0 0,0 0 0,1 0 0,-1-1 0,1 1 0,-1 0 1,1-1-1,0 1 0,4 2 0,1-1-19,0-1 0,1 0 0,-1-1 0,1 1 0,0-1 0,-1-1 0,14 0 0,26-3-228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17 112 16131,'-1'29'1632,"-6"32"0,-1 15 1368,8-74-2838,0 0-1,0 0 0,0 0 0,0 0 1,1 0-1,-1 1 0,1-1 0,1 3 1,4-1 662,3-13-448,-4 1-291,-1 0 1,0-1-1,0 1 1,-1-1-1,0 0 1,-1 0-1,0 0 1,1-16-1,2-76 11,-5 99-100,-3-93-1455,3 95 1435,0-1 0,0 1 0,0 0 0,0 0-1,0 0 1,0 0 0,0 0 0,0 0 0,0 0 0,1-1 0,-1 1-1,0 0 1,0 0 0,0 0 0,0 0 0,0 0 0,0 0 0,0 0-1,1 0 1,-1 0 0,0 0 0,0 0 0,0 0 0,0 0 0,0 0-1,0 0 1,1 0 0,-1 0 0,0 0 0,0 0 0,0 0 0,0 0-1,0 0 1,0 0 0,1 0 0,-1 0 0,0 0 0,0 0 0,0 0-1,0 0 1,0 0 0,0 0 0,0 0 0,1 0 0,-1 0 0,0 0-1,0 1 1,0-1 0,0 0 0,0 0 0,0 0 0,0 0 0,0 0-1,0 0 1,0 0 0,0 1 0,1-1 0,-1 0 0,0 0-1,10 9-689,-7-6 381,5 4 34,1-1 1,-1 0 0,1 0 0,1-1-1,-1 0 1,1-1 0,0 0-1,0 0 1,0-1 0,0 0 0,13 1-1,29 1-302</inkml:trace>
  <inkml:trace contextRef="#ctx0" brushRef="#br0" timeOffset="1">544 3 12843,'-10'0'392,"0"1"0,0 1 1,1-1-1,-1 2 0,1-1 1,-1 1-1,1 1 0,0 0 1,0 0-1,0 0 0,1 1 1,0 1-1,0-1 0,0 2 1,0-1-1,-11 13 0,14-14-269,0 1 0,1 0-1,-1 0 1,1 0 0,1 0 0,-1 1-1,1 0 1,0 0 0,0-1 0,1 2-1,0-1 1,0 0 0,1 0 0,0 1-1,0-1 1,1 0 0,0 1 0,0-1-1,1 1 1,0-1 0,0 0 0,4 13-1,-4-15-87,1-1 0,0 0 0,0 0 0,0 0 0,1-1 0,-1 1 0,1 0 0,0-1 0,0 0 0,0 1 0,0-1 0,1-1-1,-1 1 1,1 0 0,0-1 0,0 0 0,0 0 0,0 0 0,0 0 0,0 0 0,0-1 0,1 0 0,-1 0 0,1 0 0,-1-1-1,0 1 1,1-1 0,-1 0 0,1 0 0,-1-1 0,1 1 0,-1-1 0,1 0 0,-1 0 0,0 0 0,0-1 0,1 0 0,-1 0-1,0 0 1,-1 0 0,1 0 0,6-6 0,-3 2 24,-1-1 1,0 0-1,-1 0 0,0 0 0,0-1 1,0 0-1,-1 0 0,0 0 0,-1 0 1,0-1-1,0 1 0,3-17 0,-4 15-87,-1 0-1,0-1 0,0 1 1,-1-1-1,-1 0 0,1 1 1,-2-1-1,1 1 0,-2 0 1,-5-17-1,6 23-99,0-1 1,0 1-1,-1 0 0,0 0 1,-3-5-1,5 9 47,1-1 1,-1 0-1,1 0 1,-1 1-1,1-1 1,-1 0-1,0 0 0,1 1 1,-1-1-1,0 1 1,0-1-1,1 1 1,-1-1-1,0 1 0,0-1 1,0 1-1,0 0 1,0 0-1,1-1 1,-1 1-1,0 0 0,0 0 1,0 0-1,0 0 1,0 0-1,0 0 1,0 0-1,0 0 0,0 0 1,0 0-1,1 1 1,-2-1-1,1 0 25,1 1 0,0-1 0,0 0 0,-1 0 0,1 1 0,0-1 0,0 0 0,-1 0 1,1 1-1,0-1 0,0 0 0,0 1 0,-1-1 0,1 0 0,0 1 0,0-1 0,0 0 0,0 1 0,0-1 0,0 0 0,0 1 0,0-1 0,0 0 0,0 1 0,0-1 0,0 0 0,0 1 0,0-1 0,0 0 1,0 1-1,0-1 0,1 1 0,9 10-821,18 5-170,1-10 289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13827,'14'3'1088,"-1"0"-816,-2 0-120,7 1 352,0 1-120,4-1-151,-2 0-73,6 1-56,-2-4-40,3 0-88,0-1-120,-1-2-217,-1-3 209,-4 1 64,1-2-40,-8 0-72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15363,'-7'7'1209,"4"5"-921,2 2-120,-1 13 440,2 5-272,2 11-96,-1 4-32,4 6-72,-1 2-88,2 1-248,-2 0-152,0-2-144,2 2-64,-2-4-153,1 1-191,-4 0 480,3 1-192,-1-2 144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8114,'0'70'1080,"1"-1"-656,0-6-176,1-6 616,-1-8-248,-1-3-175,0-8-361,0 0-40,0-3-144,0 1-305,-1 3 337,1 1-64,-2 6-64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7226,'11'146'2658,"13"350"517,-23-176 1422,-2-302-5025,1-22 276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19876,'1'-15'2011,"-7"24"-896,-13 35-339,16-35-625,-57 146 123,-51 112-880,111-266 579,-24 38-1122,23-37 1083,0-1-1,0 0 1,0 0 0,-1 1-1,1-1 1,0 0 0,-1 0-1,1 0 1,0-1-1,-3 2 1,3-2 42,1 0 0,-1 1 0,0-1 0,1 0 0,-1 0 0,1 0-1,-1 0 1,0 0 0,1 0 0,-1 0 0,0-1 0,1 1 0,-1 0 0,1 0 0,-1 0 0,1-1 0,-1 1-1,0 0 1,1-1 0,-1 1 0,1 0 0,-1-1 0,1 1 0,-1-1 0,1 1 0,0 0 0,-1-2 0,-9-16-589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19492,'6'-2'1641,"4"5"-1121,3 3-224,6 1 640,2 1-232,5 4-280,0 1-80,3 3-168,-1 2-56,-3 1-64,-3 1-48,0 3-264,-3 0-288,-5-3-560,-1-3 152,-3-6 632,-3-6-201,-4-10-255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 15467,'0'0'50,"0"-1"-1,0 1 1,0 0-1,0 0 1,1 0-1,-1 0 1,0 0 0,0 0-1,0-1 1,1 1-1,-1 0 1,0 0-1,0 0 1,0 0-1,1 0 1,-1 0-1,0 0 1,0 0-1,0 0 1,1 0-1,-1 0 1,0 0 0,0 0-1,0 0 1,1 0-1,-1 0 1,0 0-1,0 0 1,0 1-1,1-1 1,-1 0-1,0 0 1,0 0-1,0 0 1,1 0-1,-1 0 1,0 1 0,0-1-1,-1 10 961,-12 19-180,11-24-545,-18 37 450,-6 15 92,-3 0 1,-44 65-1,72-121-812,0 0 0,1 1-1,-1-1 1,0 0 0,0 0 0,0 0 0,0 0 0,0 0-1,0 0 1,0 0 0,0 0 0,0-1 0,0 1-1,-1 0 1,1 0 0,0-1 0,-2 1 0,2-1-18,1 0 0,-1-1 0,1 1 1,-1 0-1,1-1 0,-1 1 0,1 0 0,0-1 1,-1 1-1,1-1 0,0 1 0,-1-1 0,1 1 0,0 0 1,-1-1-1,1 1 0,0-1 0,0 0 0,0 1 1,0-1-1,-1 1 0,1-1 0,0 1 0,0-1 1,0 1-1,0-1 0,0 0 0,0-9-101,0 1-1,1 0 1,2-16-1,-1 17 32,5-32-416,2 1-1,21-57 1,-30 96 486,0 0 0,0 0 0,0 0 0,0 0 0,0 0 0,0 0 0,0-1 0,0 1 0,0 0 1,0 0-1,0 0 0,0 0 0,0 0 0,0 0 0,0 0 0,0 0 0,0 0 0,0 0 0,0 0 0,0 0 0,0 0 0,0-1 0,0 1 0,0 0 1,0 0-1,0 0 0,0 0 0,1 0 0,-1 0 0,0 0 0,0 0 0,0 0 0,0 0 0,0 0 0,0 0 0,0 0 0,0 0 0,0 0 0,0 0 1,0 0-1,0 0 0,0 0 0,1 0 0,-1 0 0,0 0 0,0 0 0,0 0 0,0 0 0,0 0 0,0 0 0,0 0 0,0 0 0,0 0 1,0 0-1,0 0 0,0 0 0,1 0 0,-1 0 0,0 0 0,0 0 0,0 0 0,0 0 0,0 1 0,0-1 0,0 0 0,0 0 0,0 0 0,2 8-35,1 14 52,-2-1 94,0 0 1,2 0-1,0-1 1,2 1-1,11 33 1,-14-48-51,1 1 0,0 0 0,0-1 0,1 0 1,-1 1-1,1-1 0,1-1 0,-1 1 0,1-1 0,0 1 1,0-2-1,0 1 0,1 0 0,0-1 0,0 0 0,0 0 1,0-1-1,1 0 0,-1 0 0,10 3 0,-16-6-47,0 0-1,1 0 0,-1 0 1,0 0-1,0 0 0,0 1 1,1-1-1,-1 0 0,0 0 1,0 0-1,0 0 0,1 0 1,-1 0-1,0 0 0,0 0 1,1 0-1,-1 0 0,0 0 1,0 0-1,0 0 0,1 0 1,-1 0-1,0 0 0,0-1 1,0 1-1,1 0 0,-1 0 1,0 0-1,0 0 0,0 0 1,1 0-1,-1-1 0,0 1 1,0 0-1,0 0 0,0 0 1,-3-9 172,-15-11-48,15 18-89,-24-27 57,-1 1-1,-2 2 1,0 1 0,-50-31-1,72 51-25,11 6 21,15 5-3,26 4-372,0-2 1,46 1 0,-15-1-278,-40-4 282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79 17196,'-1'11'1503,"-10"102"46,5 214 1,7-195 216,-14-201 387,9 11-1995,2-2-1,3 1 1,2 0-1,3 1 0,23-102 1,-26 149-159,0 1 0,1-1 1,1 1-1,-1 0 1,1 0-1,1 1 0,0-1 1,0 1-1,9-9 1,-12 15 0,0 0 0,-1 0 0,1 1 0,0 0 1,0 0-1,1-1 0,-1 2 0,0-1 0,1 0 1,-1 1-1,1-1 0,-1 1 0,1 0 0,0 0 1,0 1-1,-1-1 0,1 1 0,0 0 0,0 0 0,0 0 1,-1 0-1,1 1 0,0-1 0,0 1 0,-1 0 1,1 0-1,0 1 0,-1-1 0,0 1 0,5 2 1,-5-3-3,0 1 1,0-1-1,0 1 1,-1 0-1,1 0 1,-1 0-1,1 0 1,-1 0-1,0 0 1,0 1 0,0-1-1,0 1 1,0-1-1,0 1 1,-1 0-1,1 0 1,-1 0-1,0 0 1,0 0-1,0 0 1,0 0-1,-1 0 1,1 0-1,-1 1 1,0-1 0,1 0-1,-2 0 1,1 0-1,0 1 1,-1-1-1,1 0 1,-1 0-1,0 0 1,0 0-1,0 0 1,-3 5-1,-1 2 24,-1 1 0,-1-1 0,0 0 1,0 0-1,-1-1 0,0 0 0,0 0 0,-16 11 0,10-9 50,-1 0 0,-25 13 0,34-21-57,1-1 1,-1 1-1,1-1 1,-1 0-1,0 0 1,0-1-1,0 0 0,0 0 1,0 0-1,0-1 1,-9 0-1,13 0-64,1 0 0,0 0 0,0 0 0,0 0 0,0 0 0,0-1 0,-1 1 0,1-1 0,0 1 0,0 0 0,0-1 0,0 0 0,0 1 0,0-1 0,0 0 0,1 1 0,-1-1 0,0 0 0,0 0 0,0 0 0,1 0 0,-1 0 0,0 0 0,1 0 0,-1 0 0,1 0 0,-1 0 0,1 0 0,0 0 0,-1 0 0,1 0 0,0 0-1,0-1 1,0 1 0,-1 0 0,1 0 0,1 0 0,-1 0 0,0 0 0,0-1 0,0 1 0,1 0 0,-1 0 0,1-2 0,1-2-182,0 0 0,0-1 0,1 1 0,0 0 0,0 0 0,0 0 0,7-7 0,7-5-621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2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12899,'2'-10'1927,"3"-7"3797,-3 25-4173,1 17-1239,1-1 0,0 0 1,2-1-1,14 38 0,-20-60-291,0 0 0,1 0 0,-1-1 0,0 1 0,1 0 0,-1 0 0,1-1 0,-1 1 0,1 0 0,-1-1 0,1 1 0,-1 0 0,1-1 0,0 1 0,-1-1 0,1 1-1,0-1 1,-1 1 0,1-1 0,0 1 0,0-1 0,-1 0 0,1 0 0,0 1 0,0-1 0,0 0 0,0 0 0,1 0 14,-1-1-1,0 1 1,0-1 0,1 1-1,-1-1 1,0 0 0,0 1-1,0-1 1,0 0 0,0 0-1,0 0 1,0 0 0,0 0-1,0 0 1,1-1 0,4-8 187,0 0 0,-1 0 0,5-12 0,-8 18-135,16-42 682,18-63 0,-35 108-631,1 5-101,-1 7-22,-1 27 10,-1-16-30,1 0 0,0 0-1,2 0 1,5 22 0,-7-44 7,0 0 0,0 1 0,0-1 1,0 0-1,0 1 0,0-1 0,0 0 0,0 1 0,0-1 1,0 0-1,0 1 0,0-1 0,1 0 0,-1 1 0,0-1 0,0 0 1,0 1-1,0-1 0,1 0 0,-1 0 0,0 1 0,0-1 1,1 0-1,-1 0 0,0 1 0,1-1 0,-1 0 0,0 0 1,1 0-1,-1 0 0,0 0 0,1 1 0,-1-1 0,0 0 1,1 0-1,-1 0 0,0 0 0,1 0 0,-1 0 0,0 0 1,1 0-1,12-13 176,8-28 173,-20 39-331,69-166 165,-71 156-5731,0 7 5518,-1-6-1084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6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1047 93 9498,'-9'-8'642,"0"0"1,0 0-1,-1 1 0,0 0 1,-1 1-1,1 0 1,-1 0-1,0 1 0,0 1 1,-19-5-1,4 4-312,0 1 1,0 1-1,-48 0 0,12 2 190,27-1-83,-48 4 0,72 0-395,0-1 0,0 1 0,0 1 0,0 0 0,0 1-1,1 0 1,-1 0 0,-12 9 0,-7 8-18,1 0 1,1 3-1,1 0 0,-38 45 1,-97 146 291,149-195-242,-5 7 30,1 0 1,2 1-1,0 0 0,-19 58 0,29-70-87,1-1 1,0 1 0,1 0-1,1 0 1,1 0 0,0 0-1,0 0 1,2 0 0,0 0-1,1 0 1,7 25-1,-3-24-15,1-1 0,0 0 0,2-1 0,-1 1 0,2-2 0,0 1 0,1-1 0,1-1 0,0 0 0,0-1 0,28 21 0,-7-9-5,1-2 0,1-1 0,0-2 1,43 16-1,-12-10 13,86 20 0,71 5 18,122 34 10,-278-64-66,-1-3 0,2-3 0,0-4 0,1-2 0,0-3 0,80-5 0,-131-1 22,1-2 0,-1 0 0,0-1 0,0-1 0,-1-1-1,1 0 1,-1-1 0,-1-1 0,1-1 0,-1 0 0,-1-1 0,0-1-1,20-18 1,11-15 63,-1-2 0,56-75 0,-100 121-56,12-17 26,0 0 0,-1-1 1,0 0-1,-2-1 0,9-20 1,-16 33-23,-1 0 0,0 0 0,-1-1 0,1 1 0,-1 0 0,0-1-1,-1 1 1,1-1 0,-1 1 0,-1-1 0,1 1 0,-1-1 0,0 1 0,-1 0 0,1-1 0,-1 1 0,-1 0 0,1 0 0,-1 0 0,-6-9 0,-11-11 12,-1 0-1,-1 2 1,-35-31 0,-11-11 7,-44-67 18,-23-24-30,117 140-25,0 2-1,-2 0 1,1 1 0,-33-17-1,-92-38-221,100 50 154,-5-3-37,16 5-202,-1 2 0,-1 1 0,0 2 0,-47-10-1,39 21-1218,22 2 818,13-2 244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142 159 15459,'1'0'76,"-1"-1"0,0 0 0,0 1 0,0-1 0,0 0 0,0 1 0,0-1 0,0 0 0,0 1 0,0-1 0,0 0 0,0 1 0,0-1 0,0 0 0,-1 1 0,1-1-1,0 1 1,0-1 0,-1 0 0,1 1 0,0-1 0,-1 1 0,1-1 0,-1 1 0,1-1 0,-1 1 0,1-1 0,-1 1 0,1-1 0,-1 1 0,0-1 0,0 1 24,-1 0 0,0 0 0,1 0 0,-1 0 0,1 0 0,-1 0 0,1 0 0,-1 0-1,1 0 1,-1 1 0,1-1 0,-4 2 0,-1 0 174,-1 1 0,1 1 0,0-1 0,0 1 0,-7 6-1,6-3-120,1 0 0,-1 1 0,1-1-1,1 2 1,0-1 0,0 0-1,0 1 1,1 0 0,0 0-1,-3 13 1,5-16-114,1 0-1,0 0 1,0 0-1,0 1 1,0-1-1,1 0 1,0 0 0,0 0-1,1 0 1,0 1-1,0-1 1,0 0-1,1 0 1,0-1 0,0 1-1,0 0 1,6 8-1,-6-11-19,1 0-1,-1 0 0,1 0 0,0-1 1,0 1-1,0-1 0,0 0 0,1 1 1,-1-1-1,1-1 0,-1 1 0,1 0 1,0-1-1,-1 0 0,1 0 0,0 0 1,0 0-1,0-1 0,0 0 1,0 0-1,0 0 0,0 0 0,0 0 1,-1-1-1,1 1 0,6-3 0,3 0 12,0-1 0,0-1-1,0 0 1,-1-1-1,1 0 1,16-12-1,-6 2 7,-2 0 1,0-2-1,-1 0 0,-1-1 0,28-36 0,-39 45-27,0-1 0,-1 0 0,-1 0 0,0 0 0,0-1-1,-1 0 1,0 0 0,-2 0 0,1-1 0,-1 0 0,-1 1 0,0-1 0,-1 0 0,0-14 0,-1 25-3,0 0 0,-1 0 1,1 0-1,0 0 0,-1 0 0,1-1 0,-1 1 0,0 0 0,0 0 0,0 0 0,0 1 0,0-1 1,-2-2-1,2 3-1,0 0 0,0 0 0,0 0 0,0 1 0,0-1 0,0 1 0,0-1 0,0 1 0,-1-1 0,1 1 0,0-1 1,0 1-1,0 0 0,-1 0 0,1 0 0,0 0 0,0 0 0,-1 0 0,1 0 0,0 0 0,0 0 0,-1 0 0,1 1 0,0-1 0,-1 1 1,-3 1 11,0 0 0,1 1 1,0-1-1,0 1 0,0 0 1,0 1-1,0-1 1,0 0-1,1 1 0,-1 0 1,1 0-1,0 0 0,1 0 1,-1 1-1,1-1 1,-1 1-1,1-1 0,1 1 1,-3 7-1,-1 5 49,0 1-1,2 0 1,-4 37-1,6-39-29,1 0-1,0 0 1,1 0-1,1 0 1,0 0 0,10 30-1,-11-41-29,1 1 0,0-1 0,1 0 0,-1 0-1,1 0 1,0 0 0,0 0 0,1-1 0,-1 1 0,1-1 0,0 0 0,0 0-1,0-1 1,1 1 0,-1-1 0,1 0 0,0 0 0,0 0 0,0-1 0,0 0-1,1 0 1,9 3 0,-9-5-8,0 1-1,-1-1 0,1 0 1,0-1-1,-1 1 1,1-1-1,0 0 0,-1-1 1,1 1-1,-1-1 1,1 0-1,-1-1 0,0 1 1,0-1-1,0 0 1,0 0-1,-1-1 0,1 1 1,-1-1-1,6-6 1,-1 0-12,1 0 0,-1-1 0,-1-1 0,0 0 0,-1 0 0,0 0 1,6-16-1,-10 22 4,0 0 1,-1 0 0,0 0-1,0-1 1,0 1 0,-1 0-1,0-1 1,-1 1 0,1-13-1,-1 18 11,0 1-1,-1 0 0,1 0 1,0 0-1,0 0 0,0 0 1,0 0-1,0 0 0,0-1 1,-1 1-1,1 0 0,0 0 0,0 0 1,0 0-1,0 0 0,0 0 1,-1 0-1,1 0 0,0 0 1,0 0-1,0 0 0,0 0 1,-1 0-1,1 0 0,0 0 1,0 0-1,0 0 0,0 0 1,-1 0-1,1 0 0,0 0 0,0 0 1,0 0-1,0 1 0,0-1 1,-1 0-1,1 0 0,0 0 1,0 0-1,0 0 0,0 0 1,0 0-1,0 1 0,0-1 1,-1 0-1,1 0 0,0 0 0,0 0 1,0 0-1,0 1 0,0-1 1,0 0-1,0 0 0,-7 10 22,1 1 9,1-1 0,1 2 0,0-1 0,0 0-1,1 1 1,1-1 0,0 1 0,0 0 0,1 0 0,1 0 0,0 0 0,3 20-1,-3-29-18,1-1 0,-1 1 0,1-1 0,0 1 0,0-1 0,0 0 0,0 1 0,0-1-1,1 0 1,-1 0 0,0 0 0,1 0 0,0 0 0,-1 0 0,1 0 0,0 0-1,0-1 1,0 1 0,0-1 0,1 0 0,2 2 0,-1-1 2,0-1 0,0 0 0,0-1 0,-1 1 0,1-1 0,0 0 0,0 1 0,0-2 0,0 1 0,0 0 0,0-1 0,0 0 0,5-2 0,6-2 9,-1-1 0,-1 0 0,1-1 0,-1-1 0,0 0 0,-1-1 0,0 0 0,12-12 0,4-7-2,47-58-1,-67 74-35,0 1 0,11-25 0,-24 49-32,1 1 1,0-1 0,1 0-1,1 1 1,0 0-1,0 25 1,1-33 9,1 0 0,1-1 0,-1 1 0,1-1 0,0 1 1,0-1-1,0 1 0,1-1 0,0 0 0,0 0 0,0 1 0,1-1 0,-1-1 0,1 1 0,0 0 0,1-1 0,-1 1 1,1-1-1,7 6 0,-7-8 9,0 0 0,0 0 1,0 0-1,0-1 1,0 0-1,5 2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6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56 8666,'-1'-1'193,"-3"-5"1003,-1 0-1,0 0 1,0 0-1,-8-6 1,9 10-130,7 5-788,6 3 555,-8-6-751,-13-19 877,11 19-956,1 0 1,0 0 0,0 0 0,0 0 0,0-1 0,0 1 0,0 0 0,0 0 0,0 0 0,-1 0-1,1 0 1,0 0 0,0-1 0,0 1 0,0 0 0,0 0 0,0 0 0,0 0 0,0 0 0,0-1 0,0 1-1,0 0 1,0 0 0,0 0 0,0 0 0,0 0 0,0-1 0,0 1 0,0 0 0,0 0 0,0 0-1,0 0 1,0 0 0,0-1 0,1 1 0,-1 0 0,0 0 0,0 0 0,0 0 0,0 0 0,0 0 0,0-1-1,0 1 1,1 0 0,-1 0 0,0 0 0,0 0 0,0 0 0,0 0 0,0 0 0,0 0 0,1 0-1,-1 0 1,0 0 0,0 0 0,0 0 0,0 0 0,1 0 0,-1 0-2,1-1 0,0 1 0,-1 0 0,1 0 0,-1 0 0,1 0 0,0 1 0,-1-1 0,1 0 0,-1 0 0,1 0 0,-1 0 1,1 1-1,0-1 0,-1 0 0,1 0 0,-1 1 0,1-1 0,-1 0 0,1 1 0,18 16 302,35 25 1,-36-29-300,0 0-1,-1 1 1,17 19 0,-8 0 8,38 61-1,-10-13 242,-33-56-187,0 0 0,29 25 0,-31-35-66,0 0 1,1-1-1,23 12 0,22 15 3,47 29 22,-61-27-20,-2 1 1,51 60-1,-45-44-4,-31-37 19,1-2 0,0 0 0,49 30 0,90 38 73,-129-73 22,-1 3 0,-1 1 1,-1 1-1,-1 1 1,38 37-1,186 192 423,-205-206-515,2-3 1,96 61-1,-88-64-18,-1 2 1,61 58-1,-92-75 10,1 0 0,0-2 0,63 35 0,105 38 0,-152-75-25,-19-6 29,-1 0 0,45 35 0,-44-29-13,1-1 0,30 14 0,-14-12-4,1-3 0,62 18 1,-55-22 10,-1 3 0,-1 2 1,80 42-1,-46-18-13,2-5 0,94 29 0,-16-7-1,35 27-48,-103-46 74,172 47 0,-218-73-14,13 8-27,-2 2 1,91 53 0,-107-55-21,-10-6 22,1-1 0,44 12 0,79 16-80,-40-13-35,80 42 118,-131-46 8,126 34-1,-160-54-5,21 4-53,0 3 0,72 28-1,-35-12-190,-45-12 224,61 19-173,164 13-567,-217-42 721,-1 2-132,55 19 0,15 3-254,-38-19 415,-55-9 28,0 1-1,57 17 1,-46-10-30,-30-9-146,0 0 0,-1 0 1,0 1-1,1 0 0,12 8 0,-15-2-198,-5-3 99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6:4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13715,'-2'3'1592,"0"-1"-784,7-4 105,11-3-281,1 0-104,8 2-208,2-3-144,6 3-400,3 0-104,4 3-216,0-1-697,0-2 969,0-1-192,2-2-168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6:4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11626,'10'6'1033,"-1"0"-841,8 0-80,4-1 304,9 1-224,5 0-128,8-5-16,3 1-24,4-5-32</inkml:trace>
  <inkml:trace contextRef="#ctx0" brushRef="#br0" timeOffset="1">743 45 10522,'15'3'848,"2"0"-792,6-3-560,1 1 848,9-1-392,-1 0-56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6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5985,'36'1'376,"0"-1"-648,-2-1 280,-1-4 48,2 0-112</inkml:trace>
  <inkml:trace contextRef="#ctx0" brushRef="#br0" timeOffset="1">1003 8 10506,'26'0'944,"-3"0"-671,-3-1-89,-3-1 432,-2 1-176,-4 1-152,-1-2-88,-4 1-56,-2 1-8,1 0 8,0 0-24,-2 0-32,0 0 0,-2 1 0,1 1-48,-4-4-48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 17140,'0'0'1280,"-1"-9"-848,-2 15 440,-3 12-48,-5 14-31,-5 5-201,-1 5-160,-2-4-216,-2 13-64,-4 3 0,1-2-48,4-8-152,-2-2-176,7-14-504,2-9-176,7-20 695,5-11-151,9-17-144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0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16788,'-2'37'1413,"-9"53"1,-2 29 113,13-106-1423,0 1 0,1-1 0,1 1 0,0-1 0,1 0 0,8 25 0,5 2-1104,-16-40 966,0 1 0,0-1 0,0 0 0,0 0 0,0 0 0,0 0 0,0 0 0,0 1 0,0-1 0,0 0 0,0 0 0,0 0 0,0 0 0,0 0 0,0 0 0,0 1 0,0-1 0,-1 0 0,1 0 0,0 0 0,0 0 1,0 0-1,0 0 0,0 0 0,0 0 0,0 0 0,0 1 0,-1-1 0,1 0 0,0 0 0,0 0 0,0 0 0,0 0 0,0 0 0,0 0 0,-1 0 0,1 0 0,0 0 0,0 0 0,0 0 0,0 0 0,0 0 0,-1 0 0,1 0 0,0 0 0,0 0 0,0 0 0,0 0 0,0 0 0,0 0 0,-1 0 0,1-1 1,0 1-1,0 0 0,0 0 0,0 0 0,0 0 0,0 0 0,0 0 0,0 0 0,-1-1 0,-7-3-733,-67-46-2849,31 13 5549,43 37-1868,1-1-1,0 1 1,0 0 0,-1-1-1,1 1 1,0 0-1,0 0 1,-1-1 0,1 1-1,0 0 1,0-1-1,0 1 1,0-1 0,0 1-1,-1 0 1,1-1-1,0 1 1,0 0 0,0-1-1,0 1 1,0-1-1,0 1 1,0 0 0,0-1-1,0 1 1,0 0-1,1-1 1,-1 1 0,0-1-1,0 1 1,0 0-1,0-1 1,1 1 0,-1 0-1,0-1 1,0 1-1,0 0 1,1 0 0,-1-1-1,0 1 1,1 0-1,-1-1 1,0 1 0,1 0-1,-1 0 1,0 0-1,1 0 1,-1-1 0,0 1-1,1 0 1,0 0-1,24-8 1322,-20 6-1039,1 1-203,127-33 1056,-105 28-3455,0 2 1,50-2-1,-78 6 2225,0 0 0,0 0 0,0 0 0,0 0 0,1 0 0,-1 0-1,0 0 1,0 0 0,0 0 0,1 0 0,-1 0 0,0 0 0,0 0 0,0 0 0,1 0 0,-1 0 0,0 0 0,0 0-1,0 0 1,0 1 0,1-1 0,-1 0 0,0 0 0,0 0 0,0 0 0,0 0 0,0 0 0,0 1 0,1-1-1,-1 0 1,0 0 0,0 0 0,0 0 0,0 1 0,0-1 0,0 0 0,0 0 0,0 0 0,0 1 0,0-1 0,0 0-1,0 0 1,0 0 0,0 1 0,0-1 0,0 0 0,0 0 0,0 0 0,0 1 0,0-1 0,0 0 0,0 0-1,0 0 1,0 0 0,0 1 0,-1-1 0,1 0 0,0 0 0,0 0 0,0 0 0,0 0 0,0 1 0,-1-1 0,1 0-1,0 0 1,-2 7 2111,2-6-2022,1-1 1,-1 0 0,0 1 0,1-1 0,-1 0-1,1 0 1,-1 1 0,0-1 0,1 0 0,-1 0-1,1 0 1,-1 1 0,1-1 0,-1 0 0,1 0-1,-1 0 1,1 0 0,-1 0 0,1 0 0,-1 0-1,1 0 1,-1 0 0,1-1 0,14-1 1135,-1 0 0,20-6 0,-26 5-979,0 0 0,0 1 0,1 0 0,-1 1 0,1 0 0,-1 0 0,1 1 0,0 0 0,-1 1 0,16 2 0,-22-3-202,0 1 1,-1 0-1,1 0 0,0 0 0,0 0 1,-1 1-1,1-1 0,-1 0 0,1 1 1,-1-1-1,1 1 0,-1-1 0,0 1 1,0 0-1,0-1 0,0 1 0,0 0 1,0 0-1,0 0 0,-1 0 0,1 0 1,-1 0-1,1 0 0,-1 0 0,0 0 1,0 0-1,1 0 0,-2 3 0,1-1 37,1 0 0,-1-1-1,1 1 1,0 0 0,0-1 0,0 1-1,2 3 1,-3-6-38,1-1 1,-1 1-1,1-1 1,-1 0-1,1 1 1,-1-1-1,1 0 1,-1 1-1,1-1 1,-1 0-1,1 0 1,-1 0-1,1 1 0,-1-1 1,1 0-1,0 0 1,-1 0-1,1 0 1,-1 0-1,1 0 1,-1 0-1,1 0 1,0 0-1,-1 0 1,1-1-1,-1 1 1,1 0-1,-1 0 1,1 0-1,-1-1 0,1 1 1,-1 0-1,1-1 1,20-12 191,-18 12-172,14-12 101,-11 8-89,1 0 1,-1 0-1,1 1 1,12-6-1,-19 10-44,0 0 0,1 0 0,-1-1 0,0 1 0,1 0 0,-1 0 0,0 0 0,1 0-1,-1 0 1,0-1 0,1 1 0,-1 0 0,1 0 0,-1 0 0,0 0 0,1 0-1,-1 0 1,0 0 0,1 0 0,-1 1 0,0-1 0,1 0 0,-1 0 0,1 0 0,-1 0-1,0 0 1,1 1 0,-1-1 0,0 0 0,0 0 0,1 0 0,-1 1 0,0-1 0,0 0-1,1 0 1,-1 1 0,0-1 0,0 0 0,1 1 0,-1-1 0,0 0 0,0 1-1,0-1 1,0 0 0,0 1 0,0-1 0,1 1 0,-3 23-81,2-22-18,-1-1 1,1 0 0,-1 1 0,1-1 0,0 0-1,0 1 1,-1-1 0,1 0 0,0 1-1,0-1 1,0 1 0,1-1 0,-1 0 0,0 1-1,1-1 1,-1 0 0,0 1 0,1-1 0,0 0-1,-1 0 1,2 3 0,6-5-250,2-3-118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44 17468,'-1'-1'105,"1"0"-1,0-1 1,0 1 0,0 0 0,-1 0 0,1 0 0,-1 0-1,1 0 1,-1 0 0,1 0 0,-1 0 0,0 0-1,1 0 1,-1 0 0,0 1 0,0-1 0,1 0 0,-1 0-1,0 1 1,0-1 0,0 0 0,0 1 0,0-1 0,0 1-1,0 0 1,0-1 0,0 1 0,0 0 0,-1-1 0,1 1-1,0 0 1,0 0 0,0 0 0,0 0 0,0 0 0,0 0-1,-2 1 1,-2-1 93,0 0-1,-1 1 1,1 0-1,0 0 1,0 0-1,0 0 1,-5 3 0,2 0-122,1 0 1,0 1 0,0 0 0,0 0-1,0 1 1,1 0 0,-6 7 0,9-10-76,0 0 1,0 1 0,0-1 0,1 1 0,0 0-1,0 0 1,0 0 0,0 0 0,0 0 0,1 0-1,0 0 1,0 1 0,0-1 0,0 0 0,0 8-1,2-11 3,-1 0 0,0 0 0,0 0 0,0 0 0,1 0-1,-1 0 1,0 0 0,1 0 0,-1 0 0,1 0 0,-1-1 0,1 1-1,-1 0 1,1 0 0,0 0 0,0-1 0,-1 1 0,1 0-1,0 0 1,0-1 0,0 1 0,0-1 0,0 1 0,-1-1-1,1 1 1,0-1 0,0 0 0,0 1 0,0-1 0,0 0 0,0 0-1,1 0 1,-1 0 0,0 0 0,0 0 0,0 0 0,0 0-1,1 0 1,5-1 30,-1 0 1,1-1-1,-1 0 0,0 0 0,6-2 0,10-6 169,-2-1 0,1-1-1,-1 0 1,-1-2 0,-1 0-1,0-1 1,-1-1 0,30-34 0,-46 47 219,-6 8-274,-9 13-42,10-11-72,-3 3-8,0 2 1,0-1-1,1 1 0,1 0 0,0 0 0,0 1 1,-4 25-1,8-38-31,1 1 0,0 0-1,0 0 1,-1 0 0,1 0 0,0 0 0,0 0 0,0 0 0,0 0 0,0 0 0,1 0 0,-1 0-1,0 0 1,0 0 0,1 0 0,-1 0 0,0 0 0,1-1 0,-1 1 0,1 0 0,-1 0 0,1 0-1,0-1 1,-1 1 0,1 0 0,0 0 0,-1-1 0,1 1 0,0-1 0,0 1 0,0-1 0,-1 1 0,1-1-1,0 1 1,0-1 0,0 0 0,0 1 0,0-1 0,0 0 0,0 0 0,0 0 0,0 0 0,0 0-1,0 0 1,0 0 0,0 0 0,0 0 0,-1 0 0,1-1 0,0 1 0,0 0 0,0-1 0,0 1-1,0 0 1,1-1 0,4-2-274,1 0 0,-1 0-1,1 0 1,-1-1 0,0 0 0,6-6-1,39-38-645,-23 19 314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0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18876,'-8'12'1169,"-30"47"1825,36-55-2758,0 0 1,0 1 0,0-1 0,1 0 0,0 1-1,-1-1 1,2 1 0,-1-1 0,0 1 0,1 0-1,0 9 1,1-12-216,0 0-1,0 0 1,0 1 0,0-1-1,0 0 1,0 0 0,0 0-1,1 0 1,-1 0 0,1 0-1,0 0 1,0-1-1,-1 1 1,1-1 0,0 1-1,0-1 1,0 0 0,1 1-1,-1-1 1,0 0-1,0-1 1,1 1 0,-1 0-1,0-1 1,1 1 0,-1-1-1,4 1 1,9 0-136,0 0-1,0 0 1,17-2 0,-27 0 108,29-2-183,-20 2 97,0 0 1,1 0-1,18 3 1,-28-2 99,-1 1 0,1 0 1,-1 0-1,0 1 1,1-1-1,-1 1 0,0 0 1,0 0-1,0 0 0,0 1 1,0-1-1,-1 1 0,1 0 1,4 6-1,-6-8 4,-1 0-1,0 0 1,0 0-1,1 0 1,-1-1-1,0 1 1,1 0-1,-1-1 1,1 1-1,-1-1 0,1 1 1,-1-1-1,1 0 1,0 1-1,-1-1 1,1 0-1,-1 0 1,1 0-1,0 0 1,2-1-1,34-10 100,-31 9-94,34-14 18,-15 6-23,-1 1-1,1 1 1,1 2 0,27-4 0,-52 9-12,-1 1 0,1 0 1,0-1-1,-1 1 0,1 0 1,0 0-1,-1 0 1,1 1-1,0-1 0,-1 0 1,1 1-1,0-1 0,-1 1 1,1-1-1,-1 1 1,1 0-1,-1-1 0,1 1 1,-1 0-1,0 0 0,1 0 1,-1 0-1,2 2 1,-2 0 0,0-1 0,0 1 0,0 0 0,-1-1 0,1 1 0,-1 0 0,1-1 0,-1 1 0,0 0 0,0 0 0,0 0 0,-2 4 0,2-6-9,0-1 0,0 0-1,0 1 1,0-1 0,0 1 0,0-1 0,0 0-1,0 1 1,0-1 0,1 0 0,-1 1 0,0-1 0,0 0-1,0 1 1,0-1 0,0 0 0,1 1 0,-1-1 0,0 0-1,0 0 1,0 1 0,1-1 0,-1 0 0,0 0-1,0 1 1,1-1 0,-1 0 0,0 0 0,1 0 0,-1 1-1,0-1 1,1 0 0,-1 0 0,16 0-659,21-12-1120,-32 10 1378,11-3-625,1 0 0,0 0 0,1 2 1,22-2-1,35 4 1668,-53 1-399,-1 0 0,1-2 1,-1-1-1,0 0 0,0-2 0,21-6 0,-29 7-207,-1-1-1,0 0 0,0 0 1,0-1-1,-1-1 0,0 0 0,0-1 1,-1 0-1,0 0 0,18-20 0,-27 26-7,0 1-1,0-1 0,1 1 1,-1-1-1,0 1 0,-1-1 1,1 0-1,0 0 1,0 1-1,-1-1 0,1-3 1,-1 5-6,0-1 1,0 1-1,0-1 1,0 1-1,0 0 1,0-1-1,0 1 1,0-1-1,0 1 0,0 0 1,-1-1-1,1 1 1,0-1-1,0 1 1,-1 0-1,1-1 1,0 1-1,0 0 1,-1-1-1,1 1 1,0 0-1,-1 0 1,1-1-1,0 1 1,-1 0-1,1 0 1,-1 0-1,1-1 1,0 1-1,-1 0 1,-3-1 51,1 1 1,0 0-1,0 0 1,-1 0-1,1 0 1,0 1-1,0-1 1,-1 1-1,1-1 1,-6 3-1,-5 3 196,1 1-1,-1-1 1,1 2-1,0 0 1,1 1 0,0 0-1,0 1 1,1 0-1,0 0 1,-13 18-1,22-25-201,0-1 0,1 0 0,-1 1 0,1-1 0,0 1 0,0 0 0,0-1 0,0 1 0,0 0 0,0 0 0,1 0 0,-1-1 0,1 1 0,0 4 0,0-5-32,1 0 0,-1-1 0,1 1 1,-1 0-1,1-1 0,0 1 0,-1-1 1,1 1-1,0-1 0,0 1 0,0-1 0,0 0 1,1 0-1,-1 1 0,0-1 0,0 0 1,1 0-1,-1 0 0,1 0 0,-1 0 0,1-1 1,-1 1-1,1 0 0,-1-1 0,4 1 1,14 3-61,0-1 1,-1 0-1,1-2 1,0 0-1,0-2 1,0 0-1,23-4 0,7-4-63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0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16404,'1'-1'62,"-1"1"1,1 0 0,-1 0 0,1 0 0,-1 0-1,1-1 1,-1 1 0,1 0 0,-1 0 0,1 0-1,0 0 1,-1 0 0,1 0 0,-1 0 0,1 1-1,-1-1 1,1 0 0,-1 0 0,1 0 0,-1 0-1,1 1 1,-1-1 0,1 0 0,-1 1 0,1-1-1,-1 0 1,0 1 0,1-1 0,-1 0 0,0 1-1,1-1 1,-1 1 0,0-1 0,1 1 0,-1-1-1,0 0 1,0 1 0,1-1 0,-1 1 0,0 0-1,0-1 1,0 1 0,0-1 0,0 1 0,0 0-1,2 32 1449,-2-28-969,0 46 300,-20 550 3326,14-566-3889,3-22-6,2-16 331,9-76-415,3 0 0,24-88 0,-26 124-182,44-149-145,-46 171 93,1 1 0,1 0 0,1 1 0,1 0 0,0 0 0,1 1 0,16-17 0,-5 17-96,-22 18 138,-1-1-1,0 1 0,1 0 0,-1 0 0,0-1 0,1 1 0,-1 0 1,1 0-1,-1 0 0,0-1 0,1 1 0,-1 0 0,1 0 0,-1 0 1,0 0-1,1 0 0,-1 0 0,1 0 0,-1 0 0,1 0 0,-1 0 1,0 0-1,1 0 0,-1 0 0,1 0 0,-1 0 0,0 0 1,1 1-1,-1-1 0,1 0 0,-1 0 0,0 0 0,1 1 0,-1-1 1,0 0-1,1 1 0,-1-1 0,0 0 0,1 0 0,-1 1 0,0-1 1,0 1-1,1-1 0,-1 0 0,0 1 0,0-1 0,0 1 0,0-1 1,0 0-1,1 1 0,-1-1 0,0 1 0,0-1 0,0 0 0,0 1 1,0-1-1,0 1 0,0-1 0,-1 1 0,1 5-8,-1 0 0,0 0-1,-1 0 1,0 0 0,0-1-1,0 1 1,0 0 0,-1-1-1,0 0 1,0 0 0,-6 8 0,-8 8 8,-22 23 0,25-29-465,-2-1 0,0 0-1,0 0 1,-1-2-1,-23 13 1,53-31 17,13-3-183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16500,'1'7'551,"0"0"0,0 0 0,-1 0 0,0 0 0,0 0 0,-1 0 0,0 0 0,-2 10 0,-2 14 827,3-4-824,1 0 0,2 0 1,4 32-1,-2-40-1027,1 0 0,11 32 1,-23-60-2236,-8-14 2267,2 1-146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16964,'2'8'493,"0"0"0,0 0 0,-1 0 0,0 1-1,-1-1 1,0 1 0,-1 13 0,-14 59 1572,8-49-1447,-23 90 290,15-67-667,-11 79 1,25-129-229,1 0-1,-1 0 0,1 0 0,0 0 1,1 0-1,-1-1 0,1 1 0,0 0 0,0 0 1,2 5-1,-2-9-7,-1 0-1,1 0 1,0 0 0,-1 0 0,1 0-1,0 0 1,-1-1 0,1 1-1,0 0 1,0 0 0,0-1 0,0 1-1,-1-1 1,1 1 0,0-1 0,0 1-1,0-1 1,0 1 0,2-1-1,-1 1 3,1-1 0,-1 0 0,0 0 0,1-1 0,-1 1 0,0 0 0,1-1 0,-1 1-1,0-1 1,0 0 0,0 0 0,4-1 0,6-5 17,0 0 0,-1-1 0,1 0 0,-1-1 0,10-10 0,50-56 83,-49 51-70,98-111-185,-122 146-507,-7 10 179,-8 14 341,2 0-1,-18 63 0,22-55-65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93 14347,'-8'-3'2057,"3"-1"-1137,5 0-216,4-2 1336,12-2-695,7-2-41,5-3-304,4 1-208,7 2-224,2 0-40,-2 1-416,0 7-456,-9 0 392,-10 2-96,-12 9-128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16932,'5'40'1424,"-1"-1"1,-2 0-1,-5 57 1,1-27-695,0-45-492,2 32 260,0-53-447,0 1 0,1-1 0,-1 0 0,1 0 0,0 1 0,0-1 0,0 0 0,0 0 1,1 0-1,-1 0 0,1 0 0,-1-1 0,4 4 0,-4-5-23,1 1 1,-1-1 0,1 0-1,0 0 1,-1 0-1,1-1 1,0 1 0,0 0-1,-1-1 1,1 1 0,0-1-1,0 1 1,0-1-1,0 0 1,0 0 0,0 0-1,0 0 1,0 0 0,-1 0-1,1-1 1,0 1-1,0 0 1,0-1 0,0 0-1,0 1 1,-1-1 0,1 0-1,0 0 1,2-2 0,7-3 87,-1-2 0,0 1 1,13-12-1,-16 12-35,26-25 220,-19 19-139,24-20 1,-38 33-161,0 0 1,0-1-1,1 1 1,-1 0-1,0-1 1,1 1-1,-1 0 1,0 0-1,1-1 1,-1 1-1,0 0 1,1 0-1,-1 0 1,0 0-1,1-1 0,-1 1 1,1 0-1,-1 0 1,0 0-1,1 0 1,-1 0-1,1 0 1,-1 0-1,0 0 1,1 0-1,-1 0 1,1 0-1,-1 0 1,0 0-1,1 1 1,-1-1-1,0 0 1,1 0-1,-1 0 1,1 1-1,-1-1 1,0 0-1,0 0 1,1 1-1,-1-1 1,0 0-1,1 0 1,-1 1-1,0-1 1,0 0-1,1 1 0,-1-1 1,0 1-1,0-1 1,0 0-1,0 1 1,0-1-1,1 0 1,-1 1-1,0-1 1,0 1-1,0-1 1,0 0-1,0 1 1,0-1-1,0 1 1,0-1-1,-1 0 1,1 1-1,0 0 1,-4 33 20,3-30-20,-6 33-12,4-21-713,0 2-1,-1 23 1,10-52-142,1-3 293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61 14131,'2'-2'354,"0"-1"0,0 1 0,0 0 0,0-1 0,0 1 0,0-1 0,-1 1 0,1-1 0,-1 0 0,0 0 0,1 1 0,0-6 0,-2 8-230,0-1 0,0 0 0,0 0 0,0 0 0,0 1 0,0-1 0,0 0 0,0 0 0,0 0 0,0 1 0,0-1 0,0 0 0,-1 0 0,1 0 0,0 1 0,-1-1 0,1 0 0,0 1 0,-1-1 0,0-1 0,0 2-19,0-1 0,0 0 0,0 1 0,0-1 0,0 1 0,0-1 1,0 1-1,0 0 0,0-1 0,-1 1 0,1 0 0,0 0 0,0 0 1,0 0-1,0 0 0,-1 0 0,1 0 0,-2 1 0,-2 0-9,-1 1-1,1 0 1,-1 0-1,1 0 1,0 0 0,0 1-1,0 0 1,1 0-1,-1 1 1,1-1-1,-1 1 1,1 0-1,0 0 1,1 0-1,-6 8 1,4-6-83,1 1-1,-1 0 1,1 0 0,0 0-1,1 1 1,0-1 0,0 1 0,1 0-1,0 0 1,-2 10 0,4-16-7,0 0-1,-1-1 1,1 1 0,0 0 0,0 0 0,0 0 0,0 0 0,1 0-1,-1 0 1,0 0 0,1 0 0,0 0 0,-1 0 0,1-1 0,0 1-1,0 0 1,0 0 0,0-1 0,0 1 0,0-1 0,0 1 0,1-1-1,-1 1 1,1-1 0,-1 0 0,1 1 0,-1-1 0,1 0 0,0 0-1,0 0 1,-1-1 0,1 1 0,0 0 0,0-1 0,0 1 0,0-1-1,0 1 1,0-1 0,0 0 0,3 0 0,3 0 21,1-1 0,-1 0 0,0 0 0,1-1 0,-1 0 0,0 0 0,0-1-1,10-5 1,-2 1 20,-1-1-1,0 0 1,0-2-1,-1 0 1,-1 0-1,1-1 0,-2-1 1,1 0-1,-2-1 1,14-18-1,-19 18-20,-12 14-3,-14 19 24,19-18-42,0-1 0,0 1 0,0-1-1,0 1 1,0-1 0,1 1 0,-1 0-1,0-1 1,1 1 0,-1 0 0,1-1-1,0 1 1,0 0 0,0 0 0,0 0-1,0-1 1,0 1 0,0 2 0,1-3-1,-1 0 0,1 0 1,0-1-1,-1 1 1,1 0-1,0 0 0,-1 0 1,1-1-1,0 1 1,0 0-1,0-1 0,0 1 1,0-1-1,0 1 1,0-1-1,-1 0 0,1 1 1,1-1-1,-1 0 1,0 1-1,0-1 0,1 0 1,9 0 19,0 1 0,0-2 0,-1 0 1,19-3-1,-14 1-34,-14 3 7,0 0 0,0-1 0,0 1-1,0 0 1,0 0 0,0 0 0,0 0 0,0 0 0,0 0 0,-1 0-1,1 0 1,0 1 0,0-1 0,0 0 0,0 0 0,0 1 0,0-1-1,-1 1 1,1-1 0,0 1 0,0-1 0,-1 1 0,1-1 0,0 1 0,0-1-1,-1 1 1,1 0 0,-1 0 0,1-1 0,-1 1 0,1 0 0,0 1-1,0 2-51,-1-1-1,1 1 1,-1-1-1,0 1 1,0 0-1,0 7 1,-1 3-361,1-13 335,0 0 1,0 0-1,0 0 1,0 0-1,0 0 1,0 0 0,0-1-1,0 1 1,1 0-1,-1 0 1,0 0-1,1 0 1,-1-1-1,0 1 1,1 0-1,0 0 1,-1 0 28,1-1 1,-1 0-1,0 0 0,1 0 1,-1 0-1,0 1 0,1-1 0,-1 0 1,0 0-1,1 0 0,-1 0 1,0 0-1,1 0 0,-1 0 1,1 0-1,-1 0 0,0 0 0,1 0 1,-1 0-1,0 0 0,1 0 1,-1 0-1,1-1 0,-1 1 1,1 0-1,1-1-80,0-1 1,0 1-1,0-1 0,0 1 0,-1-1 1,1 0-1,0 1 0,-1-1 1,3-4-1,8-15-738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16980,'-1'-10'2168,"-1"7"-1392,2 7-368,0 6 1433,0 0-817,2 4-336,0 2-1136,1 0-664,2 1 944,2 3-176,0-1-128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19916,'2'0'148,"0"0"1,0 0-1,1 1 0,-1-1 0,0 0 1,0 1-1,1 0 0,-1-1 0,0 1 0,0 0 1,0 0-1,0 0 0,0 1 0,0-1 1,0 0-1,-1 1 0,3 1 0,-3-2-60,0 1 0,-1 0 1,1-1-1,0 1 0,-1 0 0,1 0 0,-1-1 0,0 1 0,1 0 0,-1 0 0,0-1 0,0 1 0,0 0 1,0 0-1,-1 0 0,1-1 0,0 1 0,-1 0 0,1 0 0,-1-1 0,0 1 0,1 0 0,-1-1 1,-1 2-1,-7 14 197,-1 0 0,0-1 1,-1 0-1,-21 22 0,-60 54-2,70-72-173,-33 30 25,-56 59 196,111-109-330,-1 0 0,1 0 0,0 1-1,0-1 1,-1 0 0,1 0-1,0 0 1,0 1 0,0-1 0,0 0-1,-1 0 1,1 1 0,0-1-1,0 0 1,0 1 0,0-1 0,0 0-1,0 0 1,0 1 0,0-1-1,0 0 1,0 1 0,0-1-1,0 0 1,0 0 0,0 1 0,0-1-1,0 0 1,0 1 0,0-1-1,0 0 1,0 0 0,1 1 0,-1-1-1,0 0 1,12 5 14,22-5 2,-29 0-13,52 1-544,0 3 0,90 18 0,-94-12 102,-19-6 47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17268,'2'11'429,"-1"0"0,0 0-1,-1 0 1,0-1 0,0 1 0,-2 0 0,-2 14 0,-2 23 794,-9 227 828,15-195-1496,15 115 0,-7-160-141,-8-35-400,0 1-1,0-1 1,0 0-1,0 0 1,0 1 0,1-1-1,-1 0 1,0 1-1,0-1 1,0 0 0,0 1-1,1-1 1,-1 0-1,0 0 1,0 1 0,1-1-1,-1 0 1,0 0-1,0 0 1,1 1-1,-1-1 1,0 0 0,1 0-1,-1 0 1,0 0-1,1 0 1,-1 0 0,0 0-1,1 1 1,0-2 10,0 0 0,-1 1-1,1-1 1,0 0 0,-1 1 0,1-1 0,0 0 0,-1 0 0,1 0 0,-1 0 0,0 1-1,1-1 1,-1 0 0,1 0 0,-1 0 0,0-1 0,7-21 208,-2 1 0,4-36 0,1 0-3,14-53 46,70-198 0,-87 291-269,0 1 0,2 0 1,17-28-1,-24 41-8,1 1 1,0-1-1,0 0 1,0 1-1,0-1 1,1 1-1,-1 0 1,1 0-1,0 1 1,0-1-1,0 1 1,0 0-1,0 0 1,0 0-1,1 0 1,-1 1-1,1 0 1,-1 0-1,1 0 1,6 0-1,-9 0 0,0 1 0,0 0 0,1 0 0,-1 0 0,0 1 0,0-1 0,1 0 0,-1 1 0,0 0 0,0-1-1,0 1 1,0 0 0,0 0 0,0 0 0,0 0 0,0 1 0,0-1 0,0 0 0,-1 1 0,1-1 0,-1 1 0,1 0 0,-1 0-1,1-1 1,-1 1 0,0 0 0,0 0 0,0 0 0,0 0 0,0 0 0,0 0 0,-1 1 0,1-1 0,-1 0 0,1 0 0,-1 5 0,0-1-1,0 1 1,-1-1-1,0 0 1,0 0-1,0 1 0,-1-1 1,0 0-1,0 0 1,0-1-1,-1 1 1,0 0-1,-4 6 1,-6 3 3,0 0-1,0-1 1,-1-1 0,-1 0-1,0-1 1,-1 0 0,0-2-1,-1 1 1,-21 8 0,33-17-120,1 0-1,-1-1 1,0 0 0,0 1 0,0-2 0,-9 2 0,14-2 83,-1 0 1,0 0-1,1 0 1,-1 0-1,0 0 0,1 0 1,-1-1-1,1 1 1,-1 0-1,0 0 0,1 0 1,-1-1-1,1 1 0,-1 0 1,0 0-1,1-1 1,-1 1-1,1-1 0,-1 1 1,1 0-1,-1-1 1,0 0-1,1 0 17,0 0 1,0 0 0,0 0-1,0 1 1,0-1-1,0 0 1,1 0 0,-1 0-1,0 0 1,0 0-1,1 0 1,-1 1 0,0-1-1,1 0 1,-1 0-1,1 0 1,-1 1-1,1-1 1,-1 0 0,1 1-1,1-2 1,17-17-349,8-3-104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14979,'1'0'178,"0"0"-1,-1 0 0,1 0 1,-1 1-1,1-1 0,-1 0 1,1 0-1,-1 0 0,1 1 1,-1-1-1,1 0 0,-1 1 1,1-1-1,-1 0 0,1 1 1,-1-1-1,0 1 0,1-1 1,-1 0-1,1 1 0,-1-1 1,0 1-1,0-1 0,1 1 1,-1-1-1,0 1 0,0 0 1,0-1-1,1 1 0,-1-1 1,0 1-1,0-1 0,0 1 1,0 0-1,0-1 0,0 2 1,2 30 1269,-1-24-1147,1 19 214,-2-11-299,1 0 0,1 0 0,0 0 0,2 0 0,6 21 0,-9-36-186,-1 1 0,1-1 0,-1 0 0,1 0-1,-1 0 1,1 0 0,0 0 0,0 0 0,0 0 0,-1 0 0,1 0-1,0 0 1,0 0 0,0-1 0,0 1 0,0 0 0,1-1 0,-1 1 0,0-1-1,0 1 1,0-1 0,1 1 0,1-1 0,0 0 9,-1 0 0,1 0 1,-1 0-1,1-1 0,-1 1 0,1-1 1,-1 0-1,0 1 0,1-1 0,-1 0 1,3-2-1,6-4 98,-1 1-1,0-2 1,15-14 0,-25 22-128,100-104 731,-45 44-527,-54 59-209,0 0 1,1-1-1,-1 1 0,0 0 0,1 0 1,-1 0-1,1 0 0,-1 0 1,1 0-1,-1 0 0,3 0 1,-4 1-4,1 0 1,-1 0 0,0 0-1,0 0 1,1 0 0,-1 0-1,0 0 1,1 0 0,-1 0-1,0 0 1,0 0 0,1 0-1,-1 1 1,0-1-1,0 0 1,1 0 0,-1 0-1,0 0 1,0 1 0,1-1-1,-1 0 1,0 0 0,0 1-1,0-1 1,0 0 0,1 0-1,-1 1 1,0-1 0,0 0-1,0 1 1,0-1 0,0 0-1,0 0 1,0 1 0,0-1-1,0 0 1,0 1 0,0 6 1,0-1 1,0 1 0,-1-1 0,-2 10 0,1-3-6,-1 8 22,-1 9 10,-1 38 0,5-68-24,0 1 0,-1-1-1,1 1 1,0 0 0,0 0 0,0-1-1,0 1 1,0 0 0,0-1 0,0 1-1,1 0 1,-1-1 0,0 1-1,0-1 1,0 1 0,1 0 0,-1-1-1,0 1 1,1-1 0,-1 1-1,0 0 1,1-1 0,-1 1 0,1-1-1,-1 1 1,1-1 0,-1 0 0,1 1-1,1 0 1,-1-1 5,0 0 0,0-1 0,0 1 0,0 0 0,0 0-1,0-1 1,1 1 0,-1-1 0,0 1 0,0-1 0,0 1 0,0-1 0,-1 0 0,1 1 0,2-2 0,31-36 195,17-38 129,8-10-3173,-50 76 2304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47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14611,'-8'4'1400,"-4"6"-1104,-6-6-127,-5-1 887,-6 3-880,-3-1-128,1 3-168,-1-3-176,7 1-208,0-3 392,9-3-120,6-6-33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4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9530,'-35'9'920,"-1"-5"-952,-1-7-64,2 2 1368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48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1807 11 9458,'-42'1'416,"4"-3"-304,3-7-56</inkml:trace>
  <inkml:trace contextRef="#ctx0" brushRef="#br0" timeOffset="1">1024 41 11907,'-49'12'856,"-1"-8"-968,2-6 88,-1-2 312,0-5-240</inkml:trace>
  <inkml:trace contextRef="#ctx0" brushRef="#br0" timeOffset="2">352 73 12411,'-60'15'912,"1"1"-760,-1-7-184,1-6 304,2-5-64,1-9-120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22 312 14875,'0'0'34,"0"0"-1,0-1 0,1 1 1,-1 0-1,0 0 0,0 0 1,0 0-1,0-1 1,0 1-1,0 0 0,0 0 1,1 0-1,-1 0 0,0 0 1,0 0-1,0-1 1,0 1-1,1 0 0,-1 0 1,0 0-1,0 0 1,0 0-1,0 0 0,1 0 1,-1 0-1,0 0 0,0 0 1,0 0-1,1 0 1,-1 0-1,0 0 0,0 0 1,0 0-1,1 0 0,-1 0 1,0 0-1,0 0 1,0 0-1,0 0 0,1 1 1,-1-1-1,0 0 1,0 0-1,0 0 0,0 0 1,0 0-1,1 0 0,-1 1 1,0-1-1,0 0 1,0 0-1,0 16 900,-11 31-108,7-34-373,0 4-250,0 0-1,1 1 1,1-1 0,1 1-1,0-1 1,3 26-1,-2-42-185,0 0-1,0 0 0,0 0 0,0 0 0,0 0 1,1 1-1,-1-1 0,0 0 0,1-1 1,-1 1-1,1 0 0,-1 0 0,1 0 1,-1 0-1,1 0 0,0 0 0,-1-1 0,1 1 1,0 0-1,0 0 0,0-1 0,-1 1 1,1-1-1,0 1 0,0-1 0,0 1 1,2 0-1,-2-1 2,1 0-1,0 0 1,0-1 0,-1 1 0,1 0-1,0-1 1,-1 0 0,1 1 0,0-1 0,-1 0-1,1 1 1,-1-1 0,1 0 0,1-2 0,6-5 33,0 0 1,-1 0 0,12-16 0,3-8 107,-1-2 1,-1 0-1,22-53 1,32-116 793,-48 94 809,-62 214-1485,-9 33-261,37-112-18,2 1 1,0 0-1,0 37 0,4-20 81,1 0 0,3 1-1,1-1 1,17 66-1,-21-156 608,3-227 177,0 260-860,3 11-7,10 19-12,-4-5 7,-2-5-18,0 0 0,1-1 0,-1 0 1,1-1-1,1 0 0,-1-1 0,0 0 0,1-1 1,0 0-1,0-1 0,0 0 0,0-1 0,0-1 1,0 0-1,20-2 0,-14 0-30,0 0-1,-1-2 1,1 0 0,-1-1-1,0-1 1,0 0 0,-1-2-1,0 0 1,29-19-1,-23 10 1,-20 16 58,-1 0-1,0-1 1,0 1-1,0 0 1,0 0-1,0 0 1,0-1-1,0 1 1,0 0-1,0-1 1,-1 1 0,1-1-1,-1 1 1,1-3-1,-16 18 80,3 1-37,2 0 0,0 1 0,0 0-1,2 0 1,0 1 0,-6 20 0,9-23-57,1 0 0,0 0 0,1 0 0,1 0 0,0 1 0,1 0-1,1-1 1,1 21 0,0-33-59,-1 1 0,1-1-1,-1 1 1,1 0 0,0-1 0,0 0-1,0 1 1,0-1 0,1 0-1,1 4 1,-2-5 46,0-1-1,-1 1 1,1 0 0,0-1-1,-1 1 1,1-1 0,0 1 0,0-1-1,0 0 1,-1 1 0,1-1-1,0 0 1,0 1 0,0-1-1,0 0 1,0 0 0,0 0-1,0 0 1,-1 0 0,1 0-1,0 0 1,0 0 0,0 0-1,0 0 1,0 0 0,0-1-1,0 1 1,-1 0 0,1-1-1,0 1 1,0 0 0,0-1-1,-1 1 1,2-2 0,1 0-20,0 0 0,0-1 0,0 0 0,-1 0 0,1 0 0,2-3 0,17-28-415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48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2767 46 13371,'-83'16'784,"4"-10"-776,3-8-8,6-9 104</inkml:trace>
  <inkml:trace contextRef="#ctx0" brushRef="#br0" timeOffset="1">1589 61 13523,'-89'21'920,"14"-15"-360,4-6-632,6-13 416,2-7-136</inkml:trace>
  <inkml:trace contextRef="#ctx0" brushRef="#br0" timeOffset="2">408 0 13619,'-93'23'1104,"8"-10"-1016,2-11-176,10-9 960,0-8-624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4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2232 247 14075,'-100'16'1160,"1"-5"-1008,9-9-304,2-2 432,9-13-208,5-6-40,2-5-144</inkml:trace>
  <inkml:trace contextRef="#ctx0" brushRef="#br0" timeOffset="1">1017 161 13979,'-17'3'252,"-158"25"1001,143-25-1011,0-1-1,0-1 1,-46-5-1,53-2-280,0 0-1,0-1 0,0-2 1,1 0-1,-38-22 1,34 17 47,1 1 0,-2 1 1,-42-11-1,39 18 369,0 1 1,-1 1-1,1 2 1,-36 4-1,13-1 317,49-2-613,-1 0 0,1 0 0,-1-1 0,-12-2 0,19 3-74,-1-1 1,0 1-1,0 0 1,1 0-1,-1-1 0,0 1 1,0-1-1,1 1 1,-1 0-1,1-1 1,-1 0-1,0 1 0,1-1 1,-1 1-1,1-1 1,-1 0-1,1 1 1,-1-1-1,0-1 0,1 1 3,0 0 0,0 0-1,0 0 1,0 0-1,0 0 1,0-1 0,1 1-1,-1 0 1,0 0-1,1 0 1,-1 0 0,0 0-1,1 0 1,-1 0-1,1 0 1,0 0 0,-1 0-1,2-1 1,16-17-41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13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93 475 13571,'-92'-16'5042,"136"17"-2512,73 1-1642,171-20 0,-243 14-761,1272-184 989,-843 90-1100,-10-36 45,-417 115-823,-49 20 644,-2 1 124,0 0 0,0 0 0,-1 0 0,1 0 0,-1-1 0,1 0 0,-1 0-1,1 0 1,-9 0 0,0-1-171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5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32 17644,'1'0'47,"-1"0"1,0 0 0,0 0 0,0 0-1,1-1 1,-1 1 0,0 0-1,0 0 1,0 0 0,1 0 0,-1 0-1,0 0 1,0 0 0,0 0-1,0-1 1,1 1 0,-1 0 0,0 0-1,0 0 1,0 0 0,0-1-1,0 1 1,0 0 0,1 0-1,-1 0 1,0 0 0,0-1 0,0 1-1,0 0 1,0 0 0,0-1-1,0 1 1,0 0 0,0 0 0,0 0-1,0-1 1,0 1 0,0 0-1,0 0 1,0 0 0,0-1-1,0 1 1,0 0 0,-1 0 0,1-1-1,-11-5 1148,-16-2 621,9 4-912,0 2-1,-1 0 1,-20 0 0,31 3-766,1-1 1,-1 1-1,0 0 1,1 1-1,-1-1 1,1 1-1,0 1 1,-1 0-1,1 0 1,-8 5-1,1 1-109,1 1-1,0 0 0,1 1 0,0 0 0,-19 24 1,26-30-42,1 0 1,0 1-1,1-1 1,-1 1-1,1 0 1,0 0-1,1 0 1,-1 1-1,1-1 1,1 1-1,-1-1 1,1 1 0,0 0-1,0-1 1,1 1-1,1 13 1,-1-17 10,1 0 0,0 0 1,0 1-1,1-1 1,-1 0-1,0 0 0,1 0 1,0 0-1,0-1 0,0 1 1,0 0-1,0-1 1,0 1-1,1-1 0,-1 0 1,1 0-1,0 0 0,-1 0 1,1 0-1,0-1 1,3 2-1,6 2 18,0-1-1,1 0 1,-1-1-1,14 1 1,-8 0 19,-18-4-35,0 0 0,0 0 0,0 0 0,1 0 0,-1 0 0,0 0 0,0 0 0,0 0 0,0 0 0,0 0 0,0 0 0,1 0 0,-1 0 0,0 0 0,0 0 0,0 0 0,0 0 0,0 0 0,0 0 0,1 0 0,-1 0 0,0 0 0,0 1 0,0-1 0,0 0 0,0 0 1,0 0-1,0 0 0,0 0 0,0 0 0,1 0 0,-1 1 0,0-1 0,0 0 0,0 0 0,0 0 0,0 0 0,0 0 0,0 1 0,0-1 0,0 0 0,0 0 0,0 0 0,0 1 0,-6 4 8,-10 3 18,-19 8-27,7-4 12,1 0 0,0 2 0,-41 29 1,66-42-7,1 0 0,-1 0 0,1 0 1,0 0-1,0 0 0,-1 0 0,1 1 1,0-1-1,0 0 0,0 0 0,0 1 1,1-1-1,-1 1 0,0-1 0,0 1 0,1-1 1,-1 1-1,1-1 0,0 1 0,-1 0 1,1-1-1,0 1 0,0 3 0,1-4-1,-1 1 0,1 0-1,0-1 1,0 1 0,0 0-1,1-1 1,-1 0 0,0 1-1,0-1 1,1 0 0,-1 1-1,1-1 1,-1 0 0,1 0-1,0 0 1,-1 0 0,1 0-1,0-1 1,0 1 0,2 0-1,10 4-372,1-1 0,0 0-1,0-1 1,0-1 0,0 0 0,0-1-1,0 0 1,0-1 0,0-1-1,0-1 1,20-4 0,-14 0-442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0 17596,'-22'19'3068,"-27"15"-590,30-23-2138,2 1 1,0 1-1,-23 22 1,40-35-340,0 0 0,-1 0 0,1 1-1,0-1 1,0 0 0,0 0 0,-1 0 0,1 1 0,0-1 0,0 0-1,0 0 1,-1 0 0,1 1 0,0-1 0,0 0 0,0 0 0,0 1-1,0-1 1,0 0 0,0 1 0,-1-1 0,1 0 0,0 0 0,0 1 0,0-1-1,0 0 1,0 1 0,0-1 0,0 0 0,1 0 0,-1 1 0,0-1-1,0 0 1,0 0 0,0 1 0,0-1 0,0 0 0,0 0 0,1 1 0,-1-1-1,0 0 1,0 0 0,0 1 0,0-1 0,1 0 0,-1 0 0,0 0-1,0 0 1,1 1 0,-1-1 0,0 0 0,0 0 0,1 0 0,-1 0 0,0 0-1,0 0 1,1 0 0,-1 0 0,0 0 0,1 1 0,-1-1 0,0 0-1,0-1 1,1 1 0,-1 0 0,0 0 0,0 0 0,1 0 0,-1 0-1,29-1-9,-23 0 13,2 0-3,9 0-4,33 1-1,-46 0 6,-1 1 1,1-1-1,-1 1 0,0-1 0,1 1 0,-1 0 1,0 0-1,1 0 0,-1 1 0,0-1 0,0 1 1,0 0-1,0 0 0,0 0 0,-1 0 0,4 4 1,-5-6 8,-1 1 0,1 0 1,-1-1-1,1 1 0,-1 0 1,1 0-1,-1 0 1,1 0-1,-1-1 0,0 1 1,0 0-1,1 0 0,-1 0 1,0 0-1,0 0 1,0 0-1,0 0 0,0 0 1,0 0-1,0 0 0,0-1 1,-1 1-1,1 2 1,-1-2 21,0 1 0,0-1 0,0 1 0,0-1 0,-1 0 1,1 1-1,0-1 0,0 0 0,-1 0 0,1 0 0,-3 2 1,-4 1 154,-1 0 1,0 0 0,-14 4-1,21-7-161,-20 5 263,-41 7 0,55-12-489,0 0-1,0 0 0,1-1 0,-1 0 0,0-1 1,0 0-1,0 0 0,-14-4 0,13 1-292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16 17748,'0'0'102,"0"-1"0,0 1 0,0-1 1,0 1-1,1-1 0,-1 1 0,0-1 1,0 1-1,0-1 0,0 1 0,-1-1 1,1 1-1,0-1 0,0 1 0,0-1 0,0 1 1,0-1-1,-1 1 0,1-1 0,0 1 1,0-1-1,-1 1 0,1-1 0,0 1 1,-1 0-1,1-1 0,-1 1 0,1-1 0,0 1 1,-1 0-1,1 0 0,-2-1 0,1 1 73,-1-1-1,1 1 0,-1 0 1,1 0-1,-1 0 0,1 0 1,-1 1-1,1-1 0,-1 0 0,1 1 1,-3 0-1,-45 23 1905,43-20-1722,-29 16 255,-47 37-1,82-57-612,-1 0 1,1 0-1,-1 1 0,1-1 0,0 0 0,-1 1 0,1-1 0,-1 0 0,1 1 0,0-1 0,-1 1 0,1-1 1,0 1-1,-1-1 0,1 1 0,0-1 0,0 1 0,-1-1 0,1 1 0,0-1 0,0 1 0,0 0 0,9 2-28,28-7-33,-29 2 45,4 1-3,1 0 0,-1 0 1,0 2-1,22 2 0,-31-3 15,0 1 1,0 0-1,0 0 0,1 0 1,-1 0-1,0 1 1,0-1-1,0 1 0,-1-1 1,4 4-1,-5-4 3,1 0-1,-1 0 1,0 1-1,0-1 1,0 0-1,0 1 1,-1-1-1,1 1 1,0-1-1,-1 1 1,1-1 0,-1 1-1,1 0 1,-1-1-1,0 1 1,1 0-1,-1-1 1,0 1-1,0 0 1,0-1-1,-1 3 1,0 0 11,0-1-1,0 1 1,-1-1 0,1 0 0,-1 1-1,0-1 1,0 0 0,0 0-1,-1 0 1,1 0 0,0 0 0,-1-1-1,0 1 1,0-1 0,0 0 0,-3 3-1,2-3-17,0 1 0,-1 0-1,1-1 1,0 0-1,-1 0 1,1-1 0,-1 1-1,0-1 1,0 0 0,1 0-1,-1 0 1,-5 0 0,9-1-48,1 0 1,-1 0 0,1 0 0,-1 0 0,1 0-1,-1-1 1,1 1 0,-1 0 0,1 0 0,-1 0-1,1 0 1,0 0 0,-1-1 0,1 1 0,-1 0-1,1 0 1,-1-1 0,1 1 0,0 0 0,-1-1-1,1 1 1,0 0 0,-1-1 0,1 1 0,0-1-1,0 1 1,-1-1 0,1 1 0,0 0 0,0-1-1,0 1 1,-1-1 0,1 1 0,0-1 0,0 1-1,0-1 1,0 1 0,0-1 0,0 1 0,0-1-1,0 1 1,0-1 0,0 1 0,0-1 0,1 1-1,-1-1 1,0 1 0,0-1 0,0 1 0,1 0-1,-1-1 1,0 1 0,0-1 0,1 1 0,-1-1-1,20-24-1731,6 5 918,4 0-310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7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16 18996,'-13'14'910,"-4"2"246,-23 29-1,36-39-979,0-1-1,0 1 1,1 0 0,0 0-1,0 0 1,1 1 0,-1-1-1,1 1 1,1-1-1,-2 8 1,3-12-143,0-1 0,0 1 0,0 0 0,0-1 0,0 1 0,0 0 0,0-1 0,1 1-1,-1-1 1,0 1 0,1-1 0,0 1 0,-1-1 0,1 1 0,0-1 0,0 1 0,-1-1 0,1 0 0,0 1 0,1-1-1,-1 0 1,0 0 0,0 0 0,0 0 0,1 0 0,-1 0 0,0 0 0,1 0 0,-1-1 0,1 1 0,-1-1 0,1 1 0,0-1-1,-1 1 1,1-1 0,-1 0 0,1 1 0,0-1 0,1 0 0,5 0 114,-1 0 0,1 0 0,-1-1 0,1 0 0,-1 0 0,1 0 0,9-4 0,-6 0 113,0 0 1,0 0-1,0-1 1,-1 0-1,0-1 1,0 0-1,14-14 1,-19 17-150,-1-1 0,0 1-1,0-1 1,0 1 0,-1-1 0,1-1 0,-1 1 0,0 0 0,-1-1 0,1 1 0,-1-1 0,0 0 0,-1 0 0,1 0 0,-1 0 0,0-11 0,-1 16-98,0-1-1,0 1 1,0 0 0,0 0 0,0 0 0,0-1-1,-1 1 1,1 0 0,0 0 0,-1 0 0,1-1-1,-1 1 1,0 0 0,1 0 0,-1 0-1,-1-1 1,1 1-8,1 1-1,-1-1 0,0 1 0,1 0 1,-1-1-1,0 1 0,1 0 1,-1 0-1,0 0 0,0-1 0,1 1 1,-1 0-1,0 0 0,0 0 1,1 0-1,-1 0 0,0 0 0,0 0 1,1 0-1,-2 1 0,-1 0-21,1 0 0,-1 0 0,0 0 0,1 1 0,-1-1 0,1 1 0,-1 0 0,1-1 0,0 1-1,0 0 1,0 1 0,-3 3 0,4-5 0,-2 3-123,0 1 0,0-1 1,0 1-1,1-1 0,-3 7 1,5-10 86,0-1 1,0 1 0,0 0 0,-1-1-1,1 1 1,0 0 0,0 0-1,0-1 1,0 1 0,0 0 0,0-1-1,1 1 1,-1 0 0,0-1 0,0 1-1,0 0 1,1 0 0,-1-1 0,0 1-1,0-1 1,1 1 0,-1 0 0,1-1-1,-1 1 1,1-1 0,-1 1-1,1-1 1,-1 1 0,1-1 0,-1 1-1,1-1 1,0 0 0,-1 1 0,1-1-1,-1 0 1,1 1 0,0-1 0,-1 0-1,1 0 1,0 0 0,0 1 0,-1-1-1,1 0 1,0 0 0,-1 0 0,1 0-1,0-1 1,0 1 0,0 0-1,5 0-110,-1-1 0,1 1-1,-1-1 1,0-1-1,1 1 1,-1-1-1,0 0 1,0 0-1,0 0 1,5-4-1,8-4-180,22-20-1,3-6-167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18740,'-19'53'1973,"-25"87"1319,39-121-3003,1 1-1,1 0 1,1 0 0,1-1 0,1 24 0,0-41-277,0 0 0,0 0 0,0 0 0,0 0 0,1 0 0,-1 0 0,1 0 0,0 0 0,-1-1 0,1 1 0,0 0 0,0 0 0,0 0 0,0-1 0,1 1 0,-1 0 0,0-1 1,1 0-1,-1 1 0,1-1 0,1 2 0,-1-2-9,0-1 0,0 1 1,0 0-1,0-1 1,0 1-1,1-1 0,-1 0 1,0 0-1,0 0 0,0 0 1,0 0-1,0 0 1,0-1-1,1 1 0,-1-1 1,0 1-1,0-1 0,0 0 1,0 0-1,2-1 1,8-5 11,0 0-1,0-1 1,-1-1 0,0 0 0,-1 0 0,1-1 0,9-13 0,58-83 115,-71 95-114,40-67 61,6-7-29,-49 81-38,-4 7-7,-3 9 2,-1-2-12,-32 82 215,-42 171-1,77-257-283,-4 32-255,5-37 322,0 1-1,0-1 1,0 1-1,0-1 1,0 1-1,1 0 1,-1-1 0,0 1-1,1-1 1,0 1-1,-1-1 1,1 0-1,0 1 1,0-1-1,-1 1 1,1-1-1,0 0 1,0 0-1,0 0 1,3 2-1,11 1-180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7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88 14715,'29'-44'2898,"-27"42"-2706,-1-1-1,0 1 0,0-1 0,0 0 0,0 0 1,-1 1-1,1-5 0,-1 6-91,1 0 0,-1 1 0,0-1 1,-1 0-1,1 0 0,0 1 0,0-1 0,0 0 0,0 1 1,-1-1-1,1 0 0,0 0 0,0 1 0,-1-1 0,1 0 1,-1 1-1,1-1 0,-1 1 0,1-1 0,-1 1 0,1-1 1,-1 1-1,1-1 0,-1 1 0,0-1 0,0 0 0,-1 1 52,1 0 0,-1 0 0,1 0-1,-1-1 1,1 1 0,-1 1 0,1-1-1,-1 0 1,1 0 0,-1 1 0,1-1-1,-1 0 1,1 1 0,0 0 0,-1-1-1,1 1 1,0 0 0,-1 0-1,1-1 1,0 1 0,-2 2 0,-25 24 1024,16-13-941,0 0 1,2 1-1,0 1 0,-9 18 1,13-23-209,1 0 0,1 0 0,0 1 0,1-1 0,0 1 0,1 0 0,-2 16 0,4-25-25,0-1-1,0 1 0,0-1 1,0 1-1,0-1 1,1 1-1,-1-1 0,1 1 1,0-1-1,0 0 1,0 1-1,0-1 0,2 5 1,-1-6 0,-1 0 0,0 1 1,1-1-1,-1 0 1,1 0-1,0 0 0,-1 0 1,1 0-1,0 0 0,0 0 1,-1-1-1,1 1 0,0-1 1,0 1-1,0-1 0,0 0 1,0 0-1,0 0 1,3 0-1,4-1 25,0 0 0,0-1 0,-1 0 0,1 0 0,0-1-1,-1 0 1,0-1 0,1 1 0,-1-2 0,-1 1 0,13-10 0,8-8 160,39-38 0,15-25 330,-82 85-520,0 0 0,0 0 0,0 0 1,0 0-1,0 1 0,0-1 0,0 0 1,0 0-1,0 0 0,0 0 0,0 0 1,0 0-1,0 0 0,0 1 0,0-1 1,0 0-1,0 0 0,0 0 0,0 0 1,0 0-1,0 0 0,0 0 1,0 1-1,0-1 0,0 0 0,0 0 1,1 0-1,-1 0 0,0 0 0,0 0 1,0 0-1,0 0 0,0 0 0,0 0 1,0 0-1,0 0 0,0 0 0,1 1 1,-1-1-1,0 0 0,0 0 0,0 0 1,0 0-1,0 0 0,0 0 0,1 0 1,-1 0-1,0 0 0,0 0 1,0 0-1,0-1 0,0 1 0,0 0 1,0 0-1,1 0 0,-1 0 0,0 0 1,0 0-1,-4 21-332,-9 25-795,11-38 798,-1 1 76,0 0 0,1 0 0,0 1 0,0-1-1,1 0 1,-1 15 0,8-12-367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8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16468,'-60'124'6062,"45"-93"-5544,2 1 1,1 0-1,1 1 0,-6 35 0,17-65-496,-1-1-1,1 1 1,0-1-1,0 1 1,0-1-1,0 1 0,0-1 1,1 1-1,-1-1 1,1 1-1,0-1 1,-1 1-1,3 4 1,-2-6-12,0 0 1,0 1 0,1-1 0,-1 0-1,0 0 1,0 1 0,1-1 0,-1 0-1,1 0 1,-1-1 0,1 1 0,-1 0 0,1 0-1,-1-1 1,1 1 0,1 0 0,7 0 11,-1 0 1,0-1-1,1 0 1,-1 0-1,0-1 1,12-2-1,11-1 20,-32 4-40,6-1 4,0 1 1,-1 0 0,1 0 0,0 1-1,10 2 1,-15-3-5,0 0 1,0 1-1,0-1 0,0 1 0,0-1 1,0 1-1,0 0 0,0-1 0,0 1 1,0 0-1,-1 0 0,1-1 0,0 1 1,0 0-1,-1 0 0,1 0 0,0 0 1,-1 0-1,1 0 0,-1 0 0,0 0 1,1 0-1,-1 0 0,0 0 0,0 0 1,1 1-1,-1-1 0,0 0 1,0 0-1,0 0 0,0 0 0,0 0 1,-1 0-1,1 1 0,0-1 0,-1 1 1,-1 3 64,1 0 0,-1 0 1,0-1-1,0 0 0,-1 1 1,1-1-1,-1 0 0,0 0 1,0 0-1,-1 0 0,1-1 1,-1 1-1,0-1 0,0 0 1,0 0-1,0-1 0,0 1 1,-1-1-1,1 0 0,-7 3 1,4-3 3,1 1 1,-1-1-1,0-1 1,-1 1-1,1-1 1,0 0-1,0-1 1,0 1-1,-1-2 1,1 1-1,0-1 1,0 0-1,-10-3 1,14 3-203,0 1-1,0-2 1,0 1 0,1 0 0,-1-1 0,1 1 0,-1-1-1,1 0 1,-1 0 0,1 1 0,0-2 0,0 1 0,0 0-1,0 0 1,0-1 0,0 1 0,1-1 0,-1 1 0,0-4-1,1 0-528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14355,'-6'1'1488,"1"11"-1048,3 10-448,2 2 929,9 7-633,3 1-104,7-3-240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8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20988,'51'-5'4076,"-45"5"-3881,0 0 0,0 0 0,0 0 0,0-1-1,0 0 1,-1 0 0,1 0 0,0-1 0,0 0 0,-1 0 0,1 0 0,9-7 0,-13 5 350,-9 4-296,-10 5 20,9-1-240,0 1 0,0 1 1,0 0-1,1 0 0,0 0 1,0 1-1,1-1 1,0 2-1,0-1 0,0 1 1,1 0-1,1 0 0,-1 0 1,1 1-1,-5 14 0,9-23-32,0 1 0,0 0 0,0 0 0,0 0-1,0 0 1,0 0 0,0 0 0,0 0 0,0 0 0,0-1-1,0 1 1,1 0 0,-1 0 0,0 0 0,1 0-1,-1-1 1,1 1 0,-1 0 0,1 0 0,-1-1 0,1 1-1,-1 0 1,1 0 0,-1-1 0,1 1 0,0-1 0,0 1-1,-1-1 1,1 1 0,0-1 0,0 1 0,0-1 0,-1 0-1,1 1 1,0-1 0,0 0 0,0 0 0,0 0 0,1 1-1,5-1-11,1 1 0,-1-1 0,0 0 0,8-1 0,-8 0 11,70-6-64,-37 2 80,0 3 0,59 2 0,-99 0-10,22 3-10,-21-3 20,-1 0 0,1 0 1,0 0-1,0 0 0,0 0 1,0 1-1,-1-1 0,1 0 1,0 1-1,0-1 0,-1 0 1,1 1-1,0-1 0,0 1 1,-1-1-1,1 1 0,-1-1 1,1 1-1,0 0 0,-1-1 1,1 2-1,-2-3 113,-1 0-1,1 0 1,0-1-1,-1 1 1,1-1 0,0 1-1,0 0 1,-1-1 0,1 0-1,-1-2 1,-3-15 191,0-1 1,2 0-1,0 0 0,0-25 1,3 44-369,0 0 1,0-1-1,0 1 1,0 0 0,0-1-1,0 1 1,1-1 0,-1 1-1,0 0 1,1 0 0,-1-1-1,1 1 1,-1 0-1,1 0 1,0-1 0,0 1-1,-1 0 1,1 0 0,0 0-1,0 0 1,0 0 0,0 0-1,0 0 1,0 0 0,0 1-1,0-1 1,3-1-1,1 0-245,1 1 0,-1-1 0,1 1 0,0 0 0,9 0 0,15-3-30,7-5-389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7:59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61 19596,'-2'-2'146,"0"0"1,1 0-1,-1 0 0,0 0 1,0 0-1,0 0 0,0 1 0,-1-1 1,1 1-1,0-1 0,-1 1 0,1 0 1,-1 0-1,1 0 0,-1 0 0,1 1 1,-1-1-1,0 0 0,-3 1 1,2 0 38,-1 0 0,0 1 1,1 0-1,-1 0 0,1 0 1,-1 0-1,1 1 0,-1-1 1,1 1-1,-5 3 1,-5 4 129,1 0 0,1 0 0,0 2 0,0-1 0,-16 20 0,18-18-218,1 0 0,-15 24-1,22-32-87,0 0 0,0 0-1,0 0 1,1 1 0,-1-1 0,1 0-1,0 1 1,0-1 0,0 0-1,1 1 1,0-1 0,0 1-1,0 8 1,1-12 1,0 1 1,-1 0-1,1-1 0,0 1 0,0 0 1,0-1-1,0 1 0,0-1 1,1 0-1,-1 1 0,0-1 0,0 0 1,1 0-1,-1 0 0,1 0 1,-1 0-1,1 0 0,0 0 0,-1 0 1,1-1-1,0 1 0,0 0 1,-1-1-1,1 0 0,0 1 0,0-1 1,0 0-1,-1 0 0,1 0 0,0 0 1,3-1-1,4 0 52,0 0 0,0 0 0,-1-1 0,1-1 0,11-4 1,6-5 101,-1-1 0,-1-1 1,0-2-1,-1 0 1,-1-2-1,-1 0 1,0-1-1,-1-1 1,-2-1-1,0-1 0,-1-1 1,20-34-1,-46 76-139,1 1 0,-7 30 0,9-30-26,5-17 3,-3 7 6,1-1 1,0 1-1,1 0 0,0 0 1,1 0-1,0 1 1,0 18-1,1-28-6,1 0 0,-1 0 0,0 1 0,0-1 0,1 0-1,-1 0 1,1 0 0,-1 0 0,1 0 0,-1-1 0,1 1 0,-1 0 0,1 0 0,0 0-1,0 0 1,-1-1 0,1 1 0,0 0 0,0 0 0,0-1 0,0 1 0,0-1 0,0 1 0,0-1-1,0 1 1,0-1 0,0 0 0,0 0 0,0 1 0,0-1 0,0 0 0,0 0 0,0 0 0,0 0-1,0 0 1,0 0 0,0 0 0,2-1 0,3 0 11,-1-1 1,0 0-1,0 0 0,0 0 0,0 0 1,6-4-1,1-3 26,0 0-1,0 0 1,-1-1 0,0 0 0,-1-1-1,10-12 1,-1-4 91,27-47 1,-52 88-136,0 0 1,1 0-1,0 1 0,2 0 1,-1 0-1,2 0 0,-2 27 1,4-41 5,0 0 0,0 1 0,0-1 0,0 0 0,0 0 0,0 0 0,1 0 0,-1 0 0,0 0 0,1 0 0,-1 0 0,0 0 0,1 0 0,0 0 0,-1 0 0,1 0 1,-1 0-1,1-1 0,0 1 0,0 0 0,-1 0 0,1 0 0,0-1 0,0 1 0,1 0 0,0 0 3,0-1 1,0 0-1,-1 1 1,1-1-1,0 0 1,0 0-1,0 0 1,0 0-1,0 0 1,0 0-1,0-1 1,0 1-1,2-1 1,6-3 28,1-1 0,-1 1 0,16-11 0,-25 14-31,23-16 71,-1-1 0,0-1 1,28-32-1,-32 31-5,-19 20-67,0 0 0,0 1 0,0-1-1,0 0 1,0 0 0,0 0 0,0 0 0,0 0 0,0 0-1,0 0 1,1 0 0,-1 0 0,0 0 0,0 0 0,0 0 0,0 0-1,0 1 1,0-1 0,0 0 0,0 0 0,0 0 0,0 0 0,0 0-1,0 0 1,0 0 0,0 0 0,0 0 0,0 0 0,0 0-1,0 0 1,1 0 0,-1 0 0,0 0 0,0 0 0,0 0 0,0 0-1,0 0 1,0 0 0,0 0 0,0 0 0,0 0 0,0 0 0,0 0-1,0 0 1,1 0 0,-1 0 0,0 0 0,0 0 0,0 0-1,0 0 1,0 0 0,0 0 0,0 0 0,0 0 0,0 0 0,0 0-1,-3 13 13,-12 30-92,8-23-28,3-8-47,2-6-9,-1-1 0,2 0-1,-1 1 1,1-1 0,0 1-1,0 0 1,0-1 0,1 1-1,0 0 1,0 5 0,0-10 63,1 0 0,-1 0 0,0 0 0,1 0 0,-1 0 0,1 0 0,-1 0 0,1 0 0,-1 0 0,1-1 0,-1 1 0,1 0 0,0 0 0,0 0 0,-1-1 0,1 1 0,0 0 0,0-1 0,0 1 0,0-1-1,0 1 1,1 0 0,1-1-105,-1 1-1,1 0 0,0-1 0,0 1 1,0-1-1,-1 0 0,1 0 0,4-1 1,4 0-263,-1-1 0,1-1 1,14-5-1,22-11-711,8-6-96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0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154 281 18124,'0'0'58,"0"0"0,0 0 0,0 0 0,0-1 1,0 1-1,0 0 0,0 0 0,-1 0 0,1-1 0,0 1 0,0 0 1,0 0-1,0 0 0,0 0 0,0-1 0,0 1 0,0 0 0,0 0 1,-1 0-1,1 0 0,0 0 0,0-1 0,0 1 0,0 0 0,0 0 1,-1 0-1,1 0 0,0 0 0,0 0 0,0 0 0,-1 0 0,1 0 1,0 0-1,0 0 0,0 0 0,0 0 0,-1 0 0,1 0 0,0 0 1,0 0-1,0 0 0,-1 0 0,1 0 0,0 0 0,0 0 0,0 0 1,0 0-1,-1 0 0,1 0 0,0 0 0,0 0 0,0 0 0,0 1 1,-1-1-1,1 0 0,0 0 0,0 0 0,0 0 0,0 0 0,0 1 1,0-1-1,0 0 0,-1 0 0,-12 12 206,11-11 112,-17 18 1150,0 1 1,-20 28 0,32-38-1391,0 0-1,0 0 1,1 1 0,1 0 0,0 1 0,0-1 0,-3 16-1,7-26-126,1 0-1,-1 0 0,1 0 1,0 0-1,0 0 1,0 1-1,-1-1 0,1 0 1,0 0-1,0 0 0,1 0 1,-1 0-1,0 0 1,0 0-1,0 1 0,1-1 1,-1 0-1,0 0 0,1 0 1,-1 0-1,1 0 0,0 0 1,-1 0-1,1 0 1,0-1-1,-1 1 0,1 0 1,0 0-1,0 0 0,0-1 1,0 1-1,1 0 1,1 0-3,0 0 1,-1-1-1,1 0 1,0 1-1,0-1 1,-1 0-1,1 0 1,0-1 0,0 1-1,-1-1 1,1 1-1,0-1 1,2-1-1,10-4 5,0 0-1,-1-1 1,0-1-1,-1 0 0,0-1 1,0 0-1,12-12 0,4-6 96,41-49 0,-51 52-56,-1-1 1,-1 0-1,0-1 0,-3-1 1,0 0-1,16-46 0,-29 68-42,1 0-1,-1-1 1,0 1 0,0 0-1,-1-1 1,1 1-1,-1 0 1,0-1-1,-1 1 1,-1-10-1,1 13-7,1 0 0,-1 0 0,0 0 0,0 0 0,0 0 0,0 0 0,-1 0 0,1 0-1,0 0 1,-1 0 0,1 1 0,-1-1 0,0 0 0,1 1 0,-1 0 0,0-1-1,0 1 1,0 0 0,0 0 0,0 0 0,0 0 0,-1 0 0,1 1 0,0-1-1,0 1 1,-4-1 0,-1 0-2,0 1-1,-1 0 1,1 1-1,0 0 1,-1 0-1,1 0 1,0 1-1,0 0 1,0 1 0,0-1-1,-9 6 1,9-4-5,-1 0 0,1 1 1,0 0-1,0 0 0,0 0 1,1 1-1,0 0 0,0 0 1,-7 10-1,11-14 1,1 0-1,0 0 0,0 0 1,0 0-1,0 1 0,0-1 1,0 0-1,1 0 0,-1 1 1,1-1-1,0 0 0,-1 1 1,1-1-1,0 0 0,0 1 1,1-1-1,-1 1 0,0-1 1,1 0-1,-1 0 0,1 1 1,0-1-1,0 0 1,0 0-1,0 0 0,0 0 1,0 0-1,1 0 0,2 3 1,5 4-84,0 0 0,0-1 0,0 0 0,19 11 0,2 2-76,-17-11 97,-2 1-1,1 0 1,-1 1-1,-1 0 0,0 1 1,-1 0-1,16 28 1,-22-33-14,1 0 0,-1 0 0,-1 0 0,1 1 0,-1-1 0,-1 1 0,0 0 0,0 0 1,-1-1-1,0 1 0,0 0 0,-1 0 0,0-1 0,0 1 0,-6 16 0,6-23 44,1-1 24,0 0 0,0 0 0,0 0 1,0 0-1,-1 0 0,1 0 0,0 0 0,-1 0 0,1 0 0,-1 0 0,1-1 0,-1 1 0,1 0 0,-1 0 0,0 0 0,1-1 0,-1 1 0,0 0 0,0-1 0,0 1 0,1 0 0,-1-1 0,0 1 0,0-1 0,0 1 0,0-1 0,0 0 0,0 1 0,-1-1 0,-10-4-264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2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 18292,'0'-1'54,"0"1"0,0 0 0,0 0 0,0-1 0,0 1 0,1 0 0,-1 0 0,0-1 0,0 1 0,0 0 0,0 0 0,1 0 0,-1-1 0,0 1 0,0 0 0,0 0 0,1 0 1,-1 0-1,0-1 0,0 1 0,1 0 0,-1 0 0,0 0 0,0 0 0,1 0 0,-1 0 0,0 0 0,0 0 0,1 0 0,-1 0 0,0 0 0,0 0 0,1 0 0,-1 0 0,0 0 0,1 0 0,-1 0 0,0 0 0,0 0 0,1 0 0,-1 0 0,0 1 0,0-1 0,1 0 0,-1 0 0,0 0 0,0 0 1,0 1-1,1-1 0,-1 0 0,0 0 0,0 0 0,0 1 0,0-1 0,0 0 0,1 0 0,-1 1 0,0-1 0,0 0 0,0 0 0,0 1 0,0-1 0,0 0 0,0 0 0,0 1 0,0-1 0,0 1 0,3 20 1532,-53 453 1374,41-408-2674,-7 36 1263,33-202-873,53-184-1,-69 283-674,6-25 9,2 0 0,1 1 0,1 0 0,20-32 0,-27 51-13,0 0 1,1 0 0,0 1-1,0-1 1,1 1 0,-1 0-1,1 0 1,13-7 0,-14 10-3,0-1 0,0 1 0,0 1 0,0-1 0,1 1 0,-1 0 0,1 0 0,-1 0 0,1 1 0,-1 0 0,1 0 0,-1 0 0,10 2 0,-10-1-4,-1 0 0,1 0 0,0 1-1,-1-1 1,1 1 0,-1 0 0,1 1-1,-1-1 1,0 1 0,0-1 0,0 1-1,5 6 1,-7-8 8,-1 1 0,1 0 0,-1 0-1,0 0 1,0 0 0,0 0 0,0 0 0,0 0 0,0 0 0,0 0-1,-1 0 1,1 1 0,-1-1 0,0 0 0,0 0 0,1 1 0,-1-1 0,-1 0-1,1 1 1,0-1 0,-1 0 0,1 0 0,-1 0 0,1 1 0,-1-1-1,0 0 1,0 0 0,-2 3 0,-3 4 29,0 0 0,0 0 0,-1-1 0,0 0 0,0-1 0,-1 1-1,0-1 1,-9 6 0,12-10-25,1 0 0,-1 0 0,0 0 0,0 0 0,0-1 0,0 0-1,-1 0 1,1 0 0,-1-1 0,1 1 0,-1-1 0,1-1 0,-1 1-1,0-1 1,1 0 0,-11-1 0,14 0-61,0 1 0,0-1 0,1 0 1,-1 0-1,0 0 0,0 1 0,0-2 0,1 1 0,-1 0 0,1 0 1,-1 0-1,1-1 0,-1 1 0,1-1 0,0 1 0,0-1 0,0 1 0,0-1 1,0 0-1,0 0 0,0 1 0,0-1 0,1 0 0,-1 0 0,1 0 1,-1 0-1,1 0 0,0 0 0,0 0 0,0 0 0,0 0 0,0 0 1,0 0-1,0 0 0,1 0 0,-1 0 0,1 0 0,-1 1 0,1-1 0,0 0 1,0 0-1,0 0 0,0 1 0,0-1 0,0 0 0,0 1 0,1-1 1,1-1-1,17-12-514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4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204 462 16916,'-3'-1'209,"0"-1"1,0 1 0,1 0-1,-1 0 1,0 1 0,0-1 0,0 1-1,-1-1 1,1 1 0,0 0-1,0 0 1,0 0 0,0 0 0,0 1-1,0-1 1,-3 2 0,-6 1 676,1 0 1,-21 10 0,24-9-731,0 0 0,0 1 1,0 0-1,-9 8 0,14-11-153,1 0 1,0 0-1,-1 1 0,1-1 0,0 0 1,0 1-1,1-1 0,-1 1 0,0-1 1,1 1-1,0 0 0,-1 0 0,1 0 0,0 0 1,1 0-1,-2 5 0,2-7-3,1 1 0,-1 0 0,0-1 0,1 1-1,-1-1 1,1 1 0,0-1 0,-1 0 0,1 1 0,0-1 0,0 0 0,0 1-1,0-1 1,0 0 0,0 0 0,0 0 0,1 0 0,1 1 0,30 19 1,-9-7-31,-13-4 15,0 1 0,-1 0 0,0 0 0,0 1-1,-1 0 1,-1 1 0,0 0 0,-1 0-1,0 1 1,-1 0 0,-1 0 0,0 1 0,-1-1-1,2 16 1,-3-17 82,-2 0-1,1-1 0,-2 1 1,0 0-1,0 0 0,-1 0 1,-1 0-1,0-1 1,-1 1-1,0-1 0,-1 1 1,0-1-1,-1 0 1,0-1-1,-1 1 0,-14 20 1,18-29 0,-1 0 0,1 0 0,-1 0 0,0 0 0,0 0 0,0-1 0,0 1 0,0-1 0,-1 0 0,1 0 0,-1 0 0,1-1 0,-1 1 0,0-1 0,0 0 1,-7 2-1,8-3-20,0 0-1,0-1 1,0 1 0,1 0 0,-1-1 0,0 0 0,0 1 0,0-1 0,0 0 0,1-1 0,-1 1 0,0 0-1,1-1 1,-1 1 0,1-1 0,0 0 0,-1 0 0,1 0 0,0 0 0,0 0 0,1-1 0,-1 1 0,-3-5-1,1 0-31,-1-1 0,1 0 0,1 1-1,-1-1 1,1-1 0,1 1 0,-1 0-1,2-1 1,-1 1 0,1-1 0,0 0-1,1 1 1,0-1 0,0 0 0,1 1-1,0-1 1,0 0 0,1 1 0,0-1-1,1 1 1,0 0 0,0 0 0,1 0-1,0 0 1,0 1 0,1-1 0,0 1-1,0 0 1,1 1 0,0-1 0,0 1 0,11-9-1,15-4-148,0 1 0,63-25 0,21-11-163,-94 41 251,0-1 0,0 0 0,38-35 0,-53 42 95,1-1 0,-1 0 0,0 0 1,-1-1-1,0 0 0,0 0 0,-1 0 0,0-1 0,-1 1 1,0-1-1,0 0 0,2-14 0,-5 20 7,-1 0 0,1 0 1,-1 0-1,0 0 0,0 0 0,-1 0 0,1 0 0,-3-7 0,3 10-40,0 0 1,-1 0-1,1 0 0,0 0 0,-1 1 0,1-1 0,-1 0 0,1 0 0,-1 0 0,0 0 1,1 1-1,-1-1 0,0 0 0,0 1 0,1-1 0,-1 1 0,0-1 0,0 0 0,0 1 1,0 0-1,0-1 0,0 1 0,1 0 0,-1-1 0,0 1 0,0 0 0,0 0 1,0 0-1,0 0 0,0 0 0,0 0 0,0 0 0,0 0 0,0 0 0,0 0 0,0 0 1,0 1-1,-2 0 0,-3 2 14,-1 0 0,1 0 0,0 1-1,0 0 1,0 0 0,1 1 0,-1-1 0,1 1 0,0 0 0,1 1 0,-8 10 0,1-1-32,2 0-1,0 1 1,-10 25-1,14-30-27,1 1 0,1-1 0,-1 1 0,2 0 0,0 0 0,0 0 0,1 21 0,1-30 19,0 0 0,0 0 1,1 0-1,-1 0 0,1 0 1,-1 0-1,1 0 0,0 0 1,0 0-1,0 0 1,1-1-1,-1 1 0,1 0 1,0-1-1,-1 1 0,1-1 1,0 0-1,0 1 0,1-1 1,-1 0-1,0 0 0,1-1 1,-1 1-1,1 0 0,0-1 1,-1 1-1,1-1 0,0 0 1,0 0-1,0 0 0,0 0 1,0-1-1,0 1 0,0-1 1,3 0-1,4 0-4,-1 0 0,1-1 0,-1 0-1,0-1 1,1 0 0,-1 0 0,0-1 0,0-1 0,0 1-1,-1-1 1,10-6 0,11-8 27,45-36-1,-21 11 65,-2-2 0,54-61-1,-74 70 13,-2-1-1,-1-2 0,44-81 0,-69 113-71,0 1 1,0-1-1,0 0 0,2-14 0,-5 21-15,1-1-1,-1 0 1,0 0 0,0 0 0,0 1 0,0-1 0,0 0 0,0 0 0,0 0 0,-1 1-1,1-1 1,0 0 0,0 0 0,-1 1 0,1-1 0,0 0 0,-1 0 0,1 1 0,-1-1 0,1 0-1,-1 0 1,0 1-2,0-1 0,0 1-1,0-1 1,0 1 0,0 0-1,-1 0 1,1 0 0,0-1-1,0 1 1,0 0 0,0 0-1,0 0 1,0 1 0,-1-1-1,1 0 1,0 0 0,0 1-1,0-1 1,0 0 0,-1 2-1,-6 1-8,-1 1 0,1 1 0,1-1 0,-1 1 0,1 1 0,0-1 0,0 1 0,-9 11 0,-3 4-14,-24 36 0,27-34-32,2 1 0,1 0 1,-15 35-1,24-47 0,0 0 1,0 0-1,1 0 0,1 0 0,0 0 1,0 0-1,1 1 0,1-1 0,2 24 1,-2-32 39,1-1 0,-1 0 0,1 1 0,0-1 0,0 0 0,1 0 0,-1 0 0,1 1 0,-1-1 0,1-1 0,0 1 0,0 0 0,0 0 0,1-1 0,-1 1 0,1-1 0,-1 0 0,1 0 0,0 0 0,4 3 0,-3-4 3,0 1 0,-1-1 0,1 0 0,0 0 0,0-1 0,1 1 0,-1-1 0,0 0 1,0 0-1,0 0 0,0 0 0,0-1 0,0 0 0,0 0 0,0 0 0,0 0 0,4-2 0,11-7 70,0 0-1,0-2 0,-1 0 0,-1-1 0,0 0 0,29-31 0,-31 29-4,47-47 207,-2-2 0,-4-3 0,-2-3 0,63-107 0,-117 177-258,1-1 1,0 0 0,-1 1 0,1-1 0,-1 0 0,1 0 0,-1 1 0,1-1-1,-1 0 1,0 0 0,1 0 0,-1 1 0,0-1 0,0 0 0,0 0 0,1 0 0,-1 0-1,0 0 1,0 0 0,0 1 0,0-1 0,-1-2 0,0 4-2,-1-1 1,1 1 0,-1 0-1,1 0 1,-1 0-1,1 0 1,0 0-1,-1 0 1,1 0 0,0 0-1,0 1 1,-2 1-1,-27 36-23,1 1 0,2 1-1,1 1 1,3 2 0,-23 58-1,36-78 10,1-1 0,2 1 0,0 1 0,-6 47-1,15-56 1,3-21 1,6-25-22,-3-19 38,-1 0 1,0-52-1,-8 101-7,1 1 0,0-1-1,0 0 1,0 0-1,0 0 1,0 0 0,0 0-1,0 0 1,-1 0-1,1 0 1,0 0 0,0 0-1,0 0 1,0 0-1,0 0 1,0 0 0,-1 0-1,1 0 1,0 0-1,0 0 1,0 0-1,0 0 1,0 0 0,0 0-1,-1 0 1,1 0-1,0 0 1,0 0 0,0 0-1,0 0 1,0 0-1,0 0 1,0 0 0,-1 0-1,1 0 1,0-1-1,0 1 1,0 0-1,0 0 1,0 0 0,0 0-1,0 0 1,0 0-1,0 0 1,0-1 0,0 1-1,0 0 1,0 0-1,-2 7-38,0 1 0,1-1 0,1 0 0,-1 1 0,1-1-1,1 1 1,-1-1 0,1 1 0,0-1 0,1 1-1,0-1 1,0 0 0,1 0 0,-1 0 0,7 11 0,-7-15 37,1-1 0,-1 1 1,0-1-1,1 1 1,-1-1-1,1 0 1,0 0-1,0 0 1,0 0-1,0-1 0,0 1 1,0-1-1,0 0 1,0 1-1,4-1 1,0 1 4,0-1 1,0-1 0,0 0 0,0 0 0,-1 0 0,1 0 0,8-3-1,4-1 32,0-2 0,0 0 0,-1-1 0,25-13 0,-2-4 56,-31 17-52,0 0-1,1 1 0,-1 1 0,16-6 0,-28 27-28,-14 31-83,12-39 62,1 0-1,0 1 0,0 0 0,1 0 1,0 0-1,-1 15 0,2-23 21,1 0-1,0 0 1,0 1-1,0-1 1,0 0 0,0 0-1,1 0 1,-1 0-1,0 0 1,0 0 0,1 0-1,-1 0 1,1 0-1,-1 0 1,1 0 0,-1 0-1,1-1 1,-1 1-1,1 0 1,0 0 0,0 0-1,-1-1 1,1 1-1,0 0 1,0-1 0,0 1-1,0-1 1,0 1-1,0-1 1,-1 1 0,1-1-1,0 0 1,0 1-1,1-1 1,-1 0 0,0 0-1,0 0 1,0 1-1,0-1 1,0 0 0,2-1-1,4 0 25,0 0 0,0-1-1,0 0 1,13-5-1,-11 4 7,12-6 14,-14 6-81,0 0-1,0 0 0,0 1 1,0 0-1,0 0 0,0 0 1,1 1-1,-1 0 1,1 0-1,7 1 0,-13 1-71,0 0-1,-1 1 0,1-1 0,-1 0 0,1 0 1,-1 1-1,1-1 0,-1 1 0,0-1 0,0 1 1,0 0-1,0-1 0,0 1 0,0 0 1,0 0-1,-1 0 0,1 0 0,-1 0 0,1 0 1,-1-1-1,0 1 0,1 0 0,-1 0 1,0 0-1,-1 0 0,1 0 0,-1 4 0,-4 1-579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17156,'-2'9'5094,"0"18"-3181,1-14-1327,0 0-211,-1 7 20,1-1 1,0 0-1,3 29 1,-2-47-364,0 0 0,1 1 0,-1-1 0,0 0-1,0 0 1,1 0 0,-1 1 0,0-1 0,1 0 0,0 0 0,-1 0 0,1 0 0,-1 0 0,1 0 0,0 0 0,0 0 0,0 0 0,0 0 0,-1-1 0,1 1 0,0 0 0,1 0 0,1 0 0,-2 0 9,1-1 1,0 0 0,0 0-1,-1 0 1,1 0 0,0 0-1,0 0 1,-1 0 0,1-1-1,0 1 1,0-1-1,-1 1 1,1-1 0,2-1-1,7-4 169,-1 0 0,0-1 1,17-15-1,-22 17-130,72-64 742,-76 69-819,-1-1 0,0 1 1,1-1-1,-1 1 0,0 0 0,1-1 1,-1 1-1,1 0 0,-1-1 1,1 1-1,-1 0 0,0 0 0,1 0 1,-1-1-1,1 1 0,-1 0 0,1 0 1,-1 0-1,1 0 0,0 0 1,-1 0-1,1 0 0,-1 0 0,1 0 1,-1 0-1,1 0 0,-1 0 1,1 0-1,-1 0 0,1 1 0,0-1 1,0 1-3,-1 0 0,1 0 0,-1 0 1,1 0-1,-1 0 0,1 0 0,-1 0 1,0 0-1,1 0 0,-1 1 0,0-1 1,0 0-1,0 0 0,0 1 0,-3 50-59,1-41 55,2-6-7,-1 19 11,1-24 0,0 1 0,0-1 1,1 0-1,-1 1 0,0-1 0,0 0 0,0 1 0,0-1 0,0 1 0,1-1 0,-1 0 0,0 1 0,0-1 0,0 0 0,1 0 0,-1 1 0,0-1 0,1 0 0,-1 0 0,0 1 0,1-1 0,-1 0 0,0 0 0,1 0 0,-1 1 0,0-1 0,1 0 0,-1 0 1,1 0-1,-1 0 0,0 0 0,1 0 0,-1 0 0,1 0 0,-1 0 0,0 0 0,1 0 0,-1 0 0,0 0 0,1 0 0,-1 0 0,1 0 0,-1-1 0,0 1 0,1 0 0,-1 0 0,0 0 0,1-1 0,-1 1 0,1 0 0,11-8 73,-1 0-1,0-1 1,0 0 0,-1-1-1,18-21 1,-2 3 111,-7 5-50,-14 17-97,-1 0-1,1 0 0,0 1 0,1 0 1,-1 0-1,1 0 0,11-7 1,-16 12-44,-1 0 0,0 0 0,0 0 0,1-1 0,-1 1 0,0 0 0,1 0 0,-1 0 0,1 0 0,-1 0 0,0 0 0,1 0 0,-1 0 0,0 0 0,1 0 0,-1 0 0,0 0 0,1 0 0,-1 0 0,1 0 0,-1 0 0,0 0 0,1 0 0,-1 0 0,0 0 0,1 1 0,-1-1 0,0 0 0,1 0 0,-1 0 0,0 1 0,0-1 0,1 0 0,-1 0 1,0 1-1,0-1 0,1 0 0,-1 1 0,0-1 0,0 0 0,0 1 0,0 17-2044,-7-2-583,6-16 2602,1 0-1,0 0 1,0 1 0,0-1 0,0 0-1,0 0 1,0 0 0,-1 0 0,1 0-1,0 0 1,0 0 0,0 1 0,0-1-1,-1 0 1,1 0 0,0 0 0,0 0-1,0 0 1,0 0 0,-1 0 0,1 0-1,0 0 1,0 0 0,0 0 0,0 0-1,-1 0 1,1 0 0,0 0 0,0 0-1,0 0 1,0 0 0,-1 0 0,1-1 0,0 1-1,0 0 1,0 0 0,0 0 0,-1 0-1,1 0 1,0 0 0,0 0 0,0 0-1,0-1 1,0 1 0,0 0 0,0 0-1,-1 0 1,1 0 0,0-1 0,0 1-1,0 0 1,0 0 0,0 0 0,0 0-1,0-1 1,0 1 0,0 0 0,0 0-1,0 0 1,0 0 0,0-1 0,0 1-1,0 0 1,-3-17-1173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15 18564,'7'-4'1365,"-4"3"-934,0-1 0,0 1 0,0 0-1,1 0 1,-1 0 0,0 0 0,0 0 0,0 1-1,1-1 1,5 1 0,-10 2-85,-1 0 1,1 0-1,0 0 1,-1 0-1,1 0 1,-1 0-1,0 0 1,0-1-1,-3 3 1,-36 28 162,-1-1 0,-54 27 0,-10 8-319,104-65-186,0 0-1,0 0 1,1 1-1,-1-1 1,0 0-1,1 1 0,-1 0 1,1-1-1,0 1 1,-1 0-1,1-1 1,0 1-1,-1 3 0,2-4-2,0 0-1,0-1 0,0 1 1,0 0-1,0 0 0,0 0 1,1 0-1,-1 0 0,0-1 1,1 1-1,-1 0 0,0 0 1,1-1-1,-1 1 0,1 0 0,-1-1 1,1 1-1,-1 0 0,1-1 1,0 1-1,-1 0 0,1-1 1,0 1-1,-1-1 0,1 0 1,0 1-1,0-1 0,-1 0 0,1 1 1,0-1-1,0 0 0,0 0 1,1 1-1,28 8 44,60 11 0,-57-13-21,41 12 1,-59-14-1,-1 0-1,-1 1 1,1 1 0,-1 0 0,0 1 0,-1 0-1,0 1 1,0 1 0,12 12 0,-96-54-3652,48 24 2888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7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17556,'-5'4'3234,"-2"15"-1178,-6 22 403,-5 37-2386,3 1-1,-6 111 1,19-183-1793,0-10 1015,-3-18 434,4 15-66,-5-20-452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7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18172,'3'-3'392,"1"0"0,-1 1 0,1-1 0,0 1 0,0-1 0,0 1 0,0 1 0,0-1 0,0 0 0,9-1 1,-6 1 278,20-6-20,-1 0 0,1 3 1,0 0-1,1 1 0,-1 2 1,1 1-1,42 4 0,-56-2-589,0 2 0,-1 0 0,1 0-1,-1 1 1,1 1 0,-1 0 0,15 9 0,-20-9-52,1 1 1,-1 0-1,-1 0 0,1 0 1,-1 1-1,0 0 1,0 1-1,-1 0 1,0 0-1,0 0 1,4 10-1,-7-13-9,-1 0-1,0 1 1,0-1-1,0 0 1,-1 1-1,0-1 1,0 1-1,0-1 1,-1 1-1,0-1 1,0 1-1,-1 9 0,-1-6 20,0-1 0,0 1 0,-1-1 0,0 0-1,0 0 1,-1 0 0,-7 11 0,-2-1 78,-1 1 0,-1-2 1,-1 0-1,0 0 1,-24 17-1,16-15 70,0-2-1,-2 0 1,-38 18 0,48-27-102,0-1 0,-1-1 1,1-1-1,-2 0 1,1-1-1,0-1 0,-22 2 1,32-5-70,1 0 1,0-1 0,0 0 0,-1 0 0,1 0-1,0 0 1,0-1 0,0 0 0,0-1 0,-6-2-1,10 4-89,0-1-1,0 1 0,0 0 0,0 0 0,0-1 0,0 1 0,1-1 0,-1 0 0,1 1 0,-1-1 0,1 0 0,-1 0 0,1 0 0,0 0 0,0 0 0,0 0 0,0 0 0,1-1 0,-1 1 0,0 0 0,1 0 0,0-1 0,-1 1 0,1 0 0,0 0 0,0-1 1,0 1-1,1 0 0,-1-1 0,1-1 0,4-12-390,4-2-145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8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33 16548,'17'-32'4856,"-17"32"-4810,0 0 1,0 0 0,0 0-1,0 0 1,0 0 0,0 0-1,0 0 1,2 0 1261,-2 0-1262,0 0 1,0 0 0,0 0-1,0 0 1,0 0 0,0-1-1,0 1 1,0 0 0,2 10 1111,-1 10-462,-5 6-245,-1 0-1,-10 27 1,3-6-200,-60 205 382,70-247-582,1 0 1,0 0-1,1 0 0,-1 0 0,1 9 0,0-14-44,0 0 0,0 0 1,0 1-1,0-1 0,0 0 0,0 0 0,0 0 0,0 0 0,0 1 0,0-1 0,0 0 0,0 0 0,0 0 0,0 1 0,1-1 0,-1 0 0,0 0 0,0 0 0,0 0 0,0 0 0,0 1 0,0-1 0,1 0 0,-1 0 0,0 0 0,0 0 0,0 0 0,0 0 0,1 0 0,-1 0 0,0 1 0,0-1 0,0 0 0,1 0 0,-1 0 0,0 0 0,0 0 0,0 0 0,1 0 0,-1 0 0,0 0 0,0 0 0,0 0 0,1 0 0,-1-1 0,0 1 0,16-15 350,17-27 198,85-103 919,-92 117-1156,0 2-1,60-47 1,-77 67-302,1 0 0,0 0 0,14-6 0,-21 10-222,0 1 1,0 0-1,0 0 0,0 0 1,0 1-1,0-1 1,0 1-1,0-1 1,0 1-1,0 0 1,0 0-1,0 1 1,0-1-1,0 0 1,0 1-1,0 0 1,4 1-1,-7-2 110,0 0 0,0 0 0,0 0 0,0 0 0,1 0 0,-1 0-1,0 0 1,0 0 0,0 0 0,0 0 0,0 0 0,0 0 0,1 0 0,-1 1-1,0-1 1,0 0 0,0 0 0,1 2-1538,-1-2 1538,0 0 0,0 0 0,0 0 0,0 0-1,0 0 1,0 1 0,0-1 0,0 0 0,0 0 0,0 0 0,0 0 0,0 0 0,0 0-1,0 1 1,0-1 0,0 0 0,0 0 0,0 0 0,-10 3-2280,-13-1 519,3-2 237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16956,'-26'17'1834,"11"-7"-861,0 1 1,-15 12-1,26-19-735,0 0 0,0 0 0,1 0 0,0 1-1,-1-1 1,1 1 0,1 0 0,-1 0 0,1 0-1,0 0 1,-2 7 0,3-11-195,1 1 1,0-1-1,-1 1 1,1-1 0,0 1-1,0 0 1,0-1-1,0 1 1,0-1-1,0 1 1,0 0-1,1-1 1,-1 1-1,1-1 1,-1 1-1,1-1 1,-1 1-1,1-1 1,0 1-1,0-1 1,1 2 0,0-2-12,-1 1 1,1 0 0,0-1-1,0 1 1,1-1 0,-1 0-1,0 0 1,0 0 0,1 0-1,-1 0 1,0 0 0,4 0-1,4 1 3,0-1 0,1 0 0,-1-1-1,0 0 1,19-3 0,5-5-130,-1 0 1,0-3-1,61-27 0,8-3-462,-99 39 523,1 1 0,0 0 0,0 0 0,0 0 0,0 0 0,5 0 0,-8 1 34,0 1 0,-1-1 0,1 0 0,0 0 0,-1 0 0,1 1 0,0-1 0,-1 0 0,1 0-1,0 1 1,-1-1 0,1 1 0,-1-1 0,1 0 0,-1 1 0,1-1 0,-1 1 0,1-1 0,-1 1-1,0 0 1,1-1 0,-1 1 0,1-1 0,-1 1 0,0 0 0,0-1 0,0 1 0,1 0 0,-1-1-1,0 1 1,0 0 0,0-1 0,0 1 0,0 0 0,0-1 0,0 1 0,0 0 0,0 0 0,0-1-1,-1 2 1,-2 20 203,1-15-107,1-1 1,1 1-1,-1 0 0,1 0 0,1 10 0,-1-16-76,0 1 1,1 0-1,-1 0 0,1-1 0,-1 1 0,1-1 0,0 1 0,0 0 0,0-1 0,0 0 0,0 1 0,0-1 0,0 1 0,0-1 0,0 0 0,1 0 0,-1 0 0,0 0 0,1 0 1,-1 0-1,1 0 0,-1 0 0,1 0 0,0-1 0,-1 1 0,4 0 0,7 0 5,0 0 0,-1 0 0,1-1-1,0-1 1,0 0 0,0 0 0,22-7 0,21-1-201,-47 8 103,0 0 1,0 1-1,0 1 1,0-1 0,0 1-1,9 3 1,-16-4 58,0 0 0,1 0 0,-1 1 0,0-1 0,0 1 0,0-1 0,0 1 0,0 0 0,0-1 0,0 1 0,0 0 0,0-1 0,-1 1 0,1 0 0,0 0 0,0 0 0,-1 0 0,1 0 0,0 0 0,0 1 0,-1 0 29,0 0 1,0-1-1,0 1 1,0-1-1,-1 1 1,1-1-1,0 1 1,-1-1-1,1 1 0,-1-1 1,1 1-1,-1-1 1,0 1-1,0-1 1,1 0-1,-1 1 1,0-1-1,0 0 1,0 0-1,-2 1 1,-15 15-14,1-4 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09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14947,'2'23'1929,"4"0"-1041,9-1-160,3 1 976,9 0-327,5 1-129,4 0-264,-2-1-128,-1 0-592,2-3-448,-8-5 264,-9-8-128,-9-13-144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91 18572,'-29'8'2298,"20"-6"-683,22-4 993,435-79 2836,-360 72-5309,1 3 1,-1 4-1,102 10 1,-85 6-89,46 4-12,-121-16-44,0-2 0,57-5 1,-64-1-190,-19 2-149,-14 2-293,-17 2-359,11 0 744,1 0 1,-17-4-1,-3-5-310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1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18 19524,'4'-17'3814,"-4"17"-3768,0 0 1,0 0-1,0 0 0,0 0 1,0 0-1,1 0 1,-1 0-1,0 0 0,0 0 1,0 1-1,1-2 1114,-1 1-1114,0 0 0,0 0 1,0 0-1,0 0 0,0 0 1,0-1-1,4 31 2204,6 322-647,-10-335-1743,-1-24-930,-3-22-806,-23-70-522,16 55 1502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1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67 17516,'-3'-8'1984,"0"1"-1048,3 0-328,1 1 1137,7 2-209,2-2-336,3 1-247,5-3-353,2 1-40,2 3-136,4 1-152,-1 2-320,3 1-304,-3 0-1104,0 1 1280,-8 0-192,-3-1-201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1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18292,'4'42'2368,"-2"67"1,-2-66-1337,6 56 0,-5-85-933,0-4-33,0 0 0,1 0-1,0 0 1,4 11 0,-6-20-46,0 0 0,1 0 0,-1 1 0,1-1 0,-1 0 0,1 0 0,-1 1 0,1-1 0,0 0 0,0 0 0,0 0 0,-1 0 0,1 0 0,0 0 0,0 0 0,1-1 0,-1 1 0,0 0 0,0 0 0,0-1 0,0 1 0,1-1 0,-1 1 0,0-1 0,0 1 0,1-1 0,-1 0 0,0 0 1,1 0-1,-1 0 0,0 0 0,1 0 0,-1 0 0,0 0 0,1 0 0,-1 0 0,0-1 0,2 0 0,16-8 173,-2 0 1,1-1-1,-1-1 1,-1-1-1,22-20 1,14-9 240,-51 40-424,9-6 47,0 0 0,0 1-1,13-5 1,-21 10-51,1 0 0,-1 0 0,0 0 0,1 1 1,-1-1-1,1 1 0,-1-1 0,1 1 0,3 0 0,-5 0-4,0 1-1,0-1 0,0 0 0,0 1 1,0-1-1,0 0 0,0 1 1,0-1-1,0 1 0,-1-1 0,1 1 1,0-1-1,0 1 0,-1 0 1,1-1-1,0 1 0,-1 0 0,1 0 1,0 0-1,-1-1 0,1 1 1,-1 0-1,0 0 0,1 1 0,1 5 4,0 0-1,-1 0 1,0 0-1,0 0 1,0 0-1,-1 0 1,0 0-1,-3 14 0,-14 59-33,10-51 41,-15 49-1042,27-92-563,8-15 1107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39 19140,'-6'1'3590,"-15"5"-1184,16-2-2137,0-1 0,0 1 0,0 0 0,1 0 0,0 1-1,0 0 1,0-1 0,-4 7 0,-25 45-20,31-52-199,-30 63 34,29-61-86,1 1 0,0-1-1,0 1 1,1 0-1,-1 0 1,1 0 0,1 0-1,0 9 1,0-15 3,0 0 0,0 0 0,0-1 0,0 1 0,0 0 0,0 0 0,0-1 0,1 1-1,-1 0 1,0 0 0,0-1 0,1 1 0,-1 0 0,1-1 0,-1 1 0,0-1 0,1 1 0,0 0 0,-1-1 0,1 1 0,-1-1 0,1 1 0,-1-1 0,1 1 0,0-1 0,1 1-1,-1-1 5,1 0 0,-1 0 0,1 0 0,-1 0-1,0 0 1,1 0 0,-1 0 0,1 0-1,-1-1 1,1 1 0,-1-1 0,0 1 0,2-2-1,5-2 41,0 0 0,0-1 0,12-10 0,6-8 138,-1-1 0,-1-2 1,-2 0-1,0-1 0,-1-1 0,-2-1 0,25-51 1,-41 70-65,-7 14-85,-7 12-29,-6 16-5,1-1-1,1 2 0,-17 58 1,30-88 0,1 1 1,0 0 0,1-1 0,-1 1-1,1 0 1,0 0 0,-1 0 0,2-1-1,0 8 1,-1-10 0,0-1 0,0 1 0,1 0 0,-1-1 0,0 1 0,1 0 0,-1-1 0,0 1 0,1-1 0,-1 1 0,1-1 0,-1 1 0,1 0 0,0-1 0,-1 0 0,1 1 0,-1-1 0,1 1 0,0-1 0,1 1 0,-1-1 3,1 0-1,0 1 0,-1-1 1,1 0-1,0 0 0,0 0 1,-1-1-1,1 1 0,0 0 1,0-1-1,-1 1 0,3-2 1,8-2 15,-1-2 0,0 1 0,0-2 0,-1 1 0,0-1 1,0-1-1,12-12 0,60-69 47,-64 69-53,15-18-45,-58 97-152,-8 3 122,21-42 53,1 0-1,1 0 1,1 1 0,1 0 0,-7 26-1,15-47-2,0 1 1,0 0-1,-1-1 0,1 1 0,0 0 0,0-1 0,0 1 0,0 0 0,0 0 0,0-1 0,0 1 0,0 0 0,0-1 0,0 1 0,1 0 1,-1-1-1,0 1 0,0 0 0,1-1 0,-1 1 0,0 0 0,1-1 0,-1 1 0,0-1 0,1 1 0,-1-1 0,1 1 0,-1-1 1,1 1-1,0 0 0,1-1-70,-1 1 1,0-1-1,1 0 1,-1 0-1,1 0 1,-1 0 0,1 0-1,-1 0 1,1 0-1,-1 0 1,0-1-1,1 1 1,2-2-1,4-1-351,-1 0-1,1-1 1,-1 0-1,10-7 0,6-8-165,0-5-165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2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 20788,'-9'-17'6778,"15"21"-5258,-2 3-928,2-1-352,-2 1-608,1 0-360,-5-2-2673,2-1 2993,0-2-408,-1 3-344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18220,'5'17'616,"1"-1"0,0 0 0,1-1-1,1 1 1,11 15 0,53 70 1146,-46-66-1246,80 106 884,218 322 1250,-313-443-2593,-7-13-38,0 0 0,0 0 0,1-1 0,0 1 0,9 9 0,-14-15-30,0-1-1,1 0 1,-1 0-1,0 1 1,0-1-1,0 0 1,1 0-1,-1 0 1,0 0-1,0 1 1,0-1-1,1 0 1,-1 0-1,0 0 1,0 0-1,1 0 1,-1 1-1,0-1 1,1 0-1,-1 0 1,0 0-1,0 0 1,1 0 0,-1 0-1,0 0 1,1 0-1,-1 0 1,0 0-1,0 0 1,1 0-1,-1-1 1,0 1-1,1 0 1,1-10-552,-5-16-618,-3-1 361,-1 0 0,-20-47 0,-1 12 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13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1 507 13267,'0'4'217,"1"0"0,0 0 0,0 0 0,0 0 0,0 0 0,1 0 1,-1-1-1,1 1 0,0 0 0,0-1 0,0 1 0,1-1 0,-1 0 0,1 0 0,0 0 0,0 0 1,0 0-1,0-1 0,0 1 0,1-1 0,-1 0 0,1 0 0,5 2 0,0 1 293,1-1-1,-1-1 1,1 1 0,0-2-1,0 1 1,0-1-1,0-1 1,14 1 0,-17-2-204,1-1 0,0 1 0,0-2 0,-1 1 0,1-1 0,-1 0 0,1-1 0,-1 1 0,0-1 0,0-1 0,12-8 0,-9 5-30,0 0 0,-1-1 0,-1-1 1,1 0-1,-2 0 0,14-20 0,-4 0-23,-2 0 1,-1-1-1,-1 0 0,13-53 1,-13 36-193,-2 0-1,-3 0 1,-1-1 0,0-57 0,-5 99-98,3 13 5,6 22-6,-6-18 35,12 29-177,2-1-1,2 0 1,2-2-1,36 48 0,-39-61-226,1 0 0,1-1 0,0-2 0,2 0 0,1-1 0,49 30 0,-24-26-262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37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17852,'-16'69'5259,"-8"77"-4596,17-97-372,-1 8-239,2 0 0,3 76 0,7-121-450,-4-12 348,1 0 1,-1 0-1,0-1 0,1 1 0,-1 0 0,1-1 0,-1 1 0,0-1 0,0 1 1,1-1-1,-1 1 0,0 0 0,0-1 0,1 1 0,-1-1 0,0 1 0,0-1 1,0 1-1,0-1 0,0 1 0,0-1 0,1 0 0,-1 1 0,-1-1 1,1 1-1,0-1 0,2-18-514,-1 0 1,-2-23-1,0 22 265,-1-25-448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6:2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11370,'0'1'31,"-1"0"0,1 0 0,0 1 0,-1-1 0,1 0 0,0 1 0,0-1 0,0 0 0,0 1-1,0-1 1,0 0 0,1 1 0,-1-1 0,0 0 0,1 0 0,-1 1 0,1-1 0,-1 0 0,1 0 0,0 0-1,-1 0 1,1 1 0,0-1 0,0 0 0,0 0 0,0-1 0,0 1 0,0 0 0,0 0 0,0 0-1,0-1 1,0 1 0,0 0 0,0-1 0,3 1 0,4 3-48,1-2 0,-1 1 0,1-1 0,11 1 0,-9-1 78,67 8-42,-1-4 1,125-6-1,-87-1-7,274-20 47,-2-25-14,4-1-83,308-4-1452,-477 38 510,326-13-315,277 35 4041,272 0-1855,-487-14-601,-2 50 800,-30 26-541,2-37-438,-187-37-83,103 1-1,-1 36 23,-453-29-204,0 1-1,-1 3 0,0 1 1,0 2-1,56 25 0,-68-26-294,-33-15 177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38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17684,'8'-6'1816,"5"2"-960,3-1-288,10 0 985,2-4-257,8 2-312,3-5-136,1 4-223,0-2-161,-6 4-216,-1 2-200,-8 4-592,-7 4-425,-10 5 785,-8 1-120,-10-2-168</inkml:trace>
  <inkml:trace contextRef="#ctx0" brushRef="#br0" timeOffset="1">36 309 18996,'13'6'2024,"12"-5"-1095,8-2-329,8-5 952,5 0-240,1-2-359,2 0-281,-9 1-672,-3 2-480,-15 0-881,-9 1 1145,-22 4-232,-7 4-136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38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18108,'2'3'157,"0"-1"0,0 0 0,0 0 1,0 1-1,0-1 0,0 0 0,1-1 0,-1 1 0,1 0 1,-1-1-1,1 1 0,0-1 0,-1 0 0,1 0 0,0 0 1,5 1-1,-3-2 38,1 1 1,0-1-1,-1 0 1,1 0 0,0-1-1,-1 0 1,1 0-1,7-2 1,5-4 106,-1 0 0,1-1 0,-1-1 0,20-13 0,-1-4-207,-1-1-1,41-42 1,-27 23-72,-49 46-23,1-1 0,-1 1 0,1-1 0,-1 1 0,1-1 0,-1 1 0,1-1 0,0 1 0,-1 0 0,1-1 0,-1 1 0,1 0 0,0 0 0,-1-1 0,1 1 0,0 0 0,0 0 0,-1 0 0,2 0 0,-2 0 0,0 0 0,1 0 0,-1 1 0,0-1 0,1 0 0,-1 1 0,0-1 0,0 0-1,1 1 1,-1-1 0,0 0 0,0 1 0,0-1 0,0 0 0,1 1 0,-1-1 0,0 0 0,0 1 0,0-1-1,0 1 1,0-1 0,0 0 0,0 1 0,0 0 0,-5 36 28,2-24 21,2-9-19,1 0 0,0 0 1,0-1-1,0 1 0,0 0 0,0 0 1,1 0-1,1 6 0,-1-9-9,-1-1 1,1 1-1,0 0 0,-1 0 0,1 0 1,0 0-1,0 0 0,-1-1 0,1 1 1,0 0-1,0-1 0,0 1 0,0 0 1,0-1-1,0 1 0,0-1 0,0 0 1,0 1-1,0-1 0,0 0 1,0 0-1,1 1 0,-1-1 0,0 0 1,0 0-1,0 0 0,0 0 0,0-1 1,0 1-1,0 0 0,1 0 0,-1-1 1,0 1-1,1-1 0,15-5 183,0 0 1,0-1-1,0-1 0,-1 0 1,15-12-1,-15 10-73,0 1 0,1 0 1,0 1-1,30-10 0,-45 17-130,-1 0 0,1 1 1,0-1-1,-1 1 0,1 0 0,0 0 0,0-1 1,-1 1-1,1 0 0,0 0 0,0 0 1,-1 1-1,1-1 0,0 0 0,-1 1 1,1-1-1,0 1 0,-1 0 0,1-1 0,0 1 1,-1 0-1,0 0 0,1 0 0,-1 0 1,1 0-1,1 2 0,-1 1-3,1 0-1,-1 1 0,-1-1 1,1 0-1,-1 1 1,1-1-1,0 10 1,5 12-3,-7-24 7,1-1 0,0 1 1,-1-1-1,1 0 0,0 1 1,0-1-1,0 0 0,0 0 0,0 0 1,0 0-1,0 0 0,1 0 1,-1 0-1,0 0 0,0 0 0,1 0 1,-1-1-1,1 1 0,-1-1 1,1 1-1,-1-1 0,1 1 0,-1-1 1,1 0-1,-1 0 0,1 1 1,-1-1-1,1 0 0,-1-1 0,1 1 1,-1 0-1,1 0 0,0-1 1,-1 1-1,3-2 0,6-1-19,0 0 1,-1-1-1,1 0 0,8-6 0,-5 3-44,-4 2-256,0 1 1,0-1-1,-1-1 1,0 0-1,0 0 0,9-10 1,-10 6-87,-9 4-120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39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 19892,'-2'-8'2153,"2"1"-1537,0 1 1208,5 7-1632,5 2-640,4 2 416,5 6-192,5 3-168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3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7 18132,'-6'-2'346,"-1"1"0,1-1 0,0 1 0,0 1 0,-1-1 1,1 1-1,0 0 0,-1 1 0,1-1 0,0 1 0,0 0 0,-1 1 0,1 0 0,-8 3 0,7-2-149,0 0-1,-1 0 0,2 0 0,-1 1 0,0 0 0,1 1 1,0 0-1,0 0 0,0 0 0,0 0 0,-5 9 0,10-13-187,0 0 0,0-1-1,1 1 1,-1 0 0,1 0-1,-1 0 1,1 0 0,-1 0-1,1 0 1,-1 0 0,1 0-1,0 0 1,0 0 0,0 1-1,-1-1 1,1 0-1,0 0 1,0 0 0,0 0-1,1 0 1,-1 2 0,1-3-8,-1 1 1,1 0-1,-1-1 1,1 1-1,0 0 1,-1-1-1,1 1 1,0-1-1,-1 1 0,1-1 1,0 0-1,0 1 1,0-1-1,-1 1 1,1-1-1,0 0 1,0 0-1,0 0 1,0 0-1,1 1 1,6-1-26,1 0 0,-1 0 0,1-1 0,9-1 0,-15 1 17,18-2-46,-7 0-5,0 1 0,0 0 0,0 1 0,1 1 0,19 1 0,-30 0 47,-1 0 0,1 0 0,-1 0 0,1 0 0,-1 0 0,0 1 0,1-1 1,-1 1-1,0 0 0,0 0 0,0 0 0,0 1 0,-1-1 0,1 0 0,0 1 0,-1 0 0,0 0 0,0 0 0,0 0 0,0 0 1,0 0-1,0 0 0,-1 1 0,0-1 0,1 1 0,0 4 0,1 6 36,-1 0 0,0 0-1,-1 0 1,-1 1 0,0-1 0,-1 0 0,-3 18-1,-3 6 409,-16 54-1,20-84-346,1 2 71,-1-1 0,0 1-1,-1-1 1,0 0 0,-1 0-1,-8 13 1,13-21-139,-1-1 0,1 1 1,0-1-1,-1 1 0,1-1 1,0 1-1,-1-1 0,1 0 1,-1 1-1,1-1 0,-1 0 0,1 1 1,-1-1-1,1 0 0,-1 0 1,1 1-1,-1-1 0,0 0 1,1 0-1,-1 0 0,1 0 0,-1 0 1,1 0-1,-1 0 0,0 0 1,1 0-1,-2 0 0,1-1-1,0 1-1,0-1 0,0 0 0,0 1 1,0-1-1,1 0 0,-1 0 1,0 0-1,0 0 0,1 0 0,-1 1 1,0-1-1,0-2 0,-13-36 122,13 36-116,-27-115 54,25 103-260,1-1 1,1 1-1,0 0 1,1-1-1,4-29 0,-3 41-6,0 0 0,0 0 0,1 0 0,-1 1-1,1-1 1,0 0 0,0 1 0,0-1-1,0 1 1,1 0 0,0 0 0,-1 0-1,1 0 1,0 0 0,7-4 0,2-1-376,0 1 1,1 1-1,15-7 1,-21 10 495,31-13-963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0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89 17524,'1'-1'151,"0"-1"0,0 1 0,0-1 0,0 1 0,0-1 0,0 1 0,0-1 0,-1 1 0,1-1 0,-1 0 0,1 1 0,-1-1 0,0 0 0,0 0 0,1 1 0,-1-1 0,-1-2 0,1 3-77,0 0 0,-1 0-1,0 0 1,1 0 0,-1 0 0,1 0-1,-1 0 1,0 0 0,0 0 0,1 1-1,-1-1 1,0 0 0,0 1 0,0-1-1,0 0 1,0 1 0,0-1 0,0 1 0,0-1-1,0 1 1,0 0 0,0 0 0,0-1-1,-1 1 1,1 0 0,0 0 0,-2 0-1,-5 0 170,0 0-1,1 1 0,-1 0 0,0 0 0,1 1 0,-1 0 0,1 0 0,0 0 0,-8 5 0,-7 3-74,-32 22 0,42-25-149,4-3-17,1 1 0,-1 0 0,1 0 0,0 0 0,0 1 1,1 0-1,0 0 0,0 1 0,-6 8 0,12-14-3,0-1 0,0 1-1,0-1 1,0 1 0,0-1 0,0 1-1,0-1 1,0 1 0,0-1 0,0 0 0,0 1-1,0-1 1,1 1 0,-1-1 0,0 1-1,0-1 1,1 0 0,-1 1 0,0-1 0,0 0-1,1 1 1,-1-1 0,0 0 0,1 1-1,-1-1 1,1 0 0,-1 0 0,0 0 0,1 1-1,-1-1 1,1 0 0,-1 0 0,1 0-1,-1 0 1,1 0 0,-1 0 0,0 1-1,1-1 1,-1 0 0,1 0 0,-1-1 0,1 1-1,-1 0 1,1 0 0,26 1-20,-25-1 17,22-3-12,0 0 1,0-2-1,0 0 0,-1-2 1,0 0-1,32-16 0,-3 2-30,-52 21 45,1 0 0,-1 0 1,0 0-1,0 0 0,0 0 0,1 0 0,-1 0 1,0 0-1,0 0 0,0 0 0,0 0 1,1 0-1,-1 0 0,0 1 0,0-1 0,0 0 1,0 0-1,0 0 0,1 0 0,-1 0 0,0 0 1,0 0-1,0 0 0,0 1 0,0-1 0,0 0 1,1 0-1,-1 0 0,0 0 0,0 0 1,0 1-1,0-1 0,0 0 0,0 0 0,0 0 1,0 0-1,0 1 0,0-1 0,0 0 0,0 0 1,0 0-1,0 1 0,0-1 0,0 0 0,0 0 1,0 0-1,0 0 0,0 1 0,0-1 1,0 0-1,0 0 0,0 0 0,0 0 0,-1 0 1,1 1-1,0-1 0,0 0 0,0 0 0,0 0 1,0 0-1,-1 1 0,-4 10 11,0-1 39,0 0 0,-6 18 0,10-24-23,0 0 0,0-1-1,0 1 1,1 0 0,-1 0 0,1 0 0,0-1-1,0 1 1,0 0 0,0 0 0,2 6-1,-1-8-11,0-1-1,-1 0 0,1 0 0,0 0 0,0 0 0,0 0 1,0 0-1,0 0 0,0 0 0,0 0 0,0 0 0,0-1 1,0 1-1,1 0 0,-1-1 0,0 1 0,0-1 1,1 1-1,-1-1 0,0 0 0,1 1 0,-1-1 0,0 0 1,1 0-1,-1 0 0,1 0 0,-1 0 0,0 0 0,2-1 1,5 0 32,-1 0 1,1-1-1,-1 0 1,8-3 0,1-1 12,0-2 0,-1 0 0,0 0 0,-1-1 0,17-15 0,61-60-64,-92 84 3,0-1-1,1 1 1,-1 0 0,0 0-1,0-1 1,0 1 0,0 0-1,1 0 1,-1 0 0,0-1-1,0 1 1,1 0 0,-1 0-1,0 0 1,0 0 0,0 0-1,1 0 1,-1-1 0,0 1-1,1 0 1,-1 0 0,0 0-1,0 0 1,1 0 0,-1 0 0,0 0-1,0 0 1,1 0 0,-1 0-1,0 0 1,1 0 0,-1 0-1,0 1 1,0-1 0,1 0-1,-1 0 1,0 0 0,0 0-1,0 0 1,1 0 0,-1 1-1,0-1 1,0 0 0,1 0-1,-1 0 1,0 1 0,0-1-1,0 0 1,0 0 0,0 1-1,1-1 1,-1 0 0,0 0-1,0 1 1,0-1 0,0 0-1,0 0 1,0 1 0,0-1 0,0 0-1,0 0 1,0 1 0,0-1-1,0 1 0,1 0-1,-1 0 0,0-1 1,1 1-1,-1 0 0,0 0 1,1-1-1,-1 1 1,1 0-1,-1-1 0,1 1 1,0-1-1,-1 1 0,1-1 1,1 2-1,0-2 3,1 1 1,0 0-1,0-1 0,0 1 0,0-1 0,-1 0 0,1 0 0,0 0 1,0-1-1,0 1 0,4-1 0,36-13-233,-16 5-82,-24 8 255,0 0 0,0 1 0,0-1-1,0 1 1,1-1 0,-1 1 0,0 0 0,0 0 0,0 0-1,1 1 1,-1-1 0,0 1 0,6 1 0,-7-1 26,0 1 0,0-1 0,0 1 1,-1-1-1,1 1 0,-1 0 1,1 0-1,-1 0 0,1-1 0,-1 1 1,0 0-1,0 1 0,0-1 0,0 0 1,0 0-1,0 0 0,-1 1 1,1-1-1,-1 4 0,3 11 133,1 33 0,-4-32 108,6 31-1,11 27 205,-8-41-316,-1 0 1,-2 1-1,-1-1 0,0 72 0,-6-101-57,0 0 0,0 0 0,0 0-1,0 0 1,-1-1 0,0 1-1,0-1 1,-1 1 0,0-1-1,0 0 1,-3 5 0,5-8-18,0-1 0,0 0 0,0 0 1,0 0-1,-1 0 0,1 0 1,0 0-1,-1 0 0,1 0 0,0-1 1,-1 1-1,1 0 0,-1-1 0,1 1 1,-1-1-1,1 0 0,-1 1 0,-1-1 1,0 0-1,1-1 1,0 1 0,-1-1 0,1 1 0,0-1 0,0 0 0,0 0 0,0 0 0,0 0-1,0 0 1,0 0 0,0-1 0,0 1 0,0-1 0,1 1 0,-3-3 0,-3-4 4,0 0 1,0-1-1,1 0 1,0 0-1,1 0 1,0-1-1,0 0 1,1 0-1,0 0 1,1 0 0,0-1-1,0 1 1,1-1-1,1 0 1,-1-18-1,2 20-28,1 0 0,-1-1 0,2 1 0,-1 0 0,1 0 0,0 0 0,1 0-1,0 1 1,1-1 0,0 1 0,0-1 0,1 1 0,-1 1 0,2-1 0,-1 1 0,1-1 0,0 2-1,13-12 1,9-1-12,0 0 0,40-18 0,38-25-34,-95 55 49,-1-1-1,-1 0 1,1 0-1,-2-1 0,1-1 1,-1 1-1,10-17 1,-1-12-7,-16 36 10,0-1-1,-1 1 0,1-1 1,-1 1-1,1-1 0,-1 0 0,0 1 1,0-1-1,0 1 0,-1-1 1,1 1-1,-1-1 0,0-2 0,1 4-6,-1 1 0,1-1 0,-1 0-1,1 1 1,-1-1 0,1 1-1,-1-1 1,1 1 0,-1 0 0,1-1-1,-1 1 1,1-1 0,-1 1 0,0 0-1,1 0 1,-1-1 0,0 1-1,1 0 1,-1 0 0,0 0 0,1 0-1,-1-1 1,0 1 0,0 0 0,1 1-1,-1-1 1,0 0 0,1 0-1,-1 0 1,0 0 0,1 0 0,-1 1-1,0-1 1,1 0 0,-1 1-1,0-1 1,1 0 0,-1 1 0,1-1-1,-1 1 1,1-1 0,-2 1 0,-23 20-1469,23-19 1370,0 1 0,0-1-1,0 0 1,0 0 0,1 1 0,-1-1 0,1 1-1,-1-1 1,1 1 0,0 0 0,0 0 0,0-1-1,1 1 1,-2 5 0,4 7-532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0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22 18052,'18'-12'2559,"-12"6"-1344,-6 6-1179,1-1 1,-1 1-1,0 0 1,0 0-1,0 0 1,0 0-1,0 0 1,0 0-1,0 0 0,0 0 1,0-1-1,0 1 1,-1 0-1,1 0 1,0 0-1,0 0 1,0 0-1,0 0 1,0 0-1,0 0 0,0 0 1,0-1-1,0 1 1,0 0-1,0 0 1,0 0-1,0 0 1,0 0-1,0 0 0,-1 0 1,1 0-1,0 0 1,0 0-1,0 0 1,0 0-1,0 0 1,0 0-1,0 0 1,0 0-1,-1 0 0,1 0 1,0 0-1,0 0 1,0 0-1,0 0 1,0 0-1,0 0 1,0 0-1,0 0 1,-1 0-1,1 0 0,0 0 1,0 0-1,0 0 1,0 0-1,0 0 1,0 0-1,0 0 1,0 0-1,-5 2 263,0 0 0,0 0-1,0 0 1,1 1 0,-1-1 0,1 1-1,0 0 1,0 0 0,0 1 0,-6 6-1,-2 1-80,11-10-210,-53 49 167,50-46-239,1 0 0,-1 0 0,1 1-1,-1 0 1,2-1 0,-1 1 0,0 0-1,1 0 1,0 0 0,-3 11 0,5-16 41,0 1 0,0 0-1,0 0 1,1 0 0,-1-1 0,0 1 0,0 0 0,1 0 0,-1-1 0,0 1-1,1 0 1,-1-1 0,1 1 0,-1 0 0,1-1 0,-1 1 0,1-1 0,-1 1-1,1-1 1,0 1 0,-1-1 0,1 1 0,0-1 0,-1 1 0,1-1 0,0 0 0,0 1-1,0-1 1,28 9-309,-21-7 261,42 10-156,-24-6 188,0 1-1,-1 1 0,1 1 0,31 17 1,-54-24 44,-1-1-1,1 1 1,-1-1 0,1 1 0,-1 0 0,0 0 0,3 4-1,-4-6 2,-1 1 0,0 0 0,1 0 0,-1-1-1,1 1 1,-1 0 0,0 0 0,0 0 0,1 0 0,-1 0-1,0-1 1,0 1 0,0 0 0,0 0 0,0 0 0,0 0-1,0 0 1,0 0 0,-1-1 0,1 1 0,0 0-1,0 0 1,-1 0 0,1-1 0,-1 1 0,1 0 0,0 0-1,-1 0 1,1-1 0,-1 1 0,0 0 0,0 0 0,-5 5 48,-1-1 0,1 1 0,-1-1 0,-1 0 0,1-1 0,-1 0 0,1 0 0,-10 2 0,-69 23 333,66-25-912,0 1-1,-23 0 1,33-6 250,5-5-132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1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18316,'11'-14'2016,"-5"14"-1239,-3 3-313,-2 14 1160,-1 10-344,0 13-512,-1 8-271,-1 13-305,2 4-40,2 1-56,1-2-136,1-6-369,2-5-199,-2-13-576,0-9-200,-4-21 984,-6-4-304,-5-17-241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1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74 17980,'-1'0'73,"0"-1"0,1 1-1,-1-1 1,1 1 0,-1-1 0,1 1 0,-1-1 0,1 0 0,-1 1 0,1-1-1,0 0 1,-1 1 0,1-1 0,0 0 0,0 1 0,-1-1 0,1 0-1,0 1 1,0-1 0,0 0 0,0 0 0,0 1 0,0-1 0,0 0 0,0 0-1,0 1 1,0-1 0,1 0 0,-1 1 0,0-1 0,0 0 0,1 0-1,-1 1 1,0-1 0,1 1 0,-1-1 0,1 0 0,-1 1 0,0-1 0,1 1-1,0-1 1,-1 1 0,1-1 0,-1 1 0,1-1 0,0 1 0,-1 0-1,2-1 1,5-3 211,0 1-1,0 0 1,0 1-1,8-3 0,-8 3 43,24-5-121,-1 1 0,1 1 1,0 1-1,0 2 0,0 2 1,0 0-1,0 2 0,0 2 0,0 0 1,31 10-1,-45-9-181,-1 0 1,-1 0 0,1 2-1,-1 0 1,0 1 0,23 15-1,-33-19-18,-1-1 0,0 1 0,1 0-1,-1 0 1,-1 0 0,1 0 0,-1 1-1,1-1 1,-1 1 0,0 0 0,-1 0-1,1 0 1,-1 1 0,0-1 0,-1 1-1,1-1 1,-1 1 0,0-1 0,0 1-1,-1 0 1,0-1 0,0 1 0,-1 6 0,-1-1 34,0-1 1,-1 1 0,-1-1 0,1 0 0,-2-1 0,1 1 0,-1-1 0,-1 1 0,0-1 0,-11 12 0,-1 0 183,-2 0-1,-39 31 1,41-37-143,-1-1 1,0 0-1,-1-2 0,0 0 0,-1-1 0,-1-2 1,0 0-1,0-1 0,-27 6 0,47-13-146,1-1 0,-1 1-1,1-1 1,-1 0 0,0 1 0,1-1-1,-1 0 1,0 0 0,1 0 0,-1 0-1,0-1 1,1 1 0,-1 0-1,1-1 1,-1 1 0,0-1 0,1 1-1,-1-1 1,1 0 0,-1 0 0,1 0-1,0 1 1,-1-2 0,-1 0 0,2-1 6,0 1 0,1 0 0,-1-1 0,1 1 0,-1 0 0,1-1 0,0 1 0,0-1 0,0 1 0,0-1 0,0 1 0,0-1 0,1 1 0,-1 0 0,1-1 0,1-3 0,12-33-569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19012,'0'7'323,"0"-1"-1,-1 0 1,0 0-1,-1 0 1,1 1 0,-1-1-1,0 0 1,0-1-1,-1 1 1,0 0-1,0-1 1,-6 9 0,-5 11 788,-15 32 203,-20 60-1,40-92-1235,1 0 0,2 0 0,0 0 0,2 1-1,-2 35 1,6-56-74,0 0 0,0 0 0,0 0 1,1 0-1,2 6 0,-3-10 2,0 0 0,0 0 0,1 0 1,-1 0-1,0 0 0,1 0 0,-1 0 0,1-1 1,-1 1-1,1 0 0,0 0 0,-1-1 1,1 1-1,0 0 0,-1-1 0,1 1 0,0 0 1,0-1-1,-1 1 0,1-1 0,0 0 1,0 1-1,0-1 0,0 0 0,0 1 0,0-1 1,0 0-1,0 0 0,0 0 0,0 0 1,0 0-1,0 0 0,-1 0 0,1 0 0,0 0 1,2-1-1,6-2 46,0-1 1,-1-1 0,1 1-1,-1-2 1,0 1-1,0-1 1,-1 0 0,14-15-1,1 1 54,84-74 262,105-86-286,-200 173-201,-5 2-205,1 0 0,-1 0-1,10-11 1,-16 16 294,0 0 0,0 0 0,-1 0 0,1 0 0,0 0 0,0 0 0,0 0 0,-1 0 0,1 0 0,0 0 0,0 0-1,0 0 1,-1 0 0,1 0 0,0 0 0,0 0 0,0 0 0,-1 0 0,1 0 0,0 0 0,0 0 0,0 0 0,-1 0 0,1-1 0,0 1 0,0 0 0,0 0 0,0 0-1,0 0 1,-1 0 0,1-1 0,0 1 0,0 0 0,0 0 0,0 0 0,0 0 0,0-1 0,0 1 0,0 0 0,0 0 0,0 0 0,0-1 0,0 1 0,0 0-1,0 0 1,0-1 0,0 1 0,0 0 0,0 0 0,0 0 0,0-1 0,0 1 0,0 0 0,0 0 0,0 0 0,0 0 0,0-1 0,0 1 0,0 0 0,1 0 0,-1 0-1,0-1 1,-22 6-350,20-5 275,-32 11-662</inkml:trace>
  <inkml:trace contextRef="#ctx0" brushRef="#br0" timeOffset="1">176 413 17844,'15'33'2392,"4"-4"-1463,10-2-417,-1-4 1240,5 0-632,-1-3-704,-1-4-88,-5-4-104,-3-9-312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3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18516,'3'13'726,"0"0"0,-1 0 0,-1 0 0,0 1 0,-2 18 0,1 5 487,0-21-825,0 1-104,1-1-1,0 1 1,1 0-1,1-1 1,6 20-1,-8-33-259,0 0-1,0 0 1,0-1-1,0 1 1,1-1 0,-1 1-1,1-1 1,0 1-1,-1-1 1,1 0 0,0 0-1,0 0 1,1 0-1,-1 0 1,0 0 0,1 0-1,-1-1 1,1 1-1,-1-1 1,1 0 0,0 0-1,0 0 1,-1 0-1,1 0 1,0-1 0,0 1-1,0-1 1,0 0-1,0 0 1,0 0 0,0 0-1,-1 0 1,1-1-1,0 1 1,0-1 0,5-2-1,5-1 36,-2 0 0,1-2 0,0 1-1,-1-1 1,0-1 0,0 0 0,9-9-1,67-63 391,-77 69-388,13-15 47,12-12 55,-33 35-148,1-1-1,-1 1 0,1 0 0,0 0 1,0 0-1,0 1 0,0-1 1,0 1-1,0 0 0,5-2 0,-7 3-11,-1 0 0,1 0 0,-1 0 0,1 0 1,0 0-1,-1 0 0,1 0 0,-1 0 0,1 0 0,-1 1 0,1-1 0,-1 0 0,1 0 0,-1 1 0,1-1 0,-1 0 0,1 0 0,-1 1 0,0-1 0,1 1 0,-1-1 0,0 0 0,1 1 0,-1-1 0,0 1 0,1-1 0,-1 1 0,0-1 0,0 1 0,1-1 0,-1 1 0,0-1 0,0 1 0,0-1 0,0 1 0,0 0 0,2 21 22,-2-19-27,0 9-7,-1-2 13,1-1 1,1 0-1,-1 0 1,1 0-1,1 0 1,3 11 0,-5-18-4,1-1 0,0 1 1,0 0-1,0 0 0,0 0 1,1-1-1,-1 1 0,0-1 1,1 1-1,-1-1 0,1 1 1,-1-1-1,1 0 0,0 0 1,0 0-1,-1 0 0,1 0 1,0 0-1,0 0 0,0 0 1,0-1-1,0 1 0,0-1 1,0 0-1,0 1 0,0-1 1,0 0-1,0 0 0,0 0 1,0-1-1,1 1 0,-1 0 1,2-2-1,16-3 6,-1 0-1,0-2 1,0 0 0,29-17-1,-25 13-68,48-18-1,-68 28 53,-1 0 1,0 0-1,1 1 0,-1-1 0,1 1 1,-1 0-1,1 0 0,-1-1 0,0 2 1,1-1-1,-1 0 0,1 0 0,2 1 1,-4 0 3,-1 0 1,1-1 0,0 1 0,0 0 0,-1 0-1,1-1 1,0 1 0,-1 0 0,1 0 0,-1 0-1,1 0 1,-1 0 0,0 0 0,1 0 0,-1 0-1,0 0 1,0 0 0,1 0 0,-1 0 0,0 0-1,0 0 1,0 0 0,0 0 0,-1 0 0,1 0 0,0 0-1,0 0 1,0 0 0,-1 0 0,1 0 0,-1 1-1,-1 4-60,1 0-1,-1 0 1,-1 0-1,1 0 1,-1-1-1,0 1 0,-1-1 1,1 0-1,-1 0 1,0 0-1,-5 5 1,7-8 63,0 0 0,0 0 0,0-1 0,-1 1 0,1 0 0,-1-1 1,1 0-1,-1 1 0,0-1 0,1 0 0,-1 0 0,0-1 0,0 1 0,0-1 1,1 1-1,-1-1 0,0 0 0,0 0 0,0 0 0,0 0 0,0-1 0,0 1 0,0-1 1,1 0-1,-6-1 0,-16-13-125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13291,'584'-72'-68,"1"21"-194,517-18 40,2 22 873,-348 17-190,2027-61 865,-1735 105-452,-1007-12-945,4 1 1225,47-4 0,-71-2-835,-32-5 102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3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 19772,'-3'3'1905,"2"0"-1249,-2-1 1184,3-4-1664,0-7-192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4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63 14259,'-1'-6'942,"-3"-25"1132,4 30-1913,0-1 1,0 1 0,0-1 0,0 1 0,0-1-1,0 1 1,0-1 0,1 1 0,-1-1-1,1 1 1,-1-1 0,1 1 0,-1 0-1,1-1 1,1-1 0,-2 3-108,0 0-1,1 0 1,-1 0-1,0-1 1,0 1 0,1 0-1,-1 0 1,0 0 0,1 0-1,-1 0 1,0 0-1,1 0 1,-1 0 0,0 0-1,0 0 1,1 0 0,-1 0-1,0 0 1,1 0-1,-1 1 1,0-1 0,0 0-1,1 0 1,-1 0 0,0 0-1,0 0 1,1 1-1,-1-1 1,0 0 0,0 0-1,1 0 1,-1 1 0,0-1-1,0 0 1,0 0-1,0 1 1,1-1 0,-1 1-1,8 12 925,-1 10-413,0 0 1,-2 1 0,0 0 0,-2 0 0,1 37 0,-3-38-358,17 378-304,-20-384-842,2-17 900,0 0 1,-1 0-1,1 1 1,0-1-1,0 0 1,0 0-1,0 1 1,-1-1-1,1 0 0,0 0 1,0 0-1,0 0 1,-1 1-1,1-1 1,0 0-1,0 0 1,-1 0-1,1 0 0,0 0 1,0 0-1,-1 0 1,1 0-1,0 0 1,-1 0-1,1 0 0,0 0 1,0 0-1,-1 0 1,1 0-1,0 0 1,-1 0-1,-1-1-109,-1-1 1,0 1-1,0-1 1,1 1-1,-1-1 0,1 0 1,-4-4-1,-17-14-670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4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89 17500,'-2'-17'1920,"11"4"-1040,2 0-328,12 2 1033,7 1-209,12 1-448,6 2-248,7 3-279,-1 1-217,-1 3-705,0 0-559,-7 0 912,-3 0-200,-8-2-136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5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17300,'-15'102'2769,"-11"82"759,23-146-2833,2-1 0,5 69 1,-3-98-620,0 1 0,1-1 1,0 0-1,0 0 0,5 11 0,-6-18-67,-1 1-1,1-1 1,-1 0 0,1 0-1,0 1 1,0-1-1,0 0 1,0 0-1,0 0 1,0 0 0,0 0-1,0 0 1,0 0-1,0 0 1,1 0-1,-1-1 1,0 1 0,1 0-1,-1-1 1,0 1-1,1-1 1,-1 0 0,1 1-1,-1-1 1,1 0-1,-1 0 1,1 0-1,-1 0 1,0 0 0,1 0-1,-1 0 1,1 0-1,-1-1 1,1 1 0,-1-1-1,3 0 1,2-2 7,0 0 1,0 0-1,-1 0 1,1-1-1,-1 0 1,0 0-1,8-8 1,32-41 108,-35 39-76,2 0 1,18-17-1,-29 30-48,-1 0 1,1 0-1,0 0 0,0 0 0,1 1 1,-1-1-1,0 0 0,0 0 0,0 1 1,0-1-1,1 1 0,-1-1 0,0 1 1,0 0-1,1-1 0,-1 1 0,0 0 1,1 0-1,-1 0 0,1 0 0,-1 0 1,0 0-1,2 0 0,-1 1 0,-1 0 1,0 0-1,0 0 0,0 0 1,0 0-1,0 0 0,0 0 0,0 0 1,0 0-1,0 1 0,0-1 0,0 0 1,-1 1-1,1-1 0,-1 0 0,1 1 1,0 1-1,1 8 0,0 1 0,0-1 0,0 24 0,-2-33-2,-1 29-217,-5 35-1,3-38-1475,3-28 1652,0 0 0,0 0 0,0 0 0,0 0 0,0 0 1,0 0-1,0-1 0,0 1 0,0 0 0,0 0 0,0 0 0,1 0 0,-1 0 0,0 0 0,0 0 1,0 0-1,0 0 0,0 0-42,0 0 42,0 0 0,0 0 0,0 0 0,0 0 0,0 0 0,0 0 1,0 0-1,0 0 0,0-1 0,0 1 0,1 0 0,-1 0 0,0 0 0,0 0 0,0 0 0,0 0 1,0 0-1,0 0 0,0 0 0,0 0 0,0 0 0,0 1 0,0-1 0,0 0 0,0 0 0,0 0 1,1 0-1,-1 0 0,0 0 0,0 0 0,0 0 0,0 0 0,0 0 0,0 0-42,5-8-195,3-14-622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4 18188,'0'0'38,"1"0"0,-1 0 0,0 0 0,0 0-1,0 0 1,0 0 0,0 0 0,0 0 0,0 0 0,0 0 0,0-1 0,0 1 0,0 0 0,0 0 0,0 0 0,0 0 0,0 0-1,1 0 1,-1 0 0,0 0 0,0 0 0,0 0 0,0-1 0,0 1 0,0 0 0,0 0 0,0 0 0,0 0 0,0 0-1,0 0 1,0 0 0,0 0 0,0-1 0,-1 1 0,1 0 0,0 0 0,0 0 0,0 0 0,0 0 0,0 0 0,0 0-1,0 0 1,0 0 0,0 0 0,0 0 0,0-1 0,0 1 0,0 0 0,0 0 0,-1 0 0,1 0 0,0 0 0,0 0 0,0 0-1,0 0 1,0 0 0,0 0 0,0 0 0,0 0 0,0 0 0,-1 0 0,1 0 0,0 0 0,0 0 0,0 0 0,0 0-1,0 0 1,-10 2 649,1 6-223,0 0-1,0 0 1,1 1 0,0 0 0,1 0 0,0 1 0,-7 11 0,12-17-403,-14 20 287,-19 37 0,32-54-309,0 0 0,0 0-1,0 1 1,1-1 0,0 1 0,1 0 0,-1-1 0,2 1 0,-1 0-1,1 11 1,0-18-34,0 1-1,1-1 1,-1 1 0,0-1-1,1 1 1,-1-1-1,1 0 1,-1 1-1,1-1 1,-1 0 0,1 1-1,0-1 1,0 0-1,0 0 1,0 0-1,0 0 1,0 0 0,0 0-1,0 0 1,0 0-1,1 0 1,-1 0-1,0 0 1,0-1 0,1 1-1,-1-1 1,1 1-1,-1-1 1,0 1-1,1-1 1,-1 0 0,1 0-1,-1 1 1,1-1-1,-1 0 1,1 0-1,-1-1 1,1 1 0,-1 0-1,3-1 1,2 0 0,-1-1 0,1 1 0,-1-1 0,0 0 0,0-1 1,0 1-1,0-1 0,0 0 0,-1 0 0,5-4 0,3-6 8,0 0-1,-2 0 1,1-1-1,-2-1 1,0 0-1,0 0 1,-2 0-1,0-1 1,-1 0 0,0-1-1,-1 1 1,3-20-1,-7 19-11,-1 17-1,0 0 0,0 0 0,0 0 0,0 0-1,0 0 1,0 0 0,-1-1 0,1 1 0,0 0 0,0 0 0,0 0-1,0 0 1,0 0 0,0 0 0,0 0 0,0 0 0,0 0-1,0 0 1,0 0 0,0 0 0,0 0 0,-1 0 0,1 0 0,0-1-1,0 1 1,0 0 0,0 0 0,0 0 0,0 0 0,0 0-1,0 0 1,-1 0 0,1 0 0,0 0 0,0 0 0,0 0 0,0 0-1,0 0 1,0 1 0,0-1 0,0 0 0,0 0 0,-1 0-1,1 0 1,0 0 0,0 0 0,0 0 0,0 0 0,0 0 0,0 0-1,0 0 1,0 0 0,0 0 0,0 0 0,0 0 0,0 1 0,0-1-1,0 0 1,0 0 0,0 0 0,-1 0 0,1 0 0,-14 27-27,6-5 31,1 1-1,2 0 1,0 0 0,1 0-1,-2 44 1,6-65 4,0 1 1,0 0-1,0 0 1,1-1-1,-1 1 1,1 0-1,0-1 1,0 1-1,0 0 1,0-1-1,0 1 1,2 2-1,-2-4 1,0 0-1,-1-1 0,1 1 1,0 0-1,0 0 1,0-1-1,0 1 0,0-1 1,0 1-1,0-1 1,0 1-1,0-1 1,0 0-1,0 1 0,0-1 1,0 0-1,0 0 1,0 0-1,0 0 0,0 0 1,0 0-1,0 0 1,0 0-1,1 0 0,-1 0 1,0 0-1,0-1 1,0 1-1,0-1 1,0 1-1,0-1 0,1 0 1,6-3 36,0-1 0,-1 0 0,0-1 0,0 1 0,0-2 0,-1 1 0,1 0 0,-2-1 0,7-9 0,7-12 100,15-33 0,-22 40-73,25-46 29,-37 95-102,-4-5 4,-5 47 31,9-63-23,0-1 1,0 1-1,0-1 0,1 0 0,0 1 1,0-1-1,1 1 0,2 7 1,-3-12 5,0 0 1,1 0 0,-1 0-1,0 0 1,0-1 0,1 1-1,-1 0 1,1-1 0,0 1-1,-1-1 1,1 1 0,0-1-1,0 0 1,0 0 0,0 0-1,0 0 1,4 1 0,-1 0-249,1-1-1,0 0 1,0 0 0,-1 0-1,10-1 1,-24 7-1977,4-2 1502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6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 20292,'0'-12'1793,"0"9"-1281,0 2-240,-3 5 704,2 4-792,-2 0-56,-1 2-176,1 3-152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9 18212,'1'-8'2107,"-8"19"-1181,-9 22 286,-9 32-389,4 2-1,2 0 1,4 1 0,-13 132 0,25-179-752,-1 37 42,4-53-239,0-1 0,1 1-1,-1-1 1,1 0-1,0 1 1,0-1-1,0 1 1,0-1-1,3 6 1,-3-9 126,-1 0 0,1-1 0,0 1 0,-1 0 0,1 0 0,0-1 0,-1 1 0,1 0 0,0-1 0,0 1 0,-1-1 0,1 1 0,0-1 0,0 1 0,0-1 0,0 0 0,0 1 0,0-1 0,0 0 0,0 0 0,0 1 0,0-1 0,0 0 0,0 0 0,0 0 0,0 0 0,0-1 0,-1 1 0,1 0 0,0 0 0,0-1 0,2 1 0,10-9-366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6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0 19436,'-13'16'432,"0"0"0,1 1 0,1 1 1,0 0-1,1 0 0,1 1 0,1 0 0,1 0 0,0 1 0,2 0 0,-5 25 0,9-38-390,0 1 0,0-1 0,1 0 0,0 1 0,0-1 0,1 0 0,2 14 0,-2-19-34,-1 0 0,1-1-1,-1 1 1,1 0 0,0 0-1,0-1 1,0 1 0,0 0-1,0-1 1,1 1 0,-1-1 0,0 1-1,1-1 1,-1 0 0,1 0-1,-1 0 1,1 0 0,-1 0-1,1 0 1,0 0 0,0 0-1,0 0 1,-1-1 0,1 1-1,0-1 1,0 1 0,0-1 0,0 0-1,0 0 1,0 0 0,0 0-1,0 0 1,3-1 0,2 0 4,0-1 1,0 0-1,0 0 0,0-1 1,-1 0-1,1 0 1,-1-1-1,0 0 0,0 0 1,11-9-1,6-7 46,23-28 0,-36 38-40,65-74 48,-75 83-66,1 0 1,0 0 0,0 0-1,0 0 1,0 0-1,-1 1 1,1-1 0,0 0-1,0 1 1,0-1-1,0 1 1,1-1 0,-1 1-1,0-1 1,0 1-1,0 0 1,2-1 0,-2 2 0,-1-1 0,0 0 0,1 0 0,-1 1 0,1-1 0,-1 0 1,0 1-1,1-1 0,-1 0 0,1 1 0,-1-1 0,0 0 0,0 1 0,1-1 1,-1 1-1,0-1 0,0 1 0,0-1 0,1 1 0,-1-1 0,0 1 1,0-1-1,0 1 0,0-1 0,0 1 0,0 0 0,0 7 26,0 0 0,0-1 1,-3 14-1,2-18-13,-1 10 82,0 1-1,1-1 1,1 26 0,0-38-88,0-1 1,0 1 0,0 0 0,1 0 0,-1 0 0,0 0 0,1 0-1,-1 0 1,0 0 0,1-1 0,-1 1 0,1 0 0,-1 0 0,1-1-1,0 1 1,-1 0 0,1-1 0,0 1 0,-1 0 0,1-1-1,0 1 1,0-1 0,0 1 0,0-1 0,-1 0 0,1 1 0,0-1-1,0 0 1,0 1 0,0-1 0,0 0 0,0 0 0,0 0 0,0 0-1,0 0 1,0 0 0,0 0 0,0 0 0,1-1 0,5-1 27,0 1 1,0-1 0,0-1 0,8-3-1,-13 5-31,96-50 44,-74 37-151,0 1 1,0 1-1,1 1 1,27-8 0,-50 19 82,0-1 1,0 0 0,0 1-1,0 0 1,0-1 0,0 1-1,0 0 1,0 0 0,0 0 0,0 0-1,0 0 1,0 1 0,0-1-1,0 0 1,0 1 0,0 0-1,0-1 1,0 1 0,0 0-1,1 1 1,-1 0-4,-1 0 0,1 0 0,-1 0-1,0-1 1,0 1 0,0 0 0,0 0 0,0 1-1,-1-1 1,1 0 0,-1 0 0,1 0-1,-1 0 1,0 1 0,0-1 0,0 0 0,0 3-1,0 0 118,0-2-294,0 0 1,0 0-1,0 0 1,0 0-1,1 0 0,-1 0 1,2 4-1,-2-6 145,0-1 0,1 0 0,-1 0 0,0 1 0,0-1 0,0 0 0,1 0 0,-1 1 0,0-1 0,0 0 0,1 0-1,-1 0 1,0 1 0,1-1 0,-1 0 0,0 0 0,1 0 0,-1 0 0,0 0 0,0 0 0,1 1 0,-1-1 0,0 0 0,1 0 0,-1 0 0,1 0 0,14-8-1084,-6 2 859,-1-2 1,0 1 0,-1-1-1,1 0 1,8-13-1,-10 12 36,18-22-509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7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183 303 19644,'1'-2'100,"-1"1"-1,0-1 1,0 1 0,0 0-1,0-1 1,0 1-1,0-1 1,0 1 0,0 0-1,0-1 1,-1 1-1,1-1 1,-1 1 0,1 0-1,-1-1 1,1 1-1,-1 0 1,0 0 0,0 0-1,1-1 1,-1 1-1,0 0 1,0 0 0,0 0-1,0 0 1,0 0-1,-1 1 1,1-1 0,0 0-1,-3-1 1,2 2-12,0 0 1,0 0-1,0 0 1,0 0-1,0 0 1,-1 0-1,1 0 1,0 1-1,0-1 1,0 1-1,0 0 1,0-1-1,0 1 1,0 0 0,0 0-1,0 0 1,1 1-1,-1-1 1,0 0-1,-2 3 1,-9 9 99,-1 0 0,2 1 0,0 0 0,-12 21 0,17-25-176,1 0 1,0 1 0,1 0 0,1 1 0,-1-1 0,2 1 0,-4 16-1,6-27-10,1 1-1,0-1 0,0 0 0,0 0 0,-1 0 0,1 0 1,0 0-1,1 0 0,-1 0 0,0 1 0,0-1 0,0 0 0,1 0 1,-1 0-1,0 0 0,1 0 0,-1 0 0,1 0 0,1 2 0,-2-3 1,1 0-1,0 1 0,-1-1 0,1 0 0,0 1 1,-1-1-1,1 0 0,0 0 0,0 0 0,-1 0 1,1 0-1,0 1 0,0-2 0,-1 1 0,1 0 1,0 0-1,0 0 0,-1 0 0,1 0 0,0 0 1,1-1-1,5-2 6,0-1 0,0 1-1,0-1 1,8-7 0,-14 10-6,41-30 17,-2-2 0,-2-2 1,51-58-1,83-132 175,-149 182-146,-23 43-46,0 0 0,0-1 1,1 1-1,-1-1 1,0 1-1,0-1 1,1 1-1,-1 0 1,0-1-1,0 1 1,0-1-1,0 1 0,0-1 1,0 1-1,0-1 1,0 1-1,0-1 1,0 1-1,0-1 1,0 1-1,0-1 1,-1 1-1,1-1 0,0 0 1,-2 1 1,1 1-1,0-1 1,-1 1 0,1 0-1,0-1 1,0 1 0,0 0-1,-1-1 1,1 1 0,0 0-1,0 0 1,0 0 0,0 0-1,0 2 1,-18 17-1,1 2-1,1 0 1,1 1-1,1 1 1,2 0 0,0 1-1,1 0 1,-10 35 0,16-43-185,2 1 0,-4 24 0,7-36 114,0 1 1,1-1 0,0 0-1,0 0 1,0 0 0,1 0 0,0 0-1,0 0 1,1 0 0,2 7-1,-3-11 58,-1-1 0,1 0 0,0 0 1,0 0-1,-1 1 0,1-1 0,0 0 0,0 0 0,0 0 0,0-1 0,1 1 0,-1 0 0,0 0 0,0 0 0,0-1 0,1 1 0,-1-1 0,3 2 0,27 0-253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3 683 15019,'-1'9'1154,"0"20"599,1-28-1683,0 0 0,0-1-1,0 1 1,1-1 0,-1 1 0,0 0 0,1-1 0,-1 1-1,0-1 1,1 1 0,-1-1 0,0 1 0,1-1-1,-1 1 1,1-1 0,-1 0 0,1 1 0,-1-1-1,1 0 1,-1 1 0,1-1 0,-1 0 0,1 1-1,-1-1 1,1 0 0,0 0 0,-1 0 0,1 0-1,-1 0 1,1 0 0,0 0 0,-1 0 0,1 0-1,0 0 1,-1 0 0,1 0 0,-1 0 0,1 0-1,0 0 1,-1-1 0,2 1 0,3-2 199,1 0 1,-1 0 0,0-1 0,0 0-1,0 0 1,0 0 0,0 0-1,5-6 1,35-36 842,-33 31-852,40-42 259,-4-2 1,-1-3-1,-4-1 0,-2-3 0,-3-1 0,48-116 0,-86 181-518,4-6 11,-1 0 0,0-1 1,-1 1-1,0-1 1,0 1-1,-1-1 0,0 0 1,0 0-1,-1-11 0,0 19-12,0 0-1,0 0 0,0 0 0,0-1 0,0 1 0,0 0 0,0 0 0,0 0 1,0 0-1,0-1 0,0 1 0,0 0 0,0 0 0,0 0 0,0 0 0,0-1 0,-1 1 1,1 0-1,0 0 0,0 0 0,0 0 0,0 0 0,0-1 0,0 1 0,-1 0 1,1 0-1,0 0 0,0 0 0,0 0 0,0 0 0,-1 0 0,1 0 0,0 0 1,0 0-1,0 0 0,-1 0 0,1 0 0,0 0 0,0 0 0,0 0 0,0 0 1,-1 0-1,-8 6-17,-4 11 5,-7 17-12,1 2 0,-27 69 0,-14 81 86,5 40 79,47-175-179,1 0-1,1 77 0,6-121-54,1 0 0,-1 0 0,1-1 0,3 10 0,-4-15 51,0 0 0,0-1 0,0 1 0,0-1 0,1 1 0,-1 0 0,0-1 0,0 1 0,1 0-1,-1-1 1,0 1 0,1-1 0,-1 1 0,1-1 0,-1 1 0,0-1 0,1 1 0,-1-1 0,1 0 0,-1 1 0,1-1 0,0 1 0,-1-1 0,1 0 0,-1 0 0,1 1 0,0-1 0,-1 0 0,1 0 0,-1 0-1,1 0 1,0 0 0,-1 0 0,1 0 0,0 0 0,-1 0 0,1 0 0,0 0 0,-1 0 0,1 0 0,0 0 0,-1 0 0,1-1 0,-1 1 0,1 0 0,0-1 0,-1 1 0,1 0 0,-1-1 0,1 1 0,-1-1-1,1 1 1,-1-1 0,1 1 0,-1-1 0,0 1 0,1-1 0,-1 0 0,8-8-119,-1 0 1,-1 0-1,1-1 0,-2 0 0,1 0 1,-1 0-1,6-22 0,-3 11-163,20-51-268,3-6-46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1475 73 13587,'-19'-12'440,"0"2"0,0 0 0,-1 1 0,0 2 0,-27-8 0,32 12-589,0 0-1,0 1 1,0 1-1,0 1 1,0 0-1,0 0 1,0 2-1,-23 4 1,-21 10-262,0 2 0,2 2 0,0 3 0,-84 48 0,60-23 692,1 5-1,-90 76 0,119-85 114,3 1 0,1 2-1,-73 99 1,94-109-253,1 2 0,3 0 0,1 2 0,2 0 0,2 1 0,-19 69 0,24-55-108,2 0-1,3 1 1,2 0-1,2 1 1,3-1 0,3 1-1,2-1 1,18 83-1,-8-76-66,3-1 1,2-1-1,4-1 0,1-1 0,4-1 0,2-1 1,46 63-1,-57-92-1,2-1 0,1-1 0,1 0 0,53 42 0,-63-58 24,0-1 1,1-1-1,0 0 1,0-1-1,1 0 1,0-2-1,1 0 1,-1 0-1,1-2 0,0 0 1,1-1-1,18 1 1,-7-4 2,-1-2 0,0-1 0,0-1 0,0-2 0,-1 0 0,0-2 1,0-1-1,-1-1 0,48-26 0,-8-1-17,-2-4-1,84-68 1,-33 12-40,-4-4 1,-4-6-1,-6-4 1,-4-4-1,-5-5 1,126-217-1,-96 96-23,-104 197 78,-1-1-1,-3-1 1,14-72 0,-25 99 24,-1 0 0,-1 0 0,0 0 0,-1-1 0,-1 1 0,-1 0 0,-1 0 0,-1 0 0,0 0 0,-1 1 0,-1-1 0,-1 1 0,-1 1 0,0-1 0,-1 1 0,-1 1 0,-1 0 0,0 0 0,-1 1 0,0 0 0,-2 1 0,1 1 0,-2 0 0,-31-21 0,18 16 55,-2 1-1,0 1 1,-1 2-1,0 1 1,-1 2-1,0 1 1,-1 1-1,-64-7 0,11 9-12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8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15739,'1'3'146,"0"1"-1,0-1 1,-1 1-1,0 0 0,1-1 1,-1 1-1,0 0 1,-1-1-1,1 1 1,0-1-1,-1 1 0,0 0 1,0-1-1,0 1 1,-3 4-1,0 6 157,-21 99 1776,23-99-1884,0 1 0,1-1-1,1 0 1,0 1 0,1-1 0,4 16 0,-5-27-161,0-1 0,1 0 0,0 1 0,-1-1 0,1 0 1,0 1-1,0-1 0,0 0 0,0 0 0,1 0 0,-1 0 0,0 0 0,1 0 0,0 0 0,-1-1 0,1 1 0,0 0 0,0-1 0,0 0 0,4 3 0,-3-3 10,0-1 0,-1 1 0,1-1 1,0 1-1,0-1 0,0 0 0,0 0 0,0 0 0,0-1 0,0 1 1,0-1-1,-1 1 0,1-1 0,5-2 0,4-3 87,0 0-1,0-1 1,-1 0-1,0 0 0,0-2 1,11-10-1,10-14 324,50-68-1,-81 100-449,1-1 1,-1 0 0,0 0-1,1 0 1,-1 1 0,1-1-1,0 1 1,0-1-1,0 1 1,-1 0 0,5-2-1,-5 3-2,-1 0 0,0 0-1,0 0 1,1 0 0,-1 0-1,0 0 1,0 0 0,1 0-1,-1 0 1,0 0 0,0 0-1,1 0 1,-1 0 0,0 0-1,0 0 1,1 1 0,-1-1-1,0 0 1,0 0 0,0 0-1,1 0 1,-1 1 0,0-1-1,0 0 1,0 0 0,0 0-1,1 1 1,-1-1 0,0 0-1,0 0 1,0 1 0,0-1-1,2 18 8,-12 54 36,6-53 6,1-1 1,1 1 0,0 21 0,2-39-43,0-1 1,0 1-1,0-1 0,0 1 1,0-1-1,0 0 1,0 1-1,0-1 0,0 1 1,0-1-1,0 1 1,0-1-1,1 1 0,-1-1 1,0 0-1,0 1 1,0-1-1,1 1 0,-1-1 1,0 0-1,0 1 1,1-1-1,-1 0 0,0 1 1,1-1-1,-1 0 1,1 0-1,-1 1 0,0-1 1,1 0-1,14-5 190,17-27 65,-26 25-199,15-13 79,0 0 0,36-25-1,-48 39-186,1 0 0,0 1 0,0 0-1,1 0 1,-1 1 0,1 0-1,0 1 1,0 0 0,15-1 0,-17 4-328,17-4-1035,-26 4 1380,1-1 0,0 1 0,-1 0 0,1 0 0,-1-1 0,1 1 0,-1 0 0,1 0 1,-1-1-1,1 1 0,-1-1 0,0 1 0,1 0 0,-1-1 0,0 1 0,1-1 0,-1 1 1,0-1-1,1 1 0,-1-1 0,0 1 0,0-1 0,0 0 0,1 1 0,-1-1 1,0 1-1,0-1 0,0 1 0,0-1 0,0 0 0,0 1 0,0-1 0,0 1 0,0-1 1,0 0-1,-1 1 0,1-2 0,-7-14-581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8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17476,'0'-3'1464,"7"6"-1112,5 3-328,8 1 760,3 1-184,14 7-416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4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175 202 16500,'1'-3'118,"-1"1"0,1-1 0,-1 1 0,1-1 0,-1 1 0,0-1 0,0 0 0,-1 1 0,1-1 0,0 1 0,-1-1 0,1 1 0,-1-1 1,0 1-1,0-1 0,0 1 0,0 0 0,0-1 0,-1 1 0,1 0 0,-1 0 0,1 0 0,-1 0 0,0 0 0,0 0 0,0 1 1,0-1-1,0 0 0,0 1 0,0 0 0,-1-1 0,1 1 0,0 0 0,-1 0 0,1 0 0,-1 1 0,1-1 0,-1 1 0,1-1 1,-1 1-1,0 0 0,1 0 0,-1 0 0,1 0 0,-1 0 0,0 1 0,1-1 0,-1 1 0,1 0 0,-1 0 0,1 0 0,0 0 0,-3 1 1,-2 3-27,0 0 1,1 0-1,-1 1 1,1-1-1,1 1 1,-1 1-1,1-1 1,0 1-1,0 0 1,-4 10-1,6-12-74,0 0-1,1 0 0,0 1 1,0-1-1,0 1 0,1-1 1,-1 1-1,1 0 0,1-1 1,-1 1-1,1 0 0,0 0 1,0 0-1,1-1 0,1 10 1,-1-13-6,0 0 0,-1-1 0,1 1 1,0 0-1,0-1 0,0 1 1,1-1-1,-1 1 0,0-1 1,0 0-1,1 1 0,-1-1 1,1 0-1,-1 0 0,1 0 1,-1 0-1,1 0 0,0 0 1,0-1-1,-1 1 0,1-1 0,0 1 1,0-1-1,0 1 0,-1-1 1,1 0-1,0 0 0,0 0 1,0 0-1,0 0 0,0 0 1,0-1-1,1 0 0,6 0 39,0-2-1,0 1 0,0-1 0,0-1 0,12-6 1,9-7 93,-1-1 1,-1-2 0,-1 0-1,39-39 1,-33 26 77,-2-2-1,47-69 1,-76 100-78,-8 5-100,-9 10-29,1 5-7,2 0 1,-1 1-1,2 1 1,-11 22-1,16-29-2,1 1 1,0 0-1,1 0 0,0 0 0,1 1 1,1-1-1,0 1 0,-1 15 0,3-24-4,0 0-1,0-1 1,0 1 0,1-1-1,-1 1 1,1-1-1,0 1 1,0-1-1,0 0 1,0 1-1,1-1 1,-1 0-1,1 0 1,0 0 0,0 0-1,0 0 1,0 0-1,1 0 1,-1-1-1,1 1 1,0-1-1,-1 0 1,1 0 0,0 0-1,6 3 1,-5-3 0,1-1 0,0 0 0,0 0 0,0 0 1,0 0-1,0-1 0,0 0 0,0 0 0,0 0 1,0 0-1,0-1 0,0 0 0,0 0 1,0 0-1,-1-1 0,1 0 0,9-4 0,-1-1 22,0 0-1,-1-1 1,0-1-1,0 0 1,-1 0-1,0-1 0,-1-1 1,0 0-1,0 0 1,-1-1-1,-1 0 1,0-1-1,11-22 0,-19 35-17,0-1-1,0 1 1,1-1-1,-1 1 0,0-1 1,0 0-1,1 1 0,-1-1 1,0 1-1,0-1 0,0 1 1,0-1-1,0 0 1,0 1-1,0-1 0,0 1 1,0-1-1,0 1 0,0-1 1,0 0-1,-1 1 1,1-1-1,0 1 0,0-1 1,-1 0-1,0 1 0,1 0 0,-1-1 0,1 1 0,-1 0-1,0 0 1,1 0 0,-1 0 0,1 0 0,-1 0 0,0 0 0,1 0 0,-1 0-1,1 0 1,-1 1 0,0-1 0,1 0 0,-1 0 0,1 0 0,-1 1 0,-27 17 127,19-10-66,1 1 0,0 0-1,-11 18 1,17-25-51,0 1-1,0 0 0,0 0 1,0 0-1,1 0 0,0 1 1,0-1-1,0 0 0,0 0 1,0 1-1,0-1 0,1 1 1,0-1-1,0 0 0,0 1 1,0-1-1,1 7 0,0-9-5,-1 0-1,1 0 0,-1 0 1,1 0-1,0 0 0,0 0 1,-1 0-1,1 0 0,0 0 1,0 0-1,0 0 0,0-1 1,0 1-1,0 0 0,0-1 1,0 1-1,0-1 0,0 1 1,2 0-1,1 0 7,-1 0 1,1-1 0,0 1-1,0-1 1,0 1-1,4-2 1,7 0 19,0-1 0,19-5 0,-33 7-33,99-32 88,-76 23-69,0 0 0,1 2 0,0 1 0,0 1 0,28-2 0,-51 7-19,1 0 0,-1 0 0,0 0 0,0 0 0,0 1 0,1-1-1,-1 0 1,0 1 0,0 0 0,0 0 0,0-1 0,0 1 0,0 0 0,0 0 0,0 1 0,-1-1-1,3 2 1,0 1 8,-2 0-1,1 0 0,0 0 0,-1 0 0,0 0 1,3 8-1,-4-10-1,0-1 1,-1 1 0,1-1-1,0 0 1,0 1 0,0-1-1,-1 0 1,1 0 0,1 0-1,-1 0 1,0 0 0,0 0-1,0 0 1,0 0 0,1 0-1,-1 0 1,0-1 0,1 1-1,-1-1 1,3 2 0,-1-2-5,0 0 0,0 1 1,0-1-1,0 0 1,0 0-1,0-1 0,0 1 1,0-1-1,5-1 1,6-3-5,-1-1 0,-1 0 0,20-12 0,-27 15 14,21-13 14,-17 8-51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1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276 111 19588,'0'0'36,"0"0"0,0 0 0,0 0-1,0 0 1,0 0 0,0 0 0,0 0-1,0 0 1,0 0 0,0 0 0,0 0 0,0 0-1,0 0 1,0 0 0,-1 0 0,1 0 0,0 0-1,0 0 1,0 0 0,0 0 0,0 0-1,0 0 1,0 0 0,0 0 0,0 0 0,0 0-1,0 0 1,0 0 0,0 0 0,0 0-1,0 0 1,0 0 0,0 0 0,0 0 0,0 0-1,-1 0 1,1 0 0,0 0 0,0-1 0,0 1-1,0 0 1,0 0 0,0 0 0,0 0-1,0 0 1,0 0 0,0 0 0,0 0 0,0 0-1,0 0 1,0 0 0,0 0 0,0 0 0,0-1-1,-6 11 844,-13 20-296,14-21-45,-205 388 1856,177-322-2349,52-108-503,174-400-458,-185 417 990,-8 17-70,1-1-1,-1 0 1,0 0-1,0 0 1,1 0 0,-1 0-1,0 1 1,0-1 0,0 0-1,1 0 1,-1 0 0,0 1-1,0-1 1,0 0 0,0 0-1,0 0 1,0 1 0,1-1-1,-1 0 1,0 0-1,0 1 1,0-1 0,0 0-1,0 0 1,0 1 0,0-1-1,0 0 1,0 1 0,0-1-1,0 0 1,0 0 0,0 1-1,0-1 1,-1 42 193,0-36-193,-5 86 349,-1 6 209,7 130 1,0-217-539,1-1 1,1 0 0,3 11-1,-2-15 25,0-12-24,-1-12-7,-4-28 25,-1 0-1,-3 0 1,-1 1-1,-15-46 0,17 74-36,5 24-6,6 29-34,-2-20 22,1-1 0,0 0-1,1 0 1,1-1-1,0 1 1,13 16 0,-18-27 12,1 0 0,0 0 0,0-1 0,0 1 0,1-1 0,-1 0 0,1 0 0,0 0 0,0-1 0,0 1 0,0-1 0,0 0 0,0 0 0,1 0 0,-1-1 0,1 1 1,-1-1-1,1 0 0,-1-1 0,1 1 0,0-1 0,0 0 0,-1 0 0,1 0 0,8-2 0,-2-1 17,0-1 0,0 0 0,0 0 0,-1-1 1,0-1-1,0 0 0,0 0 0,-1-1 0,0 0 0,9-9 0,-1-1 51,-2 0-1,0 0 1,0-2-1,11-19 0,-23 33-43,0 0 1,0-1-1,0 1 0,-1-1 0,0 1 0,2-8 0,-4 13-23,0 0 0,0 0 0,-1 1 1,1-1-1,0 0 0,0 0 0,0 0 1,0 0-1,-1 0 0,1 0 0,0 1 1,0-1-1,0 0 0,-1 0 0,1 0 1,0 0-1,0 0 0,-1 0 0,1 0 1,0 0-1,0 0 0,0 0 1,-1 0-1,1 0 0,0 0 0,0 0 1,-1 0-1,1 0 0,0 0 0,0 0 1,0 0-1,-1-1 0,1 1 0,0 0 1,0 0-1,0 0 0,-1 0 0,1 0 1,0 0-1,0-1 0,0 1 0,0 0 1,0 0-1,-1 0 0,1 0 0,0-1 1,0 1-1,0 0 0,0 0 1,0 0-1,0-1 0,0 1 0,0 0 1,0 0-1,0-1 0,0 1 0,0 0 1,0 0-1,0 0 0,0-1 0,0 1 1,0 0-1,0 0 0,0-1 0,0 1 1,0 0-1,0 0 0,0 0 0,0-1 1,-13 12 18,6-2-22,0 1 0,0 0 0,1 0 0,1 1 0,-1-1 0,2 1 0,-1 1 0,2-1 0,-1 1 1,2-1-1,0 1 0,0 0 0,0 17 0,2-28 6,0 0-1,0 0 1,0 0 0,0 0 0,0 0 0,0 0-1,0 0 1,1 0 0,-1 0 0,0-1-1,1 1 1,-1 0 0,0 0 0,1 0 0,-1 0-1,1-1 1,0 1 0,-1 0 0,1-1 0,-1 1-1,1 0 1,0-1 0,0 1 0,-1-1-1,1 1 1,0-1 0,0 1 0,0-1 0,-1 0-1,1 1 1,0-1 0,0 0 0,0 1-1,0-1 1,0 0 0,0 0 0,0 0 0,0 0-1,0 0 1,-1 0 0,1 0 0,0-1-1,1 1 1,3-1 21,-1-1-1,1 1 1,-1-1-1,1 0 1,-1-1 0,0 1-1,5-4 1,13-12 109,-1-1 0,-1 0-1,26-33 1,2-2 56,-47 53-192,0 0 0,0 0-1,0 0 1,0 0 0,0 0 0,0 1 0,0-1-1,0 0 1,0 0 0,0 1 0,0-1-1,1 1 1,-1-1 0,0 1 0,0 0 0,3-1-1,-4 1 1,1 0-1,0 1 0,-1-1 1,1 0-1,0 1 0,-1-1 1,1 0-1,-1 1 1,1-1-1,0 1 0,-1-1 1,1 1-1,-1-1 0,1 1 1,-1-1-1,0 1 0,1 0 1,-1-1-1,1 1 0,-1 0 1,0-1-1,0 1 0,1 0 1,-1-1-1,0 1 0,0 0 1,0 0-1,0-1 0,0 2 1,2 12-41,-2-10 27,0-1 0,1 1 1,-1 0-1,1-1 1,0 1-1,0-1 0,0 0 1,0 1-1,1-1 0,0 0 1,2 5-1,-3-7 17,0-1-1,0 1 1,-1-1-1,1 0 1,0 0-1,0 1 1,0-1-1,0 0 1,-1 0-1,1 0 1,0 0-1,0 0 1,0 0-1,0 0 1,0 0-1,-1 0 1,1-1-1,0 1 1,0 0-1,0 0 1,-1-1-1,1 1 1,0-1-1,0 1 1,-1-1-1,1 1 1,0-1-1,-1 1 1,1-1-1,0 1 1,-1-1-1,1 0 1,-1 1-1,1-1 1,0-1-1,23-29 32,-21 26-35,16-25 54,-1 0 1,-1-1 0,-2-2 0,-1 1-1,-1-2 1,-2 1 0,-1-2-1,7-49 1,-17 78-44,1 1-3,0 1 0,-1-1 0,1 0 1,-1 1-1,-1-1 0,0-7 0,1 12-5,0 0 0,0 0 1,0-1-1,0 1 0,0 0 0,0 0 0,0 0 0,0-1 0,0 1 0,0 0 1,0 0-1,0 0 0,-1-1 0,1 1 0,0 0 0,0 0 0,0 0 0,0-1 1,0 1-1,0 0 0,-1 0 0,1 0 0,0 0 0,0-1 0,0 1 0,-1 0 0,1 0 1,0 0-1,0 0 0,0 0 0,-1 0 0,1 0 0,0 0 0,0 0 0,-1 0 1,-6 6-16,-5 17-3,-8 27 6,3 2 0,2 1-1,3 0 1,1 0 0,-4 81-1,11-56 19,4 0 0,3 0 0,17 96-1,-19-211 44,-2-34-60,-2 28 21,-1-18-21,2 0 1,7-62-1,-5 120-36,1 0 1,-1 0-1,1 1 0,-1-1 0,1 1 0,0-1 0,0 0 0,1 1 0,-1 0 0,0-1 0,1 1 0,-1 0 0,1-1 0,0 1 0,0 0 0,0 0 0,0 1 0,0-1 0,4-3 0,2 1-594,0 1 0,0-1 0,1 2 0,15-5 0,12-3-1433,-18 3 1288,0-1 0,-1-1 0,0 0 0,-1-1 0,0-1 0,0-1 1,-1 0-1,-1-1 0,18-19 0,-20 17 813,-1 1 0,0-2 0,16-30 0,-20 32 769,-1-1 0,0 0 0,-1 1 0,5-30 1,-23 65 2891,3 2-2948,-2 3-209,1 0-1,1 1 0,1 1 1,-6 37-1,15-63-513,0 0 0,-1-1-1,1 1 1,0 0 0,1-1 0,-1 1 0,0 0-1,0 0 1,1-1 0,-1 1 0,1-1 0,-1 1 0,1 0-1,0-1 1,0 1 0,0-1 0,0 1 0,0-1 0,0 0-1,0 1 1,0-1 0,0 0 0,1 0 0,-1 0 0,0 0-1,1 0 1,-1 0 0,1 0 0,-1 0 0,1-1 0,-1 1-1,1 0 1,2-1 0,6 3-43,1-1-1,0 0 1,0-1-1,15 0 1,2 0-135,-18 1 69,0-1 1,0 2-1,0-1 1,0 1 0,16 9-1,-24-11 72,0 0 0,0 0-1,0 0 1,0 0 0,0 1 0,-1-1-1,1 1 1,-1-1 0,1 1-1,-1 0 1,1-1 0,-1 1 0,0 0-1,2 3 1,-3-3 19,0-1-1,0 1 1,1-1 0,-1 1 0,0 0-1,0-1 1,-1 1 0,1-1 0,0 1-1,0 0 1,-1-1 0,1 1 0,-1-1-1,0 1 1,1-1 0,-1 0 0,0 1-1,0-1 1,0 1 0,0-1 0,0 0-1,-2 2 1,-3 4 32,-1-1-1,0-1 1,0 1 0,0-1-1,-1-1 1,0 1 0,1-1-1,-2-1 1,1 1 0,0-1-1,-1-1 1,1 0 0,-1 0-1,0 0 1,0-1 0,1-1 0,-1 1-1,0-1 1,0-1 0,0 0-1,-10-2 1,17 3-103,1-1 0,0 1 0,0 0 0,0-1 1,-1 1-1,1-1 0,0 0 0,0 1 0,0-1 0,0 0 1,0 0-1,0 0 0,0 1 0,0-1 0,1 0 0,-1 0 1,-1-2-1,2 3-10,0-1 0,0 0 0,-1 0 1,1 0-1,0 0 0,0 1 0,0-1 1,0 0-1,0 0 0,0 0 1,0 1-1,1-1 0,-1 0 0,0 0 1,0 0-1,1 1 0,-1-1 0,0 0 1,1-1-1,2-1-89,-1 0 1,0 0 0,1 1-1,-1-1 1,1 1-1,0-1 1,0 1 0,0 0-1,0 0 1,6-3 0,22-6-847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3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28 15059,'0'-1'118,"0"0"1,0 0-1,-1 0 0,1 0 0,0 0 1,0 0-1,-1 0 0,1 0 0,-1 0 1,1 0-1,-1 0 0,1 0 0,-1 1 1,1-1-1,-1 0 0,0 0 0,0 1 0,1-1 1,-1 0-1,0 1 0,0-1 0,0 1 1,0-1-1,0 1 0,0-1 0,0 1 1,1-1-1,-1 1 0,0 0 0,0 0 0,-1 0 1,1-1-1,0 1 0,-1 0 0,-38-4 1920,29 4-1895,0 1 0,0 0 0,1 1 0,-1 0-1,0 1 1,1 0 0,0 1 0,-1 0 0,2 0 0,-1 1 0,0 0-1,1 1 1,0 0 0,0 1 0,1 0 0,-14 14 0,3-1-147,2 0 1,1 1-1,0 1 0,2 1 1,-21 41-1,32-57 5,-13 28-1,15-33-2,1 1 1,-1-1-1,0 0 1,1 1-1,-1-1 1,1 1 0,0-1-1,0 0 1,0 1-1,0-1 1,0 1-1,1 2 1,0-5 1,-1 1 0,1-1 0,-1 1 0,0-1 0,1 1 0,-1-1 0,1 0 0,0 1 1,-1-1-1,1 0 0,-1 0 0,1 1 0,-1-1 0,1 0 0,0 0 0,-1 0 0,1 0 0,0 1 1,-1-1-1,1 0 0,0 0 0,-1 0 0,1 0 0,0-1 0,-1 1 0,1 0 0,-1 0 0,1 0 0,0 0 1,-1-1-1,1 1 0,-1 0 0,1-1 0,-1 1 0,1 0 0,-1-1 0,1 1 0,0-1 0,27-18 12,-26 18-10,60-46 11,-25 18 5,1 1 0,1 2-1,79-38 1,-112 61 20,-4 2-5,-3 2-11,-17 15 37,14-9-57,1-1-1,0 2 1,0-1 0,1 0-1,0 0 1,0 1 0,1-1-1,0 1 1,0-1 0,0 1 0,1 0-1,1-1 1,-1 1 0,4 12-1,-4-16-1,1 0 1,1 1-1,-1-1 0,1 0 1,0 0-1,-1-1 0,2 1 0,-1 0 1,0-1-1,1 1 0,0-1 0,3 4 1,-4-5-1,1 0 1,-1 0 0,1-1 0,0 1 0,0-1 0,0 1-1,-1-1 1,1 0 0,1 0 0,-1 0 0,0-1-1,0 1 1,0-1 0,0 0 0,0 1 0,0-1-1,1-1 1,2 1 0,2-2 18,-1 0-1,1 0 0,-1-1 1,0 0-1,0 0 1,0 0-1,0-1 1,-1 0-1,1-1 0,-1 1 1,0-1-1,0 0 1,7-10-1,1 0 92,0-2-1,-2 1 1,19-34-1,-9 7 111,-21 39-191,1 1 0,-1-1 1,0 0-1,0 0 0,0 1 0,0-1 1,-1 0-1,1 0 0,-1-7 0,0 11-28,0 0 0,-1-1 0,1 1 0,0 0 0,0-1 0,0 1-1,0 0 1,0 0 0,-1-1 0,1 1 0,0 0 0,0 0 0,0-1-1,-1 1 1,1 0 0,0 0 0,0-1 0,-1 1 0,1 0 0,0 0 0,-1 0-1,1 0 1,0 0 0,-1-1 0,1 1 0,0 0 0,-1 0 0,1 0-1,0 0 1,0 0 0,-1 0 0,1 0 0,0 0 0,-1 0 0,1 0 0,0 0-1,-1 0 1,1 1 0,0-1 0,-1 0 0,1 0 0,0 0 0,-1 0-1,1 0 1,0 1 0,0-1 0,-1 0 0,1 0 0,0 0 0,0 1-1,-1-1 1,1 0 0,0 0 0,0 1 0,0-1 0,-1 1 0,-14 14-15,10-8 9,0 0 0,1 0 0,0 1 0,0 0 0,1-1 0,0 1 0,-3 12 0,5-18 4,1-1-1,-1 1 1,1 0 0,0 0 0,0 0 0,0 0 0,0 0 0,0 0 0,0 0-1,1-1 1,-1 1 0,1 0 0,-1 0 0,1 0 0,0 0 0,1 2-1,-1-3 2,0 0 1,0 0-1,1 0 0,-1 0 0,1 0 0,-1 0 0,0 0 0,1 0 0,0-1 0,-1 1 0,1 0 0,-1-1 0,1 1 0,0-1 0,-1 0 0,1 0 0,0 0 0,0 1 1,-1-2-1,1 1 0,3 0 0,3-2-1,-1 1 1,1-1 0,-1 0 0,1-1-1,-1 1 1,0-2 0,0 1 0,0-1 0,-1 0-1,1 0 1,-1-1 0,0 0 0,0 0-1,7-8 1,1-3-2,0 0 1,-1-1-1,20-36 0,-37 66-15,1 0 0,-4 22 0,1-6 8,3-14-24,0 0 0,0 0-1,2 0 1,0 0 0,0 0 0,1 1 0,3 16 0,-3-31-14,1 0 1,-1 1-1,0-1 1,1 0-1,-1 0 1,1 1-1,0-1 1,-1 0-1,1 0 1,0 0-1,-1 0 1,1 0-1,2 2 1,-3-3 15,1 1 1,-1-1 0,1 0 0,-1 1 0,1-1 0,0 0 0,-1 0 0,1 0-1,-1 0 1,1 1 0,0-1 0,-1 0 0,1 0 0,-1 0 0,1 0 0,0 0-1,-1 0 1,1 0 0,0-1 0,0 1 0,2-1-24,-1 0 0,0-1 0,1 1 1,-1-1-1,0 1 0,0-1 0,0 0 0,0 0 0,0 0 1,0 0-1,2-4 0,11-18-326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4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1 257 17004,'0'0'56,"0"0"0,0 1 0,0-1 0,0 0 0,0 0 0,0 1 0,0-1 0,0 0 1,0 0-1,0 0 0,0 1 0,0-1 0,0 0 0,0 0 0,0 1 0,0-1 0,0 0 1,0 0-1,0 1 0,1-1 0,-1 0 0,0 0 0,0 0 0,0 0 0,0 1 0,0-1 0,1 0 1,-1 0-1,0 0 0,0 0 0,0 1 0,1-1 0,-1 0 0,0 0 0,0 0 0,0 0 1,1 0-1,-1 0 0,0 0 0,15 2 792,13-6 130,-4-3-597,-1-1 0,0-1 0,0-1-1,-1-1 1,0-1 0,-1-1 0,0 0 0,-1-2 0,-1 0 0,-1-2 0,0 0 0,23-28 0,-39 42-344,1 0 1,-1-1 0,0 1-1,0 0 1,-1-1 0,1 0 0,-1 1-1,1-1 1,-1 0 0,0 0 0,0-6-1,-1 9-27,0 0-1,0 1 0,0-1 0,0 0 1,0 0-1,0 0 0,-1 1 1,1-1-1,0 0 0,0 0 0,-1 1 1,1-1-1,-1 0 0,1 0 0,-1 1 1,1-1-1,-1 0 0,1 1 1,-1-1-1,1 1 0,-1-1 0,-1 0 1,0 0-1,1 1 0,-1-1 0,0 0 0,0 1 1,0 0-1,0-1 0,0 1 0,0 0 0,0 0 1,0 0-1,0 0 0,0 1 0,-3 0 0,-7 2-10,1 0-1,0 1 0,0 1 0,0 0 0,1 0 1,-1 1-1,1 1 0,0-1 0,-12 13 1,-2 2-52,1 2 1,-27 32 0,35-36 20,2 0 0,0 1 0,-15 30 0,23-40 21,0 0 0,1 1 0,1-1 1,0 1-1,0 0 0,1 0 0,0-1 0,1 2 0,0 15 1,1-25 9,0 0 1,0-1-1,0 1 1,0-1-1,1 1 1,-1-1-1,0 1 1,1-1-1,-1 1 1,1-1-1,0 1 0,-1-1 1,1 1-1,0-1 1,0 0-1,0 0 1,0 1-1,0-1 1,0 0-1,0 0 1,0 0-1,3 2 1,-2-3-1,0 1 1,0-1-1,0 1 0,0-1 1,0 0-1,0 0 0,0 0 1,0 0-1,0 0 0,0 0 1,0 0-1,0-1 1,0 1-1,0-1 0,2 0 1,7-4-7,0 0-1,0 0 1,0-2 0,13-9 0,11-12-3,42-41 0,12-12-22,-74 73 13,-15 8 18,0 0 0,1 0 0,-1 0 1,0 0-1,0 0 0,0 0 0,1 0 0,-1 0 0,0 0 0,0 0 0,1 0 0,-1 0 0,0 0 0,0 0 1,0 0-1,0 0 0,1 1 0,-1-1 0,0 0 0,0 0 0,0 0 0,0 0 0,1 0 0,-1 1 0,0-1 1,0 0-1,0 0 0,0 0 0,0 1 0,0-1 0,0 0 0,1 0 0,-1 0 0,0 1 0,0-1 0,-3 28-57,1-19 54,1-6 1,1 0 1,-1 1 0,1-1 0,0 0 0,0 0-1,0 0 1,0 1 0,0-1 0,2 4-1,-2-6 3,1-1 0,-1 1-1,1 0 1,0 0-1,-1 0 1,1 0-1,0-1 1,0 1-1,-1 0 1,1-1-1,0 1 1,0-1-1,0 1 1,0-1 0,0 1-1,0-1 1,0 1-1,0-1 1,0 0-1,0 0 1,0 0-1,0 1 1,0-1-1,0 0 1,0 0-1,0 0 1,0 0 0,0-1-1,0 1 1,0 0-1,0 0 1,2-1-1,12-3-7,-1-1-1,0 0 1,0-1 0,0 0-1,-1-1 1,21-15-1,-19 12 0,1 1 0,0 0-1,1 2 1,18-7 0,-34 13 6,1 0 1,-1 1 0,1-1-1,-1 1 1,1-1-1,-1 1 1,1 0-1,0 0 1,-1 0-1,1-1 1,0 2-1,-1-1 1,1 0 0,-1 0-1,1 0 1,0 1-1,-1-1 1,1 1-1,-1-1 1,1 1-1,-1 0 1,1 0 0,-1-1-1,0 1 1,1 0-1,-1 0 1,0 0-1,0 1 1,2 0-1,-1 3-2,0 0 0,0-1 0,0 1 0,0 0 0,-1 0-1,0 0 1,1 9 0,-2-9 3,1 0 0,0 0 0,0 1 0,1-1 0,-1 0 0,1 0 0,4 7 0,-5-10 6,0-1 0,0-1 0,0 1-1,0 0 1,1 0 0,-1 0 0,0 0-1,0-1 1,1 1 0,-1-1 0,0 1 0,1-1-1,-1 1 1,0-1 0,1 0 0,-1 0-1,0 0 1,1 0 0,-1 0 0,1 0 0,-1 0-1,1 0 1,-1 0 0,0 0 0,1-1-1,-1 1 1,0-1 0,1 1 0,-1-1 0,2 0-1,6-4 22,1 0 0,-1 0 0,9-7 0,-8 5-10,23-16 49,-25 16-53,0 1-1,1 0 1,-1 0 0,1 1 0,0 0 0,1 1 0,-1 0 0,1 0-1,10-2 1,-19 6-13,1 0 1,-1 0-1,0 0 0,1 0 0,-1 0 0,0 0 0,0 0 0,1 1 0,-1-1 0,0 0 1,0 1-1,0-1 0,1 1 0,-1 0 0,0-1 0,0 1 0,0 0 0,0-1 0,0 1 1,0 0-1,0 0 0,0 0 0,-1 0 0,1 0 0,0 0 0,0 0 0,-1 0 0,1 0 1,-1 0-1,1 0 0,-1 1 0,1-1 0,0 3 0,0 4-8,1 1-1,-1 0 1,0-1-1,-1 11 1,1 6 8,3-15 59,2-10-343,-4-1 171,-1 0 0,0 0-1,0 0 1,-1 0 0,1-1-1,0 1 1,0 0 0,-1 0 0,1-1-1,0 1 1,-1 0 0,1-4 0,1 0-4,-1 0 1,-1 0 0,1 0 0,-1-1-1,0-5 1,-2-13-334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5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14995,'-4'-3'2249,"4"7"-1209,0 2-448,4 1 2361,6 4-1649,6 5-760,1 1-520,7 3-1016,-1 3 864,6 5-128,-2 0-144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5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209 165 17876,'3'-2'302,"-1"1"0,0-1 1,1 0-1,-1 1 0,0-1 0,0 0 1,0 0-1,0-1 0,0 1 0,0 0 1,-1-1-1,1 1 0,-1-1 0,2-3 1,-3 5-230,1 0 1,-1 0 0,0 0-1,0 0 1,0 0 0,1 0-1,-1 0 1,0 0 0,0-1-1,-1 1 1,1 0 0,0 0 0,0 0-1,0 0 1,-1 0 0,1 0-1,-1 0 1,1 0 0,0 0-1,-1 0 1,0 0 0,1 0-1,-1 0 1,0 0 0,1 0-1,-1 0 1,0 1 0,0-1 0,0 0-1,0 1 1,0-1 0,0 0-1,0 1 1,0-1 0,0 1-1,0 0 1,0-1 0,0 1-1,0 0 1,-1-1 0,-5 0 3,-1 0 0,1 0 1,0 1-1,0-1 0,0 2 0,-1-1 1,1 1-1,0 0 0,0 0 0,0 1 1,0 0-1,0 0 0,-10 6 1,7-3-60,0 0 1,0 0 0,0 1 0,1 0 0,0 1 0,0 0 0,0 1 0,-7 9 0,14-16-21,1 1 1,-1 0-1,1 0 1,-1 0-1,1 0 1,0 0-1,0 0 0,0 0 1,0 0-1,0 1 1,0-1-1,1 0 1,-1 0-1,1 1 0,0-1 1,-1 4-1,2-5 1,-1 0 0,1 0 0,-1 1 0,1-1 0,0 0 0,-1 0 0,1 0 0,0 0 0,0 0-1,0 0 1,0-1 0,0 1 0,0 0 0,0 0 0,0-1 0,0 1 0,0 0 0,1-1 0,-1 1 0,0-1 0,0 0-1,0 1 1,1-1 0,-1 0 0,0 0 0,0 0 0,1 0 0,-1 0 0,0 0 0,1 0 0,0 0 0,30-1 8,33-4 1,23-1 15,-59 7-29,-1 2-1,0 1 0,41 12 0,-33-8 4,-34-7 8,-1-1 0,1 0 1,-1 0-1,1 1 0,-1-1 1,1 0-1,0-1 0,-1 1 1,1 0-1,-1 0 0,1-1 1,-1 1-1,1-1 0,-1 1 1,0-1-1,1 1 0,-1-1 1,0 0-1,1 0 0,-1 0 1,2-1-1,-1-1 22,1 1-1,-1-1 1,0 0-1,0 0 1,-1 0-1,1 0 1,-1 0-1,1 0 1,0-5-1,2-6 86,-1 0 0,0 0 0,0-23 1,-1-72-259,-2 108 58,0 0 0,0 0-1,1 0 1,-1 0 0,0 1 0,0-1-1,0 0 1,1 0 0,-1 0 0,0 0-1,1 0 1,-1 0 0,1 1 0,-1-1-1,1 0 1,0 0 0,-1 1 0,1-1-1,0 0 1,-1 1 0,1-1 0,0 0-1,0 1 1,0-1 0,-1 1 0,1 0-1,0-1 1,0 1 0,0 0 0,0-1 0,0 1-1,0 0 1,0 0 0,1 0-1,5-1-371,0 1 0,0 1-1,-1-1 1,10 3 0,7 0 213,21-3-827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6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17116,'1'4'206,"0"1"0,-1 0-1,1-1 1,-1 1 0,0 0 0,0-1 0,-1 1 0,0 0 0,-1 5 0,-1 10 91,-4 34 477,-14 150 882,18-153-1219,7 102 0,-3-148-394,-1 0 1,1 1-1,0-1 1,1 0-1,-1 0 1,1 0-1,0 0 1,5 9-1,-6-13-22,0 0 0,0 0-1,0 0 1,0 0 0,0 0-1,0 0 1,0 0 0,0-1 0,0 1-1,1 0 1,-1-1 0,0 1-1,0-1 1,1 1 0,-1-1-1,1 1 1,-1-1 0,0 0 0,1 0-1,-1 0 1,1 0 0,-1 0-1,0 0 1,1 0 0,-1 0-1,1 0 1,-1-1 0,0 1 0,1-1-1,-1 1 1,0-1 0,1 1-1,-1-1 1,0 0 0,0 0-1,2-1 1,6-4 65,0-1 0,-1 0 0,1 0 0,-2 0 0,1-1 0,-1-1 0,0 1 0,6-11 1,43-80 471,-51 89-500,29-53 147,-4-2 0,-2-2 0,19-71 0,-41 93-137,-6 45-67,0-1-1,1 1 0,-1 0 1,0-1-1,0 1 1,0 0-1,0 0 0,0-1 1,0 1-1,0 0 1,0-1-1,0 1 1,0 0-1,0 0 0,0-1 1,0 1-1,0 0 1,-1-1-1,1 1 0,0 0 1,0 0-1,0-1 1,0 1-1,0 0 0,-1 0 1,1-1-1,0 1 1,0 0-1,0 0 0,-1 0 1,1-1-1,0 1 1,0 0-1,-1 0 0,-11 19-11,-2 14 7,2 0 0,1 2 0,2-1 0,1 1 0,1 0 0,3 1 0,0 0 0,3-1 0,3 48 0,-1-73-48,0 0 1,1-1-1,0 0 1,0 1-1,1-1 0,0 0 1,1 0-1,0-1 1,9 15-1,-10-19-22,0 0-1,0-1 1,0 1 0,1-1-1,-1 1 1,1-1 0,0 0-1,0-1 1,0 1 0,1-1 0,-1 0-1,0 0 1,1 0 0,-1 0-1,1-1 1,0 0 0,0 0-1,-1 0 1,1 0 0,9-1-1,18-1-314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19 13659,'0'-1'297,"7"-13"1694,-3 10-589,-3 10 1169,-3 26-1096,-11 59 0,4-36-1177,-6 41 101,-26 262 907,40-348-1263,0-5-15,1 0 0,0-1 0,0 1 0,0 0 0,0-1 0,1 1 1,0 0-1,0-1 0,0 1 0,0-1 0,1 1 0,3 6 0,-5-10-15,1 0 0,-1-1-1,1 1 1,-1 0-1,1 0 1,0-1 0,-1 1-1,1-1 1,0 1-1,0 0 1,-1-1 0,1 0-1,0 1 1,0-1-1,0 1 1,0-1 0,0 0-1,0 0 1,0 1-1,-1-1 1,1 0 0,0 0-1,0 0 1,0 0-1,0 0 1,2 0 0,0-1 11,-1 0 0,1 0 0,0 0 0,0 0 0,-1-1 0,1 1 0,-1-1 0,5-3 0,4-4 64,-1-1 0,16-19 0,-26 29-84,36-48 281,42-74 1,-22 32-257,-44 77-86,-12 12 54,1 1 0,-1 0 0,0 0 0,0 0 0,1 0 0,-1 0 0,0 0 0,0 0 0,0 0 1,1 0-1,-1 0 0,0 0 0,0 0 0,0 0 0,1 1 0,-1-1 0,0 0 0,0 0 0,0 0 0,1 0 0,-1 0 0,0 0 0,0 0 0,0 1 0,1-1 0,-1 0 0,0 0 0,0 0 0,0 0 0,0 1 0,0-1 0,0 0 1,1 0-1,-1 0 0,0 1 0,0-1 0,0 0 0,0 1 0,1 2-21,0 1 0,-1 1 0,1-1 0,-1 0 1,0 0-1,-1 5 0,-2 35-115,1-14 34,1 43 0,1-72 104,0 0 1,0 1-1,1-1 1,-1 0-1,0 0 1,1 0-1,-1 1 1,0-1-1,1 0 1,0 0-1,-1 0 1,1 0-1,0 0 1,-1 0-1,1 0 1,0 0-1,0 0 0,0 0 1,0 0-1,0-1 1,0 1-1,0 0 1,0-1-1,0 1 1,0 0-1,0-1 1,2 1-1,3 1-1,1-1 0,-1 0-1,0-1 1,11 0-1,-12 0-2,0 0 0,-1 0-1,1 0 1,0 1-1,-1 0 1,1 0 0,7 2-1,-9-1 2,-1-1 1,0 1-1,0-1 0,0 1 1,-1 0-1,1 0 0,0-1 0,-1 2 1,1-1-1,-1 0 0,1 0 0,-1 0 1,0 0-1,0 1 0,0-1 0,0 1 1,-1-1-1,1 1 0,-1-1 0,1 1 1,-1-1-1,0 1 0,0-1 1,0 4-1,1 5-1,-2-11 9,1 0 0,0 0 0,0 0 0,0 1 0,0-1 0,0 0 0,0 0 0,0 0 0,0 0 0,0 1 0,1-1 0,-1 0 0,0 0 0,0 0 0,0 0 0,0 1 0,0-1 1,0 0-1,0 0 0,0 0 0,0 0 0,0 1 0,1-1 0,-1 0 0,0 0 0,0 0 0,0 0 0,0 0 0,0 0 0,1 0 0,-1 0 0,0 1 0,0-1 0,0 0 0,0 0 1,1 0-1,-1 0 0,7-5 133,4-10 77,3-16 76,0 0 0,-3-1 0,16-62 0,1-6-422,-28 100 123,0 0 0,0-1 0,0 1 0,0-1 1,0 1-1,0 0 0,0-1 0,0 1 0,0-1 0,0 1 0,0 0 0,1-1 0,-1 1 0,0-1 0,0 1 0,1 0 0,-1-1 0,0 1 0,0 0 0,1-1 1,-1 1-1,0 0 0,1 0 0,-1-1 0,0 1 0,1 0 0,-1 0 0,0 0 0,1-1 0,0 1 0,6 11-312,-3-2 244,-2-5 57,0-1 0,0 0-1,0 1 1,0-1 0,1 0-1,0 0 1,-1 0 0,1-1-1,0 1 1,0-1 0,0 0-1,1 1 1,-1-1 0,1-1-1,-1 1 1,1 0 0,-1-1-1,1 0 1,0 0 0,0 0-1,6 1 1,-5-2 18,0 0 0,-1-1 0,1 1-1,0-1 1,-1 0 0,1 0 0,-1-1 0,1 1 0,-1-1 0,0 0 0,1 0 0,-1-1-1,0 1 1,0-1 0,-1 0 0,1 0 0,6-6 0,-5 4 3,-1 0 1,1 0-1,-1-1 1,0 0-1,-1 1 1,1-1-1,-1-1 0,0 1 1,0 0-1,-1-1 1,0 1-1,0-1 0,1-10 1,-3 16-3,0 0 0,0 0 0,0 0 0,0 0 0,0 0 1,0 0-1,0 1 0,0-1 0,0 0 0,0 0 0,0 0 0,-1 0 0,1 0 0,0 1 0,-1-1 1,1 0-1,-1 0 0,1 0 0,-1 1 0,1-1 0,-1 0 0,1 1 0,-2-2 0,1 2 1,0 0-1,0-1 0,1 1 1,-1 0-1,0 0 0,0 0 0,0 0 1,0 0-1,0 0 0,0 0 1,1 0-1,-1 1 0,0-1 0,0 0 1,0 0-1,0 1 0,1-1 1,-1 1-1,-1 0 0,-2 1-3,0 1 0,-1 0 0,1 0-1,1 1 1,-1-1 0,0 1 0,-2 4 0,-3 5-7,0 0 0,2 0 0,-7 17 0,11-23 12,0-1-1,1 1 1,0 1 0,0-1 0,1 0 0,0 0 0,0 0 0,1 14 0,0-19 0,0-1 1,0 0-1,0 1 1,0-1-1,0 0 1,1 1-1,-1-1 1,1 0-1,-1 0 1,1 0-1,-1 1 1,1-1-1,0 0 1,-1 0-1,1 0 1,0 0-1,0 0 1,0 0-1,0 0 1,0 0-1,0 0 1,0-1 0,2 2-1,-1-1 2,0-1-1,0 1 1,1-1 0,-1 1-1,0-1 1,0 0 0,1 0-1,-1 0 1,0 0 0,1 0-1,-1-1 1,4 0-1,7-3 9,0-1 0,-1 0 0,22-12 0,-27 14-9,21-14 4,13-7-16,-38 22 3,0 1 0,0-1 0,0 1 0,0 0 0,0 0 0,1 1 0,-1-1-1,0 1 1,1-1 0,5 1 0,-8 1 3,0-1 0,1 1-1,-1-1 1,1 1 0,-1-1-1,0 1 1,0 0 0,1 0-1,-1 0 1,0 0 0,0-1-1,0 2 1,0-1 0,0 0-1,0 0 1,0 0 0,0 0-1,0 1 1,-1-1 0,1 0-1,0 0 1,-1 1 0,1-1 0,-1 1-1,0-1 1,1 1 0,-1 2-1,2 6-11,-1 1-1,-1-1 0,0 11 0,0-4 3,0-11 22,1 0 1,-1-1-1,1 1 1,0 0-1,0-1 1,1 1-1,0-1 1,0 0 0,0 1-1,4 6 1,-4-10 3,-1 0 0,1 0 0,0-1 0,0 1 0,-1-1 1,1 1-1,0-1 0,1 1 0,-1-1 0,0 0 1,0 0-1,0 0 0,1 0 0,-1-1 0,0 1 0,1 0 1,-1-1-1,1 0 0,-1 0 0,1 1 0,-1-2 0,0 1 1,1 0-1,-1 0 0,1-1 0,3 0 0,4-2 16,0-1 1,0 0-1,-1 0 0,1-1 0,-1 0 0,0-1 0,13-10 0,-10 8-843,-1 0-1,2 0 0,16-7 0,-25 14-1027,-5 2 780,-7 5-50,8-6 1099,-12 7-1199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193 13091,'-69'-40'987,"6"3"-1496,-79-32 0,120 60 269,-1 0 0,-1 2 0,0 1 1,0 1-1,0 1 0,0 1 0,-36 0 0,18 5-378,-1 2 1,1 2-1,0 2 0,1 2 0,0 1 1,-57 25-1,34-8 1175,0 4 0,2 2 0,-62 46 0,91-56-258,0 2 0,2 2 0,1 0 0,1 2 0,2 1 0,1 2 0,1 0 0,2 2 0,2 0 0,1 1 0,-25 63 0,32-62-247,1-1-1,2 2 1,2-1 0,1 1 0,2 1-1,2-1 1,1 1 0,2-1 0,2 1-1,1-1 1,2 0 0,16 61 0,-7-56-89,1 0 1,2 0 0,2-2 0,2-1-1,1 0 1,2-1 0,2-2 0,1-1-1,2 0 1,2-3 0,1 0 0,1-2-1,2-2 1,1-1 0,1-1 0,62 33-1,-46-33 140,1-2 0,1-3 0,0-2 0,2-3 0,67 13 0,-54-19 108,1-3 1,0-2-1,139-9 1,-122-6-87,-1-3 0,-1-5 0,-1-3 0,0-4 0,-2-4 0,-1-3 0,129-69 0,-140 60-105,-2-4 0,-2-2 0,-2-3 0,75-75 0,-91 75-15,-3-2 0,-2-2-1,-2-3 1,-3 0 0,45-89 0,-67 112-5,-2-1 0,-2 0 0,-1 0 0,-2-2 0,-1 1 1,-1-1-1,3-57 0,-10 70 2,-1 0 0,-1 1 1,-1-1-1,0 0 0,-2 1 1,-1-1-1,-1 1 0,-1 0 1,0 1-1,-2 0 0,0 0 1,-2 1-1,-17-27 0,12 26 1,-1 0 0,-1 0-1,-1 2 1,-1 0-1,0 1 1,-32-20 0,22 19-18,-1 1 1,0 1-1,-2 2 1,-44-14-1,15 11-1,-2 3-1,0 3 0,0 3 0,0 2 0,-68 3 1,-134 12-10,-22 21-18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21020,'4'8'2305,"10"-5"-1609,11-11-296,5-2 1385,7-3-1113,3-1-272,2-6-176,-9-1-72,-10-2-152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8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15795,'3'38'1247,"-2"-13"-485,1 0 0,1 1 0,2-1-1,12 40 1,-17-63-678,1 1 0,1-1 1,-1 1-1,0-1 0,0 0 0,1 1 0,0-1 0,-1 0 0,1 0 1,0 0-1,0 0 0,0 0 0,0-1 0,0 1 0,1-1 1,-1 1-1,0-1 0,1 0 0,3 2 0,-3-2-7,1-1 0,0 1 0,0-1 0,0 0 0,0 0 0,-1 0 0,1 0 0,0-1 0,0 1 0,-1-1 0,1 0 0,4-2 0,7-3 105,-1-1 0,0-1 1,-1 0-1,0-1 1,19-15-1,96-92 833,-126 114-1010,-1 1 0,1-1 0,0 1 0,0 0 0,0-1 1,0 1-1,1 0 0,-1 0 0,0 0 0,0 1 0,1-1 0,-1 0 0,5 0 0,-6 2-4,1-1 0,-1 0 0,0 0-1,1 1 1,-1-1 0,1 1 0,-1-1 0,0 1 0,0 0-1,1-1 1,-1 1 0,0 0 0,0 0 0,0 0 0,0 0 0,0 0-1,0 0 1,0 0 0,0 0 0,0 1 0,-1-1 0,1 0-1,0 0 1,0 2 0,17 48-23,-16-43 24,1 1 1,0-1 0,0 0-1,0 0 1,1 0 0,8 12-1,-11-18 4,0-1 1,1 0-1,-1 0 0,0 0 0,0 0 0,1 0 1,-1 0-1,1-1 0,-1 1 0,0 0 0,1-1 1,-1 1-1,1-1 0,0 0 0,-1 1 0,1-1 1,-1 0-1,1 0 0,0 0 0,-1 0 0,1 0 1,-1 0-1,1-1 0,-1 1 0,1 0 0,2-2 1,5-1 31,-1-1 0,0 1 0,13-10 0,-8 6 0,1-1-24,1-1-268,0 0 0,0 1-1,1 1 1,0 1 0,0 0-1,17-3 1,-31 9 211,-1-1 0,0 1 0,0 0 0,0 0 0,0 0 0,0 0 0,0 0 0,1 0-1,-1 0 1,0 0 0,0 0 0,0 0 0,0 1 0,0-1 0,0 0 0,0 1 0,2 0 0,-3 2-477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18804,'0'-3'1328,"7"6"-1160,1 4-296,7 4 2145,2 4-1593,3 2-208,3 3 24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147 163 14171,'-16'10'548,"0"1"0,1 0 0,0 1 0,0 1-1,-13 15 1,24-24-414,0 0-1,0 1 1,1 0 0,-1 0-1,1 0 1,0 0-1,0 0 1,1 1-1,-1-1 1,1 1-1,1-1 1,-1 1 0,1 0-1,0 0 1,0 0-1,0 0 1,1 0-1,0 0 1,0 0-1,2 6 1,-2-10-97,0-1 0,1 1 0,0 0 0,-1-1 0,1 1 0,0 0 0,0-1 0,-1 1 0,1-1 0,1 1 0,-1-1 0,0 0 0,0 1 0,0-1 0,1 0 0,-1 0 0,1 0 0,-1 0 0,1 0 0,-1 0 0,1 0 0,-1 0 0,1-1 0,0 1 0,-1-1 0,1 1 0,0-1 0,0 0 0,-1 1 0,1-1 1,0 0-1,0 0 0,0 0 0,-1-1 0,1 1 0,0 0 0,0-1 0,-1 1 0,4-2 0,3 0 74,0-1 1,0 0 0,0-1 0,-1 0 0,1 0-1,12-10 1,-3-1 110,0 0-1,-2-1 1,1-1-1,-2 0 1,-1-1-1,19-31 0,-15 17-4,-1-1 0,-1 0-1,12-45 1,-21 41-73,-6 37-143,0 0 0,0 1-1,0-1 1,0 0-1,0 0 1,0 0 0,0 0-1,0 0 1,0 0 0,-1 0-1,1 0 1,0 0-1,0 0 1,0 0 0,0 0-1,0 0 1,0 0-1,0 0 1,0 0 0,0 0-1,-1 0 1,1 0-1,0 0 1,0 0 0,0 0-1,0 0 1,0-1-1,0 1 1,0 0 0,0 0-1,0 0 1,-1 0-1,1 0 1,0 0 0,0 0-1,0 0 1,0 0-1,0 0 1,0 0 0,0-1-1,0 1 1,0 0-1,0 0 1,0 0 0,0 0-1,0 0 1,0 0-1,0 0 1,0 0 0,0 0-1,0-1 1,0 1-1,0 0 1,0 0 0,0 0-1,0 0 1,0 0-1,0 0 1,0 0 0,0 0-1,0-1 1,0 1-1,0 0 1,0 0 0,0 0-1,0 0 1,0 0 0,1 0-1,-1 0 1,-9 19-12,-1 13 13,1 0 0,1 0 0,2 1 0,1 0 1,1 1-1,3-1 0,2 49 0,0-76 23,-1 1 1,2 0-1,-1-1 1,1 1-1,0-1 1,0 0-1,1 1 1,5 8-1,-6-12 0,0-1-1,-1 0 1,1 0-1,0 0 1,0 0 0,1 0-1,-1 0 1,0-1-1,0 1 1,1-1 0,-1 1-1,1-1 1,-1 0-1,1 0 1,0 0 0,-1 0-1,1-1 1,0 1-1,0-1 1,0 1 0,-1-1-1,6-1 1,2 0 34,-1 0-1,1-1 1,-1-1-1,0 1 1,1-2 0,-2 1-1,1-1 1,0 0 0,-1-1-1,0 0 1,9-7-1,2-3 61,-1 0-1,-1-1 1,22-26-1,-22 23-90,-1-2-1,-1 0 0,-1-1 0,17-34 0,-29 49-100,-5 9 40,-4 10 7,-2 8 9,1 1 0,1 0-1,1 0 1,1 1 0,-4 32-1,9-52 22,0 0-1,0 0 0,0 1 0,0-1 0,1 0 0,-1 0 0,0 0 0,1 0 0,0 0 0,-1 0 0,1 0 0,0 0 0,0 0 0,2 3 0,-2-4 1,-1-1-1,1 1 1,0 0-1,0-1 0,0 1 1,0-1-1,0 1 0,0-1 1,0 1-1,0-1 1,0 0-1,0 1 0,0-1 1,0 0-1,0 0 0,0 0 1,0 0-1,0 0 1,0 0-1,0 0 0,0 0 1,0 0-1,1 0 0,-1-1 1,0 1-1,0 0 1,0-1-1,0 1 0,0-1 1,1 0-1,5-3 11,1 0 0,-1-1-1,0 0 1,0 0 0,-1-1-1,1 0 1,-1 0 0,0 0-1,6-11 1,5-7-4,18-38 1,-10 18-240,-42 111-424,9-38 334,-5 32 0,11-52 14,1 1 0,0-1 0,1 1 0,0-1 0,1 1 0,-1-1 0,4 13 0,-4-21 274,1 0 0,-1 0 0,0 0 1,0-1-1,1 1 0,-1 0 0,0 0 0,1 0 0,-1-1 0,1 1 0,-1 0 1,1-1-1,-1 1 0,1 0 0,-1-1 0,1 1 0,0-1 0,-1 1 0,1-1 1,0 1-1,-1-1 0,1 0 0,0 1 0,0-1 0,-1 0 0,1 1 1,0-1-1,0 0 0,0 0 0,0 0 0,-1 0 0,1 0 0,2 0 0,19-5-647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8:59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11 18908,'0'0'54,"-1"-1"0,1 1 0,0-1 0,0 1 0,0-1 0,0 1 0,0 0 0,0-1 0,-1 1 0,1-1 0,0 1 0,0 0 0,0-1 0,-1 1 0,1-1 0,0 1 0,-1 0 0,1-1 0,0 1 0,-1 0 0,1 0 0,0-1 0,-1 1 1,1 0-1,-1 0 0,1 0 0,-1-1 0,1 1 0,0 0 0,-1 0 0,1 0 0,-1 0 0,1 0 0,-1 0 0,0 0 0,0 0 31,-1 1 1,1-1 0,-1 1 0,1 0-1,-1-1 1,1 1 0,0 0-1,-1 0 1,1 0 0,-2 2 0,-2 2 208,0 0 0,1 0 0,0 1 0,-6 8 0,7-9-229,1-1 0,0 1 1,0 0-1,0 0 0,1 0 0,0 0 0,0 0 0,0 0 0,0 0 0,1 0 0,0 7 0,0-9-67,1 0 0,0 0-1,0 0 1,0 0 0,0 0 0,0 0-1,0 0 1,1 0 0,0-1-1,-1 1 1,1 0 0,0-1-1,0 0 1,1 1 0,-1-1-1,0 0 1,1 0 0,-1 0-1,5 2 1,21 12-163,32 12 0,-40-19 51,0 0 0,0 2 0,0 0 0,18 15 0,-36-25 103,0 1 1,0-1-1,-1 1 1,1-1-1,-1 1 1,1 0-1,-1 0 1,1-1-1,-1 1 1,0 0-1,0 0 1,0 0-1,1 4 0,-2-5 19,0 0-1,0 1 0,0-1 1,0 0-1,-1 0 0,1 0 1,0 0-1,-1 1 0,1-1 0,-1 0 1,1 0-1,-1 0 0,0 0 1,1 0-1,-1 0 0,0 0 0,0 0 1,0 0-1,1-1 0,-1 1 1,0 0-1,0 0 0,0-1 0,0 1 1,-1-1-1,-1 2 0,-12 5 128,0 0 0,-1 0 0,1-2 0,-1 0 0,-1 0 0,1-2 0,-1 0 0,1-1 0,-32 0 0,46-2-172,1 0 0,-1 0 0,1 0 0,-1 0 0,0 0 0,1 0 0,-1 0 0,1-1 0,-1 1 0,1 0 0,0-1 0,-1 1 0,1-1 0,-1 0 0,1 0 0,0 1 0,0-1 0,-1 0 0,1 0 1,0 0-1,0 0 0,0 0 0,0-1 0,0 1 0,0 0 0,0 0 0,0-1 0,1 1 0,-1-1 0,1 1 0,-1 0 0,1-1 0,-1 1 0,1-1 0,-1-2 0,2-3-49,-1 1 1,1-1-1,0 0 1,1 1-1,-1-1 1,1 1-1,3-6 1,11-30-483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00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16980,'1'0'78,"-1"0"0,1 0 1,0 0-1,-1 0 1,1 0-1,-1 0 0,1 0 1,-1 0-1,1 1 1,-1-1-1,1 0 0,-1 0 1,1 0-1,-1 1 1,1-1-1,-1 0 0,1 1 1,-1-1-1,1 0 0,-1 1 1,0-1-1,1 0 1,-1 1-1,0-1 0,1 1 1,-1-1-1,0 1 1,0-1-1,1 1 0,-1-1 1,0 1-1,0-1 1,0 1-1,1-1 0,-1 1 1,0-1-1,0 1 1,0-1-1,0 1 0,0 0 1,0-1-1,-1 1 1,-6 30 823,2-18-25,-64 288 3391,60-244-3809,3 1-1,2 1 1,5 77 0,2-116-206,0-32 36,1-35-10,-3-36-24,-2 44-193,9-77 1,-7 111-65,0 0 0,0 0 0,0 0 0,1 0 0,0 0 0,0 0 0,0 1 0,1-1 0,-1 1 0,1-1 0,0 1 0,1 0 0,-1 0 0,1 1 0,7-7 0,-4 5 0,0 1 0,0 0-1,1 0 1,0 0-1,-1 1 1,1 1 0,1-1-1,-1 1 1,9-1-1,-7 1-15,1 1 1,0 0-1,-1 0 0,1 1 0,0 1 0,-1 0 0,19 3 0,-25-3 5,0 1 0,1-1 0,-1 1-1,0 0 1,0 0 0,0 0 0,0 0-1,0 1 1,-1 0 0,1 0-1,-1 0 1,0 0 0,0 0 0,0 1-1,0-1 1,0 1 0,-1 0 0,1 0-1,-1 0 1,2 6 0,0 0-11,-2 0 1,1 0-1,-2 0 1,1 0-1,-1 0 1,-1 1-1,0-1 1,-2 19-1,-2-2 57,-1-1 0,-10 29-1,29-103 13,-3-1-1,-2-1 1,3-63-1,-12 119-61,0 0-1,1-1 1,-1 1 0,2-1 0,-1 1-1,0 0 1,1-1 0,0 0 0,0 1 0,1-1-1,0 0 1,0 0 0,6 8 0,-6-9 21,0-1 1,0 0-1,1-1 1,-1 1 0,0-1-1,1 1 1,0-1 0,-1 0-1,1 0 1,0 0 0,0-1-1,0 0 1,0 1-1,1-2 1,-1 1 0,0 0-1,0-1 1,0 1 0,1-1-1,7-1 1,1-1 10,-1-1 0,1 0 0,-1-1-1,0 0 1,0-1 0,0-1 0,-1 0 0,1 0 0,-1-1 0,14-12 0,-15 12-25,-1-1 0,0 0 1,0-1-1,-1 0 0,0 0 1,-1-1-1,0 0 0,-1-1 1,1 1-1,-2-1 1,5-13-1,-9 24 5,-1-1 1,0 0-1,1 1 0,-1-1 1,0 0-1,1 1 1,-1-1-1,0 0 0,0 0 1,0 1-1,0-1 0,0 0 1,0 0-1,0 1 1,0-1-1,0 0 0,0 0 1,0 1-1,-1-1 0,1 0 1,0 0-1,0 1 1,-1-1-1,1 0 0,0 1 1,-1-1-1,1 0 1,-1 1-1,1-1 0,-1 1 1,1-1-1,-1 1 0,1-1 1,-2 0-1,1 1-3,0 0 1,0 0-1,0 0 0,0 0 0,0 0 1,-1 0-1,1 0 0,0 0 0,0 1 1,0-1-1,0 0 0,0 1 0,0-1 1,0 0-1,0 1 0,0 0 0,0-1 1,0 1-1,0 0 0,0-1 0,1 1 1,-2 1-1,-5 5 8,1 1 0,1-1-1,-1 1 1,1 0 0,1 1 0,-1-1 0,1 1 0,1 0 0,0 0 0,0 0 0,1 0-1,0 0 1,0 1 0,1-1 0,1 1 0,-1-1 0,1 1 0,1-1 0,0 1 0,0-1 0,1 1-1,0-1 1,1 0 0,5 13 0,-6-19 4,-1 0-1,1 0 1,0 0 0,0 0-1,0 0 1,1 0 0,-1-1 0,1 1-1,-1-1 1,1 0 0,0 0-1,0 0 1,0 0 0,0 0-1,0 0 1,0-1 0,5 2-1,-3-2 1,0 0 0,-1-1 0,1 1-1,0-1 1,-1 0 0,1-1 0,0 1-1,-1-1 1,1 0 0,0 0 0,7-3-1,1-2 4,1 0 0,-1-1 0,0-1 0,0 0 0,-1 0 0,0-2 0,12-12 0,-9 7-17,0-1 1,-1 0-1,16-26 0,-24 33-13,0 0-1,-1-1 1,-1 1-1,0-1 0,0 0 1,-1-1-1,0 1 1,2-18-1,-4 26 16,-1 1 0,0-1 0,0 1 0,0-1 0,0 1 0,0-1 0,0 1 0,0-1 0,0 1 0,0-1 0,-1 1 0,1-1 0,-1 1 0,1 0 0,-1-1 0,0 1 0,1-1 0,-1 1 0,0 0 0,0 0 0,0 0 0,-1-2 0,1 3 1,-1-1 1,1 1-1,0 0 1,0 0-1,0-1 1,-1 1-1,1 0 1,0 0-1,0 0 1,0 0-1,-1 1 1,1-1-1,0 0 0,0 0 1,0 1-1,0-1 1,0 1-1,-1-1 1,1 1-1,0-1 1,0 1-1,0 0 1,0-1-1,0 1 1,1 0-1,-1 0 1,-1 1-1,-3 4 5,0-1-1,1 1 0,-1 0 0,2 0 0,-1 0 0,1 0 1,0 0-1,0 1 0,0 0 0,1 0 0,0-1 0,0 1 1,1 0-1,0 1 0,0 6 0,0-6 17,1 0-1,0 0 1,0 0-1,1 0 1,0 0-1,1 0 1,-1 0-1,2 0 1,-1 0-1,1 0 1,0-1 0,8 14-1,-10-18-59,1-1 0,-1 0 0,0 0 0,1 0 0,0 0 0,-1 0 0,1 0 1,0 0-1,0-1 0,0 1 0,0-1 0,1 1 0,-1-1 0,0 0 0,0 0 0,1 0 0,-1 0 0,1 0 0,-1-1 0,1 1 0,-1-1 0,1 1 1,-1-1-1,1 0 0,0 0 0,-1 0 0,1-1 0,-1 1 0,5-2 0,-3 1-8,-1-1-1,0 0 1,1 0 0,-1 0 0,0-1-1,0 1 1,0-1 0,-1 1 0,1-1-1,-1 0 1,1 0 0,-1-1 0,0 1-1,0 0 1,0-1 0,-1 1 0,1-1-1,-1 1 1,1-6 0,7-34-484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0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64 19604,'-13'-29'1993,"3"12"-1329,4 4 1200,6 17-2544,1-1 928,2-3-344,1-11-336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0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13043,'0'-2'1128,"0"-1"-624,0 2-136,3 4 640,3 2-7,0 14 63,1 8 96,0 12-8,-1 5 17,-1 8-137,1 1-64,-2 3-168,1 0-152,-1-3-680,2-4-640,0-14 656,1-4-152,3-7-144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0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17268,'0'4'2056,"3"-1"-1368,2-8-360,1-5 929,0-5-545,1-6-24,0-9-544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1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109 427 13403,'-25'1'789,"16"0"-564,0 0 1,0-1-1,0 0 1,0 0-1,1-1 1,-11-2-1,18 3-182,1 0-1,-1 0 1,0-1-1,1 1 1,-1 0-1,0-1 1,0 1-1,1-1 1,-1 1-1,1-1 1,-1 1-1,0-1 1,1 1-1,-1-1 1,1 1-1,-1-2 1,1 1-17,0 1 1,0 0-1,0-1 1,0 1-1,0-1 1,0 1-1,0-1 1,0 1-1,0 0 1,0-1-1,1 1 1,-1-1 0,0 1-1,0 0 1,0-1-1,1 1 1,-1-1-1,0 1 1,1 0-1,-1 0 1,0-1-1,0 1 1,1 0-1,-1-1 1,1 1-1,-1 0 1,0 0-1,1 0 1,-1-1 0,1 1-1,-1 0 1,0 0-1,1 0 1,-1 0-1,1 0 1,22-8 423,1 2 0,-1 0 0,41-3 0,-23 4-193,691-87 1434,3 24-1288,-371 35-280,1068-86 19,1 65 132,-874 73-1,-316-7-52,-217-10-230,-16-1-79,0-1 0,-1 1 0,1-2 0,0 1 0,14-4 0,-23 4 31,0 0 0,0 0-1,-1 0 1,1-1 0,0 1 0,0 0-1,-1 0 1,1-1 0,0 1-1,-1 0 1,1-1 0,0 1-1,-1-1 1,1 1 0,-1-1 0,1 1-1,-1-1 1,1 0 0,0 0-1,-1 1 5,0-1 0,0 1-1,0-1 1,0 1 0,0-1-1,0 1 1,0 0 0,0-1-1,0 1 1,0-1 0,-1 1-1,1 0 1,0-1 0,0 1-1,0-1 1,-1 1 0,1 0-1,0-1 1,0 1 0,-1 0-1,1-1 1,0 1 0,-1 0-1,1-1 1,-3-1-80,1 1 0,-1-1 0,0 0 0,0 1 0,1 0 1,-1-1-1,0 1 0,-4-1 0,-20-2-651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18652,'-11'15'768,"0"-1"-308,2 0 0,-1 1 1,-7 16-1,16-27-357,-1 1 1,0-1 0,1 1-1,0-1 1,0 1-1,0-1 1,0 1-1,1 0 1,-1-1-1,1 1 1,1 0-1,-1-1 1,1 1-1,0-1 1,0 1-1,2 5 1,9 19 245,20 32 1,10 22-282,-34-61-49,0 1 0,-1 0 1,-1 1-1,-1-1 1,-2 1-1,0 0 0,-1 0 1,-2 0-1,0 1 0,-2-1 1,0 0-1,-2 0 1,0-1-1,-2 1 0,-1-1 1,0 0-1,-2-1 0,-1 1 1,0-2-1,-22 32 1,25-42 77,0-2 1,-1 1 0,-1-1 0,1 0 0,-17 12 0,22-18-61,0-1 0,1 0 0,-1-1 1,0 1-1,0 0 0,0-1 0,0 0 1,-1 1-1,1-1 0,0-1 1,0 1-1,-1 0 0,1-1 0,-1 1 1,1-1-1,0 0 0,-1 0 1,1-1-1,-1 1 0,1-1 0,0 1 1,-1-1-1,1 0 0,0-1 1,-4-1-1,1-1-11,1 1 1,1-1 0,-1-1-1,1 1 1,-1-1-1,1 0 1,0 0 0,1 0-1,-1 0 1,1-1-1,0 1 1,1-1 0,-1 0-1,1 0 1,0 0-1,1 0 1,-1 0 0,1 0-1,1 0 1,-1-10-1,0-3-55,1 0-1,1 0 0,1 0 0,0 1 1,8-29-1,-3 25-39,1 0 1,1 1-1,0 0 1,2 0-1,1 1 1,0 0-1,1 1 0,1 1 1,1 0-1,33-30 1,-16 21-59,1 1 1,1 1-1,1 2 0,1 1 1,45-19-1,-17 15 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15179,'0'0'14,"0"0"1,0 0-1,0-1 0,-1 1 0,1 0 0,0 0 0,0 0 0,0 0 0,0 0 1,0 0-1,0 0 0,0-1 0,-1 1 0,1 0 0,0 0 0,0 0 1,0 0-1,0 0 0,0-1 0,0 1 0,0 0 0,0 0 0,0 0 1,0 0-1,0 0 0,0-1 0,0 1 0,0 0 0,0 0 0,0 0 0,0 0 1,0-1-1,0 1 0,0 0 0,0 0 0,0 0 0,0 0 0,0 0 1,0-1-1,0 1 0,1 0 0,-1 0 0,0 0 0,0 0 0,0 0 1,0-1-1,12 1 176,27 8-408,-19-3 244,369 42-200,9-32 45,-376-15 120,1284 11-265,-54-2 291,-810 1 18,596 11 62,-2-24 17,-127-24 185,526-7 348,-1215 42-595,-168-6-44,-44-2-159,-15-3 99,7 3 52,-14-4-39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35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74 624 13267,'-8'1'396,"0"0"-45,1 0 1,-1 1 0,1 0 0,-1 0-1,1 0 1,-13 7 0,20-9-326,0 0 0,0 0 1,0 0-1,0 0 0,0 0 0,0 0 1,0 0-1,0 0 0,0 0 1,0 0-1,0 0 0,0 0 1,0 1-1,1-1 0,-1 0 0,0 0 1,0 0-1,0 0 0,0 0 1,0 0-1,0 0 0,0 0 0,0 0 1,0 0-1,0 0 0,0 0 1,0 0-1,0 0 0,0 0 0,0 0 1,0 0-1,0 0 0,0 0 1,0 1-1,0-1 0,0 0 0,0 0 1,0 0-1,0 0 0,0 0 1,0 0-1,0 0 0,0 0 0,0 0 1,0 0-1,0 0 0,0 0 1,0 0-1,0 0 0,0 0 0,0 0 1,0 1-1,0-1 0,0 0 1,0 0-1,0 0 0,0 0 0,-1 0 1,1 0-1,0 0 0,0 0 1,0 0-1,0 0 0,0 0 0,0 0 1,9 1 686,17-2-79,284-41 1898,-173 20-2086,227-31 208,526-84-305,-310 7-316,-10-32-8,-465 132-22,200-40-966,-368 74-461,50-4 974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36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81 539 12779,'-10'-3'496,"-33"-13"430,41 15-832,0 0 1,0 0-1,0 0 1,1 0-1,-1 0 1,1 0-1,-1-1 1,1 1-1,-1-1 0,1 1 1,0-1-1,-1 1 1,1-1-1,0 0 1,0 1-1,0-1 1,1 0-1,-1 0 1,0-2-1,1 3-33,0-1-1,0 1 1,0 0 0,0 0-1,0 0 1,1 0 0,-1 0-1,1 0 1,-1-1 0,1 1-1,-1 0 1,1 0 0,-1 0-1,1 1 1,0-1 0,0 0-1,-1 0 1,1 0-1,0 0 1,0 1 0,0-1-1,0 0 1,0 1 0,0-1-1,0 1 1,0-1 0,1 0-1,34-12 723,41-3-251,-1 3-1,82-3 1,-83 9-372,191-17 126,307-34-150,212-60-71,-36 5-45,1 36-19,570 70-31,-1187 12-16,191 35 0,-285-31-275,-52-20-781,-6 4 870,-2-1-61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8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1158 23 13411,'-9'-4'151,"0"0"0,0 1 0,0 0 0,-1 0 0,1 1 1,-1 1-1,1-1 0,-1 2 0,-10-1 0,3 2-23,1 1-1,0 0 1,-1 1-1,-26 9 1,2 3-47,2 2 0,1 1 1,-44 28-1,30-13-61,1 3 0,2 1 0,1 3 1,3 2-1,1 2 0,2 1 0,2 3 1,2 1-1,3 1 0,-36 67 0,32-43 4,3 2 0,3 2-1,4 1 1,3 1 0,-22 121-1,39-145-9,3 0-1,2 1 1,6 86 0,1-100-9,3-1 1,1 0-1,3-1 1,1 0-1,20 51 1,-18-63-1,0-1-1,1-1 1,2-1 0,1 0-1,1-1 1,1 0 0,35 34 0,-35-42-10,0-1 0,1 0 1,0-2-1,2 0 1,-1-2-1,2 0 1,0-1-1,0-1 0,42 11 1,-40-15-16,0-1-1,0-1 1,0-1 0,0-1 0,1-1 0,-1-2 0,0 0-1,1-2 1,-1-1 0,0-1 0,-1 0 0,1-2 0,-1-1-1,0-2 1,43-22 0,-24 5-16,-1-2 0,-2-1-1,-1-2 1,-1-2 0,-2-1 0,-2-2-1,-1-2 1,37-55 0,-30 31 27,-3-1 0,-3-2 1,-2-1-1,-3-2 0,19-73 0,-36 100 16,-1-1-1,-3-1 0,-1 0 1,-2 0-1,-2-80 0,-5 94 6,-1 0-1,-2 1 0,0-1 1,-2 1-1,-2 0 1,0 1-1,-2 0 1,-1 0-1,-23-38 0,4 21 6,-37-44-1,11 17-54,50 62-16,0-1 0,1 0-1,0 1 1,1-2 0,1 1 0,-1-1 0,2 1 0,0-1-1,-3-20 1,2-6-304,3-67 0,2 65 290,-1-33-129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0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194 185 13267,'-42'18'2895,"41"-16"-1846,7-2-733,9-2-173,27-18-69,0-2 0,-2-1-1,43-32 1,0-1-331,-65 45 67,-16 11 122,-4 2 16,-28 19-35,9-6 94,-10 8 44,0-2-1,-46 25 1,63-39 34,0-1 0,-1-1 1,0 0-1,0 0 0,0-2 0,0 0 1,0 0-1,-26 0 0,38-3-48,-2 0 44,-1 0-1,1 0 0,0-1 0,-1 0 1,-7-1-1,13 1-74,1 1 0,-1 0 0,0-1 0,0 1 0,0 0 0,0-1 0,0 1 0,0 0 0,0-1 0,0 1 1,1 0-1,-1-1 0,0 1 0,0 0 0,0 0 0,1-1 0,-1 1 0,0 0 0,0 0 0,1-1 0,-1 1 0,0 0 0,1 0 0,-1 0 0,0 0 0,0-1 0,1 1 0,-1 0 0,0 0 0,1 0 0,-1 0 1,0 0-1,1 0 0,13-7 9,140-37-100,-59 20-72,-81 20 122,7-2-88,1-1 0,37-18 0,-50 18 15,-16 7 81,-19 6 59,-169 63 667,-20 6 613,186-69-1063,18-8-117,11 2-130,0-1 0,0 1 0,0-1 0,0 1 0,0-1 0,0 1 0,0-1 0,0 1 0,0-1 0,0 1 0,0-1 0,0 1 0,0-1 0,1 1 0,-1 0 0,0-1 0,0 1 0,1-1 0,-1 1 0,0 0 0,0-1 0,1 1 0,-1 0 0,0-1 0,1 1 0,0-1 0,14-12-9,0 0-1,1 1 1,0 1 0,1 1 0,1 0-1,24-10 1,-24 11-8,116-48-355,-110 48 110,1 2 0,0 0 0,42-4-1,-61 11 23,-6 2 100,-13 6 73,-23 9 158,23-12-60,-43 20 286,-2-4 1,-62 16-1,118-37-305,-1 1 0,1-1 0,-1 0 0,1 0-1,-1 0 1,0 0 0,1 0 0,-4-1 0,6 1-13,-1 0 0,1 0 1,0 0-1,-1 0 0,1 0 1,0-1-1,-1 1 0,1 0 1,0 0-1,0 0 0,-1-1 1,1 1-1,0 0 0,0 0 1,-1 0-1,1-1 0,0 1 1,0 0-1,0-1 0,-1 1 1,1 0-1,0 0 0,0-1 1,0 1-1,0-1 0,6-11-34,0 6-16,1 0 0,-1 1 0,1 0 1,1 0-1,-1 1 0,1-1 0,-1 2 1,1-1-1,0 1 0,0 1 1,1-1-1,-1 1 0,9-1 0,7 0-182,0 1 0,0 1 0,35 2 0,-48 0 93,1 0 0,0 0 0,0 2 0,12 3 0,-24-6 135,0 0 1,1 0-1,-1 0 1,0 0-1,0 0 0,0 0 1,1 0-1,-1 0 1,0 0-1,0 0 0,0 0 1,0 0-1,1 1 1,-1-1-1,0 0 0,0 0 1,0 0-1,0 0 0,1 0 1,-1 0-1,0 1 1,0-1-1,0 0 0,0 0 1,0 0-1,0 0 1,1 1-1,-1-1 0,0 0 1,0 0-1,0 0 0,0 1 1,0-1-1,0 0 1,0 0-1,0 0 0,0 1 1,0-1-1,0 0 1,0 0-1,0 0 0,0 1 1,-9 4 31,-15 2 154,3-2-16,-27 6 108,0-2 1,0-2 0,-81 2 0,127-10-336,0 1 0,0 0 1,1 0-1,-1-1 0,0 1 0,0-1 1,0 1-1,0-1 0,1 0 1,-1 0-1,0 0 0,1 0 1,-1 0-1,0 0 0,1 0 0,0 0 1,-1-1-1,1 1 0,0-1 1,-1 1-1,1-1 0,0 1 1,0-1-1,0 0 0,0-2 0,-3-6-318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1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1 167 12627,'0'-1'129,"0"0"1,0 0-1,1 1 1,-1-1 0,0 0-1,1 1 1,-1-1-1,1 0 1,-1 1 0,1-1-1,-1 1 1,1-1-1,0 0 1,-1 1 0,1-1-1,0 1 1,-1 0-1,1-1 1,0 1-1,0 0 1,-1-1 0,1 1-1,0 0 1,0 0-1,0-1 1,-1 1 0,1 0-1,0 0 1,0 0-1,0 0 1,-1 0-1,1 0 1,0 1 0,0-1-1,1 0 1,37 6 134,-32-5 102,17 2-257,-1-1 0,0-1-1,1-1 1,-1-2-1,35-5 1,115-32-111,-136 29 29,266-88-37,-286 92-3,-15 5 10,0 1 0,0-1 0,-1 0 0,1 1 0,0-1-1,0 1 1,0 0 0,0-1 0,0 1 0,-1 0 0,1 0 0,0 0 0,3 1 0,-4 0 1,0-1 0,0 1 1,-1 0-1,1 0 0,0 0 0,-1 0 1,1 0-1,0 0 0,-1 0 0,1 0 1,-1 0-1,1 0 0,-1 0 0,0 0 1,1 0-1,-1 1 0,0-1 1,0 0-1,0 0 0,0 0 0,0 2 1,2 13 7,-1-15-6,-1 0 1,1 1-1,-1-1 1,0 0 0,1 0-1,-1 1 1,0-1 0,0 0-1,0 1 1,0-1 0,0 0-1,0 0 1,-1 1-1,1-1 1,0 0 0,-1 0-1,1 1 1,-1-1 0,1 0-1,-1 0 1,1 0-1,-1 0 1,0 0 0,0 0-1,1 0 1,-1 0 0,0 0-1,0 0 1,0 0 0,0 0-1,0-1 1,0 1-1,0 0 1,0-1 0,-1 1-1,-1 0 1,-73 36-24,-107 37 0,105-45 14,30-10 6,3 0 19,-1-2-1,-68 15 1,69-29 54,44-3-62,-1 0-1,1 0 0,-1 0 1,0 0-1,1-1 0,-1 1 1,1-1-1,-1 1 0,1-1 1,-3-1-1,3 2-4,1 0 1,-1-1-1,1 1 0,0-1 0,0 1 1,-1 0-1,1-1 0,0 1 1,0-1-1,-1 1 0,1-1 0,0 1 1,0 0-1,0-1 0,0 1 0,0-1 1,0 1-1,0-1 0,0 1 1,0-1-1,0 1 0,0-1 0,0 1 1,0-1-1,0 1 0,0-1 0,0 1 1,0-1-1,1 1 0,-1-1 1,0 1-1,0 0 0,1-1 0,-1 0 1,2-1 0,-1 1 1,1-1-1,-1 0 1,1 1-1,0-1 1,-1 1-1,1 0 1,0-1-1,0 1 0,0 0 1,0 0-1,0 0 1,0 1-1,1-1 1,-1 0-1,0 1 1,0-1-1,5 1 1,42-2 6,-46 3-10,41 3 10,74 16 0,-80-12-42,0-1-1,67 3 1,-84-11 10,-1 0 0,1-2 0,0 0 0,-1-1 0,1-2-1,-1 0 1,-1-1 0,1 0 0,-1-2 0,20-12 0,-38 21 24,-1 0 1,1-1-1,-1 1 0,1 0 0,-1 0 1,1-1-1,-1 1 0,0 0 0,1 0 1,-1-1-1,1 1 0,-1-1 0,0 1 1,1 0-1,-1-1 0,0 1 0,0-1 1,1 1-1,-1-1 0,0 1 1,0 0-1,0-1 0,0 1 0,1-1 1,-1 1-1,0-1 0,0 1 0,0-2 1,-1 1 6,1 1 1,0-1-1,-1 0 1,1 0-1,-1 0 1,0 1-1,1-1 1,-1 0-1,1 1 1,-1-1-1,0 1 1,0-1 0,1 1-1,-3-2 1,-36-13 330,31 12-267,-60-18 457,-21-7-441,81 24 17,0 1 0,-1-2 0,2 1 0,-1-1 0,0 0 0,1 0 0,-10-10-1,16 14-87,0 0-1,0 0 1,0-1-1,0 1 0,0 0 1,0 0-1,1 0 1,-1-1-1,0 1 0,1 0 1,-1-1-1,1 1 1,0 0-1,-1-1 0,1 1 1,0-1-1,0 1 1,0-1-1,0 1 0,0 0 1,0-1-1,0 1 0,1-2 1,9-13 148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1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26 8962,'-12'-8'912,"10"1"-600,2-1-160,7 7 704,3 0-464,7 1-175,3 1-41,6 2-160,3-2-24,4 2-489,-1 0-479,6-2 824,2-1-120,4 0-120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2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6265,'411'-31'-843,"-377"26"695,64 2-1,-82 4 558,-1 0-1,1 1 1,-1 1-1,0 1 1,0 0-1,22 10 0,19 11 177,75 30 1050,-113-50-1504,0 1 0,1-2 1,0-1-1,0 0 0,28 0 1,-25-5-93,0 0 0,1-1 0,40-12 0,-33 7-126,32-4 0,-56 12 82,1 0 0,-1 0-1,0 0 1,1 1 0,-1-1-1,0 2 1,0-1 0,0 1-1,10 3 1,2 3 76,30 19 1,1 0 146,-26-17-152,1-1-1,0-1 0,0-2 0,0 0 0,1-1 0,0-2 0,0 0 0,0-2 1,0-1-1,0-1 0,49-8 0,7-1-1097,1 2 1,-1 5-1,95 7 1,-107 2 842,-19-1 175,0-2-1,0-2 1,52-5-1,95-36-293,-51 9 116,-77 22 91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3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8762,'28'17'330,"0"-1"-1,2-1 1,0-2 0,0-1 0,36 9-1,-42-15-193,0-1 0,0-2 0,1 0 0,-1-2 0,1-1 0,-1 0 0,38-7 0,17-7-5,99-12-3,-148 24-107,-1 1-1,1 1 0,0 2 1,31 5-1,-58-6-16,145 21 316,-122-20-233,1-1 0,-1-1-1,45-7 1,-5-6-15,-1-4 1,70-27-1,-77 23-146,0 2 0,117-20 0,-159 38 71,-1 0 0,0 1-1,1 1 1,-1 1 0,0 0 0,0 0 0,18 7 0,11 5 127,43 22 0,-56-22-19,1-1 0,0-2 0,56 12 0,-53-18-56,0-2 1,1-2-1,36-3 1,106-17-8,-103 9-38,98-1 1,-96 15 47,-1 4-1,93 22 1,-123-23-1,-1-2 0,1-1 1,47-4-1,138-17 25,-30 0-62,-148 16-8,96 8-1,16 21-5,1-1 17,-129-23-14,1-1 1,55-4-1,101-25 9,-37 3-23,-152 22 9,0 1-1,-1-1 0,1 1 0,0 1 0,0-1 1,5 1-1,-9 0 2,0-1 0,0 0 1,0 1-1,0-1 0,0 1 1,0-1-1,0 1 0,0 0 1,0-1-1,-1 1 0,1 0 1,0 0-1,0-1 0,-1 1 1,1 0-1,0 0 0,-1 0 1,1 0-1,-1 0 0,1 0 0,-1 0 1,0 0-1,1 0 0,-1 0 1,0 0-1,0 0 0,1 0 1,-1 0-1,0 0 0,0 0 1,-1 2-1,1 9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9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213 246 18228,'1'-3'338,"0"0"1,0-1-1,-1 1 1,1 0-1,-1-1 0,0 1 1,0-1-1,0 1 1,0-6-1,-1 9-251,1-1 1,0 0-1,0 0 1,-1 0-1,1 0 1,-1 0-1,1 0 1,-1 0-1,1 0 1,-1 0-1,1 1 0,-1-1 1,0 0-1,0 0 1,1 1-1,-1-1 1,0 0-1,0 1 1,0-1-1,0 1 1,1-1-1,-1 1 1,0 0-1,0-1 0,0 1 1,0 0-1,0 0 1,0-1-1,0 1 1,0 0-1,0 0 1,0 0-1,0 0 1,0 0-1,0 1 1,-2-1-1,-3 1 63,0 1-1,0 0 1,1 0 0,-1 1-1,0-1 1,1 1 0,0 0-1,-1 1 1,1-1 0,0 1-1,1 0 1,-8 7 0,-2 5-81,0 0 0,-15 23-1,22-30-59,0 1-1,1 1 0,0-1 1,1 1-1,0 0 0,0 0 1,2 0-1,-5 17 0,8-26-8,0-1 0,0 1 1,-1-1-1,1 1 0,0 0 0,1-1 0,-1 1 0,0 0 0,0-1 0,1 1 1,-1-1-1,1 1 0,-1-1 0,1 1 0,0-1 0,-1 1 0,2 1 1,-1-2 0,0 0 1,0-1-1,0 1 1,0 0-1,0-1 1,0 1-1,0-1 1,0 1-1,0-1 1,1 1 0,-1-1-1,0 0 1,0 1-1,0-1 1,1 0-1,-1 0 1,0 0-1,2 0 1,2-1 5,0 0 0,1 0 1,-1 0-1,0-1 0,0 1 0,0-1 0,0-1 1,0 1-1,6-5 0,33-23 135,-1-3 0,56-55 0,67-86 492,-138 142-501,-9 12 60,25-34 0,-44 54-188,0 0 0,0 0 0,0 0 0,0 0 0,0 0 0,0 0 0,0 0 0,0 0 0,0 0 0,0 0 0,0 0 0,0 0 0,0-1-1,0 1 1,0 0 0,-1 0 0,1 0 0,0 0 0,0 0 0,0 0 0,0 0 0,0 0 0,0 0 0,0 0 0,-9 9 18,-14 16-42,2 3 1,1 1 0,2 1 0,1 0 0,1 1 0,-23 66 0,37-90 18,0 0 1,1 0-1,-1 0 0,2 0 0,-1 0 1,1 0-1,0 12 0,1-17 2,-1 0 1,0 1-1,1-1 1,0 0-1,-1 0 0,1 0 1,0 0-1,0 0 1,0 0-1,0 0 1,0 0-1,1 0 0,-1-1 1,1 1-1,-1 0 1,1-1-1,-1 1 0,1-1 1,0 1-1,0-1 1,0 0-1,0 0 0,0 0 1,0 0-1,0 0 1,0-1-1,4 2 1,1-1 3,1 0 0,-1-1 0,1 0 0,-1 0 1,0-1-1,1 0 0,-1 0 0,0-1 0,1 0 1,-1 0-1,0-1 0,0 1 0,7-5 1,-3 1 1,0-1 1,0 0 0,-1 0 0,1-1 0,-1 0 0,16-18 0,-23 22-4,1-1 0,-1 1 0,0-1 0,-1 0 0,1 0 0,-1 0 0,0-1 0,0 1 0,-1 0 0,1-1 0,0-5 0,-2 9-3,0 1-1,0-1 1,0 0 0,0 1-1,0-1 1,0 1-1,0-1 1,-1 1-1,1-1 1,0 1 0,-1-1-1,0 1 1,1-1-1,-1 1 1,0-1-1,1 1 1,-1 0 0,0 0-1,0-1 1,0 1-1,0 0 1,-1 0-1,1 0 1,0 0-1,0 0 1,0 0 0,-1 0-1,1 1 1,-1-1-1,1 0 1,-1 1-1,1-1 1,-1 1 0,1-1-1,-1 1 1,1 0-1,-1 0 1,1 0-1,-1 0 1,1 0 0,-1 0-1,0 0 1,-2 1-1,-2 0-1,-1 0 0,1 0 0,-1 1-1,1 0 1,-1 1 0,1-1 0,0 1 0,0 0 0,0 1-1,0-1 1,1 1 0,0 0 0,-1 1 0,1-1-1,1 1 1,-1 0 0,1 0 0,0 1 0,0-1 0,0 1-1,-4 10 1,7-14-1,1 0-1,0 0 0,0 0 1,0 0-1,0 0 0,0 0 1,0 0-1,0 0 0,0 0 1,1 0-1,-1 0 0,1 0 1,-1 0-1,1 0 0,0 0 1,0-1-1,0 1 0,0 0 1,0 0-1,0-1 0,1 1 1,-1-1-1,0 1 0,1-1 1,-1 0-1,1 1 0,0-1 1,-1 0-1,1 0 0,0 0 1,2 1-1,9 4-3,0 0 1,0-1-1,20 6 1,-17-7 1,60 15-5,-56-15 12,-1 0 1,0 1-1,-1 1 1,31 14-1,-39-17 60,-9-12 103,-2 1-119,6-189 1303,-5 196-1348,0 0-1,0-1 1,0 1 0,0 0-1,0 0 1,0 0 0,0 0 0,0 0-1,1 0 1,-1 0 0,0 0-1,1 0 1,-1 0 0,1 0 0,-1 0-1,1 0 1,-1 0 0,1 0 0,0 0-1,1-1 1,-1 2-71,0-1 0,0 1 0,0 0 0,1 0 0,-1 0 0,0 0 1,0 0-1,0 0 0,0 0 0,1 0 0,-1 1 0,0-1 0,2 1 0,20 2-944,-17-4 917,-1 0-1,1 0 0,-1-1 1,0 0-1,1 0 0,5-3 1,13-8-416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9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98 18652,'-3'45'1727,"-1"0"0,-14 56 1,4-21-818,7-36-561,-16 143 616,23-186-954,0 0 1,0 1-1,0-1 1,0 0 0,0 1-1,0-1 1,0 0 0,0 1-1,0-1 1,1 0 0,-1 0-1,0 1 1,1-1 0,-1 0-1,1 0 1,0 2-1,0-3-1,-1 0-1,1 0 1,-1 0-1,1 0 1,-1 0-1,1 0 1,-1 0-1,1 0 1,-1 0-1,0 0 1,1 0-1,-1 0 1,1-1-1,-1 1 0,1 0 1,-1 0-1,0 0 1,1-1-1,-1 1 1,1 0-1,-1-1 1,0 1-1,1 0 1,-1-1-1,0 1 1,0 0-1,1-1 1,-1 0-1,5-6 75,0 0 0,0 0 0,6-15 0,9-30 176,-3-2 0,-2-1 1,-2 0-1,-2 0 0,4-81 0,-14 121-221,0 8-25,0 0 0,0 0-1,-1-1 1,0 1 0,0 0-1,-1-1 1,0 1 0,0 0-1,-1 0 1,-4-12 0,6 19-15,0 0 0,0 0 1,0-1-1,0 1 0,0 0 1,0 0-1,0 0 0,0 0 0,0 0 1,0-1-1,-1 1 0,1 0 1,0 0-1,0 0 0,0 0 0,0 0 1,0 0-1,0 0 0,-1-1 1,1 1-1,0 0 0,0 0 0,0 0 1,0 0-1,0 0 0,-1 0 1,1 0-1,0 0 0,0 0 0,0 0 1,0 0-1,-1 0 0,1 0 1,0 0-1,0 0 0,0 0 0,0 0 1,-1 0-1,1 0 0,0 0 1,0 0-1,0 0 0,0 0 0,-1 1 1,1-1-1,0 0 0,0 0 1,0 0-1,0 0 0,0 0 1,0 0-1,-1 1 0,-3 8-83,2-2 44,1 0-1,0 0 1,1 0-1,-1 0 0,1 1 1,0-1-1,1 0 0,2 9 1,-3-13 29,0-1 1,1 0-1,0 1 1,0-1-1,-1 0 1,1 1-1,1-1 1,-1 0-1,0 0 1,0 0-1,1 0 1,-1 0 0,1 0-1,0-1 1,-1 1-1,1 0 1,0-1-1,0 1 1,0-1-1,0 0 1,1 0-1,-1 1 1,0-1-1,0-1 1,1 1-1,-1 0 1,0-1-1,4 1 1,1-1 13,1 0 0,-1-1 0,0 0 0,0 0 0,0-1 0,0 1-1,-1-2 1,1 1 0,0-1 0,-1 0 0,0 0 0,10-7 0,4-4 82,0-1 0,24-23 0,37-46 315,-81 83-394,1 0 0,-1 1-1,1-1 1,0 0 0,-1 1-1,1-1 1,0 1 0,-1-1-1,1 1 1,0-1 0,0 1-1,-1 0 1,1-1 0,0 1-1,0 0 1,0 0 0,0 0-1,1-1 1,-2 2-4,1-1 0,-1 0 0,1 0 1,-1 1-1,0-1 0,1 0 0,-1 0 0,0 1 0,0-1 0,1 0 0,-1 1 1,0-1-1,1 1 0,-1-1 0,0 0 0,0 1 0,0-1 0,0 1 0,1-1 1,-1 1-1,0-1 0,0 0 0,0 1 0,0 0 0,-2 36 8,1-35-11,-17 111-10,6-47-17,3 0 1,0 85-1,9-145-25,0 1 1,1-1-1,-1 0 0,2 1 0,-1-1 0,3 8 0,-4-13-2,1 0 0,-1 0 0,1 0 0,-1 0 0,1 0 1,-1 0-1,1 0 0,0 0 0,-1-1 0,1 1 0,0 0 0,0 0 1,0-1-1,-1 1 0,1 0 0,0-1 0,0 1 0,0-1 0,0 1 1,0-1-1,0 1 0,0-1 0,0 0 0,0 0 0,1 1 0,-1-1 1,0 0-1,0 0 0,0 0 0,0 0 0,0 0 0,0 0 0,0-1 0,0 1 1,0 0-1,0-1 0,0 1 0,0 0 0,0-1 0,0 1 0,0-1 1,0 0-1,1 0 0,8-5-275,-2-1 0,1 0 0,-1 0 0,0-1 0,-1 0 0,1 0 0,5-9 0,-7 9 56,20-26-698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3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1395 181 9562,'-25'-7'313,"0"-2"0,1 0 0,0-2-1,0-1 1,1-1 0,-40-29 0,50 32-288,-1 1 1,0 0 0,-1 1-1,0 1 1,0 0-1,-1 2 1,1-1-1,-1 2 1,0 0-1,-1 1 1,-18-2 0,-13 4 148,0 2 0,1 3 0,-66 12 0,-138 47 1285,225-55-1250,1 1 0,-1 1 0,2 1 0,-37 23 0,47-25-172,1 1 1,0 0 0,1 1 0,0 1-1,1 0 1,0 0 0,0 1-1,-14 24 1,2 7-67,1 0-1,3 1 1,-18 60 0,-22 148-182,43-139 122,4 0 1,6 179-1,15-122 146,34 177 0,-30-276 41,41 133 0,-40-167-61,1 0 0,2-2 0,1 0 0,2 0 0,25 32 1,-35-54-26,1-1 1,0 0 0,1 0 0,1-2-1,-1 1 1,2-2 0,0 1-1,0-2 1,0 0 0,1-1 0,1 0-1,-1-1 1,1-1 0,1 0 0,-1-1-1,1-1 1,-1-1 0,1 0 0,0-1-1,1-1 1,23-2 0,-11-2 11,1-1 0,-1-2 1,0-2-1,0 0 0,0-2 1,48-24-1,-23 6 13,-1-3 0,69-53 0,-69 42-11,-2-4-1,50-54 0,80-112 35,-85 86-86,-6-5 1,-6-3-1,122-261 0,-186 348 1,-1 0 0,-3-2 0,-2 0 0,-1-1 1,10-86-1,-22 111 5,-1-1 1,-1 0-1,-2 1 1,0-1 0,-10-38-1,7 44-11,-1 1-1,-1 0 1,0 0 0,-2 1-1,0 0 1,-1 0-1,-24-29 1,22 32 19,-1 0 0,0 1 0,-1 1 1,-1 0-1,0 1 0,-1 1 0,0 0 0,-1 1 0,-18-8 0,-91-26-72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0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130 185 17676,'-25'26'2617,"-26"32"1,44-48-2217,0 0 1,0 0 0,1 1-1,1-1 1,0 1 0,0 1 0,-3 13-1,7-24-367,1 0-1,-1 0 0,1 0 0,0 1 1,-1-1-1,1 0 0,0 0 1,0 0-1,0 0 0,0 1 0,0-1 1,0 0-1,0 0 0,0 0 1,1 0-1,-1 0 0,0 1 0,2 1 1,-2-3-19,1 0 1,-1 0 0,1 1 0,0-1-1,-1 0 1,1 0 0,-1 0 0,1 0-1,0 0 1,-1 0 0,1 0 0,-1 0-1,1 0 1,0 0 0,-1 0 0,1-1-1,-1 1 1,1 0 0,-1 0-1,1 0 1,-1-1 0,1 1 0,-1 0-1,1-1 1,0 0 0,8-5 101,0-1 0,13-13 0,-18 16-97,24-24 142,-20 18-104,1 1 1,0 0-1,1 0 1,0 1-1,0 0 0,0 1 1,23-12-1,-32 19-58,0-1 0,0 1-1,0-1 1,0 1 0,0 0 0,0 0-1,0-1 1,0 1 0,0 0 0,0 0-1,0 0 1,0 0 0,0 0 0,0 0-1,0 0 1,1 1 0,-1-1 0,0 0-1,0 1 1,0-1 0,0 1 0,-1-1-1,1 1 1,0-1 0,0 1 0,0-1-1,0 1 1,0 0 0,-1 0 0,1-1-1,0 1 1,-1 0 0,1 0 0,0 0-1,-1 0 1,1 0 0,0 1 0,1 4-6,0 1 1,-1 0-1,1 0 1,-1 0 0,0 8-1,-1-10 2,0-1 0,1 1 0,-1 0 0,1-1 0,0 1 0,0-1-1,4 8 1,-5-11 2,1 0 0,0 0-1,0 0 1,0-1 0,0 1-1,0 0 1,0-1 0,0 1-1,0 0 1,0-1 0,1 1-1,-1-1 1,0 1-1,0-1 1,0 0 0,1 0-1,-1 0 1,0 1 0,0-1-1,0 0 1,1 0 0,-1 0-1,0-1 1,0 1 0,1 0-1,-1 0 1,0-1 0,0 1-1,0-1 1,2 0 0,4-2-87,0 0 0,0-1 0,10-7-1,-16 10 63,32-23-1033,-2-1 0,-1-2 1,-1 0-1,-2-3 0,-1 0 0,-1-1 0,35-59 0,-30 38-196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0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22 14947,'-17'40'1848,"1"0"0,-14 58 0,25-77-1413,1 0-1,1 0 1,1 0-1,1 0 1,1 0 0,5 41-1,-4-55-346,0 0 0,1 0-1,0 0 1,0 0 0,5 8 0,-6-14-71,-1 1 1,1-1 0,-1 0-1,1 0 1,-1 0 0,1 0-1,0 0 1,-1 0 0,1 0 0,0-1-1,0 1 1,0 0 0,0 0-1,0-1 1,0 1 0,0 0-1,0-1 1,0 1 0,0-1 0,0 1-1,0-1 1,0 0 0,0 1-1,0-1 1,1 0 0,-1 0-1,0 0 1,0 0 0,0 0 0,1 0-1,-1 0 1,0 0 0,0 0-1,0-1 1,0 1 0,1 0 0,-1-1-1,0 1 1,0-1 0,1 0-1,28-17 368,-4 4-345,-1-2 1,-1 0-1,0-2 1,23-22-1,-19 10-2,-2-2 0,-1 0 0,-1-2 1,-2-1-1,-1 0 0,19-47 0,-40 81-34,2-2 16,0 0 0,-1 0 0,0-1-1,1 1 1,-1-1 0,0 1 0,-1-1-1,1 1 1,-1-1 0,1 1-1,-1-5 1,0 7-17,0 1 0,0 0 1,0 0-1,0 0 0,0 0 0,0 0 0,0-1 0,0 1 0,0 0 1,0 0-1,-1 0 0,1 0 0,0 0 0,0-1 0,0 1 0,0 0 1,0 0-1,0 0 0,0 0 0,0 0 0,0 0 0,0 0 0,-1-1 0,1 1 1,0 0-1,0 0 0,0 0 0,0 0 0,0 0 0,0 0 0,-1 0 1,1 0-1,0 0 0,0 0 0,0 0 0,0 0 0,0 0 0,-1 0 1,1 0-1,0 0 0,0 0 0,0 0 0,0 0 0,-1 0 0,1 0 0,0 0 1,0 0-1,0 0 0,0 0 0,0 0 0,0 0 0,-1 0 0,1 0 1,0 0-1,-10 10 91,-7 17 23,-3 11-5,3 1 1,1 0-1,1 1 0,-8 42 0,16-49-46,1 0 0,1 1 0,2-1 0,2 1 0,4 54-1,-3-82-91,0-1-1,1 1 1,0 0-1,0-1 1,1 1-1,0-1 0,0 0 1,0 1-1,0-1 1,1 0-1,0 0 1,6 8-1,-9-13 15,0 1-1,0-1 1,0 0-1,1 0 0,-1 0 1,0 0-1,0 1 1,0-1-1,0 0 1,0 0-1,1 0 1,-1 0-1,0 0 1,0 0-1,0 0 1,1 1-1,-1-1 1,0 0-1,0 0 1,0 0-1,1 0 1,-1 0-1,0 0 1,0 0-1,0 0 1,1 0-1,-1 0 1,0 0-1,0 0 1,1 0-1,-1 0 1,0-1-1,0 1 0,0 0 1,1 0-1,-1 0 1,0 0-1,0 0 1,0 0-1,3-10-358,-3-11-129,-3 5 211,-1-1 0,-1 1 0,0 1 0,-1-1 0,0 1 0,-14-23 0,-61-82 144,57 87 735,23 32-539,1 1-1,-1-1 1,1 0-1,-1 1 1,1-1 0,0 1-1,-1-1 1,1 0-1,0 0 1,-1 1 0,1-1-1,0 0 1,0 1-1,0-1 1,0 0 0,-1 0-1,1 1 1,0-1-1,1 0 1,-1-1 0,0 2-26,0-1 1,1 1-1,-1-1 1,1 1 0,-1 0-1,0-1 1,1 1-1,-1 0 1,1-1 0,-1 1-1,1 0 1,-1-1-1,1 1 1,-1 0 0,1 0-1,-1 0 1,1 0-1,0-1 1,-1 1 0,1 0-1,0 0 1,39 3-108,-29-1-266,109 5-2101,-69-7 1806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1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6 150 18532,'-1'3'215,"0"-1"-1,0 0 1,1 1-1,-1-1 1,1 1 0,-1-1-1,1 1 1,0-1-1,0 1 1,0-1-1,0 1 1,0-1 0,0 1-1,1-1 1,-1 1-1,1-1 1,0 0 0,0 1-1,0-1 1,0 0-1,0 1 1,0-1 0,3 3-1,-3-4-119,1 1 0,0-1-1,0 1 1,0-1 0,1 0 0,-1 0-1,0 0 1,0 0 0,0-1 0,1 1-1,-1 0 1,0-1 0,1 0 0,-1 1-1,1-1 1,-1 0 0,0 0 0,1-1-1,-1 1 1,0 0 0,1-1 0,-1 1-1,0-1 1,5-2 0,2-1-3,1 0 0,-1-1 0,0-1 1,-1 1-1,1-1 0,-1-1 0,0 0 0,0 0 0,-1 0 0,0-1 1,-1 0-1,1 0 0,-1-1 0,-1 0 0,0 0 0,0 0 1,-1-1-1,0 1 0,5-21 0,-9 28-75,1 0 0,-1 0 0,0-1 0,0 1 0,0 0 1,0-1-1,0 1 0,-1 0 0,1-1 0,0 1 0,-1 0 0,0 0 0,0-1 0,0 1 1,0 0-1,-2-3 0,2 4-13,0 0 1,0 0 0,0 0-1,0 0 1,0 1 0,0-1 0,0 0-1,0 1 1,-1-1 0,1 1-1,0-1 1,0 1 0,-1 0-1,1-1 1,0 1 0,0 0-1,-1 0 1,1 0 0,0 0-1,-1 0 1,1 0 0,0 0 0,-1 1-1,1-1 1,0 0 0,0 1-1,-1-1 1,1 1 0,0 0-1,-2 0 1,-3 3-5,-1 0 1,1 1-1,0 0 0,0 0 0,0 0 1,0 1-1,1 0 0,0 0 1,0 0-1,1 1 0,0-1 0,-6 15 1,-1 1-14,2 0 0,-12 45 0,18-57 9,1 0-1,-1 0 0,2 0 1,-1 1-1,1-1 0,1 0 1,0 1-1,0-1 0,1 0 1,1 0-1,3 15 0,-5-24 6,1 1 0,0 0-1,0 0 1,0 0 0,0-1-1,0 1 1,0 0 0,0-1-1,1 1 1,-1-1 0,0 1-1,1-1 1,-1 0 0,1 1-1,0-1 1,0 0 0,-1 0-1,1 0 1,0-1 0,0 1-1,0 0 1,0-1 0,0 1-1,0-1 1,0 0 0,0 1-1,0-1 1,0 0 0,0 0-1,0 0 1,2-1 0,6-1 10,-1 1 1,1-2 0,-1 0 0,0 0 0,12-6-1,62-32 76,23-11 73,-101 50-154,0 0 1,0 1-1,0-1 0,0 1 1,0 0-1,0 1 0,1-1 1,-1 1-1,0 0 0,9 1 1,-12-1-7,1 1-1,-1 0 1,0-1 0,0 1 0,-1 0 0,1 0 0,0 0 0,0 0 0,0 1 0,-1-1 0,1 0-1,0 1 1,-1-1 0,0 1 0,1 0 0,-1-1 0,0 1 0,0 0 0,0 0 0,0 0 0,0 0 0,0 0-1,0 0 1,-1 0 0,1 0 0,-1 0 0,1 0 0,-1 0 0,0 3 0,1 11 13,-2-9-14,2 0 1,-1 0 0,3 13 0,-3-19 4,0 0 0,1 0-1,-1-1 1,0 1 0,0 0 0,0 0 0,1-1 0,-1 1 0,0 0 0,1-1-1,-1 1 1,1 0 0,-1-1 0,1 1 0,-1-1 0,1 1 0,0-1 0,-1 1-1,1-1 1,-1 1 0,1-1 0,0 1 0,-1-1 0,1 0 0,0 1 0,0-1-1,-1 0 1,1 0 0,0 0 0,0 0 0,0 1 0,-1-1 0,1 0 0,0 0-1,0 0 1,-1-1 0,1 1 0,0 0 0,0 0 0,-1 0 0,2-1-1,10-4 50,0-1-1,0-1 1,0 1-1,-1-2 1,19-16-1,-14 11 16,25-15-1,-33 23-63,0 1-1,0 0 1,0 0 0,1 1 0,13-3-1,-20 5-23,0 1 0,0 0 0,0-1-1,0 1 1,0 0 0,0 0 0,0 1-1,0-1 1,0 0 0,0 1 0,0-1-1,0 1 1,-1-1 0,1 1 0,0 0-1,0 0 1,0 0 0,-1 0 0,1 0-1,0 0 1,-1 0 0,1 1 0,-1-1-1,1 1 1,-1-1 0,0 1 0,0-1-1,0 1 1,0 0 0,2 2-1,-1 0-195,0 1-1,-1-1 0,1 0 1,-1 0-1,0 1 0,0-1 1,0 0-1,0 1 0,-1-1 1,0 1-1,0-1 0,0 1 1,-1-1-1,-1 9 0,2-13 205,0 0-1,0 0 0,0 0 0,0 0 0,0-1 0,0 1 0,0 0 0,0 0 1,0 0-1,0 0 0,0 0 0,0 0 0,0 0 0,0 0 0,0 0 0,0 0 1,0 0-1,0 0 0,0 0 0,0 0 0,-1 0 0,1 0 0,0 0 0,0 0 1,0 0-1,0 0 0,0 0 0,0 0 0,0 0 0,0 0 0,0 0 1,0 0-1,0 0 0,0 0 0,0 0 0,0 0 0,0 0 0,0 0 0,0 0 1,-1 0-1,1 0 0,0 0 0,0 0 0,0 0 0,0 0 0,-1-14-659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1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0 17492,'-9'0'1504,"1"6"-1456,-4 4-152,5 4 1120,5 6-712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3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129 129 15891,'0'-3'376,"-1"0"-180,1 1 0,0 0 0,-1 0 0,1-1 0,0 1 0,0 0 0,0-1 1,0 1-1,0 0 0,1-1 0,-1 1 0,1 0 0,0 0 0,-1 0 0,1-1 0,0 1 0,2-3 0,-3 5-145,0 0-1,0 0 1,0 0-1,1 0 0,-1 0 1,0 0-1,0 0 1,0 0-1,0 0 1,1 0-1,-1 0 0,0 0 1,0 0-1,0 0 1,0 0-1,0 0 1,1 0-1,-1 0 1,0 0-1,0 0 0,0 0 1,0 0-1,0 0 1,1 0-1,-1 0 1,0 0-1,0 0 0,0 0 1,0 0-1,0 0 1,0 1-1,1-1 1,-1 0-1,0 0 0,0 0 1,0 0-1,0 0 1,0 0-1,0 1 1,0-1-1,0 0 1,0 0-1,0 0 0,0 0 1,1 0-1,-1 1 1,0-1-1,2 10 897,0 5-458,-1 1 1,0 0-1,-2 0 1,-2 23 0,-17 65 203,13-70-408,-97 412 1374,100-429-1620,2-10-19,1 1 0,-1 0 0,1 0 0,0 12-1,1-20-18,0 0 1,0 1-1,0-1 0,0 0 0,0 0 0,0 0 0,0 0 0,0 0 0,0 1 0,0-1 0,0 0 1,0 0-1,0 0 0,0 0 0,0 0 0,0 1 0,0-1 0,0 0 0,0 0 0,0 0 0,0 0 1,0 0-1,0 1 0,0-1 0,1 0 0,-1 0 0,0 0 0,0 0 0,0 0 0,0 0 0,0 0 0,0 1 1,0-1-1,1 0 0,-1 0 0,0 0 0,0 0 0,0 0 0,0 0 0,0 0 0,1 0 0,-1 0 1,0 0-1,0 0 0,0 0 0,0 0 0,0 0 0,1 0 0,-1 0 0,0 0 0,0 0 0,0 0 0,0 0 1,0 0-1,1 0 0,-1 0 0,0 0 0,0 0 0,0-1 0,11-10 38,10-20 12,37-78 61,79-131 71,-131 230-178,1 1 0,0 0 1,0 0-1,1 1 0,10-9 0,-17 16-6,1 0 0,-1 0 0,0 0 1,0 0-1,1 0 0,-1 0 0,0 0 0,1 1 1,-1-1-1,1 0 0,-1 1 0,1 0 0,-1-1 1,1 1-1,-1 0 0,1-1 0,-1 1 0,1 0 0,0 0 1,-1 0-1,1 1 0,-1-1 0,1 0 0,-1 1 1,1-1-1,-1 0 0,1 1 0,-1 0 0,1-1 0,-1 1 1,1 0-1,-1 0 0,0 0 0,0 0 0,1 0 1,-1 0-1,0 0 0,0 0 0,0 1 0,0-1 1,0 0-1,-1 0 0,1 1 0,0-1 0,0 3 1,4 5-4,-1 1 0,-1-1 0,0 1 0,0 0 0,-1 0 0,0 0 0,-1 0 0,0 0 0,-1 1 0,-1 15 0,-1 1 7,-2-1 1,-12 48-1,1-36 68,46-118 63,-12 26-93,-4 16-37,-4 15-6,-2 0 0,-1 0 0,9-44 0,-32 114-110,12-33 82,0-2 17,1 1 0,0 19 0,2-30 16,0 0-1,0 0 1,0 0 0,0 1-1,0-1 1,0 0 0,1 0 0,-1 0-1,1 0 1,0 0 0,0 0-1,-1 0 1,1 0 0,1 0-1,-1 0 1,0 0 0,0-1-1,1 1 1,-1 0 0,1-1-1,2 3 1,-2-3 4,0-1 0,0 1 0,0 0 0,0-1 0,1 0 0,-1 1 1,0-1-1,0 0 0,0 0 0,1 0 0,-1 0 0,0-1 0,0 1 0,1 0 0,-1-1 0,0 0 0,0 1 0,0-1 0,0 0 0,0 0 0,0 0 0,2-2 0,7-4 44,0-1-1,15-13 0,-18 14-13,14-11 50,-1-2 0,-1 0 1,-1-1-1,-1 0 0,-1-2 1,0 0-1,20-41 0,-36 64-84,-1-1-1,1 0 0,-1 0 0,1 1 0,-1-1 1,0 0-1,1 0 0,-1 1 0,0-1 0,1 0 0,-1 0 1,0 0-1,0 0 0,0 0 0,0 1 0,0-1 1,0 0-1,0 0 0,0 0 0,0 0 0,0 0 1,0 0-1,0 1 0,-1-1 0,1 0 0,0 0 1,-1 0-1,0-1 0,0 2-2,0 0 1,-1 0-1,1 0 1,0 1 0,0-1-1,0 0 1,0 1-1,0-1 1,0 1-1,0-1 1,0 1-1,0-1 1,0 1-1,0 0 1,0-1-1,0 1 1,0 0-1,1 0 1,-1 0-1,0 0 1,1-1-1,-1 1 1,0 2-1,-14 16-7,1 1 0,1 0 0,1 2 0,1-1-1,1 1 1,1 1 0,1 0 0,0 0 0,-5 37-1,11-50-1,1-1 0,1 0 0,-1 1 0,2 11 0,-1-20 8,0 0 0,0 1 0,0-1 0,1 0 0,-1 0 0,0 1 0,0-1 1,1 0-1,-1 0 0,1 0 0,-1 1 0,1-1 0,-1 0 0,1 0 1,0 0-1,0 0 0,-1 0 0,1 0 0,0 0 0,0-1 0,0 1 1,0 0-1,0 0 0,0-1 0,0 1 0,0 0 0,1-1 0,-1 1 0,0-1 1,0 0-1,0 1 0,1-1 0,-1 0 0,0 0 0,0 0 0,1 1 1,-1-1-1,0-1 0,0 1 0,2 0 0,4-2-2,-1 0 0,0 0 0,1-1 0,-1 0 0,-1 0 0,1 0-1,0-1 1,-1 1 0,0-2 0,10-7 0,4-8 0,20-27 1,-35 43 1,24-32 7,0-2 0,-3-1 0,-1-1 0,-2-1 0,-2 0 0,-1-2 0,17-60 0,-34 95-10,-1 0 0,1 1-1,-1-1 1,0 0 0,-1-10 0,0 17 3,1 1 1,-1 0-1,0 0 1,0 0-1,0 0 1,0-1-1,0 1 1,0 0-1,0 0 1,0 0-1,0 0 1,0 0-1,0-1 1,0 1-1,0 0 1,0 0-1,0 0 1,0 0-1,0-1 1,0 1-1,0 0 1,0 0-1,0 0 1,-1 0 0,1 0-1,0-1 1,0 1-1,0 0 1,0 0-1,0 0 1,0 0-1,0 0 1,-1 0-1,1-1 1,0 1-1,0 0 1,0 0-1,0 0 1,0 0-1,-1 0 1,1 0-1,0 0 1,0 0-1,0 0 1,0 0-1,-1 0 1,1 0-1,0 0 1,0 0-1,0 0 1,0 0-1,0 0 1,-1 0-1,1 0 1,0 0-1,0 0 1,0 0-1,0 0 1,-1 0-1,1 0 1,0 1-1,-7 8-20,-10 24-9,2 0 1,1 1-1,2 1 0,2 0 1,-11 59-1,19-81 27,0-6 4,0 0 0,1 1 0,0-1-1,0 1 1,1-1 0,0 0 0,0 1 0,1-1 0,0 1 0,3 12 0,-4-19-1,1 0 0,-1 0 0,1 0 0,0 0 0,-1 0 0,1 0 0,0 0 0,-1 0 0,1 0 0,0-1 0,0 1 0,0 0 0,0 0 0,0-1 0,0 1 0,0-1 0,0 1 0,0-1-1,0 1 1,0-1 0,0 1 0,1-1 0,-1 0 0,0 0 0,0 0 0,0 1 0,1-1 0,-1 0 0,0-1 0,0 1 0,0 0 0,0 0 0,1 0 0,-1-1 0,0 1 0,0 0 0,0-1 0,0 1 0,0-1 0,1 0 0,5-3 3,0 1 0,-1-2 0,1 1 0,-1-1 0,6-5 0,3-5 4,0 0-1,-2-1 1,0-1-1,0 0 1,-2-1 0,15-30-1,-8 9 19,-2 0 0,15-54 1,-27 78-16,-1 5-4,1 0 0,-2-1 0,0 1-1,0-1 1,-1 0 0,0 0 0,-1-14 0,0 25-6,0 0 0,1-1 0,-1 1 0,0 0-1,0 0 1,0 0 0,0-1 0,0 1 0,0 0 0,0 0 0,0 0 0,-1-1 0,1 1 0,0 0-1,0 0 1,0 0 0,0 0 0,0-1 0,0 1 0,0 0 0,0 0 0,0 0 0,0 0-1,-1-1 1,1 1 0,0 0 0,0 0 0,0 0 0,0 0 0,-1 0 0,1 0 0,0 0-1,0-1 1,0 1 0,0 0 0,-1 0 0,1 0 0,0 0 0,0 0 0,0 0 0,-1 0 0,1 0-1,0 0 1,0 0 0,0 0 0,0 0 0,-1 0 0,1 0 0,0 0 0,0 0 0,0 0-1,-1 0 1,1 1 0,-8 8-13,-7 27-24,1 0 0,1 1 0,-14 72 0,23-90 28,-5 20-93,2-1 1,2 2-1,2-1 1,1 1-1,2-1 1,7 56-1,-85-231-7981,52 96 6899,-38-47-1,-5 9 3142,68 77-1773,0 0 1,0 0-1,-1 0 1,2 0-1,-1-1 0,0 1 1,0 0-1,0-1 0,0 1 1,1 0-1,-1-1 1,0-1-1,1 3-131,0-1 0,0 1-1,0 0 1,1 0 0,-1-1 0,0 1 0,0 0-1,0-1 1,0 1 0,0 0 0,0 0 0,1 0-1,-1-1 1,0 1 0,0 0 0,0 0 0,1-1-1,-1 1 1,0 0 0,0 0 0,1 0 0,-1 0-1,0 0 1,0-1 0,1 1 0,-1 0-1,0 0 1,1 0 0,-1 0 0,0 0 0,0 0-1,1 0 1,-1 0 0,0 0 0,1 0 0,6 0 406,-1 1 1,1 0-1,12 3 1,-13-2-465,48 9-430,0-1 1,81 2 0,-112-13 20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3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259 0 19804,'-9'6'2553,"9"-5"-2435,0-1 1,0 0-1,-1 0 0,1 1 1,0-1-1,0 0 1,-1 1-1,1-1 0,0 0 1,0 0-1,-1 0 1,1 1-1,0-1 0,0 0 1,-1 0-1,1 0 1,0 0-1,-1 1 0,1-1 1,0 0-1,-1 0 0,1 0 1,0 0-1,-1 0 1,1 0-1,0 0 0,-1 0 1,1 0-1,0 0 1,-1 0-1,1 0 0,0 0 1,-1 0-1,1-1 1,0 1-1,-1 0 0,1 0 1,0 0-1,-1 0 0,1-1 1,0 1-1,0 0 1,-1 0-1,1 0 0,0-1 1,0 1-1,-1 0 1,1-1-1,0 1 0,0 0 1,0 0-1,-1-1 1,1 1-1,0 0 0,0-1 1,0 1-1,0 0 0,0-1 1,0 1-1,0 0 1,0-1-1,5 7-537,0 0 0,0-1 0,1 1-1,-1-1 1,2 0 0,-1 0 0,13 7 0,-14-8 242,5 2 31,-2-1 53,0 1 1,0-1 0,-1 1-1,1 1 1,9 10 0,-16-15 106,0 0 0,0 0 0,1 0 1,-1 0-1,0 0 0,0 0 0,-1 0 1,1 0-1,0 0 0,-1 0 0,1 0 0,-1 1 1,0-1-1,0 0 0,0 0 0,0 0 1,0 1-1,0-1 0,-1 0 0,1 0 0,-1 0 1,1 1-1,-1-1 0,0 0 0,0 0 1,0 0-1,0 0 0,0 0 0,-2 2 1,-5 6 24,-1-1 1,1 0 0,-2 0 0,1-1-1,-1 0 1,0 0 0,-1-1 0,0-1-1,0 0 1,0 0 0,-1-1 0,0-1 0,0 0-1,0 0 1,0-1 0,-21 2 0,25-5-130,-1 0 0,1-1 0,0 0 1,-1 0-1,1-1 0,0 0 1,0-1-1,0 1 0,0-2 0,0 1 1,1-1-1,-1 0 0,-12-10 0,-17-16-282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3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20380,'0'0'1649,"1"1"-1217,4 2-280,-1 0 1784,3 0-1320,3 1-200,-1 0-47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5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16452,'3'-3'2560,"0"-1"-1440,2 4-448,1 0 1849,4 4-1081,4 3-271,7 2-449,1 1-232,7 0-240,3-1-64,-2-5-184,1-4-248,-3-6-944,-6-4 1088,-14-1-209,-8-4-55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1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58 176 14291,'-1'3'624,"0"1"0,1 0 0,-1 0-1,1 0 1,-1 0 0,2 8 0,-1-12-511,0 1 1,0 0-1,0-1 1,0 1-1,0 0 0,0-1 1,1 1-1,-1-1 1,0 1-1,0 0 0,1-1 1,-1 1-1,0-1 0,1 1 1,-1-1-1,1 1 1,-1-1-1,1 1 0,0 0 1,0-1-39,0 0 1,0 1-1,-1-1 1,1 0-1,0 0 1,0 0 0,0 0-1,0 0 1,-1-1-1,1 1 1,0 0-1,0 0 1,-1 0-1,1-1 1,0 1-1,0 0 1,-1-1-1,1 1 1,0-1-1,0 1 1,0-1-1,8-6 238,0 0 0,-1-1 0,0 0-1,0 0 1,-1-1 0,0 0-1,6-10 1,-2 1 91,-1 0 0,15-39 1,-24 53-354,0 0 0,0 0 0,0 0 0,0 0 0,-1-1 0,0-5 0,0 9-47,0 0 1,0 1-1,0-1 1,0 1-1,0-1 0,0 1 1,0-1-1,0 0 1,0 1-1,0-1 0,-1 1 1,1-1-1,0 1 0,0-1 1,-1 1-1,1-1 1,0 1-1,-1-1 0,1 1 1,-1-1-1,1 1 1,0-1-1,-1 1 0,1 0 1,-1-1-1,1 1 1,-1 0-1,1 0 0,-1-1 1,1 1-1,-1 0 1,0 0-1,1 0 0,-1 0 1,1-1-1,-1 1 0,1 0 1,-1 0-1,0 0 1,1 0-1,-1 0 0,1 0 1,-1 1-1,0-1 1,1 0-1,-1 0 0,1 0 1,-1 1-1,1-1 1,-1 0-1,1 0 0,-1 1 1,1-1-1,-1 0 1,1 1-1,-1-1 0,0 1 1,-4 3-2,0 0 1,0 0-1,0 0 1,0 0-1,0 1 1,1 0-1,-4 5 1,-26 41 8,29-44-11,-11 18-9,1 0 0,1 1 0,1 1 0,2 0 0,-12 38 0,23-63 5,0-1 1,-1 0-1,1 1 1,0-1-1,-1 1 0,1-1 1,0 1-1,0-1 1,0 1-1,1-1 0,-1 1 1,0-1-1,0 1 1,1-1-1,-1 0 0,2 3 1,-2-4 0,1 1 1,-1 0-1,1-1 1,0 1-1,-1-1 1,1 0-1,0 1 1,-1-1-1,1 1 1,0-1-1,-1 0 1,1 0-1,0 1 1,0-1-1,-1 0 1,1 0-1,0 0 1,0 0-1,0 0 1,-1 0-1,1 0 1,1 0-1,5-2-3,1 0 0,-1 0-1,0 0 1,0-1 0,7-4 0,-1 1 7,9-4 2,0 2-1,1 0 1,0 1-1,1 1 1,44-4-1,-61 9 0,1 1 0,-1 0-1,1 1 1,-1 0-1,1 0 1,-1 1-1,1 0 1,-1 0-1,13 6 1,-15-5-2,0 0 0,0 0 1,0 1-1,-1 0 0,1 0 0,-1 0 1,0 0-1,0 1 0,-1-1 0,1 1 1,-1 0-1,0 0 0,0 0 0,2 8 0,-3-7 28,0 0-1,0 1 1,0-1-1,-1 1 0,0-1 1,-1 1-1,0-1 0,0 1 1,0-1-1,-2 12 0,3-85 1525,5-128-289,-6 197-1506,1 0-1,0 0 1,0 1-1,0-1 1,1 0-1,-1 0 1,1 0 0,-1-1-1,1 1 1,-1 0-1,1 0 1,0-1-1,0 1 1,0-1 0,0 0-1,0 1 1,4 1-1,-2-1-19,-1 0 1,1 0-1,0-1 0,0 1 0,0-1 1,0 0-1,1 0 0,-1 0 0,0-1 0,0 1 1,1-1-1,6 0 0,17-7-952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2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13523,'-2'0'322,"0"1"1,0-1 0,0 1-1,0 0 1,0-1-1,-1 1 1,1 0-1,0 0 1,1 0 0,-1 1-1,0-1 1,0 0-1,0 1 1,-2 2-1,-22 27 1706,23-27-1759,-5 7-47,0 0 0,1 0 0,0 1 1,1-1-1,0 2 0,1-1 0,-6 21 0,11-32-220,0-1-1,0 1 0,0 0 0,0-1 0,0 1 0,0 0 0,0-1 0,0 1 0,0 0 0,0-1 0,0 1 0,1 0 0,-1-1 0,0 1 0,0-1 0,1 1 0,-1 0 1,0-1-1,1 1 0,-1-1 0,1 1 0,-1-1 0,1 1 0,-1-1 0,1 1 0,-1-1 0,1 0 0,-1 1 0,1-1 0,0 0 0,-1 1 0,1-1 0,-1 0 1,1 0-1,0 0 0,-1 0 0,1 1 0,0-1 0,-1 0 0,1 0 0,1 0 0,36-2-22,-24 0 31,-7 2-14,1 1 1,-1 0-1,1 0 1,0 0-1,-1 1 1,0 0 0,1 0-1,-1 1 1,0 0-1,0 0 1,-1 1-1,13 8 1,-16-10 16,-1-1 1,0 1-1,0 0 1,0 0 0,0 0-1,0 0 1,-1 0-1,1 1 1,0-1-1,-1 0 1,0 1 0,0-1-1,0 1 1,0 0-1,0-1 1,0 1-1,-1 0 1,1 0 0,-1-1-1,1 1 1,-1 0-1,0 0 1,-1-1-1,1 1 1,0 0 0,-1 0-1,1-1 1,-1 1-1,0 0 1,0-1-1,0 1 1,0 0 0,0-1-1,-1 0 1,1 1-1,-1-1 1,0 0-1,-1 2 1,-2 3 105,0-2-1,-1 1 1,0-1-1,0 0 1,0 0 0,0 0-1,-1-1 1,-7 4 0,9-5-57,1-1 1,-1 0 0,0 0 0,0-1-1,0 1 1,0-1 0,0 0-1,0 0 1,0-1 0,0 0 0,0 0-1,0 0 1,-7-1 0,10 1-118,0-1 0,0 0 0,1 1 0,-1-1 0,0 0 0,1 0 0,-1 0 0,0 0 0,1 0 0,-1 0 0,1-1 0,0 1 0,-1 0 0,1-1 0,0 1 0,0-1 0,0 1 0,0-1 0,0 0 0,0 1 0,0-1 0,1 0 0,-1 1 0,1-1 0,-1 0 0,1 0 0,-1 0 0,1 0 0,0 0 0,0-2 0,0-4-125,1 0 0,-1 0-1,1 0 1,1 0 0,3-14 0,9-17-480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14467,'-1'-1'99,"1"1"-1,0-1 1,-1 1-1,1 0 1,-1-1-1,1 1 1,-1 0-1,0 0 1,1-1-1,-1 1 1,1 0-1,-1 0 1,1 0-1,-1 0 1,0 0-1,1 0 1,-1 0-1,1 0 1,-1 0-1,0 0 1,1 0-1,-1 0 1,1 0 0,-1 0-1,-1 1 1,9 12 1645,24 16-255,-16-18-1299,0-1 0,1 0 0,0-1 1,1-1-1,0-1 0,0 0 0,0-1 0,1-1 1,32 5-1,-16-6-120,-1-1 1,1-2 0,-1-1-1,49-7 1,-92 12-199,0-1 0,-1 0 1,-12 4-1,12-6 56,0 0-1,0-1 1,-1 0-1,1-1 1,-22-2-1,7-5-133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2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0 17804,'0'0'71,"0"1"0,1-1 0,-1 0 0,0 0 0,0 0 0,1 1 0,-1-1 0,0 0 1,0 1-1,0-1 0,1 0 0,-1 1 0,0-1 0,0 0 0,0 1 0,0-1 0,0 0 0,0 1 0,0-1 1,1 0-1,-1 1 0,0-1 0,0 0 0,0 1 0,-1-1 0,1 1 0,0-1 0,0 0 0,0 1 0,0-1 0,0 0 1,0 1-1,0-1 0,-1 1 0,-4 19 178,3-16 73,-44 192 3613,38-144-3761,2-1-1,2 1 1,6 95-1,5-110-1179,-6-32-1063,-8-18 197,3 4 1507,-68-123-1971,16 30 4843,53 96-2338,1 2 221,-1 0-1,1 0 1,0-1-1,1 1 1,-3-10-1,4 13-321,-1 0 0,1 0 0,0 1 0,0-1 1,1 0-1,-1 0 0,0 0 0,0 0 0,0 1 0,0-1 0,1 0 0,-1 0 0,0 0 0,1 1 0,-1-1 0,1 0 0,-1 1 1,1-1-1,-1 0 0,1 1 0,-1-1 0,1 0 0,0 1 0,-1-1 0,1 1 0,0 0 0,-1-1 0,1 1 0,0-1 0,0 1 0,0 0 1,-1-1-1,1 1 0,0 0 0,0 0 0,0 0 0,-1 0 0,1 0 0,0 0 0,1 0 0,71-6 714,44-6-1921,-63 2 921,3-4-98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3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22 195 18308,'0'1'108,"-1"0"0,1 0 0,0 0 0,0 0 1,-1 0-1,1 0 0,0-1 0,0 1 0,0 0 0,0 0 0,0 0 0,0 0 0,0 0 1,0 0-1,0 0 0,1 0 0,-1 0 0,0 0 0,1 0 0,-1 0 0,0 0 1,1 0-1,0 1 0,1-1 9,-1 0-1,0 1 1,1-1 0,-1 0 0,1 0 0,-1 0 0,1 0 0,0-1-1,-1 1 1,1 0 0,0-1 0,2 1 0,0 0 6,0 0 1,0 0-1,1-1 0,-1 0 1,0 0-1,1 0 0,-1 0 0,0 0 1,1-1-1,5-2 0,-1-1 11,-1-1-1,1 1 1,-1-2 0,-1 1-1,1-1 1,-1-1-1,0 1 1,0-1-1,-1 0 1,9-13-1,-11 15-60,0 0-1,-1-1 0,0 1 1,0-1-1,0 0 0,-1 0 1,0 0-1,0 0 0,-1 0 1,1 0-1,-1 0 1,0-1-1,-1 1 0,0 0 1,0-1-1,0 1 0,-2-7 1,2 11-58,-1 0 1,1 0 0,-1 0 0,0 0 0,0 0 0,0 0-1,0 1 1,0-1 0,0 0 0,-1 0 0,1 1-1,0-1 1,-1 1 0,1-1 0,-1 1 0,0 0-1,0 0 1,1 0 0,-1 0 0,0 0 0,0 0 0,0 0-1,0 0 1,0 1 0,0-1 0,0 1 0,0-1-1,0 1 1,0 0 0,0 0 0,-3 0 0,0 0-13,0 1 0,0-1 1,1 1-1,-1 0 0,0 1 1,0-1-1,1 1 0,-1 0 1,1 0-1,-1 0 0,1 1 1,-7 5-1,2 0-24,0 1-1,1 0 1,0 1-1,0 0 1,1 0-1,1 1 1,0-1-1,0 1 1,1 1-1,-7 20 1,8-18-9,0 1 1,1 0 0,0-1-1,1 1 1,1 0-1,0 0 1,1 1-1,3 21 1,-2-32 16,0 0 1,0 0-1,0 0 0,1-1 1,-1 1-1,1 0 1,0-1-1,0 1 1,1-1-1,-1 0 1,1 1-1,0-1 0,0-1 1,1 1-1,-1 0 1,1-1-1,0 0 1,0 1-1,7 3 0,-5-4 3,-1-1-1,1 0 0,0 0 0,0-1 0,0 0 1,0 0-1,1 0 0,-1 0 0,0-1 0,0 0 1,0-1-1,0 1 0,1-1 0,-1 0 0,9-4 1,1 0 5,0-1 0,-1-1 0,0-1 0,0 0 0,0-1 0,-1 0 0,20-19 0,-9 6 50,-2 0-1,-1-2 0,20-27 0,-14 11 68,-28 40-110,0 0 0,0 0 0,0 0 0,0 1-1,0-1 1,0 0 0,0 0 0,0 0 0,0 0 0,0 0 0,0 0 0,0 0-1,0 0 1,0 0 0,0 0 0,0 0 0,0 0 0,0 0 0,0 0 0,0 0 0,1 0-1,-1 0 1,0 0 0,0 0 0,0 0 0,0 0 0,0 0 0,0 0 0,0 0-1,0 0 1,0 0 0,0 0 0,0 0 0,-3 13 16,-7 16-3,6-21 0,1-2-5,1 0 0,-1 0 0,1 0 1,0 0-1,1 1 0,-1-1 0,1 1 0,0-1 0,1 11 0,0-17-7,0 0-1,0 0 0,0 0 0,0 1 0,0-1 0,0 0 0,0 0 1,0 0-1,0 0 0,0 0 0,0 0 0,1 1 0,-1-1 0,0 0 1,0 0-1,0 0 0,0 0 0,0 0 0,0 0 0,1 0 1,-1 0-1,0 0 0,0 0 0,0 0 0,0 1 0,0-1 0,1 0 1,-1 0-1,0 0 0,0 0 0,0 0 0,0 0 0,0 0 0,1 0 1,-1 0-1,0-1 0,0 1 0,0 0 0,0 0 0,1 0 1,-1 0-1,0 0 0,0 0 0,0 0 0,11-7 57,9-10 22,-20 17-80,2-1 4,24-24 131,44-31-1,-63 51-120,0 0 0,1 0 0,0 1-1,0 0 1,0 0 0,0 1 0,1 0-1,-1 1 1,1 0 0,0 0-1,17-1 1,-23 3-14,0 0 0,0 0 1,0 1-1,1-1 0,-1 1 0,0 0 0,0 0 0,0 0 0,0 0 0,0 1 0,0-1 1,0 1-1,0-1 0,-1 1 0,1 0 0,-1 0 0,1 0 0,-1 1 0,0-1 1,0 1-1,3 3 0,0 3-2,0 1 1,-1-1-1,0 1 0,0 0 1,2 12-1,-4-12-2,1-1-1,0 1 1,1-1-1,0 0 1,7 11-1,-11-19 6,1 0 0,0 0 0,0 0 0,0 0 0,-1 0 1,1-1-1,0 1 0,0 0 0,0 0 0,0-1 0,0 1 0,1-1 0,-1 1 0,0-1 0,0 0 0,0 1 0,0-1 0,0 0 0,1 0 0,-1 0 0,0 0 1,0 0-1,0 0 0,1 0 0,-1 0 0,0 0 0,0 0 0,0-1 0,0 1 0,1 0 0,-1-1 0,0 1 0,0-1 0,0 0 0,2-1 0,4-2 7,-1-1 0,1 0 0,0-1 0,5-6 1,-5 5-4,33-34 62,-27 26-64,1 1-1,1 0 0,0 1 1,0 0-1,1 1 0,25-13 1,-40 24-11,0 1 0,1-1 0,-1 0 1,0 1-1,1-1 0,-1 1 0,1 0 1,-1-1-1,1 1 0,-1 0 0,1 0 1,-1 0-1,1 0 0,-1 0 0,1 0 1,-1 0-1,1 0 0,-1 1 0,1-1 0,-1 1 1,1-1-1,1 2 0,-2-1-14,0 0 1,0 0-1,0 0 0,0 1 0,0-1 1,0 0-1,-1 1 0,1-1 0,0 0 1,-1 1-1,1-1 0,-1 1 0,1-1 1,-1 1-1,0 0 0,0-1 0,0 3 1,0 2-173,0 0 0,0 0 0,-1 0 0,0-1 1,0 1-1,0 0 0,-1-1 0,0 1 0,0-1 0,-4 6 1,6-10 155,-1 1 0,0-1-1,0 0 1,0 1 0,0-1 0,0 0 0,0 0 0,0 0 0,0 0 0,0 0 0,-1 0 0,1 0 0,0 0 0,-1-1 0,1 1 0,-1 0 0,1-1 0,0 1-1,-1-1 1,0 0 0,1 1 0,-1-1 0,-2 0 0,-13-10-483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3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5 16900,'-2'-5'1688,"-1"11"-1064,1 3-416,-3 1 1569,2 1-1033,-2 3-448,0-1-128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4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17532,'-13'32'1398,"2"0"0,0 1 0,3 0 0,-8 54 1,15-82-1323,1 0 0,-1 1-1,1-1 1,1 0 0,-1 1 0,1-1 0,1 6 0,-2-10-61,0 0-1,1 0 0,-1 0 0,0 0 0,1 0 1,-1 0-1,1-1 0,0 1 0,-1 0 1,1 0-1,-1-1 0,1 1 0,0 0 0,0-1 1,-1 1-1,1 0 0,0-1 0,1 1 0,-1 0 1,1-1 0,-1 0 0,1 0 0,-1 0-1,0 0 1,1 0 0,-1 0 0,1 0 0,-1 0-1,0 0 1,1-1 0,-1 1 0,1 0 0,-1-1 0,0 1-1,2-2 1,12-7 97,0 0 0,-1-2 0,0 1 0,-1-2 1,21-22-1,-1 2 111,-12 11-78,-14 13-82,1 1-1,0-1 1,0 1 0,1 1-1,0 0 1,0 0-1,11-5 1,-18 10-55,-1 0 0,0 1 0,0-1 0,1 1 0,-1 0 1,0-1-1,1 1 0,-1 0 0,0 0 0,1 0 0,-1 0 0,0 0 0,1 0 0,-1 0 1,0 0-1,1 1 0,-1-1 0,0 0 0,0 1 0,1-1 0,-1 1 0,0 0 1,2 1-1,-1-1-3,0 1 1,-1 0-1,1 0 1,-1 0-1,0 0 1,0 0-1,0 0 1,0 0-1,0 0 1,0 1-1,0-1 1,0 4-1,1 7-2,-1 1 0,0-1 0,-2 24 0,1-34 0,-2 45 1,2-48-2,0 0-1,0 1 1,0-1-1,0 0 1,0 1-1,0-1 1,0 0-1,0 1 1,0-1-1,0 0 1,0 1-1,0-1 1,0 0-1,0 0 1,1 1-1,-1-1 1,0 0-1,0 1 1,0-1-1,0 0 1,1 0-1,-1 1 1,0-1-1,0 0 1,1 0-1,-1 1 1,0-1-1,0 0 1,1 0-1,-1 0 1,1 1-1,9-7 50,12-19 42,-17 19-71,2-3-2,8-9 42,25-22 0,-36 36-55,0 1 0,0 0 0,0 0 0,0 0 0,0 0 0,1 1 0,-1-1 1,1 1-1,0 1 0,0-1 0,0 0 0,8 0 0,-10 2-8,0 0 1,-1 0-1,1 1 1,0-1-1,-1 1 1,1 0-1,0 0 1,-1 0-1,1 0 1,-1 0-1,0 1 1,1-1-1,-1 1 1,0-1-1,0 1 0,0 0 1,0 0-1,0 0 1,0 0-1,-1 0 1,1 0-1,0 1 1,1 2-1,3 7-12,0 1 0,0-1 0,4 18 0,-8-25 7,-1-4 5,1 7-3,1 0 0,0-1-1,0 0 1,1 1 0,6 9 0,-9-16 4,0 0 1,0 1 0,0-1 0,0 0 0,1 0 0,-1 0-1,0 0 1,1 0 0,-1 0 0,0 0 0,1-1 0,-1 1-1,1 0 1,-1-1 0,1 1 0,0-1 0,-1 0 0,1 1-1,-1-1 1,1 0 0,0 0 0,-1 0 0,1 0-1,0 0 1,-1 0 0,1-1 0,-1 1 0,1 0 0,-1-1-1,1 0 1,0 1 0,-1-1 0,0 0 0,2 0 0,9-7 6,0-1 1,-1 1-1,0-2 1,13-13-1,20-17-18,-43 39 6,-1 0-1,1 0 1,0 1-1,0-1 1,0 0-1,0 1 1,0-1-1,0 1 1,0-1-1,0 1 1,0 0-1,0-1 1,0 1-1,0 0 1,0 0-1,0 0 1,0-1-1,0 1 1,0 0-1,0 0 1,0 1-1,0-1 1,0 0-1,2 1 1,-2-1-9,0 1 0,0 0 0,0 0 0,0 0 0,0 0 0,-1 0 0,1 0 0,0 0 0,0 0 0,-1 0 0,1 0 1,-1 1-1,1-1 0,-1 0 0,1 0 0,-1 3 0,2 6-276,-1 1 0,0-1 0,-1 19 0,0-26 137,-1 10-271,0 18-2348,1-31 2731,0 0 0,0 0 1,0 0-1,0 1 0,0-1 1,0 0-1,0 0 0,0 0 1,0 1-1,0-1 1,0 0-1,0 0 0,0 0 1,0 0-1,1 1 0,-1-1 1,0 0-1,0 0 1,0 0-1,0 0 0,0 1 1,1-1-1,-1 0 0,0 0 1,0 0-1,0 0 1,0 0-1,1 0 0,-1 0 1,0 0-1,0 0 0,0 0 1,1 0-1,-1 1 1,0-1-1,0 0 0,1-1 1,11-9-1070,3-10 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4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241 327 14715,'14'-13'2539,"-14"13"-2474,0 0 0,0 0 0,0-1-1,-1 1 1,1 0 0,0 0 0,0 0-1,0-1 1,-1 1 0,1 0 0,0 0 0,0 0-1,-1 0 1,1 0 0,0 0 0,0-1-1,-1 1 1,1 0 0,0 0 0,-1 0 0,1 0-1,0 0 1,0 0 0,-1 0 0,1 0-1,0 0 1,-1 0 0,1 0 0,0 0 0,0 1-1,-1-1 1,1 0 0,-1 0 0,-3 1 335,-1 0 0,1 0 0,0 1 0,-1-1 1,1 1-1,-7 4 0,-15 12 700,1 1-1,-35 36 1,47-42-841,1 1 0,0 1 0,1 0 0,0 0 0,-13 28 0,24-43-255,-13 37 369,13-37-360,-1 1 0,1 0 0,0 0 0,0 0 0,-1 0 0,1 0-1,0 0 1,0 0 0,0 0 0,0 0 0,0 0 0,0 0 0,1 0 0,-1 0-1,0 0 1,0 0 0,1 0 0,-1 0 0,0-1 0,1 1 0,-1 0 0,1 0-1,-1 0 1,1 0 0,0-1 0,-1 1 0,1 0 0,0-1 0,-1 1 0,1 0-1,0-1 1,0 1 0,0-1 0,0 1 0,-1-1 0,3 1 0,1 0 1,0-1 0,0 0 0,0 0-1,-1 0 1,1-1 0,0 1 0,0-1 0,0 0 0,-1 0 0,1 0 0,5-2 0,40-23 20,-41 21-18,30-19 9,-1-2 0,-1-2 0,-2-1 0,61-66 0,-95 96-25,0-1 0,0 0 0,0 0-1,0 0 1,0 0 0,0 0-1,0 0 1,0 0 0,0 0 0,0 0-1,0 0 1,0 0 0,0 0 0,0 1-1,0-1 1,0 0 0,0 0 0,0 0-1,0 0 1,0 0 0,0 0-1,0 0 1,0 0 0,0 0 0,0 0-1,1 0 1,-1 0 0,0 0 0,0 0-1,0 0 1,0 0 0,0 0-1,0 0 1,0 0 0,0 0 0,0 0-1,0 1 1,0-1 0,0 0 0,0 0-1,1 0 1,-1 0 0,0 0 0,0 0-1,0 0 1,0 0 0,0 0-1,0-1 1,0 1 0,0 0 0,0 0-1,0 0 1,0 0 0,0 0 0,0 0-1,0 0 1,1 0 0,-1 0-1,0 0 1,0 0 0,0 0 0,-2 8-13,-19 43 8,15-39 3,0 2 0,0-1 0,2 0 0,-1 1 0,2 0 0,0 0 0,0 0 0,0 15 0,3-27 3,0-1-1,0 1 1,0-1 0,0 0-1,1 1 1,-1-1-1,0 1 1,0-1-1,1 0 1,-1 0 0,1 1-1,-1-1 1,1 0-1,0 1 1,-1-1-1,1 0 1,0 0-1,0 0 1,0 0 0,0 0-1,0 0 1,2 2-1,-2-3 2,1 1-1,0-1 1,-1 1 0,1-1-1,0 0 1,0 0 0,-1 0-1,1 0 1,0 0 0,-1 0-1,1 0 1,0 0-1,-1-1 1,1 1 0,3-2-1,5-2 3,1-1 1,-1 0-1,0-1 0,11-8 0,-19 13-6,22-17 6,-1-1-1,-1-1 1,33-38 0,47-76-3,-77 97 1,25-52 1,-42 72 2,-1 1 0,-1-1 0,0 0 1,-1 0-1,-1-1 0,2-19 0,-5 35-5,-1 0 1,0-1-1,0 1 1,0 0-1,0 0 0,-1-1 1,1 1-1,-1 0 1,1 0-1,-1 0 0,-1-4 1,1 5-2,0 0 1,1 0-1,-1 1 1,0-1-1,1 1 1,-1-1-1,0 1 1,0-1-1,1 1 1,-1-1-1,0 1 1,0-1-1,0 1 1,0 0-1,0 0 1,0-1-1,0 1 1,1 0-1,-1 0 1,0 0-1,0 0 1,0 0-1,0 0 1,0 0-1,0 1 1,0-1-1,0 0 1,0 0-1,0 1 1,1-1-1,-1 0 1,-1 1-1,-5 3-4,-1 0 0,1 0-1,0 0 1,1 1 0,-1 0 0,1 0 0,0 1-1,-8 9 1,-41 55-25,45-55 41,0 0-1,1 1 1,0 0 0,1 1 0,1-1 0,1 2 0,0-1-1,-4 27 1,9-37-13,0 1-1,0 0 1,1-1-1,0 1 1,0 0-1,1 0 1,0-1-1,1 1 1,-1-1-1,2 1 1,-1-1-1,1 0 1,0 1-1,0-1 1,1-1-1,0 1 1,0 0-1,0-1 1,1 0-1,0 0 1,0-1-1,9 8 1,-6-7-294,0 1 1,0-2 0,18 10-1,-23-13 247,-1-1-1,0 0 1,1 0-1,-1 0 1,1 0-1,-1-1 1,1 1-1,-1-1 1,1 1 0,-1-1-1,1 0 1,0 0-1,-1 0 1,1 0-1,0-1 1,-1 1-1,1 0 1,-1-1-1,1 0 1,3-1-1,12-18-389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6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226 266 16436,'-3'-3'177,"1"0"1,-1 0 0,1 1 0,-1-1 0,0 1 0,0 0-1,0 0 1,-1 0 0,1 0 0,0 1 0,-1 0 0,1-1 0,-1 1-1,1 0 1,-1 0 0,1 1 0,-1-1 0,0 1 0,1 0-1,-1 0 1,0 0 0,0 0 0,1 1 0,-1-1 0,0 1 0,1 0-1,-1 0 1,1 0 0,-1 1 0,-4 2 0,0 1-36,0 0 0,0 0 1,1 1-1,-1 0 0,2 1 0,-1-1 0,1 1 1,0 0-1,0 1 0,1 0 0,-6 9 1,5-5-38,0 1 0,-6 17 0,11-26-77,-1 0 0,1 0 0,0 0 0,1 0 0,-1 0 1,1 0-1,0 0 0,0 1 0,0-1 0,0 0 0,1 0 0,0 5 0,0-8-18,-1-1-1,0 1 1,1 0 0,-1 0-1,0-1 1,1 1 0,-1 0 0,1-1-1,-1 1 1,1-1 0,-1 1-1,1-1 1,-1 1 0,1-1 0,0 1-1,-1-1 1,1 1 0,0-1 0,-1 0-1,1 1 1,0-1 0,0 0-1,-1 0 1,1 1 0,0-1 0,0 0-1,-1 0 1,3 0 0,0 0 10,0-1 0,0 1 0,-1-1 0,1 0 1,0 0-1,0 0 0,0 0 0,3-2 0,6-4 52,0-1 0,15-13 0,-26 21-70,35-33 300,-2-1 0,-1-2 0,44-61 0,-72 91-247,-10 16 36,1 1-1,0 0 1,0 0-1,-2 15 1,-13 65-92,18-86 2,-2 10-5,0 0 0,1 0 0,0 1 0,1-1 0,1 0-1,3 21 1,-3-35 5,0 0 0,0 0 0,0 0 0,0 0-1,1 1 1,-1-1 0,0 0 0,1 0-1,-1 0 1,1 0 0,-1 0 0,1 0 0,0 0-1,-1 0 1,1 0 0,0-1 0,0 1-1,-1 0 1,1 0 0,0 0 0,0-1 0,0 1-1,0-1 1,0 1 0,0-1 0,0 1 0,0-1-1,0 1 1,1-1 0,-1 0 0,0 0-1,0 1 1,0-1 0,0 0 0,0 0 0,1 0-1,-1 0 1,0-1 0,0 1 0,0 0-1,0 0 1,0-1 0,2 0 0,2-1 18,0 0 0,0-1-1,0 0 1,0 0 0,-1 0 0,1-1 0,6-7 0,7-8 118,-1-1 0,-1-1 0,22-40 0,30-75 511,-65 134-586,-3 11-66,-3 15-33,-1 0 22,-4 22-14,2 0 0,0 51 1,6-96 27,4 30 6,-3-31-3,-1 1 0,0 0-1,0-1 1,0 1 0,1 0 0,-1-1-1,0 1 1,1-1 0,-1 1 0,0 0-1,1-1 1,-1 1 0,1-1 0,-1 1 0,1-1-1,-1 0 1,1 1 0,-1-1 0,1 1-1,0-1 1,-1 0 0,1 1 0,-1-1-1,1 0 1,0 0 0,-1 0 0,1 1 0,0-1-1,-1 0 1,1 0 0,0 0 0,-1 0-1,1 0 1,0 0 0,-1 0 0,1-1-1,0 1 1,-1 0 0,1 0 0,0 0 0,-1-1-1,2 0 1,5-3 25,-1-1 1,0 0-1,-1 0 1,1 0-1,-1-1 1,0 0-1,0 0 0,-1 0 1,0-1-1,6-10 1,-2 3 7,70-135 413,-52 98-301,-23 47-122,-2 7-15,-2 20-19,-7 28-25,5-32 15,0-1 0,2 1 0,0-1 0,2 20 1,-1-36 15,0-1 1,0 1 0,0-1 0,0 0 0,1 1 0,-1-1 0,1 1 0,-1-1 0,1 0 0,-1 1-1,1-1 1,0 0 0,0 0 0,0 0 0,0 1 0,0-1 0,1 1 0,-1-1-1,0-1 1,0 0-1,0 1 1,0-1-1,0 0 0,0 1 1,0-1-1,0 0 1,0 0-1,0 0 0,-1 0 1,1 0-1,0 0 1,0 0-1,0 0 1,0-1-1,0 1 0,0 0 1,2-1-1,3-2-5,1-1 0,-1 0 0,0 0 0,0 0 0,9-9 0,22-22-11,-1-2 0,44-60-1,53-92 67,-120 164-56,5-5-56,-25 39 43,1 1 1,0-1 0,0 1-1,1 0 1,0 0-1,-4 13 1,-1 2 5,-8 17 12,2 0 0,1 2-1,-14 77 1,25-93 6,1 0 0,1 0 1,1 0-1,2 1 0,1-1 0,1 0 0,9 36 0,-3-31-15,-2-7 0,5 34 0,-11-54 15,0 0 0,0 0 0,-1 0 0,0 0 0,-1 0 0,1 1 0,-1-1 0,0 0 1,-1-1-1,1 1 0,-4 8 0,4-13-1,1 0 0,-1 0 0,1 0-1,0-1 1,-1 1 0,0 0 0,1 0 0,-1 0 0,1-1 0,-1 1 0,0 0 0,0-1 0,1 1 0,-1-1 0,0 1-1,0-1 1,0 1 0,0-1 0,0 1 0,1-1 0,-1 0 0,0 0 0,0 1 0,-2-1 0,1 0 2,1 0 1,-1-1-1,0 1 0,1-1 1,-1 1-1,0-1 1,1 0-1,-1 1 0,1-1 1,-1 0-1,1 0 1,0 0-1,-2-1 0,-2-3 5,0 0 0,0 0 0,1 0 0,-1-1-1,1 0 1,-3-6 0,0-3 10,1 1 0,0-1 0,1-1 0,1 1 1,-3-21-1,5 26-5,1 0 1,0 1-1,1-1 1,0 0-1,0 1 1,1-1-1,1 1 1,-1-1-1,1 1 1,4-10 0,-4 15-52,0 1 0,0-1 0,0 1 0,0 0 0,0 0 0,1 0 0,-1 0 0,1 0 0,0 0 0,0 1 0,0 0 0,0-1 0,0 1 0,1 0 0,-1 0 0,7-2 0,4 0-358,0 0 0,0 0 0,19-1 1,20-5 59,-6-6-181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57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97 107 19532,'0'-1'109,"0"0"0,0 1 0,0-1 0,0 0 0,0 1 0,0-1 0,0 1-1,0-1 1,-1 0 0,1 1 0,0-1 0,0 0 0,-1 1 0,1-1 0,0 1 0,-1-1 0,1 1 0,0-1 0,-1 1-1,1-1 1,-1 1 0,1-1 0,-1 1 0,1-1 0,-1 1 0,1 0 0,-1-1 0,0 1 0,1 0 0,-1 0 0,1-1-1,-1 1 1,0 0 0,0 0 0,-1 0 56,0 1 1,1-1-1,-1 1 0,0 0 0,1 0 0,-1-1 0,1 1 0,-1 0 1,1 0-1,-1 1 0,1-1 0,-2 2 0,-4 5 107,0 0-1,0 1 1,-7 12 0,10-14-260,0 1 1,1 0-1,0 0 1,0 0-1,0 0 1,1 0-1,1 0 1,0 1-1,-1 9 1,2-13-15,0 0 1,0-1-1,1 1 1,-1-1-1,1 1 1,0-1-1,0 1 1,1-1-1,-1 0 0,1 1 1,0-1-1,0 0 1,1 0-1,-1 0 1,1-1-1,0 1 1,0-1-1,5 5 1,16 13-8,-5-5 11,0 0 0,0 2-1,-2 0 1,21 28 0,-34-40-1,0 0 0,-1 0 0,0 0 0,0 0 0,0 1 0,-1-1 0,0 1 0,0-1 0,0 1 0,-1 0 0,0 0 0,-1 0 0,1 0 0,-1 0 0,-1 0 0,1-1 0,-1 1 0,-1 0 0,1 0 0,-5 12 0,3-11 7,-1 0 0,0-1 1,0 0-1,-1 0 0,1 0 0,-2 0 0,-5 6 0,10-11 1,-1-1-1,1 1 0,-1 0 0,0-1 1,0 1-1,1-1 0,-1 1 0,0-1 0,-1 0 1,1 0-1,0 0 0,0 0 0,0 0 1,-1 0-1,1-1 0,0 1 0,-1-1 0,1 0 1,0 0-1,-1 1 0,1-1 0,0-1 1,-1 1-1,1 0 0,0-1 0,-1 1 0,1-1 1,0 0-1,-3 0 0,3-1-1,0 0 0,0 0 0,0 0 0,0 0 0,0 0 0,0 0 0,1 0 0,-1 0 0,1-1 0,0 1-1,-1-1 1,1 1 0,0-1 0,1 1 0,-1-1 0,0 0 0,1 1 0,-1-1 0,1 0 0,0 0 0,0 1 0,0-1 0,0 0 0,1 0 0,0-2 0,0-8 0,2 1-1,0-1 1,8-22 0,-1 14-11,0 0 0,1 1-1,2 1 1,0 0 0,1 1-1,0 0 1,2 1 0,0 1-1,1 0 1,0 1 0,1 1-1,33-20 1,-45 31-2,-1 0-1,1 1 1,0-1-1,-1 1 1,1 0-1,9-2 1,-14 4 3,0 0 1,0 0-1,0 0 1,0 0-1,0 0 1,0 0-1,0 0 0,0 0 1,0 0-1,0 1 1,0-1-1,0 0 1,0 1-1,0-1 1,0 0-1,0 1 1,0-1-1,0 2 1,0-1-1,0 0 0,-1 0 0,1 0 0,-1 0 1,1 0-1,-1 0 0,1 0 0,-1 0 1,0 0-1,1 0 0,-1 0 0,0 1 0,0-1 1,0 0-1,0 0 0,0 0 0,0 0 0,0 0 1,0 1-1,-1 0 0,0 1 0,1 0 0,-1 0 0,1 0 0,0 0 0,0 0 0,0 1 0,0-1 0,1 5 0,-1-8 4,0 0-1,0 1 1,1-1-1,-1 0 1,0 1-1,0-1 1,1 0-1,-1 1 1,0-1-1,0 0 0,1 0 1,-1 1-1,0-1 1,0 0-1,1 0 1,-1 0-1,0 0 1,1 1-1,-1-1 1,0 0-1,1 0 1,-1 0-1,0 0 1,1 0-1,-1 0 1,1 0-1,-1 0 1,1 0-1,18-8 50,-3-3 7,0-2-1,23-22 0,17-14 122,-55 48-173,0 0 0,0 1-1,0-1 1,0 0 0,0 1-1,0-1 1,0 1 0,0-1-1,0 1 1,0 0 0,0 0 0,0-1-1,1 1 1,0 0 0,-1 0-3,-1 0 0,1 0 0,0 0 0,-1 1 0,0-1 1,1 0-1,-1 0 0,1 1 0,-1-1 0,1 0 0,-1 1 1,1-1-1,-1 0 0,0 1 0,1-1 0,-1 0 0,0 1 1,1-1-1,-1 1 0,0-1 0,0 1 0,1 0 0,0 3 1,0 1-1,0 0 0,0-1 1,0 1-1,-1 9 0,1 3-53,0-13-5,-1 0-1,1 0 1,1 0 0,-1 0-1,0 0 1,1 0 0,0 0 0,0-1-1,3 7 1,-3-9-3,-1 0 0,0 0 0,0 0 0,0 0 0,0 0 0,1 0 0,-1 0 0,0 0 0,1-1 1,-1 1-1,1 0 0,-1-1 0,1 1 0,-1-1 0,1 0 0,-1 1 0,1-1 0,-1 0 0,1 0 0,-1 0 0,1 0 0,0 0 0,-1 0 0,1-1 0,-1 1 0,1 0 0,-1-1 0,3 0 0,19-9-1642,0 0 0,34-23 0,9-4-1223,-62 35 2688,75-32-4657,-71 31 4678,-1 1 0,1 0 0,0 0 0,0 1 0,0 0-1,0 0 1,0 1 0,11 1 0,-18-1 442,-1 0 0,1 0 0,-1 0 1,1 0-1,-1 0 0,1 0 0,-1 0 1,1 0-1,-1 1 0,1-1 0,-1 0 0,1 0 1,-1 1-1,0-1 0,1 0 0,-1 1 1,1-1-1,-1 0 0,0 1 0,1-1 0,-1 1 1,0-1-1,0 1 0,1-1 0,-1 0 1,0 1-1,0-1 0,1 1 0,-1-1 0,0 1 1,0-1-1,0 2 0,-5 20 2626,-20 18-1570,2-13-633,18-22-464,-1 1 1,1 1-1,0-1 1,1 1-1,-1 0 1,-5 13-1,10-20-177,0 0-1,1-1 1,-1 1-1,0 0 1,0 0-1,1 0 1,-1 0-1,0-1 1,1 1-1,-1 0 0,0 0 1,1 0-1,-1 0 1,0 0-1,1 0 1,-1 0-1,0 0 1,1 0-1,-1 0 1,0 0-1,1 0 1,-1 0-1,0 1 0,1-1 1,-1 0-1,0 0 1,1 0-1,-1 0 1,0 0-1,0 1 1,1-1-1,-1 0 1,0 0-1,0 1 0,1-1 1,-1 0-1,0 0 1,0 1-1,0-1 1,1 0-1,-1 1 1,0-1-1,0 0 1,0 0-1,0 1 1,0-1-1,0 0 0,0 1 1,1-1-1,-1 0 1,0 1-1,0-1 1,0 0-1,-1 1 1,1-1-1,0 0 1,0 1-1,0-1 0,0 0 1,0 1-1,0-1 1,0 0-1,0 1 1,-1-1-1,1 0 1,0 0-1,0 1 1,-1-1-1,25-13 73,-7-1-23,0 0 1,-1-1 0,-1-1 0,0-1-1,-1 0 1,-1-1 0,-1 0 0,0-1 0,-1 0-1,-2-1 1,0 0 0,0-1 0,6-29-1,-14 47-43,7-42 159,-8 43-170,0 1 0,1-1 0,-1 1 0,0-1 0,0 1 0,0-1 0,0 1 1,0 0-1,-1-1 0,1 1 0,0-1 0,-1 1 0,1 0 0,-1-1 0,1 1 0,-1 0 0,1-1 0,-1 1 0,0 0 1,0 0-1,0 0 0,0-1 0,0 1 0,0 0 0,0 0 0,-1 0 0,1 0-4,0 1 0,0 0 0,0 0-1,0 0 1,0 0 0,0 0 0,0 0 0,0 0 0,0 0-1,0 1 1,0-1 0,0 0 0,0 1 0,0-1 0,0 0 0,0 1-1,0-1 1,1 1 0,-1-1 0,0 1 0,0 0 0,0-1-1,1 1 1,-1 0 0,-1 1 0,-15 23 0,15-23 1,-6 12 23,1 1-1,0 0 0,1 0 1,1 1-1,0-1 0,-3 20 0,6-23-16,0 1-1,1-1 1,0 0-1,1 0 1,1 0-1,0 1 1,0-1-1,7 23 1,-7-32 6,0 0-1,0 1 1,0-1 0,1 0 0,0 0 0,-1 0-1,1 0 1,1 0 0,-1-1 0,0 1 0,0 0-1,1-1 1,0 0 0,-1 0 0,1 1 0,0-2-1,0 1 1,0 0 0,0-1 0,1 1 0,-1-1-1,0 0 1,1 0 0,-1 0 0,0 0 0,1-1-1,-1 1 1,1-1 0,-1 0 0,1 0 0,-1-1 0,1 1-1,-1 0 1,1-1 0,-1 0 0,0 0 0,1 0-1,-1 0 1,4-3 0,34-19 26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37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45 17452,'-4'8'1464,"6"-1"-1016,3-7-120,14 0 544,2-4-71,14-2-241,1-2-112,5-2-160,4 2-40,-1 0-88,-4-1-184,-8 4-480,-4 3-368,-12 2 720,-6 0-168,-8 0-105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37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14523,'20'7'1760,"8"-4"-807,5-3-361,10-7 1096,4-2-496,3-4-311,0-1-441,-2-3 1160,-5-2-1280,-6-4-96,-4-4 32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38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 16171,'8'2'335,"-1"1"0,0 0 0,0 0 0,-1 1 0,1-1 0,-1 2 0,0-1 0,0 1 0,0 0 0,-1 0-1,1 0 1,-1 1 0,6 8 0,-4-3-147,0-1 0,0 1 0,-1 0 0,-1 1 1,0-1-1,-1 1 0,5 16 0,-6-10-80,-1 0 0,0 0 1,-2 0-1,0 1 0,-1-1 0,0 0 1,-2 0-1,0 0 0,-1 0 0,-1 0 1,-13 32-1,6-23-292,-1 0 1,-2 0-1,0-2 0,-2 0 1,0 0-1,-31 31 0,36-45-117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97 15419,'1'-1'416,"1"-1"-1,-1 1 0,1 0 0,-1-1 0,1 1 1,0 0-1,0 0 0,0 0 0,-1 0 0,1 0 1,2 0-1,36-9 1162,42-2-965,-2 9-195,-54 2-367,1 0 1,-1-1 0,26-6-1,-46 6-39,-1 0-1,1 0 0,-1-1 1,9-4-1,-13 6-7,-1 1 0,1-1 0,0 1 0,-1-1 0,1 1 0,0-1 0,-1 1-1,1-1 1,-1 0 0,1 1 0,-1-1 0,1 0 0,-1 0 0,0 1 0,1-1 0,-1 0 0,1-1 0,-1 2-1,-1-1 0,1 0 0,0 1 1,0-1-1,-1 1 0,1-1 1,0 1-1,-1-1 0,1 1 0,-1-1 1,1 1-1,0-1 0,-1 1 0,1-1 1,-1 1-1,1-1 0,-1 1 1,0 0-1,1 0 0,-1-1 0,1 1 1,-1 0-1,0 0 0,1-1 0,-1 1 1,0 0-1,0 0 0,-7-2 4,0 1 0,0 0 0,0 0 1,0 0-1,0 1 0,0 1 0,0-1 0,-11 3 0,-69 19 25,65-16-27,-233 77-1,233-75-1,17-5-127,19-4 55,36-7 10,-18 3 4,-3 1 14,41-7-232,0 4 0,80 0 0,-122 10 82,-26-3 187,-1 0-1,0 0 1,0 0 0,1 0 0,-1 0-1,0 0 1,0 0 0,1 0-1,-1 0 1,0 0 0,0 1 0,1-1-1,-1 0 1,0 0 0,0 0-1,1 0 1,-1 0 0,0 0 0,0 1-1,0-1 1,1 0 0,-1 0 0,0 0-1,0 0 1,0 1 0,1-1-1,-1 0 1,0 0 0,0 0 0,0 1-1,0-1 1,0 0 0,0 0-1,0 1 1,0-1 0,0 0 0,0 0-1,0 1 1,1-1 0,-1 0-1,-1 0 1,1 1 0,0-1 0,-11 9-105,-19 3 39,11-6 22,0-1 0,-1-1 1,0 0-1,0-1 1,0-2-1,0 0 0,0-1 1,0-1-1,0 0 0,0-2 1,0 0-1,-22-8 1,-5-8-57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1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18 15667,'7'-15'2547,"-3"15"-326,-2 23-81,-2-13-2348,-2 84 1339,-18 126-1,-2 64 157,22-284-1277,0 0 0,0 0 1,0 0-1,0 0 0,0 0 0,0 0 1,0 0-1,0 0 0,1 0 0,-1 0 1,0 0-1,0 0 0,0 0 0,0 0 1,0 0-1,0 0 0,0 0 0,0 0 1,0 0-1,0 0 0,0 0 0,0 0 1,0 0-1,0 0 0,1 0 0,-1 0 1,0 1-1,0-1 0,0 0 0,0 0 1,0 0-1,0 0 0,5-16 152,4-27 23,14-78 62,65-206 0,-83 312-262,1 1 0,0 0 0,1 0 1,0 0-1,13-16 0,-18 28 9,-1-1-1,1 1 0,0 0 1,0 0-1,0 1 1,1-1-1,-1 0 1,0 1-1,1-1 1,-1 1-1,1 0 1,-1-1-1,1 1 0,0 0 1,4 0-1,-5 1 3,1 0-1,-1 0 0,1 1 1,-1-1-1,1 1 1,-1-1-1,1 1 0,-1 0 1,0 0-1,1 0 0,-1 0 1,0 1-1,0-1 0,0 1 1,0-1-1,0 1 1,0 0-1,0-1 0,0 1 1,2 4-1,-2-3 1,0 0 1,1 0-1,-1 0 0,0 0 1,-1 0-1,1 1 0,-1-1 0,1 1 1,-1-1-1,0 1 0,0 0 1,-1-1-1,1 1 0,-1 0 0,0 7 1,0-5 5,-1 0 0,0 1 0,-1-1-1,0 0 1,0 0 0,0 0 0,0 0 0,-7 10 0,2-5 12,-1 0 0,0 0 0,0-1-1,-1 0 1,-1 0 0,0-1 0,0 0 0,-15 9 0,18-13-10,-1-1 1,0 0 0,0-1-1,0 0 1,0 0-1,-17 3 1,24-6-69,-1 1-1,1-1 1,0 0 0,-1 0-1,1 1 1,-1-1 0,1 0-1,-1 0 1,1-1 0,-1 1-1,1 0 1,-1 0 0,1-1-1,0 1 1,-1-1-1,1 1 1,-1-1 0,1 1-1,0-1 1,0 0 0,-1 0-1,1 0 1,0 1 0,0-1-1,0-1 1,0 1 0,0 0-1,0 0 1,0 0 0,0 0-1,1-1 1,-1 1 0,0 0-1,1-1 1,-1 1 0,1 0-1,-1-1 1,1 1 0,0-1-1,0 1 1,0-1-1,-1 1 1,1 0 0,0-1-1,1 1 1,-1-1 0,0 1-1,1-2 1,-1-1-162,1 0 0,0 0 0,0 0 1,1 0-1,-1 0 0,1 0 0,0 1 0,0-1 0,0 0 0,0 1 0,0 0 0,4-4 0,9-11-742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2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14 13683,'6'-5'1339,"6"-4"2975,-9 10-1988,-4 8-407,-19 53 111,-10 38-1129,28-90-833,-9 35 223,2 1 0,-5 61 0,17-91-159,-3-16-127,1 0-1,-1 0 1,0 0-1,0 0 1,1 0-1,-1 0 1,0 1-1,0-1 1,1 0-1,-1 0 1,0 0-1,0 0 1,1 0-1,-1 0 1,0 0-1,0 0 1,1 0-1,-1 0 1,0 0-1,0 0 1,1 0-1,-1 0 0,0 0 1,0 0-1,1-1 1,-1 1-1,0 0 1,0 0-1,0 0 1,1 0-1,-1 0 1,0-1-1,3-1 19,-1 0-1,0 0 0,0-1 1,0 1-1,0-1 1,0 0-1,2-3 1,10-26 112,-1 0 1,-2-2 0,12-53-1,-19 67-113,-1 0 0,0 0 0,-1-24 0,-3 63-90,0-9 48,1 0 0,0 0 1,0 0-1,1 0 0,4 16 0,-5-24 17,1 0 1,0 0-1,-1 0 0,1 0 0,0 0 0,0 0 0,0 0 0,1-1 0,-1 1 1,0 0-1,1-1 0,-1 1 0,1-1 0,-1 1 0,1-1 0,0 0 0,-1 0 0,1 0 1,0 0-1,0 0 0,0 0 0,0 0 0,0-1 0,0 1 0,0-1 0,0 1 0,0-1 1,0 0-1,0 0 0,0 0 0,0 0 0,1 0 0,-1 0 0,3-1 0,4-1 0,0-1-1,-1 0 0,1 0 1,-1 0-1,0-1 0,0-1 0,13-8 1,16-9-12,-36 22 14,-1 0 0,1-1-1,-1 1 1,1 0-1,0 0 1,-1 0 0,1-1-1,0 1 1,-1 0 0,1 0-1,0 0 1,-1 0-1,1 0 1,0 0 0,-1 0-1,1 0 1,0 1 0,-1-1-1,1 0 1,0 0-1,-1 0 1,1 1 0,-1-1-1,1 0 1,-1 1 0,1-1-1,0 1 1,-1-1-1,1 0 1,-1 1 0,0-1-1,1 1 1,-1-1-1,1 1 1,-1 0 0,0-1-1,1 1 1,-1-1 0,0 1-1,0 0 1,1-1-1,-1 1 1,0 0 0,0-1-1,0 1 1,0 0 0,0-1-1,0 1 1,0 0-1,0 0 1,1 45-84,-2-35 79,1-6 7,0 0 1,1 0-1,-1 0 1,1 0-1,0 0 1,2 8-1,-3-12-1,1 0 1,-1 0-1,1-1 1,-1 1-1,1 0 0,-1 0 1,1 0-1,0-1 0,-1 1 1,1 0-1,0-1 1,0 1-1,-1-1 0,1 1 1,0-1-1,0 1 1,0-1-1,0 0 0,0 1 1,0-1-1,-1 0 1,1 1-1,0-1 0,0 0 1,0 0-1,0 0 0,0 0 1,0 0-1,0 0 1,0 0-1,0 0 0,0-1 1,0 1-1,0 0 1,0-1-1,0 1 0,0 0 1,-1-1-1,1 1 0,0-1 1,0 1-1,1-2 1,15-8 34,-1 0 1,19-17-1,-16 13-13,31-19 0,-44 30-20,-1 0-1,1 1 0,0-1 0,1 1 0,-1 0 1,0 1-1,1-1 0,-1 1 0,1 0 0,7 1 1,-11 0-5,-1 0 1,1 1-1,0-1 1,-1 1-1,1-1 1,-1 1-1,1 0 1,-1 0-1,1 0 1,-1 1-1,1-1 1,-1 0-1,0 1 1,0 0 0,0-1-1,0 1 1,0 0-1,0 0 1,0 0-1,-1 0 1,1 1-1,-1-1 1,1 0-1,1 5 1,2 6 8,-1 0-1,0 0 1,4 27 0,5 13 62,-13-52-71,1 0 0,-1 0 0,1 0 0,-1 0 0,1 0 0,0 0 0,-1 0 0,1 0 0,0 0 1,0 0-1,0-1 0,-1 1 0,1 0 0,0-1 0,0 1 0,0 0 0,0-1 0,0 1 0,0-1 0,1 0 0,-1 1 0,0-1 0,0 0 0,0 0 0,0 0 0,0 1 0,0-1 0,1 0 0,-1 0 0,0-1 0,0 1 1,0 0-1,0 0 0,0-1 0,0 1 0,1 0 0,-1-1 0,0 1 0,0-1 0,0 1 0,1-2 0,3-1-258,0 0 1,0 0-1,0-1 0,0 0 1,0 0-1,5-6 1,-4 3-101,0 0 0,-1-1 1,0 0-1,0 0 0,0 0 1,5-17-1,0-4-487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3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25 17780,'-17'-10'1872,"10"5"-1248,-1 0-264,8 2 609,5 1-785,2 2 216,4 0-224,7 5-400</inkml:trace>
  <inkml:trace contextRef="#ctx0" brushRef="#br0" timeOffset="1">327 32 18188,'4'0'286,"-1"0"0,0 0 0,1 1 0,-1 0 0,0-1 0,1 1-1,-1 0 1,0 0 0,0 1 0,0-1 0,0 1 0,0 0 0,0-1 0,-1 1 0,1 0 0,0 1 0,2 2 0,-3-2-167,-1 0-1,1 0 1,-1 0-1,0 0 1,0 0 0,0 0-1,0 0 1,0 1 0,-1-1-1,1 0 1,-1 0 0,0 1-1,0-1 1,0 0 0,-1 1-1,1-1 1,-2 6 0,-4 13 124,-1 1 0,-16 35 1,15-39-17,0 0 1,2 1 0,-9 36-1,15-54-209,-1 0 0,1-1 1,0 1-1,0 0 0,-1 0 0,1-1 0,0 1 0,1 0 1,-1 0-1,0-1 0,0 1 0,1 0 0,-1-1 0,1 1 0,-1 0 1,1-1-1,0 1 0,0-1 0,0 1 0,0-1 0,0 1 1,0-1-1,0 0 0,0 1 0,0-1 0,1 0 0,-1 0 0,1 0 1,-1 0-1,0 0 0,3 1 0,0-1-46,0 0-1,0 0 1,-1-1 0,1 1-1,0-1 1,0 0 0,0 0-1,0-1 1,0 1 0,-1-1-1,1 0 1,0 0 0,5-2-1,-6 2-102,1 0 1,0 0-1,0-1 0,-1 0 0,1 0 0,-1 0 0,1 0 1,-1 0-1,0-1 0,0 0 0,0 1 0,0-1 1,-1 0-1,1 0 0,-1-1 0,1 1 0,-1 0 1,0-1-1,-1 0 0,1 1 0,-1-1 0,2-5 1,-4-12-520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3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34 101 14203,'-17'1'2257,"8"1"-1057,2-2-456,11 0 2313,6-3-1513,10 0-544,5 0-328,8-3-864,4 2-608,4-3 752,5-3-176,-3 1-168</inkml:trace>
  <inkml:trace contextRef="#ctx0" brushRef="#br0" timeOffset="1">502 0 18620,'-5'23'2360,"-4"5"-1431,-1 5-433,2-1 1400,2 3-800,1-1-303,5-5-881,5-3-545,1-13 569,5-8-208,8-16-80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3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34 21261,'1'9'4456,"-3"18"-2789,0-9-1177,-5 103-152,-6-1 1,-34 146-1,36-228-346,20-94-160,49-179-145,-45 199 269,0 0 0,3 1 0,1 1 0,29-44-1,-38 67 29,0 0-1,1 1 1,1 0 0,0 0-1,0 1 1,1 0-1,18-12 1,-21 17 6,-1-1 0,1 2 0,0-1 0,0 1 0,0 0 0,1 0 0,-1 1 0,1 0 0,-1 1 0,1 0 0,0 0 1,-1 1-1,11 1 0,-18-1 11,1 0 1,-1 0-1,1 0 1,-1 1-1,1-1 1,0 0-1,-1 1 1,0-1-1,1 1 1,-1 0-1,1 0 0,-1-1 1,0 1-1,1 0 1,-1 0-1,0 0 1,0 0-1,0 0 1,0 1-1,0-1 1,0 0-1,0 0 1,0 1-1,0-1 1,-1 1-1,1-1 1,0 0-1,-1 1 1,1-1-1,-1 1 1,0 0-1,1-1 1,-1 1-1,0-1 1,0 1-1,0-1 1,0 1-1,0 0 1,-1-1-1,1 1 1,-1 1-1,-1 6 43,-1 0 1,0 0-1,0 0 0,-1 0 0,-8 14 1,-3 0 85,-1 0 0,-1 0 1,-1-2-1,-1 0 1,-1-1-1,0-1 0,-40 27 1,54-42-218,0 0 0,-1-1 0,1 0 0,-1 0 0,1-1 1,-1 0-1,0 0 0,-7 1 0,12-3-10,1 1 0,0-1 0,-1 0 0,1 0 0,-1 0 0,1-1 1,0 1-1,-1 0 0,1 0 0,-1-1 0,1 1 0,0-1 0,-1 1 0,1-1 0,0 1 0,0-1 0,0 0 0,-3-2 0,3 2-40,0 0-1,1-1 1,-1 0-1,0 1 1,1-1-1,-1 1 0,0-1 1,1 0-1,0 0 1,-1 1-1,1-1 1,0 0-1,0 1 0,0-1 1,0 0-1,1 0 1,-1 1-1,0-1 1,1-3-1,7-17-831,6 1-194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4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10 17204,'13'-9'2392,"-4"9"-1136,-8 1-479,-4 11 2095,-4 6-1095,-3 8-745,-1 3-200,-1 4-408,1 1-104,-1-2-328,4-4-192,-1-7-984,3-9 1024,8-14-112,4-8-144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5.1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1 349 15987,'0'1'146,"0"-1"0,0 1-1,0 0 1,-1 0 0,1 0-1,0 0 1,0 0-1,0 0 1,1-1 0,-1 1-1,0 0 1,0 0 0,0 0-1,1 0 1,-1 0 0,0-1-1,1 1 1,-1 0-1,0 0 1,1-1 0,-1 1-1,1 0 1,0 0 0,-1-1-1,1 1 1,0 0-1,1 0 20,0 0 0,-1-1 0,1 1 0,-1-1 0,1 1 0,0-1 0,0 0 0,-1 0 0,1 0-1,0 1 1,-1-2 0,4 1 0,4-1 136,0-1-1,-1 0 1,1-1 0,11-4-1,-4-1-33,0 0 0,0-1 0,19-14 0,-28 18-171,-1 0 0,0 0 1,0-1-1,0 1 1,-1-1-1,0-1 0,0 1 1,-1-1-1,8-13 0,-12 19-80,1 0 0,0 0 0,-1 0 0,0 0 0,1 0 0,-1 0 0,1 0 0,-1 0 0,0 0 0,0 0 0,0 0 0,0 0 0,0 0 0,0-1-1,0 1 1,0 0 0,0 0 0,0 0 0,-1 0 0,1 0 0,0 0 0,-1 0 0,1 0 0,-1 0 0,1 0 0,-1 0 0,1 0 0,-1 0-1,0 0 1,0 0 0,1 0 0,-1 1 0,0-1 0,0 0 0,0 0 0,0 1 0,0-1 0,0 1 0,0-1 0,0 1 0,0-1 0,-2 1-1,0-1 5,0 0-1,-1 1 0,1-1 0,-1 1 0,1 0 1,-1 0-1,1 1 0,-1-1 0,1 1 0,0 0 0,-1-1 1,1 1-1,-4 2 0,-1 2-10,0 0-1,0 0 1,0 1-1,1 0 0,-1 1 1,2 0-1,-1 0 1,1 0-1,0 0 1,0 1-1,1 0 1,0 1-1,-6 13 1,4-7-10,1 1 0,1 0-1,0 0 1,1 1 0,0-1 0,-2 33 0,6-44 0,0 0 1,0 1-1,1-1 0,-1 0 1,1 0-1,0 1 1,0-1-1,1 0 0,0 0 1,0 0-1,3 7 1,-3-10-1,-1 0 0,1 0 0,0 0 0,-1 0 0,1-1 0,0 1 0,0 0 0,0-1 0,0 0 0,0 1 0,0-1 0,1 0 0,-1 0 0,0 0 0,1 0 0,-1 0 0,1-1 0,-1 1 0,1-1 0,-1 0 0,1 1 0,-1-1 0,1 0 0,-1-1 0,1 1 0,3-1 0,7-2 2,0-1-1,1 0 1,-1-1-1,-1 0 1,1-1-1,-1-1 1,0 0 0,18-14-1,83-75 26,-109 93-26,45-44 125,-2-2 0,-2-2 0,75-111 0,-114 154-88,-5 6-27,0 1 0,1 0 0,-1-1 0,0 0 0,0 1 0,0-1 0,0 0 0,-1 1 0,1-1 0,0 0 0,-1 0 0,1 0 0,-1 1 0,1-4 0,-2 4-9,1 1 0,0 0 0,0 0 0,0 0 0,0 0 0,0 0 0,0 0 1,0 0-1,0 0 0,0 0 0,-1 0 0,1 0 0,0 0 0,0-1 0,0 1 0,0 0 0,0 0 0,0 0 0,0 0 1,-1 0-1,1 0 0,0 0 0,0 0 0,0 0 0,0 0 0,0 0 0,0 0 0,0 0 0,-1 0 0,1 0 1,0 0-1,0 1 0,0-1 0,0 0 0,0 0 0,0 0 0,0 0 0,-1 0 0,1 0 0,0 0 0,0 0 0,0 0 1,0 0-1,0 0 0,0 0 0,0 1 0,0-1 0,0 0 0,0 0 0,0 0 0,0 0 0,0 0 0,-1 1 1,-14 12 10,-1 2 0,2 0 0,0 1 0,-21 31 1,-38 77-6,66-113-2,1 0 1,0 1 0,1 0 0,0 0 0,1 1-1,0-1 1,1 1 0,0 0 0,1 0 0,0 15 0,2-25-6,-1-1 1,1 1-1,1-1 1,-1 0-1,0 1 1,1-1 0,-1 1-1,1-1 1,-1 0-1,1 0 1,0 1-1,0-1 1,0 0-1,1 0 1,-1 0 0,0 0-1,1 0 1,-1 0-1,1 0 1,0-1-1,-1 1 1,1 0 0,0-1-1,0 0 1,0 1-1,0-1 1,1 0-1,-1 0 1,0 0 0,0 0-1,1 0 1,-1-1-1,0 1 1,1-1-1,-1 0 1,0 1 0,1-1-1,-1 0 1,5-1-1,4 0-3,0-1 0,0 0-1,0-1 1,0 0-1,-1-1 1,1 0 0,-1 0-1,19-13 1,6-5-19,35-29 1,66-69 46,-113 97-3,-1-2-1,-2 0 0,28-43 1,-44 60-16,0 1 1,0-1 0,-1 1 0,0-1 0,0 0-1,-1 0 1,2-12 0,-3 18-5,-1 0-1,0 1 1,0-1-1,0 1 1,0-1 0,-1 0-1,1 1 1,0-1-1,-1 1 1,1-1 0,-1 1-1,1-1 1,-1 1-1,0-1 1,1 1 0,-1 0-1,0-1 1,-2-1 0,2 2-2,-1 0 1,0 0 0,0 0-1,0 0 1,0 0 0,0 0 0,0 1-1,0-1 1,0 0 0,0 1-1,0 0 1,0 0 0,0-1 0,0 1-1,-1 0 1,1 1 0,0-1 0,-2 1-1,-6 1-3,1 0-1,-1 1 1,1 0 0,0 1-1,0 0 1,0 0-1,1 1 1,-1 0 0,1 0-1,-14 14 1,7-7 4,1 2 0,1 0 0,0 1 0,-18 26 0,25-32 2,1 1 0,0 0 0,0 0-1,1 0 1,0 1 0,1-1 0,0 1-1,0 0 1,1 0 0,0 13 0,2-19-6,0 0 0,0-1 0,0 1 1,1 0-1,0-1 0,0 1 0,0 0 0,0-1 0,1 1 1,0-1-1,0 0 0,0 0 0,0 0 0,1 0 1,-1 0-1,1 0 0,0 0 0,1-1 0,-1 0 1,0 1-1,1-1 0,0-1 0,-1 1 0,1 0 1,0-1-1,6 3 0,-1-2-140,0 1 1,0-2-1,0 1 1,0-1-1,1 0 1,-1-1-1,0 0 1,18-1-1,-21 0 53,0-1-1,-1 1 1,1-1 0,0 0-1,-1-1 1,1 1-1,-1-1 1,0 0-1,1-1 1,-1 1-1,0-1 1,0 0-1,-1 0 1,1-1-1,7-6 1,3-14-409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5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37 18668,'-22'-5'760,"11"-5"-504,23-11-368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6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1 189 17284,'2'-6'280,"0"-1"0,1 1 0,0 0 0,0 0 0,1 0 0,0 1 0,0-1-1,0 1 1,1 0 0,-1 0 0,1 0 0,0 0 0,1 1 0,9-6 0,-1 1 219,0 1-1,0 0 1,1 1-1,0 1 1,16-5 0,-28 10-405,0 1 1,1-1-1,-1 0 1,0 1-1,0 0 1,0-1-1,0 1 1,1 1 0,-1-1-1,5 1 1,-6 0-71,-1-1 0,0 1 0,0-1 0,0 1 0,0-1 0,0 1 0,0 0 0,0 0 1,0-1-1,0 1 0,0 0 0,0 0 0,-1 0 0,1 0 0,0 0 0,-1 0 0,1 0 0,0 0 1,-1 0-1,1 1 0,-1-1 0,0 0 0,1 0 0,-1 0 0,0 1 0,0-1 0,0 0 0,0 0 1,0 3-1,-1 10 29,-1 1 1,-1-1 0,0 1-1,-5 14 1,-5 19-2,12-41-50,-3 11 3,1 1 0,1-1 0,-1 23 0,3-40-4,0 1 0,0-1 0,0 0 0,0 1 0,1-1 0,-1 0 0,0 1 1,1-1-1,-1 0 0,1 0 0,-1 1 0,1-1 0,-1 0 0,1 0 0,0 0 0,1 2 0,-1-2 1,0-1-1,0 1 1,0-1 0,0 0 0,0 1 0,0-1 0,0 0-1,0 0 1,0 0 0,0 0 0,0 0 0,0 0 0,0 0 0,0 0-1,0 0 1,0 0 0,0-1 0,0 1 0,0 0 0,0-1-1,-1 1 1,1 0 0,0-1 0,0 1 0,1-2 0,6-3 11,-1 0 0,1-1-1,-1 0 1,-1 0 0,11-12 0,30-41 117,-34 40-79,87-130 407,-109 190-357,9-39-101,-6 24-1,-2 27 0,7-46 2,1-1-1,-1 0 1,1 0-1,1 0 1,-1 1 0,1-1-1,0 0 1,1 0-1,-1 0 1,5 8-1,-5-12 9,0 0-1,0 0 1,0 0-1,1 0 1,-1-1-1,1 1 1,0 0-1,-1-1 1,1 0-1,0 1 1,0-1-1,0 0 1,0 0-1,0 0 1,0 0-1,0 0 1,0 0-1,0-1 1,0 1-1,0-1 1,1 1-1,-1-1 1,0 0-1,0 0 1,1 0-1,-1 0 1,0 0-1,0-1 1,0 1-1,1-1 1,-1 1-1,0-1 1,3-1-1,6-3 60,0 1 0,-1-2 0,0 1 1,0-1-1,10-9 0,0 0 99,-2 0 0,1-2 0,22-27 1,-34 36-101,0-1 1,-1-1 0,1 1-1,-2-1 1,0 0 0,0 0-1,0-1 1,-1 0 0,4-19-1,-8 29-63,1-1 0,-1 0 0,0 1-1,0-1 1,0 0 0,0 0 0,0 1-1,0-1 1,-1 0 0,1 0 0,-1 1-1,1-1 1,-1 0 0,1 1 0,-1-1-1,0 1 1,-1-3 0,1 3-4,0 1 1,1-1-1,-1 1 0,0-1 1,0 0-1,0 1 1,0-1-1,0 1 0,0 0 1,0-1-1,0 1 0,0 0 1,0-1-1,0 1 0,0 0 1,0 0-1,0 0 1,0 0-1,0 0 0,0 0 1,0 0-1,0 1 0,0-1 1,0 0-1,0 0 1,0 1-1,0-1 0,0 1 1,-1 0-1,-5 3-5,1 0 0,0 1-1,1 0 1,-1 0 0,1 0 0,0 0-1,0 1 1,0 0 0,1 0 0,0 0-1,0 1 1,1-1 0,-6 14 0,9-19 5,0-1 0,-1 1 0,1 0 0,-1 0 0,1 0 0,0-1 0,0 1 0,-1 0 0,1 0 0,0 0 0,0 0 0,0 0 0,0-1 0,0 1 0,0 0 0,0 0 0,1 0 0,-1 0 0,0 0 0,0-1 1,1 1-1,-1 0 0,0 0 0,1-1 0,-1 1 0,1 0 0,-1 0 0,1-1 0,-1 1 0,1 0 0,-1-1 0,1 1 0,0-1 0,-1 1 0,1-1 0,0 1 0,-1-1 0,1 1 0,0-1 0,0 0 0,0 1 0,-1-1 0,1 0 0,0 0 0,0 0 1,0 1-1,0-1 0,0 0 0,-1 0 0,1 0 0,0 0 0,1-1 0,6 1-3,0-1 0,-1-1 0,1 1-1,10-4 1,18-8 14,-25 8-18,0 1 0,1 0 0,-1 1 1,1 0-1,0 1 0,-1 0 0,23 0 0,-32 3 0,0-1 1,0 1-1,0-1 0,0 1 0,0 0 0,-1-1 0,1 1 0,0 0 0,0 0 1,-1 1-1,1-1 0,0 0 0,-1 1 0,1-1 0,-1 1 0,0-1 0,1 1 1,-1-1-1,0 1 0,0 0 0,0 0 0,0 0 0,0-1 0,-1 1 0,1 0 1,0 3-1,2 5-33,-1 2 0,0-1 1,0 18-1,0-11 38,-1-8 1,-1-5-3,0-1 0,1 0 0,-1 0 0,1 1 0,3 7 0,-4-12 4,0 1 0,1 0 1,-1-1-1,1 1 0,-1-1 0,1 1 0,-1 0 0,1-1 1,-1 0-1,1 1 0,-1-1 0,1 1 0,-1-1 0,1 1 1,0-1-1,-1 0 0,1 0 0,0 1 0,-1-1 0,1 0 1,0 0-1,0 0 0,-1 0 0,1 0 0,0 0 0,-1 0 1,1 0-1,0 0 0,0 0 0,-1 0 0,1 0 1,0 0-1,-1-1 0,1 1 0,0 0 0,-1 0 0,1-1 1,0 1-1,-1 0 0,1-1 0,0 0 0,8-4 19,-1-1-1,0 0 0,0-1 1,10-10-1,-10 9 1,1 0 0,19-13 1,-21 17-32,0 1 1,0 0-1,0 0 1,1 1-1,-1 0 1,1 0-1,-1 1 0,1 0 1,0 0-1,15 1 1,22-3-1304,-44 3 1249,1 0 0,-1 0-1,0 0 1,1-1 0,-1 1 0,0-1 0,0 1-1,1-1 1,-1 1 0,0-1 0,0 1 0,1-1-1,-1 0 1,0 0 0,0 0 0,0 0 0,0 0-1,0 0 1,-1 0 0,1 0 0,0 0 0,0 0 0,-1 0-1,1-1 1,0 1 0,-1 0 0,1 0 0,-1-1-1,1-2 1,-3-11-561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6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18820,'-3'0'1488,"5"1"-1136,4 2-192,5 3 1913,6 1-1465,0-4-184,5-3-72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12107,'13'-3'801,"146"-33"-758,1 7 1,2 6-1,178 0 0,-8 22 71,-167 2 114,-156-1-186,1 0 93,0 0 0,0 0 1,17-4-1,-72 1 800,-440 20-713,367-11-258,11 0-24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7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220 159 16572,'0'0'126,"1"-1"-1,-1 0 1,1 1 0,-1-1 0,0 0 0,1 1 0,-1-1 0,0 0 0,1 0 0,-1 0 0,0 1 0,0-1 0,0 0 0,0 0 0,0 0 0,0 1 0,0-1 0,0 0 0,0 0 0,0 0 0,0 1 0,-1-1 0,1 0 0,0 0 0,0 0 0,-1 1-1,1-1 1,-1 0 0,1 1 0,0-1 0,-1 0 0,1 1 0,-1-1 0,0 1 0,1-1 0,-1 0 0,0 1 0,1-1 0,-1 1 0,0 0 0,1-1 0,-1 1 0,0 0 0,0-1 0,1 1 0,-1 0 0,0 0 0,0 0 0,0 0 0,1-1 0,-1 1 0,0 0-1,0 0 1,0 1 0,1-1 0,-2 0 0,-4 0 140,1 1 0,0 0 0,-1 0 0,1 0 0,0 0 0,0 1 0,-8 3 0,1 3-211,0 1 0,0-1 0,1 2 0,0 0 1,1 0-1,0 1 0,0 0 0,1 1 0,1 0 0,0 0 1,1 0-1,0 1 0,-10 27 0,11-12-63,6-27 8,0-1 0,0 1 0,0 0 0,0-1 0,0 1 0,0-1 0,0 1 0,0-1 0,0 1 0,0-1 0,0 1 0,0-1 0,0 1 0,0 0 0,1-1 0,-1 1 0,0-1 0,0 1 0,1-1 0,-1 0 0,0 1 0,1-1 0,-1 1 0,0-1 0,1 1 0,-1-1-1,1 0 1,-1 1 0,1-1 0,-1 0 0,1 0 0,-1 1 0,1-1 0,-1 0 0,1 0 0,-1 0 0,1 1 0,-1-1 0,1 0 0,-1 0 0,1 0 0,-1 0 0,1 0 0,0 0 0,-1 0 0,1 0 0,-1-1 0,1 1 0,0 0 0,6-3 6,1-1 0,-1 1 0,0-1 0,0-1-1,-1 1 1,0-1 0,1-1 0,-2 1 0,12-13 0,-6 7 9,30-33 154,-3-2 0,-1-1-1,-3-2 1,33-59-1,-84 145-371,2 0 0,2 2 0,2 0 0,1 0 1,-6 55-1,15-92 161,1 1 1,0 0 0,0-1 0,0 1 0,0 0 0,0-1 0,1 1-1,-1-1 1,1 1 0,0 0 0,-1-1 0,1 1 0,2 1 0,7-1-296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7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15235,'0'6'375,"1"0"0,0 0-1,0 0 1,1 0 0,0 0 0,0-1-1,0 1 1,0-1 0,1 1 0,0-1-1,0 0 1,1 0 0,-1 0 0,1 0-1,0-1 1,8 8 0,-6-8-172,0-1 0,0 1 1,0-1-1,0 0 0,0-1 1,1 1-1,-1-1 1,1 0-1,0-1 0,0 0 1,0 0-1,-1 0 0,1-1 1,9 0-1,-4-1-25,0 0 0,0-1 0,-1-1 0,1 0 0,20-8 1,-26 9-113,-1 0 1,0 0 0,1-1 0,-1 0-1,0 0 1,0-1 0,-1 0 0,1 1-1,-1-1 1,0-1 0,0 1 0,0-1-1,4-7 1,-7 11-52,0 0-1,-1 0 1,1 0-1,0-1 1,-1 1-1,0 0 1,1 0-1,-1-1 1,0 1-1,1 0 1,-1 0-1,0-1 1,0 1-1,0 0 1,0-1-1,0 1 1,-1 0-1,1-1 1,0 1-1,0 0 1,-1 0-1,1-1 1,-2-1-1,1 2 2,0 0 0,-1-1-1,1 1 1,-1 0-1,1 0 1,-1-1 0,1 1-1,-1 0 1,0 1-1,1-1 1,-1 0 0,0 0-1,0 1 1,-2-1 0,-4-1 17,0 1 1,0 0 0,1 1 0,-1 0-1,0 0 1,-13 2 0,8 2-48,0 0 0,1 0 0,-1 1 0,1 1 0,0 0 1,0 1-1,1 0 0,-1 0 0,2 2 0,-1-1 0,1 1 0,1 1 0,-1 0 1,2 0-1,-1 1 0,1 0 0,1 0 0,0 1 0,1 0 0,0 0 0,-8 26 0,13-35-63,0 0 0,0 0-1,0 1 1,1-1-1,-1 0 1,1 1 0,0-1-1,0 0 1,0 1-1,0-1 1,1 0 0,-1 1-1,3 5 1,-2-8-15,0 0 1,0 1 0,0-1-1,0 0 1,0 0 0,1 1-1,-1-1 1,0 0-1,1 0 1,-1-1 0,1 1-1,-1 0 1,1 0 0,-1-1-1,1 1 1,-1-1-1,1 1 1,0-1 0,-1 0-1,1 0 1,0 1 0,-1-1-1,1 0 1,0-1-1,0 1 1,-1 0 0,1 0-1,-1-1 1,4 0 0,17-5-644,1-1 1,-1-1 0,0-2 0,0 0 0,23-15 0,-37 21 538,61-34-1275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9:48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0 16235,'-12'6'1009,"0"1"-1,1 0 0,-20 15 0,11-6 249,4-5-481,-42 32 946,53-38-1600,0-1 0,0 1 0,1 0 0,0 0 0,-1 0 0,2 0 0,-1 1 0,-3 6 0,7-12-114,0 1-1,0 0 0,-1-1 1,1 1-1,0 0 0,0 0 1,0-1-1,0 1 1,0 0-1,0 0 0,0-1 1,0 1-1,0 0 0,0 0 1,0-1-1,0 1 0,0 0 1,1-1-1,-1 1 0,0 0 1,1-1-1,-1 1 0,0 0 1,1-1-1,-1 1 0,1-1 1,-1 1-1,1 0 1,-1-1-1,1 1 0,-1-1 1,1 0-1,0 1 0,-1-1 1,1 1-1,0-1 0,-1 0 1,1 0-1,0 1 0,0-1 1,36 7-22,-27-6 33,8 2-19,-3-1 1,0 1 1,16 5-1,-28-7-1,0 0 0,0 0 0,0 0 0,0 0 0,-1 1-1,1-1 1,0 1 0,-1 0 0,1 0 0,-1 0-1,0 0 1,1 0 0,-1 1 0,0-1 0,0 1 0,1 2-1,-2-2 3,0-1 0,-1 0-1,0 0 1,1 0 0,-1 1-1,0-1 1,0 0 0,0 0-1,-1 1 1,1-1-1,0 0 1,-1 0 0,0 1-1,1-1 1,-1 0 0,0 0-1,0 0 1,0 0 0,0 0-1,-1 0 1,1 0-1,0-1 1,-1 1 0,1 0-1,-3 1 1,-5 6 15,-1 0 0,-20 14 0,23-18-23,1 0 0,-1 0 0,0-1 0,-1 0 0,1-1 0,-1 0 0,0 0 0,-13 3 0,21-5 7,-1-1 0,1 0-1,-1 0 1,1 0-1,-1 0 1,1 1-1,-1-1 1,1 0-1,-1 0 1,0 0-1,1 0 1,-1 0-1,1 0 1,-1-1-1,1 1 1,-1 0-1,1 0 1,-1 0-1,1 0 1,-1-1 0,1 1-1,-1 0 1,1 0-1,-1-1 1,1 1-1,-1 0 1,1-1-1,-1 1 1,1 0-1,0-1 1,-1 1-1,1-1 1,0 1-1,-1-1 1,1 1-1,0-1 1,0 1 0,0-1-1,-1 1 1,1-1-1,0 1 1,0-1-1,0 1 1,0-1-1,0 0 1,0 1-1,0-1 1,0 1-1,0-1 1,0 1-1,0-1 1,0 0-1,1-17-20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6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14 17524,'-7'-12'1806,"2"10"-637,4 4-998,0 0 1,0 0 0,0 1-1,1-1 1,-1 0 0,0 0-1,1 1 1,0-1 0,-1 4-1,-34 346 2840,31-292-2757,3-48-217,0-3 10,0 0 0,0 0 0,2-1 1,-1 1-1,3 15 0,-3-24-42,0 1 1,0 0-1,0 0 0,1-1 0,-1 1 1,0 0-1,0-1 0,0 1 0,1 0 0,-1-1 1,0 1-1,1 0 0,-1-1 0,1 1 1,-1-1-1,1 1 0,-1-1 0,1 1 0,-1-1 1,1 1-1,-1-1 0,1 1 0,0-1 1,-1 0-1,1 1 0,0-1 0,-1 0 0,1 1 1,0-1-1,0 0 0,-1 0 0,1 0 1,0 0-1,-1 0 0,1 0 0,0 0 0,0 0 1,-1 0-1,1 0 0,0 0 0,0 0 1,-1-1-1,1 1 0,0 0 0,-1 0 1,1-1-1,0 1 0,-1-1 0,2 0 0,4-3 14,0 0 0,0 0 0,-1-1-1,7-6 1,-7 5-11,7-5 6,0 0 0,0 1-1,1 0 1,1 1 0,0 0 0,22-10 0,-33 18-14,1-1 1,0 1-1,-1 0 1,1 0-1,0 0 1,0 0 0,0 1-1,0 0 1,0-1-1,-1 1 1,1 1-1,0-1 1,0 1-1,0-1 1,0 1-1,0 0 1,-1 1-1,1-1 1,0 1 0,-1-1-1,1 1 1,-1 0-1,0 0 1,0 1-1,0-1 1,0 1-1,0-1 1,0 1-1,0 0 1,-1 0 0,0 0-1,3 5 1,-2-5 12,-1 0 0,0 0 0,0 1 0,0-1 0,0 1 0,-1-1 0,0 1 0,1-1 0,-1 1 0,0 0 0,-1-1 0,1 1 0,-1 0 0,0 0 0,0 0 0,0 0 0,0-1 0,-1 1 0,1 0 0,-1 0 0,0-1 0,0 1 0,0 0 0,-1-1 0,1 1 0,-1-1 0,0 1 0,0-1 0,0 0 0,0 0 0,-1 0 0,-3 4 0,-1-2 64,1 1 0,-1-1 0,0 0 0,0-1 0,0 0 0,-1 0 0,1 0 0,-1-1 0,0 0 0,0-1 0,0 0 0,0 0 0,-16 1 0,10-3-127,0 0 0,0-1 0,0 0 0,0-1 0,0-1 0,0 0 0,1-1 0,-1 0 0,1-1 0,0-1 0,1 0 0,-1-1 0,1 0 0,0-1 0,1 0 1,0-1-1,0 0 0,1 0 0,-12-16 0,21 25-68,0-1-1,1 1 1,-1-1 0,0 0 0,1 0 0,-1 1-1,1-1 1,-1 0 0,1 0 0,-1 0 0,1 0 0,-1 0-1,1 0 1,0 0 0,0 1 0,-1-1 0,1 0 0,0 0-1,0 0 1,0-2 0,1 2 46,0 1 0,-1 0 0,1 0 0,0 0 0,0-1 0,-1 1 0,1 0 0,0 0 0,0 0 0,-1 0 0,1 0 0,0 0 0,0 1 0,0-1 0,-1 0 1,1 0-1,0 0 0,-1 1 0,1-1 0,0 0 0,0 1 0,-1-1 0,1 1 0,0-1 0,0 1 0,18 10-900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8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135 147 16668,'0'-1'180,"1"0"0,-1 0 0,0 0 0,1 0 0,-1-1 0,0 1 1,0 0-1,0 0 0,0-1 0,0 1 0,0 0 0,-1 0 0,1 0 1,0-1-1,0 1 0,-1 0 0,0-2 0,0 2-50,1 1 0,-1-1-1,1 1 1,-1 0 0,0-1 0,1 1-1,-1-1 1,0 1 0,1 0 0,-1 0-1,0-1 1,1 1 0,-1 0 0,0 0-1,1 0 1,-1 0 0,0 0 0,0 0-1,1 0 1,-1 0 0,-1 0-1,-2 1 81,0 0-1,0 0 1,0 0-1,0 1 1,0-1-1,1 1 0,-1 0 1,1 0-1,-5 4 1,-1 2-80,1-1 1,0 1-1,0 1 1,-8 11 0,13-15-72,-1 0 0,1 0 0,1 0-1,-1 0 1,1 0 0,0 1 0,0-1 0,0 1 0,1-1 0,-2 9 0,3-13-53,0 0 1,0 0-1,0 0 0,1 0 0,-1 0 0,0 0 1,0 0-1,0 0 0,1 0 0,-1 0 0,0 0 1,1 0-1,-1 0 0,1-1 0,-1 1 0,1 0 0,0 0 1,-1 0-1,1-1 0,0 1 0,-1 0 0,1-1 1,0 1-1,0 0 0,0-1 0,0 1 0,0-1 1,-1 0-1,1 1 0,0-1 0,0 0 0,0 1 0,0-1 1,0 0-1,0 0 0,0 0 0,0 0 0,0 0 1,2 0-1,6 0-28,0-1-1,0 0 1,16-4 0,-6 1 25,-16 4-4,0-1 0,0 0 1,0 1-1,0-1 0,0 0 1,0-1-1,0 1 0,0 0 1,-1-1-1,1 0 0,0 0 1,-1 1-1,1-2 0,-1 1 1,0 0-1,0 0 0,0-1 1,0 1-1,0-1 0,0 1 1,-1-1-1,2-4 0,1-3 31,0 0 0,-1 0 0,-1 0 0,1-1 0,0-12 0,-4 22 151,-1 9-103,-2 11-25,1 1-34,-7 89 71,13-105-50,4-8-19,5-7-3,-12 11-17,17-17 29,1 0 0,1 1 0,0 1 0,35-21 0,-41 29-21,-1 0 0,2 1 0,-1 1 0,1 0-1,-1 0 1,1 2 0,1-1 0,-1 2 0,17-1 0,-28 2-11,-1 1-1,1 0 1,-1 0 0,1 0 0,-1 0-1,1 0 1,0 1 0,-1-1-1,1 1 1,-1 0 0,0 0 0,1-1-1,-1 2 1,1-1 0,-1 0 0,0 0-1,0 1 1,0-1 0,0 1 0,0 0-1,0-1 1,0 1 0,-1 0 0,1 0-1,0 0 1,-1 1 0,0-1-1,0 0 1,1 0 0,-1 1 0,0-1-1,-1 1 1,1-1 0,0 1 0,-1-1-1,1 1 1,-1-1 0,0 1 0,0-1-1,0 1 1,0 0 0,-1-1 0,1 1-1,-1-1 1,0 4 0,-3 12 7,-1-1 0,0 1 0,-2-1 0,-10 21 0,19-55 178,20-60 171,-17 53-225,2-1 0,1 1 0,21-43-1,-28 66-131,-1 0-1,1 0 0,-1 0 0,1 1 0,0-1 0,0 0 0,-1 0 1,1 0-1,0 1 0,0-1 0,0 0 0,0 1 0,0-1 1,0 1-1,0-1 0,0 1 0,0 0 0,0-1 0,0 1 1,0 0-1,0 0 0,0-1 0,0 1 0,0 0 0,0 0 1,2 0-1,30 10-210,-19-5 202,-8-3-6,0 0 1,0 1-1,0-1 1,0 1-1,-1 1 0,1-1 1,-1 1-1,0 0 1,0 0-1,0 0 0,-1 1 1,1-1-1,-1 1 1,0 0-1,0 1 0,-1-1 1,0 1-1,0-1 1,0 1-1,-1 0 0,1 0 1,-1 0-1,-1 0 0,1 1 1,-1-1-1,0 0 1,-1 1-1,0-1 0,0 1 1,0-1-1,0 0 1,-1 1-1,0-1 0,-4 13 1,-1-6 27,0-12 41,6-2-46,-1 0 0,0-1 1,1 1-1,-1-1 0,1 1 0,0-1 1,-1 1-1,1-1 0,0 1 0,0-1 1,0 1-1,0-1 0,0 0 1,0-1-1,2-18 6,1-1 0,1 1 0,0-1 1,2 1-1,0 1 0,2-1 0,9-19 0,-16 39-11,-1-1 0,1 1 0,0 0 0,-1 0 0,1 0 0,0-1 0,0 1 0,0 0 0,0 0-1,0 0 1,0 1 0,0-1 0,1-1 0,-1 2 0,-1 0 0,1 0 0,-1 0 0,0 0 0,1 0-1,-1 0 1,1 0 0,-1 0 0,1 0 0,-1 0 0,0 0 0,1 0 0,-1 0 0,1 0-1,-1 0 1,0 0 0,1 1 0,-1-1 0,1 0 0,-1 0 0,0 0 0,1 1 0,-1-1 0,0 0-1,1 1 1,-1-1 0,0 1 0,3 3-2,0 0 0,-1 0 1,1 1-1,-1-1 0,2 9 0,3 4-5,-6-15 11,0 1-1,1-1 1,-1 1 0,1-1 0,-1 1 0,1-1 0,0 0 0,0 0 0,0 0 0,0 0 0,0 0 0,0 0 0,1-1 0,-1 1 0,1-1 0,-1 0 0,1 1 0,-1-1 0,5 1 0,-3-2 14,-1 0 1,1 0-1,0 0 1,0 0-1,-1 0 1,1-1-1,0 0 1,0 0-1,-1 0 0,1 0 1,-1 0-1,1-1 1,-1 0-1,5-2 1,9-7 43,-1 0 1,0-1 0,-1 0-1,-1-2 1,0 1 0,0-2-1,-2 0 1,0 0 0,12-21-1,-68 115-56,38-68-13,-3 9-9,-13 39 0,20-55 16,1 1 0,0-1-1,0 1 1,0-1 0,1 1 0,-1 0-1,1-1 1,0 1 0,0 0 0,1-1-1,0 1 1,-1 0 0,2-1 0,-1 1-1,2 4 1,-2-7 0,1-1-1,-1 1 1,0 0-1,1-1 1,0 1 0,-1-1-1,1 1 1,0-1-1,0 0 1,0 1 0,0-1-1,0 0 1,0 0 0,0-1-1,0 1 1,0 0-1,0-1 1,0 1 0,1-1-1,-1 0 1,0 0-1,0 1 1,1-2 0,-1 1-1,0 0 1,0 0-1,1-1 1,-1 1 0,4-2-1,7-2 5,-1-1 0,1 1-1,18-12 1,-30 16-4,18-11-17,1 0-1,-2-1 1,1-2 0,-2 1 0,0-2 0,-1-1-1,0 0 1,-1 0 0,23-35 0,-38 51 10,2-2-6,-1 0 0,0 1 0,0-1 0,0 0 0,0 0-1,0 0 1,-1 0 0,1 0 0,0 0 0,-1 0-1,1 0 1,-1 0 0,0 0 0,0-4 0,0 6 7,-1 0 0,1 0 1,-1 0-1,1 0 0,-1 0 1,1 0-1,-1 0 0,1 0 1,0 0-1,-1 0 0,1 0 1,-1 1-1,1-1 0,-1 0 1,1 0-1,0 0 0,-1 1 1,1-1-1,0 0 0,-1 1 1,1-1-1,0 0 0,-1 1 1,1-1-1,0 0 0,-1 1 1,1-1-1,0 1 0,0 0 1,-11 13-46,10-14 48,-10 17-24,0 0 1,-9 23 0,16-33 31,1 1 0,0-1 1,1 1-1,0 0 0,0 0 0,1 0 0,0 0 0,0 12 1,1-19-5,0 1 0,0-1 0,0 1 0,0-1 0,0 0 0,0 1 0,1-1 0,-1 0 0,1 1 0,-1-1 0,1 0 0,-1 0 0,1 1 0,0-1 0,0 0 0,-1 0 0,1 0 0,0 0 0,0 0 0,0 0 0,0 0 0,0 0 0,2 1 0,-1-2-1,0 1 0,1 0 0,-1-1 0,0 1 0,1-1 0,-1 1 0,0-1 0,1 0-1,-1 0 1,0 0 0,1-1 0,3 0 0,5-1-5,-1-2 1,1 1-1,0-1 0,14-9 1,2-1 1,53-26 5,-72 37-1,0 0 0,-1 0 0,1 1 0,0 0 0,0 1 0,0 0 0,0 0 0,13 1 0,-19 0-1,0 0 0,0 0 0,1 1 1,-1-1-1,0 1 0,0-1 0,0 1 1,0 0-1,0 0 0,0 0 1,-1 0-1,1 0 0,0 0 0,0 1 1,-1-1-1,1 0 0,-1 1 0,1 0 1,-1-1-1,1 1 0,-1 0 1,0-1-1,0 1 0,0 0 0,0 0 1,0 0-1,0 2 0,1 5 29,0-1 0,-1 1 1,0 0-1,-1-1 0,0 13 0,0-11 38,15-35 164,4-24-96,-13 29-96,2 1 1,10-18-1,-18 36-41,0 1-1,1-1 1,-1 1 0,0-1-1,1 1 1,-1-1 0,1 1 0,-1 0-1,1-1 1,-1 1 0,1-1-1,-1 1 1,1 0 0,0 0-1,-1-1 1,1 1 0,-1 0-1,1 0 1,0 0 0,-1 0-1,1 0 1,0-1 0,-1 1-1,1 0 1,0 0 0,-1 1-1,1-1 1,-1 0 0,1 0-1,0 0 1,-1 0 0,1 1-1,0-1 1,0 1 0,23 13-41,-14-7-9,-4-3 46,2-1 0,-1 0 0,0 0 0,1-1-1,-1 0 1,1 0 0,0 0 0,-1-1 0,1-1 0,0 1 0,0-1-1,0 0 1,0-1 0,13-3 0,5-2 7,-1-1 0,0-2 0,24-12 0,-32 13-6,-13 7 0,0-1 1,0 0 0,0 1 0,0 0-1,1 0 1,-1 0 0,8 0-1,-10 1 4,-1 0 0,1 0-1,0 1 1,0-1 0,-1 1 0,1-1-1,0 1 1,-1 0 0,1 0-1,-1 0 1,1 0 0,-1 0 0,1 0-1,-1 0 1,0 0 0,1 0-1,-1 1 1,0-1 0,0 0 0,0 1-1,1 2 1,2 2 2,0 0 0,0 0 1,1-1-1,-1 1 0,1-1 0,0 0 0,1-1 0,8 7 0,-9-8 2,-1-1 0,1 0 0,0 0 0,0-1 0,0 0 0,0 0 0,0 0 0,0 0 0,0-1 0,0 1 0,0-1 0,0-1 0,6 0 0,23-5 21,0-1 0,0-2-1,40-16 1,39-10-2817,-93 32 1740,-24 4 299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8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16 22749,'-8'-3'1680,"11"2"-1336,6-1-296,-1 1-256,7-1 552,2 0-392,3-3-176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9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71 15699,'3'-7'1097,"10"-27"849,-12 32-1742,-1 1 0,1-1 0,-1 1 0,0-1 0,1 1 0,-1-1 0,0 1 0,0-1 0,0 0 0,0 1 0,0-1 0,0 1 0,0-1 0,-1 1 0,1-1 0,-1 1 0,0-3 0,0 5-51,0 0 0,0 0 0,1 0 0,-1 0 0,0 0 0,1 0 0,-1 0 0,0 0 0,1 0 0,-1 0 0,1 0 0,0 1 0,-1-1 0,1 0 0,0 0 0,0 2 0,-2 6 102,-7 27 54,2-1-1,1 1 1,2 1-1,1 64 0,3-96-306,0-1 0,1 1 0,0-1 0,0 0-1,0 1 1,1-1 0,0 0 0,-1 0 0,1 1-1,1-2 1,4 8 0,-5-9 2,-1 0 1,1 0-1,0 0 1,0-1-1,0 1 0,0-1 1,1 0-1,-1 1 1,0-1-1,0 0 0,1 0 1,-1-1-1,1 1 1,-1 0-1,1-1 0,-1 1 1,1-1-1,-1 0 1,1 0-1,-1 0 0,1 0 1,2-1-1,3-1 19,0 0-1,0 0 1,0-1-1,0 0 1,-1-1 0,0 0-1,1 0 1,-1 0-1,-1-1 1,1 0 0,11-12-1,3-4 134,34-46 0,-8-7 43,-22 32-105,-23 41-73,0 6-20,-3 8-13,-4 26-19,2-29 24,1 0 0,1 0 1,0 0-1,0 0 0,1 0 1,1 0-1,-1 0 1,4 11-1,-4-20 7,0-1 0,0 1 0,0 0 0,1 0 0,-1 0-1,1 0 1,-1 0 0,0 0 0,1-1 0,0 1 0,-1 0 0,1 0 0,-1-1 0,1 1 0,0 0 0,0-1 0,-1 1-1,1-1 1,0 1 0,0-1 0,0 1 0,-1-1 0,1 0 0,0 1 0,0-1 0,0 0 0,1 1 0,0-1-1,1 0 1,-1-1 0,0 1-1,0 0 1,0-1 0,1 1 0,-1-1-1,0 0 1,0 0 0,0 0-1,2-1 1,7-5 5,-1 0 0,0 0 0,11-12 1,8-11 20,0-2 0,-3-1 1,40-62-1,-60 89-15,-4 13-7,-4 21 1,2-22 0,-4 27-38,1-17-115,1 0 0,1 1 0,1-1 0,0 1 0,1-1 0,4 23 0,-5-38 105,0-1 0,0 1 0,0 0 0,1 0 0,-1-1 1,0 1-1,0 0 0,1 0 0,-1-1 0,0 1 0,1 0 1,-1-1-1,1 1 0,-1 0 0,1-1 0,-1 1 0,1-1 0,-1 1 1,1-1-1,0 1 0,-1-1 0,1 1 0,0-1 0,-1 0 0,1 1 1,0-1-1,0 0 0,1 1 0,-1-2 15,0 1 0,0 0 0,1-1 0,-1 1 0,0-1 0,0 0-1,0 1 1,0-1 0,1 0 0,-1 0 0,0 1 0,0-1 0,-1 0 0,1 0 0,0 0 0,0 0 0,0 0-1,-1-1 1,2 0 0,16-31-496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09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18172,'-14'9'1352,"8"5"-1104,0 2-296,6 0 80,5-2 136,12-2-216,7-4-112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0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197 192 18244,'-19'12'927,"1"2"0,0 0 0,1 2 0,0 0 0,1 0 0,-17 25 0,26-32-748,1 0 0,-1 1-1,1 0 1,1 1 0,0-1 0,1 1 0,0 0-1,0 0 1,1 0 0,1 1 0,0-1 0,0 1 0,1 22-1,1-33-175,0 1 0,0-1 0,0 1 0,0-1 0,1 1 0,-1-1 0,0 1 0,1-1 0,-1 1-1,1-1 1,0 1 0,0-1 0,-1 0 0,1 1 0,0-1 0,0 0 0,0 0 0,0 0-1,0 0 1,0 0 0,1 0 0,-1 0 0,0 0 0,0 0 0,1 0 0,-1-1 0,1 1-1,-1-1 1,1 1 0,-1-1 0,0 1 0,1-1 0,0 0 0,-1 0 0,1 1 0,-1-1-1,1 0 1,-1-1 0,1 1 0,-1 0 0,1 0 0,2-1 0,5-1 4,-1-1 0,1 0 0,-1 0 0,0 0 0,15-9 0,-3-1-37,-1 0 0,-1-2 0,0 0 0,21-23 0,57-74-212,-78 90 209,-19 22 28,1 1 0,0-1 0,0 0 1,0 0-1,0 0 0,0 0 0,0 1 0,0-1 0,0 0 1,0 0-1,0 0 0,0 1 0,0-1 0,0 0 1,0 0-1,1 0 0,-1 0 0,0 1 0,0-1 0,0 0 1,0 0-1,0 0 0,0 0 0,0 1 0,1-1 1,-1 0-1,0 0 0,0 0 0,0 0 0,0 0 1,0 0-1,1 1 0,-1-1 0,0 0 0,0 0 0,0 0 1,0 0-1,1 0 0,-1 0 0,0 0 0,0 0 1,0 0-1,1 0 0,-1 0 0,0 0 0,0 0 0,0 0 1,1 0-1,-1 0 0,0 0 0,0 0 0,0 0 1,0 0-1,1 0 0,-1-1 0,0 1 0,0 0 1,0 0-1,-22 86-250,-1 0 171,21-75 91,1 0 0,0 1 0,0-1 1,1 0-1,2 21 0,-1-29-1,-1 0 0,0 0 1,1 0-1,0 0 0,0 0 1,-1 0-1,2-1 0,-1 1 1,0 0-1,1-1 0,-1 1 1,1 0-1,0-1 0,-1 0 1,1 1-1,0-1 0,1 0 1,-1 0-1,0 0 0,1-1 1,-1 1-1,1 0 0,-1-1 1,1 0-1,0 1 0,0-1 1,-1 0-1,1 0 0,0-1 1,0 1-1,0-1 0,0 1 1,0-1-1,0 0 0,0 0 1,0 0-1,0-1 0,0 1 1,0-1-1,0 1 0,0-1 1,0 0-1,4-2 0,6-3 28,-1 0-1,0-1 1,0 0-1,0-1 1,-1 0-1,0-1 0,-1 0 1,0 0-1,17-22 1,-6 5 55,-2-1 1,-1-1-1,16-33 1,-13 19 31,-2 0 1,-2-1 0,-2 0 0,-2-1 0,10-55-1,-23 96-104,1-1 0,-1 1 0,0 0 0,0-1 0,0 1-1,0 0 1,-1-1 0,1 1 0,-3-5 0,3 7-15,0 1 1,0 0-1,0 0 1,0-1-1,0 1 1,-1 0-1,1 0 1,0-1-1,0 1 0,0 0 1,0 0-1,-1 0 1,1-1-1,0 1 1,0 0-1,-1 0 1,1 0-1,0 0 0,0 0 1,-1-1-1,1 1 1,0 0-1,0 0 1,-1 0-1,1 0 1,0 0-1,0 0 1,-1 0-1,1 0 0,0 0 1,-1 0-1,1 0 1,0 0-1,0 0 1,-1 0-1,1 1 1,-2-1 2,1 1 0,0 0 0,0 0 1,-1 1-1,1-1 0,0 0 1,0 0-1,0 0 0,0 1 0,0-1 1,0 2-1,-8 13 10,1 1 1,1 0-1,1 0 0,0 0 1,1 1-1,1 0 0,-3 33 0,5-30-15,1 0 0,1 0-1,1 0 1,1 0 0,1 0-1,8 33 1,-6-39-18,0 0 0,1-1 1,13 26-1,-16-36-27,0 1 0,0 0 1,0-1-1,0 0 0,1 0 0,0 0 0,-1-1 1,1 1-1,1-1 0,-1 0 0,1 0 1,-1 0-1,1 0 0,8 2 0,-13-4 21,1-1 1,-1 0-1,1 0 0,-1 0 0,1 1 1,-1-1-1,1 0 0,-1 0 0,1 0 1,-1 0-1,1 0 0,-1 0 0,1 0 0,-1 0 1,1 0-1,-1 0 0,1 0 0,0 0 1,-1 0-1,1-1 0,-1 1 0,1 0 1,-1 0-1,0 0 0,1-1 0,-1 1 0,1 0 1,-1-1-1,1 1 0,0-1 0,-1 0-24,0 0 0,0 0-1,1 0 1,-1 0-1,0 0 1,0 0 0,0 0-1,0 0 1,0 0-1,0 0 1,0 0-1,-1 0 1,1 0 0,-1-2-1,-1-2-153,0-1 0,0 1 0,-1 0 0,-5-8-1,-77-83-1258,57 68 2296,-38-51 1,65 79-817,1 0 0,0 0 0,0 0 0,0 0 0,-1 0 0,1 0 0,0-1 0,0 1 1,0 0-1,0 0 0,-1 0 0,1 0 0,0 0 0,0-1 0,0 1 0,0 0 0,0 0 0,0 0 0,-1-1 0,1 1 0,0 0 1,0 0-1,0 0 0,0-1 0,0 1 0,0 0 0,0 0 0,0-1 0,0 1 0,0 0 0,0 0 0,0 0 0,0-1 1,0 1-1,0 0 0,0 0 0,0 0 0,0-1 0,1 1 0,-1 0 0,0 0 0,0 0 0,0-1 0,0 1 0,0 0 1,0 0-1,1 0 0,-1 0 0,0-1 0,0 1 0,0 0 0,0 0 0,1 0 0,-1 0 0,0 0 0,0 0 0,0 0 1,1 0-1,-1-1 0,0 1 0,0 0 0,0 0 0,1 0 0,-1 0 0,0 0 0,0 0 0,1 0 0,-1 0 0,0 0 0,19 5 392,-16-4-289,11 3-250,1-1 0,0 0 0,18 1 0,-27-4 48,1 0 1,0 0-1,0-1 0,-1 0 0,1 0 1,0-1-1,-1 1 0,1-1 0,9-5 1,14-8-209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1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52 10090,'3'-19'1944,"-3"-13"6235,-7 35-7080,-5 9-204,-18 32-316,2 3 0,2 0 0,2 2 0,2 0 0,2 2 0,3 0 0,-12 57 0,25-92-561,1-1-1,0 1 1,2 0-1,-1 0 1,2-1-1,0 1 1,3 18-1,-3-33-12,0-1 1,0 1-1,0 0 0,0-1 1,1 1-1,-1-1 0,0 1 0,0-1 1,0 1-1,1 0 0,-1-1 1,0 1-1,1-1 0,-1 1 1,1-1-1,-1 1 0,0-1 0,1 1 1,-1-1-1,1 0 0,-1 1 1,1-1-1,-1 0 0,1 1 1,0-1-1,-1 0 0,1 0 0,-1 1 1,1-1-1,0 0 0,-1 0 1,1 0-1,-1 0 0,1 0 0,0 0 1,-1 0-1,1 0 0,-1 0 1,1 0-1,0 0 0,-1 0 1,1-1-1,0 1 0,-1 0 0,1 0 1,-1-1-1,1 1 0,-1 0 1,1-1-1,-1 1 0,1 0 1,-1-1-1,1 1 0,0-1 0,29-28 228,-28 27-214,71-91 369,-2 3-216,-70 88-171,1 0 1,-1 0-1,1 1 0,0-1 1,-1 1-1,1-1 1,0 1-1,0 0 0,0-1 1,0 1-1,0 0 0,1 0 1,-1 0-1,0 1 1,0-1-1,5 0 0,-6 1 1,0 1-1,1-1 0,-1 0 1,0 1-1,0-1 0,1 1 1,-1 0-1,0-1 1,0 1-1,0 0 0,0 0 1,0 0-1,0 0 0,0-1 1,0 1-1,-1 1 0,1-1 1,0 0-1,0 0 0,-1 0 1,1 0-1,-1 0 1,1 1-1,-1-1 0,0 0 1,1 0-1,-1 1 0,0-1 1,0 3-1,2 9 9,-1 1 1,0-1-1,-1 0 0,-1 1 1,0-1-1,-1 0 0,0 0 1,-1 0-1,0 0 0,-1 0 1,-1 0-1,0-1 0,0 0 1,-2 0-1,-10 16 0,12-21-786,11-14 272,3 0 239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0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15187,'-12'-2'1649,"0"5"-1129,9-4-112,5-5 824,11-2-344,2 0-128,6 2-255,4 1-89,4 5-72,5 3-48,4 8-120,7-3-64,6 3-112,3-6-152,14-6-632,-1-9 712,4-8-104,-2-4-64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2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17884,'0'-10'809,"1"1"0,1-1 0,0 0 0,3-12 0,-4 21-694,-1-1 0,0 1 0,1 0 1,-1-1-1,1 1 0,0-1 0,-1 1 0,1 0 0,0-1 1,0 1-1,0 0 0,0 0 0,0-1 0,0 1 1,0 0-1,0 0 0,1 0 0,-1 1 0,0-1 0,0 0 1,1 0-1,-1 1 0,1-1 0,-1 1 0,1-1 0,-1 1 1,1-1-1,-1 1 0,1 0 0,-1 0 0,1 0 1,-1 0-1,1 0 0,-1 0 0,1 0 0,-1 0 0,3 1 1,-2 0-86,-1 0 0,1 0 0,0 0 0,0 0 1,-1 0-1,1 0 0,0 1 0,-1-1 0,0 1 1,1-1-1,-1 1 0,0-1 0,0 1 0,1 0 1,-1 0-1,-1-1 0,1 1 0,0 0 1,0 0-1,-1 0 0,1 0 0,-1 0 0,1 0 1,-1 0-1,0 4 0,1 4-21,-1 1 1,-1-1-1,-2 16 0,-2 3-1,-15 43-1,14-52-5,0 1-1,1 1 1,-4 40 0,8-61-3,1-1 0,0 1 1,0 0-1,0-1 0,0 1 0,0-1 1,0 1-1,0 0 0,0-1 0,0 1 0,0-1 1,0 1-1,1 0 0,-1-1 0,0 1 1,0-1-1,1 1 0,-1-1 0,0 1 1,0-1-1,1 1 0,-1-1 0,1 1 1,-1-1-1,0 1 0,1-1 0,-1 0 1,1 1-1,-1-1 0,1 0 0,-1 1 1,2-1-1,-1 0 0,1 0 0,-1 0 1,0 0-1,1 0 0,-1-1 0,1 1 0,-1 0 1,0-1-1,1 1 0,-1-1 0,0 0 0,1 1 1,0-2-1,7-4-6,-1 0 0,14-14-1,31-36 4,78-112 0,-66 81 63,-65 87-59,0 1 0,0-1 1,0 0-1,0 0 0,0 0 0,0 0 0,0 0 0,0 0 1,0 0-1,0 0 0,0 0 0,0 0 0,0 0 0,1 0 1,-1 0-1,0 1 0,0-1 0,0 0 0,0 0 0,0 0 0,0 0 1,0 0-1,0 0 0,0 0 0,0 0 0,0 0 0,0 0 1,0 0-1,0 0 0,0 0 0,1 0 0,-1 0 0,0 0 1,0 0-1,0 0 0,0 0 0,0 0 0,0 0 0,0 0 0,0 0 1,0 0-1,0 0 0,0 0 0,0 0 0,1 0 0,-1 0 1,0 0-1,0 0 0,0 0 0,0 0 0,0 0 0,0 0 1,0 0-1,0 0 0,0-1 0,0 1 0,0 0 0,0 0 0,0 0 1,0 0-1,0 0 0,0 0 0,0 11-5,-5 16 0,-1-3-3,1-1-1,1 2 0,1-1 1,1 0-1,1 1 1,2 25-1,-1-48 9,0 0 0,0 0 0,1 0 0,-1 0 0,0-1-1,1 1 1,0 0 0,-1 0 0,1-1 0,0 1 0,0 0 0,0-1 0,0 1 0,0-1-1,0 1 1,0-1 0,1 0 0,-1 1 0,0-1 0,1 0 0,-1 0 0,1 0 0,0 0-1,2 1 1,-1-1 1,-1-1 0,1 0 0,-1 0 0,1 0 0,0 0 0,-1 0 0,1-1 0,-1 1 0,1-1 0,-1 0 0,1 1 0,-1-1 0,1 0 0,-1 0 0,0-1 0,1 1 0,2-3 0,17-13 24,-1-1 0,0-1 1,-2-1-1,24-30 0,-17 20 52,31-29 0,-53 56-71,-1 0-1,0 1 1,1-1 0,0 1-1,5-3 1,-8 4-4,0 1-1,0 0 1,0-1 0,-1 1 0,1 0-1,0 0 1,0-1 0,0 1 0,0 0-1,0 0 1,0 0 0,0 0 0,0 0-1,0 0 1,-1 0 0,1 1 0,0-1-1,0 0 1,0 0 0,0 1 0,0-1-1,0 1 1,-1-1 0,1 0 0,0 1-1,0 0 1,-1-1 0,1 1-1,0-1 1,-1 1 0,1 0 0,0 0-1,0 0 1,1 4 4,1 0-1,-1 0 0,-1 0 1,1 0-1,-1 0 0,0 1 1,0-1-1,1 10 0,-2 51 23,-1-37-9,1-22-16,1 23 79,-1-29-78,0-1 0,0 0 0,0 1 0,1-1 0,-1 1 0,0-1 0,0 0 0,0 1-1,0-1 1,1 0 0,-1 1 0,0-1 0,0 0 0,1 1 0,-1-1 0,0 0 0,0 1 0,1-1 0,-1 0-1,0 0 1,1 0 0,-1 1 0,0-1 0,1 0 0,-1 0 0,1 0 0,-1 0 0,0 0 0,1 1 0,-1-1-1,1 0 1,-1 0 0,0 0 0,1 0 0,-1 0 0,1 0 0,-1 0 0,0 0 0,1-1 0,-1 1 0,1 0-1,-1 0 1,0 0 0,1 0 0,-1 0 0,0-1 0,1 1 0,-1 0 0,0 0 0,1-1 0,-1 1 0,0 0-1,0-1 1,1 1 0,-1 0 0,0 0 0,0-1 0,1 0 0,44-45 209,-34 33-157,1 0 0,24-18 0,-32 28-52,0 0 0,0 0 0,1 1 0,-1 0 1,1-1-1,0 1 0,0 1 0,-1-1 0,1 1 0,0 0 0,1 0 0,-1 0 1,8 1-1,-9 0-6,0 1 1,-1 0 0,1 0-1,0 0 1,0 0 0,-1 1-1,1 0 1,-1-1 0,1 1-1,-1 0 1,0 1 0,0-1-1,0 1 1,0-1 0,0 1-1,0 0 1,-1 0 0,1 0-1,-1 0 1,0 0 0,0 1-1,2 5 1,4 8-8,-1 0 1,-1 0-1,6 24 0,-11-36 18,0-1-6,0 0 0,0 0-1,1 0 1,-1 0 0,1-1 0,3 7-1,-4-9 0,0 0-1,-1-1 0,1 1 1,0 0-1,0-1 0,0 1 0,-1 0 1,1-1-1,0 1 0,0-1 1,0 1-1,0-1 0,0 0 1,0 1-1,0-1 0,0 0 0,0 0 1,0 0-1,0 0 0,0 0 1,0 0-1,0 0 0,1 0 0,-1 0 1,0 0-1,0-1 0,0 1 1,0 0-1,0-1 0,-1 1 0,3-2 1,5-2 1,0-1 0,0 0 0,0-1-1,-1 1 1,10-10 0,26-20 26,-40 33-32,0 0 0,1 0 0,-1 1 0,0-1 0,1 1-1,0 0 1,-1 0 0,1 0 0,0 0 0,0 1 0,6-1 0,-8 1-1,1 1 1,-1-1-1,0 1 0,0 0 0,0 0 1,0 0-1,0 0 0,0 0 1,0 0-1,0 0 0,0 0 0,-1 1 1,1-1-1,0 1 0,-1-1 1,1 1-1,-1 0 0,0 0 0,1 0 1,-1-1-1,0 1 0,0 0 0,0 0 1,0 1-1,-1-1 0,1 0 1,-1 0-1,1 3 0,2 7-98,-1 1 0,0 0 0,0 17 0,-2-29 90,-1 30-849,1 13-1922,0-44 2767,0 1 0,0-1 0,0 0-1,0 0 1,0 0 0,0 1 0,0-1-1,0 0 1,0 0 0,0 0-1,0 0 1,1 1 0,-1-1 0,0 0-1,0 0 1,0 0 0,0 1 0,0-1-1,0 0 1,0 0 0,0 0-1,0 0 1,1 0 0,-1 0 0,0 1-1,0-1 1,0 0 0,0 0-1,0 0 1,1 0 0,-1 0 0,0 0-1,0 0 1,0 0 0,0 0 0,1 0-1,-1 1 1,0-1 0,6-8-795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3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49 17460,'0'0'126,"1"-1"0,0 1 1,-1 0-1,1 0 0,0-1 0,-1 1 1,1 0-1,0 0 0,0 0 0,-1 0 1,1 0-1,0 0 0,0 0 0,-1 0 1,1 0-1,0 0 0,-1 1 0,1-1 1,0 0-1,-1 0 0,1 1 0,0-1 1,-1 0-1,1 1 0,0 0 0,0 0 25,-1 1-1,0-1 0,0 1 0,0-1 0,0 1 0,0-1 1,0 1-1,0-1 0,-1 1 0,1-1 0,0 1 1,-1-1-1,0 3 0,-93 221 4109,56-140-3902,-25 61-619,116-263-295,91-185-131,-141 296 677,-2 4 8,0-1-1,0 1 0,0 0 1,0 0-1,1 0 1,-1 0-1,0 0 0,1 1 1,0-1-1,-1 0 0,1 1 1,0-1-1,0 1 0,0-1 1,0 1-1,3-2 1,-4 3 1,-1 0 0,0 0 1,0 0-1,1 0 0,-1 0 1,0 0-1,1 0 0,-1 0 1,0 0-1,0 0 0,1 0 1,-1 1-1,0-1 0,0 0 1,1 0-1,-1 0 0,0 0 1,0 0-1,1 0 0,-1 1 1,0-1-1,0 0 0,1 0 1,-1 0-1,0 1 0,0-1 1,0 0-1,0 0 0,1 1 1,-1-1-1,0 0 0,0 1 1,3 13-28,-3 20 9,0-30 18,-24 179 310,3-37 544,22-136-606,2-14-121,5-12-33,-7 9-75,-1 0 0,1 0 0,-1 0 0,0 0 0,-1 0 0,0 0 0,0-1 0,0 1-1,-1 1 1,0-1 0,-4-8 0,3 6-6,-1 0 0,0 1 1,-1 0-1,0-1 0,0 2 0,-1-1 0,-13-13 0,18 20-11,0-1-1,-1 1 1,1 0-1,0 0 0,-1 0 1,1 0-1,-1 0 1,1 0-1,-1 0 1,1 0-1,-1 0 1,1 1-1,-1-1 0,0 1 1,0-1-1,1 1 1,-1 0-1,0-1 1,0 1-1,1 0 0,-1 0 1,0 1-1,0-1 1,1 0-1,-3 1 1,2 0-4,0 1 1,0-1-1,0 0 1,1 1-1,-1 0 1,0-1-1,1 1 1,0 0-1,-1 0 1,1 0-1,0 0 1,0 0 0,0 0-1,0 0 1,0 1-1,1-1 1,-1 0-1,1 0 1,-1 3-1,-1 6-8,0 0 0,1 0 0,0 0 0,0 0-1,1 0 1,2 13 0,-1-21 11,-1 0 0,0 0 1,1 0-1,0 0 0,0-1 0,0 1 0,0 0 0,0 0 0,1-1 0,-1 1 1,1 0-1,-1-1 0,1 0 0,0 1 0,0-1 0,0 0 0,0 0 1,1 0-1,-1 0 0,0 0 0,1-1 0,0 1 0,-1-1 0,1 0 0,0 1 1,0-1-1,5 1 0,1-1 14,-1-1 1,1 0-1,-1 0 0,1 0 1,-1-1-1,1-1 1,-1 1-1,1-2 0,-1 1 1,0-1-1,0 0 0,8-5 1,7-3 60,-1-2 0,38-28 0,-36 21 12,0-1-1,-1-1 1,36-46 0,-93 158-125,30-79 35,1 0-1,1 0 0,0 0 1,0 0-1,1 0 1,1 17-1,0-27 6,-1-1 0,1 1 0,0 0 0,0 0-1,0-1 1,0 1 0,1 0 0,-1-1 0,0 1 0,0 0 0,0-1 0,1 1 0,-1 0-1,0-1 1,0 1 0,1 0 0,-1-1 0,1 1 0,-1-1 0,0 1 0,1-1 0,-1 1-1,1-1 1,0 1 0,-1-1 0,1 1 0,-1-1 0,1 0 0,0 1 0,-1-1 0,1 0-1,-1 1 1,1-1 0,0 0 0,0 0 0,-1 0 0,1 0 0,0 0 0,-1 0-1,1 0 1,0 0 0,-1 0 0,1 0 0,0 0 0,0 0 0,-1 0 0,1-1 0,0 1-1,-1 0 1,1 0 0,-1-1 0,1 1 0,0 0 0,-1-1 0,2 0 0,3-2 13,1-1 0,-1 0 1,1-1-1,6-6 0,10-14 44,-1-1-1,23-35 1,20-27 43,-64 88-102,0-1 1,1 1-1,-1 0 1,0-1 0,1 1-1,-1-1 1,0 1-1,1 0 1,-1-1-1,1 1 1,-1 0 0,1-1-1,-1 1 1,0 0-1,1 0 1,-1-1-1,1 1 1,-1 0 0,1 0-1,0 0 1,-1 0-1,1 0 1,0 0-1,4 9-23,-6 24-23,1-29 43,-6 51 9,3-39-2,1 1 0,0 0 0,1 0 0,1-1 0,1 1 0,3 20 0,-3-35 0,-1-1 0,0 0 1,1 1-1,-1-1 0,0 1 0,1-1 1,0 0-1,-1 1 0,1-1 0,0 0 1,0 1-1,0-1 0,-1 0 1,1 0-1,0 0 0,1 0 0,-1 0 1,0 0-1,0 0 0,0 0 0,1-1 1,2 2-1,-3-1 2,1-1 1,0 0-1,0 0 1,0 0-1,0 0 1,0-1-1,0 1 0,-1 0 1,1-1-1,0 1 1,0-1-1,0 0 1,-1 1-1,1-1 0,2-2 1,7-4 15,-1-1 0,0 0 0,0 0-1,9-12 1,-18 19-21,53-58 66,-2-3 0,-3-1-1,-3-3 1,43-83 0,-84 138-67,-7 9-6,-9 14-4,-5 15 7,2 0 0,-17 44 0,9-20 35,-1-1 52,3 1 1,2 0-1,-12 56 0,26-87-72,0 0 0,2 0-1,0 0 1,1 1 0,1-1-1,1 1 1,1-1-1,1 0 1,1 0 0,0 0-1,10 25 1,-26-64-300,-8-23 243,17 34 47,0 0 0,1 0 0,1 0 0,-1 0 0,1 0 0,0 0 0,1-1 0,0 1 0,0 0 0,1 0 0,2-12-1,-1 15-8,0 0-1,0 0 1,0 0-1,0 0 0,1 0 1,0 1-1,0-1 1,0 1-1,0 0 1,1 0-1,0 0 0,-1 1 1,1-1-1,1 1 1,-1 0-1,0 0 0,1 0 1,9-3-1,8-3-927,44-12 0,-48 16 574,1 0-1,-1-1 0,0-2 0,18-9 0,7-10-352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4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15 15715,'1'-14'4463,"-4"38"-1459,-38 147 909,-5 26-2626,44-188-1243,1-6-29,0 0 1,0 1 0,1-1-1,-1 1 1,1-1 0,0 1-1,0-1 1,0 1-1,1-1 1,-1 1 0,1-1-1,1 6 1,-1-8-14,-1-1 1,0 0 0,0 1-1,0-1 1,1 0-1,-1 1 1,0-1 0,0 0-1,1 1 1,-1-1-1,0 0 1,1 0 0,-1 1-1,0-1 1,0 0 0,1 0-1,-1 0 1,1 0-1,-1 1 1,0-1 0,1 0-1,-1 0 1,0 0-1,1 0 1,-1 0 0,1 0-1,-1 0 1,0 0-1,1 0 1,0 0 0,12-8 16,12-19-48,-22 23 27,22-28-39,29-32-30,-49 58 40,2 0 1,-1 1-1,1 0 1,-1 0-1,1 0 1,1 1 0,11-6-1,-17 9 13,1 0 0,0 1 0,-1-1 0,1 1-1,0-1 1,-1 1 0,1 0 0,0 0 0,0 0 0,-1 0 0,1 1 0,0-1-1,-1 1 1,1 0 0,-1 0 0,1-1 0,-1 2 0,1-1 0,-1 0-1,1 0 1,-1 1 0,0-1 0,0 1 0,0 0 0,0 0 0,0 0 0,0 0-1,0 0 1,-1 0 0,1 0 0,-1 0 0,3 5 0,0 1-20,1 1-1,-1 0 1,0 0 0,-1 0-1,0 0 1,-1 1 0,0-1-1,1 11 1,-3-13 84,1 1-1,-2-1 1,1 1-1,-1-1 1,0 1-1,-1-1 1,0 0 0,0 1-1,-1-1 1,1 0-1,-2 0 1,1-1-1,-1 1 1,0-1-1,0 0 1,0 1 0,-1-2-1,0 1 1,-1-1-1,1 0 1,-1 0-1,0 0 1,0-1-1,0 0 1,-1 0 0,1 0-1,-1-1 1,0 0-1,0 0 1,0-1-1,-1 0 1,1 0-1,0-1 1,-1 0 0,1 0-1,-1-1 1,-10 0-1,12-1-83,0 0 0,-1 0 0,1 0 0,0-1 0,0 0 0,0 0 0,0-1 0,0 1 0,0-1 0,1-1 0,-1 1 0,-9-9 0,12 10-231,0-1 0,1 1 1,-1-1-1,1 0 0,-1 0 0,1 0 0,0 0 1,0 0-1,0-1 0,0 1 0,1 0 0,-1-1 1,1 0-1,0 1 0,0-1 0,1 0 0,-1 1 1,1-1-1,-1 0 0,1 0 0,0 1 0,1-1 1,0-4-1,-1 6 171,0 1 1,1 0 0,-1 0-1,0 0 1,1 0 0,-1 0-1,1 0 1,0 0 0,-1 0-1,1 0 1,0 0-1,0 1 1,-1-1 0,1 0-1,0 0 1,0 1 0,0-1-1,0 0 1,0 1 0,0-1-1,0 1 1,0-1 0,0 1-1,2-1 1,19-2-1298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4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46 17836,'0'-1'94,"1"0"-1,-1 1 1,0-1 0,1 0 0,-1 0 0,0 1-1,0-1 1,1 0 0,-1 0 0,0 1-1,0-1 1,0 0 0,0 0 0,0 1 0,0-1-1,0 0 1,0 0 0,0 0 0,-1 1 0,1-1-1,0 0 1,0 1 0,-1-1 0,1 0-1,0 0 1,-1 1 0,1-1 0,-1 1 0,1-1-1,-1 0 1,1 1 0,-1-1 0,1 1 0,-1-1-1,0 1 1,1-1 0,-1 1 0,0 0-1,1-1 1,-1 1 0,0 0 0,1-1 0,-1 1-1,0 0 1,-1 0 0,-1-1 99,0 1 0,1 0 0,-1 0-1,0 0 1,0 1 0,1-1 0,-1 1 0,0-1 0,0 1 0,1 0 0,-1 0-1,-3 2 1,-6 6-72,0-1 0,1 1 0,1 1-1,0 0 1,0 0 0,1 1 0,0 0-1,1 1 1,0 0 0,1 0 0,0 1 0,1 0-1,0 0 1,1 0 0,-6 28 0,10-38-118,1 1 0,-1 0 0,1 0 1,0-1-1,0 1 0,0 0 0,1 0 0,-1-1 1,1 1-1,0 0 0,0-1 0,2 7 0,-2-9 1,0 0-1,0 1 0,0-1 0,0 0 0,0 0 0,0 0 0,0 0 0,1 0 0,-1 0 0,0 0 0,1 0 0,-1 0 1,1-1-1,-1 1 0,1 0 0,-1-1 0,1 1 0,-1-1 0,1 0 0,0 0 0,-1 1 0,1-1 0,-1 0 0,1 0 1,0 0-1,-1-1 0,1 1 0,-1 0 0,1-1 0,2 0 0,7-2 17,-1-1 0,1-1 1,-1 0-1,0 0 0,0 0 0,-1-2 0,0 1 1,0-1-1,11-11 0,9-10 56,31-40-1,42-68 59,-102 136-134,0 0 0,0 0 0,0-1 0,0 1 0,0 0-1,0 0 1,0 0 0,0 0 0,0 0 0,0 0 0,0 0 0,1-1 0,-1 1 0,0 0 0,0 0 0,0 0 0,0 0 0,0 0 0,0 0 0,0 0 0,0 0 0,0-1-1,0 1 1,0 0 0,1 0 0,-1 0 0,0 0 0,0 0 0,0 0 0,0 0 0,0 0 0,0 0 0,0 0 0,1 0 0,-1 0 0,0 0 0,0 0 0,0 0 0,0 0-1,0 0 1,0 0 0,1 0 0,-1 0 0,0 0 0,0 0 0,0 0 0,0 0 0,0 0 0,0 0 0,1 0 0,-1 0 0,0 0 0,0 0 0,0 1 0,0-1 0,0 6-8,-4 12-11,-1 0 1,-15 34-1,-1 3 7,17-43 17,1-1-1,0 1 1,1 0-1,0 0 1,1 0-1,0 0 1,1 15-1,0-26-1,0 0 0,0 0 0,0 0 0,0 1-1,0-1 1,1 0 0,-1 0 0,0 0 0,1 0 0,-1 0 0,1 0-1,-1 0 1,1 0 0,0 0 0,-1 0 0,1 0 0,0 0 0,-1-1 0,1 1-1,0 0 1,0 0 0,0-1 0,0 1 0,0 0 0,2 0 0,-1-1 1,-1 1-1,1-1 1,0 0 0,0 0 0,0 0 0,0-1 0,0 1 0,0 0 0,0-1 0,0 1 0,0-1 0,-1 1 0,4-3 0,6-3 13,0 0-1,0-1 1,14-12-1,-23 17-13,17-14 20,-2-1 1,0 0-1,-1-2 1,-1 0-1,0 0 0,17-33 1,-26 37 2,-6 15-25,1-1-1,-1 1 1,0 0 0,0 0-1,0 0 1,0 0 0,0 0-1,0 0 1,0 0 0,0 0-1,0-1 1,0 1 0,0 0-1,0 0 1,0 0 0,0 0-1,0 0 1,0 0 0,0 0-1,0 0 1,0-1 0,0 1-1,0 0 1,-1 0 0,1 0-1,0 0 1,0 0 0,0 0-1,0 0 1,0 0 0,0 0-1,0 0 1,0 0 0,0-1-1,0 1 1,0 0 0,0 0-1,-1 0 1,1 0 0,0 0-1,0 0 1,0 0 0,0 0-1,0 0 1,0 0 0,0 0-1,0 0 1,-1 0 0,1 0-1,0 0 1,0 0 0,0 0-1,0 0 1,0 0 0,-2 1 2,1 0 1,-1 0 0,1 0 0,-1 1 0,1-1 0,-1 0 0,1 1 0,0-1 0,0 1-1,0-1 1,-1 4 0,1-5-4,-29 59 22,28-55-21,1 0 1,-1-1-1,1 1 1,0 0-1,0 1 0,0-1 1,0 0-1,1 0 1,0 0-1,0 0 0,0 1 1,0-1-1,2 7 1,-2-11-2,0 1 1,1 0-1,-1 0 1,0-1-1,1 1 1,-1 0-1,1-1 1,-1 1-1,0 0 1,1-1-1,0 1 1,-1-1 0,1 1-1,-1-1 1,1 1-1,0-1 1,-1 1-1,1-1 1,0 1-1,0-1 1,-1 0-1,1 0 1,0 1-1,0-1 1,-1 0-1,2 0 1,0 0 4,1 0 0,-1 0 0,0 0 0,0-1 0,0 1 0,0-1-1,0 0 1,0 1 0,4-3 0,3-3 24,1 0 0,16-14 0,-24 18-27,8-6 15,-1-1 1,11-15 0,-14 16-2,1 0-1,0 0 1,0 1 0,15-11 0,-22 18-17,0 0 1,0 0 0,0 0 0,0 0-1,0-1 1,0 1 0,1 0 0,-1 0-1,0 0 1,0 0 0,0 0 0,0 0-1,0 0 1,0 0 0,1 0 0,-1 0-1,0 0 1,0 0 0,0 0 0,0 0-1,0 0 1,1 0 0,-1 0 0,0 0-1,0 0 1,0 0 0,0 0 0,0 0-1,0 0 1,1 0 0,-1 0 0,0 0-1,0 1 1,0-1 0,0 0 0,0 0-1,0 0 1,0 0 0,1 0 0,-1 0-1,0 0 1,0 0 0,0 1 0,0-1-1,0 0 1,0 0 0,0 0 0,0 0-1,0 0 1,0 0 0,0 1 0,0-1-1,0 0 1,0 0 0,0 0 0,0 1 0,0 13-61,-7 18-315,7-32 375,-26 90-1030,20-65 791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6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1 232 19572,'0'2'127,"0"1"0,0-1 1,0 0-1,0 1 0,1-1 0,-1 1 0,1-1 0,0 0 0,-1 0 0,1 1 1,0-1-1,0 0 0,1 0 0,-1 0 0,0 0 0,1 0 0,-1 0 0,1 0 1,-1 0-1,1-1 0,0 1 0,0-1 0,0 1 0,0-1 0,0 0 0,0 0 1,0 0-1,1 0 0,-1 0 0,0 0 0,1 0 0,-1-1 0,0 1 0,4-1 0,1 1 15,1-1-1,-1 0 0,1 0 1,-1-1-1,0 0 0,0 0 1,1-1-1,-1 0 0,0 0 1,9-4-1,1-3 67,-1 0 0,0-1 0,0 0-1,-1-1 1,27-26 0,-36 31-150,0 0 0,0 0 0,0-1-1,-1 0 1,0 0 0,-1 0 0,1-1 0,-1 1 0,-1-1-1,0 0 1,0 0 0,0 0 0,-1-1 0,0 1 0,0-10 0,-1 16-50,-1-1 1,0 1 0,0 0 0,0-1 0,0 1 0,-1-1 0,1 1-1,-1 0 1,1-1 0,-1 1 0,0 0 0,0 0 0,0-1 0,0 1 0,0 0-1,-1 0 1,1 0 0,0 0 0,-1 1 0,0-1 0,1 0 0,-1 1-1,0-1 1,0 1 0,0-1 0,0 1 0,0 0 0,0 0 0,0 0-1,0 0 1,-1 0 0,1 0 0,0 1 0,-1-1 0,1 1 0,0 0-1,-1-1 1,1 1 0,-1 0 0,-2 1 0,-2-1-13,0 1-1,-1 0 1,1 0-1,0 1 1,1 0 0,-1 0-1,0 1 1,0 0 0,1 0-1,0 1 1,-1-1 0,-7 8-1,3-1-23,0 1 0,1 1-1,0 0 1,1 1 0,0-1-1,1 2 1,0-1 0,-8 22-1,11-24-9,1 1 0,0 0 0,1 1 0,0-1 0,1 1 0,0-1 0,1 1 0,0 0 0,1-1 0,3 23 0,-2-31 20,-1 0 0,1-1-1,0 1 1,0 0 0,1-1 0,-1 1 0,1-1 0,0 1-1,-1-1 1,2 0 0,-1 0 0,0 0 0,1 0 0,-1 0-1,1-1 1,0 1 0,5 3 0,-4-3-1,1-1-1,-1 0 1,1-1-1,0 1 1,0-1 0,-1 0-1,1 0 1,0 0-1,0-1 1,0 1 0,0-1-1,5-1 1,7-1-27,0-1 1,0-1-1,0-1 1,-1 0-1,0-1 1,28-14-1,-8 0 27,0-3 1,-1-1-1,-2-1 0,0-2 0,48-52 0,-72 69 21,-7 8 0,0-1-1,0 1 1,0-1-1,0 1 1,1 0-1,-1 0 1,1 0-1,0 0 1,0 1-1,3-3 1,-6 4-2,0 0 1,1 0-1,-1 0 1,0 0 0,0 0-1,0 0 1,0 0-1,1 0 1,-1 0-1,0 0 1,0 0 0,0 0-1,0 0 1,1 0-1,-1 1 1,0-1 0,0 0-1,0 0 1,0 0-1,1 0 1,-1 0 0,0 0-1,0 0 1,0 0-1,0 1 1,0-1-1,0 0 1,0 0 0,1 0-1,-1 0 1,0 0-1,0 1 1,0-1 0,0 0-1,0 0 1,0 0-1,0 0 1,0 0-1,0 1 1,0-1 0,0 0-1,0 0 1,0 1-1,0 13 19,-5 14 19,-9 20 36,9-34-30,1-1 1,0 1 0,1 0 0,1 0 0,0 0 0,0 1 0,2 19-1,0-33-38,0 0 0,0 0 0,0 0 0,0 0-1,0 0 1,0-1 0,0 1 0,1 0 0,-1 0-1,0 0 1,1 0 0,-1-1 0,1 1 0,-1 0-1,0 0 1,1-1 0,0 1 0,-1 0-1,1-1 1,-1 1 0,1-1 0,0 1 0,-1-1-1,1 1 1,0-1 0,0 1 0,0-1 0,-1 0-1,1 1 1,0-1 0,0 0 0,0 0 0,0 1-1,-1-1 1,1 0 0,0 0 0,0 0 0,0 0-1,0 0 1,0 0 0,0 0 0,-1-1 0,1 1-1,1-1 1,5-1 30,-1 0 0,0-1 0,0 0 0,10-7 0,-13 8-26,58-39 104,-39 25-87,0 0 0,2 2 1,26-12-1,-48 25-26,0 0 0,0 0-1,0 1 1,0-1 0,0 0 0,0 1 0,0 0 0,0-1 0,0 1 0,0 0-1,0 0 1,0 0 0,0 0 0,0 1 0,0-1 0,1 0 0,-1 1-1,2 0 1,-3 0-1,1 0 0,-1 0 0,0 1 0,1-1-1,-1 0 1,0 0 0,0 1 0,0-1 0,0 0-1,0 1 1,0 0 0,0-1 0,-1 1 0,1-1-1,0 1 1,-1 0 0,1 2 0,1 7-4,-1 1 1,0-1 0,-1 1-1,-1 0 1,-1 13-1,1-12 4,0-6-1,0-2 4,1-1 1,0 1 0,0-1-1,0 1 1,1 5-1,-1-9-2,0-1 0,0 0 0,0 1 0,0-1 0,0 0-1,0 1 1,1-1 0,-1 0 0,0 0 0,0 1 0,0-1 0,0 0-1,1 0 1,-1 1 0,0-1 0,0 0 0,1 0 0,-1 0 0,0 1-1,0-1 1,1 0 0,-1 0 0,0 0 0,1 0 0,-1 0-1,0 1 1,0-1 0,1 0 0,-1 0 0,1 0 0,0 0 2,0-1-1,1 1 1,-1-1 0,0 1 0,0-1 0,0 1 0,0-1 0,0 0-1,0 1 1,0-1 0,0 0 0,2-1 0,33-35 34,-27 26-34,1 1 0,0 0 0,0 1 0,1 0 0,18-11 0,-28 20-6,0-1 1,1 0 0,-1 1-1,1-1 1,-1 1 0,1-1 0,-1 1-1,1 0 1,-1-1 0,1 1-1,-1 0 1,1 0 0,-1 0 0,1 0-1,-1 1 1,1-1 0,-1 0-1,1 1 1,-1-1 0,1 1 0,1 0-1,1 2-1,0-1 1,0 1-1,-1 0 0,1 0 0,4 6 1,-5-6 4,-1 0 0,1 0 0,0 0 0,-1-1 0,1 0 0,0 1 0,1-1 0,-1 0 0,0 0 0,5 1 0,-3-2 7,-1 0 0,1-1-1,-1 0 1,1 0-1,0 0 1,-1-1 0,1 1-1,-1-1 1,1 0 0,-1 0-1,0 0 1,1-1 0,-1 0-1,0 0 1,0 0-1,0 0 1,0-1 0,0 1-1,3-4 1,6-5 51,0 0 0,-1-1 1,19-25-1,-27 32-36,0 0 0,0 0 0,0-1 0,-1 0 0,0 1 0,0-1 0,-1 0 0,1 0 0,-1 0 0,1-9 0,-3 15-22,0 0 1,0 0-1,0-1 1,0 1-1,0 0 1,0 0-1,0 0 1,0 0-1,0-1 0,0 1 1,0 0-1,0 0 1,0 0-1,0 0 1,0-1-1,0 1 1,0 0-1,0 0 0,0 0 1,0 0-1,0-1 1,-1 1-1,1 0 1,0 0-1,0 0 1,0 0-1,0 0 0,0 0 1,0-1-1,-1 1 1,1 0-1,0 0 1,0 0-1,0 0 1,0 0-1,-1 0 0,1 0 1,0 0-1,0 0 1,0 0-1,0 0 1,-1 0-1,-9 3 32,-7 9-8,2 1-25,1 1-1,1 0 1,0 1-1,2 0 1,-1 1-1,2 0 1,-15 30-1,25-46 1,-1 1-1,1 0 0,-1 0 1,1-1-1,0 1 1,-1 0-1,1 0 1,0 0-1,0-1 1,0 1-1,0 0 1,0 0-1,0 0 1,0-1-1,0 1 1,0 0-1,0 0 1,0 0-1,0 0 1,0-1-1,1 1 0,-1 0 1,0 0-1,1-1 1,-1 1-1,1 0 1,-1 0-1,0-1 1,1 1-1,0-1 1,-1 1-1,1 0 1,-1-1-1,1 1 1,0-1-1,-1 1 1,1-1-1,0 1 1,-1-1-1,1 0 0,0 1 1,0-1-1,0 0 1,-1 0-1,1 0 1,0 1-1,0-1 1,1 0-1,6 0-1,0 1-1,0-1 1,0-1 0,10-1-1,-5 0 6,131-3-45,-15 1 35,-124 4-16,0-1 1,0 1-1,0-1 0,-1 0 0,1 0 0,0 0 1,-1-1-1,1 0 0,-1 0 0,7-4 1,-9 4-93,0 1 0,0-1 0,-1 0 0,1 0 0,-1 0 0,1 0 0,-1 0 0,0 0 0,1 0 0,-1 0 0,-1-1 0,1 1 0,0 0 0,0-1 0,-1 1 0,1 0 0,-1-1 0,0 1 0,0-1 0,0 1 0,0-1 0,-1-3 0,-1-9-257,0 0 0,-7-20 0,-4-10-414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6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20884,'0'2'1529,"3"7"-1177,3 0-256,6-1 56,3 1 240,-1-3-400,2 1-80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7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27 19244,'-3'3'235,"0"0"0,0 0 0,0 1 0,0-1-1,1 1 1,-1-1 0,1 1 0,0 0 0,-2 6 0,-15 42 270,14-36-32,-34 123 794,35-117-1211,1 1 0,0 0 0,2 0 0,1 27 0,1-46-51,-1 1 0,0-1-1,1 1 1,0-1 0,0 0-1,0 1 1,1-1 0,0 0 0,-1 0-1,1 0 1,1 0 0,4 7-1,-6-10 4,1 1 1,0-1-1,0 0 0,0 1 0,0-1 0,0 0 0,0 0 1,0-1-1,0 1 0,0 0 0,0-1 0,1 1 0,-1-1 1,0 1-1,0-1 0,1 0 0,-1 0 0,0 0 0,0-1 1,1 1-1,-1 0 0,0-1 0,0 1 0,0-1 0,0 0 1,1 0-1,1-1 0,9-4 71,0-1 0,0 0 1,0-1-1,-1-1 0,0 0 1,20-20-1,58-73 562,-59 64-303,-2-1 0,-2-2 0,42-82 0,-67 119-310,0 0 0,0-1-1,0 1 1,0-1 0,-1 1-1,0-1 1,0 0 0,0 0-1,-1 1 1,1-1 0,-1-6-1,0 10-25,-1 1 0,1 0 0,0-1 0,0 1 0,0 0 0,0 0 0,0-1 0,-1 1 0,1 0 0,0 0 0,0-1 0,-1 1 0,1 0 0,0 0 0,0 0 0,-1-1 0,1 1 0,0 0 0,-1 0 0,1 0 0,0 0 0,-1 0-1,1 0 1,0 0 0,0-1 0,-1 1 0,1 0 0,0 0 0,-1 0 0,1 0 0,0 0 0,-1 1 0,1-1 0,0 0 0,-1 0 0,1 0 0,0 0 0,-1 0 0,1 0 0,0 0 0,0 1 0,-1-1 0,1 0 0,-15 11 20,5 1-24,1 0 1,-1 1 0,2 0-1,0 1 1,-8 19 0,-28 78-18,33-77 17,-13 61 1,22-81-38,0 1 1,0-1 0,1 1 0,1-1 0,1 1-1,4 27 1,-4-39 5,-1 0-1,1 0 0,0 0 1,0 0-1,0 0 1,0 0-1,1-1 0,-1 1 1,1-1-1,-1 1 1,1-1-1,0 1 0,0-1 1,0 0-1,1 0 1,2 2-1,-3-2-46,0-1 1,1 0-1,-1 0 0,1 0 0,-1-1 1,1 1-1,-1-1 0,1 1 1,-1-1-1,1 0 0,-1 0 1,1 0-1,-1 0 0,1 0 1,3-2-1,3 0-218,0-1 1,0-1-1,-1 1 1,0-2-1,1 1 1,-1-1-1,-1 0 1,15-12-1,-4 0 31,-1-1-1,-1 0 0,0-1 0,-2-1 0,0-1 0,17-32 0,0-15-492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7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16740,'-15'23'1009,"2"1"0,1 1 0,0-1 0,2 2 0,-9 32 0,8-24-203,3-15-511,2 1 1,0 0-1,1 1 0,1-1 1,1 1-1,1 0 0,0 26 1,2-45-275,0 0 1,0 0-1,1 1 1,-1-1-1,0 0 1,1 0-1,0 0 1,-1 0-1,1 0 0,0 0 1,0-1-1,0 1 1,0 0-1,1 0 1,-1-1-1,0 1 1,4 2-1,-4-3-12,1 0 0,-1-1 0,1 1 0,0 0 0,-1-1-1,1 0 1,0 1 0,-1-1 0,1 0 0,0 0 0,0 1 0,-1-1-1,1-1 1,0 1 0,-1 0 0,1 0 0,0-1 0,0 1 0,-1-1 0,1 1-1,2-3 1,5-1 7,0-1-1,-1-1 1,1 0-1,-1 0 0,-1 0 1,9-10-1,25-18 93,-41 33-104,1 1 0,-1-1 0,1 1 0,-1-1 0,1 1 0,0 0 0,-1-1 0,1 1 1,0 0-1,-1 0 0,1-1 0,0 1 0,0 0 0,-1 0 0,1 0 0,0 0 0,-1 0 0,1 0 0,0 0 0,0 0 0,-1 0 0,1 0 0,0 1 0,-1-1 0,1 0 0,0 0 0,0 1 0,0 0 3,0 0 0,0 0 0,0 0 1,0 0-1,-1 0 0,1 0 0,0 0 1,-1 0-1,1 1 0,-1-1 0,1 0 0,-1 0 1,1 3-1,0 5 39,1 1 0,-2-1 1,0 13-1,0-18-15,-1 132 492,1-134-514,0-1 0,0 1 0,0 0 0,0-1 0,0 1 0,1-1 0,-1 1 0,1 0 0,-1-1 0,1 1 0,-1-1 0,1 1 0,0-1 0,0 0 0,-1 1 0,1-1 0,0 0 0,2 2 0,-2-3-4,0 1 0,0-1 0,0 0 0,0 1 0,0-1 0,0 0 0,0 0 0,0 0 0,0 0 0,1 0 0,-1 0 0,0 0 0,0 0 0,0 0 0,0 0-1,0-1 1,0 1 0,0 0 0,0-1 0,0 1 0,0-1 0,0 1 0,0-1 0,0 0 0,0 1 0,1-3 0,12-8 13,0-1 0,-2-1 0,1 0-1,-2-1 1,11-15 0,19-22-61,-29 41-29,-11 10 68,-1 1 1,0-1 0,0 0-1,0 0 1,1 0 0,-1 0-1,0 1 1,0-1 0,0 0-1,0 0 1,1 0 0,-1 1-1,0-1 1,0 0 0,0 0 0,0 1-1,0-1 1,0 0 0,0 0-1,0 1 1,0-1 0,0 0-1,0 0 1,0 1 0,0-1-1,0 0 1,0 1 0,0-1-1,0 0 1,0 0 0,0 1-1,-8 31-120,7-30 128,-1 6-17,-9 31-37,10-36 49,1 0 0,-1 0 1,1-1-1,0 1 0,0 0 0,0 0 0,0 0 0,0 0 0,1-1 0,1 7 0,-2-9 3,1 1 0,-1 0 1,1-1-1,-1 1 0,1 0 0,-1-1 1,1 1-1,0-1 0,-1 1 0,1-1 1,0 1-1,0-1 0,0 0 0,-1 1 0,1-1 1,0 0-1,0 1 0,0-1 0,-1 0 1,1 0-1,0 0 0,0 0 0,0 0 1,0 0-1,0 0 0,-1 0 0,1 0 1,1-1-1,25-6 60,-27 7-62,19-9 31,0 0 0,-1-2 0,0 0 0,0-1 0,-2 0 0,1-2 0,-2 0 1,27-29-1,-40 39-26,2 1-7,-2 0 0,1 0 0,0 0 0,-1 0 0,1-1 0,-1 1 0,0-1 1,0 0-1,0 0 0,1-7 0,-19 26-73,7-3 64,0 2 1,1 0-1,-12 28 1,17-37 13,1 1 0,0 0 0,0 0 0,1 0 0,-1 0 0,2 0 0,-1 1 0,0-1 0,1 0 0,0 0 0,1 0 0,0 1 0,1 6 0,-1-11 3,-1-1-1,1 1 1,-1-1-1,1 1 1,0-1-1,0 1 1,0-1-1,0 0 1,0 1 0,0-1-1,0 0 1,1 0-1,-1 0 1,0 0-1,1 0 1,-1 0-1,1 0 1,1 1 0,1-1 3,-1 0 1,1 0 0,-1 0 0,1 0 0,-1-1 0,1 0 0,-1 0-1,6 0 1,6-2 21,0 0-1,0-1 0,19-7 0,-24 7-17,36-12 12,62-15 90,-93 27-178,0 0 0,-1 1 0,1 1 0,0 1-1,22 2 1,-31-2-126,0 2-1,-1-1 0,1 0 0,0 1 0,8 4 1,-13-6 131,0 1-1,-1-1 1,1 0 0,0 1 0,0-1 0,0 1 0,0-1 0,0 1-1,-1-1 1,1 1 0,0 0 0,0-1 0,-1 1 0,1 0 0,0 0 0,-1-1-1,1 1 1,-1 0 0,1 0 0,-1 0 0,0 0 0,1 0 0,-1 0 0,0 0-1,0 0 1,1 0 0,-1 0 0,0 0 0,0 0 0,0 0 0,0 0-1,0 0 1,0-1 0,-1 1 0,1 0 0,0 0 0,0 0 0,-1 0 0,1 0-1,-1 1 1,-7 5-642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8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2 16756,'0'0'74,"0"0"0,-1 0-1,1 0 1,0-1 0,-1 1 0,1 0 0,-1 0 0,1 0 0,-1 0 0,1 0 0,0 0 0,-1 0 0,1 0 0,-1 0 0,1 0 0,-1 0 0,1 0 0,0 0 0,-1 0 0,1 0 0,-1 0 0,1 1 0,-1-1 0,1 0 0,0 0 0,-1 0 0,1 1 0,0-1-1,-1 0 1,1 1 0,0-1 0,-1 0 0,1 1 0,0-1 0,0 0 0,-1 1 0,1-1 0,0 0 0,0 1 0,0-1 0,-1 1 0,1-1 0,0 0 0,0 1 0,0-1 0,0 1 0,0-1 0,0 1 0,0 0 0,-6 27 907,6-25-498,0-1-381,-11 87 2946,10-76-2771,1 1 0,0-1 0,1 0-1,4 22 1,-4-33-239,-1 1-1,1 0 0,0-1 1,0 1-1,0-1 1,0 1-1,0-1 0,0 1 1,1-1-1,0 0 0,-1 0 1,1 1-1,0-1 1,0 0-1,0-1 0,3 4 1,-3-4-6,1 0 1,-1 0 0,0 0 0,1-1-1,-1 1 1,0-1 0,1 1-1,-1-1 1,1 0 0,-1 0 0,1 0-1,-1 0 1,0 0 0,1 0-1,2-1 1,7-3 76,0 0 1,-1-1-1,1 0 0,-1-1 0,17-11 1,-27 16-104,62-41 354,-33 20-131,39-19-1,-66 39-222,1 0 0,-1 1 0,1-1 0,-1 1 0,1 0 1,0 0-1,-1 0 0,1 0 0,0 1 0,0-1 0,5 1 0,-7 1-4,-1-1 0,1 1 0,0-1 1,0 1-1,-1 0 0,1 0 0,0-1 0,-1 1 0,1 0 0,-1 0 1,1 1-1,-1-1 0,0 0 0,1 0 0,-1 1 0,0-1 1,0 1-1,0-1 0,0 1 0,0-1 0,0 1 0,0 0 1,-1-1-1,2 4 0,0 3 0,0 0 1,-1 0-1,0 1 0,0-1 1,-1 11-1,0-13 3,0 0-1,0 0 1,0 1-1,1-1 0,0 0 1,0 0-1,1 0 1,0 0-1,4 11 1,-5-16-1,0 0 1,0 0-1,0 0 1,0 0 0,0 0-1,0 0 1,0-1-1,0 1 1,0 0-1,0-1 1,1 1 0,-1-1-1,0 1 1,0-1-1,1 0 1,-1 1 0,0-1-1,0 0 1,1 0-1,-1 0 1,0 0 0,1 0-1,-1 0 1,0 0-1,1 0 1,-1-1-1,0 1 1,2-1 0,5-2 19,0 1-1,-1-2 1,11-4 0,-15 6-18,41-24-210,50-38 0,-61 40-1148,-31 23 1203,1-1 1,-1 1-1,0-1 0,0 1 1,0-1-1,0 0 0,0 0 1,-1 0-1,1 0 0,-1 0 1,1-1-1,-1 1 0,0 0 1,0-1-1,1 1 0,-1-4 1,3-11-726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8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19172,'-9'4'1880,"5"2"-1471,5 4-313,8 3 1032,9 4-1336,0 0-520,15 2 528,1-3-120,6-2-201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7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14675,'79'-2'-56,"1723"-71"-48,-1889 73 240,224-6 8,-37 4-48,-15-1-8,-16 1 16,-5-1 0,-9 1-32,-21 0-64,-7 1-40,-14-4-128,-4 0-216,-9-7 320,-4-4-56,-21-4-56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9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137 126 18628,'-8'3'183,"1"-1"-1,-1 1 1,1 1 0,-1-1-1,1 1 1,0 0 0,1 1-1,-1 0 1,1 0 0,0 0-1,0 1 1,0 0 0,1 0-1,0 0 1,0 1 0,1-1-1,0 1 1,0 0 0,0 1-1,1-1 1,0 1 0,1-1-1,-1 1 1,1 0-1,1 0 1,0 0 0,0 0-1,0 15 1,1-22-166,0 1 0,0-1 0,1 0 0,-1 0 0,0 1 0,0-1-1,1 0 1,-1 0 0,1 0 0,-1 0 0,1 0 0,-1 0 0,1 0 0,0 0 0,-1 0 0,1 0-1,0 0 1,0 0 0,0 0 0,0 0 0,0 0 0,0-1 0,0 1 0,0 0 0,1 0 0,1-1 5,-1 1 0,0-1 0,0 0 1,0 0-1,0 0 0,1 0 1,-1 0-1,0-1 0,0 1 0,0-1 1,0 1-1,0-1 0,3-1 0,6-3 60,0-1-1,0 0 0,-1-1 0,10-8 1,7-7 130,-1-1 0,-2-1 0,0-1 1,-1-1-1,-2-2 0,-1 0 0,27-49 0,-45 74-188,-1 0 0,0 0 0,0-1 0,0 1 0,0 0 0,0 0 0,-1 0 0,1-1 0,-1-5 0,0 8-22,0 1 1,0 0 0,0 0-1,0 0 1,0-1-1,0 1 1,0 0 0,0 0-1,0-1 1,0 1 0,-1 0-1,1 0 1,0 0-1,0-1 1,0 1 0,0 0-1,0 0 1,0 0-1,-1 0 1,1-1 0,0 1-1,0 0 1,0 0 0,0 0-1,-1 0 1,1 0-1,0 0 1,0-1 0,0 1-1,-1 0 1,1 0 0,0 0-1,0 0 1,-1 0-1,1 0 1,0 0 0,0 0-1,0 0 1,-1 0-1,1 0 1,0 0 0,-1 0-1,0 1 2,-1 0 1,0 0-1,1 0 0,-1 0 0,1 0 0,0 1 0,-1-1 0,1 0 1,0 1-1,-1 1 0,-12 15 4,0 1 1,2 1-1,1 0 1,-14 30 0,19-34-6,0 0 0,1 1 1,0-1-1,1 1 1,1 1-1,-1 25 0,3-38-2,1-1 0,1 1 0,-1-1 0,0 0 0,1 1-1,0-1 1,0 0 0,0 0 0,1 1 0,0-1-1,-1 0 1,1 0 0,5 7 0,-4-9 0,-1 1 1,1-1-1,-1 0 1,1 0-1,0 0 0,-1 0 1,1 0-1,0-1 1,0 1-1,1-1 1,-1 0-1,0 0 0,0 0 1,1 0-1,-1-1 1,0 1-1,1-1 1,-1 0-1,4 0 0,7-1 12,0-1 0,1 0 0,-1-1 0,-1-1 0,1 0 0,0 0 0,-1-2 0,0 1 0,0-2 0,-1 0 0,23-16 0,-19 11 16,-1 0-1,0-1 1,-1-1-1,-1 0 1,0-1-1,-1 0 1,0-1-1,11-20 1,-16 19 19,-7 17-47,0 0 0,0 0 0,0 0-1,0 0 1,0 0 0,0 0-1,0 0 1,0 0 0,0 0-1,0-1 1,0 1 0,0 0-1,0 0 1,0 0 0,0 0-1,0 0 1,0 0 0,0 0-1,0 0 1,0 0 0,0-1-1,0 1 1,0 0 0,0 0-1,0 0 1,0 0 0,0 0-1,0 0 1,0 0 0,0 0-1,0 0 1,0 0 0,0-1 0,0 1-1,0 0 1,0 0 0,0 0-1,0 0 1,-1 0 0,1 0-1,0 0 1,0 0 0,0 0-1,0 0 1,0 0 0,0 0-1,0 0 1,0 0 0,0 0-1,-1 0 1,1 0 0,0 0-1,0 0 1,0 0 0,0 0-1,0 0 1,0 0 0,0 0-1,0 0 1,0 0 0,0 0-1,-1 0 1,-1 2 5,0-1 0,0 1 0,0 0-1,0 0 1,1 0 0,-1 0 0,0 0 0,-1 4 0,-9 14 32,-15 36 1,23-49-30,2 1 0,-1 0-1,1-1 1,0 1 0,1 0 0,0 0-1,0 1 1,1 11 0,0-18-4,0-1 0,0 0 1,0 0-1,0 0 0,1 1 0,-1-1 1,0 0-1,1 0 0,-1 0 1,1 1-1,-1-1 0,1 0 0,0 0 1,-1 0-1,1 0 0,0 0 1,0 0-1,0 0 0,0-1 0,0 1 1,0 0-1,0 0 0,1 0 1,0 0 2,0-1 0,0 1 0,0-1 0,0 1 0,0-1 0,0 0 0,0 0 0,0 0 0,0 0 0,0 0 0,0 0 0,4-2 0,3-1 17,0 0 1,0 0-1,0-1 0,0-1 0,8-5 0,6-6 14,-1-1-1,-1-1 0,0-1 1,-1-1-1,-1-1 0,26-38 0,-81 121 118,28-44-321,1 1-1,-4 18 1,9-29-156,0-1 1,1 1-1,0-1 1,1 1-1,-1 0 1,2-1 0,-1 1-1,2 9 1,5-1-242,2-5-150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19.7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93 13235,'0'-5'388,"0"1"1,0-1-1,0 1 0,0-1 1,0 1-1,1-1 1,0 1-1,0 0 1,0-1-1,3-4 0,3-17 2984,-6 25-3304,-1 1-1,0 0 0,0-1 1,0 1-1,0 0 0,0-1 1,0 1-1,0 0 0,0-1 1,0 1-1,0-1 1,0 1-1,0 0 0,0-1 1,0 1-1,0 0 0,0-1 1,0 1-1,0 0 1,0-1-1,-1 1 0,1-1 1,0 1-1,0 0 0,0 0 1,-1-1-1,1 1 1,0 0-1,0-1 0,-1 1 1,1 0-1,0 0 0,-1 0 1,1-1-1,0 1 0,-1 0 1,1 0-1,0 0 1,-1 0-1,1-1 0,0 1 1,-1 0-1,1 0 0,-1 0 1,1 0-1,0 0 1,-1 0-1,-19 4 1248,19-4-1264,-23 9 330,0 0 1,0 1-1,1 1 1,0 1 0,1 1-1,0 2 1,2 0-1,-23 20 1,40-32-369,0 0 1,0 0 0,1 1-1,-1-1 1,-4 8-1,7-10-16,0 0 0,-1-1 1,1 1-1,-1 0 0,1 0 0,0 0 0,0 0 0,0 0 0,-1 0 0,1-1 0,0 1 1,0 0-1,0 0 0,0 0 0,0 0 0,1 0 0,-1 0 0,0 0 0,0 0 1,1-1-1,-1 1 0,0 0 0,1 0 0,-1 0 0,1 0 0,-1-1 0,1 1 0,-1 0 1,1-1-1,-1 1 0,1 0 0,0-1 0,-1 1 0,1-1 0,0 1 0,1 0 1,3 2-29,1-1 1,-1 0 0,1 0 0,0-1 0,-1 1 0,1-1 0,10 0 0,48 0-178,-31-1 76,-24 0 101,15 0-80,0 1 1,40 7-1,-59-7 95,0 0 0,0 0 0,0 1 0,0-1 0,0 1 0,0 0 1,-1 1-1,1-1 0,-1 1 0,1 0 0,-1 0 0,0 0 0,0 0 0,-1 1 0,1 0 1,-1 0-1,1 0 0,4 8 0,-7-10 19,0-1 1,-1 1-1,1-1 0,-1 1 0,1 0 1,-1-1-1,1 1 0,-1 0 1,0-1-1,0 1 0,0 0 1,0 0-1,0-1 0,0 1 0,-1 0 1,1-1-1,0 1 0,-1 0 1,1-1-1,-2 4 0,0-3 10,0 1 0,0 0 0,0-1 0,0 0 0,-1 1 0,1-1 0,-1 0 0,1 0 0,-1 0 1,-4 2-1,-7 2 25,-1 1 0,0-2 0,-26 7 0,32-10-62,3 0-32,-1 0-157,0 0 1,0 0-1,0-1 1,0 0-1,0 0 1,0 0-1,-1-1 1,1 0-1,-11-2 1,17 2 96,0-1 1,0 1 0,1 0 0,-1-1 0,0 1-1,0-1 1,1 1 0,-1 0 0,0-1-1,1 1 1,-1-1 0,1 0 0,-1 1 0,1-1-1,-1 0 1,1 1 0,-1-1 0,1 0 0,0 1-1,-1-1 1,1 0 0,0 0 0,-1 1 0,1-1-1,0 0 1,0 0 0,0 0 0,0 1 0,0-1-1,0 0 1,0 0 0,0 0 0,0 0 0,0 1-1,0-1 1,1 0 0,-1 0 0,0 1 0,1-1-1,-1 0 1,0 0 0,1 1 0,0-2 0,22-36-1410,-20 33 1246,23-32-1334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0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16 18932,'5'-13'1195,"-4"10"771,-39 131 2022,29-92-3651,2 0 0,1 1 0,0 55 0,5-89-322,1 1 1,0-1-1,0 1 1,1-1-1,-1 0 1,1 1-1,0-1 1,-1 0-1,1 1 1,1-1-1,-1 0 1,0 0-1,1 0 1,3 4-1,-3-5-12,0 0-1,0-1 1,0 1-1,0-1 1,1 1 0,-1-1-1,1 0 1,-1 0-1,1 0 1,-1-1-1,1 1 1,0-1 0,-1 1-1,1-1 1,0 0-1,-1 0 1,1 0-1,4 0 1,-3 0-7,2-1-8,0 1 0,0 0 0,0 0 0,-1 1 0,1 0 0,7 1 0,-11-1 7,0 0 0,0 0 0,-1 0-1,1 0 1,0 0 0,-1 0-1,1 0 1,-1 0 0,1 1-1,-1-1 1,1 1 0,-1-1 0,0 1-1,0 0 1,0-1 0,0 1-1,0 0 1,0 0 0,0-1-1,-1 1 1,1 0 0,-1 0 0,1 3-1,0 5-11,0 0 0,0 0 0,-1 0 1,-1 0-1,0 0 0,0 0 0,-1 0 0,0 0 0,-4 9 0,-2 17 94,8-36-72,0 0-1,0 0 1,0 0-1,0-1 1,1 1 0,-1 0-1,0 0 1,0 0-1,0 0 1,0 0-1,0 0 1,1 0 0,-1 0-1,0 0 1,0 0-1,0 0 1,0 0-1,1 0 1,-1 0 0,0 0-1,0 0 1,0 0-1,0 0 1,1 0-1,-1 0 1,0 0-1,0 0 1,0 0 0,0 0-1,0 0 1,1 0-1,-1 0 1,0 1-1,0-1 1,0 0 0,0 0-1,0 0 1,0 0-1,1 0 1,-1 0-1,0 1 1,0-1 0,0 0-1,0 0 1,0 0-1,0 0 1,0 0-1,0 1 1,0-1-1,0 0 1,0 0 0,0 0-1,0 0 1,0 1-1,0-1 1,0 0-1,0 0 1,0 0 0,0 0-1,0 1 1,10-11 140,1-6 5,0-1-1,-2-1 0,0 0 1,0 0-1,-2-1 0,-1 0 1,7-29-1,-10 35-108,-5 20-50,-4 20-29,5-20 27,1 0 0,-1 0 1,1 0-1,1 0 0,-1 0 0,3 13 1,-2-18 9,0-1 1,0 1-1,-1 0 0,1 0 1,0-1-1,0 1 1,0-1-1,1 1 0,-1-1 1,0 1-1,0-1 1,1 0-1,-1 0 0,1 1 1,-1-1-1,1 0 1,0 0-1,-1-1 0,1 1 1,0 0-1,0 0 1,0-1-1,-1 1 0,1-1 1,0 0-1,0 0 1,0 1-1,0-1 0,0 0 1,2-1-1,4 1 2,0-1-1,0-1 1,0 1-1,0-1 1,0-1 0,0 0-1,-1 0 1,1 0-1,-1-1 1,0 0-1,0 0 1,7-6-1,6-6 12,0-1-1,26-29 1,-45 45-11,4-4 6,0 0 0,0-1 0,0 0 0,-1 0 0,0 0 0,0 0 0,-1 0 0,4-10 0,-7 16-8,0 0 1,0 0-1,0 0 1,0 0-1,0 0 1,0 0 0,0 0-1,0 0 1,0 0-1,0 0 1,0 0-1,0 0 1,0 0 0,0 0-1,-1 0 1,1 0-1,0 0 1,0 0-1,0 0 1,0 0 0,0 0-1,0 0 1,0 0-1,0 0 1,0 0-1,0 0 1,0 0 0,0 0-1,0 0 1,0 0-1,0 0 1,0 0-1,0 0 1,0 0 0,0 0-1,0 0 1,0 0-1,-1-1 1,1 1-1,0 0 1,0 0 0,0 0-1,0 0 1,0 0-1,0 0 1,0 0 0,0 0-1,0 0 1,0 0-1,0 0 1,0 0-1,0 0 1,0 0 0,0 0-1,0 0 1,0 0-1,0-1 1,0 1-1,0 0 1,0 0 0,0 0-1,1 0 1,-8 6-3,-6 8 7,3-1-10,0 0 0,1 1 0,-7 16 0,13-22 3,-1-1 0,1 1 0,1 0 1,-1 0-1,1 0 0,1 0 0,-2 17 1,3-24 2,0 1 1,0 0 0,0 0-1,1 0 1,-1 0 0,0 0-1,1-1 1,-1 1 0,1 0-1,0 0 1,-1 0 0,1-1-1,0 1 1,0-1 0,0 1-1,0 0 1,0-1 0,1 0-1,-1 1 1,0-1 0,1 0-1,1 2 1,0-2 2,0 1-1,0-1 0,1 0 1,-1 0-1,0 0 1,1 0-1,-1 0 1,0-1-1,1 1 0,-1-1 1,5 0-1,7-2 6,1 0 0,-1 0 1,0-1-1,19-7 0,-7 1-145,-1-1-1,-1 0 1,1-2-1,-2-1 1,43-29 0,-77 51-435,0 2 0,1-1 0,0 1 0,1 1 0,0 0 0,-10 21 0,16-24 140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0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3 22853,'-10'-3'1680,"4"6"-1344,4 3-192,2 3 729,0 1-529,2 1-728,1 1-345,0-1-591,0-1-72,-3-6 928,3-2-1297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1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6 20692,'0'-1'50,"0"1"0,0 0 0,0 0 0,0-1-1,-1 1 1,1 0 0,0 0 0,0-1-1,0 1 1,0 0 0,0 0 0,0 0 0,-1-1-1,1 1 1,0 0 0,0 0 0,0 0-1,0-1 1,-1 1 0,1 0 0,0 0 0,0 0-1,-1 0 1,1 0 0,0 0 0,0-1-1,0 1 1,-1 0 0,1 0 0,0 0 0,-1 0-1,1 0 1,0 0 0,0 0 0,-1 0-1,1 0 1,0 0 0,0 0 0,-1 0 0,1 0-1,0 1 1,0-1 0,0 0 0,-1 0-1,1 0 1,0 0 0,-1 0 0,-8 16 1034,-3 22 87,7-21-1018,2 0 0,0 0 0,1 1 0,1-1 0,1 32 0,0-47-146,0-1 1,0 1-1,0-1 1,1 1-1,-1-1 1,0 1-1,1-1 0,-1 1 1,1-1-1,-1 0 1,1 1-1,0-1 1,-1 0-1,1 1 1,0-1-1,0 0 0,0 0 1,0 0-1,0 0 1,0 1-1,0-2 1,1 1-1,-1 0 1,0 0-1,0 0 0,1-1 1,-1 1-1,1 0 1,-1-1-1,0 1 1,1-1-1,-1 0 1,1 1-1,-1-1 0,1 0 1,-1 0-1,1 0 1,-1 0-1,1 0 1,-1-1-1,1 1 0,-1 0 1,1-1-1,2 0 1,6-3 59,0 0 1,0 0-1,0-1 1,16-11-1,-24 15-62,96-70 420,-63 44-166,64-37 0,-95 61-248,1 0 0,0 1 0,0 0 0,0 0-1,0 1 1,1-1 0,-1 1 0,10-1 0,-13 2-9,-1 0 0,1 1 0,0-1 1,0 0-1,-1 0 0,1 1 1,0-1-1,-1 1 0,1 0 1,0-1-1,-1 1 0,1 0 1,-1 0-1,1 0 0,-1 0 1,1 0-1,-1 1 0,0-1 1,0 0-1,1 0 0,-1 1 0,0-1 1,0 1-1,0-1 0,-1 1 1,1 0-1,0-1 0,0 1 1,0 2-1,2 8-3,-1 1-1,0 0 1,-1 0-1,-1 0 1,0 0 0,-1 14-1,0 20 33,1-46-29,0 0-1,-1 0 0,2 0 1,-1 0-1,0 0 0,0 0 1,0 0-1,0 0 1,1-1-1,-1 1 0,0 0 1,1 0-1,-1 0 0,0 0 1,1-1-1,-1 1 0,1 0 1,0 0-1,-1-1 0,1 1 1,0 0-1,-1-1 1,1 1-1,0-1 0,-1 1 1,2 0-1,0-1 4,0 1 1,-1-1-1,1 0 1,0 0-1,0 0 1,-1 0-1,1 0 0,0 0 1,0 0-1,-1 0 1,1-1-1,0 1 1,1-2-1,6-1-57,0-1-1,-1 0 1,0-1-1,9-6 1,-10 6-30,-1 0 0,0 0 1,0 0-1,0-1 0,-1 0 0,0 0 0,0-1 1,5-7-1,5-17-138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 23037,'-17'8'1824,"14"10"-1384,0-1-240,5 1 697,2 0-497,5-3-1240,1-3 864,6-5-224,2-1-97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2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98 17884,'-4'25'2280,"1"8"-1400,0 8-375,1 4 1727,-1 7-1256,3 0-192,-2-2-367,2-3-185,0-11-384,0-7-281,-1-11-487,-1-6-376,-2-12 992,-3-8-248,-6-12-264</inkml:trace>
  <inkml:trace contextRef="#ctx0" brushRef="#br0" timeOffset="0.49">6 82 15347,'-6'-19'1593,"9"11"-761,6 3-256,6 2 1000,7-1-239,9-3-241,4 0-136,5-2-208,6 1-88,1 2-312,3 0-344,0 6-952,-2 2 920,-5 3-224,-5 2-104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2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0 16083,'-8'21'727,"1"-1"0,1 1 0,0 0 0,2 1 1,-3 34-1,3-27 34,1-12-479,-8 82 925,10-85-1013,1 1-1,0 0 1,1-1-1,4 23 1,-5-35-168,1 1 1,-1-1-1,1 0 1,-1 0-1,1 0 1,0 0-1,-1 0 1,1 0-1,0 0 1,0 0-1,0 0 1,1-1-1,-1 1 1,0 0-1,1-1 1,-1 1-1,1 0 1,0-1 0,-1 0-1,1 0 1,0 1-1,0-1 1,0 0-1,0 0 1,0 0-1,0-1 1,0 1-1,0 0 1,0-1-1,0 0 1,0 1-1,0-1 1,1 0-1,-1 0 1,0 0-1,0 0 1,0-1-1,0 1 1,0 0-1,1-1 1,-1 0-1,0 1 1,3-3-1,9-3 72,0-1 0,-1 0-1,-1-1 1,23-17 0,-33 23-88,21-17 128,-18 14-95,1 0 0,1 0 0,-1 0 0,1 0 0,0 1 0,0 0 0,7-3 0,-13 7-41,-1 0 0,1 0 0,-1 0 0,1-1 0,0 1 0,-1 0 0,1 0 0,-1 0 0,1 0 0,-1 0 0,1 0 0,-1 0 0,1 0 0,0 0-1,-1 0 1,1 0 0,-1 0 0,1 0 0,-1 1 0,1-1 0,-1 0 0,1 0 0,-1 1 0,1-1 0,-1 0 0,1 1 0,-1-1 0,1 0 0,-1 1 0,0-1 0,1 0 0,-1 1 0,0-1 0,1 1 0,-1-1 0,0 1 0,0-1 0,1 1 0,-1-1 0,0 1 0,0-1 0,0 1 0,0 0 0,1-1 0,-1 1 0,0-1 0,0 1 0,0-1 0,0 1 0,0-1 0,-1 1 0,1 0 0,0-1 0,0 1 0,-8 36-221,7-33 162,-10 26-432,-18 39-1,21-53 692,4-3-386,7-7-86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3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11 19700,'-12'3'379,"0"1"1,0 1-1,0 0 0,0 1 0,1 1 1,0-1-1,0 2 0,1-1 0,0 1 0,0 1 1,-9 11-1,9-10-199,1 1 1,0 0-1,1 1 1,0 0-1,1 0 0,0 1 1,1 0-1,1 0 1,-8 26-1,12-33-140,0-1 0,0 1 1,0-1-1,1 1 0,0 9 1,0-13-33,1-1 0,-1 1 0,0 0 1,1-1-1,-1 1 0,1-1 0,-1 0 1,1 1-1,-1-1 0,1 1 0,0-1 1,0 0-1,0 0 0,0 1 0,0-1 1,0 0-1,0 0 0,0 0 0,0 0 1,1 0-1,-1 0 0,0-1 0,1 1 1,-1 0-1,3 0 0,1 0 11,0 0-1,1 0 1,-1-1-1,0 0 1,0 0-1,0 0 1,0 0-1,0-1 1,0 0-1,0 0 1,0-1 0,0 1-1,0-1 1,5-2-1,7-5 71,0 0 0,23-17 0,-18 11 53,-1-2 0,-1-1 0,33-36 0,-41 40-53,-1-1 1,0 0 0,-1-1 0,-1 0 0,0 0 0,9-25 0,-12 16 30,-7 26-117,1-1 0,0 0 0,0 0 0,0 0-1,0 0 1,-1 0 0,1 1 0,0-1 0,0 0-1,-1 0 1,1 0 0,0 0 0,0 0 0,0 0 0,-1 0-1,1 0 1,0 0 0,0 0 0,-1 0 0,1 0-1,0 0 1,0 0 0,-1 0 0,1 0 0,0 0 0,0 0-1,-1 0 1,1 0 0,0 0 0,0 0 0,0 0-1,-1-1 1,1 1 0,0 0 0,0 0 0,0 0-1,-1 0 1,1 0 0,0-1 0,0 1 0,0 0 0,0 0-1,0 0 1,-1-1 0,1 1 0,0 0 0,0 0-1,0-1 1,0 1 0,0 0 0,0 0 0,0 0 0,0-1-1,0 1 1,0 0 0,0 0 0,0-1 0,0 1-1,-8 10 13,1 0-1,0 0 0,0 1 0,2 0 1,-1 1-1,1-1 0,-5 19 0,3-12-1,-1 2-17,-7 33 0,14-47-51,-1 1 1,1-1-1,1 1 1,-1 0-1,1-1 1,1 1-1,-1 0 1,1 0-1,2 8 1,-3-13 27,1 0-1,0-1 1,0 1 0,0-1 0,-1 1 0,1-1 0,1 1-1,-1-1 1,0 1 0,0-1 0,0 0 0,1 0-1,-1 0 1,1 1 0,-1-1 0,1 0 0,-1-1 0,1 1-1,-1 0 1,1 0 0,0-1 0,0 1 0,-1-1 0,1 0-1,0 1 1,0-1 0,1 0 0,3 0-10,-1 0 0,1 0 1,-1-1-1,1 1 0,-1-1 0,1-1 1,9-3-1,22-13-279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3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0 21909,'-1'0'1976,"-2"6"-1360,-1 7-248,-1 10 969,0 4-313,-2 6-568,1 4-184,-1 2-264,1-3-112,2-8-464,1-3-352,3-11-513,1-10 1081,8-8-240,1-7-224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7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72 247 13331,'-71'26'1275,"76"-27"-1226,1 0 1,0 0 0,-1 1-1,1 0 1,0 0-1,6 2 1,10-1-14,492-27-278,-4-32 51,-301 33 191,1028-52 18,-283 40 26,-70 1 5,152 22-1,2 22 97,-621-3-3,1116 43 1778,-1496-45-2032,-22-1 88,-1-1 1,1 0-1,-1-1 0,1 0 0,-1-1 0,1-1 0,27-6 1,-2-14-81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3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0 19204,'-1'1'1760,"-6"14"-1143,-3 3-241,-2 10 1024,1 5-384,-2 4-528,0 2-136,3-1-96,0 0-112,4-7-520,3-2-344,2-9 616,1-4-120,4-9-104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4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106 127 20292,'-1'3'267,"0"1"0,0 0 0,0 0-1,-1-1 1,1 1 0,-1-1 0,0 1-1,0-1 1,-4 6 0,-4 7 422,-4 10-426,2 1-1,1 1 1,0 0-1,2 0 1,-10 57-1,19-83-246,0 0 1,-1 0-1,1-1 1,0 1-1,0 0 0,0 0 1,0 0-1,0 0 1,1-1-1,-1 1 0,0 0 1,1 0-1,0 0 1,-1-1-1,1 1 0,0 0 1,0-1-1,0 1 1,1 1-1,-1-2 0,1 0 0,-1-1 1,0 1-1,1-1 0,-1 1 1,1-1-1,-1 0 0,1 1 1,-1-1-1,1 0 0,-1 0 0,1 0 1,-1 0-1,1 0 0,-1-1 1,0 1-1,1 0 0,-1-1 0,1 1 1,-1-1-1,1 1 0,-1-1 1,3-1-1,7-4 58,1-1 1,-1 0-1,0 0 0,-1-1 1,11-10-1,45-50 249,-56 58-285,-1 0-14,-1 2 1,0-1 0,-1 0 1,13-18-1,-33 49 60,2-3-62,0 1-1,1 0 1,1 0 0,1 0 0,-9 39-1,17-56-14,-1-1 0,1 1 0,0-1 0,-1 1-1,1 0 1,1-1 0,-1 1 0,0-1 0,1 1-1,-1-1 1,1 1 0,0-1 0,0 1 0,2 4-1,-2-6 1,0 0-1,0 0 1,0 0-1,0 0 0,0 0 1,0-1-1,0 1 0,1 0 1,-1-1-1,0 1 1,1 0-1,-1-1 0,0 0 1,1 1-1,-1-1 0,0 0 1,1 0-1,-1 1 0,1-1 1,-1 0-1,1 0 1,-1-1-1,0 1 0,1 0 1,-1 0-1,1-1 0,-1 1 1,2-1-1,13-5 60,0-1 0,0-1 0,0 0 0,-1-1 0,0-1 0,22-18 0,-19 14-40,0 1 0,1 0 1,23-10-1,-40 22-39,0 0 0,0 0 1,0 1-1,-1-1 0,1 0 0,0 1 1,0 0-1,0-1 0,0 1 1,3 0-1,-4 0 2,-1 0-1,1 1 1,0-1 0,-1 0-1,1 0 1,-1 0 0,1 1-1,-1-1 1,1 0 0,-1 1-1,1-1 1,-1 0 0,1 1-1,-1-1 1,1 1 0,-1-1-1,1 1 1,-1-1 0,0 1-1,1-1 1,0 2 0,0 1-153,-1 1 0,1 0 0,0-1 0,-1 1 0,0 0 0,0 0 0,0-1 0,-1 6 0,0 6-1038,1-14 1114,1-1 0,-1 1-1,0-1 1,0 1-1,0-1 1,0 1 0,1-1-1,-1 1 1,0-1-1,1 1 1,-1-1 0,0 0-1,1 1 1,-1-1-1,0 1 1,1-1 0,-1 0-1,1 1 1,-1-1 0,1 0-1,-1 0 1,1 1-1,-1-1 1,1 0 0,-1 0-1,1 0 1,-1 0-1,1 1 1,-1-1 0,1 0-1,-1 0 1,1 0-1,-1 0 1,1 0 0,-1 0-1,1-1 1,-1 1-1,1 0 1,-1 0 0,1 0-1,-1 0 1,1-1-1,-1 1 1,1-1 0,30-10-2458,-27 9 2048,141-69-5802,-6-11 6844,-134 79-239,2 0 353,-1-1 0,-1 0 0,1 0 0,-1 0 0,1-1 0,-1 1 1,7-10-1,-12 14-610,0 0 0,0 0 1,1 0-1,-1 0 0,0 0 1,0 0-1,0-1 0,0 1 1,1 0-1,-1 0 0,0 0 1,0 0-1,0-1 0,0 1 1,0 0-1,0 0 0,0 0 1,1 0-1,-1-1 0,0 1 1,0 0-1,0 0 1,0 0-1,0-1 0,0 1 1,0 0-1,0 0 0,0 0 1,0-1-1,0 1 0,0 0 1,0 0-1,0-1 0,0 1 1,0 0-1,-1 0 0,1 0 1,0 0-1,0-1 0,0 1 1,0 0-1,0 0 0,0 0 1,0 0-1,-1-1 0,1 1 1,0 0-1,0 0 0,0 0 1,0 0-1,-1 0 0,1 0 1,0-1-1,0 1 0,0 0 1,-1 0-1,1 0 0,0 0 1,-15 3 1724,-4 7-1460,2 1-1,0 0 1,0 1 0,1 1 0,0 0 0,1 1 0,1 1 0,0 0-1,1 1 1,1 1 0,-15 24 0,26-38-297,-1-1 0,1 1 0,0 0 0,0 0 0,0 0 0,0 0 0,0 4 0,1-7-13,0 1-1,0-1 1,0 1 0,0 0-1,0-1 1,0 1 0,0-1 0,0 1-1,1-1 1,-1 1 0,0 0 0,0-1-1,1 1 1,-1-1 0,0 1-1,1-1 1,-1 0 0,0 1 0,1-1-1,-1 1 1,1-1 0,-1 0 0,0 1-1,1-1 1,-1 0 0,1 1-1,-1-1 1,1 0 0,0 0 0,-1 1-1,1-1 1,-1 0 0,1 0 0,-1 0-1,1 0 1,0 0 0,-1 0-1,1 0 1,-1 0 0,1 0 0,-1 0-1,1 0 1,0 0 0,-1 0 0,1-1-1,-1 1 1,2-1 0,6-1 10,0 0 0,1-1 0,-1 0 1,0-1-1,-1 0 0,1 0 0,-1 0 0,11-9 1,55-50 169,-50 41-88,-2-1 1,-1-1 0,26-39 0,-38 50-38,0 0 0,-1 0-1,0-1 1,-1 0 0,-1 0 0,0 0 0,-1-1 0,-1 0 0,3-19 0,-6 33-55,0 0-1,0-1 1,0 1-1,0 0 1,0 0 0,0 0-1,0 0 1,0 0 0,0 0-1,-1-1 1,1 1-1,-1 0 1,1 0 0,0 0-1,-2-1 1,2 2-1,0 0 0,-1-1-1,1 1 1,0 0 0,-1 0 0,1-1 0,0 1-1,-1 0 1,1 0 0,-1 0 0,1 0 0,-1 0 0,1-1-1,0 1 1,-1 0 0,1 0 0,-1 0 0,1 0-1,-1 0 1,1 0 0,0 1 0,-1-1 0,1 0 0,-1 0-1,0 0 1,-2 2 6,0-1 0,0 1 0,0 0 0,1 0 0,-1 0 0,0 0 0,1 0 0,-4 5 0,-13 16 22,0 1 0,2 1 0,1 0 0,-21 46 1,29-55-148,2 0 0,0 1 0,1-1 0,0 1 0,2 0 0,0 0 0,1 1 0,0-1 0,2 26 0,1-39 20,-1 0 1,1 0 0,-1 0-1,1 0 1,1-1-1,-1 1 1,0 0 0,1 0-1,0-1 1,0 1 0,0-1-1,0 0 1,0 1-1,1-1 1,0 0 0,-1 0-1,1-1 1,6 6-1,14 8-468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6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30 16460,'-1'1'347,"0"1"1,0-1-1,0 0 1,1 1-1,-1-1 1,0 1-1,1-1 1,-1 1-1,0-1 1,1 3-1,-4 32 1197,3-20-995,-14 282 1480,15-295-1975,0 0 0,0 0 0,0 0 0,0 1 0,1-1 0,0 0 0,-1 0 0,3 4 0,-3-7-44,0 0-1,0 0 1,1 1 0,-1-1 0,0 0 0,0 0 0,0 0 0,0 0 0,1 1 0,-1-1 0,0 0-1,0 0 1,0 0 0,1 0 0,-1 0 0,0 0 0,0 0 0,0 0 0,1 0 0,-1 0 0,0 0-1,0 0 1,1 0 0,-1 0 0,0 0 0,0 0 0,1 0 0,-1 0 0,0 0 0,0 0 0,0 0 0,1 0-1,-1 0 1,0 0 0,0 0 0,0-1 0,1 1 0,12-16 296,83-157 982,-59 102-797,52-77 0,-71 129-636,-18 18 108,0 1 0,0 0 0,1-1 1,-1 1-1,0 0 0,0 0 0,1 0 0,-1-1 0,0 1 1,0 0-1,1 0 0,-1 0 0,0 0 0,1 0 0,-1-1 1,0 1-1,0 0 0,1 0 0,-1 0 0,0 0 0,1 0 1,-1 0-1,0 0 0,1 0 0,-1 0 0,0 0 0,1 0 1,-1 0-1,0 0 0,1 1 0,-1-1 0,0 0 0,1 0 0,-1 0 1,0 0-1,0 0 0,1 1 0,-1-1 0,0 0 0,0 0 1,1 1-1,-1-1 0,0 0 0,0 0 0,0 1 0,1-1 1,-1 0-1,0 0 0,0 1 0,0-1 0,0 0 0,0 1 1,0-1-1,1 0 0,-1 1 0,0-1 0,0 0 0,0 1 1,0-1-1,0 0 0,0 1 0,0-1 0,-1 0 0,1 1 1,0-1-1,0 0 0,0 1 0,0 2-68,0 0 0,-1-1 0,1 1 1,0 0-1,-1 0 0,0-1 0,0 1 0,0 0 0,0-1 0,-2 5 0,-8 13-632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6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15939,'13'18'1849,"-1"4"-1233,5 6-208,0 5 1008,3 5-632,3 3-167,4 1-665,1-3-464,-3-9 487,3-7-95,-3-15-168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6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15203,'-2'0'219,"0"0"-1,-1 0 1,1 0-1,0 0 1,0 1-1,-1-1 1,1 1-1,0-1 1,0 1-1,-1 0 1,1 0 0,0 0-1,0 0 1,0 0-1,0 0 1,1 1-1,-1-1 1,0 1-1,0-1 1,1 1-1,-1 0 1,1-1-1,-1 1 1,1 0-1,0 0 1,-1 2-1,-4 7 350,0-1-1,1 1 1,-6 19-1,6-16-189,2-5-164,0-1 0,0 1 0,0 0 0,2 0 0,-1 0 0,1 0 0,0 13 0,1-22-203,0 0 0,-1 1 0,1-1-1,0 0 1,0 1 0,0-1 0,1 1 0,-1-1 0,0 0 0,0 1 0,0-1 0,0 1 0,0-1 0,0 0 0,0 1-1,1-1 1,-1 0 0,0 1 0,0-1 0,1 0 0,-1 0 0,0 1 0,0-1 0,1 0 0,-1 1 0,0-1-1,1 0 1,-1 0 0,0 0 0,1 1 0,-1-1 0,0 0 0,1 0 0,-1 0 0,0 0 0,1 0 0,-1 0 0,1 0-1,-1 0 1,0 0 0,1 0 0,-1 0 0,0 0 0,1 0 0,-1 0 0,1 0 0,-1 0 0,0 0 0,1 0 0,-1 0-1,0-1 1,1 1 0,-1 0 0,0 0 0,1 0 0,-1-1 0,0 1 0,1 0 0,-1 0 0,0-1 0,1 1 0,22-22 233,-19 17-189,8-8 38,2 0 0,-1 0 1,2 2-1,-1 0 0,1 0 0,28-13 1,-38 21-84,0 1 0,0 0 1,0 1-1,0-1 1,1 1-1,-1 0 0,0 0 1,1 1-1,-1-1 1,0 1-1,1 1 0,-1-1 1,1 1-1,-1-1 1,0 2-1,1-1 0,-1 0 1,0 1-1,0 0 1,0 1-1,0-1 0,-1 1 1,1-1-1,-1 2 1,1-1-1,6 7 1,-4-3-11,-2 0 1,1 0-1,-1 1 1,0-1 0,0 1-1,3 10 1,-3-8 15,0 0 0,1-1 0,9 12 0,-15-20-13,0-1 1,1 0 0,-1 0 0,0 1 0,0-1-1,1 0 1,-1 0 0,0 0 0,1 1 0,-1-1 0,0 0-1,1 0 1,-1 0 0,0 0 0,1 0 0,-1 0 0,0 1-1,1-1 1,-1 0 0,0 0 0,1 0 0,-1 0 0,1 0-1,-1-1 1,0 1 0,1 0 0,-1 0 0,0 0 0,1 0-1,-1 0 1,1-1 0,11-9 91,9-22 60,-18 27-115,13-22 93,22-34 128,-35 57-245,0 0 0,0 0 0,1 0 0,0 0 0,0 1 0,0 0-1,0 0 1,0 0 0,0 0 0,9-4 0,-11 7-17,0-1 1,0 0-1,0 1 0,0 0 0,0-1 1,-1 1-1,1 0 0,0 0 0,0 0 1,0 0-1,0 0 0,0 1 0,0-1 1,0 1-1,0-1 0,-1 1 0,1 0 1,0-1-1,2 3 0,-1-1-3,0 0 0,0 1 0,0-1 0,0 1 0,-1 0 0,1 0-1,-1 0 1,0 0 0,3 5 0,1 5-16,0 0-1,0 1 1,6 27 0,-7-7 1,-4-27 14,0 0 0,0 1 1,1-1-1,3 9 0,-5-16 6,0 1-1,0-1 1,0 1-1,0-1 1,1 0-1,-1 1 1,0-1-1,0 1 1,1-1-1,-1 0 1,0 1-1,0-1 1,1 1-1,-1-1 1,0 0-1,1 1 1,-1-1-1,0 0 1,1 0-1,-1 1 1,1-1-1,-1 0 1,1 0-1,-1 0 1,0 1-1,1-1 1,-1 0-1,1 0 1,-1 0-1,1 0 1,-1 0-1,1 0 1,-1 0-1,1 0 1,-1 0-1,1 0 1,-1 0-1,0 0 1,1-1-1,-1 1 1,1 0-1,-1 0 1,1 0-1,-1-1 1,0 1-1,1 0 1,-1 0 0,1-1-1,-1 1 1,0 0-1,1-1 1,-1 1-1,0 0 1,0-1-1,1 1 1,-1 0-1,0-1 1,20-28 20,-18 26-13,9-16-13,21-27 1,-29 42 1,0 0 0,0 0 0,1 0 0,-1 1 1,1 0-1,0-1 0,0 2 0,0-1 0,0 0 0,1 1 0,-1-1 0,1 1 0,6-1 0,-9 2 0,0 1-1,0 0 0,0 1 0,0-1 0,0 0 1,0 1-1,1-1 0,-1 1 0,0-1 0,0 1 1,0 0-1,-1 0 0,1 0 0,0 0 1,0 0-1,0 0 0,-1 1 0,1-1 0,-1 1 1,1-1-1,-1 1 0,1-1 0,-1 1 0,0 0 1,0 0-1,0 0 0,1 2 0,4 6-16,-2 0-1,0 0 1,6 20-1,-5-4-11,-4-20 29,-1 0-1,1-1 0,1 1 0,-1-1 0,4 7 1,-5-12 3,0 1 1,1-1-1,-1 0 1,0 1-1,1-1 1,-1 0-1,0 0 1,1 0-1,-1 1 1,0-1-1,1 0 1,-1 0 0,1 0-1,-1 0 1,0 0-1,1 0 1,-1 0-1,1 0 1,-1 0-1,0 0 1,1 0-1,-1 0 1,1 0-1,-1 0 1,1 0-1,-1 0 1,0 0-1,1 0 1,-1-1 0,0 1-1,1 0 1,-1 0-1,0 0 1,1-1-1,-1 1 1,0 0-1,1 0 1,-1-1-1,0 1 1,1 0-1,-1-1 1,14-14 23,-13 14-21,21-27 20,-10 12 4,22-24 0,-31 37-30,1 0 0,-1 0 1,1 0-1,0 0 0,-1 1 0,1-1 0,0 1 0,0 0 0,1 0 1,-1 1-1,0-1 0,7 0 0,-9 1-2,0 1-1,0 0 1,0 0 0,0 1 0,0-1-1,1 0 1,-1 1 0,0-1 0,0 1-1,0 0 1,0 0 0,0 0 0,-1 0-1,1 0 1,0 0 0,0 0-1,-1 1 1,1-1 0,0 0 0,-1 1-1,0 0 1,1-1 0,-1 1 0,0 0-1,0-1 1,0 1 0,0 0 0,0 0-1,0 0 1,0 0 0,0 3-1,1 2-241,0 0 0,0 0 0,-1 0 1,0 1-1,0-1 0,-1 0 0,-1 13 0,0-15-137,1-10-35,2-13-111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7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76 14755,'-19'3'6415,"18"-3"-6127,1 1 1,-1 0 0,1 0-1,-1 0 1,1 0 0,-1 0-1,1 0 1,0 0 0,0 0-1,-1 1 1,1-1 0,0 0-1,0 1 1,-1 6-435,-2 13 1039,-10 97 1503,12-116-2365,1 0-1,0 0 1,0-1-1,1 1 1,-1 0-1,0 0 1,0 0-1,1-1 1,-1 1-1,2 2 1,5-2 152,5-11-56,14-20-15,31-43 0,-39 47-74,1 0 0,1 2 0,31-29 0,-47 49-37,0-1 1,1 1 0,-1 0 0,1 0 0,0 1 0,0-1-1,0 1 1,0 0 0,8-1 0,-11 2-4,0 1 0,0 0-1,0-1 1,0 1 0,0 0 0,0 0 0,0 1 0,0-1-1,1 0 1,-1 1 0,0-1 0,0 1 0,-1 0 0,1 0-1,0 0 1,0 0 0,0 0 0,0 0 0,-1 0 0,1 0 0,0 1-1,-1-1 1,1 1 0,-1-1 0,0 1 0,3 2 0,0 4-5,0 0 1,-1 0-1,0 0 1,0 1-1,0-1 1,-1 1-1,-1-1 1,1 1-1,-1 0 1,-1 9-1,0 15-25,-5 40 0,5-73 32,0 1 1,0-1 0,0 1 0,-1 0 0,1-1-1,0 1 1,0 0 0,0-1 0,0 1 0,0-1 0,0 1-1,0 0 1,1-1 0,-1 1 0,0 0 0,0-1-1,0 1 1,1-1 0,-1 1 0,0-1 0,1 2-1,7-10 23,13-30 12,-18 30-33,4-4-5,5-11 9,17-24-1,-26 42-23,0 0-1,1 0 1,0 1 0,0-1-1,0 1 1,1 0-1,-1 0 1,1 1-1,0 0 1,10-6-1,-13 8 7,-1 1 0,0-1-1,1 0 1,-1 1 0,1 0-1,0-1 1,-1 1 0,1 0-1,-1 0 1,1 0 0,-1 0-1,1 0 1,0 0 0,-1 0-1,1 1 1,-1-1 0,1 1-1,-1-1 1,1 1 0,-1-1-1,0 1 1,1 0 0,1 1-1,-1 0-6,0 0 0,0 0 0,0 0 0,-1 1-1,1-1 1,-1 1 0,1-1 0,-1 1 0,0-1 0,0 1 0,1 5-1,1 5-2,-1 1 0,0-1 0,-1 0 0,-1 18 0,-3 8 213,1-24-25,2-12-74,1-4 3,1-12-836,0 3 300,1 0 0,-1 1 0,2-1 0,6-15 0,0 10-214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28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88 19836,'1'3'491,"1"-1"-1,0 1 0,-1-1 1,1 0-1,0 0 1,0 0-1,1 0 0,2 3 1,-3-5-384,-1 1 0,1-1 0,-1 1 0,1-1 0,-1 1 0,1-1 0,-1 0 0,1 0 0,-1 0 0,1 0 0,-1 0 0,1 0 0,-1 0 0,1 0 0,0-1 0,-1 1 0,1-1 0,1 0 0,3-1-8,-1-1 0,1 0-1,0-1 1,-1 1 0,0-1 0,1 0 0,6-8 0,-9 10-58,-1 0 0,0-1 0,0 1 0,0 0 0,0-1 0,0 1 1,0-1-1,-1 0 0,1 0 0,-1 0 0,0 0 0,0 1 0,0-1 0,0-1 1,0 1-1,-1 0 0,1-5 0,-2 7-25,1 0 0,0 0 0,-1 0 0,1 0 0,0 0 0,-1 0 0,1 0 0,-1 0 0,0 0 0,1 0 0,-1 0 0,0 0 0,0 0 0,0 1 0,1-1 0,-1 0 0,0 0 0,0 1 0,0-1 0,0 1-1,0-1 1,0 1 0,0-1 0,0 1 0,0 0 0,-1-1 0,1 1 0,0 0 0,0 0 0,0 0 0,0 0 0,-2 0 0,-1 0 12,-1 0 1,1 1-1,-1-1 0,1 1 1,0 0-1,-1 0 0,-4 3 0,-1 0-24,0 2 0,1-1 0,-1 2-1,1-1 1,1 1 0,-1 0-1,1 1 1,1 0 0,0 0 0,0 1-1,0-1 1,1 2 0,0-1 0,1 1-1,0 0 1,0 0 0,1 0-1,1 0 1,0 1 0,0 0 0,1 0-1,0-1 1,0 15 0,2-22-6,0-1 0,0 0 1,0 1-1,0-1 0,0 0 1,1 1-1,-1-1 0,1 0 1,0 1-1,0-1 0,0 0 1,0 0-1,0 0 0,0 0 1,0 0-1,1 0 0,-1 0 0,1 0 1,2 3-1,-2-4 1,1 0 0,-1 0 0,0 0 0,0-1-1,0 1 1,0-1 0,1 1 0,-1-1 0,0 1 0,1-1 0,-1 0 0,0 0-1,1 0 1,-1-1 0,0 1 0,0 0 0,1-1 0,-1 0 0,0 1 0,4-3-1,16-7-8,-1-2-1,0 0 1,-1-1-1,0-2 1,32-30-1,-2 4-70,-37 30 49,-9 7 10,0 0 1,0 1 0,1-1 0,-1 1 0,1 0-1,0 0 1,0 0 0,0 1 0,1-1 0,-1 1 0,0 1-1,1-1 1,10-1 0,-14 3 13,0 1 0,-1-1 0,1 1 0,0-1 0,-1 1 0,1-1 0,-1 1 0,1 0 0,-1 0 0,1 0 0,-1 0 0,0 0 0,1 0 0,-1 0 0,0 0 0,0 1 0,1-1 0,-1 0 0,0 1 1,-1-1-1,1 1 0,0-1 0,0 1 0,-1 0 0,1-1 0,-1 1 0,1-1 0,-1 1 0,1 2 0,1 8-16,0 1 0,-1-1 0,-1 14 0,1-8 44,-1-3 9,0-11-15,-1-1 0,1 0-1,0 0 1,1 1-1,-1-1 1,0 0 0,1 1-1,0-1 1,0 0 0,0 0-1,0 0 1,0 0-1,1 0 1,2 5 0,-4-8-8,1 1 1,0-1-1,-1 0 1,1 0-1,-1 1 1,1-1-1,-1 0 1,1 0-1,0 0 1,-1 0-1,1 1 1,-1-1-1,1 0 1,0 0-1,-1 0 1,1-1-1,0 1 1,-1 0-1,1 0 1,-1 0-1,1 0 1,0 0 0,-1-1-1,1 1 1,-1 0-1,1-1 1,-1 1-1,1 0 1,-1-1-1,1 1 1,-1-1-1,1 1 1,0-1-1,16-19 99,-13 16-82,29-40 120,-22 27-128,1 1-1,1 0 1,1 1 0,0 0 0,18-14 0,-29 27-29,0 0-1,0 0 1,0 0-1,0 1 1,0 0 0,1-1-1,-1 1 1,0 0-1,1 0 1,3 0-1,-6 1 8,0 0 0,0 0 0,0 0 0,1 0 0,-1 0 0,0 0 0,0 0 0,0 1 0,0-1 0,0 1 0,0-1 0,0 0-1,1 1 1,-1 0 0,0-1 0,-1 1 0,1-1 0,0 1 0,0 0 0,0 0 0,0 0 0,0 0 0,-1-1 0,1 1 0,0 0 0,-1 0-1,1 0 1,-1 0 0,1 1 0,-1-1 0,0 0 0,1 1 0,1 8-2,0-1 0,-1 0-1,0 0 1,-1 1 0,1-1 0,-2 1-1,-1 8 1,-13 67 388,13-78-321,-3-36-1357,2 10 1007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6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17364,'50'-4'4982,"8"-1"-4307,94 11 115,-130-4-827,0 1 0,0 1 0,0 2 0,37 13 0,-55-18-33,0 1-1,-1 0 1,1-1-1,-1 1 1,1 0-1,-1 1 0,0-1 1,0 0-1,0 1 1,0 0-1,4 5 1,-7-6-137,-5 0-105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15627,'2'8'2169,"5"-2"-1161,6-3-232,4 1 1265,10-1-569,5-2-256,8 2-352,2 1-143,3 1-361,0 1-336,2 1-1033,-2-3 1794,-5-4-865,1-6-40,-5-11-65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6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7 14995,'5'-2'361,"0"1"1,0 0-1,0 0 0,0 0 0,0 1 0,0 0 1,0 0-1,1 0 0,-1 1 0,0-1 0,7 3 1,6 2 897,30 11 1,-43-15-1178,-1 1 1,0 0-1,0-1 1,0 2-1,0-1 1,0 0-1,0 1 1,-1 0-1,1-1 0,-1 2 1,0-1-1,0 0 1,0 1-1,0-1 1,0 1-1,-1 0 1,0 0-1,1 0 1,-2 0-1,1 0 1,0 0-1,-1 1 1,0-1-1,0 0 1,0 1-1,0-1 1,-1 1-1,0-1 1,0 1-1,0-1 1,0 1-1,-2 6 1,-2 9 43,-1-1 0,0 0 1,-2 0-1,0 0 0,-13 22 0,-56 85 125,7-35-568,52-70 274,3-5-75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7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13355,'71'21'357,"0"-3"0,111 13 0,151-7-240,558-3 61,-727-19-171,2832 1 658,-2268-18-398,589-18-126,-2-42 5,-680 28-363,-532 37 192,-45-2-45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7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158 173 18692,'-2'-7'567,"0"0"0,0 0 0,-1 1 0,0-1 1,0 1-1,0 0 0,-7-9 0,8 13-438,0 0 1,0 0-1,0 0 0,0 0 1,0 0-1,-1 0 0,1 1 1,-1-1-1,1 1 1,-1-1-1,0 1 0,1 0 1,-1 0-1,0 1 0,0-1 1,0 0-1,0 1 0,0 0 1,0-1-1,1 1 1,-4 1-1,3-1-103,0 0 0,0 1 0,1-1 0,-1 1-1,0 0 1,1 0 0,-1 0 0,1 0 0,-1 0 0,1 0 0,0 1 0,-1-1 0,1 1 0,0-1-1,0 1 1,0 0 0,0 0 0,-2 2 0,2 1-13,-1-1 0,0 0 1,1 1-1,0-1 0,0 1 0,1 0 0,-1 0 1,1 0-1,-1 6 0,0 0-18,1 0 0,1 0-1,0 1 1,1-1 0,0 0 0,0 0 0,1 0 0,5 14-1,-6-22 5,0 0-1,0 1 1,0-1-1,1 0 0,-1 0 1,1 0-1,0 0 1,0 0-1,0-1 1,0 1-1,1 0 0,-1-1 1,1 0-1,-1 1 1,1-1-1,0 0 1,0-1-1,0 1 0,0 0 1,0-1-1,0 0 1,1 1-1,-1-1 1,4 0-1,-2 0 3,0-1 0,0 0 0,-1-1 0,1 1 0,0-1 0,0 0-1,-1 0 1,1-1 0,-1 1 0,1-1 0,-1 0 0,0 0 0,1 0 0,-1-1 0,0 1 0,0-1 0,3-4 0,10-8 109,-1-2 0,-1 0 1,0-1-1,-2-1 0,0 0 1,-1-1-1,-1 0 1,0 0-1,-2-1 0,0-1 1,9-39-1,-17 58-51,-1-1 0,1 1 1,-1-1-1,0 1 0,0-1 0,-1 1 0,0-7 0,1 10-52,0 0 0,0 0 0,0 0 0,0 0 0,0-1 0,0 1 0,0 0 0,0 0 0,0 0-1,0 0 1,0-1 0,0 1 0,-1 0 0,1 0 0,0 0 0,0 0 0,0-1 0,0 1-1,0 0 1,0 0 0,0 0 0,-1 0 0,1 0 0,0 0 0,0 0 0,0-1 0,0 1 0,0 0-1,-1 0 1,1 0 0,0 0 0,0 0 0,0 0 0,-1 0 0,1 0 0,0 0 0,0 0 0,0 0-1,0 0 1,-1 0 0,1 0 0,0 0 0,-9 15 154,1 7-154,0 1 0,2 0 0,1 0-1,1 0 1,0 1 0,2 0 0,1 0 0,1 0 0,1-1 0,5 34 0,-6-55-11,1-1 1,-1 1-1,0 0 1,1 0-1,-1 0 1,1-1-1,0 1 1,-1 0-1,1-1 1,0 1-1,0-1 1,0 1-1,0-1 1,0 1-1,1-1 1,-1 0-1,0 0 0,1 1 1,-1-1-1,1 0 1,2 1-1,-2-1 2,0-1 0,0 0 1,0 0-1,0 0 0,0 0 0,-1 0 0,1 0 0,0-1 0,0 1 0,0-1 0,0 1 0,-1-1 0,1 0 0,0 0 0,0 0 0,-1 0 0,1 0 0,-1 0 0,1 0 0,2-3 0,10-9-1,0-1 0,-1-1-1,14-20 1,-17 21 4,0 1 1,1 0-1,1 0 0,0 1 1,15-11-1,-27 22-4,1 1 0,0-1 0,0 1 0,0-1 1,0 0-1,-1 1 0,1 0 0,0-1 0,0 1 0,0 0 1,0-1-1,0 1 0,0 0 0,0 0 0,0 0 0,0 0 0,0 0 1,0 0-1,0 0 0,0 0 0,0 0 0,0 0 0,0 0 0,2 1 1,-2 0 0,0 0 1,0 0-1,0 0 1,1 1 0,-1-1-1,0 0 1,0 0-1,-1 1 1,1-1 0,0 0-1,0 1 1,-1-1-1,1 1 1,0 1 0,2 9 4,-1 0 0,0 0 0,1 18 0,-2-16-7,0-3 7,-1-1-2,1-1 0,1 1 1,0-1-1,3 12 0,-5-20-2,1 0 1,-1 1-1,0-1 0,1 0 0,-1 0 1,1 0-1,0 1 0,-1-1 0,1 0 1,0 0-1,0 0 0,0 0 0,-1 0 1,1 0-1,0 0 0,0-1 0,0 1 1,1 0-1,-1 0 0,0-1 0,0 1 1,0-1-1,0 1 0,1-1 0,-1 0 1,0 1-1,1-1 0,-1 0 0,0 0 1,0 0-1,1 0 0,-1 0 0,0 0 1,1 0-1,-1 0 0,0 0 0,1-1 1,1 0-1,4-2-1,-1 0 1,1 0-1,-1-1 1,1 0 0,-1-1-1,0 1 1,7-9-1,39-42 25,-36 36-28,93-109 132,-98 109-94,-10 13-25,-7 11 5,1 2-15,0 0 1,0 0 0,1 1 0,0-1 0,0 1-1,0 0 1,1 0 0,1 0 0,-1 1 0,1-1-1,1 1 1,0-1 0,0 1 0,0-1 0,1 1-1,0 0 1,1-1 0,0 1 0,4 14 0,-5-21-28,1 0 1,-1-1 0,1 1-1,-1-1 1,1 1 0,0-1-1,-1 0 1,1 1 0,0-1-1,0 0 1,0 1 0,0-1-1,0 0 1,0 0 0,1 0-1,-1 0 1,0 0 0,1 0-1,-1 0 1,0-1 0,1 1-1,-1 0 1,1-1 0,-1 1-1,1-1 1,0 1 0,-1-1-1,1 0 1,-1 0 0,1 0-1,0 0 1,-1 0 0,3 0-1,-1-1-25,0 0-1,0 0 0,-1 0 1,1-1-1,0 1 0,0-1 1,-1 1-1,1-1 0,-1 0 1,1 0-1,-1 0 0,0 0 1,0-1-1,1 1 0,-2-1 1,4-4-1,2-6-64,-1 0 0,0 0 0,5-19 0,0-10-282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7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17868,'-15'12'1768,"7"9"-1168,2-1-264,6 2 721,1-2-633,5-4-960,4-2 624,3-5-352,4-1-129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8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0 16916,'0'1'207,"0"0"0,0 0 0,-1 0 0,1 1 0,0-1 0,0 0 0,-1 0 0,1 0 0,0 0 0,-1 0 0,1-1-1,-1 1 1,0 0 0,1 0 0,-1 0 0,0 0 0,1 0 0,-2 0 0,-19 20 1149,12-13-500,-12 13 197,13-14-874,0 0-1,1 1 1,0 0 0,0 0 0,-7 12-1,14-20-178,0 1 0,0-1 0,-1 1 0,1-1-1,0 1 1,0 0 0,0-1 0,-1 1 0,1-1-1,0 1 1,0-1 0,0 1 0,0 0 0,0-1-1,0 1 1,0-1 0,0 1 0,0 0 0,1-1-1,-1 1 1,0-1 0,0 1 0,0-1 0,1 1-1,-1-1 1,0 1 0,1-1 0,-1 1 0,0-1-1,1 1 1,-1-1 0,1 1 0,-1-1 0,1 0-1,-1 1 1,1-1 0,-1 0 0,1 1 0,-1-1-1,1 0 1,-1 0 0,2 1 0,29 5-87,-20-4 69,-2 0 8,0 0 1,-1 1-1,1 0 0,-1 1 0,1 0 1,-1 0-1,-1 1 0,1 0 1,-1 1-1,1-1 0,-2 1 0,1 1 1,-1-1-1,0 1 0,6 8 0,-8-9 33,0 0 0,-1 0 0,1 1 0,-1-1 0,-1 1 0,1-1 0,-1 1 0,-1 0 0,1 0 0,-1 0-1,0 0 1,-1 0 0,1 0 0,-1 0 0,-1 0 0,0 0 0,1 0 0,-2 0 0,1 0 0,-4 7-1,4-9 59,-1-1-1,0 1 1,0-1-1,0 0 0,-1 0 1,0 0-1,1 0 1,-1 0-1,0 0 0,-1-1 1,-6 6-1,8-8-55,0 0-1,0 1 0,0-1 0,0-1 1,0 1-1,0 0 0,-1 0 0,1-1 1,0 1-1,0-1 0,-1 0 1,1 0-1,0 0 0,-1 0 0,1 0 1,0 0-1,-1 0 0,1-1 1,0 0-1,0 1 0,0-1 0,-1 0 1,1 0-1,0 0 0,0 0 0,-2-2 1,1 1-138,0 0 0,0 0-1,0 0 1,0-1 0,1 0 0,-1 1 0,1-1 0,0 0 0,0 0 0,0 0 0,0-1 0,0 1-1,1 0 1,-1-1 0,1 1 0,0-1 0,0 1 0,0-1 0,1 0 0,-1-5 0,1-11-445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8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126 170 18404,'6'-2'283,"0"-1"1,-1 0-1,0 0 0,0 0 1,0-1-1,0 0 0,0 0 1,-1 0-1,1 0 1,-1-1-1,0 1 0,-1-1 1,1 0-1,-1-1 0,0 1 1,0 0-1,-1-1 1,0 0-1,1 1 0,-2-1 1,1 0-1,-1 0 0,0 0 1,0-9-1,0 13-244,-1 1 1,0-1-1,0 0 1,0 1-1,0-1 0,0 1 1,0-1-1,-1 0 0,1 1 1,-1-1-1,1 1 1,-1-1-1,1 1 0,-1-1 1,0 1-1,1 0 0,-1-1 1,0 1-1,0 0 0,0-1 1,0 1-1,-1 0 1,1 0-1,0 0 0,0 0 1,-1 0-1,1 0 0,0 0 1,-1 1-1,1-1 0,-1 0 1,1 1-1,-1-1 1,1 1-1,-1 0 0,0-1 1,1 1-1,-3 0 0,-1 0 2,0 0-1,0 0 0,0 1 1,0-1-1,0 1 0,0 0 1,0 1-1,0-1 0,0 1 1,0 0-1,-4 3 0,-1 1-27,2 1 1,-1 0-1,1 0 0,0 1 0,1 0 0,0 1 1,0-1-1,1 1 0,0 1 0,0-1 1,1 1-1,0 0 0,1 0 0,0 1 0,1-1 1,0 1-1,-3 21 0,5-23-20,1-1-1,-1 1 1,1 0 0,1-1 0,0 1-1,0-1 1,0 1 0,1-1-1,0 0 1,6 13 0,-5-15-13,0-1 1,0 1-1,0-1 0,1 0 1,0 0-1,0 0 1,0 0-1,1-1 0,-1 0 1,1 0-1,0 0 1,0-1-1,1 1 0,-1-1 1,10 4-1,-7-5-116,1 1-1,0-1 1,0 0-1,0-1 1,0 0-1,0-1 1,0 0-1,0 0 1,1-1-1,-1 0 1,0 0-1,0-1 1,-1 0-1,1-1 1,0 0-1,-1-1 1,0 1-1,1-1 1,12-10-1,25-19-439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9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73 18196,'2'-3'357,"1"-1"0,-1 0 1,0 0-1,-1 0 0,1 0 0,-1-1 0,1 1 1,-1 0-1,0-9 0,-1 12-266,0 0 1,0 0-1,0 0 0,0 0 0,0 0 0,0 0 0,-1 0 1,1 0-1,0 1 0,-1-1 0,1 0 0,-1 0 1,1 0-1,-1 1 0,1-1 0,-1 0 0,0 0 1,1 1-1,-1-1 0,-1 0 0,1 0 36,-1 0-1,0 0 0,0 1 1,0-1-1,0 1 1,0-1-1,0 1 1,0 0-1,0-1 1,0 1-1,0 0 1,0 0-1,-2 1 0,-6 1 44,0 0-1,0 0 0,0 1 0,0 1 0,1-1 0,-1 2 1,1-1-1,0 1 0,-15 12 0,7-4-137,0 1 0,1 1 1,-23 26-1,35-37-42,0 1 1,0 1-1,1-1 1,0 1-1,-5 9 0,7-14 4,1 0 0,-1 0 1,1 1-1,0-1 0,-1 0 0,1 1 0,0-1 0,0 0 0,0 0 0,0 1 0,0-1 0,0 0 0,0 1 0,0-1 0,0 0 0,0 1 0,1-1 0,-1 0 0,1 0 0,-1 1 0,1-1 0,-1 0 0,1 0 0,0 0 0,0 0 0,-1 0 0,1 0 1,0 0-1,0 0 0,0 0 0,0 0 0,0 0 0,2 0 0,14 8-41,0-2 0,1 0 0,19 5-1,19 7-14,-29-8 43,0 2-1,-1 0 1,27 19-1,-46-27 40,1 0-1,-1 0 1,0 1-1,-1 0 0,0 0 1,0 1-1,0-1 1,-1 1-1,1 1 0,-2-1 1,1 1-1,-1 0 1,0 0-1,4 14 0,-7-18 17,0 0 1,0 1-1,-1-1 0,1 0 0,-1 1 0,0-1 0,0 1 0,-1-1 0,1 0 0,-1 1 0,0-1 0,0 0 0,-1 0 0,1 0 0,-1 0 0,0 0 0,0 0 0,0 0 0,-1 0 0,1-1 0,-1 1 0,0-1 0,0 0 1,0 1-1,0-1 0,-1-1 0,1 1 0,-1-1 0,1 1 0,-1-1 0,-8 3 0,2-1 30,1 0-1,-1-2 1,1 1-1,-1-1 1,0 0 0,0-1-1,0 0 1,0-1 0,0 0-1,0-1 1,0 0 0,0 0-1,-12-4 1,9 1-61,0 0 0,0-2 0,-22-11 0,31 15-127,0 0 1,1 0-1,-1-1 1,1 1-1,-1-1 1,1 0-1,0 0 1,0 0-1,0 0 1,1-1-1,-1 1 1,1-1-1,0 1 1,0-1-1,0 0 1,-2-6-1,4 9 77,0 0 0,0 0 0,0 0 1,0 0-1,0 0 0,0 0 0,0 0 0,1 0 0,-1 0 0,0 0 0,1 1 0,-1-1 1,0 0-1,1 0 0,-1 0 0,1 1 0,-1-1 0,1 0 0,0 0 0,-1 1 0,1-1 1,0 0-1,0 1 0,-1-1 0,1 1 0,0-1 0,0 1 0,0-1 0,-1 1 0,1 0 1,0-1-1,1 1 0,35-8-282,-28 6-17,29-4-262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9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6 18548,'2'-4'2248,"-2"3"-1263,0 2-409,-3 11 1512,-1 6-575,-2 11-689,0 4-264,0 4-328,2 2-144,0-1-360,1-3-288,3-11-609,1-9-311,6-14 1104,2-8-296,5-18-264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49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7 17556,'0'0'46,"0"0"1,0 0-1,0 0 1,0 0-1,0-1 0,0 1 1,0 0-1,0 0 1,0 0-1,0 0 1,1 0-1,-1-1 1,0 1-1,0 0 1,0 0-1,0 0 0,0 0 1,0-1-1,0 1 1,0 0-1,0 0 1,0 0-1,0 0 1,-1-1-1,1 1 1,0 0-1,0 0 0,0 0 1,0 0-1,0 0 1,0-1-1,0 1 1,0 0-1,0 0 1,0 0-1,-1 0 1,1 0-1,0 0 0,0 0 1,0 0-1,0-1 1,0 1-1,0 0 1,-1 0-1,1 0 1,0 0-1,0 0 1,0 0-1,0 0 0,-1 0 1,1 0-1,0 0 1,0 0-1,0 0 1,0 0-1,0 0 1,-1 0-1,-7 11 867,-6 21 195,-5 24-523,3 1 0,2 0-1,3 1 1,-4 66 0,14-112-532,-1-1 4,1 0 1,0 0-1,1 0 1,0 0-1,1 0 1,0 0-1,1 0 1,0 0-1,7 19 1,-9-29-49,0 0 0,1 0 0,-1 0 0,1 0 0,-1 1 0,1-1 0,-1 0 0,1-1 0,0 1 0,0 0 0,-1 0 0,1 0 0,0 0 0,0 0 0,0-1 0,0 1 0,0 0 0,0-1 0,0 1 0,0-1 0,0 1 0,0-1 0,0 1 0,0-1 0,0 0 0,1 0 0,-1 0 0,0 1 0,0-1 0,0 0 0,0 0 0,1 0 0,-1-1 0,0 1 0,0 0 0,0 0 0,0-1 0,0 1 0,1 0 0,-1-1 0,0 0 0,0 1 0,0-1 0,1 0 0,3-3 12,0 0 0,-1 0 0,1 0 1,-1-1-1,0 1 0,0-1 0,4-8 1,4-9 39,0-1 0,-2 0 0,-1-1 0,0 0 1,-2 0-1,-1-1 0,-1 0 0,2-33 0,-7 48 5,-2 27-56,0 5-21,1-1-1,0 1 0,2 0 0,1 0 0,0-1 1,10 35-1,-12-53 11,1-1-1,1 1 1,-1 0 0,0 0 0,0 0-1,1-1 1,0 1 0,-1-1 0,1 1-1,0-1 1,0 0 0,1 0 0,-1 1-1,0-2 1,4 4 0,-4-4 0,0-1 1,0 1-1,1 0 1,-1 0-1,0-1 0,0 0 1,1 1-1,-1-1 1,0 0-1,0 0 1,1 0-1,-1 0 1,0-1-1,0 1 1,1-1-1,-1 1 0,0-1 1,0 0-1,0 0 1,0 0-1,3-1 1,6-5 4,0 0 1,-1 0-1,0-1 1,0 0-1,-1-1 1,0 0-1,8-11 1,51-77 55,-41 55-44,-19 35 12,-7 14-11,-6 22 4,4-22-11,-5 20 0,1-4 19,0 0 0,1 1 0,2-1 0,0 1 0,3 36 0,-1-59-20,0 1 0,0-1 1,0 1-1,0-1 0,0 1 0,1-1 1,-1 0-1,0 1 0,1-1 0,-1 1 1,1-1-1,0 0 0,-1 0 0,1 1 1,0-1-1,0 0 0,0 0 0,0 0 1,0 0-1,0 0 0,0 0 0,0 0 1,1 0-1,-1 0 0,0-1 0,0 1 1,1 0-1,-1-1 0,0 1 0,1-1 1,-1 1-1,1-1 0,-1 0 0,1 0 1,-1 0-1,1 1 0,-1-1 0,0-1 1,1 1-1,-1 0 0,1 0 0,-1 0 1,1-1-1,-1 1 0,0-1 0,1 1 1,-1-1-1,2 0 0,7-4 50,-1 0 1,0 0-1,1-1 1,-2 0-1,12-10 0,27-28 226,60-70 0,-71 73-232,-36 40-51,0 1 1,0 0-1,1-1 0,-1 1 0,0-1 1,1 1-1,-1 0 0,0-1 0,1 1 1,-1 0-1,1-1 0,-1 1 0,0 0 0,1 0 1,-1-1-1,1 1 0,-1 0 0,1 0 1,-1 0-1,1 0 0,-1 0 0,2-1 1,0 10 19,-6 23 11,3-28-17,-2 10-25,-3 16 62,-2 35 0,8-57-93,0 0 0,0 1 0,0-1 0,1 0 0,0 0 0,1 0 0,0 0 0,0 0 0,5 11 0,-7-18 0,0 0-1,1 0 1,-1 0 0,1 0-1,-1 0 1,1 0 0,0 0-1,-1-1 1,1 1 0,0 0-1,-1 0 1,1 0 0,0-1-1,0 1 1,0-1 0,0 1-1,0 0 1,0-1 0,0 1-1,0-1 1,0 0 0,0 1-1,0-1 1,0 0 0,0 0-1,0 0 1,0 1 0,0-1-1,0 0 1,0 0 0,1-1-1,-1 1 1,0 0 0,0 0-1,0 0 1,0-1 0,0 1-1,0-1 1,0 1 0,0-1-1,0 1 1,0-1 0,0 1-1,0-1 1,-1 0 0,1 0-1,0 1 1,0-1 0,-1 0-1,1 0 1,0 0 0,0-1-1,11-16-437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0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18 17548,'-7'-4'1640,"0"-1"-1336,4 1-400,2 0 880,2 11-704,4 0-240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1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92 424 16484,'1'-3'345,"0"1"1,0-1-1,0 0 1,-1 0 0,1 1-1,-1-1 1,0 0-1,0 0 1,0 0 0,0 1-1,-1-1 1,1 0-1,-1 0 1,1 1 0,-1-1-1,0 0 1,-2-4-1,2 6-234,0 0-1,1 0 1,-1 0-1,0 0 1,0 0 0,1 0-1,-1 0 1,0 0-1,0 1 1,0-1-1,0 0 1,0 1-1,0-1 1,0 0-1,0 1 1,-1-1 0,1 1-1,0 0 1,0-1-1,0 1 1,-1 0-1,1 0 1,0 0-1,0-1 1,-1 1-1,1 1 1,0-1 0,0 0-1,0 0 1,-1 0-1,1 1 1,0-1-1,0 0 1,0 1-1,0-1 1,-1 1-1,1 0 1,0-1 0,0 1-1,0 0 1,-1 1-1,-2 1-51,1 0 1,-1 1-1,1-1 0,0 0 0,0 1 0,1 0 1,-1 0-1,1 0 0,0 0 0,0 0 0,0 0 1,0 1-1,1-1 0,-2 5 0,2-2-80,0-1-1,0 1 1,0 0-1,1 0 1,-1 0 0,2-1-1,-1 1 1,1 0-1,1 7 1,-1-13 11,-1 0 0,0 1 0,0-1 1,1 0-1,-1 0 0,1 1 0,-1-1 0,1 0 1,-1 0-1,1 0 0,0 1 0,0-1 1,-1 0-1,1 0 0,0 0 0,0 0 0,0-1 1,0 1-1,0 0 0,0 0 0,1 0 1,-1-1-1,0 1 0,0-1 0,0 1 0,1-1 1,0 1-1,1-1-3,0 0 1,-1 0 0,1-1-1,-1 1 1,0-1-1,1 0 1,-1 1 0,1-1-1,-1 0 1,0 0-1,1-1 1,-1 1 0,3-2-1,6-6-17,0 0 0,0-1 1,18-21-1,11-21 23,-25 30 20,22-24 0,-36 46-15,-1-1 0,1 0 0,-1 1 0,1-1 0,-1 1 0,1-1 0,-1 1 0,1-1 0,-1 1 1,1 0-1,-1-1 0,1 1 0,0 0 0,-1-1 0,1 1 0,0 0 0,-1 0 0,1 0 0,0-1 1,0 1-1,-1 0 0,1 0 0,0 0 0,1 0 0,-2 1 0,1-1 0,-1 1 0,1-1 0,-1 1 0,1-1 0,-1 1 0,1 0-1,-1-1 1,1 1 0,-1 0 0,0-1 0,1 1 0,-1 0 0,0 0 0,0-1 0,1 1 0,-1 0 0,0 1 0,1 9-16,-1 1 1,-1 17-1,1-16 10,-1 8-7,3 44-54,-2-61 68,1 0-1,-1-1 1,1 1 0,0 0-1,0-1 1,0 1-1,1-1 1,-1 1 0,1-1-1,0 0 1,-1 1 0,2-1-1,3 5 1,-5-7 3,0 0 0,1 0 0,-1-1 0,1 1 0,-1 0 0,1 0 0,-1-1 0,1 1 0,0-1 0,-1 1 0,1-1 0,0 0 0,-1 0 0,1 0 0,0 1 0,-1-2 0,1 1 0,0 0 0,-1 0 0,1 0 0,-1-1 0,1 1-1,0-1 1,-1 0 0,1 1 0,1-2 0,4-1 13,-2-1-1,1 0 0,0 0 0,9-8 0,3-7 52,-1 0-1,0 0 1,-2-2 0,0 0-1,-1-1 1,13-30 0,-7 10 103,-3 0 0,20-73 0,-31 94-96,-1-1 0,-1-1 0,-1 1 0,0-30 0,-6 41-43,2 12-30,1-1 0,-1 0 0,1 0 0,0 0 0,-1 0 0,1 1 0,-1-1 0,1 0 1,0 0-1,-1 1 0,1-1 0,0 0 0,-1 0 0,1 1 0,0-1 0,0 0 0,-1 1 0,1-1 1,0 1-1,0-1 0,0 0 0,-1 1 0,1-1 0,0 1 0,-10 25-5,1 1 1,2 0-1,-9 55 0,10-51-4,-3 14 19,3 1 0,1 0 0,1 55 0,5-93-5,-1 0 1,2 0-1,-1 1 0,3 8 0,-4-16-2,1 0-1,-1 0 1,0 0-1,1 0 1,-1 1 0,0-1-1,1 0 1,-1 0-1,1 0 1,0 0 0,-1 0-1,1-1 1,0 1-1,0 0 1,-1 0-1,1 0 1,0-1 0,0 1-1,0 0 1,0-1-1,0 1 1,0-1 0,0 1-1,0-1 1,0 1-1,0-1 1,0 0-1,0 0 1,1 1 0,-1-1-1,0 0 1,0 0-1,0 0 1,0 0 0,0 0-1,1 0 1,-1-1-1,1 1 1,1-1 0,-1-1 1,0 1-1,0 0 0,0-1 1,0 1-1,-1-1 1,1 0-1,0 1 0,-1-1 1,1 0-1,-1 0 1,1 0-1,-1 0 0,0 0 1,0-1-1,0 1 1,0 0-1,0-1 0,-1 1 1,1 0-1,-1-1 1,1 1-1,-1 0 0,0-4 1,1-2 7,-1-1 1,0 1-1,-1 0 0,0-1 1,-3-14-1,2 17-3,0 0 1,0 0-1,0 0 0,-1 0 0,-6-9 1,7 13-10,1 0 0,-1-1 0,0 1 0,0 0 0,0 0 0,0 0 0,-1 0 0,1 0 0,0 0 0,-1 1 0,1-1 0,-1 1 0,0 0 0,-3-2 0,5 3-2,1 0 1,-1 0-1,0 0 1,0-1 0,1 1-1,-1 0 1,0 0-1,0 0 1,0 0-1,1 0 1,-1 0-1,0 1 1,0-1-1,1 0 1,-1 0-1,0 1 1,0-1-1,1 0 1,-1 1-1,0-1 1,1 0 0,-1 1-1,0-1 1,1 1-1,-1-1 1,0 2-1,0-1-2,0 1-1,0-1 1,1 1 0,-1-1-1,0 1 1,1 0 0,-1-1-1,1 1 1,0 0 0,0 0-1,-1 2 1,1 3-17,1-1 1,-1 1-1,1-1 1,0 1-1,3 7 1,-3-10 14,0-1 0,1 1 0,-1-1 0,1 0 1,-1 0-1,1 0 0,0 0 0,0 0 0,1 0 0,-1 0 1,1 0-1,-1-1 0,1 0 0,0 1 0,0-1 0,0 0 1,0 0-1,0 0 0,0-1 0,5 2 0,-4-2 6,1 0-1,-1 0 1,1-1 0,0 1-1,-1-1 1,1 0-1,-1-1 1,1 1-1,-1-1 1,1 0-1,-1 0 1,1 0 0,-1-1-1,0 0 1,1 1-1,3-4 1,7-4 9,-1 0 1,0-1-1,-1-1 1,0 0-1,0-1 1,-1-1-1,-1 0 1,0 0-1,-1-1 1,11-18-1,-15 20-6,-7 12 8,-10 19 18,5-3-16,0 0-1,1 0 1,-4 28 0,8-36 1,0 1 0,0 0-1,0 0 1,2 0 0,-1 0 0,1-1 0,0 1 0,4 14 0,-5-21-8,1-1 1,-1 1-1,1-1 1,0 1-1,-1-1 1,1 0-1,0 1 1,0-1-1,0 0 1,0 1-1,0-1 1,0 0-1,0 0 1,0 0-1,0 0 1,1 0-1,-1 0 0,0 0 1,1 0-1,-1-1 1,1 1-1,-1 0 1,3 0-1,-1-1 6,-1 0 0,1 0 0,0 0-1,-1 0 1,1-1 0,0 1 0,-1-1-1,1 1 1,-1-1 0,1 0 0,-1 0-1,0 0 1,3-2 0,5-3-112,0-1 1,-1-1-1,1 1 1,-2-1-1,9-10 0,-14 15-59,0 1 132,0-1 0,-1 1-1,1-1 1,-1 0 0,1 0-1,-1 0 1,0-1 0,0 1-1,-1 0 1,1-1 0,-1 1 0,1-1-1,-1 0 1,0 1 0,-1-1-1,2-6 1,-5 0-244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1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18828,'1'20'1368,"4"0"-1248,-1-1-304,3 2-16,2 1 368,2-6-240,2-1-128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6073,'-7'-3'3550,"10"6"-960,-2-3-2550,0 1 0,0-1 1,-1 0-1,1 1 0,0-1 0,0 0 0,0 1 0,0-1 0,-1 0 0,1 0 0,0 0 0,0 0 0,0 0 1,0 0-1,0 0 0,-1 0 0,1 0 0,0 0 0,0 0 0,0-1 0,0 1 0,-1 0 0,1 0 0,0-1 1,0 1-1,-1-1 0,2 0 0,17-17 696,-14 11-717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2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1 18956,'-7'2'514,"0"0"0,0 1 0,1-1 0,-1 1 0,1 1-1,-1-1 1,1 1 0,0 1 0,-6 5 0,-2 2 62,1 1 1,-16 20-1,26-29-522,-14 18 96,16-21-143,1 0 1,-1 0 0,0 0-1,1 0 1,-1 0-1,1 0 1,0 0 0,-1 0-1,1 0 1,0 0 0,-1 1-1,1-1 1,0 0-1,0 0 1,0 0 0,0 0-1,0 0 1,0 0 0,1 2-1,-1-2-2,1-1 1,-1 0-1,1 1 0,-1-1 0,1 0 0,-1 1 0,1-1 0,-1 0 0,1 0 1,0 1-1,-1-1 0,1 0 0,-1 0 0,1 0 0,0 0 0,-1 0 1,1 0-1,0 0 0,-1 0 0,1 0 0,-1 0 0,1 0 0,0 0 1,-1 0-1,1-1 0,-1 1 0,1 0 0,0 0 0,-1-1 0,1 1 0,0-1 1,22-12 133,-20 11-107,27-17 136,-17 10-67,1 0-1,0 0 1,1 2 0,0-1-1,0 2 1,18-6 0,-31 12-92,0-1 0,1 1 1,-1-1-1,0 1 0,0 0 1,0 0-1,0 0 0,1 0 1,-1 0-1,0 0 1,0 1-1,0-1 0,0 1 1,0-1-1,0 1 0,0 0 1,0 0-1,0 0 0,0 0 1,0 0-1,0 0 1,-1 1-1,1-1 0,0 1 1,-1-1-1,1 1 0,1 2 1,1 3-3,0 0 1,-1 1-1,0-1 1,0 1-1,-1 0 1,2 9-1,-3-10 11,1 1-1,0-1 0,1 1 0,0-1 0,5 11 0,-7-17-7,0 0-1,-1-1 1,1 1 0,0 0-1,0 0 1,0-1 0,0 1-1,0-1 1,0 1 0,0-1-1,0 1 1,0-1 0,0 1-1,0-1 1,0 0 0,0 0-1,1 1 1,-1-1 0,0 0-1,0 0 1,0 0 0,0 0-1,0 0 1,1-1 0,-1 1-1,0 0 1,0-1 0,0 1-1,0 0 1,0-1 0,0 1-1,0-1 1,0 1 0,0-1-1,0 0 1,1-1 0,6-4 71,0 0-1,-1 0 1,9-10 0,-12 12-37,2-2 10,-1 0 1,0 1 0,1 0 0,0 0 0,0 0-1,0 1 1,8-5 0,-13 9-50,0-1 1,0 1-1,0-1 1,1 1-1,-1 0 0,0 0 1,0-1-1,0 1 1,1 0-1,-1 0 0,0 0 1,0 0-1,1 1 1,-1-1-1,0 0 0,0 0 1,0 1-1,2 0 1,-1 0-8,-1 0 0,1 0 0,-1 0 0,1 1 0,-1-1 0,0 1 0,1-1 0,-1 1 0,0-1 0,0 1 0,0 0 1,0-1-1,-1 1 0,1 0 0,1 3 0,3 14-425,-1 1 0,0 0 1,-2 1-1,0-1 0,-2 27 0,-1-38-19,-2-14-40,0-9-105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2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23 16868,'0'0'147,"1"-1"1,-1 1-1,1-1 1,-1 0 0,1 1-1,-1-1 1,0 0-1,1 1 1,-1-1 0,0 0-1,1 1 1,-1-1-1,0 0 1,0 1 0,0-1-1,0 0 1,0 0-1,0 1 1,0-1 0,0 0-1,0 0 1,0 1-1,0-1 1,-1-1-1,1 1 11,-1 1-1,1 0 0,-1-1 1,0 1-1,1 0 0,-1-1 1,0 1-1,1 0 0,-1 0 1,0-1-1,0 1 0,1 0 1,-1 0-1,0 0 0,1 0 1,-1 0-1,0 0 0,0 0 1,0 0-1,-7 2 467,1-1 1,0 1-1,-12 4 1,0 2-334,0 1-1,-25 17 1,37-22-308,0 0 0,1 1 0,0 0 0,0 0 0,0 1 0,1 0 0,0 0 0,0 0 0,-6 11 0,10-17 13,1 0-1,0 1 0,0-1 0,0 0 0,0 1 0,0-1 0,-1 0 0,1 1 1,0-1-1,0 0 0,0 1 0,0-1 0,0 1 0,0-1 0,0 0 0,0 1 1,0-1-1,0 0 0,0 1 0,0-1 0,1 0 0,-1 1 0,0-1 0,0 1 1,0-1-1,0 0 0,1 0 0,-1 1 0,0-1 0,0 0 0,1 1 0,-1-1 1,0 0-1,0 0 0,1 1 0,-1-1 0,0 0 0,1 0 0,-1 0 0,0 0 1,1 1-1,-1-1 0,0 0 0,1 0 0,-1 0 0,0 0 0,1 0 0,-1 0 1,1 0-1,-1 0 0,0 0 0,1 0 0,-1 0 0,0 0 0,1 0 0,26-2-166,-23 1 145,17-2-45,-1 0 1,1 2 0,0 1 0,21 1 0,-37 0 71,0 0 0,0 0 0,0 0 0,0 1 0,0-1 0,0 1 1,-1 0-1,1 1 0,7 4 0,-10-5 11,0 0 0,0 0 0,0 0-1,0 0 1,0 0 0,0 1 0,0-1 0,-1 1 0,1-1-1,-1 1 1,0 0 0,0-1 0,0 1 0,0 0 0,0 0-1,-1 0 1,1 0 0,-1 3 0,0 1 38,0 0 0,-1 0-1,0-1 1,0 1 0,-1 0 0,0-1 0,0 1 0,0-1-1,-1 0 1,0 0 0,0 0 0,-1 0 0,1 0 0,-1-1-1,-1 0 1,1 0 0,-1 0 0,0 0 0,-8 6 0,4-4 10,1-1 1,0 0 0,-1 0 0,0-1 0,-1 0-1,1-1 1,-1 0 0,0-1 0,0 0 0,0 0-1,0-1 1,-12 1 0,17-3-103,1 0 1,0-1-1,0 1 0,-1-1 1,1 0-1,0 0 0,0-1 1,0 1-1,0-1 0,-4-3 1,7 5-27,0-1 1,0 1-1,0-1 1,0 1-1,0-1 1,0 0-1,0 1 1,1-1-1,-1 0 1,0 0-1,1 0 1,-1 0-1,0 0 1,1 1-1,-1-1 1,1 0-1,0 0 0,-1 0 1,1 0-1,0-1 1,-1 1-1,1 0 1,0 0-1,0 0 1,0 0-1,0 0 1,0 0-1,0 0 1,0 0-1,0 0 1,1 0-1,-1 0 1,0 0-1,1 0 1,-1 0-1,1 0 1,-1 0-1,1 0 1,-1 0-1,1 0 1,0 0-1,-1 0 1,1 0-1,0 1 1,0-1-1,1-1 1,4-3-170,0 0 1,1 1 0,-1-1-1,1 1 1,12-5 0,19-7-744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3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 18276,'1'-1'1683,"1"4"-494,0 14 140,0 23 148,-20 310 1526,12-267-2640,5-74-322,1-1 9,-1 0 1,1 0-1,1 14 0,-1-22-49,0 0 0,0 0 0,1 0 0,-1 1 0,0-1 0,0 0 0,0 0 0,0 0 0,0 0 1,0 0-1,1 0 0,-1 0 0,0 0 0,0 0 0,0 0 0,0 0 0,0 1 0,1-1 0,-1 0 0,0 0 0,0 0 0,0 0 0,0 0 1,0 0-1,1 0 0,-1 0 0,0 0 0,0-1 0,0 1 0,0 0 0,0 0 0,1 0 0,-1 0 0,0 0 0,0 0 0,0 0 0,0 0 0,0 0 1,0 0-1,1 0 0,-1-1 0,0 1 0,0 0 0,0 0 0,0 0 0,0 0 0,0 0 0,0 0 0,0-1 0,0 1 0,0 0 0,0 0 0,0 0 1,1 0-1,-1 0 0,0-1 0,0 1 0,0 0 0,0 0 0,0 0 0,0 0 0,-1 0 0,1-1 0,7-12-1,45-159 8,-42 127 1,3 1 0,1 1 0,2 0 0,24-45 0,-36 83-8,-1-1 0,1 1 0,0 0-1,0 0 1,0 0 0,1 0 0,6-4 0,-10 7-2,1 1 0,0 0 0,-1 0 0,1 0 0,0 0 0,0 1 0,-1-1 0,1 0 0,0 1 0,0-1 0,0 1 0,0-1 0,0 1 0,0 0 0,0 0 0,0 0 0,0 0 0,0 0 0,-1 1 0,1-1 0,0 0 0,0 1 0,0 0 0,0-1 0,0 1 0,-1 0 0,4 2 0,-4-3-1,0 1 0,0 0 0,0 0 0,0 0 0,0 0 0,0 0 0,0 1 0,-1-1 0,1 0 0,0 0 0,0 0 0,-1 1 0,1-1 0,-1 0 0,0 1 0,1-1 0,-1 1-1,0-1 1,0 0 0,0 1 0,0-1 0,0 1 0,0-1 0,0 0 0,0 1 0,0-1 0,-1 1 0,1-1 0,-1 0 0,1 1 0,-1-1 0,1 0 0,-1 0 0,-1 2 0,-2 4 6,0 0 0,-1 0-1,1-1 1,-11 11 0,5-8 17,1 0-1,-1-1 1,-1 0-1,0-1 1,-15 8 0,22-12-31,-1-1 1,0 0 0,0 0 0,0 0-1,0 0 1,0-1 0,0 0 0,-1 0 0,1 0-1,0-1 1,0 0 0,-1 0 0,1 0-1,0 0 1,-10-3 0,12 2-101,0-1 0,1 1 0,-1-1 0,1 0 0,-1 0 0,1 0 0,0 0 0,0 0 0,0 0 0,0-1 0,0 1-1,0-1 1,0 1 0,-1-4 0,3 5 31,-1 0 1,0 0-1,1-1 0,-1 1 0,1 0 0,0 0 0,-1 0 0,1 0 0,0 0 0,0 0 0,0-1 0,0 1 0,0 0 0,0 0 0,0 0 1,0 0-1,0-1 0,0 1 0,1 0 0,-1 0 0,0 0 0,1 0 0,-1 0 0,1 0 0,-1 0 0,1 0 0,0 0 0,-1 0 0,1 0 1,0 0-1,0 0 0,0 1 0,-1-1 0,1 0 0,0 0 0,0 1 0,0-1 0,0 1 0,2-2 0,13-2-798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3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18684,'-16'11'3607,"5"4"-2973,0 2 0,1-1-1,2 1 1,-1 1 0,2-1-1,-7 24 1,8-23-425,2-8-138,-1 2 1,1 1-1,0-1 1,1 1-1,0-1 1,-2 21 0,9-22-7,4-12 9,9-15 52,-16 15-118,13-16 115,0 0 1,-2-1-1,0-1 1,10-22-1,30-82 722,-54 158-742,5 58 0,-3-91-104,0 0-1,1 0 0,-1 0 0,0 0 1,1 0-1,0 0 0,0 0 0,-1 0 1,1 0-1,0 0 0,0 0 1,1 0-1,-1-1 0,0 1 0,3 2 1,-3-3-1,0-1 0,0 1 1,0 0-1,1-1 0,-1 1 0,0-1 1,0 0-1,1 1 0,-1-1 0,0 0 1,0 0-1,1 0 0,-1 0 1,0 0-1,0 0 0,1 0 0,-1 0 1,0-1-1,2 1 0,3-3 0,1 0-1,-1 0 0,0 0 1,0-1-1,0 1 1,-1-1-1,0-1 1,6-4-1,105-112 51,-116 120-47,1 0-1,-1 1 1,1-1-1,0 1 1,-1-1-1,1 1 1,0-1 0,-1 1-1,1-1 1,0 1-1,0 0 1,0-1-1,-1 1 1,1 0 0,0 0-1,0-1 1,0 1-1,0 0 1,-1 0-1,3 0 1,-3 1-1,1-1 0,-1 0 0,1 1 0,-1-1-1,1 0 1,-1 1 0,1-1 0,-1 1 0,1-1 0,-1 1 0,0-1 0,1 1 0,-1-1 0,0 1-1,1-1 1,-1 1 0,0 0 0,0-1 0,1 1 0,-1 1 0,1 5-3,0 0 1,0 0 0,-1 15 0,-1-14 5,0 43-1,0-26-2,0 0-1,2-1 0,1 1 0,6 30 1,-8-55-15,0 1 1,0-1 0,0 1-1,0-1 1,0 1 0,0-1-1,0 1 1,0-1 0,1 1 0,-1-1-1,0 1 1,0-1 0,1 1-1,-1-1 1,0 1 0,0-1-1,1 0 1,-1 1 0,1-1-1,-1 0 1,0 1 0,1-1 0,-1 0-1,1 1 1,0-1 0,7-7-656,4-22-602,4-41 386,-9 26 267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4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 18676,'-3'-1'1800,"1"2"-1207,0 6-265,2 3 1008,0 2-448,4-1-1104,2 4-568,3-3 648,1 0-136,6-1-144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4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176 162 17252,'-18'10'1838,"1"2"1,-24 18-1,31-21-1493,1 0 1,0 1-1,0 0 1,1 0-1,1 1 1,-1 0-1,2 0 1,-8 16-1,11-19-263,-1 0 0,1 0 0,1 0 0,-1 0 0,0 9 0,2-16-78,1 0-1,0 1 1,0-1 0,0 0-1,0 1 1,0-1-1,0 0 1,0 0 0,0 1-1,1-1 1,-1 0 0,0 0-1,1 1 1,-1-1 0,1 0-1,-1 0 1,1 0-1,0 0 1,-1 0 0,1 0-1,0 0 1,0 0 0,0 0-1,0 0 1,0 0 0,0 0-1,0 0 1,0-1-1,0 1 1,0 0 0,0-1-1,0 1 1,1-1 0,-1 0-1,0 1 1,0-1 0,1 0-1,-1 0 1,0 1-1,1-1 1,-1 0 0,2-1-1,5 1-4,-1-1 0,1 0 0,-1 0 0,1-1 0,-1 0 0,0 0 0,0-1-1,0 0 1,8-5 0,59-38-78,-70 43 69,9-5-23,0 0-1,-1-1 1,-1-1-1,0 0 1,0-1-1,-1 0 1,16-21-1,-34 50 23,2 0-1,1 1 1,0 0-1,1 0 0,1 0 1,1 0-1,1 1 1,1 29-1,0-46 12,0 0 0,1 0-1,-1 0 1,1-1 0,0 1-1,0 0 1,0 0 0,0 0-1,0 0 1,0-1 0,1 1-1,-1-1 1,1 1 0,0-1-1,3 4 1,-4-5 2,1 0-1,-1 0 1,1 0-1,0 0 1,-1-1-1,1 1 1,0 0-1,0-1 0,0 0 1,0 1-1,-1-1 1,1 0-1,0 0 1,0 0-1,0 0 1,0 0-1,0 0 1,0 0-1,-1-1 1,1 1-1,0-1 1,0 0-1,-1 1 1,1-1-1,3-2 1,11-6 17,0 0 0,0-1 0,-1-1 0,18-17 1,52-57 182,-51 48 32,-1-1 0,-1-2-1,-3-1 1,42-75 0,-68 110-177,-1 0 0,1-1 1,-1 1-1,0-1 0,0 1 1,-1-1-1,1-8 0,-2 15-53,0 0 0,0 0-1,0 1 1,0-1 0,-1 0 0,1 0-1,0 0 1,0 0 0,-1 1-1,1-1 1,0 0 0,0 0 0,-1 0-1,1 0 1,0 0 0,0 0-1,-1 0 1,1 0 0,0 0 0,0 1-1,-1-1 1,1 0 0,0 0-1,-1-1 1,1 1 0,0 0 0,0 0-1,-1 0 1,1 0 0,0 0-1,0 0 1,-1 0 0,1 0-1,0 0 1,0-1 0,-1 1 0,1 0-1,0 0 1,0 0 0,-1 0-1,1-1 1,0 1 0,0 0 0,0 0-1,0-1 1,-1 1 0,1 0-1,0 0 1,0-1 0,0 1 0,0 0-1,0 0 1,0-1 0,0 1-1,0 0 1,0 0 0,0-1 0,0 1-1,0 0 1,0-1 0,0 1-1,0 0 1,0 0 0,0-1 0,0 1-1,0 0 1,0 0 0,1-1-1,-15 16 25,4 2-17,1 1-1,0 0 0,2 0 0,0 0 0,1 1 0,1 1 0,-6 37 1,9-43-20,1 1 0,1 0 0,1 0 0,0 0 0,0 0 0,2-1 0,0 1 1,0-1-1,1 1 0,1-1 0,8 16 0,-8-20-73,0 1-194,0 0 1,1-1 0,0 0 0,0 0 0,1 0 0,14 14 0,-21-31-1850,-5-5 1480,-15-16-1,-1 1 1,-2 2-1,0 0 1,-42-34-1,-38-38 1683,102 96-937,1 0 1,-1 1 0,1-1 0,-1 1 0,1-1 0,-1 0 0,1 0 0,-1 1 0,1-1-1,0 0 1,-1 0 0,1 1 0,0-1 0,0 0 0,-1 0 0,1-1 0,0 2-59,0-1 1,0 1 0,1 0-1,-1 0 1,0-1 0,0 1 0,0 0-1,1-1 1,-1 1 0,0 0-1,0 0 1,1-1 0,-1 1-1,0 0 1,0 0 0,1 0 0,-1 0-1,0-1 1,1 1 0,-1 0-1,0 0 1,1 0 0,-1 0-1,0 0 1,1 0 0,-1 0-1,1 0 1,33 2 1326,-22-1-966,123 0 514,-70-2-1995,-61 1 741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5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32 19028,'-1'-3'552,"0"-20"1343,-1 18-653,0 13 492,-36 181 1471,1-7-2963,36-176-203,0 1 0,0-1 1,1 0-1,0 1 0,1 8 0,-1-14-30,0-1-1,0 1 1,0-1-1,0 1 1,1 0-1,-1-1 0,0 1 1,0-1-1,1 1 1,-1-1-1,0 1 1,1-1-1,-1 1 1,0-1-1,1 1 0,-1-1 1,1 1-1,-1-1 1,1 0-1,-1 1 1,1-1-1,-1 0 1,2 1-1,-1-1 4,1 0 1,-1 0-1,0 0 0,1 0 0,-1 0 1,0-1-1,0 1 0,1 0 1,-1-1-1,0 1 0,0-1 0,0 1 1,0-1-1,1 0 0,-1 1 0,1-3 1,13-7 68,-8 4-55,0 0 0,1 1 0,0 0 0,0 0 0,11-4 0,-17 8-24,-1 1 1,0-1-1,1 1 1,-1 0-1,0-1 1,1 1-1,-1 0 1,1 0-1,-1 0 1,0 0-1,1 1 1,-1-1-1,1 0 1,-1 0-1,0 1 1,1-1-1,1 1 1,-2 1-1,0-1 0,1 0 0,-1 0 0,0 0 0,0 1 1,0-1-1,0 0 0,0 1 0,0-1 0,0 1 0,0 0 0,-1-1 0,1 1 0,-1-1 1,1 1-1,-1 0 0,1 2 0,1 16 0,-1 0 0,-1 0 0,0 0 0,-2 0 0,0 0 0,-2 0 0,-8 31 0,6-38-342,5-26 430,3-28-52,1 10-85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6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21 450 12907,'-4'11'1114,"0"0"0,1-1 0,0 2 0,-3 19 0,6-28-915,-1 0 1,1 0-1,0 1 1,0-1-1,1 0 1,-1 0 0,1 0-1,-1 1 1,1-1-1,0 0 1,0 0 0,1 0-1,-1 0 1,0 0-1,1-1 1,0 1 0,0 0-1,0-1 1,0 1-1,0-1 1,4 4 0,-3-4-100,-1-1 0,1 0 1,-1 0-1,1 0 0,0 0 0,-1 0 1,1 0-1,0-1 0,0 1 1,0-1-1,-1 0 0,1 0 1,0 0-1,0 0 0,0 0 1,-1-1-1,1 1 0,0-1 1,0 1-1,-1-1 0,1 0 1,0-1-1,4-2 0,5-2 171,0-1 0,0-1 0,17-15 0,2-6 35,-2 0-1,0-2 1,-3-1-1,0-2 1,-3 0-1,0-1 1,-3-1-1,0-2 1,21-60-1,-39 92-278,18-61 228,-19 62-232,0 0 1,0 0-1,0 0 1,-1-1-1,0 1 1,0 0-1,-1 0 1,0 0-1,1-1 1,-4-7-1,4 12-22,0 1 0,0-1-1,0 0 1,-1 1 0,1-1-1,0 0 1,-1 1-1,1-1 1,0 0 0,-1 1-1,1-1 1,0 1-1,-1-1 1,1 1 0,-1-1-1,0 1 1,1-1 0,-1 1-1,1-1 1,-1 1-1,1 0 1,-1-1 0,0 1-1,1 0 1,-1 0 0,0-1-1,1 1 1,-1 0-1,0 0 1,0 0 0,1 0-1,-1 0 1,0 0-1,1 0 1,-1 0 0,0 0-1,0 0 1,1 0 0,-1 0-1,0 1 1,1-1-1,-1 0 1,0 1 0,1-1-1,-1 1 1,-3 1-1,1 0 0,0 1 1,0-1-1,0 1 0,0 0 1,1 0-1,-5 6 0,-6 13-2,0 0-1,2 1 1,0 0-1,-8 30 1,-25 104-9,39-135 14,-32 143 33,31-127-96,1 0 0,1 52 0,3-88 40,1 1 0,0-1-1,0 0 1,1 1 0,-1-1-1,0 1 1,1-1 0,-1 0 0,1 1-1,0-1 1,0 0 0,0 1 0,0-1-1,0 0 1,1 0 0,-1 0 0,3 3-1,-3-5 6,-1 1-1,1-1 0,0 1 1,0-1-1,-1 0 1,1 0-1,0 0 1,-1 1-1,1-1 0,0 0 1,0 0-1,0 0 1,-1 0-1,1 0 0,0 0 1,0 0-1,-1 0 1,1-1-1,0 1 0,1-1 1,0 0-20,1 0 1,-1 0 0,1-1-1,-1 1 1,0-1 0,0 0-1,0 0 1,2-2-1,21-27-329,-2 0-1,-2-2 0,-1 0 0,22-49 0,-15 29 69,-15 29 185,-6 12 57,0 1 1,15-22 0,-21 33 55,0 0 1,0 0-1,0 0 0,0 1 0,0-1 0,0 0 0,0 0 0,0 0 0,0 0 0,0 0 0,0 0 1,0 0-1,0 1 0,0-1 0,0 0 0,0 0 0,0 0 0,0 0 0,1 0 0,-1 0 0,0 0 1,0 0-1,0 0 0,0 0 0,0 0 0,0 0 0,0 1 0,0-1 0,1 0 0,-1 0 1,0 0-1,0 0 0,0 0 0,0 0 0,0 0 0,0 0 0,0 0 0,0 0 0,1 0 0,-1 0 1,0 0-1,0 0 0,0 0 0,0 0 0,0 0 0,0 0 0,0-1 0,1 1 0,-1 0 0,0 0 1,0 0-1,0 0 0,0 0 0,0 0 0,0 0 0,0 0 0,0 0 0,0 0 0,0 0 1,0 0-1,1-1 0,-1 1 0,0 0 0,0 0 0,0 0 0,0 0 0,0 0 0,0 15 99,-4 20 46,2-25-92,0-1-22,0 1 0,1-1 0,0 1-1,0-1 1,1 1 0,0 0 0,1-1 0,0 1 0,3 11 0,-4-19-29,1-1 0,-1 0 0,1 0 0,-1 0 0,1 0 0,-1 0 0,1 0-1,0 0 1,-1 0 0,1 0 0,0 0 0,0 0 0,-1-1 0,1 1 0,0 0 0,0 0 0,0-1 0,0 1-1,0-1 1,0 1 0,1-1 0,-1 1 0,0-1 0,0 0 0,0 1 0,0-1 0,0 0 0,1 0 0,-1 0-1,0 0 1,0 0 0,0 0 0,0 0 0,1 0 0,-1 0 0,0-1 0,0 1 0,0 0 0,0-1 0,0 1-1,0-1 1,0 0 0,0 1 0,0-1 0,1 0 0,7-5 44,0 0 0,-1 0 0,15-15 0,-20 19-34,29-32 127,-21 22-68,1 0 0,1 0 0,14-10 0,-26 21-70,0 1 0,-1-1 0,1 1-1,0-1 1,-1 1 0,1-1 0,0 1 0,0-1 0,0 1-1,-1 0 1,1 0 0,0-1 0,0 1 0,0 0 0,0 0-1,0 0 1,0 0 0,-1 0 0,1 0 0,0 0 0,0 0 0,0 1-1,0-1 1,0 0 0,-1 0 0,1 1 0,0-1 0,0 0-1,0 1 1,-1-1 0,1 1 0,0-1 0,-1 1 0,1 0 0,0-1-1,-1 1 1,1 0 0,-1-1 0,1 1 0,-1 0 0,1-1-1,-1 1 1,1 0 0,-1 0 0,0 0 0,1-1 0,-1 3-1,3 5-1,-1-1-1,-1 1 1,1 0-1,0 10 1,-1-9-4,1 19 3,-3-22 5,1-1-1,1 1 1,-1 0-1,1 0 1,0 0-1,0 0 1,1 0-1,0-1 1,0 1 0,0-1-1,6 10 1,-8-14-1,1-1 0,0 1 0,0 0 0,0-1 0,0 1 0,0-1 0,0 1 0,-1-1 0,1 0 0,0 1 0,0-1 0,0 0 0,0 0 0,0 1 0,1-1 0,-1 0 0,0 0 0,0 0 1,0 0-1,0-1 0,0 1 0,0 0 0,0 0 0,0-1 0,0 1 0,0 0 0,0-1 0,-1 1 0,1-1 0,0 1 0,0-1 0,1 0 0,30-26 97,-25 20-69,5-4 4,-1 0-2,0 1 1,1 0-1,0 1 1,16-9 0,-25 17-34,-1-1 1,1 1 0,-1 0 0,1 0 0,-1 0 0,1 0 0,0 0 0,0 0 0,-1 1 0,1 0 0,0-1 0,0 1 0,0 0 0,0 0-1,0 1 1,-1-1 0,1 0 0,0 1 0,0 0 0,-1 0 0,1 0 0,0 0 0,-1 0 0,1 0 0,-1 1 0,1-1 0,-1 1 0,4 3-1,0 1-3,-1 0 0,0 1-1,-1 0 1,6 8 0,-7-9 4,0 0 1,1 0 0,0 0-1,0-1 1,0 0 0,8 7-1,-12-12-7,1 1 0,-1-1 0,1 0 0,-1 1-1,1-1 1,0 1 0,-1-1 0,1 0 0,-1 0 0,1 1 0,0-1 0,-1 0-1,1 0 1,0 0 0,-1 0 0,1 0 0,0 0 0,0 0 0,-1 0 0,1 0-1,0 0 1,-1 0 0,1 0 0,0 0 0,-1-1 0,1 1 0,0 0-1,1-1-34,-1 0-1,0-1 0,0 1 0,1 0 0,-1 0 0,0 0 0,0-1 0,0 1 0,0-1 0,-1 1 0,2-2 0,1-3-265,-1 0-1,0 0 1,0 0-1,-1 0 1,2-7-1,-3 4-36,1 1-1,-1-1 1,-1 0 0,0 1-1,0-1 1,0 0-1,-1 1 1,-1 0 0,-4-12-1,-8-13-717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6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 18916,'-2'0'1784,"5"-2"-1215,4 2-257,2 6 840,1 0-584,3 1-288,3-4-64,-1-3-224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8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27 100 14819,'0'0'143,"-1"0"1,1 0-1,-1 0 0,1 1 0,0-1 0,-1 0 1,1 0-1,0 0 0,-1 1 0,1-1 0,0 0 1,-1 0-1,1 1 0,0-1 0,0 0 0,-1 1 1,1-1-1,0 1 0,0-1 0,0 0 1,-1 1-1,1-1 0,0 0 0,0 1 0,0-1 1,0 1-1,0-1 0,0 0 0,0 1 0,0-1 1,0 1-1,9 11 2323,-5-10-2236,-1 0 0,0-1 0,0 1 0,1-1 0,-1 1 0,1-1 0,3 1 0,3-2 31,-1 0 1,0 0-1,0-1 1,1 0-1,-1-1 1,0 0-1,0-1 1,0 1-1,15-8 1,-17 7-117,-1-1-1,1 1 1,-1-1 0,0 0 0,0-1-1,0 1 1,0-1 0,-1 0 0,0 0-1,0-1 1,0 0 0,7-11 0,-12 16-132,1 0 0,0 0 0,-1 0 0,0 1 1,1-1-1,-1 0 0,1 0 0,-1 0 0,0 0 1,0 0-1,1 0 0,-1 0 0,0 0 0,0 0 1,0 0-1,0-1 0,0 1 0,-1 0 0,1 0 1,0 0-1,0 0 0,-1 0 0,1 0 0,0 0 1,-1 1-1,1-1 0,-1 0 0,1 0 0,-1 0 1,0 0-1,1 0 0,-1 1 0,0-1 0,0 0 1,1 1-1,-1-1 0,0 0 0,0 1 0,0-1 1,0 1-1,0-1 0,0 1 0,0 0 0,-1-1 1,-2 0-12,-1 0 0,1 0 0,-1 0 0,1 1 0,-1 0 1,1 0-1,-1 0 0,-7 1 0,2 2-11,0 0 0,0 1 0,0 0 0,0 0 0,1 1 0,-1 0 0,1 1-1,1 0 1,-1 0 0,1 1 0,0 0 0,0 1 0,1 0 0,0 0 0,1 0 0,-1 1 0,2 0 0,-1 0-1,1 1 1,1-1 0,0 1 0,0 0 0,1 0 0,0 1 0,0-1 0,0 16 0,2-24 5,1 0 0,0 0-1,0 0 1,0 0 0,0 0 0,1-1 0,-1 1 0,0 0 0,1 0 0,0 0-1,-1 0 1,1 0 0,0 0 0,0-1 0,0 1 0,0 0 0,0-1 0,0 1-1,1 0 1,-1-1 0,3 3 0,-2-3 1,1 0 0,-1 0-1,1 0 1,-1 0 0,1 0 0,-1-1-1,1 1 1,0-1 0,-1 0 0,1 0-1,-1 0 1,1 0 0,0 0 0,3-1-1,8-2-12,0-1 1,0 0-1,-1-1 0,24-11 0,109-63-37,-144 78 43,0-1-1,0 1 1,0 0 0,0 1 0,0-1-1,0 0 1,0 1 0,0-1 0,0 1 0,1-1-1,-1 1 1,0 0 0,0 0 0,0 0 0,1 0-1,-1 0 1,0 1 0,0-1 0,0 1-1,0-1 1,0 1 0,0 0 0,0 0 0,0 0-1,0 0 1,0 0 0,0 0 0,0 0 0,-1 1-1,1-1 1,-1 1 0,1-1 0,-1 1-1,1 0 1,-1-1 0,0 1 0,1 2 0,4 6-64,-2 0 0,7 18 0,-9-21 50,0 0 0,1 0 0,0 0-1,0-1 1,0 1 0,1-1 0,8 11 0,-11-17 26,-1 1-1,1-1 1,0 1 0,-1-1-1,1 1 1,0-1 0,0 1 0,-1-1-1,1 0 1,0 1 0,0-1 0,0 0-1,0 0 1,-1 0 0,1 0-1,0 1 1,0-1 0,0 0 0,0 0-1,-1-1 1,1 1 0,0 0-1,0 0 1,0 0 0,0-1 0,-1 1-1,1 0 1,0-1 0,0 1-1,-1 0 1,1-1 0,0 1 0,0-1-1,-1 1 1,1-1 0,-1 0-1,1 1 1,0-1 0,0-1 0,4-3 32,-1-1 0,0 0 0,6-11 0,-5 9 1,12-22 90,-11 18-74,1 0 0,0 0 0,1 1 0,0 0 0,14-13 0,-22 23-48,1 0 0,-1 1 0,1-1 0,-1 1 0,1-1 0,-1 1 1,1-1-1,0 1 0,-1 0 0,1-1 0,-1 1 0,1 0 0,0-1 0,0 1 1,-1 0-1,1 0 0,0 0 0,-1 0 0,1 0 0,0-1 0,0 1 0,-1 1 1,1-1-1,0 0 0,0 0 0,-1 0 0,1 0 0,0 0 0,0 1 0,-1-1 1,1 0-1,0 0 0,-1 1 0,1-1 0,-1 1 0,1-1 0,0 1 1,-1-1-1,1 1 0,-1-1 0,1 1 0,-1-1 0,1 1 0,-1 0 0,0-1 1,1 1-1,-1-1 0,0 1 0,1 0 0,-1 0 0,0-1 0,0 2 0,3 5-6,-1 0 0,0 1 0,-1-1 0,1 8 0,-2-13 2,8 145 14,-8-145-8,0-1-1,0 0 0,1 1 0,-1-1 0,0 0 0,0 0 1,1 1-1,-1-1 0,1 0 0,-1 0 0,1 1 0,-1-1 1,2 1-1,-2-2-1,0 0 0,1 1 0,-1-1 0,0 0 0,1 0 0,-1 0 1,0 0-1,0 0 0,1 0 0,-1 0 0,0 0 0,1 0 0,-1 0 0,0 0 0,0 0 1,1 0-1,-1 0 0,0 0 0,1 0 0,-1 0 0,0 0 0,0 0 0,1 0 0,-1 0 0,0-1 1,1 1-1,-1 0 0,0 0 0,0 0 0,0-1 0,1 1 0,-1 0 0,0-1 0,4-3 33,-1 0-1,0 0 1,0-1-1,5-8 1,4-11 28,-4 7-41,1-1 1,0 2-1,1-1 0,1 1 0,1 1 0,26-28 0,-36 42-36,-1 0 0,0-1-1,1 1 1,-1 0-1,1 0 1,-1 0-1,1 1 1,-1-1 0,1 0-1,-1 1 1,1-1-1,0 0 1,0 1-1,-1 0 1,1 0 0,0-1-1,0 1 1,-1 0-1,1 0 1,0 0-1,0 1 1,-1-1-1,1 0 1,0 1 0,1 0-1,0 0-16,-1 1 0,0 0 0,0-1 0,1 1-1,-1 0 1,0 0 0,-1 0 0,1 1 0,0-1 0,-1 0 0,1 1-1,-1-1 1,1 1 0,1 4 0,0 4-147,0-1 1,0 1-1,-1 0 0,2 21 0,-3-27-49,-1 1 0,0 0 0,0 0 0,0 0 0,-1 0-1,0-1 1,0 1 0,-1 0 0,0-1 0,-3 9 0,5-14 212,0 0 0,0 0 0,0 1 0,-1-1 0,1 0 0,0 0 0,0 0 1,0 1-1,-1-1 0,1 0 0,0 0 0,0 0 0,0 0 0,-1 0 0,1 1 0,0-1 1,0 0-1,-1 0 0,1 0 0,0 0 0,0 0 0,-1 0 0,1 0 0,0 0 1,-1 0-1,1 0 0,0 0 0,0 0 0,-1 0 0,1 0 0,0 0 0,0 0 0,-1 0 1,1 0-1,0 0 0,0 0 0,-1-1 0,1 1 0,0 0 0,0 0 0,0 0 1,-1 0-1,1-1 0,0 1 0,0 0 0,0 0 0,-1-1 0,-8-11-344,-5-16-283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 18612,'-1'1'125,"1"0"1,-1 1-1,1-1 1,0 1-1,-1-1 1,1 1-1,0-1 1,0 1-1,0-1 0,0 1 1,0-1-1,0 1 1,0-1-1,1 1 1,-1-1-1,0 0 1,1 1-1,-1-1 0,1 1 1,0-1-1,-1 0 1,3 2-1,-2-1-40,1 0-1,0-1 0,-1 1 1,1-1-1,0 0 0,0 0 1,0 0-1,0 0 1,0 0-1,0 0 0,1 0 1,-1-1-1,0 1 0,0-1 1,1 1-1,3-1 1,9 0 89,0 0 1,0 0-1,0-2 1,0 0 0,16-5-1,77-25 329,-77 21-330,248-91 680,-27 8-674,-249 93-179,7-2-5,0 0 1,0 0-1,0 1 1,16-2-1,-24 4 4,-1-1 0,1 1 0,-1 0 0,0 0 0,1 1 0,-1-1 0,0 0 0,1 0-1,-1 1 1,0-1 0,1 1 0,-1-1 0,0 1 0,0-1 0,1 1 0,-1 0 0,0 0 0,0-1-1,0 1 1,0 0 0,0 0 0,0 0 0,0 0 0,0 0 0,-1 1 0,1-1 0,0 0 0,0 0-1,-1 0 1,1 1 0,-1-1 0,1 0 0,-1 1 0,0-1 0,0 0 0,1 1 0,-1-1 0,0 3-1,0 4-1,0 0-1,-1 0 0,0 0 1,0-1-1,-1 1 0,0 0 0,0-1 1,-5 10-1,-4 8 2,-17 25 0,16-27 5,-111 183 111,-98 194 237,209-374-467,1 1-1,2 1 1,0 0-1,2 0 1,1 1-1,2-1 1,-2 40-1,5-67 113,1-1-1,0 0 1,0 0 0,-1 0 0,1 0-1,0 1 1,0-1 0,-1 0 0,1 0-1,0 0 1,0 0 0,-1 0 0,1 0-1,0 0 1,0 0 0,-1 0-1,1 0 1,0 0 0,-1 0 0,1 0-1,0 0 1,0 0 0,-1 0 0,1 0-1,0 0 1,-1 0 0,1 0 0,0 0-1,0-1 1,-1 1 0,1 0-1,0 0 1,0 0 0,0 0 0,-1-1-1,1 1 1,0 0 0,0 0 0,0 0-1,-1-1 1,1 1 0,0 0 0,0 0-1,0-1 1,-6-6-30,0 0 0,0 0 0,1 0 0,-7-14-1,5 8-23,-22-38-244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1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74 145 11290,'-8'-6'575,"1"0"0,-1-1 0,1 0 0,1-1-1,-1 1 1,-7-14 0,-2-12 4317,18 34-4642,0 1-1,0 0 1,0-1 0,1 0 0,-1 1 0,0-1 0,1 0 0,-1 0 0,1 0 0,-1-1 0,5 2 0,37 8 15,-20-7-193,0-1-1,0-1 0,0-2 1,1 0-1,-1-1 0,31-7 1,140-46-2556,-156 46 1596,-26 6 270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0:59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15723,'1'15'1609,"2"0"-1025,1-2-248,-1-5 352,2-1-80,-5 1-256,0-3-144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0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25 281 10018,'-12'4'585,"0"2"5326,11-6-5811,1 0 0,0 0 0,0 1 0,0-1 0,0 0 0,0 0 0,0 1 0,0-1 0,0 0 0,0 0 0,0 1 0,1-1 0,-1 0 0,0 0 0,0 1-1,0-1 1,0 0 0,0 0 0,0 1 0,0-1 0,1 0 0,-1 0 0,0 0 0,0 1 0,0-1 0,1 0 0,-1 0 0,0 0 0,0 0 0,0 0 0,1 1 0,-1-1 0,0 0 0,0 0 0,1 0 0,-1 0 0,0 0 0,0 0 0,1 0 0,-1 0 0,0 0 0,0 0 0,1 0 0,-1 0 0,0 0 0,7 3 123,0 0 1,1 0-1,-1-1 1,0 0 0,1-1-1,-1 1 1,1-1 0,-1-1-1,1 1 1,0-1 0,-1-1-1,1 1 1,-1-1-1,1-1 1,-1 1 0,1-1-1,-1-1 1,0 1 0,0-1-1,0-1 1,0 1 0,10-8-1,-3 0-74,0 0 1,-1 0-1,0-1 0,-1-1 0,0 0 0,-1-1 1,-1 0-1,0-1 0,-1 0 0,-1 0 0,0-1 0,-1 0 1,9-31-1,-15 43-113,0 1 1,0 0-1,-1-1 1,0 1-1,1 0 0,-1-1 1,-1 1-1,1-1 1,0 1-1,-1 0 1,0-1-1,-1-4 1,2 7-29,-1 1 0,1-1 1,-1 0-1,1 1 1,-1-1-1,1 0 1,-1 1-1,1-1 1,-1 1-1,1-1 0,-1 1 1,0-1-1,1 1 1,-1-1-1,0 1 1,0 0-1,1-1 0,-1 1 1,0 0-1,0-1 1,0 1-1,-1 0-2,0 0 0,0 0 0,0 0 0,1 1 0,-1-1 0,0 0 1,0 1-1,1 0 0,-1-1 0,0 1 0,1 0 0,-1 0 0,-1 1 0,-6 4-3,1 0 1,1 0-1,-1 1 1,1 0-1,1 1 1,-1-1-1,1 1 1,0 0 0,1 1-1,-6 11 1,4-5-17,0 0 1,1 1-1,1 0 1,0 0-1,-3 23 1,7-34 14,1 0 0,-1 0 0,1 0-1,0 1 1,0-1 0,1 0 0,-1 0 0,1 0 0,0 0 0,1 0 0,-1 0 0,1 0 0,4 9-1,-4-12-37,0 1 0,0-1 0,0 0 0,0 0 0,1 0-1,-1 0 1,0 0 0,1 0 0,0 0 0,-1-1 0,1 0-1,0 1 1,0-1 0,-1 0 0,1 0 0,0 0 0,0-1-1,0 1 1,0-1 0,0 0 0,1 1 0,-1-2 0,0 1 0,4-1-1,1 0-108,0 0-1,0-1 1,0 0-1,-1 0 1,1-1-1,0 0 0,-1 0 1,0-1-1,0 0 1,0 0-1,0-1 1,8-7-1,15-16-363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2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32 190 13939,'4'-15'2081,"-1"-1"0,0 1-1,0-17 1,-8 58 2292,0-3-4018,-11 83 72,-3 147-1,21-239-192,3-21-39,4-23 8,2-20 66,-3 0 1,-1 0-1,-2-93 0,-4 138-266,-1 3-4,0 1 1,0 0-1,0 0 0,0 0 1,0 0-1,0 0 0,0-1 1,0 1-1,0 0 0,-1 0 1,1 0-1,0 0 0,-1 0 1,1 0-1,-1 0 0,1-1 1,-1 1-1,-1-1 0,2 3-2,-1 0-1,0 0 1,1 0-1,0 0 1,-1 0-1,1 0 0,0 0 1,-1 1-1,1-1 1,0 0-1,0 0 1,0 0-1,0 0 1,0 2-1,1 9-25,0 0 1,1 0-1,0 0 0,0 0 1,2 0-1,6 16 0,-9-25 22,1 1 0,0-1 0,0 0-1,0 0 1,0 0 0,0 0 0,1 0 0,-1 0-1,1-1 1,0 1 0,3 2 0,-4-4 4,0 0 1,1 0-1,-1 0 1,0 0-1,1-1 1,-1 1-1,1 0 1,-1-1-1,0 0 1,1 0-1,-1 1 1,1-1-1,-1-1 1,1 1-1,-1 0 1,1-1-1,-1 1 1,4-2-1,2-1 2,0-1-1,0 0 1,0 0 0,-1-1-1,0 0 1,1 0 0,-2-1-1,1 0 1,9-11-1,7-9 46,19-32-1,-41 57-41,63-104 189,-19 29-119,-35 66-70,-10 10-2,0 0 0,0 0 0,0 0 0,1 0 0,-1 0-1,0 0 1,0 0 0,0 0 0,1 0 0,-1 0 0,0 0 0,0 0 0,0 0 0,1 0 0,-1 0 0,0 1 0,0-1 0,0 0 0,0 0 0,1 0-1,-1 0 1,0 0 0,0 1 0,0-1 0,0 0 0,0 0 0,0 0 0,0 0 0,0 1 0,1-1 0,-1 0 0,0 0 0,0 0 0,0 1 0,2 23-18,-2-22 14,-11 226-91,0-24-1067,11-203 1082,1 20-707,-1-21 743,0 1 1,0-1-1,0 0 0,0 0 1,0 1-1,0-1 0,0 0 0,0 0 1,0 1-1,0-1 0,0 0 1,0 0-1,0 1 0,0-1 0,0 0 1,0 0-1,0 1 0,0-1 1,0 0-1,0 0 0,1 1 0,-1-1 1,0 0-1,0 0 0,0 0 1,0 0-1,1 1 0,-1-1 1,0 0-1,0 0 0,0 0 0,1 0 1,-1 1-1,0-1 0,0 0 1,1 0-1,-1 0 0,0 0 0,0 0 1,1 0-1,-1 0 0,0 0 1,0 0-1,1 0 0,-1 0 0,0 0 1,0 0-1,1 0 0,-1 0 1,0 0-1,0 0 0,1 0 1,-1 0-1,0-1 0,0 1 0,1 0 1,-1 0-1,0 0 0,0 0 1,0 0-1,1-1 0,-1 1 0,0 0 1,0 0-1,0 0 0,0-1 1,0 1-1,1 0 0,-1 0 1,25-44-1762,-8 15 696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2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17 16436,'0'-1'143,"-1"0"0,1 0 0,-1 0 0,1 0 0,-1 0 0,0 0 0,1 0 0,-1 0 0,0 1 1,0-1-1,0 0 0,1 1 0,-1-1 0,0 0 0,0 1 0,0-1 0,0 1 0,0-1 0,0 1 0,0 0 1,0 0-1,0-1 0,0 1 0,-1 0 0,1 0 0,0 0 0,0 0 0,0 0 0,0 0 0,0 0 1,0 0-1,0 1 0,0-1 0,0 0 0,0 1 0,0-1 0,0 0 0,0 1 0,0 0 0,0-1 1,0 1-1,0-1 0,0 1 0,0 0 0,1 0 0,-1-1 0,-1 2 0,-1 2 33,1 0 0,-1 1 1,1-1-1,-1 0 0,1 1 0,0-1 0,1 1 0,-1-1 0,0 8 0,1-5-137,0 0 1,0 0-1,1-1 0,0 1 0,0 0 0,1 0 0,0 0 0,2 9 0,-2-14-21,-1 0 0,1-1 0,0 1 0,-1 0 0,1-1 0,0 1 0,0 0 0,0-1 0,0 1 0,0-1 0,1 0 0,-1 1 0,0-1 0,1 0 0,-1 0 0,0 0 0,1 0 0,0 0 0,-1 0 0,1 0 0,0 0 0,-1 0 0,1-1 0,0 1 0,0-1 0,-1 0 0,1 1 0,0-1 0,0 0 0,0 0 0,0 0 0,-1 0 0,1 0 0,0-1 0,0 1 0,2-1 0,7-3 179,0 0-1,-1 0 1,1-1 0,-1 0 0,15-12-1,-17 12-52,-1 0 0,1 0-1,0 0 1,0 1-1,1 1 1,-1-1 0,1 1-1,-1 1 1,18-4-1,-24 6-127,0 0-1,0 1 1,0-1-1,0 0 1,0 1-1,0-1 0,0 1 1,0 0-1,-1-1 1,1 1-1,0 0 0,0 0 1,-1 0-1,1 1 1,-1-1-1,1 0 1,-1 0-1,1 1 0,-1-1 1,0 1-1,1 0 1,-1-1-1,0 1 0,0 0 1,0-1-1,-1 1 1,1 0-1,0 0 1,-1 0-1,1 0 0,0 3 1,1 7-18,0 0 1,-1-1-1,0 25 0,-2-28 32,5-25-158,1 0 1,0 1-1,1 0 1,1 0 0,17-30-1,-22 43-47,0 1-1,0 0 1,0 0-1,1 1 1,-1-1-1,1 0 1,-1 1-1,1-1 0,0 1 1,-1 0-1,1 0 1,0 0-1,0 0 1,0 1-1,0-1 1,-1 1-1,1 0 0,0-1 1,0 1-1,0 0 1,5 1-1,13-1-776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3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47 196 16604,'0'-2'336,"-1"-23"1123,1 25-1419,0-1 0,0 0 0,0 1 0,0-1 1,0 0-1,0 1 0,0-1 0,0 1 0,0-1 0,0 0 0,-1 1 1,1-1-1,0 1 0,0-1 0,-1 0 0,1 1 0,0-1 0,-1 1 0,1-1 1,-1 1-1,1-1 0,0 1 0,-1 0 0,1-1 0,-1 1 0,1-1 1,-1 1-1,1 0 0,-2-1 0,1 2 40,0 0 1,1-1-1,-1 1 1,0 0-1,0 0 1,1 0-1,-1 0 1,1 0-1,-1 0 1,1 0-1,-1 0 1,1 0-1,-1 0 0,1 0 1,0 0-1,0 0 1,-1 0-1,1 0 1,0 0-1,0 0 1,0 2-1,0 2 164,-23 150 872,20-129-1000,2 0 1,1 0 0,7 52 0,-6-74-108,-1-1 0,1 0 0,0 0 0,-1-1 0,1 1 0,1 0 0,-1 0 0,0 0 0,1-1 0,0 1 0,-1-1 0,1 1 0,0-1 0,0 0 0,0 1 0,1-1 0,3 3 0,-4-4-22,0-1 1,0 1-1,0 0 1,0-1-1,0 1 1,0-1-1,0 1 1,1-1-1,-1 0 1,0 0-1,0 0 1,0 0-1,1 0 1,-1-1-1,0 1 1,0-1-1,0 1 1,0-1-1,0 0 1,0 0-1,0 0 1,0 0-1,0 0 1,0 0-1,2-3 1,6-4-69,0 0 0,0-1 0,-1 0 0,0-1 0,-1 0 0,14-22 0,35-75-13,-52 97 96,36-79 472,40-125-1,-75 188-203,-6 24-92,-2 15-57,-15 93 230,5 1 0,2 116 0,10-222-344,5 59 307,-4-57-283,-1 0 0,1 0-1,-1-1 1,1 1 0,0 0 0,0 0-1,0-1 1,1 1 0,-1 0 0,0-1-1,1 1 1,0-1 0,0 0 0,0 0-1,0 0 1,0 0 0,3 3 0,-4-5-29,-1 0 0,1 1 0,-1-1 1,1 0-1,0 0 0,-1 0 1,1 0-1,-1 1 0,1-1 1,0 0-1,-1 0 0,1 0 1,-1-1-1,1 1 0,0 0 1,-1 0-1,1 0 0,-1 0 1,1 0-1,0-1 0,-1 1 0,1 0 1,-1-1-1,1 1 0,-1 0 1,1-1-1,-1 1 0,1 0 1,-1-1-1,0 1 0,1-1 1,-1 1-1,1-1 0,-1 1 1,0-1-1,0 1 0,1-1 1,-1 1-1,0-1 0,0 0 1,1 1-1,-1-1 0,0 1 0,0-1 1,0 0-1,0 1 0,0-2 1,1-2-74,-1 0 0,1 0 0,-1 0 0,0-1 0,-1-6 0,-1 0-184,-1 1 0,-1 0 0,0 0 0,0 0 0,-1 1 0,0-1 0,-1 1 0,0 0 0,0 1 0,-11-12 0,0 2-221,-1 0 1,-1 2 0,-28-20-1,22 24 1026,19 11 381,18 8 217,-2-3-901,0 0 0,0 0 0,1-1 0,-1-1 0,21 3 1,57 0-813,-41-4 474,-6 2-112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3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181 120 17308,'1'-2'258,"0"-1"0,0 1 0,0-1 0,-1 1 0,1-1 0,0 0 0,-1 1 0,0-1 0,0 0 0,0 1 0,0-1 0,0 0 0,-1 0 0,1 1 0,-1-1 0,1 1 0,-1-1 0,0 1 0,0-1 0,0 1 0,-1-1 1,1 1-1,0 0 0,-1-1 0,0 1 0,-2-3 0,1 3-113,1 1 0,0-1 1,-1 1-1,1-1 0,-1 1 1,1 0-1,-1 0 0,0 0 0,0 0 1,1 0-1,-1 1 0,0-1 1,0 1-1,0 0 0,0 0 1,1 0-1,-1 0 0,0 0 0,0 1 1,0-1-1,0 1 0,1 0 1,-1 0-1,-5 2 0,2 1-114,-1-1-1,1 1 1,0 1-1,0-1 0,0 1 1,1 0-1,-1 1 1,1-1-1,0 1 1,1 0-1,0 0 1,0 0-1,0 1 0,0 0 1,1-1-1,0 1 1,1 0-1,0 1 1,0-1-1,0 0 1,1 1-1,-1 10 0,2-18-30,0 1-1,0 0 0,0 0 1,0 0-1,0 0 0,0-1 1,1 1-1,-1 0 0,0 0 1,0 0-1,1-1 0,-1 1 1,0 0-1,1 0 0,-1-1 1,1 1-1,-1 0 0,1-1 0,-1 1 1,1 0-1,0-1 0,-1 1 1,1-1-1,0 1 0,0 0 1,1-1-2,-1 0 1,1 1 0,-1-1 0,1 0 0,-1 0-1,1 0 1,-1 0 0,1 0 0,-1 0 0,1 0-1,-1 0 1,1-1 0,1 0 0,4-1-2,0-1 0,0-1 1,0 1-1,10-8 0,15-12 27,52-52 0,-14 11 43,-67 62-61,-1-1 0,1 1 0,0 0 0,0 0 0,0 0 0,0 1 0,0-1-1,0 1 1,1 0 0,3-2 0,-6 3-7,-1 0 0,1 0 1,0 0-1,-1 0 0,1 0 0,0 1 0,-1-1 0,1 0 1,0 0-1,-1 0 0,1 0 0,-1 1 0,1-1 0,0 0 0,-1 1 1,1-1-1,-1 0 0,1 1 0,-1-1 0,1 2 0,0-1-10,0 0 0,0 1-1,0-1 1,0 1-1,-1-1 1,1 1 0,0-1-1,-1 1 1,0 0 0,1-1-1,-1 3 1,3 66-1053,-4-54 424,2 1 0,0-1 0,0 0 0,6 21 0,-1-22 48,-5-15 564,-1 1 1,1-1-1,-1 0 0,0 1 0,1-1 0,-1 0 0,1 0 1,-1 0-1,1 1 0,-1-1 0,1 0 0,-1 0 0,1 0 1,-1 0-1,1 0 0,-1 0 0,1 0 0,-1 0 0,1 0 1,-1 0-1,1 0 0,-1 0 0,1 0 0,-1 0 0,1-1 1,-1 1-1,1 0 0,-1 0 0,2-1 0,15-11-893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4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32 14923,'2'-25'1509,"-3"18"-824,-1 7-306,-4 12 234,-51 235 5156,53-228-5462,1-7-68,1 1 0,0-1 1,0 1-1,1-1 0,1 1 1,1 13-1,-1-26-217,1 1 0,-1 0 0,0-1-1,0 1 1,0-1 0,0 1 0,0-1-1,0 1 1,1-1 0,-1 1 0,0-1 0,0 0-1,1 1 1,-1-1 0,0 1 0,1-1-1,-1 1 1,0-1 0,1 0 0,-1 1 0,1-1-1,-1 0 1,1 0 0,-1 1 0,1-1 0,-1 0-1,1 0 1,-1 0 0,1 1 0,-1-1-1,1 0 1,-1 0 0,1 0 0,-1 0 0,1 0-1,-1 0 1,1 0 0,-1 0 0,1 0-1,-1 0 1,1 0 0,-1-1 0,1 1 0,-1 0-1,1-1 1,20-11 360,8-12-58,-18 15-245,-1 0-1,1 0 1,0 1 0,1 1 0,0 0-1,1 0 1,14-5 0,-26 12-78,1-1-1,0 1 1,-1-1 0,1 1-1,0 0 1,-1 0-1,1 0 1,0 0 0,0 0-1,-1 0 1,1 0 0,0 1-1,-1-1 1,1 1-1,0-1 1,-1 1 0,1 0-1,-1-1 1,1 1 0,2 2-1,-2-1-4,-1-1 1,1 1-1,-1 0 0,1 0 0,-1 0 0,1 1 0,-1-1 0,0 0 0,0 0 0,0 1 1,-1-1-1,2 5 0,-1 1-1,0-1-1,0 1 1,-1 0 0,0 0 0,0 0 0,-1-1-1,0 1 1,-2 9 0,-1-6 84,0 1-1,-1-1 1,0 0-1,0 0 1,-1-1 0,-1 0-1,-8 11 1,12-17-88,-1 1 1,1-1-1,-1 0 1,0-1-1,0 1 1,0-1-1,-1 1 1,1-1-1,-1-1 1,0 1-1,1-1 1,-1 0-1,0 0 0,-1 0 1,1 0-1,0-1 1,0 0-1,-7 0 1,11 0-36,-1-1 0,0 0 1,0 0-1,1-1 1,-1 1-1,0 0 0,0-1 1,1 1-1,-1-1 0,0 1 1,1-1-1,-1 0 0,1 1 1,-1-1-1,1 0 0,-1 0 1,1 0-1,0 0 0,-1-1 1,1 1-1,0 0 0,0 0 1,0-1-1,0 1 0,0-1 1,0 1-1,0-1 0,0 1 1,0-4-1,-2-11-381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4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80 16588,'5'-75'5497,"-5"75"-5453,0 0 0,0-1 0,0 1 0,0 0 0,0 0 0,0 0 0,0-1 0,0 1 0,0 0 0,0 0 0,0 0 0,0 0 0,-1-1 0,1 1 0,0 0 0,0 0 0,0 0 0,0 0 0,0 0 0,0-1-1,-1 1 1,1 0 0,0 0 0,0 0 0,0 0 0,0 0 0,-1 0 0,1 0 0,0 0 0,0 0 0,0 0 0,-1 0 0,1 0 0,0-1 0,0 1 0,0 0 0,0 0 0,-1 1 0,1-1 0,0 0 0,0 0 0,0 0 0,-1 0 0,1 0 0,0 0 0,0 0 0,0 0 0,-1 0 0,1 0 0,0 0 0,0 0 0,0 1 0,0-1 0,0 0 0,-1 0 0,1 0 0,0 0 0,0 0 0,0 1 0,0-1 0,0 0 0,0 0 0,0 0 0,0 1 0,-12 10 391,11-10-311,-18 18 451,-75 75 848,78-80-1386,-1 0 1,0-1-1,0-1 1,-22 10 0,50-26-78,-1 0 1,1 0 0,-1 1 0,1 1-1,0 0 1,0 0 0,0 1 0,0 0 0,1 1-1,14 2 1,-17-2 38,0 1-1,0 1 1,-1 0-1,1 0 1,0 1-1,-1 0 1,0 0-1,0 1 1,0 0-1,0 1 1,0-1-1,-1 1 1,10 9-1,-16-13 14,0 0 0,0 0-1,0 0 1,0-1 0,0 1-1,-1 0 1,1 0-1,0 0 1,-1 0 0,1 1-1,-1-1 1,1 0 0,-1 0-1,1 0 1,-1 0-1,0 1 1,0-1 0,1 0-1,-1 0 1,0 0-1,0 1 1,0-1 0,-1 2-1,1-2 14,-1 1-1,0-1 0,0 1 1,0-1-1,0 0 0,0 1 1,0-1-1,0 0 0,0 0 1,0 0-1,-1 0 1,1 0-1,0 0 0,-1 0 1,-1 1-1,-5 2 75,0-1 1,0 0-1,0 0 1,-1-1 0,-9 2-1,-5 1-331,-1-2 1,0-1-1,0 0 0,-40-4 0,49-3-976,13 1 573,9-2 16,12-1-193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5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123 313 16788,'1'-1'154,"0"0"0,-1 0 0,1 0 0,-1 0 0,1-1 0,-1 1 0,0 0 1,1 0-1,-1-1 0,0 1 0,0 0 0,0-1 0,0 1 0,0 0 0,0-1 1,0 1-1,-1 0 0,0-3 0,1 4-80,-1-1 0,1 1 0,-1-1 0,0 1 0,1-1 0,-1 1 0,1-1 0,-1 1 0,0 0 0,1-1 0,-1 1 0,0 0 1,0 0-1,1 0 0,-1-1 0,0 1 0,0 0 0,1 0 0,-1 0 0,0 0 0,0 0 0,1 0 0,-1 1 0,0-1 0,0 0 0,1 0 0,-1 0 0,0 1 0,1-1 0,-1 0 0,0 1 0,1-1 0,-1 1 0,0 0 0,-5 2 142,1 1-1,0-1 1,0 1-1,1 0 1,-1 1-1,1-1 1,0 1-1,0 0 1,1 0-1,-1 0 1,1 1-1,-5 9 1,0 4-94,1 0 1,-9 31 0,16-50-122,-10 50 20,10-47-20,0 1-1,0-1 0,0 0 1,0 0-1,0 1 0,0-1 1,1 0-1,0 0 0,0 0 1,0 1-1,0-1 0,0 0 1,2 3-1,-2-5 8,0 0 1,0 0-1,0-1 0,0 1 0,0 0 1,0 0-1,0-1 0,0 1 0,0 0 1,1-1-1,-1 1 0,0-1 0,0 1 0,1-1 1,-1 0-1,0 0 0,1 1 0,-1-1 1,0 0-1,1 0 0,-1 0 0,0-1 1,1 1-1,-1 0 0,0 0 0,0-1 1,1 1-1,-1-1 0,0 1 0,2-1 1,5-3 62,-1 1 0,1-1 0,10-8 0,2-3 113,-1 0-1,-1-1 1,-1-1 0,0-1-1,-1-1 1,22-32 0,-17 17 99,0-1 0,-3 0 1,18-48-1,-30 69-220,-1 1-1,-1-1 0,0 0 0,0-1 1,-2 1-1,0 0 0,0-1 0,-2-21 1,0 34-58,0-1 1,-1 1 0,1-1 0,-1 1 0,0-1 0,1 1 0,-1 0 0,0-1 0,-1 1 0,-1-3 0,3 4-6,-1 1 1,1-1 0,-1 1 0,0-1-1,1 1 1,-1-1 0,0 1 0,1-1-1,-1 1 1,0-1 0,1 1-1,-1 0 1,0 0 0,0-1 0,1 1-1,-1 0 1,0 0 0,0 0-1,0 0 1,1 0 0,-1 0 0,0 0-1,0 0 1,1 0 0,-1 0-1,0 0 1,0 0 0,0 1 0,1-1-1,-1 0 1,0 1 0,1-1 0,-1 0-1,0 1 1,1-1 0,-1 1-1,0-1 1,0 2 0,-7 6-4,0 1-1,1 0 1,0 0 0,1 0-1,0 1 1,-7 14-1,3-6-17,-39 79-76,45-88 82,0 0-1,1 1 1,0-1 0,0 1 0,1 0 0,1 0 0,0 0-1,0 15 1,1-23 12,0 0 0,1 0 0,-1 0 0,1 0 0,-1 0 0,1-1 0,0 1 0,0 0 0,0 0 0,0-1 0,0 1 0,0-1 0,0 1 0,0-1 0,1 1 0,-1-1 0,0 0 0,1 0 0,-1 1 0,1-1 0,0 0 0,-1 0 0,1-1 0,0 1 0,0 0 0,0 0 0,2 0 0,6 1 9,0 0 0,0-1 1,0 0-1,11 0 1,1-1-12,-10 1-1,0 1-1,-1 0 1,1 0 0,-1 1 0,0 0 0,1 1 0,18 10-1,-26-12 4,1 1 0,-1 0 0,0 0 0,0 1 0,0-1 0,-1 1 0,1 0 0,-1 0 0,0 0 0,0 0 0,0 1 0,-1-1 0,1 1 0,-1 0 0,0 0 0,0 0 0,-1 0 0,0 0 0,2 10 0,-1 49 41,-2-64-35,0 0 1,0 0 0,0-1-1,0 1 1,0 0-1,0 0 1,0 0 0,0 0-1,0 0 1,0 0-1,0 0 1,0 0-1,0 0 1,0 0 0,0 0-1,1 0 1,-1 0-1,0-1 1,0 1 0,0 0-1,0 0 1,0 0-1,0 0 1,0 0 0,0 0-1,1 0 1,-1 0-1,0 0 1,0 0-1,0 0 1,0 0 0,0 0-1,0 0 1,0 0-1,0 0 1,0 0 0,1 1-1,-1-1 1,0 0-1,0 0 1,0 0 0,0 0-1,0 0 1,0 0-1,0 0 1,0 0 0,0 0-1,0 0 1,0 0-1,1 0 1,-1 0-1,0 0 1,0 1 0,0-1-1,0 0 1,0 0-1,0 0 1,0 0 0,0 0-1,0 0 1,0 0-1,0 0 1,0 1 0,0-1-1,0 0 1,8-13 180,5-18 98,20-106 690,-25 100-743,-8 45-251,-1 1 1,1-1-1,0 1 0,1-1 1,0 1-1,0-1 0,1 0 0,0 0 1,6 16-1,-7-23 19,0 0 1,0 0-1,1 0 0,-1 0 1,0-1-1,0 1 1,1 0-1,-1 0 0,0-1 1,1 1-1,-1-1 1,0 1-1,1-1 0,-1 1 1,1-1-1,-1 0 1,1 0-1,-1 0 0,1 0 1,-1 0-1,1 0 1,-1 0-1,1 0 0,-1-1 1,1 1-1,-1-1 1,0 1-1,1-1 0,1 0 1,7-3 0,0-1 1,17-10-1,-20 10 1,12-6 7,-14 6-13,1 1 0,-1 1 1,1-1-1,0 1 0,1 0 0,-1 1 0,0-1 0,1 1 0,0 0 0,7 0 0,-13 2 4,0 0 0,0 0 0,1 1 0,-1-1 0,0 0 0,0 1 0,0-1 0,0 1 0,1-1-1,-1 1 1,0 0 0,0-1 0,0 1 0,0 0 0,0 0 0,-1 0 0,1 0 0,0 0-1,0 0 1,0 0 0,-1 0 0,1 0 0,-1 0 0,1 0 0,-1 1 0,1-1 0,-1 0-1,0 0 1,1 0 0,-1 1 0,0 1 0,1 8-29,0-1 0,0 1 0,-2 10 0,1-1 15,0-19 23,0 0-1,0 0 0,0 0 0,0 0 0,0 0 0,0 0 1,1 0-1,-1 0 0,0 0 0,0 0 0,1-1 0,-1 1 0,1 0 1,-1 0-1,1 0 0,-1 0 0,1 0 0,-1-1 0,1 1 1,0 0-1,-1-1 0,1 1 0,0 0 0,0-1 0,0 1 1,-1-1-1,1 1 0,0-1 0,0 1 0,0-1 0,0 0 1,0 1-1,0-1 0,0 0 0,0 0 0,0 0 0,0 0 0,0 0 1,0 0-1,0 0 0,0 0 0,0 0 0,0 0 0,0-1 1,1 0-1,6-1 38,0-1 1,-1 0-1,0 0 0,11-8 1,-13 9-29,50-34 197,28-14-43,-74 45-179,-1 1 0,1 1 0,1-1 0,-1 1-1,0 1 1,1 0 0,15-1 0,-23 2 3,1 1 1,-1 0 0,1 0-1,0 1 1,-1-1-1,1 0 1,-1 1-1,0-1 1,1 1 0,-1 0-1,1 0 1,-1 0-1,0 0 1,0 0-1,1 1 1,-1-1 0,0 1-1,0-1 1,2 4-1,0 0-16,0 0-1,-1 0 1,0 1-1,0-1 1,4 13-1,-5-12 11,1 1 0,0-1-1,0 0 1,1 0 0,6 9 0,-9-14 16,0 0 0,0 0 1,1 0-1,-1 0 0,0-1 1,1 1-1,-1 0 0,1-1 1,-1 1-1,1-1 0,-1 1 1,1-1-1,-1 0 0,1 1 1,-1-1-1,1 0 0,0 0 1,-1 0-1,1 0 0,-1-1 1,1 1-1,-1 0 0,1-1 1,0 1-1,1-2 0,6-1 6,0-1 0,0 0 0,9-6-1,-9 5-1,12-8 5,-14 8-84,1 0-1,0 1 1,0-1 0,0 2-1,0-1 1,1 1 0,-1 0-1,1 1 1,14-2 0,-22 4 33,0 0 0,0 0 1,0 0-1,0 0 1,0 1-1,0-1 0,0 0 1,0 0-1,0 1 0,0-1 1,0 1-1,0-1 0,0 1 1,0-1-1,0 1 0,0 0 1,-1 0-1,1-1 1,0 1-1,0 0 0,-1 0 1,1 0-1,-1 0 0,1-1 1,0 1-1,-1 0 0,0 0 1,1 0-1,-1 0 1,0 0-1,1 0 0,-1 1 1,0-1-1,0 1 0,4 10-522,-3-12 519,-1 1 1,0-1-1,1 0 1,-1 1-1,1-1 0,-1 0 1,1 1-1,-1-1 1,1 0-1,-1 0 1,1 0-1,-1 1 0,1-1 1,0 0-1,-1 0 1,1 0-1,-1 0 1,1 0-1,-1 0 0,1 0 1,-1 0-1,1 0 1,0-1-1,-1 1 0,1 0 1,-1 0-1,1 0 1,-1-1-1,1 1 1,-1 0-1,1-1 0,21-10-540,-18 8 437,177-86-447,-180 88 603,0 1 1,-1 0-1,1-1 1,-1 1-1,1 0 0,0 0 1,-1 0-1,1-1 1,0 1-1,-1 0 0,1 0 1,0 0-1,-1 0 1,1 0-1,-1 0 1,1 0-1,0 0 0,-1 0 1,1 0-1,0 1 1,-1-1-1,1 0 0,0 0 1,-1 1-1,1-1 1,-1 0-1,1 1 0,-1-1 1,1 1-1,-1-1 1,1 0-1,-1 1 0,1-1 1,-1 1-1,1-1 1,-1 1-1,0 0 0,1-1 1,-1 1-1,1 0 1,0 3 37,0 1 0,0-1 0,-1 0 0,1 1 0,-1 5 0,2 7-13,3 5-188,2 0 0,0-1 0,2 0 1,16 31-1,-13-28 8,0 1 1,13 45-1,-21-54 177,-1 0-1,-1 0 1,0 0 0,-1 30 0,-1-36 49,-1 1-1,-1-1 1,1 0 0,-2 1 0,1-1 0,-2 0 0,1 0-1,-8 14 1,10-22-47,0 0 0,0 0 0,0 0 0,-1-1 0,1 1 0,0 0 0,-1 0 0,1-1 0,-1 1 0,0-1 0,0 0 0,1 1 0,-1-1 0,0 0 0,0 0 0,0 0 0,0 0 0,0-1 0,0 1 0,-1 0 0,1-1 0,0 1 0,0-1 0,0 0 0,-1 0 0,1 0 0,0 0 0,0 0 0,0 0 0,-1-1 0,1 1 0,0-1 0,0 0 0,0 1 0,0-1 0,0 0 0,0 0 0,0 0 0,-3-3 0,-7-4 83,0 0 0,1-1 0,0-1 0,-17-19 0,18 18-34,-2-1-2,0-1 0,-11-18 0,21 28-73,0 0-1,0 0 0,0 0 1,0-1-1,1 1 0,0 0 1,-1-1-1,1 1 0,1-1 1,-1 1-1,0-1 0,1 1 1,0-1-1,0 0 0,0 1 1,1-8-1,0 9-3,-1 0 1,2 0-1,-1 0 0,0 0 1,0 0-1,0 0 0,1 0 1,-1 0-1,1 0 1,0 1-1,0-1 0,-1 1 1,1-1-1,0 1 0,0 0 1,0-1-1,0 1 0,3-1 1,45-14 66,-30 10-99,0 1-292,0-2 1,0 0-1,0-1 0,-1-1 1,0-1-1,-1-1 1,29-22-1,-22 9-164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6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21645,'-1'0'2072,"1"3"-1744,1-2-960,3-1 176,1 0 456,-1-1-424,0-1-376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2350 11146,'0'0'32,"0"0"-1,0 1 0,1-1 1,-1 1-1,0-1 1,1 0-1,-1 1 0,1-1 1,-1 0-1,0 0 0,1 1 1,-1-1-1,1 0 1,-1 0-1,1 1 0,-1-1 1,1 0-1,-1 0 0,1 0 1,-1 0-1,1 0 1,-1 0-1,1 0 0,-1 0 1,1 0-1,-1 0 0,1 0 1,-1 0-1,1 0 1,-1 0-1,1 0 0,-1-1 1,0 1-1,1 0 0,-1 0 1,1-1-1,22-6 235,202-102 582,-17 7-215,-127 67-184,-1-3 1,-3-4-1,96-68 0,-2-12 326,-126 94-557,92-44 0,248-106-22,-18-32 342,-210 105-212,-44 27-142,201-104-1,-189 119-157,181-121-1,136-74 13,23 43 43,-45 6-19,-411 204-206,-13 6-194,1 0 268,0 1 1,0-1 0,0-1-1,0 1 1,-1 0 0,1-1-1,-4 1 1,-6-5-115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9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20300,'-1'2'172,"-1"-1"-1,0 0 0,1 0 1,-1 1-1,0-1 0,1 1 1,0-1-1,-1 1 0,1 0 1,0 0-1,0 0 0,0-1 1,0 1-1,0 0 0,0 0 1,0 4-1,-9 37 588,9-36-347,-6 28-52,1 1 0,3 0 0,1 1 0,1-1 0,6 54 0,-5-89-349,0 1 0,0-1-1,1 0 1,-1 1-1,0-1 1,0 1-1,1-1 1,-1 0 0,1 1-1,-1-1 1,1 0-1,-1 0 1,1 1 0,0-1-1,0 0 1,0 0-1,-1 0 1,1 0-1,0 0 1,0 0 0,1 0-1,-1 0 1,1 1-1,0-3 6,-1 1 0,1 0 0,-1-1 0,1 1 1,-1-1-1,0 1 0,0-1 0,1 0 0,-1 1 0,0-1 0,0 0 0,0 0 0,1 0 0,-1 0 0,0 0 0,0 0 0,-1 0 0,1 0 0,0-1 0,0 1 0,0 0 0,-1 0 0,1-2 0,45-85 564,-36 64-422,2 1 1,0 1-1,22-30 1,-32 49-154,0 1 1,0-1 0,0 1-1,1-1 1,-1 1 0,1 0-1,-1 0 1,1 0 0,0 0-1,0 0 1,0 1-1,0-1 1,0 1 0,0 0-1,7-2 1,-8 3-5,0 0-1,0 1 1,0-1 0,1 0-1,-1 1 1,0 0 0,0-1-1,0 1 1,0 0 0,0 0-1,0 0 1,0 0 0,-1 1-1,1-1 1,0 0 0,0 1-1,-1-1 1,1 1-1,-1 0 1,0-1 0,1 1-1,-1 0 1,0 0 0,2 3-1,4 10-31,1-1-1,-2 2 1,0-1-1,5 21 0,10 67-33,-17-82 78,-3-19-7,5 25 40,-6-26-42,0-1 0,0 1 0,1-1 1,-1 1-1,0-1 0,0 0 0,0 1 0,0-1 0,0 1 1,0-1-1,1 1 0,-1-1 0,0 1 0,0-1 0,1 0 1,-1 1-1,0-1 0,1 1 0,-1-1 0,0 0 0,1 0 0,-1 1 1,0-1-1,1 0 0,-1 1 0,1-1 0,-1 0 0,1 0 1,-1 0-1,1 0 0,-1 1 0,0-1 0,1 0 0,-1 0 1,1 0-1,-1 0 0,1 0 0,-1 0 0,1 0 0,-1 0 1,1 0-1,-1 0 0,1-1 0,-1 1 0,1 0 0,-1 0 1,1-1-1,5-5 49,0-1 0,-1 0 0,0 0 1,0-1-1,-1 0 0,0 1 0,6-17 0,8-14 95,-13 30-130,0 0 0,0 0-1,1 0 1,0 1 0,0 0 0,10-8-1,-15 13-23,1 1 0,-1 0 0,1-1-1,-1 1 1,1 0 0,0 0-1,0 0 1,0 0 0,0 1-1,0-1 1,-1 0 0,1 1 0,0-1-1,0 1 1,1 0 0,-1 0-1,0-1 1,0 1 0,0 1-1,0-1 1,0 0 0,0 0-1,0 1 1,0-1 0,0 1 0,0 0-1,0 0 1,-1-1 0,1 1-1,0 0 1,0 1 0,-1-1-1,1 0 1,0 0 0,1 2 0,4 5-23,0 0 1,-1 0-1,0 1 1,0-1-1,-1 1 1,0 0-1,5 16 1,20 71-673,-24-73 193,-5-53-1483,0-2 1448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9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21469,'-7'8'2240,"1"2"-1608,3-1-288,1 1 1353,2-2-1689,0-3-2505,7-4 2273,0-1-376,4-4-272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09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18180,'0'0'103,"1"0"0,-1-1 1,1 2-1,-1-1 0,0 0 1,1 0-1,-1 0 0,1 0 1,-1 0-1,1 0 0,-1 0 1,1 1-1,-1-1 0,0 0 0,1 0 1,-1 0-1,1 1 0,-1-1 1,0 0-1,1 1 0,-1-1 1,0 0-1,1 1 0,-1-1 0,0 0 1,0 1-1,1-1 0,-1 1 1,0-1-1,0 1 0,0-1 1,0 0-1,0 1 0,1-1 0,-1 2 1,4 20 791,-3-17-263,25 187 3670,-18 3-4946,-10-186-2444,-4-16 1287,-10-23 258,10 19 957,-11-22-772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3 108 17044,'-3'-11'1928,"7"3"-976,2 1-312,8 3 1081,5 1-153,4 3-424,6 0-263,-1 3-273,2 3-128,2 1-576,2 0-456,1-1-1001,-1-5 1289,-2-2-216,-1-6-176</inkml:trace>
  <inkml:trace contextRef="#ctx0" brushRef="#br0" timeOffset="1">552 0 16484,'5'99'2789,"-4"-43"-890,3 0 0,19 93-1,-22-144-1801,0 0-1,1-1 0,-1 1 0,1-1 1,0 0-1,0 1 0,1-1 0,3 6 1,-5-9-75,0 0 1,0-1-1,0 1 1,0 0 0,0 0-1,0-1 1,0 1 0,1-1-1,-1 1 1,0-1 0,0 1-1,1-1 1,-1 0 0,0 1-1,0-1 1,1 0 0,-1 0-1,0 0 1,1 0 0,-1 0-1,0 0 1,1-1 0,-1 1-1,0 0 1,0-1-1,1 1 1,-1 0 0,0-1-1,0 0 1,0 1 0,0-1-1,0 0 1,2-1 0,7-5 92,-1 0 0,15-16 0,-19 17-72,0 1 0,0-1-1,1 1 1,0 1 0,0-1 0,0 1 0,0 0-1,1 0 1,-1 1 0,12-4 0,-16 6-36,0 1 0,0 0 0,0-1 1,0 1-1,0 0 0,-1 0 0,1 0 0,0 1 0,0-1 0,0 0 1,0 1-1,0-1 0,-1 1 0,1 0 0,0-1 0,0 1 1,-1 0-1,3 2 0,-1-1-4,0 1 1,0-1-1,-1 1 1,1 0-1,-1 0 1,0 0-1,0 0 1,3 7-1,1 4-4,0 0-1,-2 0 0,5 24 1,-8-37 1,3 18-19,0 0-1,-1 0 1,-2 0-1,1 0 1,-2 1 0,-4 34-1,2-46-605,1-11-120,3-17 132,4 0 210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0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232 125 15627,'-4'-4'475,"-1"-1"0,1 0 0,-1 1 0,0 0-1,0 0 1,-1 0 0,1 1 0,-1 0 0,1 0-1,-8-2 1,10 4-265,0 0 0,-1 0-1,1 1 1,0 0 0,0 0-1,-1 0 1,1 0 0,0 0-1,0 1 1,-1-1 0,1 1-1,0 0 1,0 0-1,0 0 1,0 0 0,0 0-1,0 1 1,0 0 0,1-1-1,-1 1 1,-4 4 0,-2 3-96,0 0 0,0 1 1,1 0-1,0 0 0,1 1 1,0 0-1,1 0 0,0 1 1,0-1-1,2 1 0,-1 1 0,1-1 1,-3 22-1,7-32-118,-1-1 1,1 0-1,0 1 0,0-1 1,-1 0-1,1 1 0,0-1 1,1 1-1,-1-1 0,0 0 1,0 1-1,0-1 0,1 0 1,-1 1-1,1-1 0,-1 0 1,1 0-1,1 2 0,-2-2 2,1-1-1,-1 0 1,1 1-1,0-1 0,-1 0 1,1 0-1,0 0 1,-1 0-1,1 0 1,0 1-1,-1-1 0,1 0 1,0 0-1,0-1 1,-1 1-1,1 0 0,0 0 1,-1 0-1,1 0 1,0-1-1,-1 1 0,1 0 1,-1 0-1,2-2 1,5-2-8,-1 0-1,1-1 1,-1 0 0,10-10 0,9-14 82,-2-1-1,39-64 1,-38 56 47,-21 37-27,-1 8-62,0 9-13,-5 25 18,3-1 0,6 60-1,-6-96-25,1-1 1,0 1-1,0 0 0,0 0 0,0-1 0,0 1 1,1-1-1,0 1 0,0-1 0,3 5 1,-4-7 1,0 0 0,0 0 0,0 0 1,1 0-1,-1 0 0,0 0 0,0-1 1,0 1-1,0-1 0,1 1 0,-1-1 1,0 1-1,1-1 0,-1 0 0,0 1 1,1-1-1,-1 0 0,0 0 0,1 0 1,-1 0-1,0 0 0,1 0 0,-1-1 1,0 1-1,1 0 0,-1-1 1,0 1-1,1-1 0,-1 1 0,0-1 1,0 0-1,0 1 0,2-2 0,5-4 72,0 0-1,0-1 1,-1 1-1,0-2 1,0 1-1,0-1 0,-1 0 1,10-17-1,34-76 451,-48 97-510,48-135 408,-50 139-431,0 0-1,0 0 1,0 0 0,0 0 0,0 0 0,0 0 0,0 0 0,0 0 0,0 0 0,0 0 0,0 0-1,1 0 1,-1 0 0,0 0 0,0 0 0,0 0 0,0 0 0,0 0 0,0 0 0,0 0 0,0 0-1,0 0 1,0 0 0,0 1 0,0-1 0,0 0 0,0 0 0,0 0 0,0 0 0,0 0 0,1-1-1,-1 1 1,0 0 0,0 0 0,0 0 0,0 0 0,0 0 0,0 0 0,0 0 0,0 0 0,0 0-1,0 0 1,0 0 0,0 0 0,0 0 0,0 0 0,0 0 0,0 0 0,0 0 0,0 0 0,0 0-1,0 0 1,0 0 0,0 0 0,0 0 0,0 0 0,0 0 0,0 0 0,1-1 0,-1 1 0,0 0-1,0 0 1,1 8-15,0 12-27,-5 58-12,1-30 183,6 85 0,-3-132-138,0 1-1,0-1 1,0 0 0,0 0 0,1 0 0,-1 0 0,0 1-1,1-1 1,-1 0 0,1 0 0,-1 0 0,1 0 0,-1 0-1,2 2 1,-2-3-20,1 0 0,-1 0 0,0 0-1,1 0 1,-1 0 0,0 0 0,1 0 0,-1 0-1,0 0 1,1 0 0,-1 0 0,0 0-1,1 0 1,-1 0 0,0 0 0,0-1 0,1 1-1,-1 0 1,0 0 0,1 0 0,-1 0 0,0-1-1,0 1 1,1 0 0,-1 0 0,0 0-1,0-1 1,0 1 0,1 0 0,-1 0 0,0-1-1,0 1 1,3-5-208,0 1 0,-1-1 0,1 0 0,2-9 0,4-17-168,1-13-129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1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4 19852,'-9'-3'2041,"5"7"-1337,1 2-304,2 0 1432,1-1-855,0 0-1202,0 0-1143,4-2 1176,0 0-200,2-3-168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1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15 13659,'9'-14'5857,"-6"36"-1160,-3-13-4896,3 85 1606,-4-1-1,-15 103 0,-1 3-1340,17-196-18,0 6-227,-1 0-1,2 0 1,1 11-1,-2-19 130,0 0-1,0 0 0,0 0 1,1 0-1,-1 0 0,0-1 0,1 1 1,-1 0-1,1 0 0,-1 0 1,1 0-1,-1 0 0,1 0 0,0-1 1,1 2-1,-2-1 22,1-1-1,0 0 1,-1 0-1,1 0 1,0 0 0,-1 0-1,1 0 1,0 0-1,-1 0 1,1 0 0,0 0-1,0 0 1,-1 0-1,1 0 1,-1-1 0,1 1-1,0 0 1,-1 0-1,1-1 1,0 1 0,-1 0-1,1-1 1,-1 1-1,1-1 1,-1 1 0,2-2-1,15-15-374,10-12-131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2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114 151 19948,'-10'7'822,"0"0"0,0 1-1,1 1 1,0-1 0,0 2-1,1-1 1,-7 12 0,10-14-717,1 0 1,1 0 0,-1 0-1,1 0 1,0 1 0,0-1-1,1 1 1,0 0 0,1 0-1,0 0 1,0 0 0,0 8-1,1-15-99,0 1 0,0 0 0,0-1 0,0 1 0,0 0 0,1 0 1,-1-1-1,0 1 0,1-1 0,-1 1 0,1 0 0,0-1 0,-1 1 0,1-1 0,0 1 0,0-1 0,0 0 0,0 1 0,0-1 0,0 0 0,2 2 0,-2-3 2,0 1 1,1-1-1,-1 0 0,1 1 1,-1-1-1,0 0 1,1 0-1,-1 0 0,1 0 1,-1 0-1,1 0 0,-1 0 1,0-1-1,1 1 0,-1 0 1,1-1-1,-1 1 0,0-1 1,2 0-1,7-5 46,0 0 0,-1 0 1,1-1-1,12-12 0,5-8 95,-14 13-9,26-21 1,-36 33-126,0-1 1,1 1-1,-1 0 1,1 0-1,0 0 0,0 0 1,-1 0-1,1 1 1,0 0-1,0 0 0,1 0 1,-1 0-1,6 0 1,-7 2-13,0 0 1,0-1-1,0 1 1,-1 0 0,1 0-1,0 1 1,0-1 0,-1 1-1,1-1 1,0 1-1,-1 0 1,0 0 0,1 0-1,-1 0 1,0 0 0,0 1-1,0-1 1,-1 1-1,1-1 1,0 1 0,-1 0-1,2 3 1,4 11 4,0-1 1,7 28-1,-10-31 18,-3-11-15,-1 1 0,1-1 0,0 1 0,0-1 0,0 0 0,0 1 0,1-1 0,-1 0 0,1 0 0,-1 0 0,3 2 0,-3-3-5,0-1-1,0 1 1,0-1 0,0 1 0,0-1-1,0 0 1,0 0 0,0 1 0,0-1-1,0 0 1,0 0 0,0 0 0,0 0-1,0 0 1,0 0 0,0 0 0,0-1-1,0 1 1,0 0 0,0-1 0,0 1-1,0 0 1,0-1 0,0 1 0,0-1-1,0 0 1,0 1 0,0-1 0,1-1-1,48-43 174,-39 34-492,1 1 0,0 0 0,0 0 1,19-11-1,-26 19 120,-1 0 1,0 0-1,0 0 0,1 1 1,-1-1-1,1 1 0,0 1 1,-1-1-1,1 0 0,-1 1 1,1 0-1,0 0 0,-1 1 1,1-1-1,0 1 0,-1 0 1,1 0-1,-1 1 1,6 2-1,12 6-665,-2 0-207</inkml:trace>
  <inkml:trace contextRef="#ctx0" brushRef="#br0" timeOffset="0.12">841 224 15011,'23'-21'7191,"-31"34"-5106,-10 16-462,-21 43 1,33-59-1599,1 0 0,0 0 1,1 0-1,1 0 0,0 1 0,-2 16 0,5-28-29,0-1 0,0 0 1,0 0-1,0 1 0,0-1 1,0 0-1,0 1 0,1-1 0,-1 0 1,0 1-1,1-1 0,-1 0 1,1 0-1,-1 0 0,2 3 0,-2-4 2,1 0 0,-1 1-1,1-1 1,-1 0 0,1 1 0,-1-1-1,1 0 1,-1 0 0,1 0-1,0 1 1,-1-1 0,1 0-1,-1 0 1,1 0 0,-1 0-1,1 0 1,0 0 0,-1 0-1,1 0 1,-1 0 0,1 0 0,-1-1-1,1 1 1,0 0 0,4-2-10,-1-1 1,0 1 0,1-1 0,-1 1-1,0-1 1,6-7 0,21-20 6,-2-2 1,-1-1-1,34-54 0,55-119 665,-106 177-400,-8 20-64,-8 14 89,-4 15-212,0 1 1,1 0-1,1 0 1,1 1-1,0 0 1,2 0-1,-2 30 1,5-43-165,0 0 1,0 0 0,1 1 0,0-1-1,1 0 1,0 0 0,0 0 0,1 0-1,0 0 1,1 0 0,4 10 0,-6-17 76,0 0 0,0-1 0,0 1 0,0 0 0,0-1 0,0 0 0,1 1 0,-1-1 0,1 0 0,-1 1 0,1-1 0,2 1 0,-1-1-24,0 0-1,1 0 1,-1 0-1,0-1 1,1 1-1,5-1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3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16900,'15'-3'7134,"13"5"-4734,-22-1-2232,1 0-1,-1 0 1,1 1 0,-1 0-1,0 0 1,11 6-1,-13-5-109,0-1-1,-1 1 0,0 0 0,0 0 1,0 0-1,0 1 0,0-1 1,-1 1-1,1-1 0,-1 1 0,0 0 1,0 0-1,2 8 0,-2-4-8,0-1 0,-1 1-1,0 0 1,0 0 0,-1-1-1,0 1 1,-1 10 0,-3 4-18,0 0 0,-2 0 1,0-1-1,-14 30 1,2-5-38,19-41-39,5-10 22,7-7-1,59-96 7,-26 37-14,-46 70 27,1 0-1,-1 0 1,1 0-1,0 0 0,-1 0 1,1 0-1,0 0 1,0 0-1,0 1 1,-1-1-1,1 0 1,0 0-1,0 1 1,0-1-1,1 0 1,-1 1-1,0 0 0,0-1 1,0 1-1,0-1 1,0 1-1,2 0 1,-2 0-2,0 1 0,0-1 0,0 1 0,0 0 0,0-1-1,0 1 1,0 0 0,0 0 0,0 0 0,0 0 0,-1 0 0,1 0 0,0 0 0,-1 0 0,1 0 0,-1 0 0,1 0 0,-1 0 0,1 0 0,-1 0 0,1 3 0,6 20-64,9 28-42,-15-49 118,0 0-1,1 0 1,-1 0 0,1 0 0,0 0 0,-1 0-1,1-1 1,1 1 0,-1-1 0,0 0 0,0 1-1,5 2 1,-6-5 6,1 1-1,0-1 0,0 1 1,0-1-1,-1 0 1,1 0-1,0 0 1,0 0-1,0 0 1,0 0-1,0 0 1,-1 0-1,1-1 0,0 1 1,0-1-1,0 0 1,-1 1-1,1-1 1,0 0-1,-1 0 1,1 0-1,-1 0 1,1 0-1,-1 0 0,1-1 1,0 0-1,7-7 65,0 0 0,12-16 0,-18 21-54,66-97 527,-27 36-213,-41 64-332,-1 1-1,0 0 0,0 0 0,0-1 0,0 1 0,0 0 0,0 0 0,0 0 1,0-1-1,0 1 0,0 0 0,1 0 0,-1 0 0,0-1 0,0 1 0,0 0 1,0 0-1,1 0 0,-1 0 0,0 0 0,0-1 0,0 1 0,1 0 0,-1 0 1,0 0-1,0 0 0,0 0 0,1 0 0,-1 0 0,0 0 0,0 0 0,1 0 1,-1 0-1,0 0 0,0 0 0,0 0 0,1 0 0,-1 0 0,0 0 0,0 0 1,1 0-1,-1 0 0,0 0 0,3 14 67,-6 33-39,2-30-26,0-1-17,0 2 19,1 0 0,2 24 0,-2-38-3,1 0 0,-1 0 0,1-1 0,0 1 0,0 0 0,1 0 0,-1-1 0,1 1 0,0 0 0,0-1 0,0 0 1,0 1-1,1-1 0,-1 0 0,1 0 0,4 3 0,-5-4-33,0-1 1,0 0 0,0 0-1,1 0 1,-1 0 0,1 0-1,-1-1 1,0 1 0,1-1-1,-1 0 1,1 1 0,-1-1-1,1 0 1,-1-1 0,1 1-1,-1 0 1,1-1 0,-1 1-1,0-1 1,1 0 0,-1 1-1,0-1 1,1-1 0,-1 1-1,0 0 1,0 0 0,3-3-1,4-3-51,-1 1 0,0-2 0,0 1-1,-1-1 1,8-10 0,13-21-175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5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9 18836,'0'-8'1902,"-2"8"-86,-3 17 546,12 92-479,-7-49-1755,1 0-421,-8 68-1,7-128 223,0 0-1,0 0 1,1 1-1,-1-1 1,0 0-1,0 0 1,0 0-1,-1 1 1,1-1-1,0 0 0,0 0 1,0 0-1,0 1 1,0-1-1,0 0 1,0 0-1,0 0 1,0 1-1,0-1 1,0 0-1,-1 0 1,1 0-1,0 0 1,0 0-1,0 1 0,0-1 1,-1 0-1,1 0 1,0 0-1,0 0 1,0 0-1,0 0 1,-1 0-1,1 1 1,0-1-1,0 0 1,-1 0-1,-6-6-1289,-4-11 152,2-4 185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2265 8594,'-23'14'1423,"-11"11"2407,57-29-3202,84-37-267,-75 27-234,0 2 1,0 1-1,35-6 0,-28 8 5,0-1 0,-1-3 0,-1 0 0,0-3 0,68-39 0,107-46 81,-137 68-189,90-53 0,-15-22 32,-112 78-39,1 1-1,1 2 1,83-42 0,80-7 4,-109 42 20,131-65 1,-40 17 33,-125 59-46,105-58 0,-94 36 35,-14 9 66,104-50 0,308-139 16,-353 157-125,-2-4-1,192-163 1,-265 202-5,0 2 0,2 2 0,1 1 0,2 3 0,88-37 0,12 8 69,139-62 6,-263 105-88,1 1-1,45-14 0,-67 24-8,-1 0 0,0 0-1,0 0 1,0 0 0,0 0-1,0 0 1,0 1 0,0-1-1,1 0 1,-1 0 0,0 0 0,0 0-1,0 0 1,0 0 0,0 0-1,0 0 1,0 0 0,1 0 0,-1-1-1,0 1 1,0 0 0,0 0-1,0 0 1,0 0 0,0 0 0,0 0-1,0 0 1,1 0 0,-1 0-1,0 0 1,0 0 0,0 0-1,0 0 1,0 0 0,0-1 0,0 1-1,0 0 1,0 0 0,0 0-1,0 0 1,0 0 0,0 0 0,0 0-1,0 0 1,0-1 0,1 1-1,-1 0 1,0 0 0,0 0 0,0 0-1,0 0 1,0 0 0,-1 0-1,1-1 1,0 1 0,0 0 0,0 0-1,0 0 1,0 0 0,0 0-1,0 0 1,0 0 0,0-1-1,0 1 1,-9-4-84,3 1 22,-2-7-26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5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15715,'3'-2'289,"0"0"0,0 0 0,0 1 0,0-1 0,0 1 0,1-1 0,-1 1 0,1 0 0,-1 0 0,1 1 0,-1-1 0,7 1 0,1-2 590,115-16 2321,-111 17-2982,0 0 0,1 1 1,-1 1-1,1 1 0,-1 0 0,18 5 1,-29-6-182,0 0-1,0 1 1,0-1 0,0 1 0,-1 0 0,1 0-1,-1 1 1,0-1 0,1 0 0,-1 1 0,0 0-1,-1 0 1,1 0 0,0 0 0,-1 0 0,0 1-1,3 4 1,-3-3-20,0 0 1,0 0-1,-1 0 0,0 1 1,0-1-1,0 0 0,-1 1 0,1-1 1,-1 0-1,-1 1 0,1-1 0,-3 11 1,1-5 12,-1 1 1,-1-1 0,-6 15 0,9-23-31,0 0 0,-1 0 0,1 0 0,-1 0 0,0-1-1,0 1 1,0 0 0,0-1 0,0 1 0,-1-1 0,1 0 0,-1 0-1,0 0 1,0 0 0,1 0 0,-6 2 0,8-4-13,-1 0 0,1 0 0,0 1 0,-1-1 0,1 0 0,-1 0 0,0 0 0,1 0 0,-1 0 0,1 0 0,-1 0 0,1 0 0,-1 0 0,1 0 0,-1 0-1,1 0 1,-1 0 0,1 0 0,-1 0 0,1 0 0,-1 0 0,1-1 0,-1 1 0,1 0 0,-1 0 0,1-1 0,0 1 0,-1 0 0,1-1 0,-1 1 0,1-1 0,0 1 0,-1 0 0,1-1 0,0 1 0,0-1 0,-1 1 0,1-1 0,0 0 0,3-3-479,10 9 163,-6 2 236,0 0 0,0 0 0,-1 0 0,0 1 0,-1-1 0,1 2 0,6 14 0,1 4 130,10 34 1,-19-50 135,-1-1 0,0 0 0,-1 1-1,0 0 1,1 20 0,-3-28-78,0 0-1,0 0 0,-1 0 0,1-1 1,-1 1-1,1 0 0,-1-1 1,0 1-1,0 0 0,0-1 0,0 1 1,-1-1-1,1 1 0,-1-1 0,1 0 1,-1 0-1,0 0 0,0 0 1,0 0-1,0 0 0,0 0 0,0 0 1,-1-1-1,1 1 0,-1-1 0,1 0 1,-1 0-1,-2 1 0,-33 9 440,0-2-1,0-2 0,-48 3 0,34-4-1392,68-8-3063,4-3 3008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6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99 238 13403,'-12'-12'2113,"-1"0"-1,-1 0 1,-25-17 0,38 29-1992,1-1 1,-1 1-1,0-1 0,1 1 1,-1 0-1,0-1 1,0 1-1,1 0 0,-1-1 1,0 1-1,0 0 0,1 0 1,-1 0-1,0-1 0,0 1 1,0 0-1,1 0 0,-1 0 1,0 0-1,0 0 1,0 1-1,0-1-52,1 1 1,0-1-1,-1 0 0,1 1 1,0-1-1,0 1 0,-1-1 1,1 1-1,0-1 1,0 1-1,0-1 0,0 1 1,0-1-1,-1 1 1,1-1-1,0 1 0,0-1 1,0 1-1,0-1 0,1 1 1,-1-1-1,0 1 1,0 0-1,1 2 61,0 1 0,0 0 1,0-1-1,1 1 0,-1-1 1,1 0-1,4 6 0,-3-4-109,1-1-1,0-1 1,0 1-1,0 0 1,0-1 0,1 0-1,0 0 1,-1 0-1,1 0 1,0-1-1,0 0 1,1 0-1,-1 0 1,0-1 0,0 0-1,1 0 1,5 0-1,-3 0-24,1-2 0,-1 1 0,0-1 0,0 0 0,0-1 0,0 0 0,0 0 0,-1-1 0,1 0 0,0 0 0,7-5 0,2-3 6,0 0 0,0 0 1,-1-2-1,-1 0 1,-1-1-1,1 0 1,-2-2-1,0 1 0,-1-1 1,17-31-1,-28 44 8,1 1 0,-1-1 0,0 1 0,0-1 0,-1 0 0,1 1 0,0-1 0,-1 0 0,0 0 0,1 0 0,-1 1 0,0-1 0,-1-4 0,1 6-6,-1 0 0,1 1-1,0-1 1,0 0 0,-1 1 0,1-1 0,0 0 0,-1 1 0,1-1 0,-1 1 0,1-1-1,-1 1 1,1-1 0,-1 1 0,1-1 0,-1 1 0,1 0 0,-1-1 0,0 1 0,1 0-1,-2-1 1,1 1-1,-1 0-1,0-1 1,1 1-1,-1 0 1,0 0-1,1 0 1,-1 1-1,0-1 1,1 0-1,-1 1 1,1-1-1,-4 2 1,-6 3 3,1 0 0,-1 1 1,1 0-1,0 1 1,0 0-1,1 1 1,0 0-1,-9 11 1,-5 6-9,-32 47 0,38-47 0,1 0-1,-14 33 1,26-50-10,1 0 1,-1 0-1,2 1 1,-1-1 0,1 1-1,0-1 1,1 1-1,0 0 1,1 0 0,-1 0-1,2 0 1,0 9-1,0-16-46,-1 1 0,1-1-1,0 1 1,-1-1 0,1 0-1,0 1 1,1-1 0,-1 0-1,0 0 1,1 0 0,-1 0-1,1 0 1,0 0 0,-1 0-1,1-1 1,0 1 0,0 0-1,0-1 1,4 3 0,-2-3-87,0 1 1,1-1-1,-1 0 0,0 0 1,0-1-1,1 1 1,-1-1-1,0 0 1,1 0-1,6-1 1,6-2-259,0-1 0,0 0 0,-1-2 1,27-11-1,9-7-533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7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1 17716,'-10'2'555,"1"1"1,0 0-1,0 0 1,0 1 0,1 0-1,0 1 1,-1 0-1,1 0 1,-14 13-1,6-3 193,-1 0-1,-27 36 0,44-51-749,0 0 0,0 0 0,0 1 0,0-1 0,0 0 0,-1 0 0,1 0 0,0 0 0,0 0 0,0 1 0,0-1 0,0 0 0,0 0 0,0 0 0,0 1 0,0-1 0,0 0 0,0 0 0,0 0 0,0 0 0,0 1 0,0-1 0,0 0 0,0 0 0,1 0 0,-1 0 0,0 1-1,0-1 1,0 0 0,0 0 0,0 0 0,0 0 0,0 0 0,0 1 0,1-1 0,-1 0 0,0 0 0,0 0 0,0 0 0,0 0 0,1 0 0,-1 0 0,0 0 0,0 0 0,0 1 0,0-1 0,1 0 0,-1 0 0,0 0 0,0 0 0,0 0 0,0 0 0,1 0 0,-1 0 0,0 0-1,0 0 1,0 0 0,0-1 0,1 1 0,-1 0 0,22 1-92,10 0 38,-24 2 50,0 1 1,0 0 0,0 0 0,-1 1-1,1-1 1,-1 2 0,0-1-1,9 10 1,3 5 11,23 30 0,-34-39 129,0 1-1,0 0 1,-1 0 0,-1 0 0,0 1 0,-1 0 0,0 0 0,-1 1 0,-1-1-1,0 1 1,0 0 0,-2-1 0,1 1 0,-2 0 0,0 0 0,-1 0-1,0 0 1,-1 0 0,0 0 0,-2 0 0,1-1 0,-7 15 0,4-13 44,0 1 1,-2-2-1,1 1 0,-18 22 1,22-32-165,0-1-1,0 0 1,-1 0 0,0 0-1,0 0 1,0 0 0,0-1-1,-1 0 1,0 0 0,1 0-1,-1-1 1,0 1 0,0-1 0,0 0-1,0-1 1,-1 1 0,-9 1-1,13-3-27,-1 0 0,1 0 0,0 0 0,-1-1 0,1 1 0,-1 0 0,1-1 0,0 0 0,0 1 0,-1-1 0,1 0 0,0 0 0,0-1 0,0 1 0,0 0 0,0-1 0,-3-2 0,2 1-13,0-1 0,1 1 0,-1-1 0,1 1 0,0-1 1,0 0-1,0 0 0,1 0 0,-3-6 0,2 0-33,0 1 0,1-1 0,0 0 0,0 1 1,1-1-1,0 0 0,1 0 0,2-12 0,1 7-1,1 0 0,1 0 0,0 1 0,0 0 0,2 0 0,0 0 0,11-14 0,76-86-168,-49 63 148,-14 9 38,-21 27 1,0 1 1,1 0-1,22-20 0,-33 33 42,0 0-1,0 1 1,-1-1 0,1 0-1,0 1 1,0-1 0,0 1-1,0-1 1,0 1 0,0 0-1,0-1 1,0 1 0,0 0-1,0 0 1,0 0 0,0-1-1,0 1 1,0 0 0,0 0-1,0 1 1,0-1 0,0 0-1,0 0 1,1 1 0,-1 0 4,1 0 0,-1 0 1,0 0-1,1 0 0,-1 0 0,0 0 1,0 0-1,0 1 0,0-1 0,0 1 1,0-1-1,0 0 0,1 3 0,2 7 41,-1-1 0,0 1 0,3 17 0,-5-21-27,2 7 27,-2-6 31,0 0 1,1 0-1,0 0 1,7 16 0,-9-24-71,1 1 0,-1-1 0,0 1 1,1-1-1,-1 1 0,0-1 0,1 0 1,-1 1-1,1-1 0,-1 1 0,1-1 0,-1 0 1,1 0-1,-1 1 0,1-1 0,-1 0 1,1 0-1,-1 1 0,1-1 0,0 0 1,-1 0-1,1 0 0,-1 0 0,1 0 0,-1 0 1,1 0-1,0 0 0,-1 0 0,1 0 1,-1 0-1,1 0 0,-1-1 0,1 1 1,0 0-1,-1 0 0,1-1 0,-1 1 1,1 0-1,-1-1 0,1 1 0,-1 0 0,0-1 1,1 1-1,-1-1 0,1 1 0,-1 0 1,1-2-1,21-26 190,-20 26-172,23-35 156,-11 13-99,28-32-1,-38 51-73,1 0 0,0 0 0,-1 1-1,2-1 1,-1 1 0,0 0 0,1 1-1,0-1 1,0 1 0,0 0 0,11-3 0,-15 6-9,1-1 1,0 1 0,-1 0 0,1-1 0,0 1 0,0 1-1,-1-1 1,1 0 0,0 1 0,-1-1 0,1 1 0,0 0 0,-1 0-1,1 0 1,-1 0 0,1 0 0,-1 1 0,0-1 0,1 1-1,-1 0 1,0-1 0,0 1 0,0 0 0,2 4 0,4 4-5,0 1 0,-1 0 1,11 23-1,-5-10 2,-12-22 3,1 1 3,0 1-1,0 0 0,0-1 1,1 1-1,0-1 1,5 6-1,-7-8-1,0-1 0,0 1 0,1-1 0,-1 1 1,0-1-1,0 1 0,0-1 0,1 0 0,-1 1 0,0-1 0,0 0 0,1 0 1,-1 0-1,0 0 0,1 0 0,-1 0 0,0-1 0,0 1 0,1 0 0,-1 0 0,0-1 1,0 1-1,0-1 0,1 1 0,-1-1 0,0 0 0,1 0 0,10-7 25,0-1 0,13-11 0,-16 11 1,1 1 0,1 0 0,17-10 0,-24 16-27,0 0 0,1 1-1,-1-1 1,0 1 0,0 0 0,0 0 0,1 0-1,-1 1 1,1-1 0,-1 1 0,0 0 0,1 1-1,-1-1 1,9 2 0,-4 2-10,0-1 0,-1 2 0,1-1 0,-1 1 0,0 0 0,0 1 1,0-1-1,-1 2 0,7 6 0,-3-3 1,0 0-1,21 12 1,-31-21 10,0 0 0,0-1 0,0 1 0,0-1 0,0 1 0,0-1 0,0 0 0,0 1 0,0-1 0,0 0 0,0 0 0,0 1 0,0-1 0,0 0 0,0 0 0,0 0 0,0 0 0,0-1 0,0 1 0,1 0 0,-1-1-62,0 1 1,0-1-1,-1 1 0,1-1 0,-1 0 1,1 1-1,0-1 0,-1 0 0,1 0 1,-1 1-1,0-1 0,1 0 0,-1 0 0,1 1 1,-1-1-1,0 0 0,0 0 0,0 0 1,1-1-1,-1-6-567,1 0 0,-2-1 0,1 1 0,-2-11 0,0 7 191,1-8-465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7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16 19092,'-13'-5'2097,"3"-1"-1433,4 3-656,3 2 1104,3 2-512,2-1-240,6 2-480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8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20436,'1'0'108,"0"0"0,-1 0 0,1 0-1,-1 1 1,1-1 0,0 0 0,-1 0-1,1 0 1,-1 1 0,1-1 0,-1 0-1,1 0 1,-1 1 0,1-1 0,-1 1-1,1-1 1,-1 0 0,1 1 0,-1-1-1,0 1 1,1-1 0,-1 1 0,0-1-1,1 1 1,-1-1 0,0 1 0,0 0-1,1 0 1,8 22 560,-7-17-1,9 31 774,5 13-636,-14-47-761,0 1 0,-1 0-1,1 0 1,1-1 0,-1 1 0,0-1 0,1 0 0,0 0 0,4 4 0,-6-6-35,1 0 0,-1 0 0,1 0 0,0 0 0,-1-1 1,1 1-1,0-1 0,-1 1 0,1-1 0,0 0 1,0 1-1,-1-1 0,1 0 0,0 0 0,0 0 0,0 0 1,-1-1-1,1 1 0,0 0 0,0-1 0,-1 1 1,1-1-1,0 0 0,-1 1 0,1-1 0,1-1 0,6-4 12,-1 1 0,0-1-1,11-11 1,-10 9-2,28-26 26,-22 19-38,1 0-1,0 2 0,1 0 0,25-15 0,-40 27-9,0 0 1,0 0 0,0 0-1,0 0 1,0 1-1,0-1 1,0 1-1,1-1 1,-1 1-1,0 0 1,0-1-1,0 1 1,1 0-1,-1 1 1,0-1-1,0 0 1,1 1-1,-1-1 1,0 1-1,4 1 1,-3 0 0,-1 0 1,0 0-1,1 0 1,-1 0-1,0 0 1,0 0-1,0 1 1,0-1-1,0 1 1,-1 0-1,1-1 1,-1 1-1,2 4 1,1 6-74,0 1 1,-1 0-1,0 0 1,-1 0-1,0 17 1,1 71-1302,0-90 1106,3-17-77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8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122 175 19364,'1'-6'714,"3"-34"1420,-3 38-2006,-1 1 0,0-1 0,0 0 1,-1 1-1,1-1 0,0 0 1,0 1-1,-1-1 0,1 1 0,-1-1 1,0 0-1,1 1 0,-1-1 1,0 1-1,0 0 0,0-1 0,0 1 1,0 0-1,-2-3 0,2 4-48,0 0-1,0-1 0,0 1 0,1 0 1,-1 0-1,0-1 0,0 1 0,0 0 1,0 0-1,0 0 0,0 0 0,0 0 1,0 0-1,0 0 0,1 1 0,-1-1 1,0 0-1,0 0 0,0 1 0,0-1 1,0 0-1,1 1 0,-1-1 0,0 1 1,0-1-1,1 1 0,-1 0 0,0 0 0,-20 22 591,11-6-633,1 1 1,0 0 0,1 1-1,1 0 1,1 0-1,1 0 1,0 1 0,2 0-1,0 0 1,1 0 0,1 0-1,2 25 1,-1-41-48,0-1 0,0 0 0,1 1 0,0-1-1,-1 0 1,1 0 0,0 1 0,1-1 0,-1 0 0,0 0 0,1 0 0,0 0-1,0 0 1,0-1 0,3 5 0,-4-6 5,0 0 0,1-1 0,-1 1 0,0 0 0,0-1 0,0 1 0,1-1 0,-1 1 0,0-1 0,0 0 0,1 1 0,-1-1 0,0 0 0,1 0 0,-1 0 0,2 0 0,0 0-1,0-1 0,-1 0 1,1 0-1,-1 1 1,1-2-1,-1 1 0,1 0 1,-1 0-1,0-1 0,4-2 1,8-8-18,-1 0-1,-1-1 1,0 0 0,14-21 0,38-65 100,-49 75-36,59-114 181,-23 39-26,-75 228-350,23-121 148,-3 19-11,-3 13 4,0 44 0,6-74 26,1 0-1,0 0 0,1 0 0,1 0 1,-1 0-1,1 0 0,1-1 0,0 1 0,8 16 1,-11-24-8,1 0 1,0-1 0,0 1 0,1 0-1,-1-1 1,0 1 0,1-1-1,-1 1 1,0-1 0,1 0 0,0 1-1,-1-1 1,1 0 0,0 0 0,-1 0-1,1 0 1,0-1 0,0 1-1,0 0 1,0-1 0,0 0 0,0 1-1,0-1 1,0 0 0,0 0-1,0 0 1,0 0 0,0 0 0,0 0-1,0-1 1,0 1 0,2-1-1,3-2 10,0 0 0,0 0-1,-1 0 1,1-1-1,-1 0 1,1 0 0,6-8-1,8-7 16,-1-1 0,-1-1 0,-1 0-1,0-2 1,-2 0 0,-1-1 0,17-37 0,-29 56-23,0-1 0,-1 0 0,0 0 0,0 0 1,0 0-1,-1-1 0,1-5 0,-2 12-7,-1 0 0,1 0-1,0 0 1,0 1 0,0-1 0,-1 0 0,1 0-1,0 0 1,0 0 0,0 0 0,-1 1-1,1-1 1,0 0 0,0 0 0,-1 0 0,1 0-1,0 0 1,0 0 0,-1 0 0,1 0-1,0 0 1,0 0 0,-1 0 0,1 0 0,0 0-1,0 0 1,-1 0 0,1 0 0,0 0-1,0 0 1,-1 0 0,1-1 0,0 1 0,0 0-1,-1 0 1,1 0 0,0 0 0,0 0-1,0-1 1,-1 1 0,1 0 0,0 0 0,0 0-1,0-1 1,0 1 0,0 0 0,-1 0-1,1-1 1,0 1 0,0 0 0,0 0-1,0 0 1,0-1 0,0 1 0,0 0 0,0-1-1,0 1 1,0 0 0,0 0 0,0-1-1,0 1 1,0 0 0,0 0 0,0-1 0,-13 17-9,1 5-2,1 1-1,0 0 0,2 1 0,-10 34 0,15-43 17,1 1 0,0 0 1,1 0-1,0 0 0,2 1 0,0-1 0,0 0 0,4 20 0,-4-33-4,0-1 1,0 1-1,1 0 0,-1 0 1,0-1-1,1 1 0,-1 0 1,1-1-1,0 1 0,0 0 0,-1-1 1,1 1-1,0-1 0,0 1 1,1-1-1,-1 0 0,0 1 0,0-1 1,1 0-1,-1 0 0,0 0 1,1 0-1,-1 0 0,1 0 1,0 0-1,-1-1 0,1 1 0,0 0 1,-1-1-1,1 1 0,0-1 1,0 0-1,-1 0 0,1 0 0,0 0 1,0 0-1,-1 0 0,1 0 1,0 0-1,0-1 0,-1 1 1,4-2-1,4-1-165,0-1-1,-1 0 1,1 0 0,-1-1 0,0 0 0,13-12 0,28-32-327,-24 22 187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19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19860,'-6'5'700,"1"0"0,-1 0 0,1 1 0,0 0-1,1 0 1,-1 0 0,1 0 0,-3 7 0,4-7-553,1-1 0,-1 1 0,1 0 0,0 0 0,1 0 0,-1 0 0,1 0 0,0 0 0,1 12 0,0-17-163,0 1 1,1 0 0,-1 0 0,1-1 0,0 1 0,-1-1 0,1 1-1,0 0 1,0-1 0,0 1 0,0-1 0,0 0 0,1 1 0,-1-1 0,0 0-1,2 1 1,29 21-305,-7-7 203,-17-8 95,-1-1 0,1 2 0,-1-1 1,-1 1-1,0 0 0,0 0 0,0 0 1,6 19-1,-10-25 41,-1 0-1,0 0 1,0 0-1,0 0 1,0 0 0,-1 0-1,0 0 1,1 0 0,-1 0-1,0 0 1,0 0-1,0 0 1,-1 0 0,1 0-1,-1 0 1,0 0 0,0 0-1,0 0 1,0 0-1,0 0 1,-1 0 0,1-1-1,-1 1 1,0 0 0,1-1-1,-1 0 1,0 1 0,-1-1-1,1 0 1,0 0-1,-1 0 1,1 0 0,-1-1-1,0 1 1,-2 1 0,0-1-70,1-1 0,-1 1 1,0-1-1,1 0 0,-1 0 1,0 0-1,0-1 1,0 0-1,1 0 0,-1 0 1,0 0-1,0-1 1,0 0-1,0 0 0,1 0 1,-1 0-1,0-1 0,1 0 1,0 0-1,-7-3 1,0-6-250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0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173 121 13675,'5'-6'837,"1"2"-86,-1-1-1,0 0 1,0 0-1,-1-1 0,0 1 1,0-1-1,0 0 1,0 0-1,-1 0 0,0 0 1,3-10-1,-17 28 4137,-6 13-4255,-75 157 473,-12 20-2122,97-190 212,12-22-112,2-4 630,43-95-1426,102-206-199,-140 295 2030,-12 20-114,0 0 1,0 0 0,0 0 0,0-1-1,0 1 1,0 0 0,0 0 0,0 0-1,0 0 1,0 0 0,0 0-1,0-1 1,0 1 0,0 0 0,0 0-1,0 0 1,0 0 0,0 0 0,0 0-1,1 0 1,-1 0 0,0 0-1,0-1 1,0 1 0,0 0 0,0 0-1,0 0 1,0 0 0,1 0 0,-1 0-1,0 0 1,0 0 0,0 0-1,0 0 1,0 0 0,0 0 0,1 0-1,-1 0 1,0 0 0,0 0-1,0 0 1,0 0 0,0 0 0,1 0-1,-1 0 1,0 0 0,0 0 0,0 0-1,0 0 1,0 1 0,0-1-1,0 0 1,0 0 0,1 0 0,-1 0-1,0 0 1,0 0 0,0 0 0,0 0-1,0 0 1,0 1 0,0-1-1,0 0 1,0 0 0,0 0 0,0 0-1,0 0 1,1 11 196,-4 22 301,-10 46-1,-3 22 278,15-91-684,-1 24 313,1 45 0,1-70-324,1-1 0,0 0 0,0 0 0,1 0-1,0 0 1,1 0 0,-1 0 0,1 0 0,1-1 0,0 0 0,5 10 0,-8-16-73,-1 0 0,1-1-1,-1 1 1,1 0 0,-1 0 0,1-1 0,0 1-1,-1-1 1,1 1 0,0 0 0,0-1-1,-1 1 1,1-1 0,0 1 0,0-1 0,0 0-1,-1 1 1,1-1 0,0 0 0,0 0 0,0 1-1,0-1 1,2 0 0,-3-1-6,1 1-1,0 0 1,0-1-1,-1 1 1,1-1 0,0 0-1,-1 1 1,1-1-1,-1 1 1,1-1-1,0 0 1,-1 1 0,1-1-1,-1 0 1,0 0-1,1 0 1,-1 1 0,0-1-1,1-1 1,0-3 4,0 0 0,0 1-1,0-1 1,0 1 0,-1-1 0,0 0 0,0 0 0,-1-5 0,-1 2-15,0 0 0,0-1 0,-1 1-1,0 0 1,0 0 0,-1 0 0,0 1 0,-1-1 0,1 1 0,-1 0 0,-1 1 0,-11-13 0,16 18-1,0 1 1,1-1-1,-1 0 0,0 1 1,0-1-1,0 1 0,1-1 1,-1 1-1,0-1 0,0 1 1,0-1-1,0 1 1,0 0-1,0 0 0,0 0 1,0-1-1,0 1 0,0 0 1,0 0-1,0 0 0,-2 1 1,3-1-2,-1 0 1,1 1-1,-1-1 1,0 1-1,1-1 1,-1 1 0,1-1-1,-1 1 1,1 0-1,0-1 1,-1 1-1,1 0 1,0-1-1,-1 1 1,1 0 0,0-1-1,0 1 1,-1 0-1,1 0 1,0-1-1,0 2 1,0 1-8,0 1-1,0-1 1,0 0 0,0 0 0,1 0-1,-1 1 1,1-1 0,0 0-1,0 0 1,0 0 0,3 6 0,-2-6 13,1 0 1,-1 1 0,1-1 0,0 0 0,0-1-1,0 1 1,1 0 0,-1-1 0,1 0 0,-1 1 0,1-1-1,0-1 1,0 1 0,0-1 0,5 2 0,-2-2 12,0 0 0,0 0 1,-1-1-1,1 0 0,0 0 1,0-1-1,0 0 0,11-3 1,-3 0 28,0-1 1,0-1-1,-1-1 1,0 0 0,0 0-1,-1-1 1,19-16 0,-20 15 6,-1-2 0,0 0 1,0 0-1,-1-1 1,-1 0-1,0-1 1,0 0-1,13-28 0,-33 106 23,10-60-70,-5 20 32,1 0 0,2 0 0,0 1 0,2 28 0,0-53-22,1 1 1,0 0-1,0-1 0,1 1 1,-1-1-1,0 1 0,0-1 1,1 1-1,-1-1 1,1 1-1,-1-1 0,1 1 1,0-1-1,-1 1 0,1-1 1,0 0-1,0 1 1,0-1-1,0 0 0,0 0 1,0 0-1,0 0 0,1 0 1,1 2-1,-1-3 11,0 0-1,0 0 1,0 0 0,-1 0-1,1 0 1,0-1 0,0 1-1,0-1 1,-1 1 0,1-1-1,0 1 1,-1-1 0,1 0-1,0 0 1,-1 0-1,1 0 1,-1 0 0,0 0-1,1 0 1,-1 0 0,2-3-1,16-17 159,-2 0 1,0 0-1,-2-2 0,0 0 0,11-26 0,12-16 131,-26 47-244,-12 18-65,0 0-1,0 0 0,0 0 1,0 0-1,0-1 1,0 1-1,0 0 1,0 0-1,0 0 0,1 0 1,-1 0-1,0 0 1,0 0-1,0 0 0,0-1 1,0 1-1,0 0 1,0 0-1,0 0 0,0 0 1,1 0-1,-1 0 1,0 0-1,0 0 0,0 0 1,0 0-1,0 0 1,0 0-1,1 0 0,-1 0 1,0 0-1,0 0 1,0 0-1,0 0 0,0 0 1,1 0-1,-1 0 1,0 0-1,0 0 0,0 0 1,0 0-1,0 0 1,0 0-1,0 0 0,1 0 1,-1 0-1,0 0 1,0 1-1,0-1 0,0 0 1,0 0-1,0 0 1,0 0-1,0 0 1,0 0-1,0 0 0,1 0 1,-1 1-1,0-1 1,0 0-1,0 0 0,0 0 1,0 0-1,1 11-5,-1-10 6,-3 67-60,1-32-29,5 57 0,-3-89 37,0-1 1,1 1-1,0 0 1,-1-1-1,1 1 0,1-1 1,-1 1-1,0-1 1,1 0-1,0 0 1,0 1-1,0-1 0,0-1 1,5 6-1,-6-7 8,0 0 0,0-1-1,0 1 1,0 0 0,0-1-1,0 1 1,0-1-1,0 0 1,0 1 0,1-1-1,-1 0 1,0 0 0,0 1-1,0-1 1,1 0 0,-1 0-1,0-1 1,2 1 0,0-1 9,-1 0 0,1 0 1,0 0-1,-1 0 0,0-1 1,1 1-1,-1-1 1,0 1-1,0-1 0,0 0 1,3-3-1,6-8-121,0-1 1,13-23-1,-17 26 60,26-39-290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0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11 17084,'0'0'196,"0"0"0,0-1 0,0 1 1,0-1-1,0 1 0,0 0 0,0-1 0,0 1 1,0-1-1,0 1 0,0-1 0,0 1 1,0 0-1,0-1 0,0 1 0,0-1 0,0 1 1,-1 0-1,1-1 0,0 1 0,0 0 1,-1-1-1,1 1 0,0 0 0,0-1 0,-1 1 1,1-1-1,-13 9 2163,-3 3-1954,1 2-1,0 0 1,0 0-1,2 1 1,0 1 0,0 1-1,2-1 1,-16 28-1,11-11-158,2 0-1,1 1 1,2 1-1,-10 49 1,16-60-201,2 1 0,1-1 1,0 1-1,2-1 0,1 1 0,1-1 1,7 38-1,-6-50-53,0 0 0,10 22 0,-12-30-8,1 1 1,0 0-1,0-1 1,1 0-1,-1 1 1,1-1-1,-1 0 0,1 0 1,0-1-1,0 1 1,5 3-1,-8-6 10,0 1 0,1-1-1,-1 0 1,0 0 0,1 0 0,-1 1 0,0-1-1,0 0 1,1 0 0,-1 0 0,0 0 0,1 0-1,-1 0 1,1 1 0,-1-1 0,0 0 0,1 0-1,-1 0 1,0 0 0,1 0 0,-1 0 0,0-1-1,1 1 1,-1 0 0,0 0 0,1 0 0,-1 0-1,0 0 1,1 0 0,-1-1 0,0 1 0,1 0-1,-1 0 1,0 0 0,0-1 0,1 1 0,-1 0-1,0 0 1,0-1 0,1 1 0,-1 0 0,0-1-1,0 1 1,0 0 0,0 0 0,1-1 0,-1 1-1,0-1 1,0 1 0,0 0 0,0-1 0,0 1-1,0 0 1,0-1 0,0 1 0,0 0-1,0-1 1,0 1 0,0 0 0,0-1 0,0 1-1,-1-1 1,-3-24-188,-13-20 70,-1 1 0,-1 0 0,-30-46 0,47 88 123,0-1 32,0 0 0,0-1-1,1 1 1,-1-1 0,1 1-1,-1-1 1,0-4 0,2 6-13,0 1-1,0 0 1,1 0-1,-1 0 1,0 0 0,0-1-1,1 1 1,-1 0 0,1 0-1,-1 0 1,1 0-1,-1 0 1,1 0 0,0 0-1,-1 0 1,1 0 0,0 0-1,0 0 1,0 0 0,-1 1-1,1-1 1,0 0-1,0 1 1,0-1 0,0 0-1,3 0 1,10-5-165,0 0 0,1 1 0,0 0 0,20-3-1,29-10-2758,-39 8 2072,44-25 1,-22 9-202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1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21 14931,'9'-19'3292,"-8"19"-3234,-1 0-1,0-1 1,0 1 0,0 0 0,0 0 0,0 0 0,0 0 0,0 0 0,0 0 0,1 0 0,-1 0 0,0 0 0,0 0 0,0 0 0,0 0 0,0 0 0,0 0-1,1 0 1,-1 0 0,0 0 0,0 0 0,0 0 0,0 0 0,0 0 0,0 0 0,1 0 0,-1 0 0,0 0 0,0 0 0,0 0 0,0 0 0,0 0-1,0 0 1,0 0 0,0 0 0,1 0 0,-1 1 0,0-1 0,0 0 0,0 0 0,0 0 0,0 0 0,0 0 0,0 0 0,0 0 0,0 0 0,0 1 0,0-1-1,0 0 1,0 0 0,0 0 0,0 0 0,0 0 0,1 0 0,-1 1 0,0-1 0,-1 0 0,1 0 0,0 0 0,0 0 0,1 38 3377,-22 118-5,10-89-2850,-2 77 0,12-143-568,1 1 0,0 0-1,0 0 1,0 0 0,0 0-1,0 0 1,1 0 0,-1-1-1,1 1 1,-1 0 0,1 0 0,-1 0-1,1-1 1,0 1 0,1 2-1,-1-4-8,-1 0 0,1 0 0,-1 1 0,1-1 0,-1 0 0,1 0 0,-1 0 0,1 1 0,0-1-1,-1 0 1,1 0 0,-1 0 0,1 0 0,0 0 0,-1 0 0,1-1 0,-1 1 0,1 0 0,-1 0 0,1 0 0,0 0 0,-1-1-1,1 1 1,-1 0 0,1 0 0,-1-1 0,1 1 0,-1-1 0,1 0 0,7-5 13,-1-1-1,0 0 1,-1-1 0,6-8 0,-7 10 5,4-7-5,1 1-1,1 0 1,0 1-1,1 0 1,14-10-1,-24 19-20,1 0-1,0 0 1,0 0-1,0 0 1,0 1-1,1-1 0,-1 1 1,0 0-1,1 0 1,-1 0-1,1 0 1,-1 1-1,1-1 0,-1 1 1,1 0-1,-1 0 1,1 0-1,-1 1 1,1-1-1,-1 1 1,1 0-1,-1 0 0,1 0 1,-1 0-1,0 0 1,0 1-1,0 0 1,6 3-1,-3 1 3,0 0-1,0 0 1,0 1-1,-1 0 1,0-1 0,-1 2-1,1-1 1,-1 1-1,-1-1 1,1 1 0,-1 0-1,-1 0 1,1 1-1,-2-1 1,1 0-1,-1 1 1,0-1 0,-1 1-1,0 11 1,0-14 31,-1 0 0,0 0 0,0 0 0,-1-1 0,1 1 0,-1 0 0,0-1 0,-1 1 0,1-1 0,-1 0 0,0 0 1,-6 8-1,6-10 4,-1 1 1,1-1-1,-1 0 1,0 0 0,0 0-1,0 0 1,-1-1-1,1 0 1,0 0 0,-1 0-1,0 0 1,1-1 0,-1 1-1,0-1 1,0-1-1,-9 2 1,7-2-103,0 0 0,-1-1 0,1 0 0,0 0 1,0 0-1,0-1 0,0 0 0,0-1 0,0 1 0,-11-7 0,14 6-201,-1 0 0,1 1 0,0-1-1,0-1 1,0 1 0,0-1 0,0 1 0,1-1 0,0 0-1,-1 0 1,1-1 0,1 1 0,-1-1 0,1 1-1,-4-10 1,6 13 227,-1-1-1,1 1 1,0 0 0,-1-1-1,1 1 1,0 0-1,0-1 1,0 1 0,0 0-1,0-1 1,0 1 0,0-1-1,0 1 1,1 0-1,-1-1 1,1 1 0,-1 0-1,1 0 1,-1-1-1,1 1 1,0 0 0,-1 0-1,1 0 1,0 0 0,0 0-1,0 0 1,0 0-1,0 0 1,0 0 0,0 0-1,0 0 1,0 0-1,0 1 1,1-1 0,-1 1-1,0-1 1,1 1 0,1-1-1,25-2-707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3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7666,'-34'44'348,"2"2"-1,1 1 1,3 1 0,2 2 0,2 0 0,2 2 0,-25 90 0,42-122-221,1 1 0,1-1 1,1 1-1,0-1 0,2 1 1,0 0-1,6 34 0,-5-48-77,0 1 0,1-1 0,0 0-1,0 0 1,1 0 0,0 0 0,0 0 0,1 0 0,0-1 0,0 1-1,0-1 1,1 0 0,0-1 0,0 1 0,0-1 0,1 0 0,0 0-1,0-1 1,0 1 0,0-1 0,1-1 0,0 1 0,-1-1 0,9 2-1,-2-2 64,0-1-1,0 0 0,0-1 0,0 0 1,0-1-1,0 0 0,0-2 1,0 1-1,0-1 0,0-1 0,0-1 1,-1 0-1,16-7 0,7-4 296,0-2 1,-2-1-1,41-30 0,-38 23 64,-1-2-1,-2-2 1,0-1-1,-2-1 1,-1-2 0,-2-1-1,34-53 1,-55 75-309,0 0 0,0-1 0,-1 0 0,-1 0 0,0 0 0,-1-1 0,3-17 0,-6 25-106,0 0 0,-1 0 0,0 0 0,0 0 0,0 0 0,-1 0 0,0 0 1,0 0-1,0 0 0,-1 1 0,0-1 0,0 0 0,-1 1 0,1 0 0,-1-1 0,0 1 0,-1 0 1,1 0-1,-7-6 0,2 3-73,-2 0 1,1 1-1,-1 0 1,0 1-1,0-1 1,-1 2-1,1 0 1,-1 0-1,-1 1 1,1 0-1,0 1 1,-15-2-1,7 2-278,1 1 0,0 0 0,-1 2 1,1 0-1,0 1 0,-1 1 0,-21 5 0,23-3-294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1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79 18228,'1'-3'229,"0"-1"0,0 1 0,0 0 0,-1 0 0,1-1 0,-1 1 0,1 0 0,-1-1 0,0 1 0,-1 0 0,1-1 0,0 1 0,-1 0 0,-1-5 1,1 6-116,0 0 0,0 1 1,0-1-1,0 1 1,0 0-1,0-1 1,0 1-1,0 0 1,0 0-1,-1-1 1,1 1-1,0 0 1,-1 0-1,1 1 1,-1-1-1,0 0 1,1 0-1,-1 1 1,1-1-1,-1 1 1,0-1-1,1 1 0,-1 0 1,0 0-1,0 0 1,1-1-1,-1 2 1,0-1-1,0 0 1,1 0-1,-3 1 1,-2 1 22,0-1 0,0 2 1,0-1-1,0 1 1,0 0-1,1 0 0,-1 0 1,1 1-1,0 0 0,0 0 1,0 0-1,1 0 0,-1 1 1,1 0-1,0 0 1,-6 11-1,1-2-85,1-1 0,1 2-1,0-1 1,1 1 0,-6 27 0,10-34-46,0 0 0,1 0 0,0 1 0,0-1 0,1 0 0,2 16 0,-2-22-4,0-1-1,0 1 1,1-1 0,-1 0-1,0 1 1,1-1 0,-1 1 0,1-1-1,0 0 1,-1 1 0,1-1 0,0 0-1,0 0 1,0 0 0,0 0-1,0 1 1,0-1 0,0 0 0,0-1-1,0 1 1,0 0 0,0 0-1,1 0 1,-1-1 0,0 1 0,1-1-1,-1 1 1,1-1 0,-1 1-1,0-1 1,1 0 0,-1 0 0,1 1-1,-1-1 1,1 0 0,-1-1 0,1 1-1,-1 0 1,1 0 0,-1-1-1,0 1 1,1 0 0,-1-1 0,0 1-1,3-2 1,8-4 29,-1 1-1,0-1 1,0-1 0,-1 0-1,0-1 1,0 1-1,14-16 1,56-69 144,-57 62-123,-9 11-18,21-21 0,-35 40-35,0 0 0,0 0-1,0-1 1,1 1 0,-1 0-1,0-1 1,0 1 0,0 0-1,0 0 1,1-1 0,-1 1 0,0 0-1,0 0 1,0 0 0,1-1-1,-1 1 1,0 0 0,1 0 0,-1 0-1,0 0 1,0 0 0,1-1-1,-1 1 1,0 0 0,1 0-1,-1 0 1,0 0 0,0 0 0,1 0-1,-1 0 1,0 0 0,1 0-1,-1 0 1,0 0 0,1 0 0,-1 0-1,0 1 1,0-1 0,1 0-1,-1 0 1,0 0 0,1 0-1,-1 0 1,0 1 0,0-1 0,1 0-1,0 19-51,-9 26 6,-2-5 15,3-17 69,1 0-1,1 0 1,2 1-1,-2 44 0,5-67-27,0 0 0,-1 0-1,1-1 1,1 1-1,-1 0 1,0 0-1,0-1 1,0 1-1,0 0 1,0 0-1,1-1 1,-1 1-1,0 0 1,1-1-1,-1 1 1,0 0-1,1-1 1,-1 1-1,1-1 1,-1 1-1,1 0 1,-1-1-1,1 1 1,0-1 0,-1 0-1,2 1 1,-1 0 3,0-1 1,0 0-1,0 0 1,0 0-1,0-1 1,1 1 0,-1 0-1,0 0 1,0 0-1,0-1 1,0 1 0,0-1-1,0 1 1,0-1-1,1 0 1,5-4 60,-1 0 0,0 0 0,11-11 1,29-41 222,-2-2 1,37-64-1,-66 103-298,-15 20 2,0 1 0,0-1 0,1 0 0,-1 0 0,0 0 0,0 0 0,0 0 0,1 0 0,-1 0 0,0 0 0,0 1 0,0-1 0,0 0 0,1 0 0,-1 0 0,0 0 0,0 1 0,0-1 0,0 0 0,0 0 0,0 0-1,0 1 1,1-1 0,-1 0 0,0 0 0,0 0 0,0 1 0,0-1 0,0 0 0,0 0 0,0 1 0,0-1 0,0 0 0,0 0 0,0 0 0,0 1 0,0-1 0,-1 0 0,1 0 0,0 1 0,0-1 0,0 0 0,0 0 0,0 0-1,0 1 1,-12 48-10,8-36 3,-1 9 1,0 1 1,1 0-1,1 0 0,1 46 1,2-68 9,0 1 1,0 0-1,0-1 1,1 1-1,-1 0 1,0-1-1,1 1 0,-1 0 1,1-1-1,0 1 1,0-1-1,-1 1 1,1-1-1,0 1 1,0-1-1,2 2 1,-2-2-2,0-1 1,0 1 0,0-1 0,1 1 0,-1-1 0,0 0 0,0 1-1,0-1 1,1 0 0,-1 0 0,0 0 0,0 0 0,1 0 0,-1 0-1,0 0 1,1 0 0,-1 0 0,0-1 0,0 1 0,0 0-1,1-1 1,-1 1 0,0-1 0,1 0 0,5-3 7,0 0 0,0-1 0,0 0 0,-1 0 0,0 0 0,0 0 0,6-8 0,38-49 65,-31 37-41,-1 1-5,53-61-15,-70 84-17,1-1 0,-1 1-1,1-1 1,-1 1 0,1 0 0,0-1 0,-1 1 0,1 0 0,4-2 0,2 6-24,-3 11-30,-4 5-174,-1-1-1,0 1 1,-2-1 0,-4 26-1,2-23-947,1 1-1,1 28 1,4-40 449,-2-9 708,0-1 1,0 0 0,1 0-1,-1 0 1,0 0-1,0 0 1,0 0-1,1 0 1,-1 1-1,0-1 1,0 0-1,0 0 1,1 0-1,-1 0 1,0 0-1,0 0 1,0 0-1,1 0 1,-1 0 0,0 0-1,0 0 1,0 0-1,1 0 1,-1 0-1,0-1 1,0 1-1,0 0 1,0 0-1,1 0 1,-1 0-1,0 0 1,0 0-1,0 0 1,0-1-1,1 1 1,-1 0 0,0 0-1,0 0 1,0 0-1,0 0 1,0-1-1,12-13-927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2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 16820,'2'0'3050,"-5"8"-1049,-11 16 373,9-16-1338,0 0-528,1-1-315,-1 0-1,2 0 1,-1 0-1,1 0 1,0 1-1,0-1 1,1 1-1,-2 9 1,4-16-190,1 1 0,-1-1-1,0 1 1,1-1 0,-1 1 0,1-1 0,-1 1 0,1-1 0,0 1-1,0-1 1,-1 0 0,1 1 0,0-1 0,0 0 0,0 0 0,1 1 0,-1-1-1,0 0 1,3 1 0,29 18-68,-29-17 50,31 14-93,-9-3 40,0 0 0,36 26 0,-60-39 81,-1 1 0,1-1 1,0 1-1,-1-1 0,1 1 0,-1-1 0,1 1 1,-1 0-1,0 0 0,1 0 0,-1 0 0,0 0 0,-1 0 1,1 0-1,0 0 0,0 0 0,-1 0 0,1 0 0,-1 0 1,0 1-1,0-1 0,0 3 0,0-2 33,-1-1 0,0 1 0,0-1-1,0 1 1,0-1 0,-1 0 0,1 1 0,-1-1 0,1 0-1,-1 0 1,0 0 0,0 0 0,0 0 0,0 0-1,0-1 1,0 1 0,0-1 0,-3 2 0,-4 2 64,-1 0 0,1-1 1,-1 0-1,0 0 1,0-1-1,-19 3 0,21-5-282,1 0 0,0-1-1,-1 0 1,1 0 0,0 0-1,-1-1 1,1 0 0,0 0-1,0-1 1,-13-5 0,5-3-270,5-3-108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3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0 266 15699,'0'3'306,"0"1"0,1-1 0,-1 0-1,1 0 1,-1 0 0,1 0 0,0 0-1,0 0 1,1 0 0,-1 0-1,3 4 1,-3-6-156,0 0 1,1 0-1,-1 0 0,1 0 1,0 0-1,-1 0 0,1 0 0,0 0 1,0-1-1,0 1 0,-1 0 0,1-1 1,0 0-1,0 0 0,0 1 1,0-1-1,0 0 0,0 0 0,0-1 1,-1 1-1,4-1 0,5 0 101,1-2 0,0 0 0,-1 0 0,0-1 0,0 0-1,0 0 1,0-1 0,0-1 0,-1 0 0,0 0 0,10-10 0,-1 1 28,-1-1-1,-1-1 1,0-1 0,16-24 0,-27 34-196,0 0-1,0-1 1,-1 0-1,0 1 0,0-1 1,-1-1-1,-1 1 1,3-15-1,-4 22-65,-1 0 0,0 0-1,0 0 1,0 0 0,0 0-1,0-1 1,-1 1 0,1 0-1,-1 0 1,1 0-1,-1 0 1,0 0 0,0 0-1,0 0 1,0 0 0,0 0-1,-2-2 1,1 2-6,0 1-1,0-1 1,0 1 0,-1 0 0,1 0-1,0-1 1,-1 2 0,1-1-1,0 0 1,-1 0 0,1 1 0,-1-1-1,1 1 1,-1 0 0,1 0 0,-1 0-1,0 0 1,-3 1 0,-4 1-2,1 0 0,0 0 0,0 1 0,0 0 0,0 0 1,1 1-1,0 0 0,-1 1 0,1 0 0,1 0 0,-12 10 0,3-1-10,1 1 1,0 0-1,1 1 0,-12 18 0,17-20-8,0-1-1,1 2 0,1-1 1,-6 16-1,11-23 5,-1-1 0,1 1-1,1 0 1,-1 0 0,1-1-1,1 1 1,-1 0 0,1 0-1,0 0 1,1 0-1,2 12 1,-3-17 3,1 0 1,0 1-1,0-1 0,0 0 0,0 0 0,0 0 1,0 0-1,0 0 0,1 0 0,-1-1 1,1 1-1,0 0 0,-1-1 0,1 1 0,0-1 1,0 0-1,0 1 0,0-1 0,0 0 1,0 0-1,0 0 0,0-1 0,0 1 1,1 0-1,-1-1 0,0 0 0,0 1 0,1-1 1,-1 0-1,3 0 0,4-1-7,0 1 1,0-2-1,-1 1 0,1-1 0,-1 0 1,15-7-1,13-8 8,-2-2 0,0-1 0,48-38 0,-14 10 17,-62 44-15,0 0 1,-1 0-1,1 1 1,0 0-1,1 0 0,12-3 1,-18 6-3,1-1 1,-1 1-1,1 0 0,-1 0 1,1 0-1,0 0 0,-1 1 1,1-1-1,-1 0 0,1 1 1,-1-1-1,1 1 0,-1-1 1,0 1-1,1 0 0,-1-1 1,1 1-1,-1 0 0,0 0 1,0 0-1,0 0 0,1 0 1,-1 0-1,0 1 0,0-1 1,-1 0-1,1 0 0,0 1 1,0-1-1,-1 1 0,1-1 1,0 1-1,-1-1 0,1 2 1,3 11 4,-1 1 1,-1-1-1,0 0 1,-1 1-1,0-1 1,-2 17-1,0-17 32,1 0 0,0 0 0,1 0 0,1 0 1,0 0-1,7 21 0,-9-34-22,0 0-1,1 0 1,-1 0 0,0 0 0,1 0 0,-1 0 0,1 0-1,0 0 1,-1-1 0,1 1 0,0 0 0,-1 0 0,1-1-1,0 1 1,0 0 0,0-1 0,0 1 0,-1-1 0,1 1 0,0-1-1,0 1 1,0-1 0,0 0 0,0 1 0,0-1 0,0 0-1,1 0 1,-1 0 0,0 0 0,0 0 0,0 0 0,0 0-1,0 0 1,0 0 0,0 0 0,0-1 0,0 1 0,0 0-1,0-1 1,0 1 0,1-2 0,4-1 48,0 0 0,-1-1 0,1 0 0,-1 0 0,7-7 0,10-13 231,23-32 0,20-21 3,-64 76-296,-1 0 1,1 0-1,-1 0 1,1 0-1,0 1 1,0-1 0,-1 0-1,1 0 1,0 1-1,0-1 1,0 1-1,0-1 1,0 1-1,0-1 1,0 1-1,0 0 1,0-1-1,0 1 1,0 0-1,0 0 1,0 0-1,0-1 1,0 1 0,0 0-1,0 1 1,0-1-1,2 0 1,-2 1-3,0 1 0,1-1 0,-1 0 1,0 1-1,0-1 0,-1 1 0,1-1 1,0 1-1,0 0 0,-1-1 0,1 1 1,-1 0-1,1-1 0,-1 1 0,1 3 0,2 39-43,-3-34 42,1 1-1,0-1 1,4 18 0,-5-27 3,0 0-1,0 0 1,0-1 0,0 1 0,0 0-1,1 0 1,-1-1 0,0 1 0,0 0-1,1-1 1,-1 1 0,0 0 0,1 0-1,-1-1 1,1 1 0,-1-1 0,1 1 0,-1-1-1,1 1 1,-1-1 0,1 1 0,0-1-1,-1 1 1,1-1 0,0 1 0,-1-1-1,1 0 1,0 0 0,0 1 0,-1-1-1,1 0 1,0 0 0,0 0 0,-1 0-1,1 0 1,0 0 0,0 0 0,0 0 0,-1 0-1,1 0 1,0 0 0,0 0 0,-1-1-1,1 1 1,0 0 0,0-1 0,-1 1-1,1 0 1,0-1 0,-1 1 0,1-1-1,-1 1 1,1-1 0,0 0 0,5-4 13,0 0 0,-1-1 0,0 0 0,5-7 0,-8 11-9,-1 0-3,7-9 6,0 0-1,1 0 1,0 1 0,1 0 0,0 1 0,16-12 0,-24 20-8,-1 1 1,0-1-1,0 1 0,0-1 1,0 1-1,1-1 0,-1 1 0,0 0 1,0 0-1,1 0 0,-1-1 1,0 1-1,0 0 0,1 0 1,-1 1-1,0-1 0,0 0 0,1 0 1,-1 1-1,0-1 0,0 1 1,1-1-1,-1 1 0,0-1 0,0 1 1,0 0-1,0-1 0,0 1 1,0 0-1,0 0 0,0 0 1,0 0-1,-1 0 0,1 0 0,0 0 1,0 0-1,0 2 0,3 5-16,0 0-1,-1 0 0,0 0 1,3 13-1,-4-13 21,4 13-13,-3-10 7,0 0 0,0-1-1,1 1 1,0-1 0,7 11 0,-10-18 7,1-1 0,-1 0 1,1 0-1,0 1 0,0-1 1,0-1-1,0 1 0,1 0 1,-1 0-1,0-1 0,1 1 1,-1-1-1,1 0 0,-1 0 1,1 0-1,0 0 0,0 0 1,-1 0-1,1-1 0,0 1 1,0-1-1,0 0 0,-1 0 0,7 0 1,4-3 15,1 1 1,-1-1-1,0-1 1,0-1-1,0 1 1,-1-2-1,14-7 1,79-55 70,-27 10-59,-68 50-28,-1 0-1,0-1 1,-1 0-1,0-1 0,11-16 1,-18 24-3,1 0-1,-1 1 1,0-1 0,0 0 0,0 0-1,-1 0 1,1 0 0,0-1 0,-1 1 0,1 0-1,-1 0 1,0 0 0,0 0 0,0-1-1,0 1 1,0 0 0,0 0 0,-1 0-1,1 0 1,-1 0 0,1-1 0,-3-2 0,2 3-2,0 0 0,-1 1 0,1 0 0,0-1 1,-1 1-1,0 0 0,1-1 0,-1 1 1,0 0-1,0 0 0,1 1 0,-1-1 1,0 0-1,0 1 0,0-1 0,0 1 0,0-1 1,0 1-1,0 0 0,0 0 0,0 0 1,-4 0-1,-5 1-3,1 1-1,-1 0 1,1 1 0,-1 0-1,1 0 1,0 1 0,0 0-1,1 1 1,-1 0 0,1 1 0,0 0-1,1 0 1,-1 1 0,1 0-1,0 0 1,1 1 0,-10 12 0,17-19 2,-1-1 1,1 1-1,-1-1 1,1 1 0,0 0-1,-1-1 1,1 1 0,-1 0-1,1-1 1,0 1 0,0 0-1,-1-1 1,1 1 0,0 0-1,0 0 1,0-1 0,0 1-1,0 0 1,0 0 0,0-1-1,0 1 1,0 0 0,0 0-1,0-1 1,0 1 0,1 0-1,-1-1 1,0 1 0,1 0-1,-1-1 1,0 1-1,1 0 1,-1-1 0,1 1-1,-1 0 1,1-1 0,-1 1-1,1-1 1,-1 1 0,1-1-1,0 0 1,-1 1 0,1-1-1,-1 1 1,1-1 0,0 0-1,0 0 1,-1 1 0,1-1-1,0 0 1,0 0 0,0 0-1,8 2-40,-1-1 0,1 0 1,15 0-1,-12 0 15,20 1-29,201 18-409,-233-20 463,6 1-10,0 0 1,-1 0-1,1-1 0,0 0 0,9-1 0,-13 0 20,0 0 1,0 1-1,0-1 0,0 0 1,0 0-1,0 0 0,-1 0 0,1 0 1,0 0-1,-1-1 0,1 1 1,-1 0-1,1-1 0,-1 1 1,0-1-1,0 0 0,1 1 0,-1-1 1,1-3-1,14-30 85,-11 22 31,1 0-1,15-24 0,-18 33-106,-1 0 0,1 1-1,1-1 1,-1 1-1,0 0 1,1 0 0,0 0-1,-1 0 1,1 1 0,0 0-1,0 0 1,1 0 0,5-2-1,20-4 457,-21 7-879,0-1 0,-1-1 1,1 1-1,-1-1 0,0-1 0,9-4 0,-15 7 311,-1-1 0,1 1-1,-1 0 1,1-1 0,-1 1-1,1-1 1,-1 1 0,0-1 0,0 0-1,0 0 1,0 1 0,0-1-1,0 0 1,0 0 0,-1 0 0,1 0-1,-1 0 1,1 0 0,-1 0-1,0 0 1,0 0 0,0 0 0,0 0-1,0 0 1,0 0 0,0 0-1,-1 0 1,1 0 0,-1 0 0,0 0-1,0-3 1,-11-23-932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4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21693,'-11'7'1536,"11"2"-1408,3 1-368,11-6 616,5 0-120,8 2-216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4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109 112 17052,'1'-1'155,"-1"1"0,0-1 0,0 0 1,0 0-1,-1 0 0,1 0 0,0 0 1,0 1-1,0-1 0,-1 0 1,1 0-1,0 0 0,-1 1 0,1-1 1,-1 0-1,1 0 0,-1 1 0,1-1 1,-1 0-1,1 1 0,-1-1 0,0 1 1,1-1-1,-1 0 0,0 1 0,1 0 1,-1-1-1,0 1 0,0-1 0,0 1 1,1 0-1,-1 0 0,0-1 1,0 1-1,-1 0 0,0 1-3,0-1 1,1 1-1,-1 0 0,0-1 0,1 1 1,-1 0-1,1 0 0,-1 0 0,1 0 1,-1 1-1,1-1 0,0 0 0,0 1 1,0-1-1,-1 1 0,0 2 0,-8 15 76,0 0-1,2 1 1,0 0-1,1 0 1,2 1-1,0 0 1,1 0-1,-2 25 0,5-37-185,1 1 0,-1-1-1,2 0 1,0 1 0,0-1-1,3 13 1,-3-19-31,-1-1 0,1 1 0,0-1 0,0 1 0,0-1 0,1 0 0,-1 0 0,0 1 0,1-1 1,0 0-1,-1 0 0,1 0 0,0-1 0,0 1 0,0 0 0,0-1 0,0 1 0,0-1 0,1 1 0,-1-1 0,0 0 0,1 0 1,-1 0-1,1-1 0,-1 1 0,1 0 0,4-1 0,-1 0 10,1 0 0,-1-1 1,0 0-1,1 0 0,-1 0 0,0-1 0,0 0 1,0 0-1,0-1 0,11-5 0,5-6 79,27-21-1,-48 34-96,35-26 110,-2-2-1,-1-2 1,-1-1 0,-2-1 0,-1-2 0,-2-1 0,37-63 0,-60 92-88,-1 3-2,-1-1-1,1 1 1,-1 0-1,-1-1 1,1 1-1,-1-1 0,2-6 1,-3 11-21,0 0 0,0 0 0,0 0 0,0 0 0,0 0-1,0 0 1,0 0 0,0 0 0,0 0 0,-1 0 0,1 0 0,0 0 0,0 0 0,0 0 0,0 0 0,0 0-1,0 0 1,0 0 0,0 0 0,0 0 0,0 0 0,0 0 0,0 0 0,0 0 0,0 0 0,0 0 0,0 0 0,0 0-1,0 0 1,0 0 0,-1 0 0,1 0 0,0 0 0,0 0 0,0 0 0,0 0 0,0 0 0,0 0 0,0 0 0,0 0-1,0 0 1,0 0 0,0 0 0,0 0 0,0 0 0,0 0 0,-6 9 21,-6 16-9,-6 26 36,-16 72 1,30-101-46,0-1 1,1 1-1,2 1 1,0-1 0,1 0-1,4 27 1,-3-47-3,-1-1 0,0 1 1,0 0-1,1-1 0,-1 1 1,1 0-1,0-1 0,-1 1 0,1-1 1,0 1-1,0-1 0,0 0 1,0 1-1,0-1 0,3 3 1,-3-4-7,0 1 1,0-1 0,0 0-1,0 1 1,0-1 0,0 0-1,0 0 1,1 1 0,-1-1-1,0 0 1,0 0-1,0 0 1,0-1 0,1 1-1,-1 0 1,0 0 0,0-1-1,0 1 1,0 0 0,0-1-1,0 1 1,0-1 0,0 0-1,0 1 1,1-2 0,7-4-214,-1-1 0,0 0 0,-1 0 0,1-1 0,-1 0 1,-1 0-1,10-16 0,2-5-910,14-35 0,-17 27 450,-6 3-224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6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1 19028,'0'0'63,"0"0"0,0 0 0,1-1 0,-1 1 0,0 0 0,0 0 0,1 0 0,-1 0 0,0 0 0,0 0 0,1 0 0,-1 0 0,0 0 0,0 0 0,1 0 0,-1 0 0,0 0 0,0 0 0,1 0 0,-1 0 0,0 1 0,0-1 0,1 0 0,-1 0 0,0 0 0,0 0 0,1 0 0,-1 1 0,0-1 0,0 0 0,0 0 0,0 0 0,1 1 0,-1-1 0,0 0 0,0 0 0,0 1 0,0-1 0,-1 14 1515,-13 24 239,10-27-1142,-24 60 655,12-36-985,2 1-1,2 1 1,1 0 0,-7 48 0,17-83-330,1-1 0,0 1 0,0 0-1,-1-1 1,1 1 0,0 0 0,0 0 0,1-1 0,-1 1 0,0 0 0,1-1 0,-1 1 0,0 0 0,1-1 0,0 1-1,-1-1 1,1 1 0,0-1 0,0 1 0,0-1 0,2 3 0,-1-4-7,-1 1-1,1-1 1,-1 1 0,1-1 0,-1 0-1,1 0 1,-1 0 0,1 0 0,-1 0-1,1 0 1,-1 0 0,1 0 0,-1-1-1,1 1 1,-1-1 0,0 1 0,1-1-1,-1 1 1,1-1 0,-1 0 0,0 1-1,0-1 1,1 0 0,-1 0 0,1-1-1,65-50 123,-48 35-85,1 2-1,0 0 0,1 2 0,45-23 0,-63 35-38,0 0 0,0 0-1,0 0 1,0 0 0,1 0 0,-1 1-1,0 0 1,1-1 0,-1 1 0,0 0 0,1 1-1,-1-1 1,6 2 0,-7-2-3,0 1-1,0 0 1,0 0 0,0 1 0,-1-1-1,1 0 1,0 0 0,0 1 0,-1-1-1,1 1 1,-1 0 0,1-1 0,-1 1-1,0 0 1,0 0 0,0 0 0,0 0-1,0 0 1,0 0 0,0 0 0,0 2-1,2 11 1,-1-1 1,0 1-1,-1-1 0,-1 1 0,0 0 0,-1-1 0,-1 1 0,0-1 0,-1 1 0,0-1 1,-6 14-1,8-42 209,3-9-190,9-4-356,1-7 38,-10 22 438,-1 6 224,0-1 0,0 1 0,0 1 0,4-9 649,-6 11-908,0 1 0,0-1 0,0 0 0,0 1 0,0-1-1,1 0 1,-1-3 0,1 5-88,-15-71-19,17 76 0,-1 0 0,1 0 0,0 0 0,0 0 0,1 0 0,-1 0 0,1-1 0,-1 1 0,1-1 0,0 0 0,1 0 0,-1 0 0,4 3 0,-3-3 0,0 0 0,0 0 0,-1 1 0,0 0 0,1-1 0,-1 1 0,0 1 0,3 6 0,-5-10 0,-1-1 0,0 0 0,0 0 0,0 0 0,0 0 0,0 0 0,1 0 0,-1 1 0,0-1 0,0 0 0,0 0 0,0 0 0,1 0 0,-1 0 0,0 0 0,0 0 0,0 0 0,1 0 0,-1 0 0,0 0 0,0 0 0,0 0 0,0 0 0,1 0 0,-1 0 0,0 0 0,0 0 0,0 0 0,1 0 0,-1 0 0,0 0 0,0 0 0,0 0 0,1 0 0,-1 0 0,0 0 0,0-1 0,0 1 0,0 0 0,0 0 0,1 0 0,-1 0 0,0 0 0,0-1 0,0 1 0,0 0 0,0 0 0,0 0 0,0 0 0,0-1 0,1 1 0,-1 0 0,0 0 0,0 0 0,0-1 0,0 1 0,0 0 0,0-1 0,9-16 0,-6 11 0,27-29-201,-27 30 176,-1 1 1,1-1-1,0 0 1,0 1-1,1 0 0,-1 0 1,9-7-1,-11 10 7,0 0-1,0 1 0,0-1 1,1 0-1,-1 1 0,0 0 1,0-1-1,1 1 0,-1 0 1,0-1-1,0 1 0,1 0 1,-1 0-1,0 0 0,1 0 1,-1 0-1,0 1 0,1-1 1,-1 0-1,0 1 0,0-1 1,1 0-1,-1 1 0,0 0 1,0-1-1,0 1 0,0 0 1,0-1-1,1 1 0,-1 0 1,-1 0-1,1 0 0,0 0 1,0 0-1,0 0 0,0 0 1,0 2-1,3 3-10,-1-1-1,0 1 1,0 0 0,-1 0 0,1 0-1,-1 0 1,-1 1 0,1-1-1,-1 0 1,0 1 0,0-1-1,-1 1 1,-1 11 0,-1 6 38,0 0 1,-9 31 0,3-19 8,3-15 174,13-49 4,46-215 246,-54 250-467,-1-1 0,1 1 0,1 0 1,-1-1-1,1 1 0,0-1 0,1 1 0,3 9 1,-4-13 21,0 0 1,0 1-1,1-1 1,-1 0-1,1 0 1,0 0-1,0 0 1,0 0 0,0 0-1,1 0 1,-1-1-1,1 1 1,-1-1-1,1 0 1,0 0-1,0 0 1,0 0-1,0 0 1,1-1-1,-1 1 1,6 1-1,1-2 1,0 0 0,-1-1 0,1 0 0,0 0 0,0-1 0,-1 0 0,1-1 0,-1 0 0,1 0 0,-1-1 0,0-1 0,12-5 0,-5 2 0,-1-1-1,0-1 1,-1-1 0,0 0-1,-1 0 1,16-16 0,-24 20 0,0-1 1,0 1-1,0-1 0,0 0 1,-1 0-1,-1 0 1,4-9-1,-6 15 1,0-1-1,-1 1 0,1 0 1,-1-1-1,1 1 1,-1 0-1,0-1 1,1 1-1,-1-1 1,0 1-1,0 0 1,0-1-1,0 1 1,0-1-1,-1 1 1,1-1-1,0 1 0,-1 0 1,1-1-1,0 1 1,-1 0-1,0-1 1,1 1-1,-1 0 1,0 0-1,0-1 1,0 1-1,1 0 1,-1 0-1,0 0 0,-1 0 1,1 0-1,0 0 1,0 1-1,0-1 1,0 0-1,-1 1 1,1-1-1,0 0 1,-1 1-1,1 0 1,0-1-1,-1 1 0,1 0 1,-1-1-1,1 1 1,-1 0-1,-1 0 1,-2 0-6,1 1 0,-1-1 0,0 1 0,0 0 0,1 0 0,-1 0 0,0 1 0,1-1 0,-1 1 0,1 0 0,0 0 0,0 1 0,0 0 0,0-1 0,0 1 0,0 0 0,1 1 0,-6 5 0,0 1-11,1 0 1,0 1-1,1 0 0,0 0 1,-9 21-1,12-24 11,1 1 0,0 0 1,1 0-1,0 0 0,-1 9 0,3-16 6,0 1 0,0-1-1,0 0 1,0 1 0,0-1-1,1 0 1,-1 0 0,1 1-1,-1-1 1,1 0 0,2 4-1,-3-5 2,1 0 0,0 0-1,0 0 1,-1-1 0,1 1-1,0 0 1,0 0 0,0 0 0,0-1-1,0 1 1,0-1 0,0 1-1,1-1 1,-1 1 0,0-1-1,0 1 1,0-1 0,0 0 0,1 0-1,-1 0 1,0 0 0,0 0-1,3 0 1,5-2 4,1 0-1,0-1 1,-1 0-1,1 0 1,-1-1 0,0-1-1,0 1 1,9-8-1,12-5 4,-20 12-7,1 0 0,-1 0 0,1 1 0,0 1 0,-1 0 1,15-2-1,-22 4-5,1 1 1,0 0 0,-1 0-1,1 0 1,0 1-1,-1 0 1,1-1 0,-1 1-1,1 0 1,-1 1-1,1-1 1,-1 0 0,0 1-1,1 0 1,-1 0-1,0 0 1,0 0 0,0 1-1,-1-1 1,1 1-1,-1-1 1,4 6 0,10 20-65,-14-24 62,0 0 0,0 0-1,0 0 1,1 0 0,-1 0 0,1-1-1,5 6 1,-7-9 8,0 1 0,0-1 0,0 1 0,0-1 0,0 1 0,0-1 0,1 1 0,-1-1 0,0 0 0,0 0 0,0 0 0,1 0 0,-1 0 0,0 0 0,0 0 0,1 0-1,-1 0 1,0 0 0,0-1 0,0 1 0,1 0 0,-1-1 0,0 1 0,0-1 0,0 0 0,0 1 0,0-1 0,0 0 0,0 1 0,0-1 0,0 0 0,1-1 0,11-10 53,23-27 0,-28 28-34,2 1 0,-1 0 0,1 1 0,22-16 0,-31 24-20,1 0-1,-1 0 1,1 0-1,0 0 1,-1 0-1,1 1 1,0-1-1,0 0 1,-1 1-1,1 0 1,0-1-1,0 1 1,0 0-1,0 0 1,-1 0-1,1 0 1,0 0-1,0 1 1,0-1-1,0 1 1,1 0-1,-1 0-1,0 0 0,0 1 0,0-1 0,0 1 0,0-1 0,0 1 0,-1 0 0,1 0 0,-1 0 0,1 0 0,-1 0 0,0 0 0,1 0 0,-1 0 0,1 5 0,5 20-768,-1 0-1,3 38 0,-8-90 396,2-7-141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7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 15555,'-4'0'4454,"4"0"-4359,-4 10 2183,0 21-1017,2-17-392,-20 172 2189,22-184-3031,1 26 225,-1-28-247,0 1 1,0-1-1,0 1 1,0-1-1,0 1 1,0-1-1,0 1 1,1-1-1,-1 1 1,0-1-1,0 0 0,1 1 1,-1-1-1,0 1 1,0-1-1,1 1 1,-1-1-1,0 0 1,1 1-1,-1-1 1,1 0-1,-1 1 1,0-1-1,1 0 1,-1 0-1,1 1 0,-1-1 1,1 0-1,-1 0 1,1 0-1,-1 0 1,1 0-1,-1 0 1,1 0-1,-1 0 1,1 0-1,-1 0 1,1 0-1,-1 0 1,1 0-1,-1 0 0,1 0 1,-1 0-1,1 0 1,-1-1-1,1 1 1,-1 0-1,1-1 1,7-4 21,0-1 1,0-1 0,-1 1 0,0-1-1,0-1 1,-1 1 0,9-14 0,-1 3 24,16-21 58,37-46 100,-58 75-190,1 0-1,0 0 0,1 1 1,-1 1-1,17-10 0,-26 17-16,0 0-1,0 0 0,1 1 1,-1-1-1,0 0 0,1 1 1,-1-1-1,0 1 0,1-1 0,-1 1 1,1 0-1,-1 0 0,1 0 1,-1-1-1,1 1 0,-1 1 1,1-1-1,-1 0 0,1 0 0,-1 0 1,0 1-1,3 0 0,-3 0-2,1 0-1,-1 0 1,0 1-1,0-1 1,0 0-1,0 1 1,0-1-1,0 1 1,0-1-1,0 1 1,0-1-1,-1 1 1,1-1-1,-1 1 1,1 0-1,-1 2 1,2 8-2,-1 0 0,0 0 0,-1 0 0,-2 15 1,2-22 12,-5 49 95,5-53-103,0-1 1,0 1 0,0-1 0,0 1 0,0-1-1,0 1 1,0-1 0,0 1 0,0-1-1,0 1 1,0-1 0,0 1 0,1-1 0,-1 1-1,0-1 1,0 1 0,1-1 0,-1 1 0,0-1-1,0 1 1,1-1 0,-1 1 0,1-1 0,-1 0-1,0 1 1,1-1 0,-1 0 0,1 1 0,0-1 1,0 0 0,0 0 1,-1 0-1,1 0 0,0 0 0,0-1 1,0 1-1,-1 0 0,1 0 1,0-1-1,0 1 0,-1 0 1,1-1-1,0 1 0,-1-1 1,2 0-1,25-24 125,-27 25-130,16-18 82,2-2 5,22-20 0,-35 35-79,0 1-1,0 0 1,0 0 0,1 1 0,0-1 0,-1 1-1,1 1 1,0-1 0,1 1 0,6-2 0,-11 4-9,0-1 0,0 1 1,1 0-1,-1 0 0,0 0 1,0 0-1,0 1 1,1-1-1,-1 0 0,0 1 1,0 0-1,0-1 0,0 1 1,0 0-1,0 0 0,0 0 1,0 0-1,2 2 1,-1 0-11,0 0 0,0 0-1,0 0 1,-1 0 0,1 1 0,-1-1 0,0 1 0,0-1 0,2 6 0,0 3-99,-1-1 0,0 1 0,0 0 0,-1 0 0,0 22 0,-2-27 17,-2 41-1425,0-41 534,1-13 497,4-20-103,5-6-98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7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5 18772,'-16'-4'1944,"5"14"-1255,1 3-369,0 4 1048,4 0-1256,2-1 56,4 1-256,7-1-216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8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152 189 18708,'1'-6'422,"0"0"0,-1-1-1,1 1 1,-1 0 0,-1 0 0,1-1 0,-3-11-1,2 17-349,1 0-1,0-1 0,-1 1 0,1 0 1,-1 0-1,1-1 0,-1 1 0,1 0 1,-1 0-1,0 0 0,0 0 0,0 0 1,0 0-1,0 0 0,1 0 0,-2 0 1,1 0-1,0 1 0,0-1 0,0 0 1,0 1-1,0-1 0,-1 0 0,1 1 1,0 0-1,0-1 0,-1 1 0,1 0 1,0 0-1,-1-1 0,1 1 0,0 0 1,-1 1-1,1-1 0,0 0 0,-1 0 1,1 0-1,0 1 0,-1-1 0,1 1 1,0-1-1,0 1 0,-2 0 0,-2 2 5,0 0 0,-1 1 0,1-1 0,1 1 0,-1 0 0,0 1 0,1-1 0,0 1 0,0 0 0,1 0 0,-1 0 0,1 0 0,0 1 0,-4 9 0,0 3-30,0 0 0,1 0-1,-5 28 1,9-34-45,0 1 0,1-1 0,0 1 0,2 17 0,-1-27-1,0 0 0,0-1 1,1 1-1,-1-1 0,0 1 0,1 0 1,0-1-1,0 1 0,0-1 1,0 0-1,0 1 0,0-1 0,1 0 1,-1 0-1,1 0 0,-1 0 0,1 0 1,0 0-1,0 0 0,0 0 0,0-1 1,0 1-1,0-1 0,0 1 1,1-1-1,-1 0 0,5 2 0,-2-2 11,1-1-1,-1 0 1,0 0-1,1 0 1,-1-1-1,0 1 1,1-1-1,-1 0 1,0-1-1,0 0 1,0 1 0,8-5-1,7-5 85,30-19-1,-49 29-90,41-29 153,-1-2 0,-2-1 0,-1-3 0,-1-1 0,47-63 1,-79 94-133,24-37 137,-27 40-154,0 0 0,0 0 1,-1-1-1,1 1 0,-1-1 0,0 1 0,0-1 0,0 1 1,-1-1-1,1-6 0,-1 10-8,0 0-1,0-1 1,0 1 0,0 0 0,0 0-1,0 0 1,0-1 0,0 1 0,0 0-1,0 0 1,-1-1 0,1 1 0,0 0-1,0 0 1,0 0 0,0-1-1,0 1 1,-1 0 0,1 0 0,0 0-1,0 0 1,0 0 0,0-1 0,-1 1-1,1 0 1,0 0 0,0 0 0,-1 0-1,1 0 1,0 0 0,0 0-1,-1 0 1,1 0 0,0 0 0,0 0-1,0 0 1,-1 0 0,1 0 0,0 0-1,0 0 1,-1 0 0,1 0 0,0 0-1,0 0 1,-1 0 0,1 0 0,0 0-1,0 0 1,0 1 0,-1-1-1,1 0 1,0 0 0,-13 9-9,6-3 8,0 1-1,1 0 0,0 0 0,0 1 0,1 0 0,-8 14 1,-23 55-44,29-59 22,-3 5 12,1 0 0,-5 27 0,12-43 20,0 0 1,1 0-1,0 0 0,1 0 1,0 0-1,0 0 1,0 0-1,1 1 1,0-1-1,0 0 1,1-1-1,2 9 1,-3-13-4,0 0 0,0 0 0,0 0 0,0 0 0,1-1 0,-1 1 1,0 0-1,1-1 0,-1 0 0,1 1 0,-1-1 0,1 0 0,0 1 0,0-1 1,0 0-1,-1 0 0,1-1 0,0 1 0,0 0 0,0-1 0,0 1 0,0-1 1,0 1-1,1-1 0,-1 0 0,0 0 0,0 0 0,0 0 0,0 0 0,0-1 1,0 1-1,0-1 0,4 0 0,4-3 23,1 0-1,-1 0 1,0-1-1,0 0 1,11-7 0,15-14 64,-1-2 0,46-45 0,-44 37-30,57-41 0,-92 76-64,0-1 1,0 1-1,0 0 0,0 0 1,0 0-1,0 0 0,0 0 0,1 0 1,3 0-1,-6 1 1,1 0-1,-1 0 1,1 0 0,-1 0-1,1 0 1,-1 0 0,0 0-1,1 0 1,-1 0 0,1 0-1,-1 1 1,1-1 0,-1 0-1,0 0 1,1 0 0,-1 1 0,0-1-1,1 0 1,-1 1 0,0-1-1,1 0 1,-1 1 0,4 16-10,-6 4 26,0 0 0,-2 0-1,0 0 1,-8 21 0,6-22 47,1-1 0,1 1 0,1 0 1,-2 32-1,5-50-47,0-1-1,0 1 1,0-1 0,0 1 0,0-1-1,0 0 1,1 1 0,-1-1 0,0 0 0,1 1-1,-1-1 1,1 0 0,0 0 0,-1 1-1,1-1 1,1 2 0,-1-3-5,0 1 0,-1-1 0,1 0 1,-1 0-1,1 1 0,0-1 0,-1 0 0,1 0 1,0 0-1,0 1 0,-1-1 0,1 0 0,0 0 1,-1 0-1,1 0 0,0 0 0,-1-1 0,1 1 1,0 0-1,-1 0 0,1 0 0,0-1 0,0 1 1,4-3 35,-1 1 0,1-1 0,-1 0 1,0 0-1,0-1 0,0 1 0,5-7 1,27-35 275,34-56 0,0 0-210,-69 100-118,0-1 1,0 1 0,0-1 0,0 1 0,0-1-1,1 1 1,-1 0 0,1 0 0,-1 0-1,1-1 1,1 0 0,-3 3 1,1-1 0,-1 0 1,0 0-1,0 1 0,1-1 0,-1 0 1,0 1-1,0-1 0,0 0 0,0 1 0,1-1 1,-1 0-1,0 1 0,0-1 0,0 0 1,0 1-1,0-1 0,0 0 0,0 1 0,0-1 1,0 1-1,0-1 0,0 0 0,0 1 0,0-1 1,0 0-1,-1 1 0,1-1 0,0 0 1,0 1-1,0-1 0,-14 44-184,-5 4-1239,-23 96 1,41-142 1307,0 9-187,1-11 293,0 0 0,0 0 1,0 0-1,0 1 0,0-1 0,0 0 1,0 0-1,0 0 0,0 0 1,0 1-1,0-1 0,0 0 1,0 0-1,0 0 0,0 0 0,1 0 1,-1 1-1,0-1 0,0 0 1,0 0-1,0 0 0,0 0 1,0 0-1,0 0 0,1 0 0,-1 0 1,0 1-1,0-1 0,0 0 1,0 0-1,0 0 0,1 0 1,-1 0-1,0 0 0,0 0 0,0 0 1,0 0-1,1 0 0,-1 0 1,0 0-1,0 0 0,0 0 0,0 0 1,0 0-1,1 0 0,-1 0 1,0 0-1,0 0 0,0 0 1,0-1-1,0 1 0,1 0 0,-1 0 1,16-10-605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8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247 8 20932,'-11'-2'723,"1"0"-1,-1 0 1,0 1-1,1 1 1,-1 0-1,0 0 0,1 1 1,-22 4-1,25-3-591,-1 0 0,1 0-1,0 0 1,0 1 0,0 0 0,1 1 0,-1 0-1,1 0 1,0 0 0,0 0 0,0 1-1,0 0 1,-7 10 0,12-15-133,0 1 0,0 0 0,1 0-1,-1 0 1,0-1 0,1 1 0,-1 0 0,1 0 0,-1 0 0,1 0 0,-1 0-1,1 0 1,0 0 0,-1 0 0,1 0 0,0 0 0,0 0 0,0 0 0,0 0-1,0 0 1,0 0 0,0 0 0,0 0 0,0 0 0,0 0 0,0 0 0,1 0 0,-1 0-1,0 0 1,1 0 0,-1 0 0,1 0 0,-1 0 0,1 0 0,0 0 0,-1 0-1,1-1 1,0 1 0,0 0 0,-1-1 0,1 1 0,1 1 0,5 1-19,0 0-1,0 0 1,0 0 0,0-1 0,10 2 0,10 4-13,-14-2 5,0 0 0,-1 0-1,0 1 1,11 9 0,-18-12 10,1 1 0,-1-1-1,-1 1 1,1 0 0,0 0 0,-1 0-1,0 1 1,-1 0 0,1-1 0,3 10-1,-6-13 29,-1 1-1,1 0 0,-1-1 0,1 1 0,-1 0 0,0 0 1,0-1-1,0 1 0,0 0 0,-1 0 0,1-1 0,-1 1 0,1 0 1,-1-1-1,0 1 0,0-1 0,0 1 0,-1-1 0,1 0 1,0 1-1,-1-1 0,0 0 0,1 0 0,-1 0 0,0 0 0,0 0 1,0 0-1,-1-1 0,-2 3 0,-5 3 12,0-1-1,-1 0 0,0 0 1,0-1-1,-15 4 1,17-5-233,0-1 0,-1-1 0,0 1 0,0-2-1,0 1 1,1-1 0,-1-1 0,-16-1 0,25 1 184,0 0-1,-1-1 0,1 1 1,0 0-1,-1-1 1,1 1-1,0-1 1,0 0-1,0 1 1,0-1-1,0 0 0,0 0 1,0 0-1,0 0 1,0 0-1,0 0 1,0 0-1,0 0 1,0 0-1,1 0 0,-1 0 1,1 0-1,-1-1 1,1 1-1,-1 0 1,1-1-1,0 1 1,-1 0-1,1 0 1,0-3-1,2-26-524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10970,'0'0'44,"0"1"0,0-1 0,0 0-1,0 1 1,0-1 0,0 0 0,0 1 0,0-1-1,0 0 1,0 1 0,0-1 0,0 0-1,0 1 1,1-1 0,-1 0 0,0 1 0,0-1-1,0 0 1,0 0 0,1 1 0,-1-1 0,0 0-1,0 0 1,1 1 0,-1-1 0,0 0-1,0 0 1,1 0 0,-1 1 0,0-1 0,0 0-1,1 0 1,-1 0 0,0 0 0,1 0-1,-1 0 1,0 0 0,1 0 0,-1 0 0,0 0-1,1 0 1,0 0 0,18 3 611,8-4 308,-1-1-1,50-11 1,-22 3-435,807-76 2751,-606 67-3012,4 5-121,371 28 0,-299 3-38,408-29 1,177-29-92,-749 40-16,122 1-19,-280 0 8,-7 0 6,1-1 0,-1 1-1,1 0 1,0 0-1,-1 1 1,1-1 0,-1 0-1,1 1 1,-1 0-1,1-1 1,-1 1-1,0 0 1,1 0 0,3 3-1,-6-4-9,0 0 0,0 0 0,1 0 0,-1 1 0,0-1 0,0 0-1,0 0 1,1 0 0,-1 1 0,0-1 0,0 0 0,0 1 0,0-1 0,0 0 0,0 0 0,0 1-1,0-1 1,0 0 0,0 0 0,0 1 0,0-1 0,0 0 0,0 1 0,0-1 0,0 0 0,0 0-1,0 1 1,0-1 0,0 0 0,0 1 0,0-1 0,0 0 0,-1 0 0,1 1 0,0-1-1,-12 5 119,-14-2 710,10-4-736,-1-2 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29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19 14091,'-1'-7'1400,"-1"-4"2079,0 15-702,-54 234 3497,-7 33-5885,54-237-350,-1 11 42,18-54-23,5-10-67,63-98 70,-60 97-54,0 1-1,1 0 1,30-25-1,-45 41-7,1 1 0,0-1 0,1 1 1,-1 0-1,0 0 0,1 0 0,-1 1 0,1-1 0,-1 1 0,1 0 0,7-1 0,-10 2-1,0 0-1,1 0 1,-1 0-1,1 1 1,-1-1-1,1 0 0,-1 1 1,0 0-1,1-1 1,-1 1-1,0 0 1,0-1-1,1 1 1,-1 0-1,0 0 1,0 0-1,0 0 0,0 0 1,0 0-1,0 0 1,0 1-1,-1-1 1,1 0-1,0 0 1,-1 1-1,1-1 1,0 0-1,-1 1 1,0-1-1,1 1 0,-1-1 1,0 1-1,0 1 1,3 14-14,-1 0-1,-1 0 1,0 0 0,-2 0 0,0 0 0,-5 30 0,-3-8 69,-21 63 0,98-337 813,-63 216-798,-6 26-114,-2 22 4,3-28 42,0-1 1,0 0 0,0 0 0,0 0 0,0 1 0,0-1 0,1 0-1,-1 0 1,0 0 0,0 0 0,0 1 0,0-1 0,1 0 0,-1 0 0,0 0-1,0 0 1,0 0 0,1 0 0,-1 0 0,0 0 0,0 0 0,1 1-1,-1-1 1,0 0 0,0 0 0,1 0 0,-1 0 0,0 0 0,0 0-1,0-1 1,1 1 0,-1 0 0,0 0 0,0 0 0,1 0 0,-1 0-1,0 0 1,0 0 0,0 0 0,1 0 0,-1-1 0,0 1 0,0 0 0,0 0-1,0 0 1,1 0 0,-1-1 0,0 1 0,0 0 0,0 0 0,0 0-1,0-1 1,12-8 20,-12 9-21,20-17 41,4-3 1,-1-1-1,-1 0 1,-1-2 0,26-35 0,-39 42-32,-8 16-10,0 0-1,0 0 1,0 0 0,0 0 0,0 0-1,0 0 1,0-1 0,0 1 0,0 0-1,0 0 1,0 0 0,0 0 0,0 0 0,0 0-1,0 0 1,0-1 0,0 1 0,0 0-1,-1 0 1,1 0 0,0 0 0,0 0-1,0 0 1,0 0 0,0 0 0,0 0-1,0 0 1,0-1 0,0 1 0,0 0 0,0 0-1,0 0 1,-1 0 0,1 0 0,0 0-1,0 0 1,0 0 0,0 0 0,0 0-1,0 0 1,0 0 0,0 0 0,-1 0 0,1 0-1,0 0 1,0 0 0,0 0 0,0 0-1,0 0 1,0 0 0,0 0 0,0 0-1,-1 0 1,1 0 0,0 0 0,0 0 0,0 0-1,0 0 1,0 0 0,-3 2-1,1 0 0,-1-1 1,1 1-1,0 0 0,-1 0 0,1 0 1,0 0-1,-3 5 0,-7 10 11,1 1-1,0 0 1,-11 27 0,17-34-3,1 0-1,0 0 1,1 0 0,0 1-1,1-1 1,0 1-1,0 17 1,2-28-5,0 0 1,0 0-1,0 0 0,0 0 1,0 0-1,0 0 0,0 0 1,0 0-1,0 0 0,1 0 0,-1 0 1,0 0-1,1 0 0,-1 0 1,1 0-1,-1-1 0,1 1 1,-1 0-1,1 0 0,-1 0 1,1-1-1,0 1 0,0 0 0,-1-1 1,1 1-1,0 0 0,0-1 1,0 1-1,0-1 0,-1 1 1,1-1-1,0 0 0,0 1 1,0-1-1,0 0 0,0 0 0,0 0 1,0 0-1,0 1 0,0-1 1,0-1-1,0 1 0,1 0 1,4-1-2,-1 0 1,0-1 0,0 0 0,-1 0 0,1 0-1,0 0 1,4-4 0,23-15 42,-2-2 0,43-41 0,-39 32 6,41-28 0,-61 51-48,-8 10-3,-5 1-3,-1 0 0,0 0 1,0 0-1,0-1 0,0 1 1,0 0-1,-1 0 0,1 0 0,-1 0 1,1-1-1,-2 4 0,-9 31-54,-10 33 72,20-63-10,0 0 1,0 0-1,0 0 1,1 0-1,0 0 1,0 0-1,0 0 1,3 11-1,-3-16-4,0 0 0,1 0 0,-1 0 0,1 0 0,-1 0 0,1 0 0,0 0 0,-1 0 0,1 0 0,0-1 0,0 1 0,-1 0 0,1 0 0,0-1 0,0 1 0,0 0 0,0-1 0,0 1 0,0-1 0,0 1 0,0-1 0,0 0 0,0 1 0,0-1 0,0 0 0,0 0 0,1 0 0,-1 0 0,0 0 0,0 0 0,0 0 0,0 0 0,0 0 0,0 0 0,0-1 0,0 1 0,2-1 0,4-1 3,1-1 1,-1 0-1,0 0 1,8-5-1,21-11-42,-1-3 1,-1 0-1,-1-2 0,47-45 0,-79 68 14,1-1 1,-1 1 0,0-1-1,0 0 1,0 1-1,0-1 1,0 0 0,0 0-1,0-4 1,-2 2-192,-9 9 78,7-1 105,0 0 0,-1 1 0,1-1 0,1 1 0,-1-1 0,1 1 0,-1 0 0,1 0 1,1 0-1,-1 0 0,-1 9 0,2-6-199,-1 1 0,2-1 0,-1 1 1,1-1-1,0 1 0,3 12 0,2-9-1233,3-16 298,4-18 3,-5-1 365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0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45 21997,'-4'14'2448,"4"-5"-1512,0-3-407,1-4 1575,2 0-816,3-4-1080,-3-6-1072,0-11 784,-3-2-216,-5-7-152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3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83 15915,'0'-2'220,"0"0"0,0 0-1,0 0 1,0 0 0,0 0-1,1 0 1,-1 0 0,1 0-1,-1 0 1,1 0 0,-1 0-1,1 0 1,0 0 0,0 0-1,0 1 1,0-1 0,1 0-1,-1 0 1,0 1 0,1-1-1,-1 1 1,1 0 0,-1-1-1,1 1 1,0 0 0,-1 0-1,5-2 1,2-2 44,1 1 0,0-1-1,1 2 1,-1-1 0,0 1 0,18-3 0,-23 5-209,0 1-1,0-1 1,-1 1 0,1 0 0,0 0 0,0 0 0,0 0 0,0 1 0,-1-1 0,1 1-1,0 0 1,-1 0 0,1 1 0,-1-1 0,1 1 0,-1 0 0,1 0 0,-1 0 0,0 0-1,5 4 1,-7-4-29,1 1 0,-1-1 1,0 0-1,1 0 0,-1 1 0,0-1 0,-1 1 0,1-1 0,0 1 0,-1-1 0,1 1 0,-1 0 0,0-1 0,0 1 0,0 0 0,0-1 1,0 1-1,-1-1 0,1 1 0,-1-1 0,0 1 0,1-1 0,-1 1 0,0-1 0,-1 1 0,1-1 0,0 0 0,-2 2 0,-4 8 55,-1-1 0,0-1-1,0 0 1,-12 10-1,-27 23 137,31-30-109,0 1 1,-21 25-1,32-33-91,1 0 0,0 0-1,0 1 1,1-1-1,0 1 1,0-1 0,1 1-1,-1 0 1,1 0 0,1 0-1,-2 11 1,2-7-9,1 0 1,0-1-1,0 1 1,1 0-1,0 0 1,1 0 0,0-1-1,1 1 1,0-1-1,7 15 1,-8-21-18,0 0 0,0-1-1,0 1 1,1-1 0,0 1 0,-1-1 0,1 0 0,0 0 0,0 0 0,1-1 0,-1 1 0,0-1 0,1 0-1,0 0 1,-1 0 0,1 0 0,0 0 0,0-1 0,0 0 0,0 0 0,0 0 0,0 0 0,1-1 0,-1 1-1,0-1 1,0 0 0,0 0 0,1-1 0,5-1 0,-1 1-178,-1-1 0,1 0 0,-1-1 0,1 0 0,-1-1 0,0 1 0,0-1 0,-1-1 1,1 0-1,7-6 0,4-9-267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4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15235,'14'7'1913,"2"1"-1057,-2-2-384,-1-2 1312,-3 2-1048,-4-6-191,1-4-153,2-13-368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18308,'13'15'1816,"0"6"-1168,-1 5-207,-1 7 847,2 6-208,-3 5-408,-1 1-152,-2-1-376,-3-2-328,-4-10-800,-1-6-232,-9-14 936,-3-8-232,-4-14-193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5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3 141 16764,'-1'-8'276,"0"1"0,1-1 0,0 0 1,0 1-1,0-1 0,1 1 0,0-1 1,4-12-1,-4 17-136,1 0 0,-1-1 1,1 1-1,0 0 0,0 0 0,0 0 1,0 0-1,0 0 0,1 0 0,-1 1 1,1-1-1,0 1 0,0 0 1,0 0-1,0 0 0,0 0 0,0 0 1,0 1-1,1-1 0,5-1 0,1 1 35,-1 1-1,0 0 0,1 0 1,-1 0-1,1 2 0,-1-1 1,1 1-1,-1 0 0,1 1 0,-1 0 1,0 1-1,0 0 0,0 0 1,0 1-1,0 0 0,-1 1 1,13 8-1,-12-7-114,0 0 1,0 1-1,-1 0 1,0 1 0,-1-1-1,0 1 1,0 1-1,0-1 1,-1 1-1,0 0 1,-1 1-1,0-1 1,-1 1 0,0 0-1,4 15 1,-7-22-51,-1 0 1,1 1 0,-1-1-1,0 0 1,0 0-1,0 0 1,0 0 0,-1 0-1,1 0 1,-1 0 0,0 0-1,0 0 1,0 0 0,0 0-1,0 0 1,-1 0 0,1-1-1,-4 6 1,3-7-15,1 1 0,-1-1 1,0 1-1,0-1 0,1 0 0,-1 1 0,0-1 1,0 0-1,0-1 0,-1 1 0,1 0 0,0 0 1,0-1-1,0 1 0,0-1 0,-1 0 1,1 0-1,0 0 0,0 0 0,-1 0 0,1 0 1,0 0-1,0-1 0,0 1 0,0-1 0,-4-1 1,-1-2-243,10 3-122,16 4-185,-6 2 366,1 1 1,-1 0 0,1 1-1,-2 1 1,1 0 0,-1 1-1,18 16 1,-25-20 247,-1-1 0,0 1 0,0 0 0,0 0 0,-1 0 0,0 1 0,1-1 0,-2 1 0,1 0 0,-1 0 0,0 0 0,0 0 0,-1 0 0,1 0 0,-1 0 0,-1 1 0,1-1 0,-1 0 0,0 1 0,-2 9 0,-1-3 166,-1-1-1,0 0 0,-1 0 0,0 0 1,0-1-1,-2 0 0,1 0 0,-1 0 1,-1-1-1,0 0 0,0 0 0,-1-1 1,-19 16-1,18-17-161,-1 0 0,0 0 0,0-1 1,0-1-1,-1 0 0,0 0 0,0-1 0,-1-1 0,0 0 0,1-1 0,-1 0 1,0-1-1,-18 1 0,29-3-139,-1 1 0,0-1 1,0 0-1,0-1 0,0 1 0,1-1 0,-1 1 1,0-1-1,1 0 0,-1 0 0,0 0 1,1 0-1,-1 0 0,1-1 0,-1 1 0,1-1 1,0 1-1,0-1 0,0 0 0,0 0 1,0 0-1,0 0 0,0 0 0,0-1 0,1 1 1,-1-1-1,1 1 0,0-1 0,0 1 1,-2-6-1,2-14-458</inkml:trace>
  <inkml:trace contextRef="#ctx0" brushRef="#br0" timeOffset="1">783 546 18180,'4'9'2424,"0"-5"-295,-2 0 263,-2-1-583,-2 0-593,2 3-336,-2-2-768,-1-1-568,-2-6 416,1-5-120,1-11-112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6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171 133 16275,'-1'-3'403,"1"0"-1,-1 0 0,1 1 1,-1-1-1,0 0 0,0 0 1,0 1-1,0-1 0,-1 1 1,1-1-1,-1 1 0,0-1 1,1 1-1,-1 0 0,0 0 0,-4-3 1,4 4-267,1 0 0,-1 0 1,0 0-1,0 0 0,0 0 1,0 1-1,0-1 0,0 1 1,0-1-1,0 1 0,0 0 1,0 0-1,0 0 0,0 0 1,-1 0-1,1 0 0,0 0 1,0 1-1,0-1 0,0 1 1,0 0-1,0-1 0,1 1 1,-3 1-1,-3 2-91,1 0-1,0 1 1,1-1-1,-1 1 1,1 1-1,0-1 1,0 1 0,0-1-1,1 1 1,0 1-1,0-1 1,1 0 0,-1 1-1,1 0 1,1 0-1,-4 11 1,2-1-61,0 0 0,1 0 0,1 0 0,1 0 0,1 34-1,0-49 5,0 0-1,0 0 1,0 1-1,0-1 1,1 0-1,-1 0 1,1 0-1,0 0 0,-1 0 1,1 0-1,0 0 1,0 0-1,0 0 1,0 0-1,1 0 1,-1-1-1,2 3 0,-2-4 5,0 1 0,-1-1 0,1 0 0,0 1 0,-1-1 0,1 0 0,0 0 0,-1 0 0,1 1 0,0-1 0,-1 0 0,1 0 0,0 0 0,0 0 0,-1 0 0,1-1 0,0 1 0,-1 0 0,2-1-1,1 0-4,-1 0-1,0 0 0,0 0 0,0 0 1,0-1-1,0 1 0,0-1 0,2-2 1,7-10-51,1 0 1,-2 0-1,0-1 1,14-29-1,25-69-65,-46 106 128,13-36-13,11-46 0,-20 116-105,15 145-25,-17-148 134,0-1 1,2-1 0,1 1-1,0-1 1,16 28 0,-22-47 8,0-1 0,-1 1 0,1 0 0,0-1 0,0 1 0,0-1 0,1 1 0,-1-1 0,1 0 0,-1 0 0,1 0 0,0-1 0,-1 1 0,1 0 1,0-1-1,0 0 0,0 0 0,6 2 0,-6-3 1,1 0 0,-1 0 1,1 0-1,-1 0 0,1-1 1,-1 1-1,0-1 0,1 0 1,-1 0-1,1 0 0,-1-1 1,0 1-1,0-1 1,0 0-1,0 1 0,0-2 1,3-1-1,5-6 27,-1 1 0,0-2 1,-1 1-1,0-1 0,-1-1 1,11-18-1,-2-1 128,17-45 0,-23 25 69,-10 41-82,-5 33-126,3-17-18,-5 26-9,2 1-1,1 0 1,1 39 0,2-72 12,0 1 0,0 0 1,0 0-1,0-1 0,0 1 0,0 0 0,0 0 0,1-1 1,-1 1-1,0 0 0,0 0 0,0-1 0,1 1 1,-1 0-1,0-1 0,1 1 0,-1 0 0,1-1 0,-1 1 1,2 0-1,-2-1 0,1 0 1,-1 0-1,1 0 0,-1 0 1,1-1-1,-1 1 0,0 0 1,1 0-1,-1-1 0,1 1 1,-1 0-1,1 0 0,-1-1 1,0 1-1,1-1 0,-1 1 1,0 0-1,1-1 0,-1 1 1,0-1-1,0 1 0,1-1 1,17-35 52,-17 31-47,6-11 13,-4 8-13,0 0-1,1 1 1,-1-1 0,1 1 0,1 0-1,-1 0 1,1 1 0,0-1-1,10-8 1,-14 14-7,0 1-1,0-1 1,0 0-1,0 1 1,1-1-1,-1 1 1,0 0-1,1-1 1,-1 1-1,0 0 1,1 0-1,-1 0 1,0 0-1,1 0 1,-1 0-1,0 0 1,1 0-1,-1 0 1,0 1-1,1-1 1,-1 0-1,0 1 1,0 0-1,1-1 1,-1 1-1,0-1 1,0 1 0,0 0-1,0 0 1,0 0-1,0 0 1,0 0-1,0 0 1,0 0-1,1 2 1,4 4-6,0 2 0,-1-1 0,8 16 0,-9-16 3,8 16 5,-10-17 6,1 0 0,0 0 0,1-1 0,-1 1 0,1-1 0,1 0 0,-1 0 0,1 0-1,8 7 1,-12-13 6,0 1 0,0-1 0,0 0 0,0 1 0,0-1 0,0 0 0,0 0 0,1 0 0,-1 0 0,0 0 0,0 0 0,0 0 0,0 0 0,0 0 1,0 0-1,0-1 0,0 1 0,1 0 0,-1-1 0,0 1 0,0-1 0,-1 1 0,1-1 0,0 0 0,0 1 0,2-2 0,21-25 361,-19 21-284,-4 4-71,6-7 99,0 1 0,1-1 0,0 1 0,0 1-1,12-9 1,-17 14-107,-1 1-1,1-1 0,-1 1 1,1 0-1,0 0 0,-1 0 1,1 0-1,0 1 1,0-1-1,0 1 0,0 0 1,-1-1-1,1 1 0,0 0 1,0 1-1,0-1 0,0 1 1,0-1-1,-1 1 0,1 0 1,0 0-1,-1 0 0,1 0 1,0 0-1,-1 1 0,4 1 1,20 22-2,-23-21 6,1-1 0,-1 1 0,1 0 0,0-1 0,0 0-1,0 0 1,0 0 0,6 2 0,-8-5-8,0 1 0,-1-1-1,1 0 1,0-1 0,0 1 0,0 0-1,0 0 1,-1-1 0,1 1-1,0-1 1,-1 1 0,1-1 0,0 0-1,-1 0 1,1 0 0,-1 0 0,1 0-1,-1 0 1,1 0 0,-1 0-1,0-1 1,1 1 0,1-3 0,26-36-848,-28 39 770,25-51-3849,-20 44 3017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6.9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182 243 17772,'0'0'113,"0"0"0,1 0 0,-1 0 0,0 0 0,1 0 0,-1-1 0,0 1 0,1 0 0,-1 0 0,0 0 0,1 0 0,-1-1 0,0 1 0,1 0 1,-1 0-1,0-1 0,0 1 0,0 0 0,1-1 0,-1 1 0,0 0 0,0-1 0,0 1 0,0 0 0,1-1 0,-1 1 0,0 0 0,0-1 0,0 1 0,0 0 0,0-1 0,0 1 0,0-1 0,-11-7 2342,-21 2 114,26 6-2466,0 1 0,0 0 0,0 1 0,1-1-1,-1 1 1,0 0 0,1 1 0,-1 0 0,1-1 0,0 2 0,0-1 0,0 0 0,0 1 0,1 0-1,-1 0 1,1 1 0,0-1 0,-4 7 0,3-4-104,0 0 1,0 1-1,1 0 1,0 0-1,0 0 1,1 0-1,0 0 1,0 1-1,1-1 1,0 1-1,-1 16 0,3-23-10,0 0-1,0 0 1,0-1-1,0 1 1,0 0-1,0 0 1,1-1-1,-1 1 0,0 0 1,1-1-1,-1 1 1,1 0-1,0-1 1,0 1-1,0-1 1,-1 1-1,3 1 0,-2-2 4,-1-1 0,1 1-1,0-1 1,0 1-1,0-1 1,0 0-1,0 1 1,0-1-1,-1 0 1,1 0 0,0 0-1,0 0 1,0 1-1,0-1 1,0 0-1,0-1 1,0 1 0,0 0-1,0 0 1,0 0-1,0-1 1,1 1-1,4-3-22,-1 1-1,0-1 0,1 0 0,-1-1 1,0 1-1,-1-1 0,10-8 0,11-15-10,-2-1-1,0-2 1,-2 0-1,-1-1 1,-1 0-1,-2-2 1,14-37-1,-27 58 69,0-1 1,4-20-1,-7 31-21,-1 0 0,1 0-1,-1 0 1,1 0 0,-1 0 0,0 0 0,0-1 0,0 1 0,0 0-1,0 0 1,-1 0 0,1 0 0,-1 0 0,1 0 0,-1 0 0,0 0-1,0 0 1,0 0 0,0 0 0,0 1 0,0-1 0,0 0 0,-1 1-1,-2-4 1,3 5-2,-1-1 0,1 1 0,-1 0 0,0-1 0,1 1 0,-1 0 0,0 0 0,1 0 0,-1 0 0,0 0 0,1 0 0,-1 1 0,1-1-1,-1 1 1,0-1 0,1 1 0,-1-1 0,1 1 0,-1 0 0,1 0 0,0 0 0,-1-1 0,1 2 0,0-1 0,-2 1 0,-30 33 39,32-34-41,-9 11 29,1 0 1,0 1-1,0 0 0,2 1 0,-1 0 0,-6 21 0,14-35-27,-1 1-1,1-1 1,0 1-1,0-1 1,0 1-1,0-1 1,0 1 0,0-1-1,0 1 1,0-1-1,1 1 1,-1-1-1,0 1 1,0-1 0,0 1-1,0-1 1,1 1-1,-1-1 1,0 1-1,0-1 1,1 1 0,-1-1-1,0 0 1,1 1-1,-1-1 1,1 0-1,-1 1 1,0-1 0,1 0-1,-1 1 1,1-1-1,-1 0 1,1 0-1,-1 0 1,1 1 0,-1-1-1,1 0 1,-1 0-1,1 0 1,0 0-1,28 3 129,-14-2-99,-4 1-34,-1 0 0,0 1 1,0 1-1,0 0 0,0 0 0,0 1 0,-1 0 1,0 0-1,0 1 0,0 1 0,14 12 0,-9-4-50,0 0-1,-1 1 1,-1 1-1,0 0 0,10 21 1,-16-31-1485,-2-11-804,-4-16 576,-4-5 696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7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169 180 13163,'17'-13'1274,"-1"-1"0,0-1 0,-2 0 1,1-1-1,-2-1 0,15-23 0,-27 40-1204,-1-1 0,1 0 0,0 0 0,-1 0-1,1 0 1,-1 0 0,0-1 0,1 1 0,-1 0 0,0 0 0,0 0 0,0 0 0,1 0-1,-1 0 1,0-1 0,-1 1 0,1 0 0,0 0 0,0 0 0,0 0 0,-1 0-1,1 0 1,0 0 0,-1 0 0,1 0 0,-2-2 0,1 1 39,-1 1 0,0-1 1,0 1-1,1 0 0,-1-1 0,0 1 0,0 0 1,0 0-1,0 0 0,-1 1 0,1-1 0,-4 0 1,-3-1 136,1 1 1,-1 0 0,0 0 0,1 1 0,-1 1 0,-12 1-1,11 1-131,-1 0 0,1 1 0,0 0 0,0 1 0,0 0 0,1 0 0,0 1 0,0 0 0,0 1 0,-13 12 0,15-12-110,1 0 0,-1 0 1,1 0-1,1 1 1,-1 0-1,2 0 1,-1 0-1,1 1 1,0-1-1,0 1 1,1 0-1,-3 15 0,6-22-28,0 0 0,0 1 0,0-1-1,0 0 1,0 0 0,0 0-1,1 0 1,-1 1 0,1-1 0,0 0-1,-1 0 1,1 0 0,0 0 0,0 0-1,0 0 1,0-1 0,1 1-1,-1 0 1,0 0 0,1-1 0,0 1-1,-1-1 1,1 0 0,0 1 0,-1-1-1,1 0 1,0 0 0,4 2-1,5 2-108,1-1 0,0 0-1,0-1 1,13 2-1,-2 0-19,-4 0 36,81 23-324,-90-24 417,-1 0 0,1 0 0,-1 1 0,0 0 1,0 1-1,-1 0 0,14 11 0,-21-16 40,1 1 0,-1-1 0,1 1 0,-1-1 0,0 1 0,0-1-1,0 1 1,1 0 0,-1-1 0,-1 1 0,1 0 0,0 0 0,0 0 0,-1 0 0,1 0 0,-1 0 0,0 0 0,1 0 0,-1 0 0,0 0 0,0 0 0,0 0-1,-1 0 1,1 0 0,0 0 0,-1 0 0,1 0 0,-1 0 0,0 0 0,1 0 0,-1-1 0,0 1 0,0 0 0,0 0 0,-1-1 0,1 1 0,0-1 0,-1 1-1,1-1 1,-1 1 0,1-1 0,-1 0 0,-1 1 0,-6 5 111,0-1 0,0-1 0,-1 0 0,0 0 0,0-1-1,-18 6 1,2-4-88,0 0-1,0-2 0,0-1 1,0-1-1,-37-2 0,39-5-1537,20 0-386,16 0 897,13-1 201,12-1-209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8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248 423 16700,'1'-1'94,"-1"0"1,1 1 0,-1-1 0,0 0 0,1 1 0,-1-1-1,0 0 1,0 0 0,1 1 0,-1-1 0,0 0-1,0 0 1,0 0 0,0 1 0,0-1 0,0 0 0,0 0-1,0 1 1,0-1 0,-1 0 0,1 0 0,0 1 0,0-1-1,-1 0 1,1 0 0,0 1 0,-1-1 0,1 0-1,-1 1 1,1-1 0,-1 0 0,-1 0 57,0-1 1,0 1-1,0 0 1,0 0-1,-1-1 0,1 2 1,0-1-1,0 0 1,-1 0-1,-3 0 0,-4 0 329,0 0 0,-1 0 0,1 1 0,-13 1-1,15 0-427,0 1-1,1 0 0,-1 0 1,1 1-1,0 0 0,-1 0 1,1 1-1,0-1 0,1 2 1,-1-1-1,1 1 0,0 0 1,0 0-1,0 1 0,1-1 0,0 1 1,0 1-1,0-1 0,1 1 1,0 0-1,0-1 0,1 2 1,0-1-1,0 0 0,1 1 1,0-1-1,0 1 0,1 0 1,-1 0-1,2-1 0,-1 1 1,1 0-1,1 0 0,1 11 0,-2-16-51,0-1 0,1 1 0,-1 0 0,1-1-1,0 1 1,0-1 0,0 1 0,0 0 0,0-1-1,0 0 1,1 1 0,-1-1 0,1 0-1,0 0 1,0 0 0,0 0 0,0 0 0,0 0-1,0-1 1,0 1 0,0 0 0,1-1 0,-1 0-1,1 0 1,-1 0 0,1 0 0,-1 0-1,1 0 1,0 0 0,-1-1 0,1 0 0,0 1-1,-1-1 1,5 0 0,1-1 20,1 0-1,0-1 1,-1 0 0,1 0 0,-1-1-1,0 0 1,0 0 0,0-1-1,11-7 1,1-2 60,-1-2 0,0 0-1,-1-1 1,-1-1 0,0 0-1,-1-1 1,-1-1 0,-1-1-1,12-21 1,-10 13 58,-2-1 1,0-1-1,-2 0 1,-1 0-1,-2-1 1,7-38-1,-12 50-86,-1 0 0,-1 1 0,-1-1 0,0 0 0,-2 0 0,-2-21 0,3 38-50,-1 0 0,1 1 0,0-1 1,-1 0-1,1 1 0,-1-1 0,0 0 0,0 1 0,1-1 0,-1 1 1,0-1-1,0 1 0,0 0 0,-3-3 0,4 4-3,-1-1 1,1 1-1,-1 0 0,1 0 0,-1 0 1,1-1-1,0 1 0,-1 0 0,1 0 0,-1 0 1,1 0-1,-1 0 0,1 0 0,-1 0 1,1 0-1,-1 0 0,1 0 0,-1 0 1,1 0-1,-1 1 0,0-1 0,-14 13-11,8-2-11,0 0 1,1 1-1,0-1 0,-8 24 0,-13 55-20,19-60 44,2-9-2,-16 67 0,19-77-13,2 0 0,0-1 1,0 1-1,1 0 1,2 20-1,-2-30 12,0 0-1,0 0 1,0 0 0,1 0-1,-1 0 1,0 0 0,1 0-1,-1-1 1,0 1 0,1 0-1,0 0 1,-1-1 0,1 1-1,-1 0 1,1 0 0,0-1-1,-1 1 1,1-1 0,0 1-1,0-1 1,-1 1 0,1-1-1,0 1 1,0-1 0,0 0-1,0 1 1,0-1 0,-1 0-1,1 0 1,0 0 0,0 0-1,0 0 1,0 0 0,0 0-1,0 0 1,0 0 0,0 0-1,0 0 1,0 0 0,-1-1-1,3 0 1,5-1-20,1-1-1,-1-1 1,13-7 0,-3 2-87,-14 8 78,0-1 1,1 1 0,-1 0 0,0 0-1,1 0 1,-1 0 0,1 1 0,0 0-1,-1 0 1,1 0 0,-1 0 0,1 1-1,-1-1 1,1 1 0,-1 1 0,1-1-1,-1 1 1,7 3 0,-4-1-22,0 1 0,-1 0 0,0 0 0,0 1 1,-1 0-1,1 0 0,-1 0 0,0 1 0,7 12 0,0 2-67,-7-11 77,0-1-1,1 0 1,0 0-1,11 12 1,-16-20 46,-1-1 0,1 1 1,-1-1-1,1 1 0,0-1 1,-1 1-1,1-1 0,0 1 0,-1-1 1,1 0-1,0 1 0,0-1 1,-1 0-1,1 1 0,0-1 0,0 0 1,0 0-1,-1 0 0,1 0 1,0 0-1,0 0 0,0 0 0,-1 0 1,1 0-1,0 0 0,0-1 0,0 1 1,-1 0-1,1 0 0,0-1 1,0 1-1,-1 0 0,1-1 0,0 1 1,-1-1-1,1 1 0,0-1 1,-1 1-1,1-1 0,-1 0 0,1 1 1,-1-1-1,1-1 0,3-3 40,-1 0 0,0-1-1,0 1 1,2-10 0,-4 12-28,16-54 586,8-63-1,-29 144-623,2 0 1,0-1 0,1 1 0,2 0-1,4 34 1,-5-56 21,1 0 0,-1 0 0,1 0 1,-1 0-1,1 0 0,0 0 0,0 0 0,0 0 0,0-1 0,0 1 0,0 0 0,1-1 0,-1 1 0,1-1 0,-1 1 0,1-1 0,-1 0 0,1 1 1,0-1-1,2 1 0,-2-1 0,1-1 1,-1 1 0,0-1 0,1 0-1,-1 1 1,0-1 0,1 0-1,-1 0 1,0-1 0,1 1 0,-1-1-1,0 1 1,0-1 0,1 1-1,-1-1 1,0 0 0,4-3 0,7-4 13,0-1 1,0 0-1,-1-1 0,-1-1 1,20-23-1,-16 18 14,31-27 0,-46 42-31,1 1-1,-1-1 0,1 1 1,0-1-1,-1 1 0,1-1 1,0 1-1,-1-1 0,1 1 1,0 0-1,-1-1 1,1 1-1,0 0 0,0 0 1,-1 0-1,1-1 0,0 1 1,0 0-1,0 0 0,-1 0 1,1 0-1,0 0 0,0 1 1,0-1-1,-1 0 0,1 0 1,0 0-1,0 1 0,0 0 1,1 0-2,-1 0 1,0 0-1,0 1 1,0-1-1,0 1 1,0-1-1,0 1 1,-1-1-1,1 1 1,0 0-1,-1-1 1,1 1-1,-1 1 1,3 10-7,-2 0 0,1 23 0,-2-32 11,0 14-54,0-9-79,0-1-1,0 1 1,0-1-1,1 1 1,1-1-1,-1 1 0,1-1 1,6 14-1,-8-22 101,0 1-1,0-1 1,0 0-1,1 1 1,-1-1-1,0 0 1,0 1-1,1-1 1,-1 0-1,0 0 1,1 1-1,-1-1 1,0 0-1,1 0 1,-1 1-1,0-1 0,1 0 1,-1 0-1,1 0 1,-1 0-1,0 1 1,1-1-1,-1 0 1,1 0-1,-1 0 1,0 0-1,1 0 1,-1 0-1,1 0 1,-1 0-1,1 0 1,-1 0-1,0-1 1,1 1-1,-1 0 1,1 0-1,-1 0 1,0 0-1,1-1 1,-1 1-1,0 0 0,1-1 1,15-15-379,-15 15 352,17-21-540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1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2453 10266,'-1'-5'504,"1"0"0,-1-1 1,1 1-1,0-1 0,1 1 0,-1 0 0,1-1 0,0 1 0,2-6 0,20-46 341,-7 20-416,94-216 354,-87 211-577,1 1-1,2 0 1,56-64 0,16 4 169,46-55-181,-77 65-154,-36 48 11,1 1-1,2 1 0,73-67 0,-38 57 83,102-58-1,-23 16 1,-15 2-50,251-157 3,-329 218-81,1 3 0,2 2 0,1 3 0,1 2 0,0 3 0,1 2 0,71-6 0,195-28 25,-240 31-20,144-50 0,71-69 35,-56 20 50,-90 54-173,-150 60-608,-8 0 379,-13 2 210,7 0-44,-15-5-124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9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25 17332,'0'-1'213,"-1"-18"1916,0 14-967,-1 13 236,-25 230 3238,22-178-4164,3-35-325,-7 179 526,9-201-663,0 0 0,0 1-1,1-1 1,-1 0 0,1 0-1,0 1 1,0-1 0,0 0 0,0 0-1,3 5 1,-3-7-5,-1-1 0,1 1 0,0 0 0,0-1 0,0 1 0,0 0 0,0-1-1,-1 1 1,1-1 0,0 1 0,0-1 0,0 0 0,1 1 0,-1-1 0,0 0 0,0 0 0,0 0-1,0 0 1,0 0 0,0 0 0,0 0 0,0 0 0,0 0 0,0 0 0,0-1 0,0 1 0,0 0-1,0-1 1,0 1 0,0-1 0,0 1 0,0-1 0,0 1 0,1-2 0,46-25 127,44-22 2,-81 44-112,0 1 0,0 0 0,0 1 0,0 0 0,0 1 0,22-2 0,-30 4-24,0 0 0,0 0 1,0 0-1,0 0 0,0 1 0,-1-1 1,1 1-1,0 0 0,0 0 0,-1 0 1,1 0-1,0 0 0,-1 0 0,1 1 1,-1-1-1,1 1 0,-1 0 0,0 0 1,0 0-1,4 3 0,-5-2-1,1 0 1,-1 0-1,0-1 0,0 1 0,0 0 1,0 0-1,0 0 0,-1 0 0,1 0 0,-1 0 1,0 1-1,0-1 0,0 0 0,0 0 1,0 0-1,-1 0 0,0 0 0,1 0 1,-2 3-1,-17 32-20,16-33 28,-1 1 0,1 0 0,1-1 0,-1 1 1,-1 7-1,4-13-5,0 0 1,0 0 0,0 1-1,0-1 1,0 0-1,0 0 1,0 0-1,0 1 1,0-1 0,0 0-1,0 0 1,0 0-1,1 1 1,-1-1-1,0 0 1,0 0 0,0 0-1,0 0 1,0 1-1,0-1 1,1 0-1,-1 0 1,0 0 0,0 0-1,0 0 1,0 0-1,1 1 1,-1-1-1,0 0 1,0 0 0,0 0-1,0 0 1,1 0-1,-1 0 1,0 0-1,0 0 1,0 0 0,1 0-1,-1 0 1,0 0-1,0 0 1,0 0-1,1 0 1,-1 0-1,0 0 1,0 0 0,0 0-1,1 0 1,-1-1-1,15-2-1,-13 2 2,35-9-69,50-17-272,-77 23-9,-1 0 0,-1 0 0,1 0 0,0-2 1,-1 1-1,14-13 0,-20 17 285,0-1 0,0 0 0,-1 0 0,1 0 0,-1 0 0,1 0 0,-1 0 0,0-1 0,0 1 0,0 0 0,0-1 0,0 1 0,-1 0 0,1-1 0,-1 1 0,1-5 0,-1-17-686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39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14875,'-12'6'1929,"14"0"-905,3 1-368,8 0 1680,6 0-991,7-1-433,4-2-280,7-1-680,2-3-576,1-1 600,1-6-168,8-2-112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0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 14803,'1'-1'163,"0"-1"-1,0 1 1,0 0-1,0-1 1,0 1-1,0 0 0,1 0 1,-1 0-1,0 0 1,1 0-1,-1 0 1,1 0-1,-1 0 1,1 1-1,-1-1 1,1 0-1,0 1 1,-1 0-1,1-1 1,0 1-1,-1 0 0,1 0 1,0 0-1,-1 0 1,1 0-1,0 0 1,0 0-1,1 1 1,10 0 953,-1 1 0,19 6 1,-23-6-896,1 1-1,-1 0 1,1 0 0,-1 1 0,0 0 0,0 1 0,-1 0 0,1 0 0,-1 1 0,7 7 0,-10-10-169,-1 1 0,0 0 0,0 0-1,0 0 1,0 0 0,-1 1 0,1-1-1,-1 1 1,-1-1 0,1 1 0,0 0 0,-1 0-1,0-1 1,0 1 0,-1 0 0,1 0 0,-1 0-1,0 0 1,-1 0 0,0 6 0,-1 0-21,-1 0 0,-1 0 0,0 0 1,0-1-1,-1 0 0,0 0 0,-1 0 1,0 0-1,-11 12 0,7-10 2,-1 0 0,0 0 0,-1-1 0,-1-1 0,0 0-1,-14 9 1,19-14 25,12-8 10,16-9-19,115-30 2,-3 1-2005,-128 40 1878,0-1 0,1 0 0,-1 0 1,0 0-1,0-1 0,0 1 0,-1-1 0,1 0 0,3-4 0,3-8-460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0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17 150 16123,'-11'7'1897,"5"1"-1225,12 1-192,5 0 920,15-2-399,8-2-145,7-2-376,6 0-72,6-3-376,3-3-328,-3-4 936,0-1-624,-6 2-32,-7-1-40</inkml:trace>
  <inkml:trace contextRef="#ctx0" brushRef="#br0" timeOffset="1">704 99 16323,'-8'5'457,"1"-1"-1,0 1 0,0 1 1,0-1-1,1 1 0,0 0 1,0 1-1,0-1 0,1 1 1,0 0-1,-4 9 0,4-8-255,0 1 0,1 0 0,0 1 0,1-1 0,0 1-1,0 0 1,1 0 0,0-1 0,0 13 0,2-20-179,0 0 0,0 0 1,0 0-1,0 0 0,0 0 1,1 0-1,-1 0 0,1 0 0,-1 0 1,1 0-1,-1-1 0,1 1 1,0 0-1,0 0 0,0 0 0,0-1 1,1 1-1,0 1 0,0-2 4,-1 0-1,0 0 1,1-1-1,-1 1 1,1-1-1,-1 1 1,1-1-1,-1 1 1,1-1-1,-1 0 0,1 0 1,-1 0-1,1 0 1,0 0-1,-1 0 1,1 0-1,-1 0 1,1-1-1,-1 1 1,1-1-1,-1 1 1,1-1-1,-1 1 1,2-2-1,7-3 104,0-1 0,0 0 0,0-1 0,-1 0 0,0 0 1,-1-1-1,0 0 0,9-11 0,5-9 413,25-42 1,-37 53-228,16-35-1,-24 48-272,0-1-1,0 1 1,-1-1-1,1 0 1,-1 0-1,-1 1 1,1-1 0,0 0-1,-1 0 1,0 0-1,0 0 1,-1 0-1,-1-6 1,2 11-35,0-1 0,0 1 0,0-1 0,-1 1 0,1-1 0,0 1 0,-1-1 0,1 1 0,0-1 0,-1 1 0,1-1 0,-1 1 0,1 0 0,0-1 0,-1 1-1,1 0 1,-1-1 0,1 1 0,-1 0 0,0-1 0,1 1 0,-1 0 0,1 0 0,-1 0 0,1 0 0,-1 0 0,1 0 0,-1 0 0,0 0 0,1 0 0,-1 0 0,1 0 0,-1 0 0,0 0 0,1 0 0,-1 0 0,1 0 0,-1 1 0,1-1 0,-1 0 0,1 0 0,-1 1 0,1-1-1,-1 0 1,1 1 0,-1 0 0,-21 17 125,16-12-123,1 1 1,-1 0-1,1 0 1,1 0 0,-1 0-1,1 1 1,1 0-1,-1 0 1,1 0-1,1 0 1,0 1 0,0-1-1,0 1 1,1-1-1,0 1 1,1 0-1,1 12 1,-1-19-27,0-1 0,0 1 0,1 0 0,-1 0 0,1 0 0,0-1 0,-1 1 0,1 0-1,0-1 1,0 1 0,0-1 0,0 1 0,0-1 0,0 1 0,0-1 0,1 0 0,-1 1 0,1-1 0,-1 0 0,1 0 0,1 1 0,0-1-69,-1 0 1,1 0-1,0-1 1,0 1-1,-1-1 0,1 0 1,0 0-1,0 0 1,-1 0-1,1 0 0,0 0 1,4-2-1,5-1-425,0-1-1,-1-1 1,0 0-1,0 0 0,12-9 1,56-42-1155,-38 23 713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0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6 17276,'0'-1'55,"0"1"0,0 0 0,0 0 0,0-1 0,0 1 0,0 0 0,0 0 0,0 0 1,0-1-1,0 1 0,0 0 0,-1 0 0,1-1 0,0 1 0,0 0 0,0 0 0,0 0 0,-1-1 1,1 1-1,0 0 0,0 0 0,0 0 0,-1 0 0,1 0 0,0 0 0,0-1 0,0 1 0,-1 0 1,1 0-1,0 0 0,0 0 0,-1 0 0,1 0 0,0 0 0,0 0 0,-1 0 0,1 0 0,0 0 1,0 0-1,-1 0 0,1 0 0,0 0 0,0 0 0,-1 0 0,1 1 0,0-1 0,0 0 0,0 0 0,-1 0 1,1 1-1,-8 15 944,-2 23 457,2 1 1,-5 54 0,3 84-1005,10-169-391,-2 29-13,0 66 88,2-91-145,1 1-1,0-1 0,1 0 0,1 0 0,5 15 1,-8-27-6,0 0 0,0 0 1,1 0-1,-1 0 0,1 0 1,-1 0-1,1 0 1,-1 0-1,1 0 0,-1 0 1,1 0-1,0-1 1,-1 1-1,1 0 0,0 0 1,0-1-1,0 1 0,0-1 1,0 1-1,-1 0 1,1-1-1,0 0 0,0 1 1,2-1-1,-2 0-15,0 0-1,1 0 1,-1 0-1,1 0 1,-1-1-1,0 1 1,1-1 0,-1 1-1,0-1 1,0 1-1,1-1 1,-1 0-1,0 0 1,0 1-1,2-3 1,3-2-116,0-1 0,-1 0-1,0-1 1,0 1 0,4-8 0,16-35-498,-3 0 0,23-74 0,-25 65 399,57-179 743,-72 223-89,-5 14-398,0 0 0,0 0 0,0 0 1,0 0-1,0 0 0,0 0 0,0 0 0,0 0 1,0 0-1,0 0 0,0 0 0,0 0 0,0 0 0,0 0 1,0 0-1,0 0 0,0 0 0,0 0 0,0 0 1,0 0-1,0 0 0,1 0 0,-1 0 0,0 0 0,0 0 1,0 0-1,0 0 0,0 0 0,0 0 0,0 0 0,0 0 1,0 0-1,0 0 0,0 0 0,0 0 0,0 0 1,0 0-1,0 0 0,0 0 0,0 0 0,0 0 0,0 0 1,0 0-1,1 0 0,-1 0 0,0 0 0,0 0 1,0 0-1,0 0 0,-3 24 595,-27 106 526,16-77-846,2 1 0,2 1 0,-2 56 0,12-108-358,0 0 0,0 0 1,0 0-1,0 0 0,1 0 0,-1-1 0,1 1 1,0 0-1,0 0 0,0 0 0,2 2 0,-3-4 32,0-1-1,1 0 0,-1 1 0,0-1 0,1 1 0,-1-1 0,1 0 1,-1 1-1,1-1 0,-1 0 0,0 1 0,1-1 0,-1 0 0,1 0 1,-1 0-1,1 1 0,-1-1 0,1 0 0,-1 0 0,1 0 0,-1 0 0,1 0 1,0 0-1,1 0-4,-1-1 0,0 1 0,0-1 0,1 1 0,-1-1 0,0 0 0,0 1 0,0-1 0,0 0 0,0 0 0,0 0 0,0 0 0,2-1-1,6-8-491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1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45 193 16500,'18'9'1621,"-13"-7"-1102,-1 1 0,1-1 0,0 0 0,0 0-1,0-1 1,0 1 0,8 0 0,-10-2-420,-1 0 0,0 0 0,1-1 0,-1 1 0,0-1 0,0 0 0,1 0 0,-1 0 0,0 0 0,0 0 0,0 0 0,0 0 0,0-1 0,0 1 0,0-1 0,-1 1 0,1-1 0,-1 0 0,1 0 1,-1 1-1,2-4 0,6-7 226,-1-1 1,0 0 0,11-27-1,-17 34-239,1 0 0,-1 0-1,-1 0 1,1 0 0,-1 0-1,0-1 1,0 1 0,-1 0-1,0 0 1,0-1 0,-1 1-1,-1-8 1,2 13-66,0 0 0,0 0 0,-1-1-1,1 1 1,-1 0 0,1 0 0,-1 0 0,1 0 0,-1-1-1,0 1 1,1 0 0,-1 0 0,0 0 0,0 1 0,0-1 0,0 0-1,0 0 1,0 0 0,0 1 0,0-1 0,0 0 0,0 1-1,0-1 1,-1 1 0,0-1 0,0 1-1,-1 0 0,1 0 0,0 0 0,0 0 1,0 1-1,0-1 0,-1 1 0,1-1 0,0 1 0,0 0 0,0 0 0,0 0 1,-2 1-1,-5 4 14,1 0 0,0 1 0,0 0 0,-14 15 1,9-6-5,0 0 1,1 2-1,1-1 1,1 1 0,-10 26-1,16-35-8,0 1 1,1 0-1,0-1 0,1 1 0,0 0 1,0 1-1,1-1 0,1 0 0,0 0 0,0 1 1,1-1-1,3 18 0,-3-26-11,0 1-1,-1 0 1,1-1-1,1 1 1,-1-1 0,0 1-1,1-1 1,-1 0-1,1 1 1,0-1-1,-1 0 1,1 0 0,0 0-1,0 0 1,1-1-1,-1 1 1,0-1-1,3 2 1,-1-1 2,0-1 0,0 1 0,0-1 0,0 0 0,0-1 0,0 1 0,1-1 0,-1 0-1,0 0 1,8-1 0,1-1-81,0-1-1,-1 0 0,1-1 0,-1-1 1,0 0-1,21-12 0,-24 12-11,0-1-1,-1 0 1,1 0-1,-1 0 1,-1-1 0,1-1-1,-1 1 1,-1-1-1,1 0 1,-1-1-1,9-17 1,-2-17-223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1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20660,'10'0'2353,"3"-3"-1521,14-4-352,6-2 1297,11 1-713,4-2-360,6 4-608,-1 2-448,-4-5 376,-3-5-144,-10-4-104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42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29 179 16668,'-28'8'2958,"31"-10"-2742,0 0 0,1 1 1,-1-1-1,1 1 1,-1 0-1,1 0 1,-1 0-1,1 1 0,0-1 1,-1 1-1,1 0 1,4 0-1,3 0 36,53-4 552,101 9-1,64 20-483,12 2-233,-16-18 23,364-33 0,-323 1 68,667-48 498,-918 70-669,816-66 757,-755 56-668,143-18 146,-150 22-152,78 4 0,-132 3-74,-1 1-1,1 1 1,0 0-1,15 5 1,-26-5-13,1-1 0,-1 0 0,0 1 0,0 0 1,-1 0-1,1 0 0,0 0 0,-1 0 0,1 1 1,-1 0-1,0 0 0,0 0 0,0 0 0,0 0 1,0 1-1,-1-1 0,5 8 0,-7-10-17,1 1 0,0-1 0,-1 1 0,1-1 0,-1 1-1,0-1 1,1 1 0,-1 0 0,0-1 0,0 1 0,0 0 0,0-1 0,0 1-1,0 0 1,-1-1 0,1 1 0,0-1 0,-1 1 0,1-1 0,-1 1 0,0-1 0,0 1-1,1-1 1,-1 1 0,0-1 0,0 0 0,0 1 0,-2 0 0,1 0-21,1-1 0,-1 0 0,0 0 0,0 0 0,0 0 1,-1 0-1,1 0 0,0 0 0,0-1 0,0 1 0,-1-1 0,1 1 0,0-1 1,-1 0-1,1 0 0,0 0 0,0 0 0,-1 0 0,1-1 0,-3 0 1,-33-14-154,-1-7-65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7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27 14083,'0'-2'256,"-1"1"0,1-1-1,-1 1 1,1-1 0,-1 0 0,0 1-1,0 0 1,0-1 0,1 1 0,-1 0 0,0-1-1,-1 1 1,1 0 0,0 0 0,0 0-1,0 0 1,-3-2 0,4 3-148,-1 0 0,1 0 0,0 0 0,-1 0 0,1-1 0,-1 1 0,1 0 0,-1 0 0,1 0 0,-1 0 0,1 0 0,-1 0 0,1 0 0,-1 0 0,1 0 0,0 0 0,-1 0 0,1 1 0,-1-1 0,1 0 0,-1 0 0,1 0 0,-1 1 0,0 0-17,0-1-1,1 1 1,-1 0 0,0 0 0,1 0 0,-1 0-1,1 0 1,-1 0 0,1 0 0,-1 0 0,1 0-1,0 0 1,-1 0 0,1 2 0,-2 10 71,0 0 0,1 0-1,1 0 1,0 1 0,1-1 0,3 17 0,1-6-25,1 0 1,13 34 0,-18-54-99,1-1 0,-1 1 0,1-1 0,0 0 1,0 1-1,0-1 0,0 0 0,0 0 0,4 2 1,-5-4-14,0 0 0,0 0 0,0 0 1,1-1-1,-1 1 0,0 0 1,1-1-1,-1 1 0,0-1 0,1 0 1,-1 1-1,1-1 0,-1 0 0,0 0 1,1 0-1,-1 0 0,1 0 1,-1 0-1,0 0 0,1-1 0,-1 1 1,1 0-1,-1-1 0,0 1 1,1-1-1,1-1 0,5-3 66,0-1-1,0 0 1,-1-1 0,0 0-1,-1 0 1,1 0-1,-2-1 1,1 0 0,-1 0-1,5-9 1,-2 3 101,22-25 0,-30 38-188,1 0 1,0 0-1,0-1 1,1 1-1,-1 1 1,0-1-1,0 0 1,0 0-1,1 0 0,-1 1 1,0-1-1,0 0 1,1 1-1,-1-1 1,1 1-1,-1 0 1,1-1-1,1 1 1,-2 0-4,0 0 0,0 1-1,0-1 1,1 0 0,-1 1 0,0-1 0,0 1 0,0-1 0,0 1 0,0 0 0,0-1-1,0 1 1,0 0 0,0 0 0,0 0 0,0 0 0,0 1 0,4 5-6,-1 1 0,0-1 0,0 1 0,-1 0 0,3 9 1,-1-4 0,-1-2 3,14 33-16,-17-41 17,1 0 0,0 0 0,-1 0 1,1-1-1,0 1 0,1 0 0,-1-1 0,0 1 0,1-1 0,3 4 0,-5-6 2,0 0 1,0 0 0,0 1 0,0-1-1,0 0 1,0 0 0,0 0-1,0 0 1,0 0 0,0 0 0,0 0-1,0-1 1,0 1 0,0 0 0,0 0-1,0-1 1,0 1 0,0-1-1,0 1 1,0-1 0,0 1 0,-1-1-1,1 1 1,0-1 0,0 0-1,-1 0 1,2 0 0,20-26 132,-17 20-104,2-1 4,-4 3-3,1 0 1,0 0-1,0 0 1,0 1 0,1-1-1,0 1 1,6-4-1,-9 7-28,-1 0 0,1 1 0,0-1 0,-1 1 0,1-1-1,0 1 1,0 0 0,0 0 0,-1 0 0,1 0 0,0 0 0,0 0-1,0 0 1,-1 1 0,1-1 0,0 0 0,0 1 0,-1 0-1,1-1 1,0 1 0,-1 0 0,1 0 0,-1 0 0,1 0-1,-1 0 1,0 0 0,1 0 0,-1 1 0,0-1 0,2 3 0,13 15 5,20 29 1,-25-33-11,0 0-1,0 0 1,27 24 0,-37-38 3,0 0 0,1 0 1,-1 0-1,0 0 1,0 0-1,1 0 1,-1-1-1,1 1 1,-1-1-1,0 1 1,1-1-1,-1 1 0,1-1 1,0 0-1,-1 0 1,1 0-1,-1 0 1,1 0-1,-1 0 1,1 0-1,-1 0 1,1-1-1,-1 1 0,1 0 1,-1-1-1,1 1 1,2-2-1,1-2-50,1 0-1,-1 0 1,0-1-1,0 1 1,6-8-1,12-10-968,-12 15 454,-1 1 0,2 1 0,-1-1 0,1 2 0,-1 0 0,23-5 0,-7 2-407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8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100 255 14651,'1'-1'179,"-1"0"0,1 0 0,-1 0 0,1 0 0,-1-1 0,0 1 0,1 0 0,-1 0 1,0-1-1,0 1 0,0 0 0,0 0 0,0-1 0,0 1 0,-1 0 0,1 0 0,0-1 0,-1 1 0,1 0 0,-1-2 0,0 2-42,0 1-1,0-1 1,0 0-1,0 1 1,1 0-1,-1-1 1,0 1 0,0 0-1,0-1 1,0 1-1,0 0 1,0 0-1,0 0 1,0 0 0,0 0-1,0 0 1,0 0-1,0 0 1,0 0-1,0 0 1,0 0-1,0 1 1,0-1 0,0 0-1,0 1 1,0-1-1,1 1 1,-2 0-1,-3 2 23,1-1 0,0 1-1,0 0 1,1 1 0,-1-1-1,1 1 1,-1-1-1,1 1 1,0 0 0,1 0-1,-1 0 1,1 1 0,-3 4-1,1 1-89,0 0-1,0 0 0,1 0 1,0 0-1,-1 12 1,3-17-56,1 0 1,0 0-1,0 0 1,0 0-1,1 0 1,-1 0-1,4 10 1,-4-14-12,0-1 0,0 1 0,1 0 0,-1-1 0,0 1 0,1 0 0,-1-1 0,1 1 0,-1 0 0,0-1-1,1 1 1,0-1 0,-1 1 0,1-1 0,-1 1 0,1-1 0,0 0 0,-1 1 0,1-1 0,0 0 0,-1 1 0,1-1 0,1 0 0,-1 0 1,1 0 0,-1 0 0,1 0 0,-1-1 0,1 1 0,-1-1 0,1 1 0,-1-1 0,0 1 0,1-1 0,-1 0 0,0 0 0,1 0 0,-1 0 0,0 0 0,2-2 0,8-8 19,0-1 1,-1-1-1,0 0 0,-1 0 0,0-1 0,9-19 0,34-94 254,-1-40 434,-59 307-265,8-137-438,-2 29-34,0 80 174,2-93-276,2 0-1,0 0 1,8 31-1,-2-31 387,-8-18-255,0-1 0,0 1 0,0-1 0,0 0 0,1 1 0,-1-1 0,0 0 0,0 1 0,0-1 0,0 0 0,1 1 0,-1-1 0,0 0 0,0 0 0,1 1 0,-1-1 0,0 0 0,1 0 0,-1 0 0,0 1 0,1-1 0,-1 0 0,0 0 0,1 0 0,-1 0 0,0 0 0,1 1 0,-1-1 0,0 0 0,1 0 0,-1 0 0,1 0 1,-1 0-1,0 0 0,1 0 0,-1-1 0,0 1 0,1 0 0,-1 0 0,0 0 0,1 0 0,-1 0 0,0 0 0,1-1 0,-1 1 0,0 0 0,1 0 0,-1 0 0,1-1 0,8-15-30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1993 13027,'18'1'472,"0"0"-1,0 0 1,0-2 0,0 0 0,0-1-1,-1-1 1,34-10 0,-3-2 51,2 2-1,-1 2 1,94-8 0,-81 16-441,0-3 1,87-20-1,35-4-65,-126 23-8,0-3-1,87-25 0,-90 16-3,29-11 9,2 4 0,100-17 0,-19 25 16,22-5 3,-44-2-25,214-36 553,-327 54-519,0-2 0,0-1-1,-1-1 1,-1-2 0,45-25 0,63-26-10,-119 57-26,301-100 83,-298 101-83,0-2 0,0 0 0,31-19 0,57-40 16,-73 44-20,2 1 0,51-20-1,86-23 8,11-5-5,-141 47 3,-1-2 1,-1-2-1,56-46 1,46-29 175,-40 36 155,143-119 0,-199 147 140,2 3-1,93-48 1,-114 63-479,0-1 0,-1-1 0,-1-1 0,-2-2 0,0-1 0,-1-1 0,25-36 0,-48 60-67,1-1-198,-1-1-1,1 0 1,-1 0 0,0 0 0,0 0 0,-1 0 0,1-1-1,1-7 1,-2 1-170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8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51 16107,'6'-5'1180,"-2"2"-690,-1 1 0,0-1 1,0 0-1,0-1 0,0 1 0,0 0 1,-1-1-1,1 0 0,-1 1 0,3-6 1,-5 8-413,-1 1 1,1 0-1,0 0 1,0-1-1,0 1 1,0 0-1,0 0 1,-1-1-1,1 1 1,0 0-1,0 0 1,0 0-1,-1 0 1,1-1-1,0 1 1,0 0-1,-1 0 1,1 0 0,0 0-1,0 0 1,-1 0-1,1-1 1,0 1-1,0 0 1,-1 0-1,1 0 1,0 0-1,0 0 1,-1 0-1,1 0 1,0 0-1,-1 0 1,1 1-1,0-1 1,0 0-1,-1 0 1,1 0 0,0 0-1,0 0 1,-1 0-1,1 0 1,0 1-1,-14 2 654,13-3-688,-26 10 820,-49 23 0,64-27-857,0 1 0,0 0 1,1 1-1,1 0 1,-1 1-1,-11 12 0,21-20-18,0 0-1,0 0 0,0 0 1,0 0-1,1 0 0,-1 1 1,0-1-1,0 0 0,1 1 1,-1-1-1,1 0 0,-1 1 1,1-1-1,-1 1 0,1-1 1,0 3-1,0-3-2,0 0 0,1-1 0,-1 1-1,0 0 1,0 0 0,1-1 0,-1 1 0,1 0-1,-1-1 1,1 1 0,-1 0 0,1-1 0,-1 1 0,1-1-1,0 1 1,-1-1 0,1 1 0,0-1 0,-1 1-1,1-1 1,0 0 0,0 1 0,7 1-94,0 0 0,0 0 1,0-1-1,0 0 0,9 0 0,4 1-14,-2 2 9,1 0 0,0 1 0,24 10 1,-38-13 115,0 1 1,-1 0 0,1 0 0,-1 0-1,1 0 1,-1 1 0,0 0 0,0 0-1,-1 0 1,1 1 0,-1 0 0,0-1 0,0 1-1,5 11 1,-8-15 12,0 1-1,-1-1 1,1 1-1,0 0 1,-1-1-1,1 1 0,-1 0 1,0 0-1,0-1 1,1 1-1,-1 0 1,0 0-1,-1 0 1,1-1-1,0 1 1,0 0-1,-1 0 1,1-1-1,-1 1 1,1 0-1,-1-1 1,-2 4-1,1-3 14,0 1-1,0-1 0,0 0 1,-1 0-1,1 0 1,-1 0-1,0 0 1,1-1-1,-1 1 0,0-1 1,-6 3-1,-2-1 52,-1 0 0,0 0 0,0-1 0,-1-1-1,-20 1 1,20-3-241,0 1-1,0-2 0,1 0 1,-1 0-1,0-1 0,1 0 0,-20-9 1,31 11 32,-1 0 0,1 1 0,0-1 0,0 0 0,0 0 0,0 0 0,0 1 0,0-1 0,0 0 0,0 0 0,1 0 0,-1-1 0,0 1 0,0-2 0,0 3 93,1-1 1,0 1 0,0 0 0,0-1-1,0 1 1,0-1 0,0 1-1,0 0 1,0-1 0,1 1-1,-1-1 1,0 1 0,0 0-1,0-1 1,0 1 0,0-1-1,1 1 1,-1 0 0,0-1-1,0 1 1,1 0 0,-1-1 0,0 1-1,1 0 1,-1 0 0,0-1-1,0 1 1,1 0 0,-1 0-1,1-1 1,-1 1 0,0 0-1,1 0 1,-1 0 0,1 0-1,-1 0 1,0 0 0,1 0 0,-1-1-1,1 1 1,-1 0 0,0 0-1,1 1 1,-1-1 0,1 0-1,17-1-837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9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17116,'10'62'3049,"5"91"0,-9-64-2106,-4-66-724,-1-3 56,2 0 1,6 27 0,-9-46-265,0 0 0,0-1 0,0 1 0,0-1 1,0 1-1,0-1 0,0 1 0,0-1 0,1 1 0,-1-1 0,0 1 1,0-1-1,1 1 0,-1-1 0,0 1 0,1-1 0,-1 0 1,0 1-1,1-1 0,-1 1 0,1-1 0,-1 0 0,1 0 1,-1 1-1,0-1 0,2 1 0,5-11 99,2-24-95,3-42-24,-9 49-4,1 0 0,1 1 0,1-1 0,2 1 0,17-42-1,-23 65 11,-1 0 0,0 0-1,1 1 1,0-1-1,-1 1 1,1-1-1,0 1 1,0 0-1,1 0 1,-1 0-1,0 0 1,1 0-1,-1 0 1,1 1-1,-1-1 1,1 1 0,0 0-1,0 0 1,4-2-1,-4 3 2,0 0-1,-1 0 1,1 0-1,0 1 1,0-1 0,-1 1-1,1 0 1,-1-1-1,1 1 1,-1 0-1,1 1 1,-1-1 0,1 0-1,-1 1 1,0-1-1,0 1 1,0 0-1,0 0 1,0-1 0,0 1-1,3 5 1,-2-3 38,-1-1 0,1 2 1,-1-1-1,0 0 1,0 0-1,-1 1 0,1-1 1,-1 1-1,0-1 0,0 1 1,0 0-1,-1-1 0,1 1 1,-1 0-1,0-1 0,-1 1 1,1 0-1,-1-1 0,0 1 1,0 0-1,0-1 1,-1 1-1,0-1 0,0 0 1,0 1-1,0-1 0,-1 0 1,-4 6-1,4-6-1,0 1-1,-1-1 1,1 1 0,-1-1-1,0 0 1,-1-1 0,1 1-1,0-1 1,-1 0-1,0 0 1,0 0 0,0-1-1,0 1 1,0-1 0,0-1-1,-1 1 1,1-1 0,0 1-1,-1-2 1,0 1 0,1-1-1,-1 1 1,1-2 0,-7 0-1,9 1-40,-1-1-1,1-1 1,-1 1-1,1 0 1,-1-1-1,1 0 1,0 0 0,0 0-1,-5-4 1,7 5 8,-1-1 0,1 1 0,-1-1 0,1 1 1,0-1-1,0 0 0,-1 1 0,1-1 0,0 0 1,1 0-1,-1 0 0,0 0 0,0 0 0,1 0 1,-1 0-1,1 0 0,0 0 0,0-3 0,2-12-136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1:59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39 16171,'1'-2'189,"-1"1"-1,0 0 1,0 0-1,0-1 1,0 1-1,0 0 0,0-1 1,0 1-1,0 0 1,0 0-1,-1-1 1,1 1-1,0 0 0,-1 0 1,1 0-1,-1-1 1,0 1-1,1 0 1,-1 0-1,0 0 0,0 0 1,0 0-1,1 0 1,-2-1-1,0 1 19,0 0-1,-1 0 1,1 0 0,0 0-1,0 1 1,0-1 0,0 1-1,-1-1 1,1 1 0,0 0-1,-1 0 1,-3 0 0,-2 0 52,-1 1 1,0 1-1,1 0 1,-1 0-1,1 1 1,-10 4-1,11-4-197,0 1-1,0 0 0,1 0 1,0 1-1,0 0 0,0 0 1,-10 11-1,14-14-54,0 1 0,0 0 1,0 0-1,0 0 0,0 0 0,1 0 1,-1 0-1,1 0 0,0 1 0,0-1 0,0 0 1,0 1-1,1-1 0,-1 1 0,1-1 0,0 1 1,0-1-1,0 1 0,2 5 0,-2-8-6,1 1-1,0 0 0,0-1 1,0 1-1,0-1 1,0 1-1,0-1 1,0 0-1,1 1 0,-1-1 1,1 0-1,-1 0 1,1 0-1,-1 0 0,1 0 1,-1 0-1,1-1 1,0 1-1,-1 0 0,1-1 1,0 0-1,0 1 1,-1-1-1,4 0 0,4 1 0,-1 0-1,0-1 1,17-1-1,-18 0-1,1 0 0,-1-1 0,0 0-1,0 0 1,0 0 0,12-7 0,1-3 44,24-17-1,-51 71 59,6-36-101,-1 5 4,1 1 1,0-1-1,1 14 1,0-23-6,0-1 0,0 1 0,0 0 0,0-1 0,0 1 0,1-1 0,-1 1 0,1 0 0,-1-1 0,1 1 0,-1-1 0,1 1-1,0-1 1,0 1 0,0-1 0,0 0 0,0 1 0,0-1 0,0 0 0,0 0 0,0 0 0,0 0 0,1 0 0,-1 0 0,1 0 0,-1 0 0,1 0 0,-1 0 0,1-1 0,1 1 0,-1-1-17,0 0 0,0 0 0,0 0 0,0-1 0,0 1 0,0-1 0,0 1 0,0-1 0,0 0 0,0 1 0,0-1 0,0 0 0,0-1 0,0 1 0,-1 0 0,1 0 0,0-1 0,-1 1 0,2-2 0,28-36-890,-25 31 581,61-93-1722,-47 71 1392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0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15523,'1'1'188,"0"1"-1,-1-1 0,1 0 0,0 0 1,0 0-1,-1 1 0,1-1 0,-1 0 0,1 1 1,-1-1-1,0 1 0,1-1 0,-1 0 1,0 1-1,0-1 0,0 2 0,1 4 299,30 204 4296,16 90-2953,-46-293-1719,-1-6-83,0-1-1,0 1 1,0-1 0,1 0 0,-1 1 0,0-1-1,0 1 1,1-1 0,-1 1 0,1-1-1,0 0 1,-1 1 0,1-1 0,0 0 0,0 0-1,-1 0 1,1 1 0,2 0 0,-3-2-19,0 0 1,0 0 0,0-1 0,1 1 0,-1 0 0,0 0 0,0 0-1,0 0 1,1 0 0,-1 0 0,0 0 0,0-1 0,0 1-1,1 0 1,-1 0 0,0 0 0,0 0 0,0-1 0,0 1-1,0 0 1,0 0 0,1 0 0,-1-1 0,0 1 0,0 0-1,0 0 1,0-1 0,0 1 0,0 0 0,0 0 0,0-1-1,0 1 1,0 0 0,0 0 0,0 0 0,0-1 0,0 1-1,0-13 81,0 12-56,-2-14 24,0 1 1,-1 0-1,0-1 0,-1 1 0,-1 0 0,0 1 1,-1-1-1,-1 1 0,0 0 0,0 1 1,-16-20-1,22 31-56,1 0 0,-1 0 1,0 0-1,0 0 0,0 0 0,0 0 0,0 0 1,0 0-1,0 0 0,0 0 0,-1 1 0,1-1 1,0 0-1,0 1 0,-1-1 0,1 1 1,0-1-1,-1 1 0,1 0 0,-1-1 0,1 1 1,0 0-1,-1 0 0,-1 0 0,2 1-1,0-1 0,1 0 0,-1 1-1,1-1 1,-1 0 0,1 1 0,0-1-1,-1 1 1,1-1 0,-1 1 0,1-1-1,0 1 1,-1-1 0,1 1 0,0-1-1,0 1 1,-1 0 0,1-1 0,0 1-1,0 0 1,1 23-5,1-16 0,0 0-1,0-1 1,1 1-1,0-1 1,1 0 0,-1 0-1,1 0 1,1 0-1,-1-1 1,1 0 0,6 7-1,-7-10 4,0 1-1,0-1 1,1 0 0,-1 0-1,1-1 1,-1 1-1,1-1 1,0 0 0,0 0-1,0 0 1,0-1-1,0 0 1,0 0 0,1 0-1,-1-1 1,0 1-1,11-2 1,0-2-12,0 0 0,-1-1-1,1-1 1,-1 0 0,0-1 0,0-1 0,0 0 0,-1-1-1,0-1 1,-1 0 0,0-1 0,19-19 0,-30 28 9,0-1 0,0 0 0,0 0 0,-1 0 0,1 0 0,-1 0 0,1 0 0,-1-1 1,0 1-1,0 0 0,0-1 0,1-3 0,-4 9 14,-2 4-8,1-1 0,-1 1 0,1 0 0,-3 11 0,6-16 1,-1 1 0,1-1 0,0 1-1,0-1 1,0 1 0,0-1 0,0 1-1,0-1 1,2 5 0,-2-6-1,1-1 1,-1 1 0,1 0-1,0-1 1,-1 1 0,1 0-1,0-1 1,-1 1-1,1-1 1,0 1 0,-1-1-1,1 1 1,0-1 0,0 0-1,0 0 1,-1 1 0,1-1-1,0 0 1,0 0-1,0 0 1,0 0 0,0 1-1,0-1 1,-1-1 0,1 1-1,0 0 1,0 0 0,0 0-1,0 0 1,1-1-1,5 0 1,0 0-1,0 1 0,0 0 0,0 0 0,0 0 0,0 1 0,0 0 0,0 0 0,0 1 0,0 0 0,-1 0 1,1 1-1,12 6 0,-8-1 8,1 0 1,-1 0-1,-1 1 1,1 0-1,-1 1 0,10 13 1,-20-22 4,1 0 0,0 0-1,-1 0 1,1 0 0,0 0 0,0-1 0,0 1 0,-1 0-1,1-1 1,0 1 0,0 0 0,0-1 0,0 1 0,0-1-1,2 1 1,-2-1-1,-1 0 0,0 0 0,1-1 0,-1 1 0,0 0-1,0 0 1,1-1 0,-1 1 0,0 0 0,0-1 0,0 1-1,1 0 1,-1-1 0,0 1 0,0 0 0,0-1 0,0 1-1,0 0 1,1-1 0,-1 1 0,0-1 0,0 1 0,0 0-1,0-1 1,0 1 0,0 0 0,0-1 0,-1 1 0,1-1-1,-7-41 637,5 36-623,-47-166 1035,49 172-1068,-1-1 1,1 1 0,0 0-1,0-1 1,0 1-1,0 0 1,0-1 0,0 1-1,0 0 1,0-1 0,0 1-1,0-1 1,0 1 0,0 0-1,0-1 1,0 1-1,1 0 1,-1-1 0,0 1-1,0 0 1,0-1 0,0 1-1,1 0 1,-1-1-1,0 1 1,0 0 0,1-1-1,-1 1 1,0 0 0,1 0-1,-1-1 1,0 1 0,0 0-1,1 0 1,-1 0-1,0 0 1,1-1 0,-1 1-1,1 0 1,-1 0 0,0 0-1,1 0 1,-1 0-1,0 0 1,1 0 0,-1 0-1,1 0 1,-1 0 0,0 0-1,1 0 1,-1 0 0,0 0-1,1 1 1,0-1-1,29 10-490,-16-5 142,3-1-368,0-1 0,0 0 1,24 0-1,-32-3 473,0-1 1,0 1-1,0-2 1,0 1-1,0-1 0,-1 0 1,1-1-1,11-5 1,12-11-670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2.4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63 15195,'-2'2'168,"1"-1"0,-1 1 0,1 0-1,-1-1 1,1 1 0,0 0 0,0 0 0,0 0-1,0 0 1,0 0 0,0 0 0,1 0-1,-1 0 1,1 0 0,-1 1 0,1-1 0,0 0-1,0 0 1,0 0 0,0 1 0,0-1-1,0 0 1,1 0 0,-1 0 0,1 0 0,-1 1-1,1-1 1,0 0 0,0 0 0,0 0 0,0 0-1,0-1 1,0 1 0,1 0 0,-1 0-1,3 1 1,-2 0-90,0-1-1,0 0 0,0 0 1,1 0-1,-1 0 0,1 0 1,0-1-1,-1 1 0,1-1 1,0 0-1,0 0 0,0 0 1,0 0-1,0 0 0,0 0 1,0-1-1,0 0 1,0 1-1,0-1 0,0-1 1,0 1-1,1 0 0,-1-1 1,0 1-1,0-1 0,0 0 1,0 0-1,-1 0 0,1 0 1,0-1-1,0 1 0,-1-1 1,1 1-1,-1-1 0,1 0 1,-1 0-1,0 0 1,1-1-1,-1 1 0,2-5 1,-7 13-4,1 0 0,-1 0 0,1 1 0,0-1 0,0 0 0,-1 10 0,-1 3-7,0-1-41,0 0-1,1 0 1,0 1-1,1 35 1,2-53-24,0 1 0,0-1 0,0 0 0,0 0 0,0 0 0,0 0 0,0 0 0,1 1 0,-1-1 0,0 0 0,1 0 0,-1 0 0,1 0 0,-1 0 0,1 0 0,0 0 0,-1 0 0,1 0-1,0 0 1,0-1 0,1 2 0,-2-2 3,1 1-1,0-1 0,0 0 0,0 0 1,0 0-1,0 0 0,0 0 1,0 0-1,0 0 0,0 0 0,0-1 1,-1 1-1,1 0 0,0 0 0,0-1 1,0 1-1,0 0 0,-1-1 0,1 1 1,1-2-1,7-4 47,-1-1 1,-1 0-1,13-14 1,-14 14-19,9-9 39,1 0-1,0 1 1,1 1-1,0 1 1,1 1-1,36-19 1,-47 27-63,0 1 0,0 0 1,0 1-1,1 0 1,-1 0-1,1 1 1,-1 0-1,1 0 0,-1 0 1,1 1-1,-1 0 1,1 1-1,0 0 1,-1 0-1,1 0 1,-1 1-1,0 0 0,1 1 1,-1-1-1,0 2 1,-1-1-1,1 1 1,7 4-1,-3 0-18,-1 1 1,16 15-1,-23-21 31,0 1-1,0-1 0,0 1 0,0 0 1,0 0-1,-1 0 0,0 0 0,0 1 1,0-1-1,2 9 0,-24-62 551,13 29-531,-44-150 328,51 160-371,7 9-3,17 17-10,-7-4 2,-1-5-13,0 0 0,0-1 1,1-1-1,-1-1 0,1 0 0,0-1 0,22 1 1,-28-3-93,0 0 0,0-2 0,0 1 0,0-1 0,0-1 0,-1 0 0,1 0 0,0-1 0,-1-1 0,0 0 0,1 0 0,14-9 0,-22 11 87,0-1 1,0 1 0,-1-1 0,1 1 0,0-1-1,-1 0 1,0 0 0,1 0 0,-1 0 0,-1-1-1,1 1 1,0 0 0,1-6 0,2-19-344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2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14 15083,'-6'-6'1745,"13"3"-865,0 0-320,8 2 1272,0 2-719,4 4-289,1 2-184,3 0-640,3 0-456,2-4 440,2 0-112,11-3-152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3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15651,'11'-19'2197,"-11"19"-2150,0 0-1,1 0 0,-1-1 1,0 1-1,0 0 0,1 0 0,-1 0 1,0-1-1,1 1 0,-1 0 0,0 0 1,1 0-1,-1 0 0,1 0 1,-1 0-1,0 0 0,1 0 0,-1 0 1,0 0-1,1 0 0,-1 0 0,1 0 1,-1 0-1,0 0 0,1 0 0,-1 0 1,0 0-1,1 0 0,-1 1 1,0-1-1,1 0 0,-1 0 0,0 0 1,0 1-1,1-1 0,-1 0 0,0 0 1,1 1-1,-1-1 0,0 0 1,0 1-1,0-1 0,1 0 0,-1 1 1,0-1-1,0 0 0,0 1 0,0-1 1,0 0-1,0 1 0,0-1 1,0 0-1,0 1 0,12 29 1179,-1 1 0,10 52 0,-9-35-795,10 42 63,19 66-294,-49-173-3429,-30-45 1723,13 24 560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4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69 15939,'-48'-31'6058,"68"33"-5259,-1 0-1,1 0 1,37-4 0,60-13-91,-59 7-326,-16 2-317,-11 1-1131,63-2 0,-92 7 999,0 0 0,0 0 0,0 0 0,0 0 0,0 1 0,0-1 0,0 1 0,0-1 0,0 1 0,0 0 0,0-1 0,0 1 0,2 2 0,0 4-573</inkml:trace>
  <inkml:trace contextRef="#ctx0" brushRef="#br0" timeOffset="1">237 264 15915,'-2'26'1681,"11"-12"-913,0-1-264,4-3 1000,5-3-295,2-4-281,0-2-192,3 1-224,0 1-104,-3 0-160,0-3-200,-1 2-632,-2 1-416,-3-4 824,-2-3-160,1-14-128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4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16283,'1'1'307,"1"0"-1,-1 0 1,1 0-1,-1 0 1,0 0-1,1 0 1,-1 0-1,0 0 1,0 1-1,0-1 1,0 0-1,0 1 1,0-1-1,0 1 1,0-1-1,1 4 1,6 29 1738,-4-17-1542,7 25-126,1-1 0,3-1 0,1 0 0,23 39 0,-39-78-364,1 0 0,-1 0-1,1 1 1,0-1 0,0 0 0,0 0 0,0 0 0,0 0-1,0 0 1,0 0 0,0 0 0,0 0 0,1 0 0,-1-1-7,-1 0 1,0 0 0,0 0 0,1 0 0,-1 0 0,0 0 0,1 0 0,-1 0 0,0 0 0,0 0 0,1 0 0,-1 0 0,0 0 0,0-1 0,1 1 0,-1 0 0,0 0-1,0 0 1,1 0 0,-1-1 0,0 1 0,0 0 0,0 0 0,1-1 0,-1 1 0,0 0 0,0 0 0,0-1 0,0 1 0,0 0 0,0 0 0,1-1 0,-1 1-1,0 0 1,0-1 0,1-3 35,-1 1 0,1-1-1,-1 1 1,0-1 0,0 0-1,0 1 1,-2-8 0,-2-11 61,-2 0 0,-1 1 0,0 0 1,-1 1-1,-2-1 0,-18-29 1,16 38-80,12 12-24,0 0 1,0 0-1,0 0 0,-1 0 0,1 0 1,0 0-1,0 0 0,0 0 0,-1 1 1,1-1-1,0 0 0,0 0 0,0 0 1,0 0-1,-1 0 0,1 0 0,0 0 1,0 1-1,0-1 0,0 0 0,0 0 1,0 0-1,-1 0 0,1 1 0,0-1 1,0 0-1,0 0 0,0 0 0,0 0 1,0 1-1,0-1 0,0 0 0,0 0 1,0 0-1,0 1 0,0-1 0,0 0 1,0 0-1,0 1 0,0 2-2,0 0 0,1 0 0,-1 1-1,1-1 1,0 0 0,-1 0 0,4 6 0,-2-3 0,1 0 0,1 0 1,-1 0-1,1-1 0,0 0 0,0 1 0,0-1 1,1-1-1,0 1 0,0-1 0,0 1 1,0-1-1,1-1 0,-1 1 0,1-1 1,0 0-1,0-1 0,1 1 0,-1-1 1,0 0-1,1-1 0,-1 1 0,1-1 0,-1-1 1,1 1-1,0-1 0,-1 0 0,1-1 1,0 1-1,-1-1 0,1-1 0,-1 1 1,0-1-1,1 0 0,-1-1 0,0 1 0,0-1 1,0 0-1,5-5 0,2 0 0,0-2 1,-1 1-1,-1-2 0,16-16 0,-22 21 1,0-1 0,0 1 0,0-1 0,-1 0 0,0 0 0,0 0 0,-1 0 0,0-1 0,0 1 0,2-11 0,-10 55-31,1 61 0,6-73 25,6 33 0,-7-50 3,1-1 1,0 1-1,1 0 0,0-1 1,0 0-1,0 1 1,1-1-1,6 9 0,-9-15 4,0 0 0,1 0 0,-1 0 0,0 0 0,0 1 0,0-1 0,1-1 0,-1 1 0,0 0 0,1 0 0,-1 0 0,1-1 0,-1 1 0,1-1 0,-1 1 0,1-1 0,-1 0 0,1 0 0,0 1 0,-1-1 0,1 0 0,-1 0 0,1 0 0,0-1 0,-1 1 0,1 0 0,-1-1 0,1 1 0,-1-1 0,1 1 0,-1-1 0,1 0 0,-1 0 0,0 1 0,1-1 0,0-1 0,5-4 5,0 1-1,0-1 1,-1 0 0,0-1 0,7-9 0,11-19 18,-3-1 0,-1-1 0,-1-1 0,13-40 0,-5 15 2,-27 63-26,0 0 1,0 0-1,0 0 1,0 0 0,0 0-1,0 0 1,0 0 0,0 0-1,0 0 1,0 1 0,0-1-1,0 0 1,0 0 0,0 0-1,0 0 1,0 0-1,0 0 1,0 0 0,0 0-1,1 0 1,-1 0 0,0 0-1,0 0 1,0 1 0,0-1-1,0 0 1,0 0 0,0 0-1,0 0 1,0 0-1,0 0 1,1 0 0,-1 0-1,0 0 1,0 0 0,0 0-1,0 0 1,0 0 0,0 0-1,0 0 1,0 0 0,1 0-1,-1 0 1,0 0 0,0 0-1,0 0 1,0-1-1,0 1 1,0 0 0,0 0-1,0 0 1,0 0 0,0 0-1,0 0 1,1 0 0,-1 0-1,0 0 1,0 0 0,0 0-1,0 0 1,0 0-1,0-1 1,0 1 0,2 10-4,7 42-23,-5-17 13,11 36 1,-12-62 20,0 1 0,0-1 1,1 0-1,0 0 0,1 0 0,-1-1 0,2 0 0,9 12 1,-14-18-4,1 0 0,0 0 1,0-1-1,-1 1 1,1 0-1,0-1 1,0 0-1,1 0 1,-1 1-1,0-1 1,0 0-1,0-1 1,1 1-1,-1 0 1,0-1-1,1 1 1,-1-1-1,5 0 0,-3 0 7,-1-1 0,1 1 0,-1-1 0,1 0 0,-1 0 0,0-1-1,1 1 1,-1-1 0,0 1 0,0-1 0,5-4 0,1-2-105,-1 0-1,0 0 1,0-1 0,0 0 0,-1 0 0,11-20-1,-15 23-101,-1 1 0,0 0 0,0-1 0,0 0 0,0 1 0,-1-1 0,0 0 0,0 0-1,-1 0 1,1 0 0,-1 1 0,-1-1 0,1 0 0,-1 0 0,0 0 0,0 0 0,-1 1-1,-3-11 1,-14-14-641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5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17572,'-1'3'1272,"1"6"-1032,4 1-256,3 1 480,5-1-120,-3-1-336,1-2-24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11298,'0'-1'156,"1"1"-1,-1 0 0,1 0 1,-1-1-1,1 1 0,0 0 1,-1 0-1,1 0 0,-1 0 0,1 0 1,0 0-1,-1 0 0,1 0 1,-1 0-1,1 0 0,0 0 1,-1 0-1,1 0 0,0 0 1,-1 1-1,1-1 0,-1 0 0,1 0 1,-1 1-1,1-1 0,-1 0 1,1 1-1,-1-1 0,1 1 1,-1-1-1,1 1 0,0 0-53,-1-1 1,1 1-1,-1-1 0,1 1 0,0-1 0,-1 1 0,1-1 0,0 1 1,-1-1-1,1 0 0,0 1 0,-1-1 0,1 0 0,0 0 1,0 0-1,-1 1 0,1-1 0,0 0 0,0 0 0,0 0 0,-1 0 1,1 0-1,0-1 0,0 1 0,-1 0 0,1 0 0,0 0 1,0-1-1,-1 1 0,1 0 0,0-1 0,-1 1 0,2-1 1,-2 11 1019,2 4-2706,-2-13 1493,-1-1 1,1 0 0,0 0 0,0 1-1,0-1 1,0 0 0,0 0-1,0 1 1,-1-1 0,1 0 0,0 0-1,0 0 1,0 0 0,-1 1-1,1-1 1,0 0 0,0 0 0,0 0-1,-1 0 1,1 0 0,0 1 0,0-1-1,-1 0 1,1 0 0,0 0-1,0 0 1,-1 0 0,1 0 0,0 0-1,0 0 1,-1 0 0,1 0-1,0 0 1,-1 0 0,1 0 0,0 0-1,0 0 1,-1-1 0,1 1-1,0 0 1,0 0 0,0 0 0,-1 0-1,1 0 1,0 0 0,-1-1 0,-4-1-512,2 0-62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5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125 130 16860,'1'-15'1187,"-4"-43"895,3 54-1845,-1 0 0,0 0-1,1 1 1,-2-1 0,1 0-1,0 0 1,-1 0-1,0 1 1,0-1 0,0 1-1,-4-5 1,6 7-158,0 1 1,-1-1 0,1 1-1,-1-1 1,0 1-1,1-1 1,-1 1 0,1-1-1,-1 1 1,0-1-1,1 1 1,-1 0-1,0-1 1,1 1 0,-1 0-1,0 0 1,1 0-1,-1-1 1,0 1-1,0 0 1,1 0 0,-1 0-1,0 0 1,1 0-1,-1 0 1,-1 1 0,0 0-6,1-1-1,0 1 1,-1 0 0,1 0 0,0 0 0,0 0 0,0 0 0,-1 0 0,1 0 0,0 0 0,0 1 0,0 0 0,-4 5 92,2 1 1,-1-1-1,-4 15 0,-1 9-155,2 1 1,1-1-1,2 1 0,0 0 0,3 53 0,1-83-24,0-1-1,0 1 1,0-1 0,0 0-1,0 1 1,1-1 0,-1 1-1,0-1 1,1 0 0,-1 1-1,1-1 1,-1 0-1,1 0 1,0 1 0,-1-1-1,1 0 1,0 0 0,0 0-1,0 0 1,0 0 0,0 0-1,0 0 1,0 0 0,0 0-1,1 0 1,-1-1 0,0 1-1,0 0 1,1-1-1,-1 1 1,0-1 0,1 0-1,-1 1 1,0-1 0,4 0-1,19 9-101,-8 0 41,0 2 0,-1 0 0,0 0 0,0 2 0,-1 0 1,-1 0-1,0 1 0,12 18 0,-9-10 23,-2 0 0,-1 1 1,0 0-1,-2 1 0,12 33 0,-19-44 112,-1 0 0,0 0 0,-1 0 0,0 1 0,-1-1 0,-1 26-1,0-35-9,-1 1-1,0-1 0,0 1 1,0-1-1,0 1 1,-1-1-1,0 0 0,0 1 1,0-1-1,-3 5 0,3-7 0,0 0-1,0 0 1,-1 1-1,1-1 1,0 0-1,-1-1 0,1 1 1,-1 0-1,0-1 1,1 1-1,-1-1 1,0 0-1,0 0 0,0 0 1,0 0-1,-6 0 1,4-1 9,-1 0 0,0 0-1,0-1 1,0 0 0,1 0 0,-1 0 0,0 0 0,1-1 0,-1 0-1,1-1 1,0 1 0,0-1 0,0 0 0,0 0 0,0 0 0,0-1 0,1 0-1,-6-5 1,-4-6 47,0-1 1,0 0-1,-18-30 0,18 24-61,1 0 1,-12-32-1,21 43-166,0 1 1,1-1-1,0 1 1,1-1-1,0 0 1,0 0-1,1-21 1,1 29-17,1 1 1,-1 0-1,1-1 1,-1 1 0,1 0-1,0-1 1,-1 1 0,1 0-1,1 0 1,-1 0 0,0 0-1,0 0 1,1 0-1,2-3 1,28-19-1159,-31 23 1278,21-12-809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6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97 334 19404,'-1'-1'87,"0"0"0,0 0 0,0 0-1,0 0 1,0 0 0,0 1 0,0-1 0,0 0 0,0 0-1,0 1 1,0-1 0,-1 1 0,1-1 0,0 1-1,0 0 1,-1-1 0,1 1 0,0 0 0,-1 0 0,1 0-1,0 0 1,0 0 0,-1 0 0,1 0 0,0 0 0,-1 1-1,-1-1 1,1 2 30,0-1 0,-1 1 0,1 0 0,0-1 0,0 1 0,0 0-1,0 0 1,0 1 0,1-1 0,-1 0 0,1 0 0,-2 4 0,-3 6 183,0 0 1,2 1-1,-1-1 1,-3 19-1,6-17-183,0 0 0,1 0 0,0 21 0,1-30-101,0 0 0,1 0 0,-1 0 0,1 0 0,0 0 0,1 0 0,-1-1 0,1 1 0,0 0-1,0-1 1,1 1 0,-1-1 0,4 5 0,-5-8-12,0 0 0,0 0 0,0 0 0,0 0 0,0-1 0,0 1 1,0 0-1,0 0 0,0-1 0,0 1 0,0-1 0,0 1 0,1-1 0,-1 0 0,0 1 0,0-1 0,1 0 0,-1 0 0,0 0 0,0 1 0,1-1 0,1-1 1,-1 1 1,0-1 1,1 0-1,-1 0 1,0 0-1,0 0 1,0 0-1,1 0 1,-1-1-1,-1 1 1,1-1-1,2-1 1,4-6 22,1-1-1,-2 0 1,11-17 0,-16 25-25,27-51 102,-2-2 0,21-57 1,-26 57-75,-6 22-72,-7 23 3,-9 10 36,1 0 0,-1 0 1,0 0-1,0 0 0,1 0 0,-1 0 0,0 0 0,0 0 1,1 0-1,-1 0 0,0 1 0,0-1 0,0 0 0,1 0 1,-1 0-1,0 0 0,0 0 0,0 1 0,1-1 0,-1 0 0,0 0 1,0 0-1,0 0 0,0 1 0,0-1 0,1 0 0,-1 0 1,0 1-1,0-1 0,0 0 0,0 0 0,0 1 0,0-1 1,0 0-1,0 0 0,0 0 0,0 1 0,0-1 0,0 0 1,0 0-1,0 1 0,0-1 0,0 0 0,2 30-78,0-1 0,-5 45 0,1-23-33,-2 112-1011,8-136 162,-4-27 931,0 0 0,0 1 0,0-1 0,0 0 0,0 0 0,1 0 0,-1 0 0,0 1 0,0-1 0,0 0 0,0 0 0,0 0 0,0 0 0,1 0 0,-1 0 0,0 0 0,0 1 0,0-1 0,0 0 0,0 0 0,1 0 0,-1 0 0,0 0 0,0 0 0,0 0 0,0 0 0,1 0 0,-1 0 0,0 0 0,0 0 0,0 0 0,1 0 0,-1 0 0,0 0 0,0 0 0,0 0 0,0 0 0,1 0 0,-1 0 0,0 0 0,0 0 0,0-1 1,0 1-1,1 0 0,-1 0 0,0 0 0,0 0 0,0 0 0,0 0 0,0 0 0,0-1 0,1 1 0,-1 0 0,0 0 0,3-5-310,0 0 1,-1 0 0,0 0 0,0 0-1,0 0 1,2-9 0,47-251-4486,-28-7 5886,-22 472 4338,0-143-4458,-1-37-642,-1-13-164,1 0-1,0 0 0,0 0 0,1 1 1,-1-1-1,2-1 0,-1 1 0,5 13 0,-5-20-116,-1 1-1,0-1 1,1 1-1,-1-1 1,0 0 0,1 1-1,-1-1 1,1 1-1,-1-1 1,1 0-1,-1 0 1,1 1-1,-1-1 1,1 0-1,-1 0 1,1 0-1,0 1 1,-1-1-1,1 0 1,-1 0-1,1 0 1,-1 0-1,1 0 1,0 0-1,-1 0 1,1 0-1,-1-1 1,1 1-1,-1 0 1,1 0-1,-1 0 1,1 0 0,0-1-1,-1 1 1,1 0-1,-1-1 1,1 0-1,18-14 236,-18 14-239,3-3 19,1-1 1,0 1 0,0 0-1,1 0 1,-1 1 0,1 0-1,0 0 1,7-3 0,-11 5-30,0 1 0,1-1-1,-1 1 1,0-1 0,1 1 0,-1 0 0,0 0 0,1 0 0,-1 0 0,0 1 0,1-1-1,-1 1 1,0-1 0,1 1 0,-1 0 0,0 0 0,0 0 0,0 0 0,0 0-1,0 0 1,0 0 0,0 1 0,0-1 0,0 1 0,-1 0 0,3 2 0,3 5-5,0 1 0,-1 0 0,0 0 1,-1 0-1,0 0 0,-1 1 0,0 0 1,0 0-1,2 17 0,-2-12 100,-2 1 0,0-1 0,-1 1-1,-1 0 1,-4 33 0,4-47-40,-1 1 1,0 0-1,0 0 0,0-1 0,0 1 1,-1 0-1,1-1 0,-1 1 0,0-1 0,0 0 1,0 0-1,-1 0 0,1 0 0,-6 6 1,6-8-27,0 0 1,-1 1-1,1-1 1,0 0-1,0 0 1,-1 0-1,1-1 1,0 1 0,-1-1-1,1 1 1,0-1-1,-1 0 1,1 1-1,-1-1 1,1-1-1,-1 1 1,1 0-1,-1 0 1,1-1-1,0 0 1,-1 1 0,1-1-1,0 0 1,-3-2-1,-6-2-371,1-2-1,0 0 1,1 0 0,0-1-1,0 0 1,0 0 0,1-1-1,1 0 1,-1 0-1,-10-20 1,16 26-482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6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49 107 18372,'11'-13'1367,"-8"10"-987,-1-1 0,1 1 0,0 0 1,0 0-1,0 0 0,0 0 1,0 0-1,1 1 0,-1-1 0,1 1 1,0 0-1,0 0 0,0 0 0,0 1 1,8-3-1,-11 4-361,0 0-1,0 0 1,1 0 0,-1-1 0,0 1-1,0 0 1,0-1 0,0 1 0,0-1-1,1 1 1,-1-1 0,0 0-1,0 1 1,0-1 0,0 0 0,-1 0-1,1 1 1,0-1 0,0 0 0,0 0-1,-1 0 1,1 0 0,0 0 0,-1 0-1,1-1 1,-1 1 0,0 0 0,1 0-1,-1 0 1,0 0 0,1-1 0,-1 1-1,0 0 1,0 0 0,0-3 0,-1 3-7,1 0 1,0 0-1,-1 0 1,1 0 0,-1 0-1,1 0 1,-1 0 0,0 0-1,1 0 1,-1 0 0,0 1-1,0-1 1,1 0-1,-1 0 1,0 1 0,0-1-1,0 0 1,0 1 0,0-1-1,0 1 1,0-1 0,0 1-1,0 0 1,0 0 0,0-1-1,-1 1 1,1 0-1,0 0 1,0 0 0,0 0-1,0 0 1,0 0 0,0 0-1,0 0 1,-1 1 0,1-1-1,0 0 1,0 1-1,-2 0 1,-2 1 19,0 0-1,0 1 1,0-1 0,1 1-1,-1 0 1,1 1 0,-1-1-1,1 1 1,0 0-1,0 0 1,1 0 0,-5 6-1,1 0-12,1 0 0,0 1 0,0 0 0,-6 17 0,9-18-17,0-1 0,1 0-1,1 1 1,-1 0 0,1-1 0,1 1 0,0 0 0,0-1 0,3 16 0,-2-22-6,-1 0 1,1 0-1,0 1 0,1-1 0,-1 0 0,0 0 0,1 0 0,-1 0 0,1 0 0,0-1 0,0 1 1,0-1-1,4 4 0,-4-4-10,0-1 1,1 0-1,-1 1 1,0-1-1,1 0 1,-1 0-1,1-1 1,-1 1-1,1 0 0,-1-1 1,1 1-1,0-1 1,-1 0-1,1 0 1,0 0-1,-1 0 1,1-1-1,-1 1 1,4-1-1,3-2-41,-1 1 1,0-1-1,1-1 0,-1 1 1,-1-2-1,1 1 0,0-1 1,-1 0-1,0 0 0,0-1 1,6-7-1,16-20-94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7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17420,'1'-3'330,"0"0"0,-1 1 0,1-1 0,0 1 0,0-1 0,1 1 0,-1-1 0,0 1 1,1 0-1,-1-1 0,1 1 0,0 0 0,4-3 0,-2 0 82,1 1 1,0 0-1,1 0 0,10-7 0,-15 10-351,1 1-1,-1-1 1,1 0-1,0 0 0,-1 1 1,1-1-1,0 1 0,-1 0 1,1-1-1,0 1 0,0 0 1,0 0-1,-1 0 0,1 0 1,0 0-1,0 0 0,-1 1 1,1-1-1,0 1 1,-1-1-1,3 2 0,-2-1-21,0 1-1,0-1 0,0 1 1,0 0-1,-1-1 0,1 1 1,-1 0-1,1 0 0,-1 0 1,0 1-1,0-1 0,0 0 1,2 4-1,0 6-4,0 0-1,0 0 1,-1 0-1,0 23 1,-1 32-23,2 29-7,-3-94-4,0-1 1,0 0 0,0 1 0,0-1-1,1 1 1,-1-1 0,0 0 0,1 1-1,-1-1 1,1 0 0,-1 1 0,1-1-1,0 0 1,-1 1 0,1-1 0,0 0-1,0 0 1,0 0 0,0 0 0,0 0-1,0 0 1,0 0 0,0 0 0,1-1-1,-1 1 1,2 1 0,-1-2 2,1 0 0,-1 0-1,1 0 1,-1 0 0,1 0 0,-1 0 0,1-1 0,-1 1-1,1-1 1,-1 0 0,1 1 0,-1-1 0,0 0-1,4-3 1,12-7 78,0-1-1,-1 0 0,-1-2 1,0 0-1,-1 0 1,0-2-1,-1 0 0,-1 0 1,-1-1-1,17-30 0,-26 41-11,0 0 0,-1 0 0,0-1 0,0 1 0,-1-1 0,1 1 0,-1-1-1,-1 0 1,1-10 0,-1 15-49,0 1-1,0-1 1,0 0 0,-1 1-1,1-1 1,0 0-1,-1 1 1,1-1 0,-1 0-1,1 1 1,-1-1-1,0 1 1,0-1 0,0 1-1,0 0 1,0-1 0,0 1-1,0 0 1,0-1-1,0 1 1,-1 0 0,1 0-1,0 0 1,-1 0-1,1 0 1,-1 1 0,1-1-1,-1 0 1,1 1-1,-1-1 1,0 1 0,1-1-1,-1 1 1,0 0 0,1 0-1,-1-1 1,0 1-1,0 0 1,1 1 0,-1-1-1,-3 1 1,1 0-22,0 0 0,0 1 0,0-1 0,0 1 0,1 0 0,-1 0 0,0 0 0,1 1 0,0-1 0,-1 1 0,1 0 0,0 0 0,-5 6 0,7-8-47,0 0-1,0 0 1,1 0 0,-1 0 0,0 0 0,0 1 0,1-1-1,-1 0 1,1 0 0,-1 1 0,1-1 0,0 0 0,-1 1-1,1-1 1,0 0 0,0 1 0,0-1 0,0 0 0,0 1-1,0-1 1,0 0 0,0 1 0,1-1 0,-1 0-1,0 1 1,1-1 0,-1 0 0,1 0 0,0 0 0,-1 1-1,1-1 1,0 0 0,0 0 0,0 0 0,0 0 0,0 0-1,0 0 1,0 0 0,0 0 0,0-1 0,0 1 0,0 0-1,0-1 1,1 1 0,-1-1 0,2 1 0,2 1-124,0-1 0,1 0 0,-1 0 0,0-1 0,1 0 0,-1 0 0,1 0 0,-1 0 0,1-1 0,-1 0 0,1 0 1,-1 0-1,0-1 0,10-4 0,28-12-634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7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1 14819,'-11'35'1355,"-16"61"2110,24-81-2810,0-1 0,1 1 0,1-1 0,1 23 0,-1-37-629,1 1 0,0-1 0,0 1 1,0-1-1,0 1 0,0-1 0,0 1 0,0-1 0,0 1 0,1-1 0,-1 1 0,0-1 0,0 1 0,0-1 0,0 1 0,1-1 0,-1 1 0,0-1 1,1 0-1,-1 1 0,0-1 0,1 1 0,-1-1 0,0 0 0,1 1 0,-1-1 0,1 0 0,-1 1 0,0-1 0,1 0 0,0 0 0,0 0 9,0 0 0,0 0 0,0 0 0,0-1 0,0 1 0,0 0 0,0-1 0,0 1-1,0-1 1,-1 1 0,1-1 0,0 0 0,0 1 0,1-2 0,25-30 583,-25 30-555,12-18 248,2-2 100,19-20 1,-31 37-339,0 1 1,1-1 0,0 1 0,-1 0 0,1 1 0,1-1 0,-1 1 0,0 0-1,1 1 1,8-4 0,-12 6-62,0-1-1,0 1 1,0 0 0,0-1-1,0 1 1,0 0 0,0 0-1,0 1 1,0-1-1,0 0 1,0 1 0,0-1-1,0 1 1,0 0 0,0-1-1,0 1 1,0 0 0,0 0-1,0 0 1,-1 1 0,1-1-1,0 0 1,-1 1-1,1-1 1,-1 1 0,3 2-1,2 5-7,-1 0-1,0 0 0,0 1 0,4 13 0,6 11-1,-14-34 3,-1 1-1,0-1 1,0 0-1,1 1 0,-1-1 1,0 0-1,0 1 1,1-1-1,-1 0 1,0 0-1,1 1 1,-1-1-1,0 0 1,1 0-1,-1 0 1,1 1-1,-1-1 1,0 0-1,1 0 0,-1 0 1,1 0-1,-1 0 1,1 0-1,-1 0 1,0 0-1,1 0 1,-1 0-1,1 0 1,-1 0-1,1 0 1,-1 0-1,0 0 0,1 0 1,-1-1-1,1 1 1,-1 0-1,0 0 1,1 0-1,-1-1 1,0 1-1,1 0 1,-1-1-1,0 1 1,1 0-1,-1-1 1,0 1-1,1-1 0,15-21 104,-11 15-62,-3 5-33,4-7 45,1 1-1,0 0 1,1 0-1,13-10 1,-20 16-60,1 1 1,-1 1-1,0-1 0,0 0 1,1 0-1,-1 0 0,1 1 1,-1-1-1,0 0 1,1 1-1,-1 0 0,1-1 1,-1 1-1,1 0 0,-1 0 1,1-1-1,0 1 0,-1 0 1,1 1-1,-1-1 1,1 0-1,-1 0 0,1 1 1,-1-1-1,1 1 0,-1-1 1,1 1-1,-1 0 0,0-1 1,1 1-1,-1 0 1,0 0-1,0 0 0,0 0 1,1 0-1,-1 0 0,0 0 1,0 1-1,0-1 1,-1 0-1,2 3 0,2 4-255,0 1 0,-1 0 0,0 0 0,-1 0 0,0 0 0,0 0 0,-1 0 0,0 0 0,-1 1 0,-1 15 0,1-23 212,0 0 1,0 0-1,0 0 1,-1-1-1,1 1 1,-1 0-1,1-1 1,-1 1-1,-1 3 1,-10 3-558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09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27 127 14155,'-3'-18'1392,"-2"-9"-19,0 20 3804,2 15-4621,0-1-1,1 1 1,0 0 0,-1 11 0,3-20-411,0-16 589,3 13-498,2 13-155,-3-2-58,-1-1 0,0 0 0,-1 1 0,1-1-1,-1 1 1,-1-1 0,0 8 0,0 2 54,-2 64 511,1-91-324,1 4 71,6 18-168,-2-2-161,-1 1 0,2 18-1,-3-19-2,1 1 0,-1-1 0,6 16 0,1 11-35,-8-32 38,1 1 0,0-1 1,0 1-1,0-1 0,0 1 0,4 7 0,-1-57 323,-4 28-295,1 0-1,1 0 0,0 0 1,1 0-1,1 1 0,0 0 1,8-19-1,5-12-70,-2 0 0,10-60 0,-21 97 135,0 14-696,-4-4 541,0 0 0,0 0 1,0 0-1,0 1 0,0-1 1,0 0-1,0 0 0,0 0 1,0 1-1,0-1 0,1 0 1,-1 0-1,0 0 0,0 0 1,0 1-1,0-1 0,0 0 1,1 0-1,-1 0 0,0 0 1,0 0-1,0 0 0,1 0 1,-1 0-1,0 1 0,0-1 1,0 0-1,1 0 0,-1 0 1,0 0-1,0 0 0,0 0 1,1 0-1,-1 0 0,0 0 1,0 0-1,0 0 0,1 0 1,-1 0-1,0-1 0,0 1 1,0 0-1,1 0 0,-1 0 1,0 0-1,0 0 0,0 0 1,1 0-1,-1-1 0,0 1 0,0 0 1,0 0-1,0 0 0,0 0 1,0-1-1,1 1 0,-1 0 1,0 0-1,0 0 0,0-1 1,0 1-1,0 0 0,0 0 1,0 0-1,0-1 0,12-17-1416,-2 6 549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0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14267,'0'-21'4049,"1"43"-319,0 19-2066,0 0-861,0-3-309,7 40-1,-8-77-487,0 0 0,0 0 0,0-1 0,0 1 0,0 0 0,1 0 1,-1 0-1,0 0 0,0 0 0,1 0 0,-1-1 0,0 1 0,1 0 0,-1 0 0,1 0 0,-1-1 0,1 1 0,0 0 0,-1-1 0,1 1 0,1 1 1,-1-3-1,-1 1 0,1 0 0,0 0 1,-1 0-1,1-1 0,-1 1 0,1 0 1,0 0-1,-1-1 0,1 1 0,-1-1 1,1 1-1,-1 0 0,1-1 0,-1 1 1,0-1-1,1 1 0,-1-1 0,1 0 1,-1 1-1,1-2 0,18-40 234,-19 42-236,5-14 58,-2 4-7,0 0 1,1 1-1,0-1 1,1 1-1,0 0 0,0 0 1,1 0-1,0 1 1,10-11-1,-16 19-49,1-1-1,0 0 1,0 1 0,0-1-1,0 0 1,0 1 0,0-1-1,0 1 1,0-1-1,0 1 1,0 0 0,0-1-1,0 1 1,0 0 0,0 0-1,0 0 1,0 0 0,0 0-1,0 0 1,0 0 0,0 0-1,0 0 1,1 0-1,-1 0 1,0 1 0,0-1-1,0 1 1,0-1 0,0 1-1,0-1 1,0 1 0,-1-1-1,1 1 1,0 0 0,0-1-1,0 1 1,0 0 0,-1 0-1,1 0 1,0 0-1,-1-1 1,1 2 0,3 5 3,0 0 0,0-1 0,-1 1 0,4 14 0,1 7 1,-2 0 0,0 1 0,-2-1 0,-2 1 0,0 34 0,-4-185-2622,2 70 2106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0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7 18876,'0'-6'1896,"-3"6"-1199,-2 4-305,4 12 984,1 7-280,3 10-472,0 3-168,0 7-208,-1 1-95,1-1-105,-1-3-80,-2-8-449,-5-8-367,-6-11 696,-2-3-112,-4-10-136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1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17 111 15851,'-2'-2'186,"0"-1"-1,0 0 0,1 0 0,-1-1 0,1 1 1,-1 0-1,1-1 0,0 1 0,0 0 0,1-1 1,-1 1-1,1-1 0,-1-6 0,2 8-63,0 0-1,-1 0 0,1 0 1,0-1-1,0 1 1,0 0-1,0 1 0,1-1 1,-1 0-1,1 0 1,-1 0-1,1 1 0,-1-1 1,1 1-1,0-1 1,0 1-1,0 0 0,-1-1 1,1 1-1,1 0 1,-1 0-1,0 1 0,4-2 1,8-3 6,0 1 0,1 1 0,0 0 0,0 1-1,0 1 1,0 0 0,0 1 0,0 0 0,0 1 0,0 1 0,0 1 0,-1 0 0,1 1 0,-1 0 0,1 1 0,-2 1 0,1 0-1,0 1 1,-1 0 0,-1 1 0,1 1 0,-1 0 0,-1 0 0,20 21 0,-21-18-119,-1 0 0,0 1 0,-1 0-1,-1 1 1,0-1 0,0 1 0,-1 1 0,-1-1 0,-1 1 0,0 0 0,-1 0 0,3 29-1,-6-34 45,0 0-1,0 0 1,-1 0-1,0-1 1,-1 1 0,0 0-1,0-1 1,-1 1-1,-1-1 1,1 0-1,-2 0 1,1 0-1,-1-1 1,0 1-1,-1-1 1,0 0-1,0-1 1,-1 0-1,0 0 1,0 0-1,-10 7 1,10-9-5,-1 0 0,1-1 0,-1 0 0,0 0 1,0-1-1,0 0 0,-1-1 0,1 1 0,-1-1 0,1-1 0,-1 0 1,1 0-1,-1-1 0,0 0 0,-8-1 0,10 0-155,1 0 0,-1 0 0,1-1 0,-1 0 0,1 0 0,0 0 0,0-1 0,0 0 0,1 0 0,-1-1 0,1 1 0,-1-1 0,1-1 0,0 1 0,1-1 0,-1 1 0,1-1 0,0-1 0,0 1 1,-4-9-1,7 13 102,0-1 0,0 1 0,0-1 0,0 0 0,0 0 1,0 1-1,1-1 0,-1 0 0,1 0 0,-1 0 0,1 1 1,0-1-1,0 0 0,0 0 0,0 0 0,0 0 1,0 0-1,0 0 0,1 1 0,-1-1 0,1 0 0,-1 0 1,1 0-1,0 1 0,1-3 0,10-4-271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1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17308,'10'-10'1316,"-4"11"58,-2 20 374,-4-18-1720,6 84 1986,14 129-705,-19-206-1213,-1-7-50,0 0 1,0 0-1,1 0 0,-1 1 0,1-1 1,0 0-1,0 0 0,0 0 1,0 0-1,1 0 0,-1 0 0,1-1 1,0 1-1,-1 0 0,4 2 1,-5-5-34,1 0 0,-1 1 1,0-1-1,1 0 1,-1 0-1,1 0 1,-1 0-1,1 0 0,-1 0 1,0 0-1,1 0 1,-1 0-1,1 0 0,-1 0 1,0 0-1,1-1 1,-1 1-1,1 0 1,-1 0-1,0 0 0,1-1 1,-1 1-1,0 0 1,1 0-1,-1 0 1,0-1-1,1 1 0,-1 0 1,0-1-1,1 1 1,8-14 148,-7 11-83,85-161 908,-56 101-815,-11 26-159,-11 21-401,0-1 0,-1-1 0,11-30 0,-19 47 295,0 0 0,0 1 1,0-1-1,0 0 0,0 1 1,0-1-1,0 0 0,0 1 0,0-1 1,0 0-1,-1 1 0,1-1 0,0 1 1,0-1-1,-1 0 0,1 1 0,0-1 1,-1 1-1,1-1 0,-1 1 1,1-1-1,-1 1 0,1-1 0,-1 1 1,1-1-1,-1 1 0,1 0 0,-1-1 1,1 1-1,-1 0 0,0-1 1,1 1-1,-1 0 0,1 0 0,-1 0 1,0 0-1,1-1 0,-1 1 0,0 0 1,1 0-1,-1 0 0,0 0 0,1 0 1,-2 1-1,-11-3-989</inkml:trace>
  <inkml:trace contextRef="#ctx0" brushRef="#br0" timeOffset="1">171 220 17860,'13'38'2040,"3"1"-1432,4-3-248,0-2 1017,3-5-609,-2-5-424,-2-4-896,-3-5 584,-9-7-200,-6-6-64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13403,'-1'10'985,"2"4"2239,0-14-3133,-1 1 0,1-1 0,-1 0 0,1 0 0,0 0 0,-1 0 0,1 0 0,-1 0 0,1 1 0,0-1 0,-1-1 0,1 1 0,-1 0 0,1 0 0,0 0 0,-1 0 0,1 0 0,-1 0 0,1-1 1,-1 1-1,1 0 0,-1-1 0,1 1 0,-1 0 0,1-1 0,0 0 0,9-5 259,0 1 0,1 0 0,-1 1 0,1 0 0,0 0 0,0 1 0,1 1 0,-1 0 0,0 0 0,20 0 0,23 0-224,61-11 0,-57 5-93,74 3 30,-95 5-42,1-2 1,51-7-1,13-14 26,81-12 147,-182 35-195,-1 0-1,0 0 0,1 0 0,-1 0 1,1 0-1,-1 0 0,0 0 0,1 0 1,-1 0-1,1 0 0,-1 0 0,0 0 1,1 0-1,-1-1 0,1 1 0,-1 0 1,0 0-1,1 0 0,-1-1 1,0 1-1,1 0 0,-1 0 0,0-1 1,1 1-1,-1 0 0,0-1 0,0 1 1,1-1-1,-9-7-721,-4-2-538,-11-25-1144,16 21 1611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1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35 19884,'7'23'1881,"-1"2"-1257,-6 4-296,3 4 1008,1 3-448,2 0-456,0 0-240,-1-5-552,1-5-352,-2-10-568,1-6 2144,-8-12-1096,-3-6-112,-13-8-120</inkml:trace>
  <inkml:trace contextRef="#ctx0" brushRef="#br0" timeOffset="1">0 5 15507,'4'-3'2129,"5"1"-1153,7 2-216,4 2 1185,4 4-481,6 2-224,2 2-320,4 3-184,-1-3-247,-2 0-145,-1-1-376,-8-5-336,-6-5 320,0-9-40,-14-12-56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2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16948,'2'54'5954,"2"25"-4235,3 71-1044,-7-125-569,0-13-9,0 0 0,1 0 0,3 15 0,-4-26-91,0-1 1,0 0 0,0 0 0,0 0 0,0 0-1,0 0 1,0 0 0,0 1 0,0-1 0,0 0 0,0 0-1,0 0 1,0 0 0,0 0 0,0 0 0,0 1 0,0-1-1,0 0 1,0 0 0,0 0 0,0 0 0,0 0 0,1 0-1,-1 0 1,0 0 0,0 0 0,0 1 0,0-1 0,0 0-1,0 0 1,0 0 0,1 0 0,-1 0 0,0 0-1,0 0 1,0 0 0,0 0 0,0 0 0,0 0 0,1 0-1,-1 0 1,0 0 0,0 0 0,0 0 0,0 0 0,0 0-1,1 0 1,4-7 182,3-9 40,-3 0-53,17-41 360,-21 54-504,1 0 1,0 0-1,-1 0 1,1 0-1,0 0 0,1 0 1,-1 1-1,0-1 1,1 1-1,-1 0 0,1-1 1,0 1-1,5-3 1,-7 5-30,0 0 0,0-1 0,0 1 1,0 0-1,-1 0 0,1 0 0,0 0 1,0 0-1,0 0 0,-1 0 1,1 0-1,0 1 0,0-1 0,0 0 1,-1 0-1,1 1 0,0-1 0,0 0 1,-1 1-1,1-1 0,0 1 0,-1-1 1,1 1-1,0-1 0,-1 1 1,1 0-1,-1-1 0,1 1 0,-1 0 1,1-1-1,-1 1 0,1 0 0,-1 0 1,1 0-1,9 29 12,-6-11-12,0 0 0,-1 0-1,-1 0 1,-1 0 0,-1 0 0,0 0 0,-2 0-1,-7 37 1,6-50-135,1-6-105,-2-15-448,0-25-821,5-20 515,1 34 292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3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91 17228,'0'0'99,"1"-1"0,-1 1 0,0-1 0,0 0 1,0 1-1,1-1 0,-1 1 0,0-1 0,0 0 1,0 1-1,0-1 0,0 1 0,0-1 0,0 0 1,0 1-1,0-1 0,0 0 0,0 1 0,-1-1 1,1 1-1,0-1 0,0 0 0,-1 1 0,1-1 0,0 1 1,-1-1-1,1 1 0,0-1 0,-1 0 0,-1 0 109,0-1 0,0 1 0,1 0 0,-1 0 0,0 0 0,0 0 0,0 1 0,0-1-1,-3 0 1,-2-1 295,1 1 0,-1 0 0,0 1-1,-14 0 1,16 1-380,-1 0 0,0 1 0,1-1 0,-1 1 0,1 0 0,-1 1 0,1 0-1,0 0 1,0 0 0,0 0 0,-7 7 0,9-8-116,1 0-1,0 0 1,0 1-1,0-1 1,0 1-1,0-1 1,0 1-1,0 0 1,1 0-1,0 0 1,-1 0-1,1 0 1,0 0-1,0 0 0,1 0 1,-1 0-1,1 0 1,0 1-1,-1-1 1,1 0-1,1 0 1,0 5-1,-1-6-6,0-1 0,1 1 0,-1-1 0,1 0 0,0 1 0,-1-1 0,1 0 0,0 0 0,0 0 0,0 1 0,0-1 0,0 0 0,0 0 0,0 0 0,0-1 0,0 1 0,1 0 0,-1 0 1,0-1-1,0 1 0,1 0 0,-1-1 0,1 1 0,-1-1 0,0 0 0,1 1 0,-1-1 0,1 0 0,-1 0 0,1 0 0,-1 0 0,1 0 0,-1 0 0,0-1 0,1 1 0,1-1 0,4 0 8,0-1 0,0 0 0,0 0 0,0-1 0,11-6 1,-3 0 12,0-2-1,-1 1 1,-1-2 0,1 0 0,15-19 0,-3 3 60,-24 36-38,-5 5-30,-3 10 18,0 0 0,1 1-1,-3 34 1,8-58-25,0 1 0,0-1 0,0 1 0,0-1 0,0 1 0,0-1 1,0 1-1,0-1 0,0 1 0,0-1 0,0 1 0,0-1 0,0 1 0,0-1 0,0 1 0,1-1 0,-1 1 0,0-1 0,0 0 0,0 1 1,1-1-1,-1 1 0,0-1 0,1 1 0,8-7 208,8-22 66,12-30 106,-16 30-92,33-51-1,-45 77-288,-1 1-1,1 0 1,0 0-1,-1 0 0,1 0 1,0 0-1,0 0 1,0 1-1,0-1 1,0 0-1,0 0 1,0 1-1,0-1 1,0 0-1,0 1 1,1-1-1,-1 1 1,2-1-1,-2 1-2,-1 0-1,1 0 0,0 1 1,0-1-1,-1 0 1,1 1-1,-1-1 0,1 0 1,0 1-1,-1-1 1,1 1-1,-1-1 0,1 1 1,-1-1-1,1 1 1,-1-1-1,1 1 1,-1-1-1,0 1 0,1 0 1,-1-1-1,0 1 1,1 1-1,2 5-5,-1 1 1,0 0-1,0 0 0,0 11 1,-1-14-3,14 174 14,-10-155 30,0-19-84,2-14-204,20-79-1822,-20 63 1599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4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 19900,'-10'-2'2161,"7"3"-1393,0 5-352,3-1 1768,3 4-1039,1 0-897,1-1-632,2-5 328,0-7-72,1-6-48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4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42 18692,'24'-18'3464,"-21"15"-2999,0 0 0,0 0 0,1 1 0,-1 0 0,0 0 0,1 0-1,0 0 1,5-2 0,-9 4-443,0 0 0,0 0 0,0 0 0,1-1-1,-1 1 1,0 0 0,0 0 0,0 0 0,1 0 0,-1 0-1,0 0 1,0 0 0,0 0 0,0 0 0,1 0 0,-1 0-1,0 0 1,0 0 0,0 0 0,1 0 0,-1 0 0,0 0-1,0 0 1,0 0 0,0 1 0,1-1 0,-1 0 0,0 0-1,0 0 1,0 0 0,0 0 0,0 0 0,1 0 0,-1 1-1,0-1 1,0 0 0,0 0 0,0 0 0,0 0 0,0 1-1,0-1 1,0 0 0,1 0 0,-4 11 328,-10 9-120,-94 91 458,72-80-493,3 3 1,-42 54 0,70-84-188,1 0 1,0 1 0,0 0-1,0-1 1,0 1 0,1 0-1,0 1 1,0-1 0,0 0-1,1 0 1,-1 1 0,1-1-1,1 1 1,-1-1 0,1 10-1,0-14-6,1 0 0,-1 1 0,1-1-1,-1 0 1,1 0 0,0 0-1,-1 1 1,1-1 0,0 0 0,0 0-1,0 0 1,0 0 0,0 0 0,0-1-1,0 1 1,0 0 0,0 0 0,1-1-1,-1 1 1,0 0 0,0-1 0,1 1-1,-1-1 1,0 0 0,1 1 0,-1-1-1,0 0 1,1 0 0,-1 0 0,1 0-1,-1 0 1,0 0 0,2-1 0,8 0 15,-1 0 1,1-1-1,12-4 1,-17 4 2,94-29 80,-71 20-474,0 2 1,1 0-1,0 3 1,51-6 0,-79 12 354,-1 0-1,0 0 1,1 0 0,-1-1 0,0 1 0,0 0 0,1 0 0,-1-1 0,0 1 0,0-1 0,1 1 0,-1-1 0,0 1 0,0-1 0,0 0 0,0 1 0,0-1 0,0 0 0,0 0 0,0 0-1,0 0 1,0 0 0,0 0 0,-1 0 0,1 0 0,0 0 0,0-3 0,4-11-510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4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17132,'7'4'2272,"3"0"-1288,5 1-271,5-2 1543,6 1-800,2 0-287,8 3-297,1-1-112,3 0-264,-1-2-120,-4-2-216,-7-2-224,-2-5-560,-4-2-632,-7-3 1048,0 0-208,-7-7-145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91 11803,'-3'-13'5252,"4"25"-561,1 7-4090,5 169 2550,21 237-1825,-27-416-1288,1 0-1,0 0 0,6 16 1,-3-18 47,-2-12-21,-1-13-4,-8-51 89,-17-85-1,3 30-51,4-57 85,15 151-146,1 1 0,1-1 1,2 1-1,7-31 1,-10 57-34,1 0 0,0 0 0,0 0 0,0 0 0,0 0 1,0 0-1,0 1 0,1-1 0,-1 0 0,1 1 0,0-1 0,0 1 1,0 0-1,0-1 0,0 1 0,5-3 0,-5 4-1,0 0-1,0 1 0,0 0 1,0-1-1,0 1 1,0 0-1,0 0 1,0 0-1,0 0 0,0 0 1,0 0-1,0 1 1,0-1-1,0 1 1,-1-1-1,1 1 0,0 0 1,0 0-1,0 0 1,-1 0-1,1 0 1,0 0-1,-1 0 0,1 0 1,2 3-1,14 13 5,0 2-1,-1 0 0,0 0 0,-2 1 0,0 1 0,-2 1 1,0 0-1,13 34 0,-22-49-4,-1 0 0,-1 1 1,0 0-1,0-1 0,0 1 0,-1 0 0,0 0 1,0 0-1,-1-1 0,-1 9 0,1-11 4,-1-1 1,0 1-1,-1-1 0,1 0 0,-1 0 0,0 0 0,0 0 0,0 0 0,0 0 1,0 0-1,-1-1 0,0 1 0,0-1 0,0 0 0,0 0 0,-1 0 0,1 0 1,-8 4-1,2-2 13,0 0 1,0-1 0,-1-1 0,1 1-1,-1-2 1,0 1 0,0-1 0,0-1-1,-11 1 1,14-1-47,-1-1 1,1 0-1,0 0 1,-1-1-1,1 0 1,0 0-1,-1-1 0,1 0 1,0 0-1,0-1 1,0 1-1,1-2 1,-8-3-1,14 7-21,-1 0 0,0-1 0,1 1 0,-1 0 0,0-1 0,1 1 0,-1-1 1,1 1-1,-1 0 0,1-1 0,-1 0 0,1 1 0,-1-1 0,1 1 0,-1-1 0,1 1 0,0-1 0,-1 0 0,1 1 0,0-1 0,0 0 1,-1 0-1,1 1 0,0-1 0,0 0 0,0 1 0,0-1 0,0 0 0,0 0 0,0 1 0,0-1 0,0 0 0,0 1 0,1-1 0,-1 0 0,0 0 1,0 1-1,1-1 0,-1 0 0,1 0 0,2-2-249,0 0 0,0 1 0,0-1 1,1 1-1,-1 0 0,6-3 0,2-1 137,12-10-692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2:16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2 199 16227,'0'-5'578,"-2"-19"1539,4 22-744,2 13 321,2 9-87,3 35 0,-7-40-1398,0-2-1,0 1 0,1 0 1,1 0-1,1-1 0,6 15 1,-10-27-195,-1 1-1,1-1 1,0 1 0,0-1 0,0 1 0,0-1 0,0 1 0,0-1 0,1 0-1,-1 0 1,0 0 0,1 0 0,-1 0 0,0 0 0,1 0 0,-1 0 0,1 0-1,0-1 1,-1 1 0,1-1 0,0 1 0,-1-1 0,1 1 0,2-1 0,-1 0 14,0-1 1,0 0-1,0 1 1,0-1-1,0 0 1,0 0-1,0-1 1,0 1-1,-1-1 1,1 1-1,0-1 1,3-3-1,6-6 114,0 0-1,-1-1 0,-1 0 1,10-15-1,58-97 1155,-78 124-1286,0 0-1,0-1 1,0 1-1,0 0 1,1-1-1,-1 1 1,0 0-1,0 0 1,0-1-1,0 1 1,0 0-1,0 0 1,1-1-1,-1 1 1,0 0-1,0 0 1,0 0-1,1-1 1,-1 1-1,0 0 1,0 0-1,1 0 1,-1 0-1,0-1 1,0 1-1,1 0 1,-1 0-1,0 0 1,1 0-1,-1 0 1,0 0-1,0 0 1,1 0-1,-1 0 1,0 0-1,1 0 1,-1 0-1,0 0 1,0 0-1,1 0 1,1 15 154,-7 34-119,3-36 2,-9 153 67,11-165-112,0 0-1,-1 1 1,1-1-1,0 0 1,0 1-1,0-1 1,0 0-1,1 1 0,-1-1 1,0 0-1,1 1 1,-1-1-1,0 0 1,1 0-1,-1 1 1,1-1-1,0 0 1,0 0-1,-1 0 0,1 0 1,0 0-1,1 2 1,-1-3 2,0 0 0,0 0 0,1 0 1,-1 0-1,0 0 0,0-1 0,0 1 0,0 0 1,0 0-1,0-1 0,0 1 0,0 0 0,-1-1 0,1 1 1,0-1-1,0 0 0,0 1 0,0-1 0,0 0 1,-1 1-1,2-2 0,7-7 34,0-1 0,-1 0 0,8-13 0,113-187 375,-57 87-249,-67 114-167,-2 4-17,0 1 1,0-1-1,0 1 0,0-1 0,1 1 1,6-6-1,-10 10 13,0 0 0,0 0-1,1-1 1,-1 1 0,0 0 0,0 0 0,0 0 0,0 0-1,0 0 1,0 0 0,0 0 0,1 0 0,-1 0-1,0-1 1,0 1 0,0 0 0,0 0 0,0 0 0,0 0-1,1 0 1,-1 0 0,0 0 0,0 0 0,0 0 0,0 0-1,1 0 1,-1 0 0,0 0 0,0 0 0,0 0-1,0 0 1,0 0 0,0 0 0,1 1 0,-1-1 0,0 0-1,0 0 1,0 0 0,0 0 0,0 0 0,0 0 0,1 0-1,-1 0 1,0 0 0,0 1 0,0-1 0,0 0 0,0 0-1,0 0 1,0 0 0,0 0 0,0 0 0,0 1-1,0-1 1,1 13-371,-6 15-213,0-11 381,0-1 1,-10 19 0,-2-6-153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45:26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1574 51 13091,'-32'-12'214,"0"3"0,-1 0 0,-1 2 1,-50-3-1,-137 7-246,173 6 37,1 3-1,-1 1 1,1 3 0,0 1 0,1 3 0,1 2-1,-72 35 1,57-19 48,3 2-1,0 3 1,3 2 0,-95 88-1,118-95-6,0 1 0,2 1 0,2 2 0,1 1 0,2 0 0,2 2 0,1 1 0,2 1 0,2 0 0,-20 71 0,28-72-28,1 0 0,2 0 1,1 0-1,3 0 0,1 1 1,2-1-1,1 1 0,3-1 1,1 0-1,2 0 0,26 75 1,-13-62-15,2-1 1,3-2-1,2 0 1,2-2-1,2-2 0,2 0 1,2-2-1,2-2 1,1-2-1,82 65 1,-80-76 0,1-2-1,1-2 1,1-1 0,1-3 0,1-1 0,1-2-1,1-3 1,0-1 0,1-3 0,65 7-1,-33-11-1,1-4-1,-1-3 1,1-4-1,-1-3 0,127-28 1,-47-3-16,-3-7 0,245-105 0,-279 93 17,-3-5-1,-3-5 1,174-131 0,-255 168-1,-1-1 1,-1-1 0,-2-2 0,-1-2 0,-2 0 0,-1-2 0,33-60 0,-50 74 5,0 0 0,-2-1 0,-1 0 0,-1-1 1,-1 0-1,4-33 0,-8 38 8,-2 0 0,-1 0 0,0-1 0,-1 1 0,-2 0 1,0 0-1,-1 0 0,-12-34 0,7 30 4,-2 1 0,0 0-1,-2 0 1,0 1 0,-2 1 0,-17-21 0,7 14 10,-1 1 0,-2 1 0,-50-38 0,15 22 23,-1 2 0,-3 4 1,-123-50-1,89 48-30,-2 4 1,-2 5-1,-1 5 1,0 4-1,-2 5 1,0 4-1,-119 4 1,151 11 4,1 3-1,-103 22 1,-141 62-9,96-6-40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14875,'5'-25'3110,"-3"16"315,-2 28-2021,-13 94-1155,8-85-373,1 0 0,1 1 0,2-1 0,3 39 0,0-63-18,0-8 18,-1-8-48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17812,'15'-1'1856,"16"7"-960,3 1-263,16 2 967,7 1-432,15 0-224,6 0-136,6-2-808,1 1-512,-2-3 520,-6-5-184,-8-2-168</inkml:trace>
  <inkml:trace contextRef="#ctx0" brushRef="#br0" timeOffset="1">1056 364 22181,'-6'13'1856,"6"-7"-1392,0-5-272,3-1 312,0 0-912,5-10 520,2-14-208,2-19-256,1-6-240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12347,'3'2'337,"1"1"0,0-1 1,-1 0-1,1-1 1,0 1-1,0-1 0,0 0 1,1 0-1,-1 0 0,0 0 1,0-1-1,0 1 1,8-1-1,7-1 857,30-4 0,-49 4-1189,24-3 150,-1-1 1,-1-2-1,1 0 1,-1-2-1,0 0 1,-1-1-1,0-1 1,-1-1-1,28-23 1,-41 31-642,-8 3 416,0-5-60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0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14323,'1'21'4793,"-7"28"-4259,2-19-249,-6 48-119,-14 206-337,24-276 114,-1-4 41,1-1 1,0 1-1,0 0 0,0-1 1,0 1-1,1-1 0,0 1 0,-1-1 1,1 1-1,3 6 0,4-5-120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1128 13131,'-1'0'88,"0"-1"0,0 1 0,0-1 0,0 1 0,1-1 1,-1 1-1,0-1 0,0 0 0,1 1 0,-1-1 0,0 0 0,1 0 0,-1 1 1,1-1-1,-1 0 0,1 0 0,-1 0 0,1 0 0,0 0 0,-1 0 0,1 1 1,0-1-1,-1-2 0,2 1 57,0 1 0,0-1 0,1 0 0,-1 1 0,0-1 0,1 1 0,-1-1 0,0 1 0,1 0 0,0-1 0,2 0 0,19-14 638,1 2-1,1 0 0,0 2 1,49-16-1,-45 17-534,221-75 129,-50 20-367,-18 5 318,197-40 1,-9 25 184,121-27-308,-407 83-182,494-95 76,-251 53-68,-253 43-31,-2-4 0,96-45 0,210-98 1075,-353 151-542,-25 15-523,0 0-1,0 0 0,1 0 1,-1 0-1,0 0 1,0-1-1,0 1 1,0 0-1,0 0 1,0 0-1,0 0 1,1 0-1,-1 0 0,0 0 1,0-1-1,0 1 1,0 0-1,0 0 1,0 0-1,0 0 1,0 0-1,0-1 1,0 1-1,0 0 0,0 0 1,0 0-1,0 0 1,0-1-1,0 1 1,0 0-1,0 0 1,0 0-1,0 0 1,0 0-1,0-1 0,0 1 1,0 0-1,0 0 1,0 0-1,0 0 1,0 0-1,-1-1 1,-13 1 207,6 2-275,7-2-28,0 1 0,-1-1 0,1 1 0,-1-1 0,1 0 0,-1 0 0,1 1 0,-1-1 1,1 0-1,-1 0 0,1-1 0,-1 1 0,1 0 0,-1 0 0,1-1 0,-1 1 0,1-1 0,0 1 0,-3-2 0,-1-5-265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2118 11642,'0'1'47,"0"1"0,0-1 0,-1 0 0,1 0 0,1 0 0,-1 1 0,0-1-1,0 0 1,0 0 0,1 0 0,-1 0 0,0 1 0,1-1 0,-1 0 0,1 0-1,-1 0 1,1 0 0,0 0 0,-1 0 0,1 0 0,0 0 0,0-1-1,1 2 1,-1-1-9,0-1 0,0 0 0,1 0 0,-1 0 0,0 0 0,0 0-1,0 0 1,0 0 0,1 0 0,-1 0 0,0-1 0,0 1 0,0 0 0,0-1-1,0 1 1,0-1 0,0 1 0,2-2 0,6-4 134,0-1-1,0 0 1,12-13 0,-19 18-144,14-15 292,29-21 1,-37 32-255,0 1-1,0 1 0,0-1 1,1 1-1,0 0 0,15-3 1,-9 2-14,16-3 201,34-6 0,-55 13-190,1 0 0,-1 0 0,0 1 0,0 1 0,1 0 0,-1 0 0,15 4 0,-2 1 44,0-1-1,0-1 0,0-1 0,0-1 0,42-2 1,-33-3 71,0-2 0,0-1 0,49-15 0,-34 6-145,1 2 1,0 2-1,1 2 0,0 3 1,51-1-1,72 14 3,71-3 12,-111-11 16,240-44 0,-209 20-11,31-7-11,-164 30-34,0-1 0,-1-1 0,0-2 0,43-23 0,-9-2 2,-33 18-12,0 1-1,0 2 0,2 1 0,0 2 0,46-13 0,17 8 3,-61 13 13,1-1 1,65-23-1,-2-14 21,-59 25-5,1 1 0,72-20-1,-67 27 24,0-3-1,-1-1 0,-1-2 0,0-3 1,-2-1-1,0-1 0,-1-3 0,62-48 1,-58 36-32,2-3 6,2 2 0,90-53 0,-81 60 2,109-61 40,-125 67-41,72-60 0,-69 49-19,1 1 0,1 3 1,2 1-1,56-25 0,-72 40 2,-1-1 0,0-2 0,-1-2-1,-1 0 1,-1-2 0,-1-1 0,37-41 0,100-137 52,-71 86 307,-58 57 347,-35 58-724,1-1 0,-1 1 0,0 0 0,0 0 1,0 0-1,0 0 0,0 0 0,0 0 0,0 0 1,0-1-1,0 1 0,0 0 0,0 0 0,1 0 0,-1 0 1,0 0-1,0 0 0,0-1 0,0 1 0,0 0 1,0 0-1,0 0 0,0 0 0,0 0 0,0-1 0,0 1 1,0 0-1,-1 0 0,1 0 0,0 0 0,0 0 1,0 0-1,0-1 0,0 1 0,0 0 0,0 0 0,0 0 1,0 0-1,0 0 0,0 0 0,0 0 0,-1 0 1,1-1-1,0 1 0,0 0 0,0 0 0,0 0 0,0 0 1,0 0-1,-1 0 0,1 0 0,0 0 0,0 0 1,0 0-1,0 0 0,0 0 0,-1 0 0,1 0 0,0 0 1,0 0-1,0 0 0,0 0 0,0 0 0,0 0 1,-1 0-1,1 0 0,-10 3-130,2 3-34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2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2619 10514,'-5'1'386,"1"0"0,-1 1 0,0-2 0,1 1 0,-1 0 0,0-1 0,0 0 0,0 0 0,-5-1 0,9 1-283,0-1 0,0 1 0,0 0 0,0-1 0,0 1 0,1 0 0,-1-1-1,0 1 1,0-1 0,0 0 0,1 1 0,-1-1 0,0 0 0,1 1 0,-1-1 0,1 0-1,-1 0 1,1 1 0,-1-1 0,0-1 0,1 0-20,-1 0 0,1 0 0,0 0 0,-1 0 0,1-1 0,0 1 0,0 0 0,1 0 0,-1 0 0,0 0 0,1 0 0,0-4 0,5-8-42,1 0-1,0 0 1,1 0-1,0 1 1,1 0-1,1 0 0,12-12 1,15-21-191,95-169-185,-91 142 346,91-122 1,280-261 1217,-383 426-1068,267-255 722,-217 216-824,166-111 0,-197 154-40,1 2-1,2 1 1,54-15 0,-25 9-5,36-14 25,329-132 106,-363 134-127,84-55 0,64-32 10,-183 110-6,1 2-1,0 2 0,87-13 0,-32 8 17,30-11 106,20-5 21,172-16-1,-275 46 44,1-2-1,-1-3 1,-1-2-1,73-27 1,-121 38-234,-1 1 0,1-1 1,0 1-1,-1 0 0,1-1 0,0 1 1,-1 0-1,1-1 0,0 1 0,0 0 0,-1 0 1,1 0-1,0 0 0,0-1 0,-1 1 0,1 0 1,0 0-1,0 1 0,0-1 0,-1 0 1,1 0-1,1 0 0,-11 13-773,2-5 812,-4 6-292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11586,'-3'1'234,"-1"1"-1,1-1 0,0-1 1,0 1-1,-1 0 0,1-1 0,-1 0 1,-5 0-1,8 0-137,0 0 0,0 0 0,0-1 1,0 1-1,0 0 0,1-1 0,-1 1 0,0-1 0,0 1 1,0-1-1,0 1 0,1-1 0,-1 0 0,0 1 0,1-1 1,-1 0-1,1 0 0,-1 1 0,0-1 0,1 0 0,0 0 1,-1 0-1,1 0 0,-1 0 0,1 0 0,0 0 0,0 1 1,0-1-1,-1 0 0,1 0 0,0 0 0,0 0 0,0 0 0,1-2 1,-1 3-56,0 1 1,0-1-1,0 0 1,0 0-1,0 0 1,0 0-1,1 0 1,-1 1-1,0-1 1,0 0-1,0 0 1,0 0 0,0 0-1,0 0 1,1 0-1,-1 0 1,0 0-1,0 0 1,0 1-1,0-1 1,1 0-1,-1 0 1,0 0-1,0 0 1,0 0-1,0 0 1,1 0 0,-1 0-1,0 0 1,0 0-1,0 0 1,0 0-1,1 0 1,-1-1-1,0 1 1,0 0-1,0 0 1,0 0-1,1 0 1,-1 0-1,0 0 1,0 0 0,0 0-1,0 0 1,0-1-1,0 1 1,1 0-1,-1 0 1,0 0-1,0 0 1,0 0-1,0-1 1,0 1-1,0 0 1,0 0-1,0 0 1,0 0-1,0-1 1,0 1 0,11 15 817,-10-13-748,0-1-77,0 1 1,0-1-1,0 1 1,0-1-1,0 0 0,0 1 1,0-1-1,0 0 1,1 0-1,-1 0 1,1 0-1,-1 0 1,0 0-1,1 0 0,0 0 1,-1-1-1,1 1 1,-1 0-1,1-1 1,0 0-1,-1 1 1,1-1-1,0 0 1,2 0-1,0-1 81,1 0 0,-1 0 0,0-1 0,0 1 1,0-1-1,0 0 0,6-4 0,21-10 577,-29 16-657,0-1 0,0 1 0,-1-1 0,1 1 0,0 0 0,0 0 0,-1 0 0,1 0 0,0 0 0,0 0 0,0 1 0,-1-1 0,1 0 0,0 1-1,-1 0 1,4 1 0,15 6-23,0 0 0,1-1 0,0-1 0,0-1 0,0-1 0,31 1-1,37 9 9,107 38-25,-123-29 1,1-5 1,89 13-1,-9-17 4,220 30-7,-177-14 2,351 7 0,-529-37 5,232 4 1,-180 1-1,107 21 0,-100-12 1,116 5-1,80-14 3,-40-2 0,-191 1-4,0 2 0,51 14 0,-45-9-1,57 6 0,-35-17 7,-56-1-3,0 1 0,0 0 0,0 1-1,0 1 1,24 5 0,44 16 3,-83-22-23,1-1-1,-1 0 0,0 0 0,0 0 0,0 0 0,0 0 0,1 0 1,-1 0-1,0 0 0,0 0 0,0 0 0,0 1 0,0-1 1,0 0-1,1 0 0,-1 0 0,0 0 0,0 0 0,0 1 0,0-1 1,0 0-1,0 0 0,0 0 0,0 0 0,0 0 0,0 1 1,0-1-1,0 0 0,0 0 0,0 0 0,0 0 0,0 1 0,0-1 1,0 0-1,0 0 0,0 0 0,0 0 0,0 1 0,0-1 1,0 0-1,0 0 0,0 0 0,0 0 0,0 1 0,0-1 0,-1 0 1,1 0-1,0 0-1,0 0 1,0 1 0,-1-1-1,1 0 1,0 0 0,0 0-1,0 0 1,-1 0-1,1 0 1,0 0 0,0 0-1,-1 0 1,1 0 0,0 0-1,0 0 1,0 0-1,-1 0 1,1 0 0,0 0-1,0 0 1,-1 0 0,1 0-1,0 0 1,0 0-1,0 0 1,-1-1 0,1 1-1,0 0 1,0 0 0,0 0-1,0 0 1,-1 0-1,1-1 1,0 1 0,0 0-1,0 0 1,0 0 0,0 0-1,0-1 1,-1 1 0,1 0-1,0 0 1,0-1-1,0 1 1,0 0 0,0-1-1,-4-12-276,1-7-94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3241 14587,'2'-4'123,"0"0"0,0 1 0,0-1 0,0 1 0,1 0-1,-1 0 1,1 0 0,0 0 0,0 0 0,0 0 0,0 1 0,6-4 0,8-8 41,254-230 876,147-120-873,185-159-274,-314 274 30,376-312-98,-646 546 170,585-457-28,29 41 263,-151 134 49,-457 278-910,-22 12-157,-13 7 198,-17 9 261,-20 6-126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12611,'-15'27'471,"-2"-1"1,-1 0 0,-21 23 0,-1 2-167,-76 97 138,-112 158 676,219-292-1031,-18 31 184,25-42-240,1 0 1,-1 0-1,1 1 1,0-1 0,0 0-1,0 1 1,1-1-1,-1 1 1,1-1-1,0 1 1,0 4 0,0-7-22,1 0 0,-1 0 0,0-1 0,1 1 0,-1 0 0,1 0 0,-1-1 1,1 1-1,-1 0 0,1-1 0,0 1 0,-1 0 0,1-1 0,0 1 0,0-1 0,-1 1 1,1-1-1,0 0 0,0 1 0,0-1 0,-1 0 0,1 1 0,0-1 0,0 0 0,0 0 0,0 0 1,0 0-1,0 0 0,-1 0 0,1 0 0,2 0 0,35-4 189,-31 3-145,246-63 1311,-101 21-684,-101 31-471,201-57-247,-208 54-49,-1-2 0,-1-2 0,65-38 1,-24 0-146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7834 968 13155,'-3'-13'241,"-1"0"0,0 1 1,0 0-1,-1 0 0,-1 0 1,0 0-1,0 1 0,-10-12 1,-72-82 863,71 86-891,-9-7-291,0 2 0,-2 0 0,-1 2 0,-1 1 0,0 1 0,-2 2 0,0 1 0,-61-22 0,-6 6-462,-182-37-1,-609-78 584,528 93 356,-481-68 501,-8 46-503,-206 71-299,767 24-99,-470 92 0,-316 176 0,984-254-12,-150 77 1,194-83 7,1 3 0,2 2 1,1 1-1,-63 61 0,83-70 2,1 2 1,1 1-1,1 1 0,2 1 0,1 0 1,1 1-1,1 1 0,-16 44 0,27-58 1,0 1 0,1-1 1,1 1-1,1 0 0,0 0 0,1-1 0,2 35 0,1-38 0,1 1 0,0-1-1,0 0 1,1 0 0,1 0-1,0-1 1,1 1 0,0-1-1,1-1 1,1 1 0,8 10 0,-1-4-5,1-1 1,1 0 0,1 0 0,0-2 0,39 25 0,-26-22 0,1-1-1,1-2 0,46 15 1,-5-8 0,0-5-1,2-2 1,79 5 0,432 6-9,2-39 12,1536-104-20,-679 45-28,-462 11 26,-13-76 218,-902 124-126,-1 1 164,1-2-1,99-37 0,-158 47-146,-1 0 1,1 0-1,-1-1 0,0 0 0,-1-1 0,0 0 0,1 0 0,9-12 0,-15 16-47,-1-1 1,0 0-1,1-1 0,-2 1 0,1 0 1,0-1-1,0 1 0,-1-1 0,0 1 1,0-1-1,0 0 0,0 1 0,-1-1 1,1 0-1,-1 0 0,0 1 1,0-1-1,0 0 0,-1 0 0,1 0 1,-1 1-1,0-1 0,0 0 0,0 1 1,-2-4-1,-3-6 35,-1 0 1,0 0-1,-1 1 1,0 0-1,-1 1 1,-1 0-1,1 0 1,-15-11-1,-5-3 41,-62-39 0,35 31-246,-1 2-1,-2 3 0,-114-38 0,71 37-91,-172-27 0,69 32 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277 197 16852,'0'-2'80,"4"-26"508,-1-1 0,-1 0-1,-3-42 1,1 69-550,0 0 0,0 1 0,0-1 0,0 1 0,-1-1 0,1 1 0,-1-1 0,1 1 0,-1 0 0,1-1 0,-1 1 0,1-1 0,-1 1 0,0 0 1,0 0-1,0-1 0,0 1 0,0 0 0,0 0 0,0 0 0,0 0 0,-1 0 0,1 0 0,0 1 0,0-1 0,-1 0 0,1 0 0,-1 1 0,1-1 0,-1 1 0,1 0 0,-1-1 0,1 1 0,-1 0 1,1 0-1,-1 0 0,1 0 0,-1 0 0,-2 0 0,0 1 16,0 1 0,0-1 0,1 0 1,-1 1-1,0 0 0,1 0 0,-1 0 0,1 1 1,0-1-1,0 1 0,0-1 0,0 1 1,0 0-1,-4 6 0,-3 7 33,1 0 1,0 0-1,1 1 0,-6 21 0,-20 75 177,33-110-256,-22 96 313,4 0 0,5 1 1,4 0-1,4 151 0,13-128 69,-4-104-315,0 0 1,1 0 0,1-1-1,9 24 1,-14-41-65,0 0-1,1 1 1,-1-1 0,1 0 0,-1 0-1,1 0 1,0 0 0,0 1-1,-1-1 1,1 0 0,0 0 0,0 0-1,0 0 1,0-1 0,0 1-1,2 1 1,-3-2-2,1 0 0,-1 0 0,1 0 0,-1 0 0,0-1 0,1 1 0,-1 0 0,1 0 0,-1 0-1,1-1 1,-1 1 0,0 0 0,1 0 0,-1-1 0,0 1 0,1 0 0,-1-1 0,0 1 0,1-1 0,-1 1 0,0 0 0,0-1-1,0 1 1,1-1 0,-1 1 0,0-1 0,0 1 0,0 0 0,0-2 0,2-5 55,0 0-1,-1 0 1,1-1-1,-1-11 1,-4-32 72,-1 0 0,-3 0 0,-2 1 0,-2 0 0,-25-66 0,9 48-161,45 75-1557,1 0 1,26 4-1,-25-8 711,0-2 1,0 0-1,-1-2 0,1 0 1,0-1-1,-1 0 1,35-11-1,-38 8 390,0 0 0,0-2 0,27-14 0,-34 15 844,1-1 0,-1 1 0,0-2 0,-1 1 0,1-1 0,7-11 0,-6-3 1054,-10 14-202,-10 12 1413,5 1-2336,1-1-1,0 1 1,0 0 0,0 1 0,1-1 0,-1 0 0,1 1 0,0 0 0,-3 11 0,4-12-243,1-1 1,-1 1 0,1 0 0,0 0-1,0 0 1,1 0 0,-1 0 0,1 0-1,0 0 1,1 1 0,-1-1 0,1 0-1,1 5 1,-1-8-38,-1-1 1,1 1-1,0-1 0,0 1 1,0-1-1,0 0 0,0 1 0,0-1 1,0 0-1,0 0 0,0 0 1,1 0-1,-1 0 0,0 0 0,1 0 1,-1 0-1,1 0 0,-1-1 1,4 2-1,-2-1 8,0-1-1,0 1 1,1-1-1,-1 0 1,0 0 0,0 0-1,1 0 1,-1-1-1,5 0 1,1-2 24,-1 1 1,0-2-1,1 1 0,-1-1 1,-1 0-1,12-7 0,-7 1 25,1 0-1,-1-1 0,-1-1 0,0 1 0,-1-2 1,0 0-1,-1 0 0,0 0 0,-1-1 1,0 0-1,9-27 0,-18 48-80,0 0 1,1 1-1,0-1 0,1 9 0,-1-11-141,1 0 0,0 0 0,-1 0 0,1-1 1,1 1-1,-1 0 0,1-1 0,0 1 0,4 7 0,-5-12 104,0 1 1,0 0-1,0 0 0,0-1 1,0 1-1,0 0 0,0-1 1,0 1-1,0-1 0,0 0 1,0 1-1,0-1 0,0 0 1,1 0-1,-1 1 0,0-1 1,0 0-1,0 0 1,1 0-1,-1 0 0,0-1 1,0 1-1,0 0 0,0 0 1,1-1-1,-1 1 0,0-1 1,0 1-1,0-1 0,0 1 1,0-1-1,0 0 1,0 0-1,0 1 0,0-1 1,-1 0-1,1 0 0,0 0 1,0 0-1,-1 0 0,2-1 1,16-28-600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19540,'3'3'165,"-1"0"0,0 1 0,1-1 0,-2 1 0,1 0 0,0 0 0,-1 0 0,0-1 0,0 1 0,0 1 0,0-1-1,-1 0 1,1 8 0,-2 1-9,-1 1 0,0-1 0,-4 14 0,1-1 445,-122 595 278,122-604-846,5-17-32,0 0-1,0 0 1,0 0-1,0 0 1,0 0-1,0 0 1,0 0 0,0 0-1,0 0 1,0 0-1,0-1 1,0 1-1,0 0 1,0 0 0,0 0-1,0 0 1,-1 0-1,1 0 1,0 0-1,0 0 1,0 0 0,0 0-1,0 0 1,0 0-1,0 0 1,0 0-1,0 0 1,0 0 0,0 0-1,0 0 1,0 0-1,0 0 1,0 0-1,-1 0 1,1 0 0,0 0-1,0 0 1,0 1-1,0-1 1,0 0-1,0 0 1,0 0 0,0 0-1,0 0 1,0 0-1,0 0 1,0 0-1,0 0 1,0 0 0,0 0-1,0 0 1,0 0-1,0 0 1,0 0 0,0 0-1,-2-26-13,2 25 10,-14-306-2319,-2-113-2128,17 405 4482,4 19 188,7 29 417,-8-19-408,17 41 883,53 98 1,-57-126-848,0 0 1,2-1-1,1 0 1,1-2-1,27 25 1,-41-43-155,0 0 0,1 0 1,0 0-1,0-1 0,13 6 0,-17-10-58,0 1-1,-1-1 1,1 0 0,0 0-1,0 0 1,0 0 0,0-1-1,1 1 1,-1-1 0,0 0-1,0-1 1,0 1 0,0-1-1,0 1 1,5-3 0,-2 0 25,-1 0-1,1-1 1,-1 0 0,0 0 0,0 0-1,-1-1 1,0 0 0,1 0 0,-2 0 0,1-1-1,0 0 1,-1 0 0,0 0 0,-1 0-1,4-9 1,5-12 243,0 0 0,8-39 0,24-121 696,-40 161-963,-1 0 0,-1 0 0,-2 0 0,0 0 0,-6-33 0,3 45-492,3 14 411,0 0 0,0 0 0,0 0 0,0 0 0,0 0 1,0 0-1,0 0 0,0 0 0,0 0 0,0 0 1,0 0-1,0 0 0,0 1-80,0-1 80,0 0 0,0 0 0,0 0 0,0 0 1,-1 0-1,1 0 0,0 0 0,0 0 0,0 0 1,0 0-1,0 0 0,0 0 0,0 0 0,0 0 0,0 0 1,0 0-1,0 0 0,0 0 0,0 0 0,0 0 1,0 0-1,0 0 0,0 0 0,0 0 0,0 0 0,2 22-1230,5 1 724,1 7-176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92 17572,'-19'45'1394,"2"1"1,3 0-1,-12 61 0,23-90-1276,0 1 0,2-1 0,0 0 0,1 1 0,0-1-1,2 0 1,0 0 0,1 1 0,1-2 0,0 1 0,1 0-1,12 25 1,-15-37-106,1 0 0,1 0 0,-1 0 0,1 0 0,-1 0 0,1-1 0,0 1 0,9 6-1,-10-9-9,0-1 0,0 1 0,0 0 0,0-1 0,0 0 0,0 1 0,0-1 0,0-1 0,0 1 0,1 0 0,-1-1 0,0 1 0,1-1 0,-1 0 0,0 0 0,0-1 0,7 0 0,-3-2 0,-1 1 0,1-1 0,-1 0 1,1-1-1,-1 0 0,0 0 0,0 0 0,-1 0 1,1-1-1,-1 0 0,0 0 0,0-1 0,-1 0 0,0 1 1,0-1-1,4-8 0,6-12 3,-1-1 1,16-44-1,-10 13 3,-3-2-1,-3 0 0,11-108 1,-22 158-9,-1 0 1,-1 1-1,0-1 1,0 0-1,-1 1 1,0-1-1,-2-10 1,2 20 0,1-1-1,0 1 1,0 0 0,0-1 0,-1 1 0,1 0 0,0-1 0,0 1 0,-1 0 0,1 0 0,0-1 0,0 1 0,-1 0 0,1 0-1,0 0 1,-1-1 0,1 1 0,0 0 0,-1 0 0,1 0 0,-1 0 0,1 0 0,0 0 0,-1 0 0,1 0 0,0 0-1,-1 0 1,1 0 0,-1 0 0,1 0 0,0 0 0,-1 0 0,1 0 0,0 0 0,-1 0 0,1 0 0,0 0 0,-1 1-1,1-1 1,0 0 0,-1 0 0,1 0 0,0 1 0,-1-1 0,1 1 0,-14 15 1,6-2 18,1 0 1,1 1-1,1 0 1,0 0-1,-5 28 1,-5 84 135,13-96-103,1 0 1,1 1-1,6 30 0,-3-44-324,0-1-1,1 0 1,1 0-1,0 0 0,2 0 1,14 27-1,4-8-1866,-24-35 2059,0 1-1,0-1 1,1 1-1,-1-1 0,1 0 1,-1 1-1,1-1 1,-1 0-1,1 0 0,0 0 1,0 0-1,-1-1 1,1 1-1,0 0 0,0-1 1,0 1-1,0-1 0,4 0 1,9-7-1023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18092,'2'4'164,"0"0"1,0-1-1,0 1 1,0 0-1,1-1 1,0 0 0,0 1-1,0-1 1,0 0-1,0 0 1,1-1-1,-1 1 1,1-1-1,-1 0 1,1 0-1,0 0 1,0 0-1,0 0 1,0-1-1,1 0 1,-1 0-1,0 0 1,0 0-1,1-1 1,-1 0-1,0 0 1,7 0 0,-5-1-99,0 0 0,-1 0 1,1 0-1,-1 0 0,1-1 1,-1 0-1,0 0 0,1 0 1,-1-1-1,0 0 0,0 0 1,-1 0-1,1-1 0,-1 1 1,0-1-1,0 0 0,0 0 1,0-1-1,-1 1 0,5-8 1,-5 6-51,0 0 0,-1 0 0,0 0 0,-1 0 0,1-1 1,-1 1-1,0 0 0,-1-1 0,0 1 0,0-1 0,-1-12 0,1 17-13,-1 0 0,1 0 0,-1 0 0,0 0 0,1 0 0,-1 0 0,0 0 0,0 0 0,0 0-1,-1 1 1,1-1 0,0 0 0,-1 1 0,1-1 0,-1 1 0,-1-2 0,1 2-1,0 0 0,0 0 0,0 0 0,-1 0 0,1 1 0,0-1 0,0 1 0,0 0 0,0 0 0,-1-1 0,1 1 0,0 1 0,0-1 1,0 0-1,-1 0 0,1 1 0,0 0 0,0-1 0,-2 2 0,-1 0 7,0 1 0,0-1-1,0 1 1,1 0 0,-1 1 0,1-1 0,0 1 0,0 0-1,0 0 1,1 0 0,-1 0 0,1 1 0,0-1 0,-4 10-1,1-4 24,2 1-1,-1 0 0,1 0 1,1 0-1,0 0 1,-1 13-1,3-21-17,1 1 0,-1-1 0,1 0 0,0 0 0,0 0-1,1 0 1,-1 0 0,1 1 0,-1-1 0,1 0 0,0 0 0,0 0 0,0 0 0,3 3 0,-3-4-5,0-1 1,0 0-1,1 1 0,-1-1 1,1 0-1,-1 1 0,1-1 1,0 0-1,-1 0 0,1 0 1,0-1-1,0 1 0,0 0 1,0-1-1,0 1 1,0-1-1,0 1 0,-1-1 1,1 0-1,0 0 0,0 0 1,0 0-1,3-1 0,12-1 18,-1-2-1,1 0 1,-1-1 0,0-1-1,0 0 1,0-1-1,19-13 1,-17 10-10,0 1 0,0 1 0,1 1 0,31-9 0,-49 16-20,1-1 1,-1 1 0,1 0-1,0 0 1,-1 0 0,1 0-1,-1 0 1,1 0-1,-1 0 1,1 0 0,0 1-1,-1-1 1,1 1 0,-1-1-1,1 1 1,-1-1 0,1 1-1,-1 0 1,0 0-1,1 0 1,-1 0 0,0 0-1,0 0 1,0 0 0,1 0-1,-1 0 1,0 1-1,1 1 1,1 3 45,0 1 1,-1-1-1,1 1 0,-1 0 0,2 10 1,-4-11-82,2-1 1,-1 1 0,1-1-1,-1 0 1,1 1 0,1-1 0,-1 0-1,4 5 1,-5-9-8,0 0 1,0 0-1,0 0 0,0 0 0,0 0 1,0-1-1,0 1 0,0 0 0,0-1 1,1 1-1,-1-1 0,0 1 0,0-1 1,1 0-1,-1 1 0,2-1 0,0 0-89,0 0-1,0 0 0,0-1 0,-1 1 0,1-1 0,0 0 0,0 0 1,0 0-1,5-2 0,4-4-392,-1-1-1,1-1 1,-1 1-1,-1-2 1,0 1-1,0-2 1,9-11-1,16-20-685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89 352 17900,'-30'41'1976,"-9"13"-646,36-49-1162,1-1-1,-1 1 0,1 1 1,0-1-1,0 0 0,1 0 1,-1 1-1,1-1 0,0 8 1,1-12-150,0 1 0,0-1 0,0 0 1,0 0-1,0 0 0,0 0 1,0 0-1,0 0 0,0 1 0,1-1 1,-1 0-1,1 0 0,-1 0 0,0 0 1,1 0-1,0 0 0,-1 0 1,1 0-1,0-1 0,-1 1 0,1 0 1,0 0-1,0 0 0,0-1 1,0 1-1,0 0 0,-1-1 0,1 1 1,0-1-1,1 1 0,-1-1 1,0 1-1,0-1 0,0 0 0,0 0 1,0 1-1,0-1 0,0 0 1,0 0-1,1 0 0,-1 0 0,0 0 1,1-1-1,3 0-10,1 0 0,-1 0 0,0 0 0,0-1 0,0 0 0,0 0 0,0 0 0,6-4 0,5-5 0,-1-1 1,-1 0-1,0-1 1,-1-1-1,18-22 1,50-82 14,-8-12 30,-63 109 28,-1 0 1,-2-1-1,0 0 1,6-30 0,-13 51-64,1 0 1,-1-1 0,0 1-1,0 0 1,1-1 0,-1 1-1,0-1 1,0 1 0,0 0-1,0-1 1,-1 1 0,1 0-1,0-1 1,-1 1 0,1 0 0,0 0-1,-1-1 1,0 1 0,1 0-1,-1 0 1,0 0 0,1-1-1,-1 1 1,-2-1 0,2 1-1,0 1 0,0 0 0,0 0 1,0 0-1,-1 0 0,1 0 0,0 1 0,0-1 1,0 0-1,0 0 0,0 1 0,0-1 0,0 1 1,0-1-1,0 1 0,0-1 0,0 1 1,0-1-1,0 1 0,0 0 0,1 0 0,-1-1 1,0 1-1,0 0 0,1 0 0,-1 0 0,1 0 1,-1 0-1,0 1 0,-7 10 83,1 1 0,0-1 0,1 1 0,1 1 0,0-1 0,0 1 0,1 0 0,1 0 0,1 0 0,0 0 0,0 22 0,2 15 133,12 94-1,-11-135-213,30 168-739,-31-175-43,-2-13 643,0-6-7,-4-19-210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16612,'0'2'132,"0"-1"1,0 1 0,0-1 0,0 1-1,1-1 1,-1 0 0,0 1 0,1-1-1,-1 0 1,1 1 0,0-1 0,-1 0 0,1 0-1,0 1 1,0-1 0,0 0 0,0 0-1,0 0 1,0 0 0,2 1 0,-1 0 33,1 0 0,0-1 0,-1 0 1,1 0-1,0 0 0,0 0 0,0 0 1,0 0-1,4 0 0,6 0 265,0-1 0,0 0 0,19-4-1,-31 4-417,23-3 218,-1-1 0,1-2-1,-1 0 1,0-2 0,0 0-1,-1-1 1,0-2 0,-1 0 0,30-21-1,-46 28-198,0 0-1,0 0 1,-1 0-1,0-1 0,0 0 1,0 0-1,0 0 1,3-7-1,-6 11-24,0 0 0,-1-1 0,1 1 0,-1 0 0,1-1 0,-1 1 0,0 0 0,1-1 0,-1 1 0,0-1 0,0 1 0,0 0 0,0-1 0,0 1 0,0-1 0,-1 1 0,1 0 0,0-1 0,-1 1 0,1 0 0,-1-1 0,1 1 0,-1 0 0,0 0 0,1 0 0,-1-1 0,0 1 0,0 0 1,0 0-1,0 0 0,0 0 0,0 0 0,0 1 0,0-1 0,-1 0 0,1 0 0,0 1 0,0-1 0,-1 1 0,1-1 0,-2 0 0,-4-1 13,0 0 0,0 0 0,0 1 0,-1 0 0,1 0 0,0 1 0,-1 0 0,1 0 0,0 0 0,-1 1 0,1 1 0,0-1 0,-13 5 0,8-2 5,0 1 1,0 0-1,0 1 0,1 0 1,0 1-1,0 0 0,-11 10 1,16-12-13,0 1 0,1-1 1,0 1-1,0 0 0,0 1 1,1-1-1,-1 1 1,2 0-1,-1 0 0,1 0 1,0 1-1,0-1 1,-1 11-1,3-14-7,1 1 0,-1-1 0,1 1 0,0-1-1,1 1 1,-1-1 0,1 1 0,0-1 0,0 1 0,0-1 0,0 1 0,1-1 0,0 0-1,0 0 1,0 0 0,0 0 0,1 0 0,0-1 0,-1 1 0,1-1 0,1 1 0,-1-1 0,0 0-1,7 4 1,0 0-61,0-1 1,1 0-1,0-1 0,1 0 0,-1-1 0,1 0 0,-1 0 0,1-2 0,0 1 0,1-1 0,-1-1 0,14 0 1,-5-2-58,1 0 1,-1-1 0,1-1 0,-1-1-1,0-1 1,22-7 0,28-15-172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227 121 14835,'10'-11'573,"-3"4"-207,-1-1-1,0 0 0,0 0 1,0 0-1,-1 0 0,0-1 0,-1 0 1,7-18-1,-11 27-313,0-1 0,0 1 0,1-1 0,-1 1 0,0-1-1,0 1 1,0 0 0,0-1 0,0 1 0,0-1 0,1 1 0,-1-1 0,0 1 0,0-1 0,0 1 0,-1-1 0,1 1-1,0-1 1,0 1 0,0-1 0,0 1 0,0-1 0,0 1 0,-1 0 0,1-1 0,0 1 0,0-1 0,-1 1-1,1 0 1,0-1 0,-1 1 0,1-1 0,0 1 0,-1 0 0,1 0 0,-1-1 0,1 1 0,0 0 0,-1 0-1,1-1 1,-1 1 0,1 0 0,-1 0 0,1 0 0,-1 0 0,1 0 0,-1 0 0,1 0 0,-1 0 0,1 0 0,-1 0-1,1 0 1,0 0 0,-1 0 0,1 0 0,-1 0 0,1 0 0,-1 1 0,-27 11 1085,12-1-865,-1 1 1,2 1 0,-1 1 0,2 0 0,-17 19 0,11-7-126,1 0 0,-25 44 1,34-51-98,1 0 0,1 1 1,0-1-1,1 2 1,2-1-1,-4 23 0,7-35-28,2 0-1,-1-1 1,1 1-1,1 0 0,-1 0 1,1-1-1,1 1 0,3 13 1,-3-16-10,0-1 0,0 0 1,0 1-1,1-1 0,-1 0 0,1 0 1,0-1-1,0 1 0,0-1 1,1 1-1,-1-1 0,1 0 0,0 0 1,0-1-1,6 4 0,-2-2-3,0-1 0,1 0 0,-1-1 0,0 0 0,1 0 0,0-1 1,-1 0-1,1-1 0,0 0 0,-1 0 0,1 0 0,0-1 0,-1-1 0,10-2 0,-6 1 7,1-1-1,-1 0 1,-1 0 0,1-2 0,0 1-1,-1-1 1,0-1 0,19-15 0,-28 20-7,0 0 1,1 0-1,-1-1 1,0 1-1,-1 0 1,1-1 0,0 1-1,-1-1 1,1 1-1,-1-1 1,0 0-1,1-3 1,-2 5-3,0-1 0,1 1 0,-1 0-1,-1 0 1,1 0 0,0 0 0,0-1 0,0 1 0,0 0-1,-1 0 1,1 0 0,-1 0 0,1 0 0,-1 0 0,1 0 0,-1 0-1,0 0 1,1 0 0,-1 0 0,0 0 0,0 0 0,1 1 0,-1-1-1,0 0 1,0 0 0,0 1 0,0-1 0,0 1 0,0-1 0,0 1-1,0-1 1,0 1 0,-2-1 0,-4-1 29,0 0-1,0 1 1,-1-1-1,1 1 1,-1 1 0,1 0-1,-1 0 1,-7 1 0,10-1-19,1 0-1,-1 1 1,0 0 0,1 0 0,-1 0 0,1 1 0,-1 0 0,1-1 0,0 1 0,-1 1 0,1-1 0,0 1 0,-6 5-1,10-8-14,-1 0-1,1 0 0,0 1 1,0-1-1,-1 0 0,1 0 0,0 0 1,-1 1-1,1-1 0,0 0 1,0 0-1,0 1 0,-1-1 1,1 0-1,0 1 0,0-1 0,0 0 1,0 1-1,0-1 0,0 0 1,-1 1-1,1-1 0,0 0 0,0 1 1,0-1-1,0 0 0,0 1 1,0-1-1,0 0 0,0 1 1,1-1-1,-1 0 0,0 1 0,0-1 1,0 0-1,0 1 0,0-1 1,0 0-1,1 1 0,-1-1 1,0 0-1,0 0 0,0 1 0,1-1 1,-1 0-1,0 0 0,1 1 1,-1-1-1,0 0 0,0 0 0,1 0 1,-1 0-1,0 1 0,1-1 1,-1 0-1,20 2 29,-7-3-22,0 0 0,0-1 0,0-1 0,-1 0 0,1-1 0,16-7 0,73-41-28,-27 12-125,-73 39 136,-1 0 1,1 1-1,0-1 1,-1 0-1,1 1 1,0-1-1,0 1 1,-1 0-1,1-1 1,0 1-1,0 0 1,0 0-1,-1 0 0,1 1 1,0-1-1,2 1 1,-3-1 1,0 1 0,0-1 1,0 1-1,0 0 0,0 0 0,-1 0 0,1 0 1,0-1-1,0 1 0,0 0 0,-1 0 0,1 1 1,0-1-1,-1 0 0,1 0 0,-1 0 0,0 0 1,1 0-1,-1 1 0,0-1 0,0 0 0,1 0 1,-1 1-1,0 0 0,0 14-6,0 1 1,-1-1-1,-1 0 1,-6 30-1,4-30 22,1 1-1,1 0 0,0 29 1,2-46-22,0 1 0,0-1 0,0 0 1,-1 0-1,1 0 0,0 1 0,0-1 1,0 0-1,0 0 0,0 1 0,1-1 1,-1 0-1,0 0 0,0 0 0,0 1 1,0-1-1,0 0 0,0 0 1,0 0-1,0 1 0,0-1 0,1 0 1,-1 0-1,0 0 0,0 0 0,0 1 1,0-1-1,1 0 0,-1 0 0,0 0 1,0 0-1,0 0 0,0 1 0,1-1 1,-1 0-1,0 0 0,1 0 0,6-6-536,6-11-286,24-54 31,-16 28 292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18308,'-2'6'451,"0"1"0,-1-1 0,1 1 0,-1-1 0,-1 0 0,-4 8 0,-11 21 736,10-8-850,1 2 1,0-1 0,3 1 0,0 0 0,2 0 0,0 54 0,3-83-337,2 22 22,2-14 2,-4-7-24,0-1 1,1 0-1,-1 0 0,0 0 0,0 0 1,1 0-1,-1 0 0,0 0 0,0 0 1,1 0-1,-1 0 0,0 0 0,0 0 0,1 0 1,-1 0-1,0 0 0,0-1 0,1 1 1,-1 0-1,0 0 0,0 0 0,1 0 1,-1 0-1,0 0 0,0-1 0,0 1 1,1 0-1,-1 0 0,0 0 0,0-1 0,0 1 1,0 0-1,0 0 0,1-1 0,4-6 14,-1-1-1,0 0 1,0-1 0,-1 1-1,1-1 1,2-15-1,1 0 10,63-207 88,-69 229-115,-1 0 1,0 0 0,1 0 0,0 0-1,-1 0 1,1 0 0,0 0 0,0 0-1,0 0 1,0 0 0,0 0 0,1 1-1,-1-1 1,3-2 0,-3 4 0,-1-1 1,1 1 0,-1 0-1,1 0 1,-1 0 0,1 0-1,-1 0 1,1 0-1,-1 0 1,1 0 0,-1 0-1,1 0 1,-1 0-1,1 0 1,-1 1 0,0-1-1,1 0 1,-1 0 0,1 0-1,-1 1 1,1-1-1,-1 0 1,14 15-19,-6-6 13,-1 0 0,1 0 0,1-1 0,0 0 0,0-1 0,0 0 0,14 9 0,-20-15 8,0 1 0,-1-1 0,1 1 0,0-1 0,0 0 0,0 0 0,0 0 0,0 0 0,0-1 0,0 1 0,0-1 0,0 0 0,0 0 0,0 0 0,1 0 0,-1 0 0,0-1 0,0 0 0,0 1 0,0-1-1,0 0 1,0 0 0,-1-1 0,1 1 0,0 0 0,0-1 0,-1 0 0,1 0 0,-1 0 0,0 0 0,1 0 0,2-4 0,3-11 13,-8 14-5,-5 10-6,2-2 5,0 1 1,1 0 0,-1 0-1,2 1 1,-1-1-1,1 0 1,0 0 0,0 1-1,0-1 1,1 1-1,1 9 1,-1-14 3,0 1-1,0-1 0,1 0 1,-1 1-1,1-1 1,0 0-1,0 1 1,-1-1-1,1 0 1,1 0-1,-1 0 1,0 0-1,0 0 1,1 0-1,-1 0 1,1 0-1,0-1 1,-1 1-1,1-1 1,0 1-1,0-1 1,0 0-1,0 1 0,0-1 1,0 0-1,1 0 1,-1-1-1,0 1 1,1 0-1,-1-1 1,0 1-1,1-1 1,4 0-1,0 0 23,1 0-1,-1-1 1,1 0-1,-1-1 1,1 0-1,-1 0 1,0 0-1,9-5 1,7-4 87,25-17 1,10-6 7,-57 34-129,-1-1 0,1 1 0,0-1 0,-1 1 1,1 0-1,0-1 0,-1 1 0,1 0 0,0-1 1,-1 1-1,1 0 0,0 0 0,-1 0 0,1 0 1,0 0-1,0 0 0,-1 0 0,1 0 0,0 0 1,0 0-1,-1 0 0,1 0 0,0 0 0,-1 0 1,1 1-1,0-1 0,-1 0 0,1 1 0,1 0 1,-2 0-4,1 0 0,-1 1 0,1-1 0,-1 1 1,0-1-1,0 1 0,0-1 0,1 1 1,-1-1-1,-1 1 0,1 1 0,2 17-224,-2-19 192,0-1-1,0 0 1,1 1-1,-1-1 1,0 0-1,0 1 1,1-1 0,-1 1-1,0-1 1,1 0-1,-1 0 1,1 1-1,-1-1 1,0 0 0,1 0-1,-1 1 1,1-1-1,-1 0 1,0 0-1,1 0 1,-1 0 0,1 0-1,-1 0 1,1 0-1,-1 0 1,1 0 0,-1 0-1,1 0 1,-1 0-1,0 0 1,1 0-1,-1 0 1,1 0 0,-1 0-1,1 0 1,-1-1-1,0 1 1,1 0-1,-1 0 1,1-1 0,-1 1-1,0 0 1,1-1-1,18-13 12,14-23-331,-11 17 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17300,'4'0'341,"1"-1"1,-1 1 0,1 0 0,0 1-1,-1-1 1,1 1 0,-1 0 0,1 0-1,-1 0 1,5 2 0,-7-2-234,0 0 1,-1 1-1,1-1 1,0 0-1,-1 1 1,1-1-1,-1 0 1,0 1-1,1 0 1,-1-1-1,0 1 1,0 0-1,0 0 1,0-1-1,0 1 1,0 0-1,-1 0 1,1 0-1,-1 0 1,1 0-1,-1 0 1,0 0-1,0 0 1,0 0-1,0 3 1,0 2 44,-1 1 1,0 0-1,-1 0 0,1 0 1,-1-1-1,-1 1 0,-3 7 1,-28 51 442,12-26-249,22-40-341,0 1 1,-1-1 0,1 1-1,0-1 1,0 1-1,-1-1 1,1 1 0,0-1-1,0 1 1,0 0 0,-1-1-1,1 1 1,0-1 0,0 1-1,0 0 1,0-1 0,0 1-1,0-1 1,0 1 0,1 0-1,-1-1 1,0 1-1,0-1 1,0 1 0,0 0-1,1-1 1,-1 1 0,0-1-1,1 1 1,-1-1 0,1 1-1,0 0 3,1 0 0,-1-1 0,1 1-1,-1-1 1,0 1 0,1-1 0,-1 0-1,1 1 1,-1-1 0,1 0 0,-1 0-1,4 0 1,8-2 14,0 0 0,18-4 1,-21 3-14,23-3-115,-9 2-347,-1-1 1,1-1 0,44-19-1,-54 17 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0 599 16404,'3'-1'1960,"10"1"-1272,8-5-304,6 1 976,13-2-687,6-1-441,13-3-816,2-4 664,0-7-273,-1-7-159</inkml:trace>
  <inkml:trace contextRef="#ctx0" brushRef="#br0" timeOffset="1">672 1 17900,'-3'0'171,"0"1"0,1-1 1,-1 1-1,1 0 0,-1 0 0,1 0 1,-1 1-1,1-1 0,0 0 1,0 1-1,-1 0 0,1-1 0,0 1 1,1 0-1,-1 0 0,0 0 0,0 0 1,-1 4-1,-4 5 291,2-1 1,-9 22-1,14-31-405,-13 34 311,3 0 1,1 1-1,1 1 0,2-1 0,2 1 0,1 0 1,2 0-1,2 0 0,7 52 0,-8-87-360,1 10 25,1-1 1,1 0-1,-1 0 0,6 12 0,-7-21-24,0 0-1,0 0 1,0 0-1,0 0 0,0-1 1,1 1-1,-1 0 1,1-1-1,-1 1 0,1 0 1,0-1-1,2 2 0,-3-2-1,0-1 0,1 1 0,-1-1 0,0 0 0,1 1 0,-1-1 0,0 0 0,1 0 0,-1 0 0,1 0 0,-1 0 0,0 0 0,1 0 0,-1 0 0,1-1 0,-1 1 0,0 0 0,0-1 0,1 1-1,-1-1 1,2-1 0,5-3 20,0 0 0,0-1-1,-1 0 1,0 0 0,0-1-1,10-12 1,34-52 118,-38 51-103,16-22-7,-3-2 0,27-57 0,-51 97-120,-1 0-1,1 0 0,-1 0 1,0 0-1,0 0 1,-1 0-1,1-7 1,-1 11 61,0 0 0,0-1 0,0 1 1,0-1-1,0 1 0,0 0 0,0-1 1,0 1-1,0-1 0,0 1 1,0 0-1,0-1 0,-1 1 0,1 0 1,0-1-1,0 1 0,-1 0 0,1 0 1,0-1-1,0 1 0,-1 0 0,1-1 1,0 1-1,0 0 0,-1 0 1,1 0-1,0-1 0,-1 1 0,0 0 1,0 0 18,0 0 1,-1 0-1,1 0 1,0 1-1,0-1 1,-1 0-1,1 1 0,0-1 1,0 1-1,0-1 1,0 1-1,-1 0 1,1 0-1,-1 1 1,-14 11-275,0 5-88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15211,'13'27'1120,"4"-13"-1015,5-5-322,7-7 586,3-5-17,3-6-312</inkml:trace>
  <inkml:trace contextRef="#ctx0" brushRef="#br0" timeOffset="1">329 98 15051,'-3'3'249,"-6"5"337,0 1 0,0 0 0,1 1 0,-10 14 0,17-22-494,0 0 1,0 0 0,0 0 0,0 0 0,0 0 0,1 0 0,-1 0-1,1 0 1,-1 0 0,1 1 0,0-1 0,0 0 0,0 0-1,0 3 1,0-4-19,1 1 0,0 0 0,-1-1 0,1 1 0,0-1 0,0 0 0,0 1 0,0-1 0,0 0 0,0 1 0,0-1 0,0 0 0,0 0 0,1 0 0,-1 0 0,0 0 0,1 0 0,-1-1 0,1 1 0,-1 0 0,4 0 0,1 1-36,0 0-1,0 0 1,0-1 0,0 0 0,1 0 0,-1-1 0,0 0-1,1 0 1,-1 0 0,0-1 0,0 0 0,1 0-1,-1-1 1,0 1 0,0-1 0,0-1 0,0 1-1,-1-1 1,12-7 0,-14 8-17,1-1 0,-1 1-1,0-1 1,0 0 0,0 0 0,0 0 0,0-1 0,-1 1-1,1-1 1,-1 1 0,0-1 0,0 0 0,0 0-1,-1 0 1,1 0 0,-1 0 0,0 0 0,0-1 0,-1 1-1,1 0 1,-1 0 0,0-1 0,0 1 0,0 0 0,-1-1-1,1 1 1,-1 0 0,0 0 0,0 0 0,-3-6 0,1 4 24,1 0 0,-2-1 1,1 1-1,-1 1 1,0-1-1,0 0 1,0 1-1,-6-5 1,7 7-93,0 1 0,1 0-1,-1 0 1,0 0 0,0 0 0,0 0 0,0 0-1,0 1 1,0 0 0,0 0 0,-1 0 0,1 0-1,0 0 1,-1 0 0,1 1 0,-1 0 0,-6 0-1,10 0 37,1 0 0,-1 0-1,0 0 1,0 0 0,0 0 0,0 0-1,0 0 1,0 0 0,0 0-1,0 0 1,0 0 0,0 0-1,0 0 1,0 0 0,0 0 0,0 0-1,0 0 1,0 0 0,0 0-1,0 0 1,0 1 0,0-1-1,0 0 1,0 0 0,1 0 0,-1 0-1,0 0 1,0 0 0,0 0-1,0 0 1,0 0 0,0 0-1,-1 0 1,1 0 0,0 0-1,0 1 1,0-1 0,0 0 0,0 0-1,0 0 1,0 0 0,0 0-1,0 0 1,0 0 0,0 0-1,0 0 1,0 0 0,0 0 0,0 0-1,0 0 1,0 0 0,0 0-1,0 0 1,0 0 0,0 0-1,0 0 1,-1 1 0,1-1-1,0 0 1,0 0 0,0 0 0,0 0-1,0 0 1,0 0 0,0 0-1,0 0 1,0 0 0,6 3 134,2-2-205,0 0 1,-1-1-1,1 0 0,15-1 1,21-5-289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19084,'-6'3'381,"-12"5"566,-1 2 0,-19 13 1,33-20-774,0 1 0,1 0 0,-1 0 0,1 0 0,0 1 0,0-1 0,0 1 0,1 0 0,0 0 0,0 0 0,0 0 0,-2 7 0,4-10-161,1 0 0,-1-1 0,1 1 0,-1 0 0,1 0 0,0 0 0,0 0 0,0 0-1,0 0 1,0 0 0,0-1 0,1 1 0,-1 0 0,0 0 0,1 0 0,0 0 0,-1-1 0,1 1 0,0 0-1,0-1 1,0 1 0,0 0 0,0-1 0,0 1 0,1-1 0,-1 0 0,0 1 0,1-1 0,-1 0 0,1 0-1,-1 0 1,1 0 0,3 2 0,6 1-254,-1 1 0,1-1 0,0-1-1,16 3 1,-20-4 155,20 4-294,-14-5 182,-1 2 0,1 0-1,-1 0 1,0 1 0,0 1 0,0 0-1,19 11 1,-31-15 196,1-1 0,0 1 0,0-1-1,-1 1 1,1-1 0,0 1 0,-1 0 0,1-1 0,-1 1 0,1 0-1,-1 0 1,1-1 0,-1 1 0,1 0 0,-1 0 0,0 0 0,1-1 0,-1 1-1,0 0 1,0 0 0,0 0 0,0 0 0,0 0 0,0 0 0,0 1-1,0 0 14,-1-1-1,0 1 1,1-1-1,-1 0 0,0 1 1,0-1-1,0 1 0,0-1 1,0 0-1,0 0 1,0 0-1,-1 0 0,-1 1 1,-5 4 113,-1 0 0,-1-1 0,-13 6 0,20-10-86,-4 2 35,-5 3 102,-1-1 1,1 0 0,-1-1-1,0 0 1,0-1-1,-21 3 1,33-6-181,1 0 0,-1 0 0,1 0 0,-1 0 0,1 0 0,-1 0 1,1 0-1,-1 0 0,1 0 0,-1-1 0,1 1 0,-1 0 0,1 0 0,-1 0 0,1-1 1,-1 1-1,1 0 0,-1 0 0,1-1 0,0 1 0,-1 0 0,1-1 0,0 1 0,-1 0 1,1-1-1,0 1 0,-1-1 0,1 1 0,0-1 0,0 1 0,-1-1 0,1 1 0,0 0 1,0-1-1,0 1 0,0-1 0,0 1 0,0-1 0,0 0 0,0 1 0,0-1 1,0 1-1,0-1 0,0 1 0,0-1 0,0 1 0,0-1 0,10-23 581,39-61-452,-16 21-212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21629,'-1'-1'110,"0"1"0,0-1 0,-1 1 0,1-1 0,0 1 0,0-1 0,0 1 0,0-1 0,-1 1 0,1 0 0,0 0 0,0 0 0,-1 0 0,1 0 0,0 0 0,0 0 0,-3 0 0,-22 8 67,15-3-45,0 2-1,1-1 0,0 1 1,0 1-1,0 0 0,1 0 0,0 1 1,1 0-1,-10 14 0,10-12-112,0 1-1,0 0 1,2 0-1,-1 0 0,2 1 1,-1 0-1,-6 27 1,11-32-13,0-1 1,0 0 0,1 1 0,0-1-1,0 0 1,1 1 0,1 7 0,-2-14-1,1 1 0,-1 0 0,0-1 0,1 1 0,-1-1 0,1 1 0,0-1 1,-1 1-1,1-1 0,0 1 0,0-1 0,0 0 0,0 1 0,0-1 0,0 0 0,0 0 1,0 0-1,1 0 0,-1 0 0,0 0 0,1 0 0,-1 0 0,1 0 0,-1-1 0,1 1 1,-1 0-1,1-1 0,0 1 0,-1-1 0,1 0 0,-1 0 0,1 0 0,0 0 0,-1 0 1,1 0-1,2 0 0,1-2 23,0 1 0,0-1 0,0 0 0,0-1 1,-1 1-1,1-1 0,0 0 0,-1 0 0,0 0 0,0-1 0,0 0 1,0 1-1,-1-1 0,0-1 0,4-4 0,2-3 63,-1-1 0,-1 0 0,0 0-1,7-19 1,-7 14-28,-1-2 0,-1 1-1,-1 0 1,-1-1 0,0 0 0,-1 0-1,-2 0 1,-2-37 0,1 53-112,0 0 0,0 0 0,-1 0 0,1 0 0,-1 0 0,0 1 0,0-1 0,0 0 0,-5-5 0,6 8-45,1 0 0,-1 1 0,0-1-1,1 0 1,-1 0 0,0 1 0,0-1 0,1 0 0,-1 1 0,0-1 0,0 1 0,0-1 0,0 1 0,0-1 0,0 1 0,0 0 0,1 0 0,-1-1 0,0 1 0,0 0 0,0 0 0,0 0 0,0 0 0,0 0 0,0 0 0,0 0 0,0 0 0,0 1 0,0-1 0,0 0 0,0 0 0,0 1-1,0-1 1,0 1 0,0-1 0,0 1 0,0-1 0,1 1 0,-1 0 0,0-1 0,-1 2 0,1 0-18,1 0-1,-1-1 1,0 1-1,1 0 0,-1-1 1,1 1-1,0 0 1,0 0-1,0-1 1,-1 1-1,1 0 1,1 0-1,-1 0 0,0-1 1,0 1-1,2 3 1,7 15-1003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19812,'2'5'189,"-1"-1"0,0 0 0,-1 0 0,1 1 1,-1-1-1,0 0 0,0 1 0,0-1 0,-1 0 0,1 1 0,-1-1 0,-1 4 0,-3 15 182,-1 59 716,2-1 1,10 113-1,-4-168-1048,1 0-1,9 40 1,-12-65-42,0 0 0,1 0 0,-1 1 0,0-1 1,0 0-1,1 0 0,-1 0 0,1 0 0,-1-1 0,1 1 0,-1 0 1,1 0-1,0 0 0,-1 0 0,1 0 0,0-1 0,1 2 0,-2-2-4,1 0 0,-1 0 1,1 0-1,-1 0 0,1 0 0,-1 0 0,1 0 0,-1 0 0,1 0 0,-1-1 0,0 1 0,1 0 0,-1 0 0,1-1 0,-1 1 0,0 0 0,1 0 0,-1-1 0,0 1 0,1 0 0,-1-1 0,0 1 0,1-1 1,-1 1-1,0 0 0,1-2 0,17-39-438,-16 35 394,56-163-1641,-50 155 1615,-8 14 81,1 0-1,-1 0 1,0 0-1,0 0 1,1 0-1,-1 0 1,0 0-1,0 0 1,1 0-1,-1 1 1,0-1-1,0 0 1,1 0-1,-1 0 1,0 0-1,0 0 1,0 1-1,1-1 1,-1 0-1,0 0 0,0 0 1,0 0-1,0 1 1,1-1-1,-1 0 1,0 0-1,0 1 1,0-1-1,0 0 1,0 0-1,0 1 1,0-1-1,0 0 1,0 1-1,9 37 489,-5-18-257,-2-16-198,-1-1-1,0 0 1,1 1 0,0-1-1,0 0 1,0 0-1,0 0 1,0 0 0,0 0-1,1 0 1,0-1 0,-1 1-1,1-1 1,0 0 0,0 0-1,5 3 1,-6-5-35,0 1-1,0-1 1,0 1-1,0-1 1,0 0-1,0 1 1,0-1-1,0 0 1,0-1-1,0 1 1,0 0-1,0 0 1,0-1 0,-1 1-1,1-1 1,0 0-1,0 1 1,0-1-1,0 0 1,-1 0-1,1 0 1,0-1-1,-1 1 1,1 0-1,-1 0 1,1-1-1,-1 1 1,0-1-1,0 0 1,1 1 0,0-3-1,2-3-41,0-1 1,0 1-1,5-14 0,-7 14-20,1 1 0,0-1-1,0 1 1,7-11 0,-8 48 228,-1-19-56,-1 0 0,2 0 0,0 0 1,0 0-1,1 0 0,0 0 0,1-1 0,7 16 0,-7-21-66,-1 0 0,1 0 0,0-1 0,1 1 0,-1-1-1,1 0 1,0 0 0,0-1 0,1 0 0,-1 1-1,1-2 1,0 1 0,0-1 0,0 0 0,0 0 0,9 3-1,-2-3-41,-1 0-1,1-1 1,-1-1-1,1 1 1,0-2 0,-1 0-1,1 0 1,0-2-1,0 1 1,15-5-1,-21 4-26,1 0-1,-1-1 0,0 0 1,-1 0-1,1 0 0,-1-1 1,1 0-1,7-7 1,-10 8 3,-1 0 0,0-1 1,0 1-1,0-1 0,0 0 1,-1 0-1,1 0 1,-1 0-1,0 0 0,0-1 1,0 1-1,-1-1 0,0 1 1,1-6-1,-1 10 22,-1-1 0,0 1 1,0 0-1,0-1 0,1 1 0,-1-1 0,0 1 0,0-1 0,0 1 0,0-1 1,0 1-1,0 0 0,0-1 0,0 1 0,0-1 0,0 1 0,0-1 0,0 1 1,0-1-1,0 1 0,0-1 0,-1 1 0,1 0 0,0-1 0,0 1 0,-1-1 1,1 1-1,0 0 0,0-1 0,-1 1 0,1 0 0,0-1 0,-1 1 0,1 0 1,0-1-1,-1 1 0,1 0 0,-1 0 0,1 0 0,-1-1 0,1 1 0,0 0 1,-2 0-1,2 0 7,-1 0 1,0 1-1,1-1 1,-1 0-1,0 1 1,1-1-1,-1 1 1,0-1 0,1 1-1,-1-1 1,1 1-1,-1-1 1,1 1-1,-1-1 1,1 1-1,-1 0 1,1-1-1,0 1 1,-1 0-1,1 0 1,0-1-1,0 1 1,-1 0 0,1 0-1,0 0 1,-1 4-99,0 0 1,0 1 0,1-1 0,0 0 0,0 0-1,1 9 1,-1-12 4,1 0 1,-1 0-1,1 0 0,0 0 1,0-1-1,-1 1 1,1 0-1,0-1 0,1 1 1,-1 0-1,0-1 0,0 1 1,1-1-1,-1 0 0,1 1 1,-1-1-1,1 0 0,-1 0 1,1 0-1,0 0 0,2 1 1,19 5-428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17820,'19'52'1946,"2"-1"1,2 0 0,33 51-1,-40-73-1598,-7-11-176,11 19 107,47 65 0,-67-100-276,1-1 0,0 0 0,0 1 0,0-1 0,1 0-1,-1 0 1,0 0 0,0 0 0,1 0 0,-1 0-1,0 0 1,1 0 0,-1 0 0,1 0 0,-1-1 0,1 1-1,-1-1 1,1 1 0,0-1 0,-1 0 0,4 1 0,-4-2 0,1 0 1,0 1 0,-1-1-1,1 0 1,-1 0 0,1 0-1,-1 0 1,0 0 0,1 0-1,-1-1 1,0 1 0,0 0 0,0-1-1,0 1 1,0-1 0,0 1-1,0-1 1,0 1 0,1-3-1,16-39 38,-1-1 0,-3 0 0,-1-1 0,-2 0 0,-3-1 0,-1 0 0,1-87 0,-7 117-71,-2 1 0,0 0 0,0-1 0,-1 1 0,-1 0 0,-6-16 0,8 29-89,0 0 1,-1 0 0,1 0 0,-1 0-1,1 0 1,-1 0 0,0 1 0,0-1-1,0 0 1,0 1 0,0 0 0,0-1-1,0 1 1,0 0 0,0 0 0,-1 0-1,-4-1 1,-50-9-2749,25 5 2122,-4-5-52,-3-5-127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18308,'7'16'1888,"21"-11"-1080,9-5-303,20 0 839,10-2-200,7-1-360,1-2-512,-4-3-1288,-1-3 1056,-10-7-248,-9 1-160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4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100 157 17684,'-11'6'635,"0"0"0,1 1 1,0 0-1,1 0 0,-1 1 0,-11 13 1,19-19-489,0 1 0,1-1 1,-1 1-1,0-1 1,1 1-1,-1 0 0,1 0 1,0-1-1,0 1 0,0 0 1,1 0-1,-1 0 1,0 5-1,1-6-57,1 1 0,-1-1-1,0 0 1,1 1 0,0-1 0,0 0-1,-1 0 1,1 0 0,0 1 0,1-1-1,-1 0 1,0 0 0,1-1 0,-1 1-1,1 0 1,-1 0 0,1-1 0,0 1-1,0-1 1,2 2 0,1 1-33,0-1 0,1 0 0,-1 0 0,1 0 0,0-1 0,0 1 0,0-1 0,0-1 0,0 1 0,1-1 0,-1 0 0,0-1 0,1 1 0,-1-1 0,0-1 0,1 1 0,7-2-1,-5 0-3,0-1 0,0 0 0,0 0 0,0-1 0,-1 1 0,0-2-1,0 1 1,0-1 0,0-1 0,-1 0 0,9-8 0,-10 9-85,-1-1 1,0 1 0,0-1-1,-1-1 1,0 1 0,0 0-1,0-1 1,-1 0-1,0 0 1,0 0 0,-1 0-1,0-1 1,2-11-1,-3 14-77,-1-1-1,0 1 0,0-1 0,-1 0 1,0 1-1,0-1 0,0 1 0,0-1 1,-1 1-1,0 0 0,0 0 0,-1-1 0,1 1 1,-1 1-1,0-1 0,0 0 0,-1 1 1,1 0-1,-9-8 0,5 6-1,0 1 0,0-1 1,0 2-1,-1-1 0,0 1 0,0 0 0,0 1 0,-12-4 0,-31-8-566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7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5249 1038 9898,'-310'-320'3023,"190"201"-2835,74 75-173,-2 1 0,-1 2-1,-2 3 1,-2 2 0,-1 2-1,-2 3 1,-1 2 0,-105-37-1,34 27-27,-151-26 0,-139-1-7,-398 0 24,642 66-1,0 8 0,-293 52 0,329-32 15,1 7 1,2 5-1,-247 111 1,100-2 69,225-113-47,2 1-1,-88 81 1,92-69-14,2 2 1,3 2-1,1 2 0,4 2 0,-41 74 0,59-88-21,1 1 0,3 1 0,2 0 0,1 2 0,3 0 0,2 0-1,2 1 1,-4 68 0,12-74-5,2-1-1,2 1 0,2-1 1,2 1-1,2-1 0,1-1 1,2 0-1,2-1 0,1 0 1,2-1-1,2-1 0,2 0 1,1-2-1,1 0 0,55 59 1,-36-50-4,3-3 0,1-2 0,1-2 1,3-2-1,83 45 0,-32-30-2,2-4 1,120 35-1,379 85 15,15-38 4,607 42-5,-840-144-10,469-30 0,-634-11-9,382-78 1,-482 65 10,0-5-1,-2-6 1,-2-4-1,186-100 1,-257 118 45,-2-1 0,0-2 0,73-67 0,-100 82-6,-2-2-1,0 0 1,0 0 0,-1-2 0,-1 1 0,-1-1-1,-1-1 1,0 0 0,-1 0 0,-1 0-1,-1-1 1,8-37 0,-11 30 13,-2 0 0,0-1 0,-2 1 0,-1-1 0,-1 1 0,-1 0 0,-1 0-1,-13-38 1,1 17-5,-1 1 0,-3 1-1,-42-69 1,16 43-117,-3 3-1,-74-79 1,-135-105-163,83 108 148,-32 3-31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2590 270 10114,'-69'-47'2938,"47"31"-2837,-1 0 1,-39-19-1,17 17 34,-1 1-1,-88-20 1,-104-6 564,189 36-566,-75-10 64,-1 6-1,-131 5 0,94 14-165,-180 30 0,256-24-19,1 4 0,0 3 0,-158 63 0,214-71 2,1 1-1,1 1 1,1 2-1,0 1 1,1 0 0,-23 24-1,32-26-3,0 0 1,2 2-1,0 0 0,1 0 0,1 1 1,1 1-1,1 0 0,0 0 0,-7 25 1,4-3-8,2 0 0,2 1 0,-6 65 0,13-74-13,1-1 1,2 1-1,1 0 0,1-1 1,10 39-1,-7-53 1,0 0 0,1-1-1,1 0 1,1 0 0,0-1 0,2 0-1,0-1 1,0 0 0,2 0-1,0-2 1,0 1 0,2-2 0,-1 0-1,22 14 1,12 4-8,0-1 0,2-3 0,92 35 1,-42-24 7,2-5 0,1-4-1,2-5 1,0-4 0,1-5 0,1-5 0,0-4 0,174-13 0,-201-3 1,-1-3-1,0-3 1,-2-3-1,0-4 1,-1-4-1,132-65 1,-152 62 20,-1-3 1,-1-2 0,-2-2 0,-1-3-1,-3-1 1,-1-3 0,-2-2 0,-2-2-1,36-52 1,-60 72 29,-1 0 1,-1-2-1,-1 1 0,-2-2 0,-1 0 0,11-38 0,-21 56-3,0 1 0,-1-1-1,0 0 1,-1 0 0,0 0-1,-1 1 1,-1-1 0,0 0-1,-1 0 1,0 0 0,-1 1-1,0-1 1,-1 1 0,0 0-1,-1 0 1,0 0-1,-1 1 1,-15-21 0,6 14 30,0 1 0,-2 0 0,0 1 0,-1 0 0,-1 2 0,0 0 0,-34-17 0,-3 2-254,-95-34 1,-150-40-1113,205 74 913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12635,'14'26'272,"-2"0"0,0 1 1,-2 1-1,-2 0 0,11 51 0,-3-7-70,15 38-204,53 130 1,-61-187-2,2-1 0,2-2 0,3 0 0,51 64 0,-37-62 21,1-3 0,3-1-1,82 62 1,-58-58 47,4-2 0,89 43 0,177 57 193,12-32 4,-89-41-10,481 73 0,-437-121-186,-263-28-74,0-2 0,1-1 0,-1-3 0,69-16-1,-94 15 6,0-1 0,0-1-1,0-1 1,-1-1-1,-1 0 1,28-21-1,-31 18-6,22-22 1,-37 34 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1136 12307,'-8'3'1539,"8"-3"-1473,11-12 324,29-39 289,-2-1 0,-2-2 0,-2-2 0,35-81 0,82-250-381,-126 316-209,-19 54-84,44-112 21,-40 109-23,0 0 0,1 0 0,1 1 0,16-19 1,-24 33-7,-1 1 1,1-1 0,0 1 0,0 0 0,1 1 0,-1-1 0,1 1 0,0-1 0,0 2-1,0-1 1,0 0 0,0 1 0,1 0 0,-1 0 0,1 1 0,-1-1 0,1 1 0,0 0-1,-1 1 1,1 0 0,0-1 0,0 2 0,0-1 0,-1 1 0,1 0 0,0 0 0,-1 0 0,1 1-1,-1 0 1,10 5 0,0 1-26,-1 0 0,-1 1-1,1 1 1,-1 0 0,14 15-1,55 67-374,-38-41 103,113 101-39,-69-77 138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16083,'213'-383'1974,"-146"273"-1414,-39 64-320,155-240 2133,-243 395-107,44-78-1970,-25 49 51,4 2 1,-43 137 0,75-200-372,0 0 1,1 1 0,-1 22 0,5-36-93,0 1 1,0-1-1,0 0 1,1 1 0,0-1-1,0 0 1,1 0 0,0 0-1,0 0 1,0 0-1,1 0 1,0 0 0,3 5-1,-4-9 14,-1 0 1,1 1-1,0-2 0,0 1 0,0 0 0,0 0 1,0-1-1,0 1 0,0-1 0,0 1 0,1-1 0,-1 0 1,0 0-1,1 0 0,-1 0 0,1 0 0,-1-1 1,1 1-1,0-1 0,-1 0 0,1 0 0,0 1 0,-1-2 1,1 1-1,-1 0 0,1-1 0,3 0 0,4-2-51,0-1-1,0 0 0,0 0 0,0-1 0,15-10 0,38-32-898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17164,'-1'1'86,"0"1"0,1-1 1,-1 0-1,0 0 0,0 0 1,1-1-1,-1 1 0,0 0 1,0 0-1,0 0 0,0-1 1,0 1-1,0 0 0,-1-1 1,1 1-1,0-1 1,0 0-1,0 1 0,0-1 1,-1 0-1,1 1 0,-2-1 1,-35 1 373,15-1 377,18 1-789,0-1 0,1 1 0,-1 1 1,0-1-1,1 1 0,-1 0 0,1 0 0,-1 0 0,1 0 0,0 1 0,0 0 0,0 0 1,0 0-1,1 0 0,-1 1 0,1-1 0,0 1 0,0 0 0,0 0 0,0 0 1,1 0-1,0 0 0,-3 8 0,1-2-59,1 0 1,0 0 0,1 0-1,0 0 1,0 1-1,2-1 1,-1 0 0,1 1-1,0-1 1,3 12-1,-3-19 13,0 0 0,1 0 0,0 0 0,-1-1 1,1 1-1,0 0 0,0-1 0,1 1 0,-1-1 0,0 1 0,1-1 0,0 1 0,-1-1 0,1 0 0,0 0 0,0 0 0,0 0 0,1 0 0,-1-1 0,0 1 0,1 0 1,-1-1-1,1 0 0,-1 0 0,1 0 0,-1 0 0,1 0 0,0 0 0,0-1 0,0 1 0,-1-1 0,1 0 0,0 1 0,0-1 0,4-1 0,5 0 29,-1-1 0,1 0 0,-1-1-1,1 0 1,-1 0 0,0-1 0,16-9-1,35-23 199,-1-2 0,85-71 0,-133 100-198,-9 10-10,-11 19 1,2-8-20,-21 50 0,1-4 8,-20 65 0,40-105-8,1 0 1,0 0-1,1 1 0,1-1 1,1 1-1,1-1 0,0 1 0,4 23 1,-1-33 5,-1 1 1,1-1-1,1 1 0,0-1 1,0 0-1,7 11 0,1 1 21,-11-19-9,0 0 1,-1-1 0,1 1-1,-1 0 1,1-1 0,-1 1-1,1 0 1,-1 0 0,0 0-1,0-1 1,0 1 0,0 0 0,0 0-1,-1 0 1,1-1 0,0 1-1,-1 0 1,1 0 0,-1-1-1,0 1 1,1-1 0,-1 1 0,0 0-1,0-1 1,0 1 0,0-1-1,-3 2 1,-2 4 102,0-2-1,0 1 0,-1-1 1,-11 7-1,13-9-71,-23 16 172,-1-1 0,-1-1 0,0-2 0,-1-1 0,-1-2 0,-37 10 0,68-21-194,-2 0-119,-1-1-1,0 1 1,1-1 0,-1 1 0,1-1 0,-1 0-1,-4-1 1,7 1 64,1 0 0,-1-1 0,0 1-1,0 0 1,1-1 0,-1 1 0,0-1 0,0 1-1,1-1 1,-1 1 0,0-1 0,1 1-1,-1-1 1,1 0 0,-1 1 0,1-1 0,-1 0-1,1 0 1,0 1 0,-1-1 0,1 0 0,0 0-1,-1 0 1,1 0 0,0 1 0,0-1 0,0 0-1,0 0 1,0 0 0,0 0 0,0 1 0,0-1-1,0 0 1,0 0 0,0 0 0,1 0 0,-1 0-1,0 1 1,0-1 0,1-1 0,3-10-56,1 0 0,1 0 0,-1 0 0,2 1 0,0-1 0,0 1 0,9-10 0,43-45-449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20028,'0'0'66,"1"0"0,-1 0 0,1 0 0,0 0 0,-1 0 0,1 1 0,-1-1 0,1 0 0,-1 0 0,0 1 0,1-1 0,-1 0 0,1 1 0,-1-1 0,1 0 0,-1 1 0,0-1 0,1 1 0,-1-1 0,0 1 0,1-1 0,-1 1 0,0-1 0,0 1 0,0-1 0,1 1 0,-1-1 0,0 1-1,0-1 1,0 1 0,0-1 0,0 1 0,0-1 0,0 1 0,0 0 0,0-1 0,0 2 0,-5 29 223,2-16 327,1 12-374,0 0 1,2-1-1,5 43 1,-3-56-228,0 1 1,1-1 0,1 0 0,0 0 0,0 0-1,1 0 1,1-1 0,13 22 0,-18-32 4,1 1 0,0-1-1,0 1 1,0-1 0,0 0 0,0 0 0,1 0 0,-1 0 0,1 0-1,-1-1 1,1 1 0,0-1 0,0 1 0,-1-1 0,1 0 0,0 0-1,0 0 1,0-1 0,0 1 0,0-1 0,0 1 0,1-1-1,-1 0 1,0-1 0,0 1 0,0 0 0,0-1 0,0 1 0,0-1-1,0 0 1,0 0 0,0 0 0,-1-1 0,1 1 0,0-1-1,-1 1 1,1-1 0,-1 0 0,1 0 0,-1 0 0,0 0 0,2-3-1,4-6 73,0-1-1,-1 0 0,-1 0 0,0 0 0,-1 0 0,0-1 0,-1 0 0,0 0 0,2-16 0,-1-6 106,0 0 0,-2-48 0,-3 76-182,0 0-1,0 0 1,-1 0 0,0 0-1,-2-9 1,3 53-99,1-30 71,1 1 1,-1-1-1,1 0 0,0 0 0,1 0 1,0-1-1,0 1 0,0 0 0,1-1 0,0 0 1,0 0-1,1 0 0,-1-1 0,1 1 1,0-1-1,9 7 0,-7-8 7,-1-1 0,0 1 0,1-1 0,0 0 0,0-1 0,0 0 0,0 0 0,0 0 0,0-1-1,1 0 1,-1 0 0,0-1 0,1 0 0,-1-1 0,0 1 0,12-3 0,1-2-1,0 0 0,0-2 1,-1 0-1,0-1 0,0-1 0,-1-1 1,0 0-1,26-21 0,-27 18-3,0-2 0,-1 0-1,0-1 1,-1 0 0,-1-1 0,-1-1 0,22-36-1,-32 49 6,-1-1 0,0 1 0,0 0 0,0 0 0,-1-1 0,1 1 0,-1-1 0,-1 0 0,1-10 0,-1 15 3,0 0 1,0 0-1,0-1 0,-1 1 1,1 0-1,0 0 1,-1 0-1,1 0 0,-1 0 1,1 0-1,-1 0 1,1 0-1,-1 0 0,0 0 1,1 0-1,-1 0 1,0 0-1,0 0 0,0 1 1,-1-2-1,0 1 2,0 0 0,0 1-1,-1-1 1,1 1 0,0 0 0,0-1 0,0 1-1,0 0 1,0 0 0,0 1 0,-1-1-1,1 0 1,0 1 0,0-1 0,-3 2-1,-8 3 8,-1 0 0,2 1 0,-1 0 0,1 1 0,0 0 0,0 1 0,-12 11-1,7-4 14,1 1 0,1 0 0,-26 34 0,36-42-15,-1-1 0,2 1 0,-1 1 0,1-1 0,0 1 0,1-1 0,0 1 0,1 0 0,-1 0 0,0 12 0,3-17-7,0 0 0,0 0 0,0 0-1,1 0 1,-1 0 0,1 0-1,0 0 1,1 0 0,-1 0 0,0 0-1,1 0 1,0-1 0,0 1-1,0 0 1,0-1 0,1 0 0,0 0-1,-1 0 1,1 0 0,0 0-1,0 0 1,0-1 0,1 1 0,-1-1-1,8 4 1,-5-3-19,1 0 0,0 0 0,1 0 0,-1-1 0,0 0 0,1 0 0,-1-1-1,1 0 1,0 0 0,-1-1 0,15-1 0,-10 0-18,0-2 0,0 1 0,0-2 0,-1 1 0,1-1 0,18-11-1,-4 0-42,0-1-1,-2-2 1,0 0-1,-1-2 1,24-24-1,-31 24 36,-13 17 41,-1-1 0,1 1 0,0-1 0,0 1 0,0 0 0,1 0 0,-1 1 0,0-1 0,1 1 0,0-1 0,0 1 0,7-3 0,-10 5 6,0 0 1,0 0-1,-1 0 0,1 0 1,0 0-1,-1 0 0,1 0 1,0 1-1,0-1 1,-1 0-1,1 0 0,0 1 1,-1-1-1,1 0 0,0 1 1,-1-1-1,1 1 0,-1-1 1,1 1-1,-1-1 0,1 1 1,-1-1-1,1 1 0,-1 0 1,1-1-1,-1 1 0,0 0 1,1-1-1,-1 1 0,0 0 1,0-1-1,1 1 0,-1 0 1,0 0-1,0 1 0,4 33 12,-4-27-12,0-4-10,0 0-1,0 0 0,1 0 1,-1 0-1,1 0 1,0 0-1,0 0 1,1-1-1,-1 1 0,1 0 1,0-1-1,0 1 1,0-1-1,0 0 1,0 1-1,1-1 1,-1 0-1,1 0 0,0-1 1,0 1-1,0-1 1,1 1-1,-1-1 1,0 0-1,1 0 1,-1 0-1,1-1 0,0 1 1,0-1-1,-1 0 1,1 0-1,0 0 1,0-1-1,0 1 0,0-1 1,7-1-1,10 0-238,1-1-1,-1-2 1,-1 0 0,1-1-1,-1-1 1,1-1-1,22-12 1,-9 5-386,37-9 1,-69 22 615,1 1 0,-1-1 1,0 0-1,1 1 1,-1 0-1,0-1 0,1 1 1,-1 0-1,0 0 1,1 0-1,-1 1 0,1-1 1,-1 1-1,0-1 1,3 2-1,-4-1 49,1 0-1,-1 0 1,0 1 0,0-1-1,0 0 1,0 1 0,0-1-1,-1 1 1,1-1 0,0 1-1,-1-1 1,1 1 0,-1 0-1,1-1 1,-1 1 0,0 0-1,1-1 1,-1 1 0,0 0-1,-1 1 1,1 27 494,-1-25-382,0-1-1,1 1 1,0 0 0,0 0-1,1 0 1,-1-1 0,1 1 0,2 8-1,-2-12-109,-1 0 0,1 0 0,-1 0-1,1 0 1,0 0 0,0-1-1,-1 1 1,1 0 0,0 0 0,0 0-1,0-1 1,0 1 0,0-1 0,0 1-1,0 0 1,0-1 0,1 1-1,1 0 8,0-1-1,0 0 0,-1 1 0,1-1 0,0 0 0,0 0 0,0 0 0,-1-1 0,6 0 0,25-8-64,-1-2-1,0 0 1,37-21-1,-23 11-209,-7 4 7,-18 6 29,0 1 1,0 2 0,1 0-1,1 1 1,-1 1 0,28-4-1,-48 10 203,0 0-1,0 0 1,0 0-1,1 0 1,-1 0 0,0 0-1,0 0 1,0 0-1,-1 1 1,1-1-1,0 1 1,0-1 0,0 1-1,0 0 1,0 0-1,0 0 1,-1 0-1,1 0 1,0 0-1,-1 1 1,1-1 0,-1 0-1,0 1 1,1-1-1,-1 1 1,0 0-1,0-1 1,0 1-1,0 0 1,0 0 0,0 0-1,0-1 1,-1 1-1,1 0 1,-1 0-1,1 2 1,0 7 188,-1 0 0,0 0 0,0 0 1,-1 0-1,-4 16 0,2-1 197,2-22-317,0 0-20,0 1 1,1-1-1,-1 0 0,1 0 1,0 0-1,0 0 1,0 1-1,1-1 1,0 0-1,0 0 0,0 0 1,0 0-1,0 0 1,1 0-1,2 4 0,-4-8-68,1 1 0,0-1 0,-1 1 0,1-1 0,0 0-1,0 1 1,0-1 0,-1 0 0,1 1 0,0-1 0,0 0-1,0 0 1,-1 0 0,1 0 0,0 0 0,0 0-1,0 0 1,0 0 0,-1 0 0,1-1 0,0 1 0,0 0-1,0 0 1,-1-1 0,1 1 0,0 0 0,0-1 0,-1 1-1,1-1 1,0 1 0,-1-1 0,1 1 0,0-2 0,27-23-40,-25 21-7,24-26-180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71 233 15683,'-12'6'844,"-19"9"393,30-14-1151,-1-1 0,1 1 0,-1 0 0,1-1-1,-1 0 1,0 1 0,1-1 0,-1 0 0,1 0 0,-1 0 0,0 0 0,1 0-1,-1 0 1,-3-1 0,5 1-57,0 0 0,0 0 0,0 0-1,0 0 1,0 0 0,0 0 0,0-1 0,0 1-1,-1 0 1,1 0 0,0 0 0,0 0 0,0 0 0,0-1-1,0 1 1,0 0 0,0 0 0,0 0 0,0 0-1,0 0 1,0-1 0,0 1 0,0 0 0,0 0 0,0 0-1,0 0 1,0 0 0,0-1 0,0 1 0,0 0 0,1 0-1,-1 0 1,0 0 0,0 0 0,0-1 0,0 1-1,0 0 1,0 0 0,0 0 0,0 0 0,0 0 0,1 0-1,-1 0 1,0 0 0,0 0 0,0-1 0,0 1-1,0 0 1,1 0 0,-1 0 0,0 0 0,0 0 0,0 0-1,27-21 403,1 0 0,1 2 0,51-25 0,-28 16-350,-39 20-77,37-21 86,107-44 0,-154 71-83,1 1 1,-1 0 0,1 0-1,-1 0 1,1 1-1,-1-1 1,1 1-1,5 0 1,-7 0-4,-1 0 0,0 1 0,0-1 1,0 1-1,0-1 0,0 1 0,0-1 0,0 1 0,0 0 1,0-1-1,-1 1 0,1 0 0,0 0 0,0 0 0,-1 0 1,1 0-1,0 0 0,-1 0 0,1 0 0,-1 0 0,1 0 0,-1 0 1,1 0-1,-1 0 0,0 0 0,0 0 0,0 0 0,1 0 1,-1 1-1,0-1 0,0 0 0,-1 2 0,0 16 53,-1 0-1,-1 0 0,0 0 1,-2 0-1,-12 32 0,8-23 2,-39 115 228,14-47-69,-40 191-1,71-273-366,2-8-43,-1-1 0,1 1 1,1-1-1,-1 1 0,1 0 0,0-1 0,0 1 0,1 0 1,-1-1-1,3 11 0,-2-17 167,-1 1 0,0 0 0,0 0 0,0 0 0,0-1 0,0 1 0,0 0 0,0 0 0,0 0 0,0 0 0,0-1 1,0 1-1,1 0 0,-1 0 0,0 0 0,0 0 0,0 0 0,0-1 0,0 1 0,1 0 0,-1 0 0,0 0 0,0 0 0,0 0 0,0 0 0,1 0 0,-1 0 0,0 0 0,0 0 0,0 0 0,1 0 1,-1 0-1,0 0 0,0 0 0,0 0 0,1 0 0,-1 0 0,0 0 0,0 0 0,0 0 0,1 0 0,-1 0 0,0 0 0,0 0 0,0 0 0,0 0 0,1 0 0,-1 0 0,0 1 0,0-1 0,0 0 1,0 0-1,0 0 0,1 0 0,-1 0 0,0 1 0,0-1 0,0 0 0,0 0 0,0 0 0,0 1 0,0-1 0,0 0 0,0 0 0,4-18-744,-4-3-135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17268,'4'-4'1808,"9"1"-1320,15-7-200,7-3 848,22-8-951,10-4-442,24-7 538,-1-6-177,8-13-240,1-1-65</inkml:trace>
  <inkml:trace contextRef="#ctx0" brushRef="#br0" timeOffset="1">1061 0 18276,'-5'1'137,"1"-1"-1,0 1 1,0 0-1,0 0 1,0 1 0,0-1-1,0 1 1,0 0 0,1 0-1,-1 0 1,1 0 0,-1 1-1,-5 4 1,-2 2 14,-16 12 212,1 2-1,1 0 1,2 2-1,0 0 1,-27 40-1,36-44-194,1 0-1,1 0 0,0 1 1,2 1-1,1 0 0,1 0 1,0 1-1,-4 30 0,11-46-123,0 1 0,0 0-1,1 0 1,0 0 0,0 0-1,4 14 1,-4-20-32,1 0-1,0 0 1,0 0-1,1 1 1,-1-1 0,0-1-1,1 1 1,0 0-1,0 0 1,0 0 0,0-1-1,0 1 1,1-1-1,-1 0 1,1 0 0,-1 0-1,1 0 1,0 0-1,0 0 1,6 2 0,0-1-6,0-1-1,0 0 1,0 0 0,0-1 0,1 0 0,-1 0 0,0-1 0,17-2 0,-4-1-4,-1-1 0,37-10 1,-39 6-20,1 1 1,-1-2-1,-1-1 1,0 0-1,0-1 1,-1-1 0,0-1-1,24-24 1,-28 25-81,-1-1 1,-1-1 0,0 0-1,-1 0 1,0-1-1,-1 0 1,-1-1 0,-1 0-1,0 0 1,7-26-1,-12 33 90,0 1 0,-1 0 0,0-1 0,-1 1 0,1-1 0,-2 1 0,1-1 0,-1 1 0,-1 0 0,1-1 0,-1 1 0,-1 0 0,1 0 0,-2 0 0,1 0 0,-1 1 0,0-1 0,0 1 0,-1 0 0,0 0 0,-1 1 0,-9-11 0,-35-23-265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14603,'0'0'62,"0"-1"1,0 1-1,0-1 0,0 1 1,0-1-1,0 1 0,0-1 0,0 1 1,1-1-1,-1 1 0,0-1 1,0 1-1,0-1 0,1 1 0,-1-1 1,0 1-1,1 0 0,-1-1 1,0 1-1,1-1 0,-1 1 0,0 0 1,1-1-1,-1 1 0,1 0 0,-1 0 1,1-1-1,-1 1 0,1 0 1,-1 0-1,0 0 0,1-1 0,0 1 1,-1 0-1,1 0 0,-1 0 1,1 0-1,27-1 827,-10 2-480,-2-3-232,0 0 0,0-1 0,0-1 1,0-1-1,-1 0 0,1 0 0,-1-2 0,0 0 0,24-16 0,-28 16-89,0-1 0,-1 0-1,0-1 1,-1 0-1,0 0 1,0-1-1,-1 0 1,0-1 0,-1 0-1,0 0 1,-1 0-1,9-22 1,-13 27-50,0-1 1,0 1-1,-1-1 1,0 1-1,-1-1 1,1 0-1,-1 1 0,-1-8 1,1 11-28,0 1 0,-1-1 0,1 0 0,-1 1 0,0-1 0,0 1-1,0-1 1,0 1 0,0-1 0,0 1 0,-1 0 0,1 0 0,-1-1 0,1 1 0,-1 0 0,0 1 0,0-1 0,0 0 0,0 0 0,0 1-1,-1-1 1,-3-1 0,2 1-5,1 1-1,-1 0 1,0 0-1,1 0 1,-1 1-1,0-1 1,0 1-1,0 0 1,0 0-1,1 0 1,-1 1-1,-6 0 1,2 2-1,1-1 0,-1 1 0,1 0 0,-1 0-1,-10 7 1,1 2 3,0 0-1,1 1 1,-27 29-1,26-23-3,1 0-1,-19 29 1,29-37-3,-1 0 0,2 0 0,-1 1 0,2-1 0,-1 1 1,-3 20-1,7-29 0,0 0 1,1 1-1,0-1 0,-1 1 1,1-1-1,0 0 1,1 1-1,-1-1 0,1 1 1,-1-1-1,1 0 1,0 1-1,0-1 1,0 0-1,1 0 0,-1 0 1,1 0-1,0 0 1,0 0-1,3 3 0,-2-2 3,2-1-1,-1 0 1,0 0-1,1 0 0,-1 0 1,1-1-1,0 0 1,-1 0-1,1 0 0,0 0 1,1-1-1,-1 0 1,8 1-1,5 0 1,1-1 0,0-1-1,0-1 1,19-2 0,79-18 0,-87 15-2,79-17 2,-34 6 4,82-8 0,-157 25-8,6-1 6,1 1-1,-1 0 0,0 0 0,9 1 0,-14-1 0,0 0 0,0 0 0,-1 1 0,1-1 0,0 0 0,0 0 0,0 0 0,0 1 0,0-1 0,-1 0 0,1 1 0,0-1 0,0 1 0,-1-1 0,1 1 0,0-1 0,-1 1 0,1 0 0,-1-1 0,1 1 0,0 0 0,-1-1 0,1 1 0,-1 0 0,0 0 0,1 0 0,-1-1 0,0 1 0,1 0 0,-1 0 0,0 0 0,0 0 0,0 0 0,0-1 0,0 1 0,0 0 0,0 0 0,0 0 0,0 0 0,0 0 0,-1 1 0,0 2 49,-1 0-1,-1 1 0,1-1 0,0 0 0,-1 0 0,0-1 0,0 1 0,0 0 1,0-1-1,0 0 0,-1 0 0,-7 5 0,6-4 58,0-1-1,0 0 1,0 0-1,0-1 1,0 0 0,0 1-1,-1-2 1,1 1-1,-1-1 1,-8 2-1,12-4-70,1 1-1,-1 0 0,0-1 0,1 1 0,-1-1 0,0 1 0,1-1 0,-1 0 0,1 0 0,-1 1 0,1-1 0,-1 0 0,1 0 0,-1-1 0,1 1 1,0 0-1,0 0 0,0-1 0,0 1 0,0-1 0,0 1 0,0-1 0,0 1 0,0-1 0,1 1 0,-1-1 0,1 0 0,-1 1 0,1-1 0,-1-3 1,-1-8 93,0 0 0,0 0 0,1-14 0,1 18-65,-3-35 37,3-1 1,1 0-1,2 0 1,11-50 0,-13 91-113,0-1 0,1 1 0,-1-1 1,1 1-1,0 0 0,0-1 0,4-4 1,-5 7 2,0 1 0,1-1-1,-1 1 1,1-1 0,0 1 0,-1 0 0,1 0 0,0 0 0,0 0 0,-1 0 0,1 0 0,0 0 0,0 1 0,0-1 0,0 1 0,0-1 0,0 1 0,3 0 0,80-5-362,-31 3-607,79-13-1,-59-1 628,-1-2-101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13 639 18108,'-2'-2'100,"1"0"1,0 1 0,0-1-1,0 0 1,0 0 0,0 0-1,0 0 1,0 0-1,1 0 1,-1 0 0,1 0-1,-1 0 1,1 0 0,0-1-1,0 1 1,0 0-1,0 0 1,0 0 0,1 0-1,-1 0 1,1 0 0,-1-1-1,1 1 1,0 0-1,-1 0 1,1 1 0,0-1-1,0 0 1,1 0-1,1-2 1,5-6 122,1 0-1,-1 1 1,2 0-1,12-9 1,-5 3 243,9-8-227,196-178 463,-168 147-817,89-115 0,-124 140 87,-1 2-138,-18 27 165,0 0-1,0 0 1,0 0 0,0-1 0,0 1 0,0 0 0,0 0-1,0 0 1,1 0 0,-1 0 0,0 0 0,0 0-1,0 0 1,0 0 0,0 0 0,0 0 0,0 0-1,0 1 1,1-1 0,-1 0 0,0 0 0,0 0 0,0 0-1,0 0 1,0 0 0,0 0 0,0 0 0,0 0-1,0 0 1,0 0 0,1 0 0,-1 0 0,0 0 0,0 1-1,0-1 1,0 0 0,0 0 0,0 0 0,0 0-1,0 0 1,0 0 0,0 0 0,0 0 0,0 1-1,0-1 1,0 0 0,0 0 0,0 0 0,0 0 0,0 0-1,0 0 1,0 0 0,0 0 0,0 1 0,0-1-1,0 0 1,0 0 0,0 0 0,0 0 0,0 0 0,0 0-1,-1 0 1,1 0 0,0 0 0,0 0 0,0 1-1,-4 22-41,-86 463 479,80-394-239,5 1-1,4 0 1,15 124 0,-2-127-99,8 84 50,-20-168-137,1 0-1,-2 0 1,1 1-1,-1-1 1,0 0-1,0 0 0,-1 0 1,0 0-1,0 0 1,0-1-1,-6 12 1,6-14-4,0-1-1,-1 1 1,1-1 0,0 1 0,-1-1 0,0 0 0,1 0 0,-1 0 0,0-1 0,0 1-1,0 0 1,0-1 0,0 0 0,0 0 0,0 0 0,-1 0 0,1 0 0,0-1-1,-1 1 1,1-1 0,0 0 0,-1 0 0,1 0 0,-5-1 0,-3-1-3,0-1 0,-1 0 0,1-1 0,1 0 0,-1 0 0,0-1 0,1-1 0,0 1 0,1-2 0,-1 1 0,-15-16 1,3 2-55,1-2 1,0-1 0,-23-34 0,31 38-36,0 0 0,2-1 0,0 0 0,-12-33 0,20 46 23,1 1-1,1-1 1,-1 0 0,1 0-1,1 0 1,-1 0 0,1 0 0,1-10-1,0 13 0,-1 0-1,1 0 1,1 0-1,-1 0 1,0 0 0,1 0-1,0 1 1,0-1-1,0 1 1,0-1-1,1 1 1,-1 0 0,1 0-1,0 0 1,5-4-1,1 0-149,0 2 1,0-1-1,0 1 0,1 0 0,0 1 0,10-3 0,66-16-768,-74 21 929,60-15-540,5-1-91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254 248 16259,'-2'-2'130,"0"0"-1,0 0 1,0 0-1,0 1 0,0-1 1,0 1-1,0 0 0,0-1 1,0 1-1,-1 0 1,1 0-1,-1 1 0,1-1 1,0 0-1,-1 1 0,-3-1 1,1 1 10,-1 0-1,1 0 1,0 1 0,0 0 0,-1-1-1,1 2 1,-8 2 0,1 1 219,0 0-1,1 1 1,0 0-1,0 1 1,-20 16 0,22-15-118,0 0 0,1 1-1,-1 1 1,-9 15 0,15-21-202,0 0 1,1 1-1,0-1 0,0 1 0,0-1 0,0 1 0,1 0 0,-1 0 0,1 0 1,0 0-1,1 0 0,-1 0 0,1 8 0,1-12-35,-1 0-1,0 0 1,0 0-1,1 1 1,-1-1-1,1 0 1,-1 0-1,1 0 1,-1 0 0,1 0-1,0 0 1,-1 0-1,1 0 1,0 0-1,0 0 1,0 0-1,0 0 1,0-1 0,0 1-1,0 0 1,0 0-1,0-1 1,0 1-1,0-1 1,0 1-1,0-1 1,0 0-1,1 1 1,-1-1 0,0 0-1,3 0 1,1 0-1,0 0 1,0 0 0,0 0 0,0-1 0,0 0-1,7-2 1,4-2 2,-1-1-1,1-1 1,-1-1 0,-1 0-1,1-1 1,22-18 0,74-73 28,-100 89-28,78-83 34,-89 94-40,0 0 0,0 0 0,0 0 0,0 0 0,0-1 0,0 1 0,0 0 0,1 0 0,-1 0 0,0 0 0,0 0 0,0 0 0,0 0 0,0-1 0,0 1 0,0 0 0,0 0 0,1 0 0,-1 0 0,0 0 0,0 0 0,0 0 0,0 0 0,0 0 0,1 0 0,-1 0 0,0 0 0,0 0 0,0 0 0,0 0 0,0 0 0,1 0 0,-1 0 0,0 0 0,0 0 0,0 0 0,0 0 0,0 0 0,1 0 0,-1 0 0,0 0 0,0 0 0,0 0 0,0 0 0,0 1 0,0-1 0,0 0 0,1 0 0,-1 0-1,0 0 1,0 0 0,0 0 0,0 0 0,0 1 0,0-1 0,0 0 0,0 0 0,0 0 0,0 0 0,0 15 2,-8 26-2,7-36-2,-1 2-1,0 1-96,0 0-1,1-1 1,-1 1-1,1 0 1,1 0 0,0 0-1,0 0 1,2 13-1,-2-20 67,0-1 0,1 1 0,-1 0 0,0 0 0,1-1 0,-1 1 0,0 0 0,1-1 0,-1 1 0,1-1 0,-1 1 0,1 0 0,0-1 0,-1 1 0,1-1 0,-1 1 0,1-1 0,0 0 0,0 1 0,-1-1 0,1 0 0,0 1 0,0-1 0,-1 0 0,1 0 0,0 0 0,0 0 0,-1 0 0,1 0 0,0 0 0,0 0 0,0 0 0,-1 0 0,1 0 0,0 0 0,0 0 0,-1-1 0,1 1 0,0 0 0,0 0 0,-1-1 0,1 1 0,0-1-1,-1 1 1,1-1 0,0 1 0,-1-1 0,1 0 0,5-4-249,0 1 0,0-1-1,8-10 1,6-9-146,-2-2 1,0 0-1,-2-1 0,-1-1 1,13-32-1,-24 52 335,39-88-675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12619,'-30'64'2065,"-61"144"3708,81-180-5163,2 0 1,0 1 0,2 0 0,1 0-1,-2 45 1,7-70-571,0 0 0,0 0-1,0 0 1,0 0 0,1 0-1,-1-1 1,1 1 0,0 0 0,0 0-1,1-1 1,-1 1 0,1 0 0,0-1-1,3 5 1,-3-6-45,0-1-1,0 1 1,0 0-1,0-1 1,0 0 0,1 1-1,-1-1 1,0 0 0,1 0-1,-1-1 1,1 1-1,0 0 1,-1-1 0,1 0-1,-1 1 1,1-1-1,0 0 1,-1 0 0,1-1-1,0 1 1,3-1 0,14-4-169,-1 0 1,1-1 0,-2 0 0,28-15 0,-27 12-52,0 1 0,1 1 0,36-9 0,-55 15 223,0 1-1,0-1 1,0 1 0,1 0 0,-1 0 0,0-1-1,0 1 1,1 0 0,-1 0 0,0 0 0,0 0 0,1 1-1,-1-1 1,0 0 0,0 1 0,1-1 0,-1 0-1,0 1 1,0-1 0,0 1 0,0 0 0,0-1-1,0 1 1,0 0 0,0 0 0,0-1 0,0 1-1,0 0 1,0 0 0,0 0 0,-1 0 0,1 0-1,0 0 1,0 2 0,0 3 52,0-1 0,-1 0 0,1 1 0,-1-1 0,0 0 0,-1 1 0,0 4 0,0-6 3,0 0 0,1 0 0,-1 0-1,1 0 1,0 0 0,1 0-1,-1 0 1,1 0 0,1 7 0,-1-10-48,-1-1 0,0 0 0,1 1 0,-1-1 1,1 0-1,-1 0 0,1 1 0,-1-1 0,1 0 0,-1 0 1,1 0-1,-1 0 0,1 0 0,-1 0 0,1 0 0,-1 0 1,1 0-1,-1 0 0,1 0 0,-1 0 0,1 0 0,-1 0 1,0 0-1,1 0 0,-1 0 0,1-1 0,-1 1 0,1 0 1,-1 0-1,1-1 0,-1 1 0,0 0 0,1-1 0,-1 1 1,1 0-1,-1-1 0,0 1 0,0 0 0,1-1 1,15-15 29,3-9-163,-2 0 0,-1-1-1,20-45 1,-8 16-261,-28 55 386,0 0 0,0-1 0,0 1 0,0 0 0,0 0 1,0 0-1,1 0 0,-1-1 0,0 1 0,0 0 0,0 0 1,0 0-1,0 0 0,1 0 0,-1-1 0,0 1 0,0 0 1,0 0-1,0 0 0,1 0 0,-1 0 0,0 0 0,0 0 0,0 0 1,1 0-1,-1 0 0,0 0 0,0 0 0,0 0 0,1 0 1,-1 0-1,0 0 0,0 0 0,0 0 0,1 0 0,-1 0 1,0 0-1,0 0 0,0 0 0,1 0 0,-1 0 0,0 0 1,0 1-1,0-1 0,0 0 0,0 0 0,1 0 0,-1 0 1,0 0-1,0 1 0,0-1 0,0 0 0,0 0 0,0 0 1,0 0-1,1 1 0,-1-1 0,0 0 0,0 0 0,0 0 0,0 1 1,0-1-1,0 0 0,0 0 0,0 0 0,0 1 0,0-1 1,4 14 60,-3-10-36,0 0 0,0 1 0,0-1 0,0 0 0,1 0-1,0 0 1,0 0 0,0 0 0,0-1 0,1 1 0,0 0 0,-1-1 0,5 4 0,-4-5-6,0 0-1,-1 0 1,1 0 0,0-1 0,0 1-1,0-1 1,0 0 0,1 0-1,-1 0 1,0 0 0,0-1-1,0 1 1,1-1 0,-1 0 0,0 0-1,1 0 1,-1 0 0,6-2-1,7-2 16,0 0 0,0-1-1,-1-1 1,0-1 0,0 0-1,0-1 1,25-18 0,-5-1-3,57-54 0,-78 67-30,37-38-17,-46 46 10,0-1 0,0 0 0,0 1-1,-1-2 1,0 1 0,3-8-1,-6 14 9,-1 1 1,0-1-1,0 1 0,1-1 0,-1 0 0,0 1 0,0-1 0,0 1 0,0-1 0,0 1 0,0-1 0,0 0 1,0 1-1,0-1 0,0 1 0,0-1 0,0 0 0,0 1 0,0-1 0,-1 1 0,1-1 0,0 1 0,0-1 1,-1 1-1,1-1 0,0 1 0,-1-1 0,1 1 0,0-1 0,-1 1 0,1-1 0,-1 1 0,1 0 0,-1-1 0,1 1 1,-1 0-1,1-1 0,-1 1 0,1 0 0,-1 0 0,1 0 0,-1-1 0,0 1 0,1 0 0,-1 0 0,1 0 1,-1 0-1,0 0 0,1 0 0,-1 0 0,1 0 0,-1 0 0,1 0 0,-1 1 0,0-1 0,1 0 0,-1 0 1,1 0-1,-1 1 0,-7 2 18,0 0 1,0 0-1,1 1 1,-1 0-1,1 1 1,0-1-1,0 1 1,1 1-1,-8 6 1,-6 8 142,-24 32 1,39-46-126,-5 6 46,1 1 0,-10 17 1,17-28-63,0 1 0,1 1 0,0-1 0,-1 0 0,1 0 0,0 0 0,0 1-1,1-1 1,-1 0 0,1 1 0,0-1 0,0 1 0,0-1 0,0 0 0,0 1 0,2 4 0,-1-7-10,-1 1-1,1-1 1,0 1 0,0-1-1,0 1 1,0-1-1,1 1 1,-1-1-1,0 0 1,0 0-1,1 0 1,-1 1-1,1-1 1,-1-1 0,1 1-1,0 0 1,-1 0-1,1-1 1,0 1-1,-1 0 1,1-1-1,0 0 1,0 1 0,0-1-1,-1 0 1,1 0-1,0 0 1,3-1-1,6 0 6,-1 0-1,0-1 1,0 0 0,10-4-1,10-4-64,0-2 0,-1-2 0,53-32-1,77-64-640,-84 51-52,-59 49 436,-16 10 299,0 0-1,0 0 1,0 0-1,1 0 1,-1 0-1,0 0 1,0 0-1,0 0 1,1 0-1,-1 0 1,0 0-1,0 1 1,0-1-1,0 0 1,1 0-1,-1 0 1,0 0-1,0 0 1,0 0-1,0 0 1,0 0 0,1 1-1,-1-1 1,0 0-1,0 0 1,0 0-1,0 0 1,0 1-1,0-1 1,0 0-1,0 0 1,0 0-1,0 0 1,1 1-1,-1-1 1,0 0-1,0 0 1,0 0-1,0 0 1,0 1-1,0-1 1,-7 29-334,5-24 335,0 0-1,1 1 0,0-1 0,0 0 1,0 1-1,0 8 0,1-13 14,0 1 0,0-1 0,1 0 0,-1 1 0,0-1-1,1 0 1,-1 1 0,1-1 0,-1 0 0,1 1 0,-1-1 0,1 0 0,0 0 0,0 0-1,0 1 1,-1-1 0,1 0 0,0 0 0,0 0 0,1 0 0,-1-1 0,0 1 0,0 0-1,0 0 1,1-1 0,-1 1 0,0-1 0,0 1 0,3 0 0,4 0 9,0 0 0,1 0 0,-1-1 1,0 0-1,0 0 0,0-1 0,0 0 0,0-1 1,9-2-1,72-27-124,-70 24 20,36-16-235,-34 13 86,-1 2 1,2 0-1,-1 1 1,1 1 0,23-4-1,-43 10 218,-1 0 0,0 0-1,1-1 1,-1 1 0,0 0-1,1 0 1,-1 0 0,1 1 0,-1-1-1,0 0 1,1 1 0,-1-1-1,0 0 1,1 1 0,-1 0 0,0-1-1,0 1 1,0 0 0,1-1-1,-1 1 1,0 0 0,0 0 0,0 0-1,1 2 1,-1 0-7,1 0 1,-1 0-1,0 0 0,-1 0 1,1 0-1,0 0 1,-1 0-1,0 0 0,0 0 1,0 6-1,-9 68 203,6-63-125,1 1 0,0-1 0,1 0 0,0 1 0,2-1-1,-1 1 1,2-1 0,2 15 0,-3-26-46,0-1 0,0 1 0,0-1 0,0 0 1,0 1-1,0-1 0,0 0 0,3 4 0,-3-6-4,0 1-1,0 0 1,0-1 0,0 1 0,-1 0-1,1-1 1,0 0 0,0 1 0,0-1-1,0 1 1,0-1 0,0 0 0,0 0-1,0 0 1,0 1 0,0-1 0,0 0-1,1 0 1,-1 0 0,0-1-1,0 1 1,0 0 0,2-1 0,24-10-66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9850,'3'2'363,"-1"0"-1,1 0 1,-1 0-1,0 0 1,0 0-1,0 1 1,0-1-1,2 6 1,9 10-50,5-2-293,1 0 1,0-1 0,1 0 0,1-2 0,0-1-1,0 0 1,2-2 0,-1 0 0,1-1 0,1-2 0,27 6-1,25 2-91,1-4 0,91 2 0,568 19-172,-484-23 221,1164-39-28,-431 4 58,0 51 143,478-14 98,-232 0-256,-847-2 35,390-44-1,-427 2 19,392-25 344,-571 56-123,-129 4 57,0 1 0,51 11 0,-89-14-296,21 6 332,-21-6-339,-1 1 0,1-1 0,0 0 0,-1 0 0,1 0 0,-1 0-1,1 1 1,0-1 0,-1 0 0,1 0 0,-1 1 0,1-1 0,-1 1-1,1-1 1,-1 0 0,1 1 0,-1-1 0,1 1 0,-1-1 0,0 1 0,1-1-1,-1 1 1,0 0 0,1-1 0,-1 1 0,0-1 0,0 1 0,1 0-1,-2 0-17,1-1 0,0 0 0,-1 0-1,1 0 1,0 0 0,-1 1 0,1-1-1,0 0 1,-1 0 0,1 0 0,0 0-1,-1 0 1,1 0 0,0 0 0,-1 0-1,1 0 1,0 0 0,-1 0 0,1 0-1,0 0 1,-1-1 0,1 1 0,0 0-1,-1 0 1,1 0 0,0 0 0,-1-1-1,1 1 1,0 0 0,0 0 0,-1-1-1,1 1 1,0 0 0,-1-1 0,-13-9 39,13 9-39,-19-14-20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5:5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12163,'-8'3'460,"8"0"-157,15 2-41,37 2-256,-43-6 83,152 19 191,635 56 97,345-66-361,-255-54 49,-1-41-83,-8 2 205,1 38 484,-288 69 85,-435-4-413,271 68-1,-349-66-288,197 45 93,-242-62-21,0-1 1,0-1 0,0-2 0,0-1 0,0-2 0,51-9-1,-69 8-100,0-1 0,0-1 0,0 0 0,19-11 0,51-38 162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6:0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11979,'0'2'54,"0"1"1,0-1 0,1 1-1,-1-1 1,0 0 0,1 1 0,0-1-1,0 1 1,-1-1 0,1 0-1,1 0 1,-1 0 0,0 1 0,0-1-1,1 0 1,-1-1 0,1 1-1,0 0 1,0 0 0,-1-1 0,1 1-1,0-1 1,0 1 0,1-1-1,-1 0 1,0 0 0,0 0 0,1 0-1,-1 0 1,0 0 0,1-1-1,-1 1 1,0-1 0,4 0 0,12 1-100,-1 0 1,0-2 0,0 0-1,0-1 1,1-1 0,20-6-1,100-37-828,-125 42 786,80-34-632,77-26-463,-151 58 1127,-1 1 1,1 2-1,0 0 0,1 1 1,-1 0-1,0 2 0,22 2 1,-16 2 254,0 2 0,-1 1 1,1 1-1,44 22 0,-35-14 186,48 13 1,-40-19-280,-1-2 1,2-2 0,-1-1 0,0-3 0,48-3 0,211-30-14,-86-1-59,282-35 143,877-31 899,148 39-964,-1019 45-103,504-8 20,263-31-60,-508 12 12,77 36-22,-820 5 40,1 0 1,-1 1 0,40 6 0,-57-7 1,-1 0 0,1 1 0,-1-1 0,0 0 0,1 1 0,-1 0 0,0-1 0,1 1 0,-1 0 0,0-1 0,0 1 0,0 0 0,1 0 0,-1 0 0,0 0 0,1 1 0,-2-1-3,0 0 0,1 0 0,-1 0 0,0 0 0,1-1 0,-1 1 0,0 0 0,0 0 0,0 0 0,0 0 0,0 0 0,0 0 0,0-1 0,0 1 0,0 0 0,0 0 0,-1 0 0,1 0 0,-1 1 0,0 1 11,-1 0 1,0 0-1,0 0 1,0 0-1,0-1 1,0 1-1,-1-1 1,1 1-1,-1-1 1,0 0-1,0 0 1,-3 2-1,-1-1 0,0 1 0,-1-2 0,1 1 0,0-1 0,-1 0 0,0-1 0,-9 1 0,-36 1 21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6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35 193 10018,'-7'-1'738,"-17"-3"439,20 4-519,13 3 206,48 13-918,0-3 1,0-2-1,2-3 1,74 1-1,238-19-258,-225 3 390,887-60 6,28 0-21,1400-29 215,-1247 107-493,-732 10 211,691 50 199,-139 18-172,5-49 48,-435-55-72,0-23-33,57-3 24,-556 35 89,19-1 646,164 11 1,-288-4-698,1 0 1,-1 0 0,0-1 0,0 1 0,0 0 0,0 0 0,1 0 0,-1 0 0,0 0 0,0 0 0,0 0 0,1 0 0,-1 0 0,0 0-1,0 0 1,0 0 0,1 0 0,-1 0 0,0 0 0,0 0 0,0 0 0,0 0 0,1 1 0,-1-1 0,0 0 0,0 0 0,0 0-1,0 0 1,1 0 0,-1 0 0,0 0 0,0 1 0,0-1 0,0 0 0,0 0 0,0 0 0,1 0 0,-1 0 0,0 1 0,0-1 0,0 0-1,0 0 1,0 0 0,0 1 0,0-1 0,0 0 0,0 0 0,0 0 0,-10 6 545,-17 4-53,17-8-39,1 1 0,-1-2 0,-14 2 0,-5-2-171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17836,'-5'9'540,"1"0"1,0 0 0,0 0-1,1 0 1,0 1-1,1 0 1,-3 19-1,-3 10 1134,-12 40-264,-73 330 692,91-393-2088,-1-7-11,2 0 0,-1 0-1,1 0 1,1 0 0,0 0-1,0 0 1,1 0 0,3 17 0,-4-25-5,1 1 0,0-1 1,-1 0-1,1 1 1,0-1-1,0 0 0,0 0 1,0 0-1,0 0 1,0 1-1,0-1 0,0-1 1,0 1-1,0 0 1,1 0-1,-1 0 0,0-1 1,0 1-1,1 0 1,-1-1-1,1 1 1,-1-1-1,1 0 0,-1 1 1,0-1-1,1 0 1,-1 0-1,1 0 0,-1 0 1,1 0-1,-1 0 1,1-1-1,-1 1 0,2-1 1,8-2-5,0 0 0,0 0 1,16-9-1,-10 5 1,-10 4 3,90-29-80,-87 29 46,-1 1 0,1 1-1,0-1 1,0 2 0,0-1 0,1 1 0,-1 1 0,11 2 0,-19-3 21,0 0-1,1 1 0,-1-1 1,0 1-1,1 0 0,-1 0 1,0 0-1,1 0 0,-1 0 1,0 0-1,0 0 0,0 1 1,0-1-1,0 1 0,-1 0 1,1-1-1,0 1 0,-1 0 1,1 0-1,-1 0 0,0 0 1,0 0-1,1 1 0,-1-1 1,-1 0-1,1 0 0,0 1 1,0-1-1,-1 1 0,0-1 0,1 0 1,-1 1-1,0-1 0,0 5 1,-1-1 10,0 0 0,-1 0 0,0 0 1,1 0-1,-2 0 0,1 0 0,-1-1 1,0 1-1,0-1 0,0 0 0,-1 0 0,-6 8 1,1-5 80,0 0 1,-1 0 0,0-1 0,0 0 0,-1 0 0,1-2-1,-1 1 1,-1-1 0,1-1 0,-1 0 0,1 0 0,-1-1-1,0-1 1,-22 2 0,25-3-84,-1-1-1,1 0 0,0 0 1,0-1-1,-1 0 1,1-1-1,0 0 1,0 0-1,0-1 0,1 0 1,-1 0-1,1-1 1,0 0-1,0-1 1,0 0-1,0 0 0,1-1 1,0 0-1,0 0 1,-7-8-1,12 12-35,0-1 0,0 0-1,0 0 1,0 0 0,1 0 0,-1 0-1,1 0 1,0 0 0,-1 0 0,2-1 0,-1 1-1,0 0 1,1-1 0,-1 1 0,1-1-1,0 1 1,0-1 0,0 1 0,1 0-1,-1-1 1,1 1 0,0 0 0,0-1-1,0 1 1,0 0 0,0 0 0,1 0-1,0 0 1,-1 0 0,1 0 0,0 0-1,4-3 1,32-25-472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6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29 195 12315,'-7'4'572,"-12"10"8,19-14-571,0 1 0,-1-1 1,1 1-1,0 0 0,-1-1 0,1 1 1,0-1-1,0 1 0,0 0 0,-1-1 0,1 1 1,0 0-1,0-1 0,0 1 0,0 0 0,0-1 1,0 1-1,1-1 0,-1 1 0,0 0 0,0-1 1,0 1-1,0 0 0,1-1 0,-1 1 1,0-1-1,1 1 0,-1-1 0,0 1 0,1-1 1,-1 1-1,1-1 0,0 1 0,3 3 8,0 0-1,1 0 0,-1-1 1,1 1-1,0-1 1,0-1-1,0 1 0,8 3 1,48 13-26,-51-16 12,71 16-22,0-3 1,1-4 0,0-3 0,116-3 0,331-45-189,-237 2 63,319-31-124,358-3 161,-199 15 253,1012 17 197,-1207 65-315,145 5 15,-3-23 48,-38-25 181,-7-35-5,-647 50-268,-1-2 0,0 0 0,25-9 0,-28 0-7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8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12123,'52'8'228,"1"-2"0,-1-3 1,58-3-1,158-22 21,-94 6 134,701 2 642,-270 15-918,124-30-47,293-6 9,-290 33-12,599-14 126,-1028 3-175,968-27 34,-712 40-27,498-8 29,-691-3-23,995-20-46,-1061 26-14,334 0 247,-1 31 111,-598-24-454,-6 0-8,51 10 0,-61-7 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8:2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9298,'38'10'58,"2"-2"-1,-1-2 1,1-2 0,70-1 0,161-24-841,-207 14 738,741-50 404,-247 55 1073,178-5-465,-246-11-854,335-9-25,0 45 85,1837 102 199,-1571-113 25,-901-8-294,939-20 355,164 1-412,-1047 21-213,387-2-974,-485-3 889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8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8419 758 9746,'-316'-118'3048,"-173"-14"-6232,-161 30 4498,-6 41 774,446 44-2133,-595-62 186,62 5-128,136 16 21,-442-34-37,-3 67 138,526 68-155,392-22-15,-245 71-1,301-66 31,1 4-1,1 3 1,-71 44-1,93-45 73,3 2-1,0 3 1,3 2-1,-71 72 1,108-99-29,0 0 0,1 1 1,0 0-1,1 1 0,1 0 0,0 0 1,1 1-1,-9 28 0,12-30-24,2-1-1,-1 1 1,2 0-1,0 0 1,0 0-1,1 0 1,1 0-1,0 0 1,1-1 0,0 1-1,7 20 1,1-6-52,0 0-1,2-2 1,1 1 0,1-1 0,1-1 0,28 33 0,-14-22-86,2-2 1,2-1 0,48 38 0,-41-41-125,88 48 1,52 9-198,-173-82 424,181 74-333,256 71 0,-212-89 488,4-11 1,449 36-1,489-59 134,792-100-313,-836-57-32,-794 68 281,433-137 1,-760 197-194,193-68 248,-168 57-158,0-1 0,-1-2-1,51-36 1,-75 46-66,0 0 0,-1 0-1,0-1 1,0 0 0,8-12 0,-13 16-22,0 0 0,-1-1 0,1 1 0,-1-1 1,0 0-1,0 1 0,-1-1 0,1 0 1,-1 0-1,0 0 0,-1 0 0,1 0 0,-1-10 1,-1 7 0,-1-1 0,0 1 0,0-1 0,-1 1 1,0 0-1,0 0 0,-1 0 0,0 0 0,0 0 1,-1 1-1,0 0 0,0 0 0,-11-10 0,-2-1 15,-1 0 0,-1 2 0,-34-22 0,-8 0-15,-130-57 0,-81-11-579,169 68-23,-231-90 49,151 58 218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4255 146 10714,'-69'-28'440,"-2"4"0,-142-30 0,105 37-195,-151-6 1,-1468 59 903,1167 40-988,425-45-115,1 5-1,-138 58 0,-30 41-41,256-110-3,2 2 0,1 1-1,1 3 1,-52 47 0,80-64-5,1 0 0,0 1-1,1 0 1,1 1 0,0 1 0,1-1 0,1 2 0,0-1-1,-10 34 1,15-36 0,0 0 0,2 0 0,0 0 0,0 0 0,1 0 0,1 0 0,1 1 0,0-1 1,1 0-1,0 0 0,2 0 0,-1-1 0,8 17 0,-1-8-4,1 0 0,1-1 0,1-1 0,1 0 1,1 0-1,0-1 0,2-1 0,0-1 0,27 22 0,-9-12-8,2-1 0,0-2 0,1-2 0,60 27 0,-37-26-2,1-2-1,1-2 1,1-4 0,1-2-1,0-3 1,124 4 0,5-15 51,202-27-1,892-138 252,-1175 149-276,881-142-22,-472 58-25,-16-45 32,-499 143 7,7-3 12,0 0 1,-1-1-1,0 0 0,0-1 1,18-13-1,-29 19 4,0-1 1,0 1-1,0-1 0,0 0 0,-1 0 1,1 0-1,0 0 0,-1 0 0,1-1 1,-1 1-1,0 0 0,0-1 1,0 1-1,0-1 0,0 1 0,-1-1 1,1 1-1,-1-1 0,0 0 0,1 1 1,-1-1-1,0 0 0,-1 1 1,1-1-1,0 1 0,-1-1 0,1 0 1,-1 1-1,0-1 0,0 1 1,0 0-1,0-1 0,0 1 0,-1 0 1,1-1-1,-1 1 0,-3-3 0,-6-9 118,0 1-1,-1 0 1,-1 1-1,0 1 1,-21-14-1,-80-46 445,21 21-261,-3 3-1,-123-40 0,78 41-299,-148-26-1,-155-1-493,-4 23-107,326 37 459,-63-6-103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11658,'19'8'199,"0"0"-1,0-2 0,0 0 0,32 5 0,83 5-185,-91-13 89,443 31 185,-233-19-231,375 13 21,3-38 55,494-97 77,-119 7-155,-598 84-31,539 46-1,-12 20 1161,-685-41-759,-229-9-380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9506,'433'43'1122,"-195"-26"-508,943 74 1780,-436-79-2102,0-21-197,-648 7-84,802 6 194,-286 2 184,-515-4-346,-98-2-45,0 0 0,0 0 0,0 0 1,1 0-1,-1-1 0,0 1 0,0 0 0,0 0 0,0 0 0,1 0 0,-1 0 0,0 0 0,0-1 1,0 1-1,0 0 0,0 0 0,0 0 0,0 0 0,1 0 0,-1-1 0,0 1 0,0 0 0,0 0 1,0 0-1,0-1 0,0 1 0,0 0 0,0 0 0,0 0 0,0 0 0,0-1 0,0 1 0,0 0 1,0 0-1,0 0 0,0-1 0,0 1 0,0 0 0,0 0 0,-1 0 0,1 0 0,0-1 1,0 1-1,0 0 0,0 0 0,-5-9-16,-4-1-25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2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18515 334 10114,'-470'-38'1629,"-1"41"-1731,-1060 7 1056,-369-79-794,1281 6-359,332 29-32,-331-5 209,231 21 195,0 5 125,115 6-151,-680 3 176,656 7-189,-838-20-189,802 0 58,-588-13 22,829 31-16,-667 6 57,2 24-116,-1037 112-421,-263-10-1446,1651-130 2109,-211 6-1400,420 3 463,-218 42 0,341-40 1084,1 4 0,-95 36 0,124-37-252,1 3 1,1 1 0,0 2-1,-71 54 1,34-18 21,38-30 599,-67 63-1,103-88-640,0 0-1,0 1 1,1-1-1,0 1 1,0-1-1,0 1 1,0 0-1,1 0 1,0 0-1,0 0 1,-2 7-1,4-8-44,-1 0-1,1-1 0,0 1 1,0 0-1,0-1 1,1 1-1,-1 0 0,1-1 1,0 1-1,0-1 0,0 1 1,0-1-1,1 1 1,-1-1-1,1 0 0,0 0 1,4 6-1,6 6-25,1-1 0,1 0 1,0-1-1,1 0 0,18 12 0,-4-7-95,0 0-1,35 14 1,-7-8-431,1-3 1,1-3-1,0-2 1,96 13-1,255 4-2531,-192-19 2102,624 95 3659,-598-59-1572,247 46 182,4-22-735,386-18-133,2-62-259,605 3-28,-79-29 48,-449-38-285,321-20-134,875-53 236,-951 89 129,2 72 242,-926-3-324,536 22 77,-2-40-71,-448-19-36,656-124 0,-633 53-10,-274 59-13,146-64-1,-240 88-4,0 0 0,0-2 0,-1 0 0,-1-2-1,25-20 1,-40 29 6,1 0 0,0-1 0,-1 1 0,0-1 0,-1 0 0,1-1 0,-1 1 0,0-1 0,-1 0 0,0 0 0,0 0 0,0-1 0,-1 1 0,0-1 0,0 1 0,-1-1 0,0 1 0,0-1 0,-1 0 1,-1-9-1,-1 2 14,-1 1 0,0 0 1,-1-1-1,-1 2 1,0-1-1,-1 0 0,0 1 1,-1 0-1,0 1 1,-1 0-1,-15-17 0,12 15-37,-1 2 0,-1-1 0,0 1 0,-1 1-1,0 1 1,-1 0 0,0 0 0,-1 2-1,-21-9 1,1 4-13,-1 2 0,-57-9-1,0 6-23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29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8962,'63'-5'182,"316"-15"-1155,-122 22 696,444-12 1762,-233-24-279,199-10 276,742-54-861,-1218 77-658,419-43-110,3 29 79,225 53 948,-765-13-617,-1 4 0,0 2 0,0 4 0,85 30 0,-141-39-259,-12-4-4,0 0 1,1 0 0,-1 0 0,1-1 0,-1 0 0,1 0 0,9 1 0,-14-2-1,1-1-1,-1 1 1,1 0 0,-1 0-1,1 0 1,-1-1 0,1 1-1,-1 0 1,1 0 0,-1-1 0,0 1-1,1-1 1,-1 1 0,1 0-1,-1-1 1,0 1 0,0-1 0,1 1-1,-1 0 1,0-1 0,0 1-1,1-2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7698,'29'-3'456,"19"0"-496,11 0-72,17-3 104,7-1 0,17-2-32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19804,'0'0'68,"0"0"0,0 0 1,1 1-1,-1-1 0,0 0 0,1 0 0,-1 1 0,0-1 0,1 0 1,-1 0-1,0 0 0,1 0 0,-1 1 0,0-1 0,1 0 0,-1 0 0,0 0 1,1 0-1,-1 0 0,1 0 0,-1 0 0,0 0 0,1 0 0,-1 0 0,0 0 1,1 0-1,-1 0 0,1-1 0,-1 1 0,0 0 0,1 0 0,-1 0 1,1-1-1,16-4 262,6-4 426,-1-1 0,39-23-1,-53 28-696,-1 0 0,1-1-1,-1 0 1,1 0-1,-2-1 1,1 0-1,-1 0 1,0-1 0,0 1-1,5-12 1,-10 17-43,0 0 0,0 0 0,0 0 0,0 1 0,0-1 0,-1 0 0,1 0 0,-1 0 0,1 0 0,-1 0 0,0-1 0,0 1 0,0 0 0,0 0 0,0 0 0,0 0 0,0 0 0,-1 0 0,1 0 0,-1 0 0,0 0 0,1 0 0,-1 0 0,0 0 0,0 1 0,0-1 0,0 0 0,-1 1 0,1-1 0,0 0 0,-1 1 0,1-1 0,-1 1 0,0 0 0,-2-2 0,0 1 10,0 0-1,-1 0 1,1 1-1,0-1 1,-1 1-1,1 0 0,-1 0 1,1 1-1,-1-1 1,1 1-1,-1 0 1,0 1-1,1-1 1,-1 1-1,-7 1 1,6 0-21,0 1 0,0-1 0,0 1 0,0 0 1,0 0-1,0 1 0,1 0 0,0 0 0,0 0 0,0 1 0,0-1 0,1 1 1,0 0-1,-1 1 0,2-1 0,-1 1 0,-3 8 0,5-10-16,0 0-1,1 0 1,-1 0 0,1 0-1,0 0 1,1 0-1,-1 0 1,1 0-1,0 1 1,0-1 0,0 0-1,0 0 1,1 0-1,-1 1 1,1-1 0,0 0-1,1 0 1,-1 0-1,1 0 1,-1-1 0,1 1-1,0 0 1,1-1-1,-1 1 1,1-1-1,-1 0 1,1 0 0,6 5-1,3 2-100,0-1-1,1-1 1,0 0-1,1-1 1,0 0-1,0-1 1,0 0-1,18 3 1,127 23-888,-131-28 832,239 36-268,-270-41 693,-1-1 0,0 0 0,1 0 0,-1 0 1,1-1-1,-1 1 0,1-1 0,0 0 0,0 0 1,0 0-1,1 0 0,-1 0 0,1-1 0,-4-5 1,0-1-129,0 1 0,1-1 1,0-1-1,1 1 1,-4-14-1,3 6-114,2 0-1,0 0 1,1-1-1,1 0 1,0 1-1,2-1 1,4-32-1,-5 49-22,1 0-1,-1 0 1,1 0-1,0 0 1,0 0 0,-1 0-1,1 0 1,0 0-1,1 0 1,-1 1 0,0-1-1,0 1 1,1-1 0,-1 1-1,1-1 1,-1 1-1,1 0 1,0-1 0,-1 1-1,1 0 1,0 0-1,0 0 1,0 1 0,0-1-1,0 0 1,0 1-1,0-1 1,4 0 0,3 1-110,0 0 1,0 1 0,1-1 0,-1 2 0,11 2-1,2 0-407,-7-2 35,13 3-27,0-1-1,38-1 1,-11-8-46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0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9058,'1448'5'2851,"-237"-69"-2738,-1-23 138,-952 65 97,561-22 1589,-777 44-1558,1 2 1,68 11 0,-221-33 2250,-68 2-3500,135 13 726,-1-7-53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5401,'24'1'440,"-1"2"0,1 1 0,33 10 0,-8-3 110,113 19 161,247 12 1,169-28-1002,-263-11 827,672-8 1254,-792 2-1726,354 0-13,290-8-61,911-35 1338,-1634 43-1291,-1 6 0,124 20 0,-200-18-38,-3-4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9:0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3115 50 8026,'-72'-24'2045,"56"18"-1732,2 1-142,0 2 0,0-1 0,0 2 0,-24-2 0,-61 3 154,59 1-44,-116 12 397,49-1-333,-96 5 179,-60 2-221,126-11 14,0 5 1,-224 50-1,284-42-320,-298 79 19,8 31 15,83 11-35,232-109-5,1 1-1,2 3 0,-54 51 0,96-81 2,0 1 0,1 1-1,0-1 1,0 1-1,1 0 1,0 0-1,0 1 1,1 0 0,0 0-1,1 0 1,0 0-1,0 0 1,1 1-1,-2 15 1,3-10-9,1-1 1,0 1-1,1 0 0,1-1 1,0 1-1,1-1 0,1 0 0,0 0 1,7 15-1,-1-6-22,2 0 0,0 0 1,1-2-1,1 1 0,2-2 0,0 0 0,0-1 0,2 0 1,0-2-1,2 0 0,0-1 0,0-1 0,1-1 1,1 0-1,1-2 0,-1-1 0,31 11 0,38 9-47,181 37 0,102-16 197,731-15 209,-109-82-279,-6-72-238,-407 12 84,-412 56 125,-142 39 19,0-2 0,0-1 1,42-26-1,-62 33 10,0 0 1,-1-1-1,1 0 0,-1-1 0,-1 0 1,1 0-1,-1 0 0,-1-1 1,1 0-1,-2-1 0,1 1 1,-1-1-1,-1 0 0,0 0 0,0-1 1,-1 1-1,0-1 0,-1 1 1,0-1-1,-1 0 0,0 0 0,-1 0 1,0 0-1,0 0 0,-1 0 1,-1 0-1,0 0 0,-4-13 1,-1 6-13,0 0 0,-1 0 0,-1 1 0,0 0 0,-1 0 0,-1 1 0,-1 0 0,0 1 0,-27-25 0,-13-6-48,-81-56 0,113 87 21,-43-28-26,-1 2 0,-3 4 0,0 2-1,-101-36 1,81 42 59,-2 4-1,-1 3 1,-124-13 0,25 17-25,-13 5 18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2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9858,'56'8'204,"0"-2"0,98-3 0,113-22-203,-9 1 69,282 24 101,-152 2-49,-167-9-68,1028 19 751,-645 1-114,-2-32-255,-312-5-216,470-20 315,-602 32-398,115 1 591,-269 5-723,0 1 0,1 0-1,-1-1 1,0 1 0,0 1-1,0-1 1,6 3 0,-1 0-3,-3-2-15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0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7930,'-12'-1'826,"2"2"2413,24 6-2001,8 1-1270,1-1 0,-1-1 0,1-1 0,28 2 0,93 2 3,-144-9 29,502 2-9,66 3-62,138 40 30,101 5 26,831 22 155,-382-82 555,-1110-1-543,350-15 765,-543 18-792,-10-1-99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1:2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2 961 12891,'-1'2'-37,"9"1"11,28 5 2,49 4 76,71-5 100,174-15-1,-100-1-181,20 8 18,111-4 5,-1-22-11,443-81 358,-613 77-108,-162 24-188,1-1 0,-1-1 0,-1-2 0,42-22 0,-48 19-94,-1-1 0,-1-1-1,-1-1 1,0-1 0,24-31-1,-26 30-81,-6 7 40,0 0 1,0-1-1,-1 0 1,0 0-1,10-24 1,-18 33 95,1-1 1,0 0-1,-1 0 0,0 1 1,0-1-1,0 0 1,-1 0-1,0 0 0,0 0 1,0 0-1,0 0 0,-1 0 1,0 0-1,0 0 1,0 0-1,0 0 0,-1 1 1,0-1-1,0 0 0,0 1 1,-1 0-1,-3-5 0,-4-4 96,0 1-1,-2 0 1,1 1-1,-2 0 0,1 1 1,-1 0-1,-28-15 0,0 4 199,-69-25-1,48 25-191,-2 3 1,0 2-1,-124-12 1,-200 11 187,218 14-222,59-6-162,-159-32 0,16 0-81,199 35 70,-1 3 0,-91 6 1,94 3 39,1 2 0,-1 2 0,2 2 0,-1 3 1,2 2-1,-63 30 0,76-28 58,0 1 1,2 2-1,0 1 1,2 2 0,0 2-1,2 0 1,1 3-1,-41 51 1,50-54-13,1 2 1,2 0-1,1 1 1,1 1-1,2 0 1,1 1-1,1 1 1,-9 45-1,17-59 4,2 0-1,0 0 0,1-1 1,1 1-1,0 0 1,2 0-1,4 23 1,-3-28 8,1 0 0,1 0 0,0 0 0,1-1 0,0 0 0,1 0 0,1 0 0,0-1 0,0 0 0,13 13 0,-4-9-2,0 0 0,0-1 0,2-1 0,0-1 0,0-1 0,1 0 1,1-2-1,0 0 0,40 12 0,-1-5-8,1-2 0,87 9 0,271 4-39,4-27 16,-344-2 29,57 0 5,459-12-47,-425 2 151,247-50 0,-354 47 28,-1-3 0,101-42 0,-127 43-27,-1-1 1,-1-2-1,-1-2 0,-1-1 1,48-42-1,-68 53-67,0-1 0,-1 0 0,-1 0 0,0-1 0,-1-1 0,0 1 0,-1-1 0,0-1 0,-1 0 0,-1 0 0,-1 0 0,0-1 0,-1 1 0,0-1 0,-1 0 0,-1 0 0,-1-1 0,0 1 0,-1 0 0,-1 0 0,0-1 0,-1 1 0,-1 0 0,-5-16 0,1 14 125,0 0 0,0 0-1,-2 1 1,0 0 0,-1 0 0,-1 1-1,-1 1 1,0 0 0,-1 0 0,-21-18 0,8 10-10,-1 2 0,-1 2 1,-1 0-1,-1 2 0,-41-18 1,-101-28 293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2:3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12203,'-7'1'492,"-9"4"-89,16-1-414,8 1 11,169 86 187,-124-60 88,105 43-1,-108-57-153,2-3 0,0-2 0,1-2 0,0-3 0,73 2 0,268-28-18,-165-1-79,111-12 11,-3-21 1,-7-7-10,-274 54 5,0 2 0,0 3 1,110 12-1,345 37 40,-467-48-74,-1 3 1,1 1-1,-1 1 1,59 17 0,-36-6 49,0-2 0,1-3 1,0-4-1,0-2 1,1-3-1,91-9 1,377-8 195,-500 15-202,68-3 63,128-20 0,99-35-66,-307 53-36,31-4 22,-22 4 168,-1-1 1,60-20-1,-98 22-92,1 0 0,-1 0 0,1 0 0,-5-6 0,1-1-252,-4-2-86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4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9466,'252'14'1978,"-103"-8"-1354,493-4-213,-289-8-213,160-6 35,-64 0-68,318 40-173,-172 14 92,3-30 304,163-44-70,-366 9-279,101-5-49,390-12 27,-740 47 859,-146-7-868,0 0 1,0-1-1,1 1 0,-1 0 0,0 0 0,0 0 1,0 0-1,0 0 0,0 0 0,0 0 0,1 0 1,-1 0-1,0 0 0,0 0 0,0 0 0,0 0 1,0 0-1,0 0 0,1 0 0,-1 0 1,0 0-1,0 0 0,0 0 0,0 1 0,0-1 1,0 0-1,0 0 0,1 0 0,-1 0 0,0 0 1,0 0-1,0 0 0,0 0 0,0 0 0,0 0 1,0 1-1,0-1 0,0 0 0,0 0 0,0 0 1,0 0-1,0 0 0,1 0 0,-1 1 0,0-1 1,0 0-1,0 0 0,0 0 0,0 0 0,0 0 1,-6 7-434,-9 2-204,1-4 443,-3-6-105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4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10866,'-11'2'429,"-36"10"1220,34-8-1019,23-2-409,44-2-1097,-12-1 567,-1 2-1,63 8 1,310 58 1514,4-27-927,-16-30-231,214 14 27,145 7-90,-619-36 10,162-1 21,1 25 283,-121 12 245,-127-21-348,-39-6-177,30 0 0,-43-3-18,0-1-1,0-1 0,0 1 1,0-1-1,0 0 0,0 0 0,0 0 1,-1-1-1,1 1 0,7-5 0,7-8-32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5585,'483'-30'5011,"-230"19"-4131,180-17-558,314-15-203,3 43-121,-8 48 118,157 7 294,296-59-101,-2-56-214,-1098 54-89,516-23 279,-416 28 18,219 28 0,-164 11-358,-217-31 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86 15083,'22'-9'1010,"0"0"1,-1-1-1,0-1 0,0-2 0,22-17 1,-41 27 1349,-11 5-1453,-12 8-298,-3 7-441,1 2 0,1 0 0,0 1-1,2 1 1,1 1 0,0 1 0,-16 27-1,20-27-213,2 0-1,0 1 0,2 0 0,0 1 0,2 0 0,1 1 0,-9 51 0,15-61-7,1 0-1,1 0 1,0 0-1,1 0 1,1 0-1,1 0 0,0 0 1,8 22-1,7 8-160,33 62-1,-34-74 118,0 1-1,-2 0 1,16 58-1,-28-80 74,-1 0 1,0-1-1,0 1 1,-1 0-1,-1 0 1,0 0-1,-1 0 1,-1 0-1,-3 18 1,3-25 31,0 0 1,-1 0 0,1 0-1,-1-1 1,-1 1-1,1-1 1,-1 1-1,0-1 1,0-1-1,0 1 1,0 0 0,-1-1-1,0 0 1,0 0-1,0 0 1,-1-1-1,1 0 1,-1 0 0,1 0-1,-1-1 1,-8 3-1,-4 0 62,0-1-1,0 0 1,-1-1-1,1-1 0,-1-1 1,0-1-1,1-1 1,-26-3-1,32 3-49,1-1 0,-1-1 1,1 0-1,0 0 0,0-1 0,0 0 0,0-1 0,1-1 0,0 1 0,0-2 1,0 1-1,1-1 0,0-1 0,-12-12 0,17 16-31,1-1 0,0 0 1,0 0-1,0 0 0,1 0 0,-1-1 0,1 1 1,1 0-1,-1-1 0,1 0 0,0 1 0,0-1 0,0 0 1,1 0-1,0 1 0,0-1 0,1 0 0,-1 0 0,1 1 1,1-1-1,-1 0 0,1 1 0,2-7 0,3-4-28,1 1 0,0 0 0,1 0 0,1 1 0,0 0 0,23-24 0,-2 8-2,2 1 0,2 1 0,0 2 0,1 1 0,64-31 0,211-81 124,-283 126-63,-3 1-1,300-131 275,-310 134-255,1-2-1,-2 1 1,1-2 0,-1 0-1,0-1 1,-1 0 0,14-15-1,-25 24-29,-1 0 0,1 1 0,-1-1 0,1 0 0,-1 0 0,0 0 0,0 0 0,0-1 0,0 1 0,0 0 0,0 0 0,-1-1 0,1 1 0,-1 0 0,1-1 0,-1 1 0,0 0 0,0-1 0,0 1 0,0-1 0,-1 1 0,1 0 0,-1-1 0,1 1 0,-1 0 0,0-1 0,0 1 0,0 0 0,0 0 0,0 0 0,0 0 0,-1 0 0,-2-3 0,0 1 4,-1 0 1,1 1-1,-1-1 1,0 1-1,0 0 1,0 1-1,-1-1 1,1 1-1,0 0 0,-1 0 1,0 1-1,-9-2 1,-2 1-86,0 1 0,-1 1 0,1 1 0,0 0 0,0 1 0,-1 1 0,2 0 1,-1 2-1,0 0 0,-16 7 0,22-8-82,1 1 1,-1 0-1,1 1 1,0 0-1,0 1 1,1-1-1,0 2 1,0-1-1,1 1 1,0 1-1,0 0 1,1 0-1,0 0 1,1 1-1,-10 19 1,3 12-458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4415 92 10122,'-193'-27'1311,"-47"-4"-600,-432 36 457,506 1-850,-751 3 821,450-10-1386,-61 29 47,367-7 370,-196 49 0,61 23 203,242-71-260,1 2-1,2 2 0,-63 43 1,98-58-88,0 1 1,1 1-1,1 0 1,0 1-1,-18 22 1,27-30-34,1 1 1,0-1 0,0 1 0,0 0 0,1 0 0,0 0 0,1 0 0,-1 0 0,1 0-1,1 1 1,-1-1 0,1 1 0,1 0 0,0-1 0,0 1 0,1 13 0,3-6-55,0-1 0,1 1 0,0-1 0,1 0 0,0 0 0,2 0 0,-1-1 0,2 0-1,19 22 1,-5-8-99,2-2 0,0-1 0,37 26 0,-10-14 0,2-2 0,1-3 0,2-2 0,1-2 0,0-3 0,78 20 0,28-3 17,192 24-1,50-16 184,1-17 0,1-18 0,489-46 0,-81-72 20,-647 69 18,-1-7-1,278-110 0,-218 42 143,-187 86-122,-1-1 1,-2-3-1,44-39 0,-71 57-62,-1 0 0,1-1 0,-2-1 0,0 0-1,0 0 1,-1-1 0,-1 0 0,0 0 0,0-1 0,7-25 0,-11 28-27,-1 0 0,0 0 1,-1-1-1,0 1 1,-1 0-1,0-1 0,-1 1 1,0-1-1,-1 1 1,0 0-1,-1 0 0,0 0 1,0 0-1,-8-15 1,2 9-52,-1 1 0,0 1 0,-1 0 1,0 0-1,-2 1 0,1 0 0,-2 1 0,0 1 1,0 0-1,-23-14 0,-4 1-69,-1 2 1,-84-34-1,62 34 31,-1 2-1,-1 4 0,-91-13 0,-59 3-124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20684,'-9'5'1217,"6"4"-457,3 1-840,7 1 384,2 0-48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15955,'1'0'69,"-1"0"-1,0 0 0,1 0 0,-1 0 0,0 0 0,0 1 0,1-1 0,-1 0 1,0 0-1,0 0 0,1 0 0,-1 1 0,0-1 0,0 0 0,0 0 0,1 1 1,-1-1-1,0 0 0,0 0 0,0 1 0,0-1 0,0 0 0,1 0 0,-1 1 1,0-1-1,0 0 0,0 1 0,0-1 0,0 0 0,0 0 0,0 1 0,0-1 1,0 0-1,0 1 0,0-1 0,0 0 0,0 0 0,0 1 0,0-1 0,0 0 1,-1 1-1,-1 19 774,1-14-254,0 1-450,1 1 0,0-1 0,1 1 0,-1-1-1,1 1 1,1-1 0,-1 1 0,1-1 0,1 0 0,-1 0 0,1 0 0,0 0 0,1 0 0,0-1-1,6 10 1,-7-13-123,0 0 1,0 1-1,0-2 0,0 1 0,1 0 0,-1-1 0,1 1 0,-1-1 0,1 0 0,0 0 1,0-1-1,0 1 0,0-1 0,0 0 0,0 0 0,0 0 0,1-1 0,-1 1 0,0-1 1,0 0-1,1 0 0,-1 0 0,0-1 0,0 0 0,0 0 0,1 0 0,-1 0 0,6-3 1,0-1 42,0-1-1,0 0 1,-1 0 0,0-1 0,0 0 0,-1 0 0,1-1 0,-2-1 0,1 1 0,-1-1 0,0 0 0,8-17 0,-64 148-1852,27-78 1420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10146,'16'6'704,"6"-2"-688,11-1-32,8-1-16,13-5-216,5-2-72,14-5-296,5-1-344,13-4 720,2-1-168,8 4-112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4905,'650'1'1966,"-376"-4"-934,95 14 484,413 64-1,179 23-497,7-80-529,-65-62-284,200-6 11,5 74-1,-908-8-168,505 32 81,-1-44-82,-85-53-62,-4-22-50,-192 21-2,-269 32 44,737-75-50,3 50 57,-390 48 10,252-2-184,-694-5 159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2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11618,'79'-7'695,"1"4"-1,94 7 1,34 0-506,284-54-340,-97 5-278,-183 39 508,327 31-1,561-8 829,-654-22-553,-25 1 320,-394 3-626,-5 1 1,0-1 0,0 0 1,0-2-1,30-8 0,-38 4-147,-18 3 54,-13 3 20,-41-1-40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2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4059 296 9474,'-42'-25'190,"-2"1"0,0 3 1,-2 1-1,-85-24 0,43 26-16,-154-11 0,-95 17 328,219 10-344,-1033-73 1883,674 50-1325,360 26-629,0 6-1,-125 23 1,-93 48 12,279-60-79,0 3-1,2 1 1,-94 56-1,131-67-26,1 0-1,0 1 1,1 1-1,0 1 1,1 0-1,1 0 1,0 2-1,1 0 1,1 0-1,0 1 1,1 0-1,1 1 1,-11 30-1,15-32 1,0 0 0,1 0-1,1 1 1,1-1 0,1 1 0,0-1-1,1 1 1,0 0 0,1-1 0,1 1 0,1-1-1,1 1 1,0-1 0,1 0 0,0-1-1,13 25 1,-5-16-3,2-1 0,0-1 0,1-1 0,1 0 0,1-1-1,31 26 1,-3-8-16,94 60-1,-76-62 11,2-2 0,1-3 0,1-4 1,1-2-1,2-3 0,102 17 0,-13-14-32,299 8 0,-196-34 122,334-43 1,247-111 127,289-163-139,-1082 302-72,139-49-53,-166 55 57,-1-1 0,-1-1-1,1-1 1,-2-1-1,34-28 1,-51 38 15,1 0-1,-1-1 1,0 0 0,0 0-1,0 0 1,0 0-1,-1 0 1,0-1 0,0 0-1,-1 1 1,0-1-1,3-10 1,-4 11 4,-1 0 1,1 0-1,-1 0 0,0 0 0,-1 0 1,1 0-1,-1 0 0,0 1 1,0-1-1,0 0 0,-1 0 1,0 1-1,0-1 0,0 1 1,0-1-1,-5-6 0,-2 0 18,-1-1 0,1 2-1,-2-1 1,1 2 0,-2-1-1,1 1 1,-1 1 0,0 0-1,-16-7 1,-11-3 68,-80-26-1,32 20-252,0 4 1,-123-13-1,-184 3-493,341 27 687,-173-10-254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1789 13531,'18'-4'119,"0"2"0,1 0 0,-1 1 0,1 0 1,-1 2-1,1 0 0,21 5 0,17 0-45,122 1 86,1-8 0,229-30 1,348-99 86,952-240 142,-496 81-292,-8-36 113,-520 142 15,486-142 154,-1112 307-601,23-6-37,119-52 0,-193 72 206,0-1 1,0 1-1,11-10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32 12971,'0'-3'368,"5"-19"558,-7 15-497,-6 12 280,-9 12 9,-27 37 0,-2 2-351,-119 112 114,-45 48-330,170-169-139,1 1 0,-58 98 0,89-131-12,1-1 0,0 1 0,0 0 0,2 1 0,0-1 0,-4 22 0,9-34 0,-1-1 0,1 1-1,0 0 1,-1-1-1,1 1 1,0 0-1,1 0 1,-1-1-1,0 1 1,1 0-1,0-1 1,-1 1-1,1 0 1,0-1-1,0 1 1,0-1 0,1 0-1,-1 1 1,1-1-1,-1 0 1,1 0-1,0 0 1,0 0-1,0 0 1,0 0-1,0 0 1,0-1-1,0 1 1,1-1-1,-1 1 1,1-1-1,-1 0 1,1 0 0,-1 0-1,1 0 1,0-1-1,-1 1 1,4-1-1,10 2 1,1-1 0,0-1-1,0 0 1,-1-2 0,19-3-1,-32 5 1,111-21-37,123-40 0,-171 42-26,517-145 107,-382 112-57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14011,'1'0'71,"0"1"0,0-1 1,-1 1-1,1 0 0,0 0 1,-1-1-1,1 1 0,-1 0 0,1 0 1,-1 0-1,0-1 0,1 1 0,-1 0 1,0 0-1,1 0 0,-1 0 0,0 0 1,0 0-1,0 0 0,0 0 0,0 0 1,0 0-1,0 0 0,0 0 0,0 0 1,0-1-1,-1 1 0,1 0 0,-1 2 1,1 1 116,-10 64 1616,4-32-1162,2-1 1,1 44-1,14 65-135,-9-129-415,1 0 0,1-1 0,0 1 0,1-1 0,0 0 0,1 0 0,12 18 0,-18-30-47,1 0 0,0-1 1,0 1-1,0-1 0,1 1 0,-1-1 0,0 1 0,0-1 0,1 0 0,-1 0 1,1 1-1,-1-1 0,1 0 0,0 0 0,-1-1 0,1 1 0,0 0 0,0 0 1,0-1-1,-1 1 0,1-1 0,0 0 0,0 1 0,0-1 0,0 0 0,0 0 1,0 0-1,-1-1 0,1 1 0,0 0 0,0-1 0,0 1 0,0-1 0,0 1 1,-1-1-1,1 0 0,0 0 0,-1 0 0,1 0 0,2-2 0,3-3 149,0 0 0,0-1-1,-1 1 1,0-1 0,-1 0-1,0-1 1,5-7 0,12-28 452,-2 0 0,-2-1 0,-2-1 1,15-63-1,-3-60-154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16980,'46'4'2008,"21"-5"-1288,26-21-232,13-1 953,13-3-601,4 1-24,-7 0-616,-2 2-392,-25 5 240,-25 6-88,-38 6-160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16812,'0'15'1944,"0"7"-1240,-3 10-248,0 6 1337,1 7-961,1 3-192,1 2-192,3 0-80,1-11-176,2-2-152,3-17-288,1-11-240,0-14-608,0-9 424,-4-18 392,-1-11-225,-3-8-159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15291,'9'1'405,"0"0"0,-1 0 0,1-1 1,0 0-1,-1-1 0,1 0 0,0 0 0,-1-1 0,1 0 0,-1 0 0,0-1 0,0 0 0,0-1 0,0 1 0,0-1 0,9-7 0,-2 1-174,-1-1-1,-1 1 1,0-2-1,0 0 1,-1-1-1,0 0 1,10-17-1,-16 23-126,-2-1-1,1 0 1,-1-1-1,0 1 1,3-11-1,-7 18-87,1 0-1,-1-1 1,1 1-1,-1 0 0,0 0 1,0-1-1,1 1 1,-1 0-1,0 0 0,0-1 1,0 1-1,0 0 1,0-1-1,-1 1 0,1 0 1,0 0-1,0-1 1,-1 1-1,1 0 0,-1 0 1,1 0-1,-1-1 1,0 1-1,1 0 0,-1 0 1,0 0-1,0 0 1,0 0-1,0 0 0,0 1 1,0-1-1,0 0 1,0 0-1,0 1 0,0-1 1,0 0-1,0 1 1,-1-1-1,1 1 0,0 0 1,0-1-1,-1 1 1,1 0-1,0 0 0,-2 0 1,-3 0 9,0 0 0,0 1 0,0-1 0,0 2 0,0-1 0,0 0 1,1 1-1,-1 0 0,1 1 0,-1-1 0,1 1 0,0 0 0,0 0 0,-9 8 0,3-1-8,-1 0-1,2 0 1,0 1-1,-16 22 1,17-19-14,1 0 0,0 0 0,1 1 0,1 0 0,-7 21 0,11-29-1,0 1-1,0 0 1,1-1 0,0 1-1,1 0 1,-1 0 0,1 0 0,1 0-1,-1-1 1,1 1 0,1 0 0,0-1-1,3 10 1,-4-14-1,0-1 1,0 1-1,0-1 0,0 1 1,1-1-1,-1 0 0,1 1 0,0-1 1,0 0-1,0 0 0,0 0 1,0-1-1,0 1 0,0 0 0,1-1 1,-1 1-1,1-1 0,-1 0 0,1 0 1,-1 0-1,4 1 0,-1-2 4,0 1 0,-1-1-1,1 0 1,-1-1 0,1 1-1,0-1 1,-1 0 0,1 0-1,-1 0 1,0-1 0,8-3-1,6-4 28,-1-2 0,1 0-1,-2-1 1,25-22 0,17-22 73,-4-3 0,-1-1 0,-4-3 0,-2-2-1,58-109 1,-97 161-91,2-4 9,-1 0 0,0-1 1,-1 1-1,-1-2 0,0 1 0,6-35 0,-13 51-19,1 0-1,-1-1 1,0 1-1,0 0 0,0 0 1,0 0-1,-1-1 1,1 1-1,-1 0 0,1 0 1,-1 0-1,0 0 0,0 0 1,0 0-1,-1-3 1,1 5-4,0-1 1,0 0 0,1 0 0,-1 1 0,0-1-1,0 0 1,0 1 0,0-1 0,0 1 0,-1-1-1,1 1 1,0 0 0,0-1 0,0 1 0,0 0 0,0 0-1,0 0 1,-1 0 0,1 0 0,0 0 0,0 0-1,0 0 1,0 0 0,0 0 0,-1 1 0,1-1-1,0 1 1,0-1 0,0 1 0,0-1 0,-2 2-1,-3 2 1,-1 0-1,1 1 0,-1 0 0,1 0 0,1 1 0,-1-1 0,1 1 1,0 0-1,0 1 0,-5 9 0,-1 3-1,1 1 0,-12 32 0,16-37 0,2 1-1,0-1 1,0 1-1,1 0 1,1 0-1,1 0 1,0 0-1,2 0 1,2 24-1,-2-32 2,0-1 1,1 1-1,0-1 1,1 1-1,-1-1 0,1 0 1,1 0-1,-1 0 1,1-1-1,0 1 0,1-1 1,0 0-1,0 0 0,0-1 1,1 1-1,-1-1 1,1 0-1,0-1 0,1 1 1,-1-1-1,14 6 0,-13-7 2,1 0 0,0-1 0,0 0 0,0 0 1,1 0-1,-1-1 0,0-1 0,1 1 0,-1-1 0,0-1 0,1 1 0,-1-1 0,0-1 0,0 0 0,0 0 0,0 0 0,0-1 0,0 0 0,0-1 0,-1 0 0,0 0 0,0 0 0,0-1 0,0 0 0,-1-1 0,0 1 0,0-1 0,0-1 0,-1 1 0,1-1 0,-2 1 0,1-2 0,-1 1 0,0 0 0,-1-1 0,1 0 0,-2 1 0,1-1 0,-1 0 0,2-16 0,-3 22-1,-1-1-1,0 1 1,0 0-1,0 0 1,0-1-1,0 1 1,-1 0-1,1 0 1,-1-1-1,1 1 1,-2-2-1,2 3 0,-1 0 0,1 1 0,-1-1 0,1 0 0,-1 1 0,1-1 0,-1 1 0,1-1 0,-1 1 0,0-1 0,1 1 0,-1-1 0,1 1 0,-1 0 0,0-1 0,0 1 0,1 0 0,-1-1-1,0 1 1,0 0 0,1 0 0,-2 0 0,0 0-1,-1 0 0,1 1 0,-1-1 0,1 1-1,-1 0 1,1 0 0,0 0 0,0 0 0,-1 0-1,1 0 1,0 1 0,0-1 0,0 1 0,0-1 0,0 1-1,1 0 1,-1 0 0,-1 2 0,-1 1 3,0 1 1,0 0-1,0-1 0,1 2 1,0-1-1,1 0 1,-1 1-1,1-1 0,0 1 1,1-1-1,-1 1 1,2 0-1,-1 0 1,1 0-1,0 12 0,0-16-44,1 0 0,-1 0 0,1 0 0,0 0 0,0 0 0,0 0 0,0 0 0,0 0 0,1-1 0,-1 1 0,1-1 0,0 1 0,0-1-1,0 1 1,0-1 0,0 0 0,0 0 0,0 0 0,1 0 0,-1 0 0,1-1 0,0 1 0,-1-1 0,1 0 0,0 0 0,0 1 0,0-2 0,0 1 0,0 0 0,0-1-1,0 1 1,0-1 0,0 0 0,0 0 0,0 0 0,6-1 0,-6 0-55,1 1 0,-1-1 0,0 1 0,1-1 0,-1 0 0,0 0 0,0-1 0,0 1 0,0-1 0,0 1 0,0-1 0,0 0 0,0 0 0,-1 0 1,1-1-1,-1 1 0,1-1 0,-1 1 0,0-1 0,3-5 0,5-19-534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18908,'-24'-3'1552,"13"4"-2000,5 1 376,13-2 960,8-2-551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15667,'7'-15'1512,"-6"11"-1180,1 0 0,0 1-1,0-1 1,0 1 0,0-1 0,6-5 0,-7 9-270,-1-1 1,0 1 0,1 0 0,-1 0 0,1 0 0,-1 0 0,0 0 0,1 0 0,-1 0 0,1 0 0,-1 0 0,0 0-1,1 0 1,-1 0 0,1 0 0,-1 0 0,1 0 0,-1 0 0,0 0 0,1 0 0,-1 0 0,1 1 0,-1-1 0,0 0 0,1 0-1,-1 0 1,0 1 0,1-1 0,-1 0 0,0 1 0,0-1 0,1 0 0,-1 1 0,0-1 0,0 0 0,1 1 0,-1-1 0,0 0-1,0 1 1,0-1 0,0 1 0,1-1 0,-1 0 0,0 2 0,8 21 848,4 33-212,6 99 0,-11-84-556,-6-59-122,1 11 25,1 1 1,0-1-1,2 0 1,14 41 0,-18-62-35,0 0 0,-1 0 0,1-1 1,0 1-1,0 0 0,0-1 1,1 1-1,-1 0 0,0-1 0,1 1 1,-1-1-1,1 0 0,-1 0 0,1 1 1,0-1-1,-1 0 0,1 0 0,2 0 1,-3 0 2,1-1 1,0 0-1,-1 0 1,1 0 0,-1 0-1,1 0 1,0 0-1,-1-1 1,1 1 0,-1 0-1,1-1 1,0 0-1,-1 1 1,1-1 0,-1 0-1,0 1 1,3-3-1,3-3 57,0 0 0,0-1 0,0 1 0,-1-2-1,1 1 1,4-10 0,18-29 198,-2-2 1,-2-1 0,-2-1-1,-3-2 1,-2 1-1,20-94 1,-34 130-308,-1 4-97,-1 0 0,0 0 0,0-1 0,-1 1 0,-1 0 0,1-1 0,-3-11 0,2 22 103,0 1-1,0-1 1,0 0-1,0 1 1,0-1-1,0 1 1,0-1-1,-1 1 0,1-1 1,0 1-1,0-1 1,0 1-1,-1-1 1,1 1-1,0-1 1,-1 1-1,1-1 1,0 1-1,-1-1 0,1 1 1,-1 0-1,1-1 1,-1 1-1,-8 6-98,-7 22-128,15-27 188,-12 27-454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14515,'2'2'177,"-1"0"0,1 0 1,0 0-1,-1-1 0,1 1 0,0-1 0,0 1 0,0-1 0,0 0 0,0 1 1,0-1-1,1 0 0,-1-1 0,0 1 0,0 0 0,1-1 0,-1 1 1,0-1-1,1 0 0,2 1 0,0-2 103,-1 0 1,0 0-1,1 0 1,-1 0-1,0-1 1,0 0 0,0 0-1,0 0 1,0 0-1,5-4 1,15-14 1034,-20 16-1120,0 0 1,1 0-1,-1 0 0,1 1 0,0 0 0,1 0 0,6-4 0,-11 7-182,0 0-1,0 0 0,0 0 1,0 0-1,0 0 0,0 0 1,0 0-1,0 0 0,0 1 1,0-1-1,0 0 1,0 0-1,-1 1 0,1-1 1,0 0-1,0 1 0,0-1 1,0 1-1,-1 0 0,1-1 1,0 1-1,-1-1 1,1 1-1,0 0 0,-1 0 1,1-1-1,-1 1 0,1 0 1,-1 0-1,1 0 1,-1 0-1,0-1 0,1 1 1,-1 0-1,1 2 0,8 40-4,-7-31 25,9 36 231,-11-48-254,0 0 0,0 0 0,0 0 1,0 0-1,0 0 0,0 0 0,0 0 0,0 0 1,0 0-1,0 0 0,0 0 0,0 0 1,0 0-1,0 0 0,0 0 0,0 0 1,1-1-1,-1 1 0,0 0 0,0 0 0,0 0 1,0 0-1,0 0 0,0 0 0,0 0 1,0 0-1,0 0 0,0 0 0,0 0 0,0 0 1,0 0-1,0 0 0,0 0 0,0 1 1,0-1-1,0 0 0,1 0 0,-1 0 0,0 0 1,0 0-1,0 0 0,0 0 0,0 0 1,0 0-1,0 0 0,0 0 0,0 0 1,0 0-1,0 0 0,0 0 0,0 0 0,0 0 1,0 0-1,0 0 0,0 0 0,0 0 1,0 0-1,2-8 243,0-13 26,-2 4-114,-1-1 0,0 0 0,-1 1-1,-1 0 1,-1-1 0,-11-32 0,8 41-149,3 9-363,-1 13-725,3-9 632,-1-13 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15939,'10'-38'1680,"-5"25"-655,-2 27 1303,-17 181 1656,1-44-2786,11-114-999,0 2-23,0 1 1,3-1 0,9 66-1,-10-103-226,0 0 0,1 0 0,-1 0 0,1 0 0,0 0 0,-1 0 0,1 0 0,0 0 0,0 0 0,0-1 0,0 1 0,1 0 0,1 2 0,-3-4 20,1 0-1,-1 0 1,0 0-1,0 0 1,0 0-1,1 0 1,-1 0 0,0 0-1,0 0 1,1 0-1,-1 0 1,0 0-1,0 0 1,1 0 0,-1 0-1,0 0 1,0 0-1,1 0 1,-1 0-1,0 0 1,0 0 0,0 0-1,1-1 1,-1 1-1,0 0 1,0 0-1,0 0 1,1 0 0,-1-1-1,0 1 1,0 0-1,0 0 1,0 0 0,1-1-1,5-17-1118,5-49 10,-6 27 362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36 167 12283,'4'2'670,"0"0"1,0 0 0,1 0 0,-1 0 0,0-1-1,1 0 1,-1 0 0,1 0 0,6 0 0,-6-1-311,-1 0 0,1 0 1,-1-1-1,1 0 1,-1 1-1,1-2 0,-1 1 1,8-3-1,-8 2-293,0-1 0,0 1-1,0 0 1,0-1-1,-1 0 1,1 0 0,0 0-1,-1-1 1,0 1 0,0-1-1,0 1 1,0-1-1,-1 0 1,0 0 0,1 0-1,-2-1 1,1 1 0,0 0-1,-1-1 1,0 1 0,0-1-1,0 0 1,0 1-1,-1-1 1,0 0 0,0 1-1,0-1 1,0 0 0,-1 1-1,-1-6 1,2 7-48,-1 1 0,1 0-1,-1-1 1,0 1 0,0 0 0,0 0 0,0 0-1,0-1 1,0 1 0,0 0 0,-1 0 0,1 1 0,-1-1-1,1 0 1,-1 0 0,0 1 0,0-1 0,0 1 0,0 0-1,0-1 1,0 1 0,0 0 0,0 0 0,0 0-1,-1 1 1,1-1 0,0 0 0,-1 1 0,1 0 0,0-1-1,-1 1 1,1 0 0,-4 0 0,2 1-4,-1 0 0,0 0 0,0 0 0,1 1 0,-1 0 0,1 0 0,-1 0 0,1 0 0,0 0 0,0 1 0,0 0 0,0 0 0,1 0 0,-1 0 0,-5 7 0,2 0-5,0 1 0,0 0 1,1 0-1,1 1 0,-1 0 0,2 0 0,0 0 1,0 0-1,-1 15 0,3-18-7,0 0 0,1 0 0,1 0 0,0 0 0,0 0 1,0 1-1,1-1 0,1 0 0,0-1 0,0 1 0,0 0 0,1 0 0,7 13 0,-8-19 0,0 0-1,0 0 0,0 0 0,0 0 0,1 0 0,-1 0 1,1-1-1,0 1 0,0-1 0,0 0 0,0 0 0,0 0 1,1 0-1,-1 0 0,0-1 0,6 2 0,-4-2 3,0 0 0,0 0 0,1-1-1,-1 0 1,0 0 0,0 0 0,1-1-1,-1 0 1,0 0 0,8-2 0,2-3 10,-1 0-1,1-1 1,-1 0 0,0-1 0,-1-1 0,21-17 0,-8 3 10,-2 0 1,-1-1-1,-1-2 1,-1 0-1,-1-2 1,20-37-1,-46 77-3,-23 44 192,26-49-173,0 0 1,1 0-1,0 0 0,0 0 1,0 0-1,1 0 1,0 11-1,1-17-30,0 0-1,0 1 1,0-1 0,0 0-1,0 0 1,1 1-1,-1-1 1,0 0 0,1 0-1,-1 0 1,1 0-1,-1 1 1,1-1-1,0 0 1,-1 0 0,1 0-1,0 0 1,0 0-1,0 0 1,0-1-1,0 1 1,0 0 0,0 0-1,0-1 1,0 1-1,0 0 1,0-1 0,0 1-1,0-1 1,0 0-1,1 1 1,-1-1-1,0 0 1,0 0 0,1 0-1,-1 0 1,0 0-1,0 0 1,2 0 0,4-1 26,1 1 1,-1-2 0,0 1 0,0-1 0,10-4 0,13-7 9,-1-2 0,0-1 1,50-36-1,-9 5-91,-53 40-14,-16 7 56,-1 0 0,0 0-1,1 0 1,-1 0 0,0 0 0,0 0 0,1 0 0,-1 1 0,0-1 0,1 0-1,-1 0 1,0 0 0,0 0 0,1 0 0,-1 1 0,0-1 0,0 0 0,1 0 0,-1 0-1,0 1 1,0-1 0,0 0 0,0 0 0,1 1 0,-1-1 0,0 0 0,0 0-1,0 1 1,0-1 0,0 0 0,0 1 0,1 2-13,-1 1 0,-1-1-1,1 1 1,0-1 0,-1 1 0,-1 6-1,-1 5 7,2-14 11,1 1 0,0 0 0,-1-1 0,1 1 0,0 0 0,0-1 0,0 1 0,0-1 0,1 1 0,-1 0 0,0-1 0,1 1 0,-1-1 0,1 1 0,0-1 0,-1 1 0,1-1 0,0 1 0,0-1 0,0 0 0,0 1 1,0-1-1,1 2 0,0-3 3,0 1 0,-1-1 0,1 1 0,0-1 0,-1 1 1,1-1-1,0 0 0,0 0 0,-1 0 0,1 0 0,0 0 1,0 0-1,0 0 0,-1 0 0,1-1 0,0 1 1,-1-1-1,1 0 0,0 1 0,-1-1 0,3-1 0,15-9 21,-15 8-110,1 0 1,-1 1 0,0-1-1,1 1 1,7-2 0,-12 4 48,0 0 0,1 0 0,-1 0 0,0 0 0,0 0 0,1 0 1,-1 0-1,0 0 0,1 0 0,-1 0 0,0 0 0,0 0 0,1 0 0,-1 0 0,0 0 1,0 0-1,1 0 0,-1 0 0,0 1 0,0-1 0,0 0 0,1 0 0,-1 0 1,0 0-1,0 1 0,0-1 0,1 0 0,-1 0 0,0 0 0,0 1 0,0-1 1,0 0-1,0 0 0,0 1 0,1-1 0,-1 0 0,0 0 0,0 1 0,0-1 1,0 14-1759,1-4 246,1-8 837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40 227 18396,'5'2'219,"1"1"-1,-1-1 1,1 0 0,-1 0-1,1-1 1,0 1 0,0-1 0,0-1-1,0 1 1,0-1 0,0 0-1,0 0 1,0-1 0,0 0 0,0 0-1,0 0 1,-1-1 0,1 1-1,0-1 1,-1-1 0,1 1 0,-1-1-1,0 0 1,0 0 0,0-1-1,0 0 1,7-7 0,-6 6-187,-1 1 0,-1-1 0,1 0 0,-1-1 0,1 1 0,-2-1 0,1 0 0,-1 0-1,1 0 1,-2 0 0,1 0 0,-1-1 0,0 1 0,0-1 0,-1 0 0,1 0 0,-2 1 0,1-1 0,-1 0 0,0 0 0,0 0 0,-1 0 0,-3-13 0,4 18-25,-1 0 0,0 0 0,0-1 0,0 1 0,0 0 0,0 0 0,0 0 0,-1 0 0,1 0 0,0 1 0,-1-1 0,0 0 0,1 1 0,-1-1 0,0 1 0,0-1 0,0 1 1,0 0-1,0 0 0,-4-2 0,2 3-3,1-1 0,-1 1 1,1-1-1,-1 1 0,0 0 1,1 0-1,-1 1 0,1-1 1,-1 1-1,1 0 1,-1 0-1,-4 1 0,-3 3 3,0 0-1,1 1 1,-1 0 0,1 0-1,0 1 1,0 1 0,-8 8-1,9-7 26,1 0-1,0 1 1,1 0-1,0 0 1,0 1-1,1 0 1,0 0-1,1 1 1,0-1 0,-4 19-1,8-26-15,0-1 1,0 1-1,1 0 0,-1 0 1,1 0-1,0 0 0,0 0 0,0 0 1,1 0-1,-1 0 0,1 0 1,0 0-1,0-1 0,1 1 0,-1 0 1,1-1-1,-1 1 0,1-1 1,0 1-1,0-1 0,1 0 0,-1 0 1,1 0-1,0 0 0,0 0 1,-1-1-1,2 1 0,-1-1 0,0 0 1,0 0-1,1 0 0,-1 0 1,1 0-1,0-1 0,0 0 0,5 2 1,3 0-20,1 0 0,0 0 1,0-2-1,0 1 1,0-2-1,0 0 0,0 0 1,23-4-1,-30 3-77,1-1 0,-1 1 0,0-1 0,1 0 0,-1-1 0,0 1 0,0-1 0,-1-1 0,1 1 0,-1-1 0,1 0 0,-1 0 1,0 0-1,0-1 0,-1 1 0,0-1 0,0 0 0,0-1 0,4-7 0,-4 5 16,-1 0 1,0 0 0,0 0 0,2-10 0,0-43-359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2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18060,'0'-1'38,"0"1"0,0 0 0,0-1-1,0 1 1,0 0 0,0 0 0,0-1 0,0 1 0,0 0 0,0 0 0,-1-1-1,1 1 1,0 0 0,0 0 0,0-1 0,0 1 0,0 0 0,-1 0 0,1-1 0,0 1-1,0 0 1,0 0 0,-1 0 0,1 0 0,0-1 0,0 1 0,-1 0 0,1 0 0,0 0-1,0 0 1,-1 0 0,1 0 0,0 0 0,-1 0 0,-4 9 442,-2 23-188,5-4-26,1 0-1,2 0 1,1 0 0,1-1 0,1 1 0,2-1 0,1 0 0,0 0 0,23 49 0,-27-69-200,1 0 0,0-1 0,0 1 0,0-1 1,1 0-1,0 0 0,8 7 0,-11-11-34,0-1 0,0 1 0,0 0 0,1-1 0,-1 0 0,0 1 0,1-1 0,-1 0 0,1 0 0,0-1 0,-1 1 0,1 0 0,0-1-1,-1 0 1,1 1 0,0-1 0,-1 0 0,1 0 0,0-1 0,-1 1 0,1-1 0,0 1 0,4-2 0,-1-2 10,0 1-1,-1 0 1,1-1-1,-1 0 1,0-1-1,0 1 1,0-1-1,-1 0 1,0 0-1,1 0 1,-2 0-1,1-1 1,-1 0-1,0 0 1,3-8-1,4-9 77,-1 0 0,9-42 0,-16 56-84,0 3-16,0 0 1,-1-1-1,1 1 0,-2 0 1,1-1-1,0 1 0,-1 0 1,0-1-1,-1 1 0,-1-9 1,2 15-18,0 0 0,0-1 0,0 1 0,0 0 0,0 0 0,-1 0 0,1 0 0,0 0 1,0-1-1,0 1 0,0 0 0,0 0 0,0 0 0,-1 0 0,1 0 0,0 0 0,0 0 0,0 0 0,0 0 1,0 0-1,-1-1 0,1 1 0,0 0 0,0 0 0,0 0 0,0 0 0,-1 0 0,1 0 0,0 0 0,0 0 1,0 0-1,0 0 0,0 0 0,-1 1 0,1-1 0,0 0 0,0 0 0,0 0 0,0 0 0,-1 0 0,1 0 1,0 0-1,0 0 0,0 0 0,0 0 0,0 1 0,0-1 0,0 0 0,-1 0 0,1 0 0,0 0 0,0 0 1,0 1-1,-6 9 28,1 6-1,1 0 1,1-1-1,0 1 1,1 1-1,1-1 1,0 0 0,1 0-1,1 0 1,3 18-1,-3-31-15,-1-1-1,1 0 1,-1 0-1,1 0 1,0 0-1,0 0 0,0 0 1,0 0-1,0 0 1,0 0-1,1-1 1,-1 1-1,1 0 1,-1-1-1,1 1 1,-1-1-1,1 0 1,0 1-1,0-1 1,3 2-1,-1-2 9,0 0-1,-1 0 1,1-1 0,0 1-1,-1-1 1,1 0-1,0 1 1,-1-2 0,1 1-1,0 0 1,5-2 0,8-3 51,0-1-1,0 0 1,0-1 0,15-10 0,-27 14-55,35-19 91,-29 15-85,1 0 0,-1 0 0,2 2 0,-1-1 0,1 1 0,-1 1 0,16-3 0,-26 7-23,-1-1 1,0 1-1,0 0 1,1 0-1,-1 0 0,0 0 1,1 0-1,-1 1 1,0-1-1,0 0 1,1 0-1,-1 1 1,0-1-1,0 1 0,0-1 1,0 1-1,1 0 1,-1-1-1,0 1 1,0 0-1,0 0 0,-1 0 1,1 0-1,0 0 1,0 0-1,0 0 1,-1 0-1,1 0 1,0 0-1,-1 0 0,1 0 1,-1 0-1,1 1 1,-1-1-1,0 0 1,1 0-1,-1 3 1,1 5-1,-1 0 0,0 0 0,0 0 0,-3 14 0,1 2 16,2-25-15,0 0 0,0 0 0,0 1 0,0-1 0,0 0 0,0 1 0,0-1 0,0 0 0,0 0 0,1 1 0,-1-1 0,0 0 0,0 0 0,0 1-1,0-1 1,0 0 0,1 0 0,-1 1 0,0-1 0,0 0 0,1 0 0,-1 0 0,0 0 0,0 1 0,1-1 0,-1 0 0,0 0 0,0 0 0,1 0 0,-1 0 0,0 0 0,0 0 0,1 0 0,-1 0 0,0 0 0,1 0 0,-1 0-1,0 0 1,0 0 0,1 0 0,-1 0 0,0 0 0,1 0 0,-1 0 0,0 0 0,0 0 0,1 0 0,-1-1 0,0 1 0,0 0 0,1 0 0,-1 0 0,0 0 0,0-1 0,0 1 0,1 0 0,-1-1 0,14-9 28,26-35 45,-34 37-74,-1 0 0,1 1 0,1 0 0,-1 0 0,1 0 0,0 1 0,1 0 0,-1 1 0,16-9 0,-22 14-25,0-1 1,-1 1-1,1 0 1,0 0-1,-1-1 0,1 1 1,0 0-1,-1 0 1,1 0-1,0 0 1,0 0-1,-1 0 0,1 0 1,0 0-1,-1 0 1,1 1-1,0-1 1,0 0-1,-1 0 1,1 1-1,0-1 0,-1 0 1,1 1-1,-1-1 1,1 0-1,0 1 1,-1-1-1,1 1 1,-1-1-1,1 1 0,-1-1 1,0 1-1,2 1 1,7 27-2317,-9-25 2168,1-1 1,0 0 0,0 1 0,0-1 0,0 1 0,3 3 0,6 5-616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16764,'0'0'57,"0"0"1,1 0-1,-1 0 0,1 0 1,-1 0-1,0 0 1,1-1-1,-1 1 1,0 0-1,1 0 1,-1 0-1,1 0 1,-1 0-1,0 1 1,1-1-1,-1 0 1,0 0-1,1 0 1,-1 0-1,1 0 1,-1 0-1,0 1 1,1-1-1,-1 0 1,0 0-1,1 0 1,-1 1-1,0-1 0,0 0 1,1 1-1,-1-1 1,0 0-1,0 0 1,0 1-1,1-1 1,-1 1-1,0-1 1,0 0-1,0 1 1,0-1-1,0 0 1,1 1-1,-1-1 1,0 0-1,0 1 1,0-1-1,0 1 1,0-1-1,0 0 1,0 1-1,-1 0 1,0 30 1269,-1-12-433,3-13-771,-1 0 1,1 0-1,1 0 1,-1 0-1,1 0 1,0 0-1,0 0 1,0 0-1,1-1 1,5 9-1,-7-13-112,0 1 1,0-1-1,1 0 1,-1 1-1,0-1 0,1 0 1,-1 0-1,1 0 0,-1 0 1,1 0-1,0 0 0,-1 0 1,1 0-1,0-1 0,0 1 1,-1-1-1,1 1 0,0-1 1,0 0-1,0 0 0,0 0 1,0 0-1,-1 0 0,1 0 1,0 0-1,0 0 0,0-1 1,0 1-1,-1-1 0,1 0 1,0 1-1,0-1 0,-1 0 1,1 0-1,-1 0 0,1 0 1,-1 0-1,3-2 0,6-6 62,-1 0-1,0 0 1,0-1 0,-1 0-1,0-1 1,8-15-1,-6 11 34,-10 15-102,0 0 0,0-1 0,1 1 0,-1 0 1,0-1-1,0 1 0,0 0 0,0-1 0,0 1 0,1 0 0,-1-1 0,0 1 1,0 0-1,1-1 0,-1 1 0,0 0 0,0 0 0,1 0 0,-1-1 0,0 1 1,1 0-1,-1 0 0,0 0 0,1 0 0,-1-1 0,0 1 0,1 0 1,-1 0-1,0 0 0,1 0 0,-1 0 0,0 0 0,1 0 0,-1 0 0,0 0 1,1 0-1,-1 0 0,0 0 0,1 0 0,-1 0 0,0 1 0,1-1 1,-1 0-1,0 0 0,1 0 0,-1 0 0,0 1 0,1-1 0,-1 0 0,0 0 1,0 1-1,1-1 0,-1 0 0,0 0 0,0 1 0,1-1 0,-1 0 0,0 1 1,0-1-1,0 0 0,0 1 0,0-1 0,0 0 0,1 1 0,-1-1 1,0 1-1,8 35-235,-2-12-733,-6-23 944,1 0 0,0 0 0,-1 0 0,1 0 0,0 0 0,0 0 0,-1 0 0,1 0 0,0-1 0,0 1 0,0 0 0,0 0 0,0-1 0,0 1 0,1-1 0,-1 1 0,0-1 0,0 1 0,0-1 0,0 0 0,1 0 0,-1 1 0,0-1 0,0 0 0,2 0 0,19-1-293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21501,'-4'0'1840,"-6"13"-1472,-7 11-120,-2 9 744,0 10-600,2 10-120,3 7-47,1 5-17,9-8-176,1-2-120,4-8-345,2-5-295,4-17-592,3-15 744,5-25 184,2-14-264,6-10-64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17084,'4'-30'1098,"2"-4"1432,-4 38-1364,-1 23-366,12 251 1202,-6-216-1774,3-1 0,25 87 0,-34-146-212,-1 1 0,1-1 0,0 0 0,0 0 0,0 0 0,0 1 0,1-1 0,-1 0 0,0-1 0,3 4 0,-4-5-14,0 0 0,1 0-1,-1 0 1,0 0 0,0 0-1,0 0 1,0 0 0,0 1-1,0-1 1,0 0 0,1 0 0,-1 0-1,0 0 1,0 0 0,0 0-1,0 0 1,0 0 0,0 0-1,0 0 1,1 0 0,-1 0-1,0 0 1,0 0 0,0 0-1,0 0 1,0-1 0,0 1-1,1 0 1,-1 0 0,0 0-1,0 0 1,0 0 0,0 0 0,0 0-1,0 0 1,0 0 0,0 0-1,0 0 1,0-1 0,1 1-1,-1 0 1,0 0 0,0 0-1,0 0 1,0 0 0,0 0-1,0 0 1,0-1 0,0 1-1,0 0 1,0 0 0,0 0-1,-1-17 47,-11-31 4,-2 1 0,-2 1 0,-35-70-1,51 117-58,7 12 4,1-1 0,1 1 0,-1-1 0,13 12 0,-16-20 2,1 1 1,0-1 0,0 0 0,1-1 0,-1 0 0,1 0 0,0 0 0,-1-1 0,1 0 0,0 0 0,0 0 0,0-1 0,1-1 0,-1 1 0,0-1 0,0 0 0,0 0 0,1-1 0,-1 0 0,0-1 0,0 1-1,0-1 1,0-1 0,-1 1 0,11-6 0,-10 5 3,0-1-1,0 0 1,-1 0-1,0-1 1,0 1-1,0-1 0,0-1 1,-1 1-1,0-1 1,0 0-1,0 0 1,-1 0-1,0-1 0,0 0 1,-1 1-1,0-1 1,0-1-1,0 1 1,-1 0-1,0-1 1,-1 1-1,1-1 0,-1-14 1,-1 18-1,0 1 0,0 0 1,-1-1-1,1 1 0,-1 0 0,0 0 0,0 0 1,0 0-1,0 0 0,-1 0 0,1 0 0,-3-3 1,4 5-3,-1 0 1,0 0 0,0 0-1,0 0 1,0 0 0,0 1 0,0-1-1,-1 0 1,1 1 0,0-1-1,0 1 1,0-1 0,-1 1-1,1-1 1,0 1 0,-1 0 0,1 0-1,0 0 1,0 0 0,-1 0-1,1 0 1,0 0 0,-1 0 0,1 0-1,0 0 1,-1 1 0,1-1-1,0 1 1,0-1 0,0 1-1,-1-1 1,0 2 0,-3 1 0,0 0 0,0 0-1,1 1 1,0 0 0,-1 0 0,1 0 0,0 0 0,1 1 0,-1-1-1,-3 9 1,-4 6 7,-11 27 0,22-45-8,-5 8 7,1 1 0,1-1-1,0 1 1,0 0 0,-1 13-1,3-21-3,1 0-1,0-1 1,0 1-1,0 0 1,1-1-1,-1 1 1,0 0-1,1 0 1,-1-1-1,1 1 1,-1 0-1,1-1 1,0 1-1,0-1 1,-1 1-1,3 1 1,-1-1-1,-1-1 1,1 0 0,-1 0 0,1 0-1,0 0 1,0 0 0,-1 0 0,1-1-1,0 1 1,0-1 0,0 1 0,0-1-1,0 0 1,0 0 0,0 1 0,-1-1-1,1-1 1,4 1 0,12-4 11,-1 0 0,1-1 0,-1 0 0,1-2 0,-2 0 0,25-14 0,1 0 8,-5 3-7,28-13 8,-57 28-22,-1 1 0,1-1 0,0 1-1,0 1 1,0 0 0,11-1 0,-17 2 0,0 0-1,0 1 1,0-1-1,0 0 1,0 1 0,0 0-1,-1-1 1,1 1-1,0 0 1,0 0 0,0 0-1,-1 0 1,1 1-1,0-1 1,-1 0 0,1 1-1,-1-1 1,0 1-1,1-1 1,-1 1 0,0 0-1,0-1 1,0 1-1,0 0 1,0 0 0,-1 0-1,1 0 1,0 0 0,-1 0-1,1 0 1,-1 3-1,2 7 3,0 1 0,-1-1 0,-2 23 0,1-28-1,-4 30 49,6-33 45,4-8-58,3-6 4,95-155 238,-90 144-267,-3 4-9,1 0 1,0 1 0,21-21-1,-30 34-5,0 0 0,0 0 1,0 1-1,1-1 0,-1 1 0,1 0 0,-1 0 1,1 0-1,0 0 0,0 1 0,0-1 0,0 1 0,0 0 1,0 0-1,0 0 0,0 1 0,0 0 0,0-1 0,1 2 1,-1-1-1,0 0 0,6 2 0,-6-1 0,-1 1 0,0-1 0,0 1-1,0-1 1,0 1 0,-1 0 0,1 0 0,0 0 0,-1 1-1,1-1 1,-1 1 0,0-1 0,0 1 0,0 0-1,0 0 1,0 0 0,-1 0 0,1 0 0,-1 0 0,0 0-1,0 1 1,0-1 0,0 0 0,-1 1 0,1-1 0,-1 5-1,1 9 2,-1 1 0,0-1 0,-5 31 0,4-45 0,-6 34 8,4-25 0,1-1 0,-1 22 0,5-28 13,3-9-3,4-11 6,27-59 11,-17 33-390,34-55 1,-53 95 344,0 1-1,0 0 0,0 0 1,0-1-1,0 1 1,0 0-1,1 0 0,-1-1 1,0 1-1,0 0 1,0 0-1,0-1 0,0 1 1,0 0-1,0 0 1,1 0-1,-1-1 0,0 1 1,0 0-1,0 0 1,0 0-1,1 0 0,-1-1 1,0 1-1,0 0 1,1 0-1,-1 0 0,0 0 1,0 0-1,1 0 1,-1 0-1,0 0 0,0-1 1,1 1-1,-1 0 1,0 0-1,0 0 0,1 0 1,-1 0-1,0 0 1,0 1-1,1-1 1,-1 0-1,0 0 0,1 14-196,-8 20 12,-5 12-504,7-29 248,0 1 0,1 0 0,-1 21 0,6-25-6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9 509 16155,'-1'4'429,"1"0"-1,-1 0 0,1 0 0,0 0 1,1 0-1,0 5 0,-1-9-368,0 1-1,0-1 1,0 1-1,1-1 1,-1 1 0,0-1-1,0 0 1,1 1 0,-1-1-1,0 1 1,0-1-1,1 0 1,-1 1 0,0-1-1,1 0 1,-1 1 0,1-1-1,-1 0 1,0 0-1,1 1 1,-1-1 0,1 0-1,0 0 1,0 0 21,0 0-1,0 0 1,0 0-1,0 0 1,0 0-1,0 0 1,0 0 0,0-1-1,1 1 1,-1 0-1,0-1 1,0 1 0,0-1-1,1-1 1,8-5 54,-1 0 1,0-1 0,0-1 0,-1 1 0,0-1-1,-1-1 1,0 1 0,0-1 0,-1-1 0,0 1-1,-1-1 1,0 0 0,-1 0 0,0-1 0,-1 1-1,2-15 1,-4 24-127,-1 0 0,0 0-1,0 0 1,0 0 0,0-1 0,0 1-1,0 0 1,-1 0 0,1 0 0,-1 0-1,1 0 1,-1 0 0,0 0-1,-1-3 1,1 4-3,0 0 1,0 0-1,0 0 0,1 1 0,-1-1 0,0 0 1,0 1-1,0-1 0,0 0 0,0 1 0,0-1 1,0 1-1,0 0 0,-1-1 0,1 1 0,0 0 1,0 0-1,0-1 0,0 1 0,-2 0 0,0 1 3,0-1-1,-1 1 0,1 0 0,0 0 0,0 0 0,-1 0 0,1 0 1,0 1-1,0-1 0,0 1 0,1 0 0,-1 0 0,0 0 1,1 0-1,-1 0 0,1 1 0,-3 3 0,-3 5 10,0 1 0,1 1-1,1 0 1,0 0 0,0 0 0,1 0-1,1 1 1,0 0 0,1 0 0,1 0-1,0 0 1,1 0 0,0 1-1,1-1 1,1 0 0,3 16 0,-4-27-14,1 1 0,-1-1 1,1 0-1,0 0 0,0 0 0,0 0 1,1 0-1,-1 0 0,1 0 1,-1 0-1,1-1 0,0 1 1,0 0-1,0-1 0,1 0 0,-1 1 1,1-1-1,-1 0 0,1 0 1,0-1-1,-1 1 0,1 0 1,0-1-1,0 0 0,0 0 1,0 0-1,1 0 0,-1 0 0,0 0 1,0-1-1,0 0 0,1 1 1,-1-1-1,0 0 0,4-1 1,4-1 6,1 0 0,-1-1 0,-1 0 1,1-1-1,0 0 0,-1 0 1,0-1-1,0-1 0,11-7 1,0-3 7,1-1 0,-2-1 1,0-1-1,-2-1 0,0 0 1,-1-2-1,-1 0 1,-1 0-1,18-38 0,-20 35-5,-2-1 0,-1 0 0,-1-1 0,-1 0 0,-2-1 0,0 1 0,-2-1 0,-1 0 0,-1-31 0,-2 55-11,0-1 0,0 0 0,-1 0-1,0 1 1,0-1 0,0 0 0,0 1 0,-1-1 0,1 1-1,-1-1 1,-1 1 0,1 0 0,-4-5 0,5 8-1,0 0 1,0 0 0,0 0-1,0 0 1,-1 0-1,1 0 1,0 0 0,0 1-1,-1-1 1,1 1-1,-1-1 1,1 1 0,0-1-1,-1 1 1,1 0-1,-1-1 1,-2 1 0,2 0 2,-1 1 1,1-1-1,-1 1 0,0-1 1,1 1-1,-1 0 1,1 0-1,0 0 1,-1 1-1,1-1 1,0 0-1,-4 4 0,-4 3 35,1 1-1,0 0 1,1 1-1,0 0 1,0 0-1,1 1 0,0 0 1,-9 21-1,9-17 20,1 1-1,0 0 1,1 1-1,1-1 1,1 1-1,-2 21 1,4-34-40,1 1 0,0-1 0,0 1 0,1-1 0,-1 1 0,1-1 0,0 0 0,0 1 0,0-1 0,1 0 0,0 0 0,0 0 0,0 0 1,0 0-1,3 4 0,-2-5-9,-1 0-1,1-1 1,0 1 0,0-1 0,0 0 0,0 0 0,1 0 0,-1 0 0,0-1 0,1 1 0,0-1 0,-1 0 0,1 0-1,0 0 1,-1 0 0,1-1 0,0 1 0,4-1 0,4 0-6,1-1 1,-1 0-1,0-1 1,1 0-1,-1-1 0,0 0 1,0-1-1,15-7 0,8-7-20,44-28-1,-12 6-60,-66 39 73,1 0-1,-1 0 0,0 1 0,1-1 0,-1 1 1,0-1-1,1 1 0,-1-1 0,1 1 0,-1 0 1,0 0-1,1-1 0,-1 1 0,1 0 0,2 1 1,-4-1 1,1 0 0,-1 0 1,1 1-1,-1-1 1,1 0-1,-1 1 1,0-1-1,1 1 0,-1-1 1,1 1-1,-1-1 1,0 0-1,1 1 1,-1-1-1,0 1 0,0-1 1,1 1-1,-1 0 1,0-1-1,0 1 1,0-1-1,0 1 1,0-1-1,0 1 0,0 1 1,0 4-6,0 0 0,-1 0 0,0 0-1,0 0 1,-3 8 0,3-12 11,-1 5-2,-1 3 11,0-1 0,1 1 0,1 0-1,-2 11 1,3-19-5,0-1 0,0 1-1,0-1 1,0 1 0,0-1-1,0 1 1,0-1 0,1 1-1,-1-1 1,1 1 0,-1-1 0,1 1-1,-1-1 1,1 0 0,0 1-1,-1-1 1,1 0 0,0 0-1,0 0 1,0 1 0,0-1 0,0 0-1,0 0 1,1 0 0,-1-1-1,0 1 1,0 0 0,1 0 0,-1-1-1,0 1 1,1 0 0,-1-1-1,1 0 1,-1 1 0,3-1-1,4 1 16,-1-1 0,0-1 0,1 0-1,-1 0 1,1 0 0,-1-1 0,0 0 0,0 0-1,10-5 1,9-5 32,27-18 0,46-43-49,-22 14-218,-77 59 209,0 1 1,0-1-1,0 0 0,0 0 1,0 0-1,0 1 1,0-1-1,0 0 1,0 0-1,0 1 0,0-1 1,0 0-1,0 0 1,0 1-1,0-1 0,0 0 1,0 0-1,0 0 1,0 1-1,0-1 1,0 0-1,1 0 0,-1 0 1,0 1-1,0-1 1,0 0-1,0 0 0,0 0 1,1 0-1,-1 1 1,0-1-1,0 0 1,0 0-1,1 0 0,-1 0 1,0 0-1,0 0 1,0 0-1,1 1 0,-1-1 1,0 0-1,0 0 1,1 0-1,-1 0 1,0 0-1,0 0 0,0 0 1,1 0-1,-1 0 1,0 0-1,0 0 0,1 0 1,-1-1-1,0 1 1,0 0-1,0 0 1,1 0-1,-1 0 0,0 0 1,0 0-1,0 0 1,1-1-1,-1 1 1,0 0-1,-8 28 2,3-14 6,5-13-3,-2 4 12,1 0 0,1 0 1,-1 1-1,1-1 0,0 6 0,0-10-8,0 0 0,0 0 0,0 0 0,0 0 0,0 0 0,1 0 0,-1 0 0,0 0 0,1 0 0,-1 0 0,1-1 0,-1 1 0,1 0 0,-1 0 0,1 0 0,0 0 0,-1-1 0,1 1 0,0 0 0,0-1 0,0 1 0,-1-1 0,1 1 0,0-1 0,0 1 0,0-1 0,0 1 0,0-1 0,0 0 0,0 1 0,0-1-1,0 0 1,2 0 0,3 0 11,1 0-1,-1-1 0,1 0 1,-1 0-1,0-1 0,1 0 0,-1 0 1,0 0-1,0-1 0,10-6 0,9-6-18,24-20-1,-35 25-13,23-21-65,-25 21 4,-1 0 1,1 1 0,21-12-1,-33 21 75,0-1-1,1 1 0,-1 0 1,0 0-1,0 0 0,0 0 1,1 0-1,-1 0 0,0-1 1,0 1-1,0 0 0,1 0 1,-1 0-1,0 0 0,0 0 1,0 0-1,1 0 0,-1 0 1,0 0-1,0 0 0,0 0 1,1 0-1,-1 0 0,0 0 1,0 0-1,1 0 0,-1 0 1,0 1-1,0-1 0,0 0 1,0 0-1,1 0 0,-1 0 1,0 0-1,0 0 0,0 1 1,0-1-1,1 0 0,-2 11-62,-11 24 68,7-20 25,3-10-6,1 1-1,0 0 0,0 0 0,0 11 0,0-16-45,1-1-1,0 1 0,0 0 1,0 0-1,1-1 0,-1 1 1,0 0-1,0 0 1,0-1-1,1 1 0,-1 0 1,0-1-1,0 1 0,1 0 1,-1-1-1,1 1 1,-1 0-1,1-1 0,-1 1 1,1-1-1,-1 1 0,1-1 1,-1 1-1,1-1 1,0 1-1,-1-1 0,1 0 1,0 1-1,-1-1 1,1 0-1,0 0 0,-1 1 1,1-1-1,0 0 0,0 0 1,-1 0-1,1 0 1,0 0-1,0 0 0,-1 0 1,1 0-1,0 0 0,0 0 1,-1 0-1,1-1 1,0 1-1,0 0 0,-1-1 1,2 0-1,5-1-157,0-2-1,0 1 0,-1-1 1,0 0-1,0 0 1,0-1-1,0 0 1,0 0-1,-1 0 1,8-11-1,19-26-452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6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89 109 18740,'-3'10'814,"2"-5"-511,0-1-1,0 1 0,0-1 1,0 1-1,1 0 0,0-1 0,0 7 1,0-11-263,0 1-1,0-1 1,0 0 0,0 0 0,1 0 0,-1 1 0,0-1 0,0 0 0,0 0-1,0 0 1,0 0 0,0 1 0,1-1 0,-1 0 0,0 0 0,0 0 0,0 0 0,0 0-1,1 1 1,-1-1 0,0 0 0,0 0 0,0 0 0,1 0 0,-1 0 0,0 0-1,0 0 1,0 0 0,1 0 0,-1 0 0,0 0 0,0 0 0,1 0 0,-1 0-1,0 0 1,0 0 0,0 0 0,1 0 0,-1 0 0,0 0 0,0 0 0,0 0 0,1 0-1,-1-1 1,0 1 0,0 0 0,0 0 0,1 0 0,-1 0 0,0 0 0,0-1-1,0 1 1,0 0 0,0 0 0,1-1 0,10-9 679,-10 9-679,3-5 60,0 0-1,0 0 0,0 0 1,-1 0-1,0-1 0,0 1 0,-1-1 1,4-11-1,-5 15-96,0-1 1,-1 1-1,1-1 0,-1 1 1,1-1-1,-1 1 0,0-1 0,0 0 1,-1 1-1,1-1 0,-1 1 1,0-1-1,0 1 0,0-1 0,0 1 1,0 0-1,-1-1 0,-3-4 1,4 7-7,0 0 0,1 0 1,-1 0-1,0 0 0,0 0 1,-1 0-1,1 0 0,0 1 1,0-1-1,0 0 1,0 1-1,-1-1 0,1 1 1,0 0-1,-1-1 0,1 1 1,0 0-1,-1 0 0,1-1 1,0 1-1,-1 0 1,0 1-1,-1-1-2,0 1 1,0 0-1,1 0 0,-1 0 1,1 0-1,-1 0 0,1 1 1,-1-1-1,1 1 1,-3 2-1,-1 1-5,0 1-1,0 0 1,0 0 0,1 1-1,0 0 1,-5 10 0,6-10 6,1 1 0,-1-1 0,2 1 1,-1 0-1,1 0 0,0 0 0,1 0 0,0 1 1,0-1-1,1 13 0,1-18 5,-1 0 0,0 0 0,1 0 0,0 1 0,0-1 0,0 0 0,0 0-1,0 0 1,0-1 0,1 1 0,0 0 0,-1 0 0,1-1 0,0 1 0,0-1 0,0 0 0,1 1-1,-1-1 1,1 0 0,-1 0 0,1-1 0,0 1 0,-1 0 0,1-1 0,0 0 0,0 1 0,0-1-1,0 0 1,0-1 0,5 2 0,5-1 3,-1 0 1,1-1-1,0 0 0,-1-1 0,1 0 0,-1-1 0,1 0 1,-1-1-1,17-7 0,7-4 17,62-34 0,69-55-39,-177 116 89,-8 12 99,-21 36 1,38-59-156,0 0 0,0 0 0,0 0 0,0 0 0,1 0 0,-1 0 0,1 0 0,0 0 0,0 0 0,-1 0 0,2 4 0,-1-5-8,0 0 0,1 0-1,-1-1 1,0 1-1,1 0 1,-1 0 0,1 0-1,-1-1 1,1 1-1,-1 0 1,1-1 0,0 1-1,-1 0 1,1-1-1,0 1 1,0-1 0,-1 1-1,1-1 1,0 1-1,0-1 1,0 0 0,-1 1-1,1-1 1,0 0-1,0 0 1,0 0 0,0 1-1,0-1 1,0 0-1,0 0 1,1 0 0,6-1 0,1 1 0,0-1 1,-1 0-1,1-1 0,-1 0 0,0 0 1,1-1-1,-1 0 0,13-7 1,10-7-242,29-22 0,-44 28 90,27-21-316,-32 22 167,1 1 0,0 1 0,0 0 1,1 0-1,16-6 0,-28 13 275,-1 1-1,0 0 0,1 0 0,-1 0 1,0 0-1,1-1 0,-1 1 0,0 0 1,1 0-1,-1 0 0,0 0 0,1 0 1,-1 0-1,1 0 0,-1 0 0,0 0 1,1 0-1,-1 0 0,0 0 0,1 1 1,-1-1-1,0 0 0,1 0 0,-1 0 1,0 0-1,1 1 0,-1-1 0,0 0 1,1 0-1,-1 1 0,0-1 0,0 0 1,1 0-1,-1 1 0,0-1 0,0 0 0,1 1 1,-1 18-306,-13 25 230,12-39 84,-2 3 23,-23 73 241,24-71-317,0 0-1,0 0 0,1-1 1,1 1-1,-1 0 0,3 14 0,4-7 20,7-5-50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5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0 866 11066,'422'-49'898,"-295"31"-805,3579-368 339,-2363 278-1163,-13-80 1249,-1035 123-52,-142 29-323,-99 26-92,-20 5-16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8:5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9258,'348'-82'1621,"-259"67"-1235,178-6-1,80 30 258,-2 0-189,326-44 160,-86 0-367,383 56-180,-380 0-58,1040 25 107,948 134 343,-2164-131-317,-294-29 86,166 49 0,-221-48-146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11130,'29'7'270,"0"-2"0,1 0 0,-1-2 0,1-1 0,48-3 0,-28 0-41,563-12 1176,-390 6-1031,386-29 534,-1-25-217,-204 19-442,-167 18-96,349-31-43,3 30 1532,-615 20-1824,-4-6 57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13059,'-8'7'1020,"20"3"-917,-11-10-94,27 15 31,0-1-1,53 18 1,67 12-69,-104-32 20,99 23-74,234 27-1,152-20 491,6-26 310,-4-43-312,282-94-258,-330 42-101,-332 58-48,248-3-1,-363 26 3,0 1 0,71 17 0,-86-18 11,-10-10-9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1841 338 11955,'-34'-10'165,"0"-1"1,1-2 0,1-1 0,0-2 0,1-1-1,1-1 1,0-2 0,-27-23 0,48 34-162,-105-80 80,98 79-60,1 1 0,-1 0 1,-1 1-1,0 1 1,0 1-1,-18-5 1,1 5 52,0 1 0,-1 1 0,1 2 0,0 2-1,-1 1 1,1 1 0,-57 12 0,-234 75 467,301-81-512,-5 1-3,-38 11 82,0 4 1,-98 49 0,147-63-97,0 1 1,0 0 0,1 1 0,1 1-1,0 1 1,1 1 0,0 0-1,1 0 1,1 2 0,0-1 0,1 2-1,1 0 1,-10 22 0,13-20-20,0 1 0,0 0 1,2 0-1,1 0 1,1 1-1,0 0 0,2 0 1,1 0-1,0 0 1,2 1-1,0-1 0,2 0 1,0 0-1,2-1 0,0 1 1,1-1-1,1 0 1,1 0-1,1-1 0,1 0 1,1-1-1,0 0 1,16 19-1,-1-8-5,1-1 0,2-1 0,0-2 0,2 0 0,1-2 0,0-2 0,2-1 0,1-1 0,0-2 1,61 21-1,-31-17-5,1-3-1,0-3 1,1-2 0,1-4 0,94 3 0,-97-13 11,1-4-1,0-2 1,-1-2-1,-1-4 1,0-3-1,69-24 1,2-11-8,217-115 0,-108 28 53,-192 104 3,-1-3-1,66-60 1,-95 75 2,-2-1 1,0 0-1,-2-2 1,0 0-1,16-31 1,-27 41 9,1 0 1,-2 0-1,0-1 0,-1 0 1,0-1-1,-1 1 0,-1-1 1,0 1-1,-1-1 0,-1 0 1,-1-20-1,-1 29-18,0-1-1,0 1 0,-1 0 1,1 0-1,-2 0 1,1 0-1,-1 0 1,0 1-1,-1-1 1,1 1-1,-1 0 0,-9-10 1,5 8 2,0 0-1,0 1 1,0 0 0,-1 0 0,-1 1 0,1 1-1,-18-9 1,0 4 9,-1 0 1,0 2-1,0 2 0,-1 0 0,-45-2 0,27 5-20,0 3 0,-70 8 0,-91 25 5,147-22-7,26-6-32,28-5-91,0 1 1,0-1-1,-1 2 0,1-1 0,0 1 0,0 0 1,1 1-1,-13 5 0,10-5-48,-12 2-47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12643,'32'-7'1301,"56"-9"-1319,101-5-1,91 8 56,26-2 121,-38-6 116,326 18 1,61 67 119,90 4-37,361-49-268,-642-15-73,565-59-1,-339 10 3,-252 22-9,-403 20-10,156-3 12,-178 10-46,-13-4 34,0 0 0,1 0 0,-1 0 0,0 0 0,0 0 0,0 0 0,0 0 0,1 0 0,-1 1 0,0-1 1,0 0-1,0 0 0,0 0 0,0 0 0,0 0 0,1 1 0,-1-1 0,0 0 0,0 0 0,0 0 0,0 1 0,0-1 0,0 0 0,0 0 0,0 0 1,0 1-1,0-1 0,0 0 0,0 0 0,0 0 0,0 1 0,0-1 0,0 0 0,0 0 0,0 0 0,0 0 0,0 1 0,0-1 0,0 0 0,-1 0 0,1 0 1,0 0-1,0 1 0,0-1 0,0 0 0,0 0 0,0 0 0,-1 0 0,1 0 0,0 1 0,0-1 0,0 0 0,0 0 0,-1 0 0,1 0 0,0 0 1,0 0-1,0 0 0,-1 0 0,1 0 0,0 0 0,0 0 0,0 0 0,-1 0 0,1 0 0,0 0 0,0 0 0,-1 0 0,-19 5-11,-7-3-16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0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11827,'0'0'13,"0"0"1,0 0 0,0 0 0,0 0 0,0 0-1,0 0 1,0 0 0,0 0 0,0 1 0,0-1 0,0 0-1,0 0 1,0 0 0,0 0 0,0 0 0,0 0 0,0 0-1,0 0 1,0 0 0,0 0 0,0 0 0,0 0 0,0 0-1,0 0 1,0 1 0,0-1 0,0 0 0,0 0 0,0 0-1,0 0 1,0 0 0,0 0 0,0 0 0,0 0-1,0 0 1,0 0 0,0 0 0,0 0 0,0 0 0,0 0-1,0 0 1,0 1 0,0-1 0,0 0 0,0 0 0,0 0-1,0 0 1,0 0 0,0 0 0,0 0 0,0 0 0,0 0-1,1 0 1,-1 0 0,0 0 0,0 0 0,0 0 0,0 0-1,0 0 1,0 0 0,0 0 0,0 0 0,0 0 0,0 0-1,0 0 1,0 0 0,10-2 435,18-10-281,-9 5 36,5 0-80,1 1 1,-1 1-1,51-3 1,79 7-22,-100 2-32,49 0 53,452 14 603,-470-7-427,106 24 0,83 34 205,58 12-258,271-9-153,4-49-44,-381-21-44,0-9 0,329-59 1,-212 3-33,369-57-14,486 30 30,-970 80 8,-161 9 14,283-13 17,-4 23 1,-329-4-208,0 0-1,20 6 1,-52-8-29,-20-3 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20852,'-105'75'2896,"92"-64"-2731,1 0-1,0 0 0,1 1 1,0 0-1,-15 23 1,25-32-156,-1-1 1,0 1-1,1 0 1,0 0-1,-1 0 1,1 0-1,0 0 1,1 0-1,-1 0 1,0 0-1,1 0 1,0 0-1,-1 1 1,1-1-1,1 5 1,0-5-27,0 0 0,0-1 0,0 1 0,1-1 0,-1 1 0,1-1 0,-1 1 1,1-1-1,0 0 0,0 0 0,0 0 0,0 0 0,0 0 0,1-1 0,-1 1 0,0 0 1,5 1-1,15 8-281,1-2 1,47 15 0,-39-15 32,30 14 0,-51-19 236,-1 1-1,-1 0 0,1 0 1,0 1-1,-1 0 1,0 1-1,10 10 1,-16-15 38,0 0-1,0 0 1,0 1 0,0-1-1,-1 0 1,1 1 0,-1 0-1,1-1 1,-1 1 0,0 0 0,0-1-1,0 1 1,0 0 0,-1 0-1,1 0 1,-1 0 0,0 0-1,0 0 1,0 0 0,0 0 0,0 0-1,-1 0 1,1 0 0,-1 0-1,0-1 1,0 1 0,0 0-1,0 0 1,0-1 0,-1 1-1,1 0 1,-1-1 0,-2 4 0,-2 1 33,-1 0 0,0-1 0,0 0 0,0 0 0,0-1 0,-1 0 0,0 0 0,0 0 0,-14 4 0,10-4-54,0-1 0,-1 0 0,1-1 0,-1-1 0,0 0 0,1 0 0,-1-1 0,0-1 0,0 0 0,-17-3 0,25 2-30,-1 0 0,1 0 0,-1-1 0,1 0 0,0 0 0,-1 0-1,1 0 1,0-1 0,1 0 0,-1 0 0,0 0 0,1-1 0,0 0 0,0 0-1,0 0 1,0 0 0,1 0 0,-1-1 0,1 1 0,0-1 0,1 0 0,-1 0-1,1 0 1,0-1 0,-3-9 0,3 5-40,1-1 0,0 1 0,0-12-1,1 22 83</inkml:trace>
  <inkml:trace contextRef="#ctx0" brushRef="#br0" timeOffset="1">415 2 18468,'45'10'1832,"-1"-2"-1344,-2-5-960,6 3 1505,1-10-705,-6-11-40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0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13211,'10'7'19,"0"-1"0,1 0 0,0 0 1,0-1-1,0 0 0,0-1 0,21 4 0,102 24 644,28-3-403,186 8 0,176 9-240,-138-11-8,450 66 12,-159-9-8,4-57 0,251-65 105,-360 5 0,-1 22-40,-151 27 319,-287-9-88,147 37 0,-170-27-148,-99-20-96,-10-5-68,-1 0-1,0 0 1,0 0 0,0 0 0,0 0-1,1 0 1,-1 0 0,0 1 0,0-1-1,0 0 1,0 0 0,0 0 0,1 0-1,-1 0 1,0 0 0,0 0 0,0 0-1,0 1 1,0-1 0,0 0 0,0 0-1,1 0 1,-1 0 0,0 0 0,0 0-1,0 1 1,0-1 0,0 0 0,0 0-1,0 0 1,0 0 0,0 1 0,0-1-1,0 0 1,0 0 0,0 0 0,0 0-1,0 1 1,0-1 0,0 0-1,0 0 1,0 0 0,0 0 0,0 1-1,0-1 1,0 0 0,0 0 0,-1 0-1,1 0 1,0 0 0,0 0 0,0 1-1,0-1 1,0 0 0,0 0 0,-1 0-1,-24 6-3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0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13179,'0'0'29,"-1"1"1,0-1-1,1 0 1,-1 0-1,1 1 1,-1-1-1,1 0 1,-1 1-1,1-1 1,-1 1 0,1-1-1,-1 1 1,1-1-1,0 1 1,-1-1-1,1 1 1,0-1-1,-1 1 1,1-1-1,0 1 1,0 0-1,-1-1 1,1 1-1,0-1 1,0 1-1,0 0 1,0-1-1,0 1 1,0 1-1,1-2-17,-1 1 1,1 0-1,0 0 0,-1 0 0,1-1 0,0 1 0,0-1 0,-1 1 0,1 0 0,0-1 1,0 1-1,0-1 0,0 0 0,0 1 0,2 0 0,38 6-75,197-17 101,-57 0 4,282 13-23,-236 0-14,465 27 226,-129-3-61,50 3-119,351 1 65,113-42-85,77 17-39,-885-6-1,175 14-17,-369-6 62,0 3-1,0 3 0,130 42 1,-86-4-36,-118-51-7,-1-1 1,1 1 0,0-1 0,0 0-1,-1 0 1,1 1 0,0-1 0,0 0-1,0 0 1,-1 0 0,1 0 0,0 0 0,0 0-1,0 0 1,-1 0 0,1 0 0,0 0-1,0-1 1,0 1 0,-1 0 0,1 0-1,0-1 1,-1 1 0,1 0 0,0-1-1,0 1 1,-1-1 0,1 1 0,-1-1 0,1 1-1,0-1 1,-1 0 0,1 1 0,-1-1-1,0 0 1,1 1 0,-1-1 0,1 0-1,-1 0 1,0 1 0,0-1 0,1 0 0,-1 0-1,0 1 1,0-3 0,3-18-93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2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10203 382 12691,'-308'-64'941,"6"-21"-701,-167-40-190,221 82 10,-463-22 1,-259 83 396,897-13-413,-2223 143 319,705 28-582,1262-118 41,-539 168 0,709-170 134,2 6-1,3 8 1,-180 110-1,224-110-20,4 4-1,2 4 1,5 6-1,-162 172 1,179-160-43,-115 174 0,155-201 71,3 2 0,3 1 0,-45 128 0,62-140 28,3 1 1,2 0 0,3 1-1,3 0 1,-1 95-1,11-108 3,1-1 0,3 1 0,1-1 0,3 0-1,2-1 1,2 0 0,32 74 0,-25-78 3,2-1 0,2 0 0,1-2 0,61 70 0,-43-64 5,1-2-1,3-1 1,64 43-1,-19-26 3,2-4-1,2-4 1,3-5 0,111 37-1,-16-20-4,3-8 1,212 31-1,418 9-15,145-67 3,-3-69 43,-1-47 19,-3-24-10,845-160-47,-1288 163-41,722-250 1,-323-14-3,-772 298 33,-4-7-1,-4-5 1,253-204-1,-348 248 20,-2-1-1,-1-3 0,48-66 0,-67 77 17,-2-1 0,-1-2-1,-2 0 1,-2-1 0,23-69 0,-31 74 3,-2-1 1,-1 0-1,-2 0 1,-1 0-1,-2-1 1,-1 1-1,-2-1 1,-1 1 0,-2 0-1,-2 0 1,-1 0-1,-1 0 1,-2 1-1,-2 1 1,-1 0-1,-1 0 1,-2 1-1,-1 1 1,-2 1-1,0 1 1,-2 0-1,-2 1 1,0 2-1,-2 0 1,-53-42-1,21 27-63,-3 2-1,-1 2 1,-2 4 0,-1 2-1,-1 3 1,-92-26-1,-3 10-337,-264-36-1,92 41 196,-36 15-54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2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8413 632 11811,'-49'-10'299,"1"-2"1,1-3 0,0-1 0,-68-34 0,63 21-278,-1 2 0,-1 3 1,-1 2-1,-2 2 1,0 3-1,-60-10 1,20 15 34,-108 0 1,-102 15 180,42 0-4,-233-27 56,40 0-240,-120 16-47,-398-10 10,172-9 29,-297-12 273,1030 36-280,-332-7 97,292 12-126,-178 27 1,149-3-50,1 7 0,2 6 0,1 6 0,-152 73 0,226-89 4,-100 64 0,133-73 34,1 1-1,1 2 0,1 1 1,1 0-1,-25 34 0,20-18-3,2 1-1,2 2 1,2 0-1,2 1 1,2 2-1,-15 50 0,18-40-3,3 0 0,2 1 0,3 0 0,-3 112 0,11-144 14,2 1-1,1-1 0,1 0 0,1 0 0,1 0 0,2 0 0,0-1 1,2 0-1,0 0 0,2-1 0,0 0 0,2-1 0,0 0 1,1-1-1,2-1 0,0 0 0,27 25 0,-10-16 0,0-2 0,2-2 0,1-1 0,74 37-1,-24-23 3,106 33 0,-82-39 0,0-5 1,2-5-1,123 8 0,345-8-15,767-97-31,-9-98 5,-780 96 18,-215 31-8,858-119-39,-7-31 41,-158-36 24,-744 153 9,-205 51 50,108-49-1,-171 65-17,-1 0 0,0-1 0,-1-2 0,0 0 0,-2-1 0,0-2 0,-1 0 0,0 0 0,26-36 0,-37 42-17,0 0 0,-1-1 0,0 1 1,-1-1-1,0-1 0,-1 1 0,-1-1 1,0 0-1,-1 0 0,0 0 0,-1 0 1,-1 0-1,0-1 0,-1 1 0,0 0 1,-1-1-1,-1 1 0,-1 0 0,-4-17 1,-2 4-27,-2 0 0,-1 0 1,-1 1-1,-1 0 1,-1 1-1,-2 1 1,-20-24-1,7 13-57,-2 1 1,-1 2-1,-67-49 1,44 42-70,-1 4-1,-2 1 1,-2 4 0,-113-41 0,82 42 17,-2 4 0,-170-23 0,10 24-55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1274 603 10178,'-15'-24'430,"-1"1"0,-1 0 0,-1 1 0,-1 1 0,-1 1 1,-1 0-1,-39-27 0,3 9 78,0 3 0,-69-30 0,108 56-462,0 1-1,-1 1 1,0 1-1,-35-8 0,42 13-51,1 0 0,-1 0-1,1 1 1,-1 0 0,1 1 0,-1 1-1,1 0 1,-1 0 0,-19 7-1,8 1-13,0 1 0,0 1 0,1 1 0,1 1 1,0 0-1,1 2 0,-31 31 0,6 1-31,-70 96 0,83-100 38,3 1 0,1 2 0,2 0 0,3 2 0,-29 86 0,44-106 8,1 1-1,1 0 1,2 0 0,-1 54-1,5-62 5,2 1 0,0-1 0,2 0 0,0 0 0,2 0 0,0 0 0,11 24 0,-10-30 9,2 0 1,0 0 0,0 0 0,1-1-1,1-1 1,1 0 0,0 0 0,0-1-1,2-1 1,15 12 0,-12-12 6,1 0 1,0-2-1,1 0 1,0-2-1,0 0 1,1 0 0,0-2-1,34 6 1,-10-6 15,0-2 1,1-2 0,0-1-1,-1-3 1,1-2 0,-1-1-1,0-3 1,0-1-1,45-17 1,-28 5 72,-1-3 0,-1-3 0,-2-2 0,0-2 0,88-66 0,-102 62 44,-1-1 0,-2-2 1,-2-2-1,-1-2 0,-2-1 0,-2-1 1,49-90-1,-62 96-70,-2 0-1,-1-2 1,-2 0-1,-2-1 1,-2 0-1,-2-1 1,-1 0-1,-2-1 1,-2 0-1,-3-69 1,-2 92-130,-1-1 1,-1 0 0,0 1-1,-2 0 1,0 0-1,-2 0 1,0 0-1,-1 1 1,-1 0-1,-1 1 1,-23-34-1,16 32-9,-22-20 0,-25-18-119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13195,'3'-1'72,"1"0"1,-1 1-1,1-1 1,0 1-1,-1 0 1,1 0-1,-1 1 0,1-1 1,0 1-1,5 1 1,8 1-11,103 4 16,155-12 0,-256 5-69,1320-75 539,-564-9 628,-735 78-1104,43-9 27,-73 13-105,0-1 0,1 0 1,-1-1-1,-1 0 0,14-8 0,-21 11 5,-1 0 0,1 0 0,0 0 0,-1 0 0,1 0 0,-1-1 0,1 1 0,-1-1 0,0 1 0,1-1 0,-1 0 0,0 1 0,0-1 0,0 0 0,0 0 0,-1 1 0,1-1 0,0 0 0,-1 0 0,0 0 0,1 0 0,-1 0-1,0 0 1,0 0 0,0 0 0,0 0 0,0 0 0,0 0 0,-1 0 0,1 0 0,-2-3 0,-1-1-7,-1 0-1,1 1 0,-1-1 1,-8-7-1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938 100 14003,'-15'-11'68,"0"0"0,0 0 1,-1 2-1,0 0 0,-1 1 0,0 0 1,0 1-1,-1 1 0,1 1 0,-1 1 1,-1 0-1,1 1 0,0 1 0,-1 1 1,1 0-1,-1 2 0,1 0 0,-1 1 0,1 1 1,0 0-1,0 2 0,0 0 0,-21 9 1,13-2-90,0 0-1,2 2 1,-1 0 0,2 2 0,0 1 0,1 1 0,0 0-1,2 2 1,0 0 0,1 2 0,-21 31 0,17-18 30,2 1 0,2 1 0,1 0 0,1 1 0,3 1 0,1 1 0,-9 47 0,-2 36 158,7 0-1,4 1 0,6 207 1,9-299-137,0-1 0,3 0 1,0 0-1,2 0 0,1-1 1,19 47-1,-19-61-25,0 0 0,1 0 0,0-1 0,1 0 1,1-1-1,1 0 0,0-1 0,0 0 0,1-1 0,1 0 0,0-1 0,29 17 1,-29-20-5,0-1 1,1-1-1,-1 0 1,1-1 0,0-1-1,0 0 1,0-1 0,1-1-1,0 0 1,-1-1 0,1-1-1,30-3 1,-26 0 1,-1-1 1,0-1-1,0-1 1,-1-1-1,0 0 1,0-1-1,0-1 1,-1-1-1,-1 0 1,17-14 0,-3-1 36,-2-2 0,0 0 0,-2-2 0,-1-1 0,-1-1 0,-1-1 0,-3-1 0,0-1 0,-2 0 0,25-68 0,-27 54 29,-2-1 0,-1-1 0,-3 1-1,-3-2 1,-1 1 0,-2-1 0,-7-95-1,1 123-53,-1 1-1,0 0 1,-2 1-1,-1-1 1,-1 1 0,0 0-1,-2 0 1,0 1-1,-16-25 1,18 35-37,0 0 0,-1 0 1,0 0-1,-1 1 1,0 1-1,-1-1 0,0 1 1,0 1-1,0 0 0,-1 0 1,0 1-1,0 1 0,-1 0 1,0 0-1,0 1 1,0 0-1,-22-3 0,16 5-22,1 1 0,-1 0-1,0 1 1,1 1 0,-1 1-1,1 0 1,-1 1 0,1 1-1,0 1 1,0 0 0,1 1 0,-18 10-1,-37 24-161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8 12203,'-64'13'395,"0"3"0,1 3 0,1 2 0,-106 54 0,158-69-350,1 0 0,0 1 0,0 1 0,1-1 0,0 1 1,0 1-1,1-1 0,0 1 0,1 1 0,0-1 0,0 1 0,-4 11 0,-6 15-10,3 0-1,-11 44 0,-82 454-8,91-437-21,-8 72-2,20-132 25,1 1 0,7 61 0,-3-80-9,1-1 1,1 0-1,1 0 1,0 0-1,1-1 0,1 1 1,9 15-1,-9-21 1,1 0 0,0 0 0,1-1 0,0-1 0,1 1 0,0-1 0,0-1 0,1 0-1,0 0 1,17 9 0,-8-7 12,0-1 0,1-1 0,0-1 0,1 0 0,-1-2 0,1 0 0,31 3 0,-22-6 2,0-2 0,0-1 0,0-1 0,56-9 0,-33-2-8,-2-2 0,0-2 0,-1-2 0,0-3 0,86-49 0,-85 38-10,-1-2 0,-2-3 1,-2-1-1,49-51 0,-40 29-1,-3-2 0,71-107 0,-97 127-3,-2-1 0,-2-2 0,-2 0 0,-2-1 0,16-59 0,-27 75-2,-2 0 0,0-1 0,-2 0 0,-1 0 0,-2-1 0,-1 1 0,-2 0 0,0 0 0,-10-43 0,7 57-8,0 1-1,0-1 1,-2 1-1,0 0 0,-1 0 1,-1 1-1,0 1 1,-1-1-1,-19-21 0,13 20-37,0 0 1,-1 2-1,-1 0 0,0 1 0,-1 0 0,-36-16 0,13 11-49,-1 2 0,-1 2 0,-1 2 0,0 2 0,0 2 0,-82-4 0,-34 8-75,-7 9-28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1621 856 10306,'-7'2'270,"0"0"0,0 0 0,0-1 1,0 1-1,-1-2 0,1 1 0,0-1 0,-1 0 0,1 0 0,0-1 0,-1 0 0,1-1 0,0 1 0,-10-5 1,-6-3 300,0-2 1,-41-25 0,2 1-512,-51-20 85,37 20-115,2-3 0,-102-70-1,-19-53 230,123 98 41,-131-89 0,159 124-224,-1 2-1,-1 2 0,-1 2 0,-77-24 0,119 44-133,0 1 0,-1 0 0,1 1-1,0-1 1,-1 1 0,1 0-1,0 0 1,-1 1 0,1-1 0,0 1-1,0 0 1,-1 1 0,1-1-1,0 1 1,0 0 0,-5 4 0,-11 6-166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535 767 14763,'2'-4'122,"-1"-1"-1,0 1 0,0-1 1,0 1-1,-1-1 1,1 0-1,-1 1 1,0-1-1,0 1 0,-1-1 1,0-4-1,-15-55 182,8 36-205,-2-6 12,-1 1 0,-1 0 0,-2 1 0,-1 0 0,-1 1 0,-2 1 0,-1 1 0,-2 0 0,0 2 0,-2 0 0,-1 2 0,-1 0 0,-1 2 0,-1 1 0,-45-29 0,-29-6 373,59 35-236,40 21-238,1 0 1,-1 0 0,1 0 0,-1 0-1,1 0 1,-1 0 0,1 0-1,0 0 1,0-1 0,-3-2 0,4 4-10,0 0 0,0-1 0,0 1 0,0 0 0,0-1 0,0 1 0,0 0 0,0-1 0,0 1 0,0 0 0,0-1 0,0 1 0,0 0 0,0-1 0,0 1 0,0 0 0,0-1 0,0 1 0,0 0 0,0-1 0,1 1 1,-1 0-1,0-1 0,0 1 0,0 0 0,1-1 0,-1 1 0,0 0 0,0 0 0,1-1 0,-1 1 0,0 0 0,4-2-11,0 0 0,0 0 0,-1 1 1,1-1-1,0 1 0,0 0 0,7 0 0,43-8-80,1 4 1,106 2-1,109 29 23,340 85 721,-474-83-276,-28-7-187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52 458 15851,'-52'20'1251,"52"-20"-1248,0 0 0,1 0 0,-1 0 0,0 0 0,0 0 0,0 0 0,0 0 0,0 0 0,0 1 0,0-1 0,0 0 0,0 0 0,0 0 0,0 0 0,1 0 0,-1 0 0,0 0 0,0 0 0,0 0 0,0 0 0,0 0 0,0 1 0,0-1 0,0 0 0,0 0 0,0 0 0,0 0 0,0 0 0,0 0 0,0 0 0,0 0 0,0 0 0,0 1 0,0-1 0,0 0 0,0 0 0,0 0 0,0 0 0,0 0 0,0 0 0,0 0 0,0 0 0,0 0 0,0 1 0,-1-1 0,1 0 0,0 0 0,40 5 274,0-1-1,70-3 0,-44-1-210,809-31 393,4-48-291,871-143 590,-1515 189-518,1083-85-1123,-1236 114 559,-14-1-119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1361 14139,'1'0'63,"-1"0"1,1 0-1,0 0 0,0-1 0,-1 1 0,1 0 1,0-1-1,-1 1 0,1 0 0,0-1 1,-1 1-1,1-1 0,-1 1 0,1-1 1,-1 0-1,1 1 0,-1-1 0,2-1 1,-1 1 9,70-69 305,95-73 0,-66 60-385,114-102-51,306-254-105,13 54 292,-518 374-128,40-21-91,-54 32 92,-1 0 0,0-1 0,0 1-1,0 0 1,0 0 0,0 0 0,1 0 0,-1-1-1,0 1 1,0 0 0,0 0 0,0 0 0,1 0-1,-1 0 1,0 0 0,0 0 0,0-1 0,1 1-1,-1 0 1,0 0 0,0 0 0,1 0 0,-1 0 0,0 0-1,0 0 1,0 0 0,1 0 0,-1 0 0,0 0-1,0 0 1,1 1 0,-1-1 0,0 0 0,0 0-1,0 0 1,1 0 0,-1 0 0,0 0 0,0 0-1,0 1 1,0-1 0,1 0 0,-8 10 234,-20 18-50,-17 10-135,-9 6 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39:5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15 227 13123,'-1'-1'89,"0"1"0,0-1 0,0 0 0,0 1 0,0-1 0,0 0 0,0 0 0,0 0 0,1 0 0,-1 0 0,0 1 0,1-1 1,-1 0-1,1 0 0,-1-1 0,1 1 0,-1 0 0,1-1 0,0 0-52,1 1 0,0 0 0,0 0 0,0 0 0,0 0 0,0 0 0,0 0 0,0 1 0,0-1 0,1 0 0,-1 0 0,0 1 0,0-1 0,1 1 0,-1-1 0,0 1 0,3-1 0,262-95 613,-220 79-620,118-41 41,-141 52-64,0 1 0,1 0 1,-1 2-1,1 1 0,28 0 0,-47 2-4,0 1-1,-1-1 0,1 1 0,0-1 0,0 1 0,0 1 0,-1-1 0,1 1 0,-1 0 0,1 0 0,-1 0 1,0 0-1,0 1 0,0 0 0,0 0 0,0 0 0,0 0 0,-1 0 0,4 6 0,-4-4 7,0 0 0,0 0 0,-1 0 0,0 0-1,0 1 1,-1-1 0,1 1 0,-1-1 0,0 1 0,-1 0-1,1-1 1,-1 1 0,0 0 0,-1-1 0,1 1 0,-3 9 0,-5 18 45,-1-1 1,-21 52 0,-38 63 49,53-116-96,-22 46-291,-98 223-2056,117-239 1836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1180 12659,'1'-1'76,"1"0"-1,-1 0 1,1 0 0,-1 0 0,1 0 0,-1 0 0,0 0 0,0-1 0,1 1 0,-1 0-1,2-4 1,-1 2 30,18-21 55,41-49-287,81-128 0,-42 19-496,-53 90 357,76-109 0,-106 180 329,0 0-1,1 1 1,1 1-1,1 1 1,39-27 0,119-61 466,-76 49-503,-45 19-6,-5-3-18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1518 622 12179,'-4'-29'482,"0"-52"1,4 64-474,0 0 0,-1 0 1,-1-1-1,0 1 1,-1 0-1,-1 0 0,-1 1 1,-9-24-1,2 19 10,0 1-1,-2 1 1,0 0 0,-1 0-1,-1 2 1,0 0-1,-2 1 1,0 0-1,0 2 1,-1 0 0,-1 1-1,-1 1 1,-24-11-1,5 5 42,0 2 0,0 2 0,-1 2 0,-1 2-1,0 1 1,-61-4 0,67 11-12,0 1 0,0 1 1,0 3-1,0 1 0,-60 14 0,74-12-85,0 1 0,1 1 0,0 1-1,0 1 1,1 0 0,0 2 0,1 0 0,0 1-1,1 1 1,-17 18 0,8-3-219,1 1 1,2 1-1,-27 44 1,-48 110-866,74-133 968,2 0 0,2 1 0,3 1 0,-15 75-1,28-101 213,2-1-1,1 1 0,1 0 0,4 40 0,-1-48 15,2 0 0,0-1 0,1 1-1,1-1 1,0 0 0,2-1 0,9 19 0,-1-12-19,0-1-1,2 0 1,0-1 0,2-1 0,0-1-1,2 0 1,0-2 0,1-1 0,1 0-1,40 21 1,3-4 14,2-2 1,140 44-1,-20-20-95,2-9 1,210 25-1,-361-67 87,1-2 1,-1-2-1,56-4 1,-84 1 9,0 0 1,0-1 0,-1-1-1,1 0 1,-1-1 0,1 0-1,-1 0 1,0-2 0,-1 1-1,1-1 1,-1-1 0,-1 1-1,1-2 1,-1 1 0,15-17-1,-12 9 65,-1-1-1,-1 0 1,0-1-1,-1 0 1,-1-1-1,0 1 1,-2-2-1,0 1 1,-1-1-1,4-26 1,-2-7 81,-3 1 0,-4-88 1,-4 69-212,-3-1 1,-3 1-1,-24-87 1,18 100-140,-3 2 0,-3 0 0,-1 0 1,-41-65-1,46 91 58,-2 0 1,0 1-1,-2 2 1,-1 0 0,-2 1-1,0 1 1,-1 2-1,-1 1 1,-57-34-1,-43-11-152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1185 14411,'27'-8'202,"1"1"1,-1 2-1,1 1 0,0 1 1,34 1-1,-9-1-166,582-54-749,-2-55 84,263-127 447,151-35 249,-30 70 30,-274 59-30,-685 133-70,297-74-338,-291 63 280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14155,'8'-7'181,"1"0"1,0 0-1,0 1 1,0 0-1,1 0 1,20-8-1,67-18-288,-89 30 156,85-22-581,1 4-1,0 4 0,161-7 0,-222 23 290,41 3-1,-64-1 237,-1-1-1,1 1 1,-1 0-1,0 1 1,0 0-1,0 0 1,0 1-1,15 9 0,-22-12 45,0 1 0,0-1 1,0 1-1,0-1 0,-1 1 0,1 0 0,0 0 0,-1 0 0,1 0 0,-1 0 0,1 0 0,-1 0 0,0 0 0,0 1 0,0-1 0,0 0 0,0 1 0,-1-1 0,1 1 0,-1-1 0,0 1 1,1-1-1,-1 1 0,0-1 0,-1 1 0,1-1 0,0 1 0,-1-1 0,1 1 0,-1-1 0,0 0 0,0 1 0,-1 2 0,-4 6 189,0-1 0,0 0 1,-1 0-1,0-1 0,-17 17 0,-26 24 687,-62 47 0,-67 39-32,37-29-735,-104 92-16,130-104-119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1058 240 9794,'0'-10'282,"-1"0"0,-1 0-1,1 1 1,-1-1 0,-1 0 0,0 1-1,0 0 1,-1-1 0,0 1 0,-1 1-1,-8-13 1,9 16-225,0 0 0,-1 0 0,1 0 0,-1 1 0,0 0 0,-1 0 0,1 0 0,-1 1 1,0-1-1,0 2 0,0-1 0,0 0 0,0 1 0,0 0 0,-1 1 0,1-1 0,-1 1 0,-8 0 0,-8 0-62,-1 2 0,1 1 0,-1 0 0,1 2 0,0 1 0,0 1 0,-35 13 0,-11 9-81,-70 41 0,95-46 84,1 2 1,2 2-1,0 2 0,2 2 1,2 1-1,-66 71 1,88-83 51,0 0 0,1 1 0,1 0 0,1 1 0,1 0 0,-13 40 1,18-43 24,2-1 0,0 1 1,1 0-1,1 0 1,1 0-1,0 0 0,2 0 1,0 0-1,6 31 1,-3-31 1,1 0 0,1 0 0,1-1 0,0 0 0,1 0 0,1 0 0,1-1 1,0-1-1,2 1 0,17 19 0,-13-19-17,2 0 0,-1-2 1,2 0-1,0-1 0,1-1 0,0 0 0,43 18 1,-33-20-43,0 0 1,1-2 0,0-1 0,0-2 0,1-1 0,-1-1 0,1-2 0,0-1 0,0-2 0,0-1 0,0-1 0,-1-2 0,35-10 0,-35 6-1,0-2 0,-1-1 0,0-1 0,-1-2 1,-1-1-1,0-1 0,42-35 0,-41 27 41,-1-2 1,-1-2-1,-1 0 0,-2-1 0,-1-2 0,20-35 1,-16 20 74,-2-1 0,-3-1 1,-1-2-1,17-65 0,-31 93-76,-2 0 0,-1-1 0,-1 0 0,0 1-1,-2-1 1,-1 0 0,-1 0 0,-1 0 0,-1 0 0,-1 1-1,-14-46 1,13 56-51,-1 1-1,0 0 1,0 0-1,-1 0 1,-1 1-1,0 0 1,-1 0-1,0 1 1,0 0-1,-1 0 1,-1 1-1,1 1 0,-24-15 1,16 14-70,0 0 0,0 2 0,-1 0-1,0 1 1,-1 0 0,1 2 0,-1 0 0,-39-1 0,-20 2-60,0 3-38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1592 193 4689,'-25'7'282,"7"-3"406,-34 6 0,47-10-467,0 1 1,0-1-1,0 0 0,1-1 1,-1 1-1,0-1 0,0 0 1,1 0-1,-1-1 1,0 1-1,1-1 0,-5-2 1,-102-71 883,78 51-427,0 1 1,-50-24 0,70 41-581,0 1-1,0 0 0,0 1 0,-1 0 0,1 1 0,-1 1 0,0 0 0,0 1 1,0 0-1,-25 3 0,11 2-97,0 2 0,0 1 0,-48 18 1,-76 41 11,151-65-12,-81 38 91,3 3 0,1 4 0,-88 68 0,141-94-79,1 2-1,2 0 1,0 1 0,1 1-1,2 1 1,0 0-1,2 2 1,1 0 0,1 1-1,1 1 1,2 0-1,0 0 1,3 2 0,0-1-1,2 1 1,1 0-1,1 0 1,2 1 0,1 0-1,2-1 1,1 1-1,9 53 1,-1-38-113,3-1 1,1 0-1,3 0 0,2-2 0,28 54 1,-27-65 10,1 0 0,1-1 0,1-2 0,2 0 1,2-1-1,0-2 0,35 28 0,-37-37 102,2-1 0,0-1 0,1-2-1,1 0 1,0-2 0,0-1 0,1-2 0,1 0 0,43 6 0,-3-6 225,1-2 0,138-6 1,-130-6-65,0-3 0,-1-4 1,0-3-1,117-38 0,-134 31-112,0-3-1,-2-3 1,-1-2-1,-1-2 1,100-76 0,-117 76-35,-2-1 0,-1-2 0,-2-1 0,-1-2 0,-3-1 0,0-2 0,40-73 0,-54 80 8,-1-1 1,-1-1-1,-2 0 1,-2-1 0,-1 0-1,-2-1 1,5-55 0,-12 72-13,-1 1 0,-1-1 0,0 1 0,-2 0 0,0-1 0,-11-31 0,9 37-11,0 1 0,-2 0 0,0 0 0,0 1 0,-1 0 0,-1 0 0,0 1 0,-1 0 0,-19-18 0,17 19 76,0 1 0,-1 1-1,0 0 1,-1 1 0,0 0 0,0 1-1,-1 1 1,-16-5 0,-12-1 320,-69-10 0,83 18-432,-37-10 277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14491,'-1'0'986,"1"0"-937,0-1 1,-8 14 187,-11 26-129,11-8-105,1 1 1,1 0 0,2 0 0,1 0-1,2 1 1,5 62 0,44 197-13,-44-272 12,55 261 3,74 438 80,-63 67 547,14 114 309,-46-656-791,-9-72-427,7 188-1,-35-318 19,-2 0-1,-1-1 0,-14 68 0,2-55-77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2064 15451,'69'-42'1304,"71"-37"-1009,225-75-138,13 23-186,635-200-138,321-109 225,166-19 413,-457 234-233,-825 192-290,322-59-666,-404 56 576,-27-5-48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2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6132 379 12435,'-74'-43'337,"-1"3"0,-2 3 0,-1 4 0,-92-26 0,-357-62 12,385 100-471,-253-4 1,207 31 160,2 7 1,-276 55 0,208-10-55,-305 110 0,270-62-335,-505 265 0,302-80 184,345-192 120,-163 144-1,56-10-10,190-167 29,-97 130 0,105-115 12,3 2 1,5 3 0,3 2-1,4 2 1,4 1 0,3 2-1,6 2 1,3 0 0,-24 190-1,34-98-72,12 307 0,14-352 48,5 0 0,62 245 0,-50-295 42,3-1-1,5-2 1,4-1-1,3-3 0,78 116 1,-58-110 35,5-4 0,3-2 1,4-4-1,125 105 0,-70-83-9,5-6 0,3-6 0,5-5-1,3-8 1,4-5 0,2-7 0,252 72 0,-205-85-20,1-9 0,3-8 1,271 13-1,-192-40 68,-1-13 0,0-11 0,-1-13 0,-1-12 0,395-109 0,-498 96-17,-3-8-1,-2-8 0,-4-6 1,177-110-1,-192 91-33,-4-6 0,245-216 0,-252 176 23,-5-6-1,-7-6 1,133-204 0,-151 177 70,167-365 1,-237 446-85,-3-1-1,-5-1 1,-5-2 0,-4-2-1,16-152 1,-35 185 9,-3-1 0,-4 1 0,-14-107 1,6 122 20,-2 0 1,-3 1-1,-2 0 1,-46-99 0,32 95 24,-2 1 1,-3 2-1,-54-65 1,31 52 86,-127-114 0,55 77-71,-5 6 1,-175-98-1,118 90-358,-5 8 0,-242-85-1,232 119 98,-6 20-56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14747,'2'-2'58,"-1"1"0,0 0 1,1 0-1,0 1 0,-1-1 0,1 0 0,-1 0 0,1 1 0,0-1 0,0 1 0,-1-1 1,1 1-1,0 0 0,0 0 0,-1 0 0,1 0 0,2 0 0,6 0 35,204-6 511,-108 5-481,73-3 59,187-2-34,-249 9-137,130 21-1,-216-20 6,-1 2 1,0 1-1,0 2 1,33 13 0,-53-18 7,0 1 0,-1 0 0,1 1 0,-1 0 0,0 0 1,-1 1-1,1 0 0,-2 0 0,1 1 0,-1 0 0,0 1 0,0 0 1,-1 0-1,0 0 0,6 13 0,-7-9 27,-1 1 1,0-1-1,-1 1 1,0 0-1,-1 0 0,-1 0 1,0 0-1,-2 26 0,-2-8 67,-2 0 0,-14 55 0,0-29-4,-2 0 0,-2-2 0,-3 0 0,-49 76 0,7-29-285,-98 113 0,131-173 89,-2-2-1,-50 43 0,77-77 35,0 0 0,0 0-1,-16 6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2770 14443,'24'-27'234,"0"0"0,2 2 0,1 1 0,1 1 0,1 1-1,1 2 1,0 1 0,58-26 0,22-1-383,146-41 0,-234 80 121,333-97-893,128-41-244,288-122 812,9-4 1536,6 25 100,847-175-282,-432 119-631,-200 18 407,-948 268-726,168-46 156,103-32 94,-12-18-198,-301 107-91,-4 3-150,0-1-1,-1 0 1,0 0 0,10-7 0,-16 10 124,1 0 1,-1-1-1,0 1 1,0 0 0,1 0-1,-1-1 1,0 1-1,0 0 1,1-1 0,-1 1-1,0 0 1,0-1 0,0 1-1,0 0 1,1-1-1,-1 1 1,0 0 0,0-1-1,0 1 1,0-1-1,0 1 1,0 0 0,0-1-1,0 1 1,0-1 0,0 1-1,0 0 1,0-1-1,0 1 1,0 0 0,-1-1-1,0 0-1,0 0 0,0 0 0,0 0 0,0 0 0,0 0 0,-1 0 0,1 0 0,0 1 0,0-1 0,-1 0 0,1 1 0,-3-1 0,-44-12-203,-13 1-84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1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101 158 15851,'-7'15'464,"0"0"0,0 1 0,1 0 0,-5 24 0,-9 68-107,15-71-332,-32 379 146,37-412-165,-1 4 13,1-1 1,0 0-1,0 0 1,1 0 0,0 0-1,3 13 1,-3-19-11,-1 0 1,0-1 0,0 1-1,1-1 1,-1 1 0,1-1 0,-1 1-1,0-1 1,1 1 0,-1-1-1,1 1 1,-1-1 0,1 0-1,-1 1 1,1-1 0,-1 0-1,1 1 1,-1-1 0,1 0-1,0 0 1,-1 0 0,1 1 0,0-1-1,-1 0 1,1 0 0,-1 0-1,1 0 1,0 0 0,-1 0-1,1 0 1,0 0 0,-1 0-1,1-1 1,-1 1 0,1 0-1,0 0 1,-1 0 0,1-1-1,-1 1 1,1 0 0,-1-1 0,1 1-1,-1 0 1,1-1 0,-1 1-1,1-1 1,-1 1 0,1-1-1,-1 1 1,0-1 0,1 1-1,-1-2 1,11-12 181,-1 0 0,0-1 0,9-19 0,-7 12-25,330-586 2685,-243 453-2905,-94 148-13,12-12-770,-16 19 807,-1 0 0,0 0 1,0 0-1,0 0 0,1 0 0,-1-1 1,0 1-1,0 0 0,0 0 1,0 0-1,1 0 0,-1 0 0,0 0 1,0 0-1,0 0 0,1 0 1,-1 0-1,0 0 0,0 0 1,0 0-1,1 0 0,-1 0 0,0 0 1,0 1-1,0-1 0,1 0 1,-1 0-1,0 0 0,0 0 0,0 0 1,0 0-1,1 0 0,-1 1 1,2 12-649,-4 4 197,-3 5-141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15075,'28'44'1353,"-3"-8"-1073,-3-13-296,1-4 528,-1-16-368,6-10-64,-5-29-128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16772,'10'14'1296,"-4"15"-960,-3 8-152,2 14 600,3 9-288,0 10-304,1 3-32,1 0-24,-1 0-32,-4-9-136,-2-7-120,-2-13-304,-1-9-200,-7-16 512,-5-10-104,-7-14-112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22 205 13315,'-2'-6'246,"-2"-4"293,0-1 1,1 1-1,-4-21 1,6 28-390,1-1-1,0 1 1,0 0-1,0 0 1,0 0-1,1-1 1,-1 1-1,1 0 1,0 0-1,0 0 1,0 0-1,0 0 1,1 0-1,-1 0 1,1 0-1,-1 0 1,1 1-1,3-4 1,2-1-30,1 0 0,1 0 0,-1 1 0,1 0 0,0 0 1,1 1-1,-1 0 0,1 1 0,0 0 0,0 0 0,1 1 0,-1 0 0,15-1 0,-10 2-106,0 0 0,1 2 0,-1-1 0,0 2 0,0 0 0,0 1 0,0 0 0,27 8 0,-31-6-20,-1 1-1,1 0 1,-1 0-1,0 1 1,-1 0-1,1 0 1,-1 1-1,-1 1 1,1 0-1,10 12 1,-10-8-12,0 0 0,-1 1 0,0 0 1,-1 0-1,0 1 0,-1 0 0,6 19 0,-7-12 46,0 0 0,-1 0 0,-1 0-1,-1 0 1,-1 1 0,-1-1-1,-1 0 1,-1 1 0,-1-1-1,0 0 1,-10 29 0,8-36 146,0 0 1,-2 0-1,0-1 0,0 0 1,-1 0-1,-1 0 1,0-1-1,-1-1 0,0 0 1,0 0-1,-25 18 1,21-18 33,-2-1 1,1-1 0,-1 0 0,0-1 0,-1-1-1,0 0 1,0-2 0,-1 0 0,-28 5 0,37-9-278,1 0 0,-1-1 0,1 0 0,-1 0 0,-15-4 0,23 4 18,-1 0 0,1 0 0,0 0 0,-1-1 0,1 1 0,-1 0 0,1-1 0,0 1 0,-1-1 0,1 0 0,0 1 0,0-1 0,0 0 0,-1 0 0,1 0 0,0 0 0,0 0 0,0 0 0,0 0 0,1 0 0,-1 0 0,0-1 0,0 1 0,1 0 0,-1 0 0,1-1 0,-1 1 0,1 0 0,-1-1 0,1 1 0,0-1 0,0 1 0,0 0 0,0-1 0,0 1 0,0-1 0,0 1 0,0-1 0,0 1 0,1 0 0,0-3 0,8-14-459,10-1-119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16067,'0'-2'229,"2"-27"2618,-2 29-2836,0 0 0,0 0 1,0 0-1,0 0 0,0 0 1,0-1-1,0 1 1,0 0-1,0 0 0,-1 0 1,1 0-1,0 0 1,0 0-1,0-1 0,0 1 1,0 0-1,0 0 0,0 0 1,-1 0-1,1 0 1,0 0-1,0 0 0,0 0 1,0 0-1,-1 0 0,1 0 1,0 0-1,0 0 1,0 0-1,0 0 0,0 0 1,-1 0-1,1 0 1,0 0-1,0 0 0,0 0 1,0 0-1,-1 0 0,1 0 1,0 0-1,0 0 1,0 0-1,0 0 0,-14 12-51,8-5 75,0 1 1,1 0-1,0 1 1,0-1-1,1 1 1,0 0 0,1 0-1,-1 1 1,2-1-1,-3 12 1,-1 18 81,-2 44 1,7-68-111,-5 96 102,15 179 0,-8-277-85,4 33 26,-4-43-32,-1-1 0,1 0 0,-1 0 0,1 0 0,0 1 1,0-1-1,0 0 0,0 0 0,0 0 0,1 0 0,-1-1 0,0 1 0,1 0 1,0 0-1,2 2 0,-3-4 4,1 1 0,-1-1-1,0 0 1,1 1 0,-1-1 0,1 0 0,-1 0 0,1 0 0,-1 0 0,0 0-1,1 0 1,-1 0 0,1 0 0,-1-1 0,0 1 0,1 0 0,-1-1-1,0 1 1,1-1 0,-1 0 0,0 1 0,0-1 0,1 0 0,-1 0 0,0 0-1,1-1 1,32-32 414,-30 30-374,52-65 259,-2-2 0,-4-2 0,-2-3 1,53-116-1,-62 98-1660,-34 81 996,-1-1 0,0-1 0,-1 1 0,2-27 0,-6 24-367</inkml:trace>
  <inkml:trace contextRef="#ctx0" brushRef="#br0" timeOffset="1">313 333 16059,'16'27'1505,"6"3"-1009,0 4-272,4 4 408,2 4-256,1 5-152,0 1-16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12155,'4'7'250,"-1"0"1,1-1 0,0 1 0,1-1-1,0 0 1,0 0 0,10 9-1,10 12 178,0 9-141,-2 0 0,-1 2 0,-2 1 0,21 56 0,-24-52-70,2-1 0,2 0 0,41 61 1,-36-71-150,2-1 1,1-2 0,1 0 0,1-2 0,2-2-1,41 26 1,227 110 58,-114-77-38,4-9-1,3-7 1,3-10 0,2-8 0,2-8-1,206 14 1,659-2 1401,-2-118-454,-356-36-317,-29 3-471,-221 36 232,-444 58-438,5 0 199,-17 4-174,-10 2-116,-1 0 9,-1-1 0,0 0 0,0 0 0,0-1 0,1-1-1,-1 0 1,-16-1 0,-22-6-53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452 176 13403,'39'-34'2313,"-2"-1"-1,33-39 1,-41 42 418,-52 64 52,8-8-2514,-467 732 602,470-734-1026,5-10-157,1 0-1,-2-1 1,1 1-1,-13 12 0,19-23 272,1 0-1,-1-1 0,1 1 0,-1-1 0,1 1 0,-1 0 0,1-1 0,-1 1 1,1-1-1,-1 1 0,0-1 0,1 1 0,-1-1 0,0 0 0,1 1 1,-1-1-1,0 0 0,0 1 0,1-1 0,-1 0 0,0 0 0,0 0 0,1 0 1,-1 0-1,0 0 0,0 0 0,0 0 0,1 0 0,-1 0 0,0 0 1,0 0-1,1-1 0,-1 1 0,0 0 0,0-1 0,1 1 0,-1 0 0,0-1 1,0 0-1,-1-1-34,1-1 0,-1 1 0,0-1 1,1 0-1,0 0 0,0 0 0,0 0 0,0 0 1,0 0-1,0-5 0,-3-44-752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18132,'10'12'1624,"1"11"-1008,2 4-216,9 12 681,4 3-225,11 11-256,6 1-88,8 0-256,1-3-168,4-6-976,-2-4 832,3-9-152,-6-7-64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6:14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13123,'5'3'147,"0"-1"0,0 0 0,1-1 0,-1 0 0,0 1 0,1-2 0,-1 1 0,1-1 0,-1 1 0,0-1 0,9-2 0,-13 2-125,0 0-1,0 1 1,0-1 0,0 0-1,0 0 1,0 0 0,0 1-1,-1-1 1,1 1 0,0-1-1,0 0 1,0 1 0,-1-1-1,1 1 1,0 0-1,-1-1 1,1 1 0,0 0-1,-1-1 1,1 1 0,-1 0-1,1 0 1,-1-1 0,1 1-1,-1 0 1,0 0 0,1 0-1,-1 0 1,0-1-1,0 1 1,0 0 0,1 0-1,-1 0 1,0 0 0,0 0-1,0 0 1,-1 1 0,-1 43 294,1-36-271,-9 82 62,4-50-195,2 0 1,2 0 0,4 55 0,-2-90 65,1 0 1,0 0 0,1 0 0,-1-1-1,1 1 1,0-1 0,1 1 0,-1-1-1,6 9 1,-6-11 10,1-1-1,-1 1 1,0-1-1,1 1 1,0-1 0,-1 0-1,1 0 1,0 0-1,0 0 1,0 0 0,1-1-1,-1 0 1,0 1-1,0-1 1,1 0 0,-1-1-1,1 1 1,4 0-1,4-1-8,-1 0 0,1-1-1,-1-1 1,1 1 0,-1-2-1,0 0 1,1 0 0,-2-1-1,22-10 1,10-8-21,43-31 0,-52 32 26,86-61 13,-67 44 35,106-58 0,-149 92-19,1-1-1,0 2 1,0-1-1,0 2 1,0-1-1,0 1 1,1 1-1,14-1 1,-19 2 0,-1 0-1,1 1 1,0 0-1,0 0 1,-1 0-1,1 0 1,0 1-1,-1 0 1,0 0-1,1 1 1,-1 0 0,0 0-1,0 0 1,-1 0-1,1 1 1,6 6-1,-2 0 17,-1 0 0,0 1 0,0 0 0,-1 1 0,-1 0 0,8 19 0,24 80 113,-28-75-108,1 0 5,-2-5-18,1-1-1,1 0 0,26 48 1,-33-70-18,0-1 0,1 0 0,0-1 0,0 1-1,1-1 1,0 0 0,0 0 0,1-1 0,-1 1 0,1-2 0,0 1 0,0-1 0,1 0 0,-1 0 0,1-1 0,0 0 0,0 0 0,0-1 0,9 2-1,-9-3 6,1 1 0,-1 0 0,0 0 0,1 1 0,-1 1 0,-1-1 0,1 1 0,0 0 0,-1 1 0,0 0 0,0 0 0,-1 0 0,1 1 0,-1 0 0,7 9 0,1 0-1,0-1 0,0 0 0,2-1 0,-1-1-1,23 14 1,-30-22-20,1 0 1,-1 0-1,1-1 0,0 0 1,1 0-1,-1-1 0,0-1 0,1 1 1,-1-1-1,1-1 0,-1 0 1,1 0-1,10-2 0,-11 0-9,0 1 0,0-2 0,0 1 0,0-1 0,0 0 0,-1-1 0,0 0 0,0 0 0,0-1 0,0 0 0,-1 0 0,1-1 0,-1 0 0,-1 0-1,1 0 1,-1-1 0,6-9 0,-4 2-8,0 0 0,6-18 0,-14 31 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1045 14891,'-13'13'890,"10"-10"-662,-1 1 0,0 0 0,1-1 0,-1 0-1,0 1 1,-1-2 0,-8 6 0,11-11 1093,5-6-573,9-16-14,-9 19-443,29-64 827,-3 0 0,20-79 0,25-154-211,-17-71-882,-56 354-40,-1 16 9,0 1-1,0-1 1,0 0-1,1 0 1,-1 0 0,1 0-1,0 1 1,0-1-1,0 0 1,1 1-1,-1-1 1,1 0-1,3-4 1,-5 8 4,0-1 1,1 1-1,-1 0 1,0 0-1,0 0 0,0 0 1,1 0-1,-1-1 1,0 1-1,0 0 1,0 0-1,1 0 1,-1 0-1,0 0 1,0 0-1,0 0 1,1 0-1,-1 0 1,0 0-1,0 0 1,1 0-1,-1 0 1,0 0-1,0 0 1,0 0-1,1 0 1,-1 0-1,0 0 0,0 0 1,1 0-1,-1 0 1,0 0-1,0 0 1,0 0-1,1 1 1,-1-1-1,0 0 1,0 0-1,0 0 1,0 0-1,1 1 1,-1-1-1,0 0 1,0 0-1,0 0 1,0 0-1,0 1 1,0-1-1,0 0 0,0 0 1,1 1-1,-1-1 1,0 0-1,0 0 1,0 1-1,11 24 64,13 37-1,0 2-32,25 54-152,104 177 0,-140-274-163,0-1 1,2-1 0,16 17 0,-26-30 219,0-1 0,0-1 0,0 1-1,1-1 1,0 0 0,0 0 0,0-1 0,0 0 0,0 0 0,1 0 0,-1-1-1,1 0 1,0 0 0,10 1 0,16-6-391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3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147 412 11498,'-1'0'44,"0"0"-1,1 0 1,-1-1-1,0 1 1,1 0-1,-1-1 0,0 1 1,1 0-1,-1-1 1,1 1-1,-1-1 1,1 1-1,-1-1 0,1 1 1,-1-1-1,1 0 1,-1 1-1,1-1 1,0 1-1,-1-1 0,1 0 1,0 1-1,0-1 1,-1 0-1,1 1 1,0-1-1,0 0 0,0 0 1,0 1-1,0-1 1,0 0-1,0 1 1,0-1-1,0 0 0,0 0 1,1 1-1,-1-1 1,0 0-1,0 1 1,1-1-1,-1 0 0,0 1 1,1-1-1,-1 1 1,0-1-1,1 0 1,0 0-1,3-4 50,0 0 1,1 0 0,-1 0-1,7-4 1,-10 8-71,49-39 178,1 2 1,70-40 0,122-44-753,-194 100 304,0 3 0,64-16 0,-138 50 994,-250 137 715,127-66-1137,39-24-126,-166 85 331,264-142-437,16-8-29,24-10-27,197-101-190,-43 21-32,-128 67 129,136-63-100,-139 67 89,91-24-1,-140 45 67,1 0-1,-1 1 0,0-1 0,1 0 1,-1 1-1,0 0 0,1 0 0,-1 0 1,7 1-1,-10-1 2,1 0 1,-1 1-1,0-1 1,0 0-1,1 0 1,-1 1-1,0-1 1,0 0-1,1 1 1,-1-1-1,0 0 1,0 1-1,0-1 1,0 0-1,0 1 0,1-1 1,-1 1-1,0-1 1,0 0-1,0 1 1,0-1-1,0 1 1,0-1-1,0 0 1,0 1-1,0-1 1,-1 1-1,1-1 1,0 0-1,0 1 1,0-1-1,0 0 1,0 1-1,-1-1 0,1 0 1,0 1-1,0-1 1,-1 0-1,1 1 1,0-1-1,0 0 1,-1 0-1,1 1 1,-1-1-1,-7 9 15,-1 0 0,-1 0 0,0-1 0,-11 7 0,-76 47 43,-2-5 0,-198 83 0,112-70-10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4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5699 409 9858,'-351'-110'2339,"260"87"-2197,-179-21 0,-175 31-161,-1 33-200,18-1-12,-168-18 307,-302 13 816,204 43 126,467-26-788,-230 60 0,375-68-243,-155 63 1,189-63 35,0 1 0,2 3 0,1 1 0,-54 45 0,80-56 3,1-1 0,1 2 0,1 1-1,0 0 1,1 1 0,1 0 0,1 1 0,-17 38-1,24-44-16,0 0-1,1 1 0,0 0 1,2 0-1,0 0 1,1 0-1,0 0 0,1 1 1,1-1-1,1 1 1,0-1-1,1 0 0,9 32 1,-5-29-13,0 0 0,2 0 0,1-1 0,0-1 0,1 1 0,1-2 0,0 1 0,24 25-1,-16-23-5,1-1-1,0-1 0,2 0 0,0-2 0,44 24 0,-13-15-13,1-2 0,1-3 0,1-2 0,1-2 0,81 9 0,39-2-26,189-3-1,184-27 12,-372 3 45,1654-12 204,-470-35-142,-687-42 1,-16-72 41,-286 26 37,-311 111-25,-2-2-1,0-4 1,95-73 0,-138 94-56,1-1 1,-2 0 0,0-2 0,-1 0 0,-1 0 0,-1-2-1,0 1 1,12-27 0,-21 36-32,0-1 0,0 1 0,-1-1 0,0 0 0,-1 0 0,0 0-1,0-1 1,-2 1 0,1 0 0,-1 0 0,0-1 0,-1 1 0,0 0 0,-1-1 0,0 1 0,-1 0 0,0 0 0,-1 1 0,1-1 0,-9-14 0,-1 4 2,-1 0 1,0 1-1,-2 1 1,0 0-1,-1 1 1,0 1-1,-1 0 1,-37-23-1,4 8-16,-1 2-1,-82-33 0,15 18-160,-2 4-1,-229-42 1,-265-2-171,311 53 169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3:1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922 556 12907,'-103'57'485,"-107"78"0,162-100-479,2 3 0,1 1 1,3 3-1,-44 53 0,38-33-37,3 2-1,-38 71 1,59-88-39,1 2 0,2 0 0,-26 97 0,30-71-27,4 0 0,3 1 0,3 0 0,3 1 0,4-1 0,3 1 0,4-1 1,3 0-1,3-1 0,23 75 0,-14-85 83,3-2-1,40 74 1,80 111 46,-87-163-7,73 82 0,78 67 10,-170-192-33,408 382 82,37-45 24,127 44-21,-420-295-70,489 314 29,-457-299-35,260 156 25,554 253-1,77-106-504,-699-307-28,504 100 0,-576-174 156,691 37 1,-88-112 130,-2-45 244,-573 31 35,60-9 34,1-26-9,-303 32-41,162-54 0,-203 49-7,-2-4 0,133-75 0,-177 86-32,-1-3 0,-1-1-1,-2-2 1,-1-1 0,63-73-1,-76 75-60,-1-1 0,-2 0 0,-1-2 0,-1 0 0,-3-2 0,0 1 0,-2-2 0,11-45 0,-13 30-59,-3-1 0,-2 1 0,-2-1 0,-3-1 0,-2 1-1,-7-55 1,-1 42 23,-4 1-1,-2 0 1,-3 1 0,-34-84-1,11 58 218,-3 3 1,-4 1-1,-3 3 0,-5 2 0,-2 2 1,-115-119-1,-169-110 916,-28 33-41,-249-123-38,287 189-726,-826-501-55,-41 66-73,-1586-615-182,1006 635 10,1467 537-20,-449-63 1,564 125-156,-1 9 0,0 8 1,-306 30-1,327-1 101,2 8 1,-218 67-1,19 32-89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0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10922,'112'11'778,"53"3"-617,219-25 24,-1-29-146,34-2-11,551 7 42,-364 20 19,-11-11 8,972-19 145,-673 65 10,113 0-19,318-57-102,2 0-81,-452 45 2,562-6 195,-1239-6-173,826-25 342,-8-32-240,-390 19-118,-431 39 37,236 27 0,-76 23-9,-344-46-85,0 1-1,0 0 0,12 4 1,-21-5-1,0-1 0,1 0 0,-1 0 0,0 0 0,0 0 0,1 0 0,-1 0 0,0 0 0,0 0 0,1 0 0,-1 1 0,0-1 0,0 0 0,0 0 0,1 0 0,-1 1 0,0-1 0,0 0 0,0 0 0,1 0 0,-1 1 0,0-1 0,0 0 0,0 1 0,0-1 0,0 0 0,0 0 0,0 1 0,0-1 0,0 0 0,0 0 0,0 1 0,0-1 1,0 0-1,0 1 0,0-1 0,0 0 0,0 0 0,0 1 0,0-1 0,0 1 0,-2 0 0,1 0 0,-1 0 0,0 1 0,0-1 0,1 0 0,-1 0 0,0-1 0,0 1 0,0 0 0,-3 0 0,-36 10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1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9370,'68'13'2945,"2"1"-3012,30 0 78,153 2 0,103-23-8,-130 0 48,1439 34 150,-1151 22 82,168 8-48,232-76-143,-315-1-40,417 38 62,-153 2-16,693-25-38,168-43 51,-1696 47-110,678-31 17,383-11 36,-2 48-22,301 36 24,-951-29-29,-4 22-5,-419-33-31,1 1-1,-1 1 1,0 0-1,0 1 0,27 10 1,-34-7-2,-11 0-10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10834,'149'7'138,"510"-2"51,-279-8-181,578-38 383,-268 7 340,-24 1-357,-313 8-318,944-55 48,-804 59-116,778-25-91,1 65 93,-820 10 40,604 28 39,-936-53-53,1466 67 182,-1566-70-190,970 62 404,2-30 34,-838-30 124,107 0-104,-171-9-258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12443,'381'6'1452,"1"-28"-1359,-219 11-5,383-32-26,78-5-25,2 37-10,748 16-2,-501-69 11,-520 33-23,-197 18 13,483-20 1381,-630 33-1326,0 1 0,-1 0 0,1 0 1,0 1-1,15 5 0,-20-6-99,-1 1 1,1 0-1,0 0 0,-1 0 0,1 0 1,-1 0-1,1 1 0,-1 0 0,0-1 0,0 1 1,-1 1-1,1-1 0,3 5 0,-5-7-70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1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7130,'1252'50'4261,"-5"65"-3731,2613 50 1213,-969-288-1403,-2262 78-334,530-36 27,-4 26 28,137 19 99,-1236 34-136,188 2 305,-204 2-266,1 3 0,-1 1 0,77 22 0,-116-28-66,1 1 1,0 0 0,0 0 0,1 0-1,-1-1 1,0 1 0,0-1 0,0 1 0,1-1 0,-1 0-1,0 0 1,0 0 0,4-1 0,-14-8-41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1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6044 542 11410,'-43'-19'338,"0"1"-1,-1 3 1,-1 1-1,-73-12 0,-190-9-546,212 27 324,-943-106 65,173 17 154,-2 30-64,653 59-263,-231 22 0,331-2-5,1 4 1,1 5-1,-190 61 1,-90 73-21,307-114 11,3 3 0,-113 80 0,155-93 5,2 3 0,1 1 0,2 2 1,-38 49-1,-107 178-6,165-238 9,2 0 0,0 1 0,2 0 0,1 1-1,1 0 1,-7 36 0,15-49 0,0 0-1,0 0 1,2 0-1,0-1 1,0 1 0,1 0-1,1 0 1,1 0-1,0-1 1,1 0-1,0 1 1,1-1-1,1-1 1,10 20 0,-4-14-1,1-1 1,0 0 0,2-1 0,0-1-1,0 0 1,2-1 0,-1-1 0,2 0-1,0-1 1,1-1 0,25 12 0,20 5 9,2-1-1,81 20 1,684 151-168,424-10-24,13-94 224,-175-61 233,-2-72 244,-866 16-392,249-56 0,-334 45-72,-1-7 0,249-106 0,-326 117-32,104-68 0,-139 79-11,-1-2 1,0-1-1,-2 0 0,-1-2 1,40-49-1,-55 60-5,0-1 0,-1 0 0,0 0 0,-1 0-1,0-1 1,-1 0 0,-1 0 0,0-1 0,-1 1 0,0-1-1,-2 1 1,1-1 0,-2-19 0,-1 15 3,-2-1-1,0 1 1,-1 0-1,0 0 1,-2 0 0,0 0-1,-2 1 1,0 0 0,-16-27-1,-9-4 5,-1 2 0,-2 1 0,-3 2 0,-1 2 0,-64-53 0,-246-163 125,215 168-78,-4 5 0,-4 7 0,-290-115 0,-106 42-285,-20 56 104,215 56 37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15579,'-1'0'1089,"1"6"-841,1 10-72,6 18 656,1 8-504,3 15-160,4 6 8,3 7 16,2 3 8,0-5-64,4-5-48,-2-13-144,-2-8-128,-2-10-392,-4-8-152,-8-13 568,-6-9-136,-3 4-120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4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17172 1270 13203,'-288'-3'342,"-322"-44"0,-760-33-842,1141 77 507,-985-18 179,1-31-30,944 35-147,-1492-76-4,999 75 105,-210-6-40,2-24-121,5-47-171,9-70-218,107-39 82,-84-19 104,-12 72 93,577 125 354,-538 31 1,901-5-191,-275 20 215,207-11-122,-128 33 0,167-32-99,0 2 0,1 1 0,1 2 0,1 1 0,0 2 0,1 0 0,0 3 0,-34 30 0,28-17-32,1 2 0,1 1 1,3 2-1,1 1 0,-33 57 0,9 2 24,3 1-1,5 3 1,-34 113 0,39-79 61,-44 282 1,26 143-27,25 5-36,32-522 9,-31 1322-1770,33-1128 1451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2:5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5247 9050,'31'1756'2790,"-9"-1436"-2699,38 874 82,-67-574-147,-1-31 48,9-479-25,26 189 0,-20-257-42,2-1 1,2 1-1,1-1 0,3-1 0,1-1 1,2 0-1,35 56 0,-25-55-28,1-1 0,2-2 1,2 0-1,2-3 0,1-1 0,1-1 1,70 44-1,-51-43-44,1-2 1,1-3-1,2-2 1,1-3-1,84 20 1,193 24-240,7-22 111,1073 93 107,-505-56-1596,-861-77 1522,939 91-3055,3-24 1238,1255 1 1740,-1719-61 245,4331-17 2342,-2179-143 1380,-2090 109-3076,684-60 59,-146-57-238,-532 41-63,-469 81-376,-2-5 1,190-87-1,-5-11 131,174-89 126,-411 183-305,-3-3 1,-1-3-1,-3-3 0,-1-3 1,-4-3-1,-2-3 0,73-93 1,125-192-1,-29-17 308,-219 343-279,1 0 0,1 0 0,0 1 0,2 1-1,0 0 1,1 1 0,1 1 0,0 0 0,26-17 0,41-21-11,165-78 0,107-6-23,-280 114-14,2 4 0,1 3 1,0 4-1,0 3 0,1 3 1,1 4-1,-1 4 0,88 11 1,340 63-23,144 14-13,-528-79 51,0-6 0,0-6 0,159-21 0,-113-6 24,-2-7 0,-2-8 0,282-113 0,-413 141 0,-1 0 1,-1-3-1,0 0 0,-1-2 0,51-44 1,-61 43 13,0 0 1,-1-1-1,-2-1 1,0-1-1,-2-1 1,0 0 0,18-43-1,-15 18 10,-1-1 0,-3-1-1,-2 0 1,-3-1 0,-1-1 0,2-75-1,-9 21-270,-5 1-1,-21-140 0,2 118-223,-5 2-1,-46-135 0,-124-236 408,133 369 727,-100-151-1,-110-100 798,120 177-1216,-223-391 0,352 552-304,-164-291-432,-29 17 27,136 220 385,-5 3 1,-3 4 0,-4 4 0,-165-116 0,-386-211 150,-280-51-614,-107 64-563,-20 60 1673,-649-141 516,458 144-805,789 212-176,-424-86 67,326 84-147,6-20-27,532 143-4,-571-166-17,-10 39-14,465 111 23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0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11178,'11'-1'1100,"-11"0"-906,1 1 0,0 0 0,0-1 1,0 1-1,0 0 0,-1 0 0,1-1 1,0 1-1,0 0 0,0 0 0,0 0 1,0 0-1,0 0 0,-1 0 0,1 1 1,0-1-1,0 0 0,0 0 0,0 1 1,1 0-1,-2 0-165,0 0-1,0-1 1,0 1 0,1 0-1,-1 0 1,0 0 0,0 0-1,1-1 1,-1 1 0,1 0-1,-1 0 1,1 0 0,-1-1-1,1 1 1,-1 0 0,1-1 0,0 1-1,-1-1 1,1 1 0,0 0-1,-1-1 1,1 1 0,0-1-1,0 0 1,0 1 0,-1-1-1,1 0 1,0 1 0,0-1-1,0 0 1,0 0 0,0 0-1,1 0 1,31 5-36,-16-5 59,1-1-1,-1-1 1,0-1 0,26-7 0,-19 4 18,31-3 0,461-35 26,-254 39-88,0 22 8,-15 0-8,406-7 8,-536-7-17,198 29 0,-122 18-12,-28-6 22,245 9 25,-276-41-14,163 10-20,-161-14 1,-120-7 5,0 1 0,0 0-1,26 8 1,-51-38 131,6 2-202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70 15179,'4'-18'2216,"3"-34"0,-17 127 1444,-5 33-3659,11-65 22,-15 250 39,19-277-101,0-9-67,1 0 0,-1 0 0,-1 0-1,1 0 1,-1 0 0,-1 0 0,1 0 0,-4 8 0,5-16-7,-1 1-1,1-1 1,-1 1-1,1-1 0,-1 1 1,1-1-1,-1 0 0,1 1 1,0-1-1,-1 0 0,1 1 1,0-1-1,0 0 1,-1 1-1,1-1 0,0 0 1,0 0-1,0 0 0,-6-27-1807,-4-48 0,6 20 770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13939,'2'30'984,"1"-1"0,2 1 0,1-1 0,12 31 0,-12-38-782,2 0 0,0-1 0,2 0 0,0 0 0,2-1 0,0 0 0,20 25 0,-29-42-105,1 1 0,-1-1 0,1 0 0,-1 0 0,1 0 0,0 0 0,0-1 0,0 0 0,1 0 0,-1 0 0,0 0 0,7 1 0,-8-2-29,-1-1-1,1 0 1,-1 0-1,1 0 1,-1 0-1,1 0 1,0-1-1,-1 1 1,1-1-1,-1 0 1,0 1-1,1-1 1,-1 0-1,0 0 1,1-1-1,-1 1 1,0 0-1,0-1 1,0 0-1,0 1 1,0-1-1,0 0 1,-1 0-1,4-4 1,2-4 130,-1-1 0,0 0 0,0 0 0,-1-1 0,0 0 1,-1 0-1,-1 0 0,3-17 0,10-104 707,-13 101-775,-2 1 1,0 0-1,-3 0 0,-7-53 0,5 75-680,2 11-672,2-2 1156,0 1 0,0 0 1,0-1-1,0 1 1,0-1-1,0 1 0,1-1 1,-1 1-1,0-1 1,0 1-1,0-1 1,1 1-1,-1-1 0,0 1 1,1-1-1,-1 1 1,0-1-1,1 0 1,-1 1-1,1-1 0,-1 0 1,0 1-1,1-1 1,-1 0-1,1 1 0,-1-1 1,1 0-1,6 2-635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15979,'-5'4'2979,"-17"30"-2605,-2 16 106,2 1 0,2 1-1,-24 98 1,39-129-269,0-1 0,2 1-1,0-1 1,2 1-1,1 41 1,1-55-199,0-1-1,0 1 1,0-1-1,1 0 1,0 1-1,1-1 1,-1 0-1,1 0 1,0 0-1,4 5 1,-4-8-87,1 1 0,-1-1 0,0 1 0,1-1 0,-1 0 0,1 0 0,0-1 0,0 1 1,0-1-1,1 0 0,-1 0 0,0 0 0,1-1 0,-1 0 0,8 2 0,0-2-51,-1 0-1,1-1 0,0 0 0,20-4 1,6-2-296</inkml:trace>
  <inkml:trace contextRef="#ctx0" brushRef="#br0" timeOffset="1">517 196 15291,'10'2'1585,"-3"-4"-977,-5-1-256,0 3 776,0 5-280,-6 11-192,-5 7-104,-10 8-191,-3 7-49,-6 6-48,-2 1-8,-1-3-24,0-1-160,5-10-528,3-8-344,7-13 672,2-8-161,10-8-127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15523,'10'14'1513,"5"10"-953,4 3-224,4 4 568,6 6-160,7-2-320,1 0-328,4-6-640,2-4 176,-2-12 216,-2-6-136,-1-7-120</inkml:trace>
  <inkml:trace contextRef="#ctx0" brushRef="#br0" timeOffset="1">467 1 12811,'3'9'2024,"7"5"-1032,5 7-335,3 1 2055,-1 10-1720,1 3-103,-4 7-177,-4 3-128,-7 5-264,-4 1-104,-14-1-120,-4-4-112,-6-5-576,-4-6-80,-3-8 544,-1-7-120,11-17-97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18628,'0'12'1696,"11"-11"-1016,6-1-231,15-4 759,6-3-232,6 1-320,4-3-112,-1-1-264,-2 0-192,-7 4-536,-4 1-320,-15 4-520,-8 1 992,-15 0-232,-8 0-224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14011,'6'12'1560,"10"-5"-719,6-5-265,10-2 728,4-5-208,7 0-496,2-3-432,-3-2 136,-2-2-88,-8-9-280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8 15811,'22'-8'1489,"-19"11"-953,-11 6-192,-9 14 664,-10 7-200,-8 18-304,-3 7-136,-7 11-175,-2 2-49,-1 4-80,4-3-8,7-10-184,1-5-169,12-17-399,2-12-160,10-18 656,5-11-152,13-20-152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06:26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15251,'-13'-5'1489,"12"7"-913,1-4-224,10-7 864,7-4-480,14-10-216,5-5-120,7-5-768,5-2-336,3-9 624,-3-2-128,3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15579,'1'0'57,"-1"0"0,0 0 0,1 0 0,-1 1 0,0-1 0,0 0-1,1 0 1,-1 1 0,0-1 0,0 0 0,0 0 0,0 1 0,1-1 0,-1 0-1,0 1 1,0-1 0,0 0 0,0 1 0,0-1 0,0 0 0,0 1 0,0-1-1,0 0 1,0 1 0,0-1 0,0 0 0,0 1 0,0-1 0,0 0 0,0 1-1,0-1 1,-4 17 205,1-8 37,0 11-29,1 0 0,0 0 1,2 0-1,0 1 0,1-1 1,1 0-1,1 0 0,1 0 1,0 0-1,13 32 0,-3-16-391,2-1 0,2 0 0,1-2 0,38 52 0,-48-68-503,-8-17 612,-1 1 1,0-1 0,0 1-1,0-1 1,0 1-1,0-1 1,0 0 0,0 1-1,0-1 1,0 1 0,0-1-1,0 0 1,0 1-1,0-1 1,0 1 0,0-1-1,0 1 1,-1-1 0,1 0-1,0 1 1,0-1-1,0 0 1,-1 1 0,1-1-1,0 0 1,-1 1 0,1-1-1,0 0 1,0 1-1,-1-1 1,1 0 0,-1 0-1,1 1 1,0-1 0,-1 0-1,0 0 1,-11 4-316</inkml:trace>
  <inkml:trace contextRef="#ctx0" brushRef="#br0" timeOffset="1">7 347 14275,'-7'-11'1616,"10"4"-791,6 1-257,11 5 960,9-2-280,12 3-344,6-2-191,8 4-353,4 1-384,2 1-752,0-1 744,-1-4-209,-4-8-111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15331,'4'5'1913,"12"-11"-1001,8-9-400,9-8 1840,7 1-1255,6 2-1145,3 1-504,2 3 576,0-1-160,-5 4-225</inkml:trace>
  <inkml:trace contextRef="#ctx0" brushRef="#br0" timeOffset="1">893 1 17252,'3'7'1608,"-5"9"-1256,-2 11-176,4 6 896,0 11-816,4 6-288,4 4-632,0 1-168,0-5 648,-2-7-168,-6-6-128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14955,'10'-9'448,"2"1"0,-1 0 1,1 0-1,0 1 0,0 1 0,1 0 0,0 1 0,15-5 0,17-2 608,48-7 0,-82 17-878,27-5 198,0 2 1,0 1-1,0 2 0,57 5 1,-92-3-359,-1 0 1,1 0 0,-1 1 0,1-1-1,0 1 1,-1 0 0,1-1 0,-1 1 0,0 0-1,1 1 1,-1-1 0,0 0 0,0 1-1,1-1 1,-1 1 0,0 0 0,3 3-1,-5-4-7,1 0-1,-1 0 0,0 0 1,1 0-1,-1 0 0,0 0 0,0 0 1,1 0-1,-1 0 0,0 0 1,0 0-1,0 0 0,0 0 0,0 0 1,-1 0-1,1 0 0,-1 1 1,0 1 7,0 0 0,0-1 0,0 1 0,-1-1 1,0 0-1,1 1 0,-1-1 0,-3 3 0,-15 12 156,0 0-1,-2-2 0,1 0 0,-42 20 1,-25 16 281,86-50-446,1 0 0,-1 0 0,0 1-1,1-1 1,-1 1 0,1-1 0,-1 1 0,1-1 0,-1 1-1,-1 3 1,3-4-10,0-1 0,0 0 0,0 1 0,0-1 0,0 0 0,0 1-1,0-1 1,0 1 0,0-1 0,0 0 0,0 1 0,0-1 0,0 0 0,0 1-1,0-1 1,0 1 0,1-1 0,-1 0 0,0 1 0,0-1 0,0 0 0,1 0-1,-1 1 1,0-1 0,0 0 0,1 1 0,-1-1 0,0 0 0,1 0 0,-1 0-1,0 1 1,0-1 0,2 0 0,3 2-41,1 0-1,-1-1 1,1 0-1,0 0 1,9 1-1,-10-2 19,9 1-62,0 1 1,0 0-1,0 2 0,0-1 1,0 1-1,-1 1 0,1 1 0,17 10 1,-25-13 50,0 1 0,-1 0 0,1 1 0,-1-1 0,0 1 0,0 0 0,-1 1 0,1-1 0,-1 1 0,0-1 0,-1 1 0,0 1 0,0-1 0,0 0 0,0 1 0,-1-1 0,0 1 0,-1 0 0,2 10 0,-2-12 29,-1 1 0,1-1 0,-1 1 0,-1-1 0,1 1 0,-1-1 0,0 1-1,0-1 1,0 1 0,-1-1 0,0 0 0,0 1 0,0-1 0,-1 0 0,-4 6 0,2-5 55,0-1 0,0 1 0,0-1 0,0 0 1,-1-1-1,0 1 0,0-1 0,0-1 0,-1 1 0,-10 4 0,-1-2 131,0 0-1,-1-2 0,0 0 0,0 0 1,0-2-1,0-1 0,0 0 0,-22-3 0,23 1-64,1-1 0,-1-1-1,-26-7 1,40 9-190,0 0-1,1 0 1,-1-1 0,0 1-1,1-1 1,-1 0 0,1 0-1,0 0 1,0 0 0,-1 0-1,1-1 1,1 1 0,-1-1-1,0 0 1,1 0 0,-1 0-1,1 0 1,0-1 0,0 1-1,0-1 1,1 1 0,-1-1-1,0-3 1,2 4 22,-1-1-1,1 1 1,1 0 0,-1 0 0,0-1 0,1 1 0,0 0-1,-1 0 1,1 0 0,1-1 0,-1 1 0,0 0-1,1 1 1,-1-1 0,1 0 0,3-4 0,19-25-558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18412,'-9'11'1632,"-13"17"-1032,-10 6-224,-7 8 753,-5 8-369,-4 7-184,-1 0-80,7-3-192,6-5-176,6-11-392,6-6-240,7-13-464,6-8-232,3-16 856,1-9-265,-2-16-183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14907,'10'-20'1569,"5"15"-697,4 7-240,6 11 864,4 7-184,7 11-295,4 4-97,2 7-216,-1 5-112,-2 0-496,-2-2-344,-4-7 160,-1-3 48,-7-15-88,-3-5-72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15195,'0'-2'120,"0"1"0,1 0 0,-1 0 0,0-1 0,1 1 0,-1 0-1,1 0 1,0 0 0,-1 0 0,1 0 0,0 0 0,0 0 0,0 0 0,-1 0-1,1 0 1,2-1 0,-2 2-69,-1 0 0,1 1-1,-1-1 1,1 0 0,-1 0 0,0 0 0,1 1-1,-1-1 1,1 0 0,-1 1 0,0-1-1,1 0 1,-1 1 0,0-1 0,1 1-1,-1-1 1,0 1 0,0-1 0,1 0-1,-1 1 1,0-1 0,0 1 0,0-1-1,0 1 1,0-1 0,0 1 0,1 0-1,5 47 944,11 176-186,21 375 161,-36-451-897,-28 246 1,20-322-2960,4-71 2384,1-6-169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14779,'413'-77'4376,"20"50"-2860,1 20-1121,33 0-672,-1-26-141,93-63 105,-142 20 142,-366 70-204,-36 5 177,0 0 1,1-1-1,-1-1 0,0 0 1,-1-1-1,1 0 0,-1-2 1,24-11-1,-6-7-251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15243,'3'0'1154,"272"35"2033,-236-29-3025,104 21 169,-125-23-318,-1 1 1,0 1-1,0 1 1,0 0-1,28 18 1,-42-23-12,0 0 0,0 0 0,0 0 1,-1 1-1,1-1 0,-1 1 0,1 0 0,-1 0 1,0-1-1,0 2 0,0-1 0,0 0 1,-1 0-1,1 1 0,-1-1 0,0 0 0,0 1 1,1 4-1,-2-3 9,0 1 0,0-1 0,0 1 0,-1-1 1,0 0-1,0 1 0,0-1 0,-1 0 0,0 0 0,0 0 0,-3 5 1,-5 8 52,-1 0 0,-1-1 1,0-1-1,-1 0 1,-19 17-1,-55 49 210,-129 95-1,204-168-280,0-1 0,0-1-1,-1 0 1,0-1 0,-16 6-1,-4-4-82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91 771 12627,'-7'2'330,"-1"-1"-23,0 1 1,1-1 0,-1-1-1,0 1 1,1-1 0,-1-1-1,-14-1 1,22 2-263,-1-1 0,1 1 0,-1 0 0,1 0 0,-1 0 0,1-1 0,0 1 0,-1 0-1,1-1 1,0 1 0,-1 0 0,1-1 0,0 1 0,-1 0 0,1-1 0,0 1 0,-1-1 0,1 1 0,0-1 0,0 1 0,0 0 0,0-1 0,-1 1 0,1-1 0,0 1 0,0-1-1,0 1 1,0-1 0,0 1 0,0-1 0,0 1 0,0-1 0,0 1 0,1-1 0,-1 1 0,0-1 0,0 1 0,0 0 0,0-1 0,1 1 0,-1-1 0,0 1 0,0-1-1,1 1 1,-1 0 0,0-1 0,1 1 0,-1 0 0,1-1 0,19-19 757,-19 19-717,175-135 2563,11-9-1733,-130 93-784,-1-2 0,-4-2 0,-1-2 0,78-121 0,-120 162-125,-8 13-4,1 1 1,0-1-1,0 1 1,1-1-1,-1 1 1,1 0-1,-1 0 1,1 0-1,3-3 1,-6 6-3,1 0 0,-1 0 0,0 0 0,0 0 0,0 0 0,1 0 0,-1 0 1,0 0-1,0 0 0,0 0 0,1 0 0,-1 0 0,0 0 0,0 0 0,0 0 0,1 0 0,-1 0 0,0 0 1,0 0-1,0 0 0,1 0 0,-1 1 0,0-1 0,0 0 0,0 0 0,0 0 0,1 0 0,-1 0 0,0 1 0,0-1 1,0 0-1,0 0 0,0 0 0,0 0 0,1 1 0,-1-1 0,0 0 0,0 0 0,0 0 0,0 1 0,0-1 0,0 0 1,0 0-1,0 0 0,0 1 0,0-1 0,0 0 0,0 0 0,0 0 0,0 1 0,0-1 0,1 16 1,0-13 1,1 26-27,2 0 1,1 0 0,1 0 0,1 0 0,2-1-1,1-1 1,24 49 0,-25-60 55,0-1 0,1 0 1,1-1-1,0 0 0,1 0 0,0-2 0,1 1 1,1-1-1,0-1 0,0-1 0,1 0 1,0-1-1,1 0 0,19 7 0,14 1-3,-5-4 11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12083,'-2'-1'769,"-18"-8"756,20 9-1409,-1 0-1,1-1 1,-1 1-1,1 0 0,-1 0 1,1 0-1,-1 0 1,1-1-1,-1 1 1,1 0-1,0-1 0,-1 1 1,1 0-1,-1-1 1,1 1-1,0 0 0,-1-1 1,1 1-1,0-1 1,0 1-1,-1 0 1,1-1-1,0 1 0,0-1 1,-1 1-1,1-1 1,0 0-1,3 1 124,0 1-1,1-1 1,-1 1 0,0 0-1,0 0 1,0 0 0,0 0-1,0 0 1,0 1 0,3 1-1,-1-1 7,34 17 209,0 2 1,-2 1-1,63 48 1,93 98-173,-60-49-203,135 99-53,17-25 32,-205-151 244,1-3 1,89 28-1,-148-62 252,-19-8-131,-11-5-308,-56-32-1403,43 25 968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15467,'0'0'34,"0"0"0,-1-1-1,1 1 1,0 0 0,0 0-1,-1 0 1,1 0 0,0 0-1,0 0 1,-1 0 0,1 0-1,0 0 1,0 0 0,-1 0-1,1 0 1,0 0 0,0 0-1,0 1 1,-1-1 0,1 0-1,0 0 1,0 0-1,-1 0 1,1 0 0,0 0-1,0 1 1,0-1 0,-1 0-1,1 0 1,0 0 0,0 1-1,0-1 1,0 0 0,0 0-1,-1 0 1,1 1 0,0-1-1,0 0 1,0 0 0,0 1-1,0-1 1,0 0 0,0 0-1,0 1 1,0-1 0,0 0-1,0 0 1,0 1 0,0-1-1,0 0 1,-2 19-32,2-17 140,0 41 285,2 0 1,12 68-1,1 12-229,-10 87 542,-7-169-267,-2 0 0,-2 0-1,-10 40 1,88-392 1827,-39 164-2173,-16 71-119,-8 28-14,1 1 0,3 0-1,33-79 1,-45 125 3,0-1 0,-1 0 0,1 0 0,0 1-1,0-1 1,0 1 0,0-1 0,0 1 0,1-1 0,-1 1-1,0-1 1,1 1 0,-1 0 0,1 0 0,-1 0 0,1 0 0,0 0-1,-1 0 1,1 0 0,0 1 0,-1-1 0,1 0 0,0 1-1,0 0 1,0-1 0,3 1 0,-3 1-2,1-1 0,-1 1 1,0 0-1,0 0 0,0 0 0,0 0 0,0 0 0,0 1 0,0-1 1,0 1-1,0-1 0,-1 1 0,1 0 0,-1-1 0,1 1 1,-1 0-1,0 0 0,1 0 0,-1 0 0,1 3 0,0 0 0,1 0-1,-1-1 0,-1 1 0,1 0 1,-1 0-1,0 0 0,0 0 0,0 0 1,0 0-1,-1 0 0,0 1 0,0-1 1,-1 0-1,1 0 0,-1 0 0,-2 6 1,1-5 6,-1 0 1,0 0 0,0 0 0,0-1 0,-1 1 0,1-1 0,-2 0 0,1 0 0,0 0 0,-1 0 0,-6 4 0,-2 0-23,1 0 1,-2-1-1,1 0 1,-1-1-1,0-1 1,-1 0-1,0-1 0,1-1 1,-29 5-1,37-9 105,13-3-82,12-2-34,11-4-7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0 17732,'-26'40'1272,"-21"8"-1008,-4 2-104,-10 8 568,-1 2-472,2 3-128,1-2-8,12-7-24,7-9-40,16-11-200,5-6-128,5-15-400,3-8 72,5-15 416,2-6-144,4-16-120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16396,'13'25'1568,"7"3"-920,5 3-232,12 5 520,8 1-72,6-4-519,2-2-570,2-8 354,0-5-121,-6-23-201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72 138 14635,'1'0'85,"0"1"0,-1-1 0,1 1 0,0 0 0,-1-1 1,1 1-1,-1 0 0,1-1 0,-1 1 0,1 0 0,-1-1 0,0 1 0,1 0 0,-1 0 0,0-1 0,1 1 0,-1 0 0,0 0 0,0 0 0,0 0 1,0-1-1,0 1 0,0 0 0,0 1 0,-1 27 252,0-24-100,-11 103 2019,5-55-1996,2 0 0,2 1 0,6 79 0,-3-129-1262,-1-8 216,-4-21-307,-7-35-399,-14-134-1714,16 66 4279,31 180 3241,-12-35-4034,1 0 0,1 0 0,0-1 0,1 0-1,1-1 1,0-1 0,1 0 0,1-1 0,0 0 0,0-1 0,1-1 0,1 0 0,0-1-1,0-1 1,35 13 0,-45-20-191,0 0-1,0 0 1,0 0 0,0-1-1,0 0 1,1 0-1,-1-1 1,0 0 0,1 0-1,-1-1 1,13-2-1,-15 2-29,-1-1-1,1 0 1,-1 0-1,1 0 0,-1-1 1,0 1-1,0-1 0,0 0 1,0 0-1,-1 0 1,1-1-1,-1 1 0,0-1 1,0 0-1,0 0 1,0 0-1,-1 0 0,4-9 1,-1-1 79,0 0 0,-1 0 0,0-1 1,-1 0-1,2-22 0,-2-77 376,-3 96-633,-1 1 1,0 0-1,-1 0 1,-1-1-1,0 2 0,-1-1 1,-12-28-1,5 33-850,11 12 951,0-1 0,0 1 0,0 0 0,0 0 1,0 0-1,0-1 0,0 1 0,0 0 0,0 0 0,0 0 0,-1 0 0,1-1 0,0 1 0,0 0 0,0 0 0,0 0 0,0 0 0,-1 0 0,1-1 1,0 1-1,0 0 0,0 0 0,-1 0 0,1 0 0,0 0 0,0 0 0,0 0 0,0 0 0,-1 0 0,1 0 0,0 0 0,0 0 0,-1 0 0,1 0 0,0 0 1,0 0-1,0 0 0,-1 0 0,1 0 0,0 0 0,0 0 0,0 0 0,0 0 0,-1 1 0,1-1 0,0 0 0,0 0 0,0 0 0,0 0 0,-1 0 1,1 0-1,0 1 0,0-1 0,2 7-557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354 140 8826,'-28'-35'4391,"26"31"-4118,0 0-1,0 0 0,-1 1 1,0-1-1,1 1 1,-1-1-1,-1 1 1,1 0-1,0 0 0,-1 1 1,0-1-1,1 1 1,-1 0-1,0 0 1,0 0-1,0 0 0,0 1 1,-8-2-1,7 2-190,1 0 0,-1 1-1,0 0 1,0 0 0,0 0-1,0 1 1,1-1 0,-1 1-1,0 0 1,0 1-1,1-1 1,-1 1 0,-4 2-1,2 0-38,0 1 0,1-1 0,-1 1 0,1 0-1,-1 1 1,2 0 0,-7 7 0,-1 3-33,2 1 0,0 0 1,0 1-1,2 1 0,-10 25 0,8-10 2,1-1-1,1 2 1,-6 57 0,9-28-8,3 71 1,5-86-7,1 0-1,12 56 0,-10-83-2,0-1 0,1 1 0,2-1 0,0-1 0,1 1 0,1-2 0,14 22 0,-21-35 6,1-1 1,0 0-1,1 0 0,-1 0 0,1 0 1,0-1-1,0 0 0,0 0 0,1 0 0,-1-1 1,1 1-1,0-1 0,12 4 0,-13-6 26,-1 0-1,1-1 0,0 1 1,0-1-1,0 0 0,0 0 1,0 0-1,0-1 1,0 0-1,0 0 0,0 0 1,-1 0-1,1-1 0,0 0 1,-1 0-1,1 0 0,-1-1 1,0 1-1,4-4 0,8-6 120,-2-1 0,1-1 0,-2 0 0,0 0 0,-1-2 0,0 1-1,11-22 1,4-12 359,26-64 0,-22 39 32,31-114 0,-53 154-446,-2 0-1,-2 0 1,-1 0-1,-1-1 1,-4-68 0,-1 85-68,-1 0 0,-1 0 0,0 0 0,-2 1 1,-6-17-1,8 26-108,1 0-1,-1 0 1,-1 0 0,0 1 0,0-1 0,0 1 0,-1 0-1,0 1 1,0 0 0,-1 0 0,-14-10 0,16 13-6,0 1 0,0 0 0,-1 0 0,1 1 0,-1 0 0,1 0 0,-1 0 0,1 0 0,-1 1 0,0 0 0,1 0 0,-1 1 0,-9 1 0,-20 4-322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3:5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 11074,'-20'-2'1648,"18"-2"-777,13-2-206,-4 4-516,1 0 0,0 1-1,0 0 1,-1 0 0,1 1 0,0 0 0,0 0 0,10 2 0,31 0 347,-13-5-363,9-1 39,0 2 0,88 8 1,-87-3-160,0-2 1,0-1-1,56-9 1,-51 4 3,1 2 0,66 4 0,570 17 66,-399-18-58,117-1 43,327 9 175,1164 36-147,-633-77-55,-832 15-33,-109 2 8,102-3 23,-422 19-38,21 0 6,-23 0-7,-1 0 1,1 0 0,0 0-1,0 0 1,0 0-1,-1 0 1,1 0 0,0 0-1,0 0 1,-1 0-1,1 1 1,0-1 0,-1 0-1,1 0 1,0 1-1,0-1 1,-1 1 0,1-1-1,0 1 1,-3 0-28,1 1 0,-1-1 0,0-1 0,0 1 0,-1 0 0,1 0 0,0-1 0,0 1 0,0-1 0,0 0 0,-5 1 0,-50 2-1554,39-3 1225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4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66 9802,'-13'-2'430,"0"-1"0,0 0 0,0-1 0,0 0 0,-22-12-1,21 10-153,-1-1-1,0 2 1,-28-7-1,25 10-227,1 1 0,-1 0 0,0 1 0,1 1 0,-1 1 0,1 1 0,-19 4 0,-119 43 170,112-34-100,24-9-66,-18 5 50,1 3-1,-45 23 1,72-33-91,0 1 0,1-1 0,-1 1 0,1 1 0,1 0 0,-1 0 0,1 0 0,0 1 0,1 0 0,0 0 0,0 1 0,1-1 0,-9 19 0,-3 25 45,1 0 0,3 1 0,3 1 0,1 0 0,-2 104 0,12-137-12,1-1 0,1 0 1,1 0-1,0 0 0,1-1 1,2 1-1,15 34 0,4-4 78,51 76-1,-73-121-123,0 1-1,0-1 1,1 1 0,-1-1-1,1 0 1,0-1-1,1 1 1,-1-1-1,1 0 1,0 0 0,0-1-1,0 0 1,0 0-1,0 0 1,1-1-1,-1 0 1,1 0 0,0-1-1,0 1 1,-1-1-1,1-1 1,0 0-1,0 0 1,0 0 0,0 0-1,0-1 1,10-3-1,11-3-6,-1 0-1,-1-2 0,37-18 0,75-45 9,-80 40 11,10-4-2,-2-2 0,107-84 0,-153 106 4,-1-1-1,-1-1 0,-1-1 0,0 0 1,-2-1-1,0-1 0,-1-1 0,-1 0 0,-1 0 1,-1-1-1,-1-1 0,8-29 0,-14 37 96,0 1 0,-1-1 0,0 0 0,-2 0 0,0-26 0,-1 36-65,-1 0 0,0 0 0,0 0 0,0 0 0,-1 1 0,0-1 0,0 0 1,-1 1-1,0-1 0,0 1 0,0 0 0,0 0 0,-1 0 0,0 1 0,0-1 1,0 1-1,0 0 0,-6-4 0,-59-42-299,42 33 9,1-3 0,0 0 0,-22-24-1,14 8-27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95 10650,'-54'-24'1681,"-69"-23"-1,100 41-1527,0 0 0,1 2 0,-2 1 0,1 0 0,0 2 0,-1 0 0,1 2 0,-26 4 0,11 1-72,0 1 1,0 3-1,1 0 1,-40 19-1,66-25-49,0 2 0,1-1 0,0 1 0,0 1 0,0 0 0,1 0 0,0 1 0,1 0 0,-14 16 0,13-12-10,0 1 0,1 0 1,1 0-1,0 1 0,1 0 0,0 0 1,-3 17-1,-4 18-12,2 0 0,3 1 0,1 0 1,3 1-1,2 0 0,8 84 0,-2-96-3,3 1-1,1-1 1,1 0-1,3-1 0,1 0 1,1-1-1,3 0 1,40 67-1,-46-89-3,0 0 1,0-1-1,2 0 0,-1-1 0,2-1 0,0 0 0,0-1 1,1 0-1,1-1 0,-1-1 0,34 15 0,-36-19 7,1-1 0,-1 0-1,1-1 1,-1 0-1,1-1 1,0-1 0,0 0-1,0 0 1,0-2-1,0 0 1,0 0 0,0-2-1,-1 1 1,1-2-1,-1 0 1,16-7 0,0-3 100,0-1 0,-1-2 1,-1-1-1,27-23 0,93-92 606,-143 129-695,48-47 470,76-96 1,-108 121-288,-1-1-1,-2-2 1,-1 0 0,-1 0-1,-1-1 1,10-34-1,-21 51-93,-1 1-1,0-1 1,0 0 0,-1 0-1,-1 0 1,0 0-1,-1 0 1,-1 0-1,0 0 1,0 1-1,-1-1 1,-1 1-1,0-1 1,-1 1 0,0 0-1,-9-15 1,-1 3-243,0 1 1,-1 0-1,-2 1 1,0 1-1,-1 1 1,-35-29-1,48 44-23,-2-1-1,1 1 0,0 1 1,-1-1-1,0 1 1,-14-5-1,17 8 101,1-1-1,-1 1 1,0 0-1,0 1 1,0-1 0,0 1-1,0 0 1,0 0-1,0 1 1,0-1 0,0 1-1,1 0 1,-7 3-1,-23 10-412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4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60 11658,'-10'-6'356,"1"1"-1,-1 0 0,0 0 0,0 1 0,-1 0 0,1 1 1,-1 0-1,0 1 0,0 0 0,0 0 0,0 1 0,0 1 1,0 0-1,0 0 0,-11 3 0,-176 31-236,184-31-124,0 0 0,0 1 0,1 1 0,-1 0 0,1 1 0,1 1 0,-1 0 0,1 1 0,0 0 0,-12 11 0,17-13 11,0 1 1,0 0-1,0 1 0,1-1 1,0 1-1,1 0 1,0 1-1,0-1 1,1 1-1,0 0 1,0 0-1,1 0 0,0 1 1,1-1-1,-3 18 1,4 55 27,4 0 0,19 126 1,-19-178-34,0-12-1,0 1 0,0-1 0,2 0 0,8 23 0,-9-34 0,-1 1 0,1-1 0,1 0 0,-1 0 0,1-1 0,0 1 0,0-1 1,1 0-1,0 0 0,0-1 0,1 1 0,9 5 0,5 1 4,1-1 0,1 0-1,0-2 1,0-1 0,48 11 0,-37-13-9,-1-1 0,1-2 1,62-2-1,-71-3 28,-1-1-1,0-1 1,0-1-1,0-1 1,-1-1-1,0-2 1,0 0-1,-1-1 1,0-1-1,-1-1 1,0-1-1,-1-1 1,31-28-1,-26 18 144,-2 0 1,0-2-1,-2 0 0,-1-2 0,-1 0 0,-1-2 0,-2 1 0,0-2 0,13-41 1,12-60 590,-36 109-577,0 0 0,-2-1 0,1-42 0,-3 60-159,-2 1 0,1-1-1,-1 1 1,0-1 0,0 1 0,0-1-1,-1 1 1,0 0 0,0-1 0,0 1-1,-1 0 1,0 1 0,0-1 0,0 0 0,0 1-1,-1-1 1,1 1 0,-6-4 0,0 1-16,0 1 0,-1 0 0,1 1 0,-1 0 0,0 1 0,0 0 0,-1 0 0,-14-3 0,-361-73-1250,357 75 1538,5 1-320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4:3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81 11666,'-9'-7'98,"1"-1"-1,-1 1 0,-1 0 1,1 1-1,-1 0 0,0 0 1,0 1-1,-1 1 0,0 0 0,0 0 1,0 1-1,0 0 0,0 1 1,0 1-1,-1-1 0,1 2 1,-1-1-1,1 2 0,0 0 0,-1 0 1,1 1-1,0 0 0,-16 5 1,-2 3-21,-1 2 0,1 0 1,1 2-1,0 1 0,1 1 1,-32 26-1,39-26-16,1 0 0,0 2 0,1 0 0,1 1 0,1 0 0,1 2-1,1 0 1,-16 29 0,24-37-34,1 0-1,0 0 1,0 1-1,2 0 0,-1-1 1,2 1-1,0 0 1,1 0-1,0 0 1,1 1-1,0-1 1,1 0-1,1 0 1,4 16-1,-1-14-21,0 0 0,1 0-1,1-1 1,0 0 0,1 0 0,1-1 0,0 0 0,1 0-1,0-1 1,1 0 0,21 18 0,-7-10 9,0-1-1,1-1 1,1-1 0,1-1 0,1-1-1,0-2 1,0-1 0,2-2-1,-1 0 1,2-2 0,-1-2 0,1 0-1,0-3 1,0 0 0,1-2-1,-1-2 1,0 0 0,1-3 0,-1 0-1,53-14 1,-36 3 132,-1-3 1,0-2-1,-2-2 1,0-2-1,-2-2 0,0-2 1,56-46-1,-78 54-7,0-1 0,-2 0 0,0-2 0,-1-1 1,-2 0-1,0-1 0,-2-1 0,22-47 0,-30 55-38,0-1 1,-2 1-1,0-1 1,-1 0-1,-1 0 1,2-27-1,-5 32-36,-1 0 0,1 0-1,-2 0 1,0 0-1,-1 0 1,0 0 0,-1 0-1,0 1 1,-11-21 0,10 23-29,0 0 1,-1 1 0,-1 0 0,0 0-1,0 1 1,0 0 0,-1 0 0,-1 1 0,1 0-1,-14-9 1,8 9-16,1 0 0,-1 0-1,0 2 1,-1-1 0,1 2 0,-27-5-1,-7 3-267,-1 3-1,1 2 1,-83 9-1,125-8 196,-153 15-424,93-9 163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1180 9426,'21'-7'4148,"-12"3"-3950,0 0 0,0-1 0,0 0 1,0 0-1,13-12 0,38-39 121,-42 39-228,186-163 210,-167 153-293,0 2 0,2 1 0,0 2 0,44-17 0,0 8 11,134-31-1,92 0 15,-187 39-23,749-119-9,-496 96 5,263-27 12,84-1-4,-364 35-10,456-5 11,2 53 2,-165-15-17,-1-28-2,765-9 2,-463 22 0,-609 9 3,1258-28 33,-70 95-35,-1041-40 2,-83-6-6,-381-8-1,75 7-18,-87-6 9,0 1 1,1 0-1,-1 1 1,23 10-1,-33-13 7,-1 1 0,1 0 0,-1 0 0,0 0 0,0 0 0,0 0 0,0 1 0,0-1 0,-1 1 0,1 0 0,-1 0 0,0 0 0,1 0 0,-1 0 0,-1 0 0,1 1 0,0-1 0,-1 1 0,2 6 0,-3-9 18,0-1-1,-1 1 1,1-1 0,0 0 0,0 1-1,-1-1 1,1 0 0,0 0-1,-1 1 1,1-1 0,-1 0 0,1 0-1,0 1 1,-1-1 0,1 0-1,-1 0 1,1 0 0,-1 0 0,1 0-1,0 0 1,-1 1 0,1-1 0,-1 0-1,1 0 1,-1 0 0,1-1-1,-1 1 1,1 0 0,0 0 0,-1 0-1,1 0 1,-1 0 0,0-1-1,-15 3 158,4 12-179,1 0 1,0 0-1,1 1 1,0 0-1,2 1 1,0 0-1,-10 29 1,15-36 8,1-1-1,0 1 1,0-1 0,1 1 0,0 11 0,0-11-7,1-7 8,-1 1 0,1-1-1,-1 1 1,0-1 0,0 1 0,0-1 0,0 1-1,-1-1 1,1 0 0,-1 0 0,1 0 0,-1 0-1,0 0 1,0 0 0,-3 3 0,-35 23 0,28-20 0,-116 62-222,122-68 214,5-5-19,9-6-20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10578,'-2'2'102,"0"0"1,1 1-1,-1-1 0,1 1 0,0 0 1,0-1-1,0 1 0,0 0 0,0 0 1,1-1-1,-1 1 0,1 0 0,-1 0 0,1 0 1,0 0-1,1 0 0,-1 0 0,0 0 1,1-1-1,-1 1 0,1 0 0,0 0 0,0 0 1,0-1-1,2 4 0,-1-2-40,-1 1 0,0-1-1,0 1 1,0-1 0,0 1-1,-1-1 1,0 1 0,1 0-1,-2-1 1,1 1 0,-1 0-1,1-1 1,-1 1 0,-2 4-1,-2 3 34,0 0 0,-1-1 0,-11 18 0,11-21-50,1 1 0,0 0-1,0 0 1,1 1-1,0-1 1,0 1-1,-2 15 1,5-23-31,1-1 0,0 1 0,0 0 0,0-1 0,0 1 1,1 0-1,-1-1 0,0 1 0,1-1 0,-1 1 0,1 0 0,-1-1 0,1 1 0,0-1 1,-1 1-1,1-1 0,0 0 0,0 1 0,0-1 0,0 0 0,1 0 0,-1 0 0,0 0 1,0 0-1,1 0 0,-1 0 0,0 0 0,1 0 0,-1 0 0,1-1 0,-1 1 0,1-1 1,0 1-1,-1-1 0,1 1 0,-1-1 0,3 0 0,7 1 58,-1 0 1,1 0-1,0-1 0,16-2 0,7-3 222,0 0 0,0-3 0,-1 0 0,59-25-1,-73 25-74,1-1 0,-1-2-1,-1 1 1,0-2 0,-1 0-1,0-2 1,-1 0-1,27-29 1,0-15 249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10938,'-3'5'121,"-1"0"-1,1 0 1,0 1 0,1-1-1,-1 1 1,1-1-1,0 1 1,1 0 0,-1 0-1,1 0 1,0 0-1,0 7 1,0 13 35,3 38-1,-1-48-85,5 73 202,19 101-1,-18-157-183,1 0 1,1-1-1,2 0 0,2-1 0,0 0 0,25 40 0,9-3 59,3-1 0,3-2 0,102 95 0,-113-123-97,1-3 0,2-1 0,2-3 0,0-1 0,84 35 0,268 84 35,-337-127-76,669 211 69,14-53-12,84-54-5,-261-43-21,2081 162 20,-2193-241-42,1-19 0,712-118-1,-455-26 1,-616 130-3,-1-5 0,-2-3 0,-1-5 0,143-89 0,-98 40-3,-5-6-1,134-127 1,-130 89-16,134-173-1,-95 102 14,-92 104-5,24-26 104,-103 124-88,0 1-1,-1 0 1,2 0-1,-1 0 0,0 1 1,1 0-1,0 0 0,-1 1 1,1 0-1,0 0 1,0 0-1,10 0 0,-7 0-4,-1 0 0,1 0 0,-1-1 0,0 0 0,0 0 0,16-9-1,-20 8-66,1 0 0,-1 0 0,0-1-1,0 0 1,-1 0 0,1 0-1,-1 0 1,0 0 0,-1-1 0,1 0-1,4-10 1,-7 12-15,1 0 0,-1 0-1,0 0 1,0 0 0,0-1-1,-1 1 1,1 0 0,-1-1 0,0 1-1,0 0 1,-1-1 0,1 1-1,-1 0 1,0-1 0,0 1 0,0 0-1,-1 0 1,-3-7 0,-8-11-320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0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11650,'1'-2'133,"0"-1"-1,0 0 0,1 0 0,-1 0 0,1 1 1,0-1-1,0 1 0,0-1 0,0 1 0,0 0 0,0 0 1,1 0-1,-1 0 0,1 0 0,5-3 0,4-2 117,1 1 0,16-5-1,-17 6-43,35-12 72,1 1-1,0 3 0,1 2 1,58-7-1,-103 18-272,0-1-1,0 1 1,0 0 0,0 0 0,0 0-1,0 1 1,0-1 0,0 1-1,6 2 1,-9-3-4,0 1 1,0 0-1,1 0 1,-1 0-1,0 0 1,0 0-1,-1 0 1,1 0-1,0 0 0,0 0 1,0 1-1,-1-1 1,1 0-1,-1 0 1,1 1-1,-1-1 1,1 0-1,-1 1 0,0-1 1,0 0-1,0 1 1,0-1-1,1 1 1,-2-1-1,1 0 1,0 1-1,0-1 0,0 1 1,-1-1-1,0 2 1,-19 81 35,14-66-52,1 0 0,1 1 0,1-1 1,0 1-1,0 36 0,6-40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63 10410,'-1'-4'198,"-1"-1"108,0-1-1,0 1 1,-1-1-1,1 1 0,-6-7 1,7 10-197,-1 0-1,1 1 1,-1-1 0,0 1 0,1-1 0,-1 1 0,0 0 0,0 0 0,0 0 0,0 0 0,0 0-1,0 0 1,0 1 0,-1-1 0,1 1 0,0-1 0,0 1 0,-3 0 0,-2-1 51,-1 1 1,1 0-1,0 1 1,-1-1-1,1 2 1,0-1-1,0 1 1,0 0-1,0 0 1,0 1-1,0-1 1,1 2-1,-10 5 1,8-3-52,0 1 0,0-1 0,1 1 0,0 1 0,0-1 0,1 1 0,0 0 1,-9 17-1,3 0-75,2 0 0,0 1 0,2 0 1,1 1-1,1-1 0,-4 40 1,6-25-41,2-1 1,2 1 0,1 0 0,2 0 0,13 62 0,-10-77 3,1 1-1,1-1 0,2-1 0,0 1 1,2-2-1,0 1 0,2-2 1,0 0-1,24 27 0,-29-39 0,1-1-1,0 0 1,1 0-1,0-1 1,1-1-1,0 0 1,0-1 0,18 9-1,-26-15 12,0 1 0,0 0 0,0-1 0,0 0 0,0 0 0,0 0 1,0 0-1,0-1 0,1 0 0,-1 1 0,0-2 0,0 1 0,1 0 0,-1-1 0,0 0 0,0 0 0,0 0 0,0 0 0,0-1 0,0 0 0,0 1 0,-1-1 0,1-1 0,0 1 1,-1-1-1,0 1 0,0-1 0,0 0 0,0 0 0,0 0 0,4-6 0,-1-1 31,0-1 0,0 0 1,-1 1-1,-1-2 0,0 1 0,4-16 1,9-72 166,-15 83-175,7-44 67,-3-1-1,-3 1 1,-10-120 0,6 168-114,-1 1-1,-1-1 1,0 1 0,0-1 0,-1 1-1,-1 0 1,0 0 0,0 1 0,-1 0-1,-9-13 1,11 18-52,0 1-1,-1-1 1,1 0-1,-1 1 1,0 0-1,-1 0 1,1 1-1,-1-1 1,0 1-1,1 0 1,-1 1-1,0-1 1,-1 1-1,1 1 1,0-1-1,-1 1 1,1 0-1,-1 0 1,-12 1-1,-13 2-237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81 11362,'-9'1'517,"-1"1"190,0 0-1,0-2 0,-1 1 0,-15-2 0,85 6 623,-1-3 1,111-10-1,129-32-1646,-214 27 644,-31 4-303,86-9 54,-138 19-37,-3 0-29,-8 3-3,-97 22 55,-135 15 0,-113-6-9,345-34-54,-273 16 21,262-14-39,40-2 11,328-40-18,-212 21 40,55-7-7,247-28 41,-414 53-60,-23 0 10,0 0 0,0 1 0,0-1-1,1 0 1,-1 0 0,0 0 0,0 0 0,0 0 0,0 0-1,0 0 1,0 0 0,0 0 0,0 1 0,0-1 0,0 0-1,0 0 1,0 0 0,0 0 0,0 0 0,0 0-1,0 0 1,0 1 0,0-1 0,0 0 0,0 0 0,0 0-1,0 0 1,0 0 0,0 0 0,0 0 0,0 1 0,0-1-1,0 0 1,0 0 0,0 0 0,0 0 0,0 0-1,0 0 1,0 0 0,0 0 0,-1 1 0,1-1 0,0 0-1,0 0 1,0 0 0,0 0 0,0 0 0,0 0-1,0 0 1,0 0 0,-1 0 0,1 0 0,0 0 0,0 0-1,0 0 1,0 0 0,0 0 0,0 0 0,0 0 0,-1 0-1,1 0 1,0 0 0,0 0 0,0 0 0,0 0-1,0 0 1,0 0 0,-41 14-17,-482 122-1830,520-135 1809,-17 4-165,-1 0-1,-1-2 1,-29 2 0,8-7-286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45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8554,'-116'32'5400,"160"-31"-2310,41-8-2298,125-6-563,-209 13-229,0 0-1,0 0 1,0 0 0,0 0-1,0 0 1,0 0-1,0 0 1,0 0-1,1 1 1,-1-1 0,0 0-1,0 1 1,0-1-1,0 1 1,0 0 0,0-1-1,-1 0 1,0 1-1,0-1 1,0 0-1,0 0 1,0 1 0,0-1-1,0 0 1,0 1-1,0-1 1,0 0-1,0 1 1,-1-1-1,1 0 1,0 0 0,0 1-1,0-1 1,0 0-1,0 1 1,0-1-1,-1 0 1,1 0 0,0 1-1,0-1 1,0 0-1,-1 0 1,1 0-1,0 1 1,0-1 0,-1 0-1,1 0 1,-30 17 43,-168 56 802,153-59-693,149-32-270,120-36-12,-261 73 105,17-13-119,-1 0 1,1-1-1,-23 3 1,32-7-164,0 0 0,0-1-1,0 0 1,0-1 0,1 0 0,-1 0 0,-19-6 0,10-1-239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3:2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 13507,'-43'2'2326,"66"-1"-2091,-1 2 0,23 6 0,14 2-271,426 17 11,-397-26-2,856 2-110,-115 25 109,-197 9 49,-440-36-30,249-31-1,-223-5 34,262-74 0,-257 55 34,-221 52-53,1 1 1,-1-1-1,1 1 0,-1 0 1,1-1-1,0 1 1,-1 0-1,1 1 0,-1-1 1,1 0-1,0 1 1,-1-1-1,4 2 0,-5-1-1,-1-1-1,0 0 0,1 1 0,-1-1 0,1 0 0,-1 1 0,0-1 0,1 0 1,-1 1-1,0-1 0,0 1 0,1-1 0,-1 1 0,0-1 0,0 1 0,0-1 1,1 1-1,-1-1 0,0 1 0,0-1 0,0 1 0,0-1 0,0 1 0,0 0 1,-1 1 6,1 0 0,-1 0 1,1 0-1,-1 0 0,0 0 1,0-1-1,0 1 0,0 0 1,-2 3-1,-12 14 25,-6 4-20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3:3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424 137 10354,'0'-6'264,"0"0"-1,0-1 1,-1 1-1,0 0 1,0 0-1,-1 0 0,1 0 1,-2 0-1,1 0 1,0 0-1,-1 1 1,0-1-1,0 1 1,-1 0-1,0 0 1,-6-7-1,6 8-157,-1 1 0,1 0 0,0 0 0,-1 0 0,1 1 0,-1-1 0,0 1 0,0 0 0,0 1 0,0-1 0,0 1 0,0 0 0,0 0 0,-1 0 0,1 1 1,0 0-1,-1 0 0,1 1 0,0-1 0,-6 2 0,0 0-78,-1 1 0,1 0 0,-1 1 0,1 1 0,0-1 0,1 1 0,-1 1 0,1 0 0,0 1 0,-11 9 0,9-5-21,1 0-1,1 0 1,0 1 0,1 0 0,0 1-1,1-1 1,-9 19 0,6-6-8,1 1 1,1 0-1,2 0 1,0 1-1,2 0 1,1 0-1,1 0 1,0 43-1,4-41-16,2 0 1,0 0-1,15 55 1,-13-67 1,0 0 1,2 0-1,0-1 1,1 0-1,0 0 0,2 0 1,17 22-1,-24-34 7,1 0 0,0 0 0,0 0 0,1 0 0,-1-1-1,1 1 1,0-1 0,-1 0 0,7 2 0,-9-4 5,1 0 0,0-1-1,-1 1 1,1 0 0,0-1 0,0 0 0,-1 1 0,1-1 0,0 0 0,0-1 0,-1 1 0,1 0-1,0-1 1,0 0 0,-1 1 0,1-1 0,-1 0 0,1 0 0,-1-1 0,5-2 0,2-2-6,0-1 1,-1-1 0,0 1-1,-1-1 1,0-1 0,0 1 0,10-17-1,33-71 6,-49 95 3,89-214-55,-81 188 69,-2 0-1,0-1 0,-2 0 1,-1-1-1,-1 1 1,-1-33-1,-2 54-20,-1-1 1,0 1-1,0 0 0,0-1 1,-1 1-1,0 0 1,-1 0-1,0 0 0,0 1 1,0-1-1,-1 1 0,0-1 1,0 1-1,0 0 1,-1 1-1,0-1 0,0 1 1,-11-8-1,9 8-61,0 0 0,0 1-1,-1 0 1,0 1 0,1 0 0,-2 0 0,1 0-1,0 1 1,0 0 0,-1 1 0,1 0-1,0 0 1,-1 1 0,0 0 0,1 1 0,-9 1-1,-1 1-147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3:4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72 13163,'-15'-3'2569,"23"-3"-745,26-5-464,-15 8-1246,-1 2 0,1-1 0,-1 2 0,1 0 0,0 2 0,-1 0 0,20 5 0,26 1-56,-49-5-17,-13 0 42,-20 4 73,2-2-155,-22 8 134,0-1-1,-1-3 1,-1 0 0,1-3-1,-64 2 1,101-8-107,-1 1 1,0-1-1,0-1 0,1 1 1,-1 0-1,0-1 0,1 1 0,-1-1 1,1 0-1,-1 0 0,0 0 1,-3-2-1,6 3-21,0 0 1,0 0-1,-1-1 1,1 1 0,0 0-1,-1-1 1,1 1-1,0-1 1,0 1-1,0 0 1,-1-1-1,1 1 1,0-1-1,0 1 1,0 0-1,0-1 1,0 1-1,0-1 1,0 1-1,0-1 1,0 1-1,0 0 1,0-1-1,0 1 1,0-1 0,0 1-1,0-1 1,1 1-1,0-2 3,0 0 0,0 0 0,0 0-1,0 1 1,0-1 0,1 1 0,-1-1 0,1 1-1,2-3 1,12-8-20,-1 1 0,1 0 0,1 1 0,0 1 0,1 0-1,0 2 1,0 0 0,0 1 0,1 0 0,0 2 0,0 0-1,26-1 1,-41 4-35,0 1 0,0 0-1,-1 0 1,1 1 0,0-1-1,-1 1 1,1 0 0,0 0-1,-1 0 1,1 0-1,-1 0 1,6 4 0,-44-2-47,22-1 116,0 1-1,1 1 1,-1 0 0,-14 7-1,20-8-66,1 0-1,0 0 1,0 0 0,1 1-1,-1 0 1,1 0-1,-1 1 1,1-1-1,-8 11 1,13-15 70,0 0 1,0 1-1,0-1 0,-1 0 1,1 0-1,0 0 1,0 1-1,0-1 0,0 0 1,0 1-1,-1-1 1,1 0-1,0 0 0,0 1 1,0-1-1,0 0 1,0 1-1,0-1 0,0 0 1,0 1-1,0-1 1,0 0-1,0 0 0,0 1 1,0-1-1,0 0 1,0 1-1,0-1 0,1 0 1,-1 0-1,0 1 1,0-1-1,0 0 0,0 0 1,1 1-1,-1-1 1,0 0-1,0 0 0,0 1 1,1-1-1,-1 0 1,0 0-1,13 3 95,5-2 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4:0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66 8578,'10'-12'1675,"-9"12"-1635,-1-1 0,1 0-1,-1 1 1,1-1 0,-1 1 0,1-1 0,0 0-1,-1 1 1,1-1 0,-1 1 0,1 0 0,0-1 0,0 1-1,-1-1 1,1 1 0,0 0 0,0 0 0,0-1-1,-1 1 1,1 0 0,0 0 0,0 0 0,0 0 0,-1 0-1,1 0 1,0 0 0,1 1 0,10-2 15,-1 1 1,0-2 0,17-3-1,-24 4-49,0 0 0,0 0 0,-1 0 0,1 0 0,-1-1 0,1 0 0,-1 1 0,0-1 0,0-1 0,0 1 0,0 0 0,0-1 0,0 1 0,2-4 0,-6 5 2,1 0 0,-1 1-1,0-1 1,0 1 0,0-1 0,0 1 0,0 0 0,0-1-1,0 1 1,0 0 0,0 0 0,0 0 0,0-1 0,0 1-1,0 0 1,-1 1 0,-102 4 604,76-2-359,0-1 0,-1-1 0,1-2 0,-1-1 0,-46-9 0,113 17-270,-23-1 2,10 3-58,37 7-1,-56-13 49,0-1 1,1-1-1,-1 1 0,0-1 1,0 0-1,0-1 1,0 1-1,0-1 1,0 0-1,0-1 0,0 1 1,6-4-1,-100 35-22,83-29 38,2 0-11,-15 3-69,17-4 88,1-1 0,-1 1 0,1 0 0,-1 0 0,1 0 0,-1 0 1,1 0-1,-1 0 0,1-1 0,-1 1 0,1 0 0,-1 0 0,1-1 0,0 1 0,-1 0 0,1 0 1,-1-1-1,1 1 0,0-1 0,-1 1 0,1 0 0,0-1 0,0 1 0,-1-1 0,1 1 0,0 0 0,0-1 1,0 1-1,0-1 0,-1 1 0,1-1 0,0 1 0,0-1 0,0-15-28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4:2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26 120 12219,'-12'-13'1951,"12"7"-1163,11 5-211,8 4-347,-3 0-194,1-1-1,-1-1 1,0 0-1,0-1 1,1-1-1,-1 0 1,0-1-1,21-6 1,-5-2-28,-2-2 0,0-1 0,0-1 0,31-22 0,-79 46 133,-1-1-1,0 0 1,-33 8 0,23-7 39,-44 10 370,43-15-179,23-5-203,10-2-28,181-88-50,-334 150-191,122-51 109,-2-1 0,1-1 0,-45 4-1,55-12 278,19 1-270,0 0 0,0 0 1,-1 0-1,1 0 0,0 0 1,0 0-1,0 0 0,0 0 0,-1-1 1,1 1-1,0 0 0,0 0 1,0 0-1,0 0 0,0 0 1,-1-1-1,1 1 0,0 0 1,0 0-1,0 0 0,0 0 0,0-1 1,0 1-1,0 0 0,0 0 1,0 0-1,0 0 0,0-1 1,0 1-1,0 0 0,0 0 1,0 0-1,0-1 0,0 1 0,0 0 1,0 0-1,0 0 0,0-1 1,0 1-1,0 0 0,3-3 177,-1 0-1,0 0 1,1 0 0,0 0-1,6-5 1,5-5-277,21-26 411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4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34 5529,'-3'-3'324,"1"1"0,0-1 0,0 1 0,-1 0-1,1 0 1,-1 0 0,0 1 0,0-1 0,0 1 0,0-1 0,0 1-1,0 0 1,0 0 0,0 0 0,-6 0 0,-6-2 462,-32 0 0,35 3-397,-2 0-325,0 1 0,0 0 1,0 2-1,0-1 0,1 1 0,-1 1 1,1 1-1,0 0 0,0 0 0,1 1 0,-1 1 1,1 0-1,1 1 0,-1 0 0,1 1 0,1 0 1,0 1-1,0 0 0,-15 21 0,-19 26-50,3 2 1,2 2-1,3 1 0,-33 80 0,62-121-3,1 1 0,0-1 0,1 1 0,2 0 1,0 0-1,1 35 0,14 133 63,-11-183-74,1 12-3,1 0 1,0 0-1,2 0 0,0-1 0,9 21 1,-9-28 0,1 0 1,0 0-1,1 0 0,1-1 1,-1 0-1,1 0 1,1-1-1,16 15 0,7 3 25,1-2 0,1-1-1,0-2 1,2-1 0,39 16-1,-65-33-17,0-1 0,1 0-1,0 0 1,-1-1 0,1 0-1,0-1 1,0-1-1,0 1 1,19-3 0,-10-2 9,0 0 0,0-1 0,-1-1 1,26-12-1,14-7 106,-1-3 1,86-55-1,-117 64-84,-1-1-1,-1 0 0,-1-2 1,-1-1-1,-1-1 0,-1-1 1,19-29-1,-28 37 15,-1-2 0,-1 0 0,-1 0 0,0-1 1,-1 0-1,8-38 0,-13 46 21,-2 1 0,1 0-1,-2-1 1,1 1 0,-2-1 0,1 1 0,-2 0 0,1-1-1,-2 1 1,1 0 0,-2 0 0,1 0 0,-1 1 0,-9-16 0,-8-9 136,-1 2 1,-39-45 0,-61-54 54,104 113-229,-13-10 53,-54-40-1,27 24-572,53 41 413,1-1 0,-1 1 1,1-1-1,0 0 0,0 0 0,-3-6 0,2 0-100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4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60 11658,'-1'-3'104,"1"0"0,-1 0 0,0 1 0,0-1 0,0 0 0,0 0-1,-1 1 1,1-1 0,-1 1 0,1-1 0,-1 1 0,0 0-1,0-1 1,0 1 0,-1 0 0,1 0 0,0 1 0,-1-1-1,1 0 1,-1 1 0,1-1 0,-1 1 0,0 0 0,-5-2-1,3 2 49,0 0-1,-1 0 1,1 1-1,0-1 0,0 1 1,-1 0-1,1 1 1,0-1-1,0 1 1,0 0-1,-1 0 0,1 1 1,-7 2-1,-2 3-150,1 0 1,0 1-1,1 0 0,-1 1 0,2 0 0,-1 1 0,-19 22 1,16-14 2,1 1 0,0 0 1,2 1-1,-15 33 0,4 3 5,3 1 1,3 0-1,-12 66 0,17-54 11,3 0-1,3 0 1,3 0-1,4 1 1,2-1-1,3 0 1,23 105-1,-26-161-33,0 0 1,0-1-1,2 1 0,-1-1 0,12 21 1,-15-31 10,0 0 1,1 0 0,-1 0-1,0 0 1,1 0 0,0-1-1,-1 1 1,1 0 0,0-1-1,0 1 1,0-1 0,0 0-1,0 0 1,0 0 0,0 0-1,0 0 1,1 0 0,-1 0-1,0-1 1,1 1 0,-1-1-1,0 0 1,1 1 0,-1-1-1,0 0 1,1 0 0,-1-1-1,0 1 1,1 0 0,-1-1-1,0 0 1,1 1 0,-1-1 0,0 0-1,0 0 1,0 0 0,0 0-1,4-4 1,7-3-10,-1-2 1,0 0-1,0 0 1,-1-1-1,0 0 1,-1-1-1,14-21 1,-6 4 12,-1 0 1,20-47-1,-21 34-4,-1-1 0,-3-1 1,-1 0-1,5-55 0,3-183 25,-15 240-8,2-1 0,1 1 0,20-61 0,-18 71-11,-7 23 5,0 0 1,-1 0 0,0 0 0,0 0 0,-1 0 0,0-1 0,-1 1 0,0 0 0,0 0 0,-1 0 0,0 0 0,-5-10 0,6 14-4,-1 0 0,-1 1 0,1-1 0,0 1 0,-1 0 0,0 0 0,0 0 0,0 0 0,-1 0 0,1 1 1,-1-1-1,0 1 0,0 0 0,0 0 0,0 1 0,-1-1 0,1 1 0,-1 0 0,1 0 0,-1 0 0,0 1 0,0-1 0,-6 0 0,-1 1-9,1 0 1,-1 0-1,0 1 0,1 1 1,-1 0-1,1 0 0,-1 1 1,-17 6-1,23-6-11,-1 1-1,1 0 1,-1 0 0,1 0 0,0 1-1,0 0 1,1 0 0,-1 1-1,1 0 1,0 0 0,0 0 0,1 0-1,-1 1 1,1 0 0,-4 8 0,-5 13-40,1-1 0,2 2 0,-14 54 0,-8 92-33,29-161 73,-28 240-699,29-211 488,1 1 0,3 0 0,12 81 0,-12-113 184,1 1-1,0-1 1,1 0 0,0 0 0,1 0-1,0-1 1,13 20 0,-17-28 37,1 1 0,0-1 0,0 1 0,1-1 0,-1 0 0,0 0 0,1 0 1,-1 0-1,1-1 0,0 1 0,-1-1 0,1 1 0,0-1 0,0 0 0,0 0 0,0 0 1,0 0-1,0-1 0,0 0 0,0 1 0,1-1 0,-1 0 0,0 0 0,0 0 0,0-1 1,0 1-1,0-1 0,0 0 0,0 0 0,0 0 0,0 0 0,0 0 0,0-1 1,4-2-1,7-5 4,0-1 1,-1 0 0,0-1-1,0-1 1,-1 0-1,14-17 1,55-88 61,-56 76-40,-1-2-1,-3 0 0,-1-1 1,15-55-1,-25 63 55,-1-1 1,-2-1-1,-2 1 0,-1-1 1,-3-70-1,-2 75 72,-2 1 0,-1 0 0,-2 0-1,-1 0 1,-15-43 0,20 71-119,0-1-1,0 1 1,0 0-1,-1 0 1,1 0-1,-1 0 1,0 1-1,0-1 1,0 1-1,0 0 1,-1 0-1,1 0 1,-1 0-1,0 0 1,0 1-1,0 0 0,-7-3 1,5 3-39,0 0 0,-1 1 0,1 0 0,-1 0 1,1 1-1,-1 0 0,1 0 0,-1 0 0,1 1 0,0 0 0,-13 4 0,-55 18-381,47-15 248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6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1666 107 10138,'-5'-8'206,"0"1"-1,-1 0 1,0 0-1,0 1 1,-1-1-1,0 1 1,0 1-1,0-1 1,-1 1-1,0 1 1,0-1-1,-11-3 1,2 2-27,0 1 0,0 1-1,-1 1 1,1 0 0,-25 0 0,0 2-107,1 1 0,0 3 0,0 1 1,1 2-1,-1 2 0,-70 23 0,48-7-56,1 2-1,1 3 0,-81 53 1,88-46-17,2 3-1,2 2 1,-46 48 0,-122 154-30,178-194 25,1 2 0,3 1 0,3 2 0,1 1 0,-23 60-1,45-89 3,1 1 0,1 1-1,1-1 1,2 1-1,-4 48 1,9-56 2,0 1 0,1 0-1,2 0 1,0-1 0,1 0 0,1 1-1,0-1 1,15 31 0,-14-37 1,1 0-1,1 0 0,0-1 1,1 0-1,0 0 1,1-1-1,1 0 1,0-1-1,18 15 1,-18-19 1,0 1 0,0-2 0,0 1 0,1-2 1,0 1-1,0-2 0,1 0 0,-1 0 0,1-1 0,0 0 1,22 1-1,-5-4 7,1-1 0,-1-1 0,0-1-1,0-2 1,0-1 0,53-19 0,169-83 57,-195 82-50,53-25 202,-4-5 1,183-127-1,-209 123 264,-2-3 1,119-126-1,-177 166-349,-1-1 0,-1-2 0,-1 1 0,-1-2 0,-1 0 0,-2-1 0,14-38 0,-23 54-104,0 0-1,-1-1 1,-1 0-1,0 1 1,-1-1-1,0 0 1,0 0-1,-2 0 1,0 0-1,0 0 1,-1 1-1,0-1 0,-2 0 1,1 1-1,-1 0 1,-1 0-1,0 0 1,-1 0-1,-12-18 1,7 16-102,0 0 0,0 1 1,-1 1-1,-1 0 0,0 1 0,-1 0 1,0 1-1,-1 0 0,0 2 0,0-1 1,-1 2-1,0 0 0,0 1 0,0 0 1,-1 2-1,0 0 0,0 1 0,-33-2 1,-4 4-214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5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 11827,'-17'5'1858,"14"-5"-1298,11-4-113,5-2-426,0 1 0,0 1 0,1 0-1,0 1 1,0 1 0,-1 0-1,1 0 1,25 2 0,-17 1-17,1 2-1,-1 1 1,0 0 0,36 14 0,-6-2-6,0-3 1,90 13 0,108-6-2,-213-18 3,322 13 8,473-40-1,-41-11 1,541 13-15,-986-7-4,46-1 1,-80 29 22,-251 2-14,1-3 0,76-14 1,-87 8 21,-1 2 0,62 0 0,-104 12 694,-8-5-1283,0 1 477,0-1 0,0 0 0,-1 1 0,1-1 0,0 0-1,0 0 1,-1 1 0,1-1 0,0 0 0,0 0 0,-1 1 0,1-1 0,0 0 0,-1 0 0,1 0 0,0 0 0,-1 1 0,1-1 0,0 0-1,-1 0 1,1 0 0,-1 0 0,1 0 0,0 0 0,-1 0 0,-9 0-465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6:4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57 292 11971,'-11'3'992,"1"-1"1,-1-1-1,-14 1 1,73 11-64,-7-9-862,1-1 0,66-5 0,85-17 7,-115 10-91,740-62-49,-255 31 86,-483 26-27,-1-2-1,117-42 0,-186 55 9,13-5 225,1 1 1,0 1 0,1 1 0,32-2-1,-57 7-140,-13-4-357,9 2 203,0 0 1,1 0-1,-1-1 1,1 1-1,-1-1 1,1 0 0,-5-5-1,2 2-2,-14-14-124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0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145 184 11290,'-144'-3'8429,"171"7"-8398,0-1 0,0-2 0,0 0 0,0-2 0,29-5 1,-32 4-20,301-38 1,-20 2 7,573 5-417,-813 38 206,-46-2 98,-1-2 0,1 0 0,0-1 1,33-4-1,-13-9 142,-37 11-163,1 1 1,-1 0-1,0-1 0,1 1 1,-1-1-1,0 1 0,0-1 1,0 0-1,0 0 1,0 0-1,0 0 0,-1-1 1,3-2-1,-5-11-336,0 13 360,-1-12-259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81 12387,'-16'-11'156,"0"1"0,-1 1 0,-1 0 0,0 2 0,0 0 0,0 0 0,-1 2 0,0 0 0,0 2 0,0 0 0,0 1 1,-1 0-1,1 2 0,-1 0 0,1 2 0,0 0 0,0 1 0,0 1 0,0 0 0,0 2 0,1 0 0,0 1 0,0 1 0,0 1 1,1 0-1,1 1 0,0 1 0,0 0 0,1 2 0,-27 26 0,19-9-131,0 0-1,3 1 1,0 1-1,2 1 1,-16 40-1,-56 182-28,76-211-5,3 1 1,2 0 0,1 0-1,-1 60 1,8-85 4,1 0 1,1 0-1,1-1 1,1 1-1,0-1 1,1 0-1,2 0 0,0 0 1,0-1-1,2 1 1,0-2-1,18 28 1,-19-36 3,0 0 0,0 0 0,1-1 0,1 0 0,0-1 0,0 1 0,0-1 0,0-1 0,1 0 0,1-1 0,13 6 0,-9-5 4,0-1 0,1-1-1,0-1 1,-1 0 0,1-1 0,1-1-1,23 0 1,-15-3 6,-1-1 0,1 0 0,-1-2 0,1-1-1,-1-1 1,-1-1 0,0-1 0,0-1 0,-1-1 0,30-19-1,-24 9 10,-2-1-1,0-1 1,-2-1-1,0-1 0,-2-1 1,25-36-1,-11 7 65,-3-2 1,36-81-1,-54 102-10,-1-1 0,-2-1 0,-1 0 1,-2 0-1,6-67 0,-13 77-26,-1 0-1,-2 0 1,-1 0 0,0 1 0,-3-1 0,0 0 0,-2 1-1,-17-46 1,20 63-48,-1-1-1,0 1 1,0 0 0,-1 1-1,0 0 1,-1 0-1,0 0 1,-1 1-1,0 0 1,-10-9-1,12 13 75,0 0-1,-1 0 0,1 0 0,-1 1 1,0 0-1,0 0 0,0 1 0,-1 0 1,1 0-1,-1 0 0,1 1 1,-1 0-1,1 1 0,-1 0 0,-13 1 1,3 2 93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13779,'-12'0'2272,"19"1"-807,13 3-1255,16 3-202,0 0-1,1-3 1,49 1 0,111-13-27,-16 0 31,-154 6-7,-21 1-5,-1 0 0,1 1 0,0-1 1,-1 2-1,1-1 0,0 0 0,-1 1 1,1 0-1,7 3 0,-12-3 44,1 1 0,-1-1 0,0 1-1,1-1 1,-1 1 0,0 0 0,0 0 0,0 0 0,0 0 0,-1 0-1,1 0 1,-1 0 0,1 0 0,-1 0 0,1 3 0,-1-1 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5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1073 14859,'-14'1'1659,"23"1"-290,24 1-113,44-7-202,150-28 1,-23 2-997,-171 28-62,-20 1 23,-1 1 0,0-1 0,0-1-1,0-1 1,17-4 0,-26 5-19,1 1 1,-1-1-1,0 0 0,0 1 1,-1-1-1,1 0 0,0-1 1,-1 1-1,1 0 0,-1-1 1,0 0-1,0 1 0,0-1 1,0 0-1,0 0 0,0 0 1,-1 0-1,0-1 0,1 1 1,-1 0-1,0 0 0,-1-1 1,1 1-1,0-4 0,2-4-25,0 1 1,1-1-1,0 1 0,1 0 0,0 1 1,0-1-1,1 1 0,8-10 0,3-6-14,10-15-14,3-7 10,35-68 1,-58 102 44,-1-1 1,-1-1-1,0 1 1,-1-1 0,0 0-1,-1 1 1,-1-2-1,-1 1 1,0-30 0,-3 33-1,0 0 1,-1 1 0,0-1-1,-1 0 1,-1 1 0,0 0-1,0 0 1,-1 0 0,0 1-1,-1 0 1,-8-10 0,-11-11 18,-1 2 0,-32-27 1,36 38-21,-1 0 1,0 1 0,-1 1 0,-1 1-1,0 2 1,-1 0 0,-1 2 0,0 1 0,0 1-1,-1 2 1,0 0 0,0 2 0,-1 2-1,1 0 1,-1 2 0,0 1 0,-55 8 0,66-5-6,1 2 1,0 0-1,0 1 1,0 1-1,1 0 1,0 1-1,0 1 1,1 1-1,0 0 1,-23 21-1,9-5-9,1 2 0,2 1 0,1 2 0,-23 33-1,36-46-36,1 2-1,0 0 0,2 0 0,0 1 1,1 0-1,2 0 0,0 1 0,1 0 0,1 1 1,1-1-1,1 1 0,1 0 0,1 0 0,1-1 1,1 1-1,1 0 0,1 0 0,1-1 1,1 1-1,1-1 0,1 0 0,1-1 0,19 38 1,-17-41-81,0-1 1,1-1 0,1 1 0,1-2 0,0 0-1,1 0 1,0-1 0,2-1 0,-1-1 0,1 0 0,1-1-1,22 12 1,19 3-207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0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20 12811,'-4'-3'94,"0"1"1,-1 0-1,1-1 0,0 2 1,-1-1-1,1 0 0,-1 1 1,0 0-1,1 0 1,-1 0-1,0 1 0,0 0 1,0 0-1,1 0 1,-1 0-1,0 1 0,0 0 1,1 0-1,-1 0 1,0 0-1,1 1 0,-1 0 1,-5 3-1,-5 3 14,0 0 0,1 1 0,0 1 0,0 0-1,-16 17 1,12-9-16,0 2-1,2 1 0,0 0 1,1 1-1,1 0 0,1 2 1,2-1-1,0 1 0,-12 41 1,9-18 64,3 1-1,2 0 1,2 1 0,-1 61 0,7-93-67,1 0 1,0-1 0,1 1 0,1 0 0,8 32-1,-8-45-54,-1 1 0,1-1 0,0 0 0,0 0 0,0 0 0,1 0 0,-1 0 1,1-1-1,0 1 0,0-1 0,0 0 0,0 0 0,1 0 0,0 0 0,-1 0 0,1-1 0,0 1 0,0-1 0,0 0 0,0-1 0,1 1 0,-1-1 0,0 1 0,1-1 0,-1-1 0,9 2 0,-2-2 58,0 0 1,0-1-1,0 0 0,0-1 1,0 0-1,-1 0 0,1-1 1,-1-1-1,0 0 0,0 0 1,0-1-1,0 0 0,-1-1 1,0 0-1,0 0 0,11-11 1,2-3 187,-1-1 0,-2-1 0,0-1-1,29-46 1,-20 24 182,-2-2 0,28-71 0,-44 92-320,-1 0 0,-1-1 0,-1 0-1,-2 0 1,-1-1 0,1-38 0,-5 62-132,0-1 0,0 1 0,0 0 0,-1-1 0,0 1 1,0 0-1,0-1 0,-1 1 0,1 0 0,-1 0 0,0 0 0,0 0 0,0 0 0,-1 1 1,1-1-1,-1 1 0,0-1 0,0 1 0,0 0 0,0 0 0,-1 0 0,-6-4 0,-2 1-103,0 0 1,0 1-1,-1 1 0,1 0 0,-1 1 0,-18-3 0,5 2-242,0 1 1,0 1 0,-30 2-1,13 3-35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0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26 12259,'-49'-11'1361,"34"7"-966,0 1 0,0 0 1,-24-1-1,34 4-336,1 0 0,-1 0 0,1 1 0,-1 0 0,1 0 0,-1 0 0,1 0 0,-1 0 0,1 1 0,0 0 0,0 0 0,0 0 0,0 1 0,0-1 0,1 1 0,-6 4-1,-2 6 0,0 0-1,1 0 0,0 1 1,1 0-1,1 0 0,0 1 1,-10 30-1,2 1-7,-14 69 0,21-73-37,2 1-1,2 0 1,1 0 0,3 1-1,1-1 1,2 1-1,3-1 1,10 51 0,-13-84-6,1-1 1,0 0 0,0 1 0,1-1-1,1 0 1,-1-1 0,1 1-1,1-1 1,-1 0 0,1 0 0,11 10-1,-13-14 18,1-1-1,0 0 0,-1 0 0,1 0 1,1 0-1,-1-1 0,0 1 0,1-2 0,-1 1 1,1 0-1,-1-1 0,1 0 0,0-1 1,-1 1-1,1-1 0,0 0 0,0 0 0,-1-1 1,1 1-1,11-4 0,-3-1 73,0 0 0,0 0 1,0-2-1,-1 1 0,0-2 0,0 0 0,-1 0 0,0-1 0,17-17 1,-3 0 201,-1-1 0,37-53 1,-39 47-49,-1 0-1,-2-2 1,20-48 0,-34 70-189,-1 0 0,-1-1 1,0 0-1,0 0 1,-2 0-1,0-1 0,0 1 1,-1 0-1,-1-1 0,-1 1 1,0-1-1,-4-22 1,0 21-22,-1 1 0,-1-1 0,0 1 0,0 0 0,-12-15 0,-1 0-507,-32-34 0,48 60 410,1 0-1,-1 0 1,-1 0-1,1 0 1,-1 0 0,-4-2-1,-3 2-211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65 11066,'0'-6'305,"0"1"0,-1-1-1,1 1 1,-1-1-1,0 1 1,-1 0 0,-1-6-1,2 10-259,1 0 0,0 0 0,-1 0-1,0 0 1,1 0 0,-1 1 0,1-1-1,-1 0 1,0 0 0,1 1 0,-1-1-1,0 0 1,0 1 0,0-1 0,0 0-1,0 1 1,1 0 0,-1-1 0,0 1-1,0-1 1,0 1 0,0 0 0,0 0-1,0-1 1,0 1 0,0 0 0,0 0-1,-1 0 1,1 0 0,0 0 0,0 1-1,0-1 1,0 0 0,0 0 0,0 1-1,0-1 1,0 0 0,1 1 0,-1-1-1,0 1 1,0-1 0,0 1 0,0 0-1,0-1 1,0 2 0,-18 13 105,1 1 0,1 0 1,1 1-1,-19 25 0,27-33-133,-13 18 11,2 0 0,0 1-1,2 1 1,1 1 0,1 0-1,1 1 1,-17 62 0,24-65-5,1 0 0,2 0-1,0 1 1,2 0 0,1 0 0,2-1 0,1 1 0,0 0 0,12 44 0,-11-60 1,0-1-1,2 0 1,-1 0-1,1-1 1,1 1 0,0-1-1,1-1 1,9 14 0,-13-21 4,-1 0 0,1 0 1,0 0-1,0-1 0,0 1 0,0-1 1,1 0-1,-1 0 0,0 0 1,1 0-1,0 0 0,-1-1 0,1 0 1,0 0-1,0 0 0,0 0 0,0 0 1,0-1-1,0 0 0,-1 0 1,1 0-1,0 0 0,0 0 0,0-1 1,0 0-1,0 0 0,0 0 1,0 0-1,-1-1 0,6-2 0,0-1 50,0-1-1,0 0 0,0 0 0,0-1 0,-1 0 0,-1-1 1,1 0-1,-1 0 0,8-13 0,9-14 251,18-39 1,-14 21 59,32-91 0,-48 112-289,-3-1-1,0 0 0,-3-1 1,4-42-1,-9 70-129,-1 1 0,0 0 0,0-1-1,0 1 1,-1 0 0,0 0 0,0-1 0,0 1 0,-1 0-1,0 0 1,0 0 0,0 1 0,-4-8 0,4 9-43,-1 0 1,0 0-1,1 1 1,-1-1-1,0 1 0,-1-1 1,1 1-1,0 0 1,-1 0-1,1 0 1,-1 1-1,1-1 1,-1 1-1,0 0 1,1 0-1,-1 0 0,0 1 1,-5-1-1,-1 0-42,-1 1 0,1 0 0,0 1 0,0 0 0,-16 5 0,-17 3-349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1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324 291 8506,'8'-22'692,"28"-91"2542,-34 103-2862,1-1-1,-2 0 1,0 0 0,0 0 0,-1 0 0,0 0-1,-1 0 1,-3-15 0,4 23-299,-1 1 0,1 0 0,-1 0 0,0 0 0,0 0 0,1 0-1,-1 0 1,0 0 0,-1 0 0,1 0 0,0 0 0,-1 1 0,1-1 0,-1 1 0,1-1 0,-1 1 0,0-1-1,1 1 1,-1 0 0,0 0 0,-2-2 0,1 3-16,0-1-1,-1 0 0,1 1 1,0 0-1,0-1 1,0 1-1,0 0 1,0 1-1,0-1 0,0 1 1,0-1-1,0 1 1,-4 1-1,-4 3-1,0 0-1,0 0 1,1 1 0,0 0-1,0 1 1,-17 15 0,9-2-47,-1 0 1,2 1 0,1 1-1,1 0 1,0 1 0,2 1-1,1 0 1,1 1 0,-12 36 0,11-21-8,2 1 1,2 0-1,1 1 1,3-1-1,0 60 1,4-72-4,2 0 0,0-1 0,13 52 0,-13-71 0,1 0 0,0 0 1,0 0-1,1 0 1,0 0-1,1-1 1,0 0-1,0 0 0,1 0 1,0 0-1,0-1 1,0 0-1,1 0 0,1-1 1,9 7-1,-12-10 7,0 0 0,1 0 0,-1-1 0,1 0 0,-1 0 0,1-1 0,0 0 0,0 0 0,0 0 0,0 0 0,0-1 0,0 0 0,0 0 0,0-1 0,0 0 0,0 0 0,-1 0 0,1-1 0,0 0 0,-1 0 0,1 0 0,-1-1 0,1 1 0,-1-1 0,7-6 0,5-3 33,-2-1-1,0 0 1,0-2-1,-2 1 0,0-2 1,16-23-1,-7 6 25,-1-1-1,-2-1 0,-1-1 1,15-47-1,-23 54-73,-2 1 0,-1-1-1,-1 0 1,-2 0 0,-1-1 0,-1-42 0,-2 61-86,-1 1 0,0-1 0,-1 1 1,0 0-1,-1-1 0,0 1 0,0 1 0,-8-16 0,8 21 55,1-1-1,-1 1 0,0 0 0,0 0 0,0 1 0,-1-1 0,1 1 0,-1 0 0,0-1 0,0 2 0,0-1 0,0 0 0,0 1 0,-1 0 0,1 0 0,-1 0 0,0 0 1,1 1-1,-1 0 0,-7-1 0,-39 2-300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16 325 14307,'-15'12'4506,"15"-12"-4441,31-17 1893,179-147 317,-76 47-4613,-109 94 1265,-7 7 473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16011,'-4'7'1513,"-3"1"-1009,1 2-168,5 4 656,-1 2-152,5 5-232,3 2-127,4 1-185,0 2-64,4 0-64,1-2-8,-1-2-48,-1-2-72,0-7-416,-2-2-312,-1-11 600,5-3-97,-1-7-55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14451,'1'7'346,"0"1"0,0-1 0,1 0 0,0 0 0,0 0 0,1 0-1,0-1 1,0 1 0,0-1 0,1 0 0,0 1 0,0-2 0,1 1 0,0 0 0,0-1 0,0 0-1,10 8 1,4 2-158,1-1 0,0-1-1,1-1 1,27 12-1,-31-16-88,84 42 378,-89-44-483,-1 2-1,1 0 0,-1 0 1,-1 1-1,18 19 0,-25-25-94,-1 0-1,0 0 0,0 0 1,0 0-1,0 0 1,-1 0-1,1 1 0,-1-1 1,0 0-1,0 1 0,0-1 1,0 1-1,0 5 0,-3-7-191,-6-7-66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5363 11907,'2'-8'664,"-1"-1"1,1 1-1,0 0 1,6-15-1,-1 3-324,127-468 2203,5-17-1788,-91 360-594,93-198-1,-84 228-151,4 3-1,130-179 0,242-308 8,-365 493 4,72-158-1,-128 240-16,-1 0 0,1 1-1,1 0 0,0 0 0,22-24 1,-32 43-13,1 1 0,-1 0 1,1 0-1,0 0 1,0 1-1,0-1 0,1 1 1,-1 0-1,1 0 0,-1 0 1,1 1-1,-1-1 0,1 1 1,0 0-1,0 1 0,5-1 1,-10 1 2,0 0 0,1 0 0,-1 0 0,0 0 1,0 0-1,0 1 0,1-1 0,-1 0 0,0 0 1,0 0-1,0 0 0,0 0 0,1 0 0,-1 1 1,0-1-1,0 0 0,0 0 0,0 0 0,0 1 0,1-1 1,-1 0-1,0 0 0,0 0 0,0 1 0,0-1 1,0 0-1,0 0 0,0 0 0,0 1 0,0-1 0,0 0 1,0 0-1,0 1 0,0-1 0,0 0 0,0 0 1,0 0-1,0 1 0,0-1 0,0 0 0,0 0 0,0 0 1,-1 1-1,1-1 0,0 0 0,0 0 0,-7 15 79,2-9 199,13-24 7,17-24 14,60-78 0,44-31-252,20-25-21,258-344-15,-320 411-10,8-8-67,136-128 0,-163 183-4,2 2-1,3 4 1,103-61-1,-126 88 5,-2-3 0,0-2 0,-3-2 0,72-71 0,-112 101 14,0 1 0,0-1 0,-1 0 0,1-1 0,-1 1 0,0-1 0,-1 1 1,0-1-1,0 0 0,0 0 0,2-12 0,-2-10-149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193 286 15331,'14'-45'1102,"16"-62"172,-27 92-1012,0 1-1,-1-1 1,-1 0-1,0 1 1,-2-18-1,1 30-190,0 1 0,0-1 0,0 0 0,-1 0 0,1 0 0,-1 0 0,0 0 0,1 0 0,-1 1 0,-2-4 0,3 5-39,-1-1 0,1 1 0,0-1 1,-1 1-1,1 0 0,-1-1 1,0 1-1,1-1 0,-1 1 0,1 0 1,-1-1-1,1 1 0,-1 0 0,0 0 1,1 0-1,-1-1 0,0 1 0,1 0 1,-1 0-1,0 0 0,0 0 1,-1 1 18,0-1 1,-1 1 0,1 0 0,0-1 0,0 1-1,0 0 1,0 1 0,0-1 0,0 0 0,1 1-1,-1-1 1,0 1 0,0-1 0,1 1-1,-2 2 1,-11 13 98,1 2-1,1 0 1,1 0 0,1 1-1,0 0 1,-7 23-1,-32 132 258,32-88-136,-10 165-1,21 91 264,6-332-513,-5-126 2097,4 60-1773,0-9-198,7-79 0,-6 141-149,7-26-35,-7 28 35,0-1 0,0 0 0,1 1 0,-1-1 0,0 1 0,1-1 0,-1 1 0,1-1 0,-1 1 1,1 0-1,-1-1 0,0 1 0,1-1 0,0 1 0,-1 0 0,1 0 0,-1-1 0,1 1 0,-1 0 0,1 0 1,0-1-1,-1 1 0,1 0 0,-1 0 0,1 0 0,0 0 0,-1 0 0,1 0 0,-1 0 0,1 0 0,0 0 0,-1 0 1,1 1-1,0-1 0,-1 0 0,1 0 0,-1 1 0,1-1 0,-1 0 0,1 0 0,-1 1 0,2 0 0,31 20-82,-21-12 55,1-1 0,0 0 0,0-1 1,1-1-1,23 8 0,-25-11 27,0 0 1,0-2-1,1 1 1,-1-1-1,0-1 0,1-1 1,-1 1-1,0-2 1,0 0-1,1 0 0,-2-1 1,13-5-1,-18 6 10,0 0 0,0-1 0,0 0 0,-1 0 0,1-1 0,-1 1 0,0-1 0,0-1 0,0 1 1,0 0-1,-1-1 0,0 0 0,0 0 0,0-1 0,-1 1 0,1-1 0,-1 1 0,-1-1 0,1 0 0,-1 0 0,0-1 0,0 1 0,-1 0 0,1-9 0,-1 8-1,-1 1 1,0-1-1,-1 0 0,1 0 1,-1 0-1,0 1 0,-1-1 1,0 0-1,0 1 0,0-1 0,-1 1 1,0 0-1,-6-9 0,8 12-4,-1 1-1,0-1 0,-1 1 0,1-1 0,0 1 1,-1-1-1,1 1 0,-1 0 0,0 0 1,0 1-1,1-1 0,-1 0 0,-1 1 0,1 0 1,0 0-1,0 0 0,0 0 0,-1 0 1,1 0-1,0 1 0,0 0 0,-1 0 0,1 0 1,-1 0-1,1 0 0,0 1 0,-1-1 1,-5 3-1,4-1-3,-1 1 1,0 0 0,1 0 0,-1 1-1,1 0 1,0 0 0,0 0 0,1 0-1,-1 1 1,1 0 0,0-1 0,0 2-1,0-1 1,1 0 0,0 1 0,0 0-1,-2 6 1,1-4 0,1 0 0,0 0 0,1 0 0,-1 1 0,2 0 0,-1-1 0,1 1 0,0 0 0,1-1 0,0 1 0,1 0-1,1 9 1,-2-15-2,1 0 0,0 1 0,0-1-1,1 0 1,-1 1 0,1-1 0,-1 0-1,1 0 1,0 0 0,0 0-1,1 0 1,-1-1 0,0 1 0,1-1-1,0 1 1,-1-1 0,6 3 0,-3-3-89,-1 0 1,1 0 0,0-1 0,-1 1 0,1-1 0,0 0 0,0-1-1,0 1 1,0-1 0,0 0 0,7-1 0,2-1-155,1 0 1,-1-2 0,0 1-1,0-2 1,0 0-1,0-1 1,18-11-1,23-18-267,-2-7-149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 17124,'-3'-2'198,"1"1"0,-1 0 0,0 0 0,1 0 0,-1 0 0,0 0 1,0 0-1,0 1 0,1-1 0,-1 1 0,0 0 0,0 0 0,0 0 1,0 0-1,0 1 0,0-1 0,0 1 0,1 0 0,-1-1 0,0 1 0,-4 3 1,-4 0 468,0 1 0,0 1 0,-19 13-1,28-18-603,0 1 0,0-1-1,0 1 1,1 0 0,-1 0-1,0-1 1,1 2 0,-1-1-1,1 0 1,0 0 0,-1 0-1,0 4 1,2-5-52,-1 0 0,1 0 0,0 0 0,0 0 0,0 0 0,0 0 0,0 0 0,0 0 0,0 0 0,0 0 0,1 0 0,-1 0 0,0 0-1,1 0 1,-1 0 0,1 0 0,-1 0 0,1 0 0,-1 0 0,1 0 0,-1-1 0,1 1 0,0 0 0,0 0 0,-1-1 0,1 1 0,0 0 0,0-1 0,0 1 0,0-1 0,1 1 0,10 5-7,1-1 0,-1-1 0,1 0 1,0-1-1,0 0 0,0-1 0,0-1 0,24 0 0,-22-1-6,0 1 0,1 1 0,-1 0-1,0 1 1,0 0 0,15 7-1,-28-10 3,0 1 0,-1 0 0,1 0 0,0-1 0,-1 1 0,1 0 0,-1 0 0,0 1 0,1-1 0,-1 0 0,0 0 0,0 1 0,0-1 0,0 1 0,0-1 0,0 1 0,0-1 0,0 1 0,0-1 0,-1 1 0,1 0 0,-1 0 0,1-1 0,-1 1 0,0 0 0,0 0 0,1-1 0,-1 1 0,-1 0 0,1 0 0,0-1 0,0 1 0,-1 0 0,1 0 0,-1-1 0,1 1 0,-1 0 0,0-1 0,1 1 0,-1 0 0,-2 1 1,-2 6 2,-1 0 0,0 0 0,-1 0 1,0-1-1,-11 10 0,2-2-22,-2 0-1,0-2 0,0 0 0,-1-1 1,-31 15-1,46-26-65,0 0 1,0-1-1,0 1 0,0-1 1,-1 0-1,-4 0 0,9-1 37,-1 0-1,0 0 0,0 1 0,0-1 0,1-1 0,-1 1 0,0 0 1,0 0-1,0 0 0,1 0 0,-1 0 0,0-1 0,0 1 0,1 0 1,-1-1-1,0 1 0,1-1 0,-1 1 0,0-1 0,1 1 0,-1-1 0,1 1 1,-1-1-1,1 1 0,-1-1 0,1 0 0,-1 1 0,1-1 0,-1 0 1,1 0-1,0 1 0,0-1 0,-1 0 0,1 0 0,0 1 0,0-1 0,0 0 1,0 0-1,0 0 0,0 1 0,0-3 0,0-4-272,1 1-1,0-1 0,1 0 1,-1 0-1,1 1 1,0-1-1,5-9 0,28-47-494,-28 51 506,32-54-933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28 17124,'16'-27'1669,"-30"55"-14,1 1 0,-11 35 0,12-19-885,-10 53-1,15-54-706,2-1-1,2 1 0,2 0 0,8 78 0,-3-106-8,-4-16-53,0 0 1,0 0 0,0 0 0,0 1 0,1-1-1,-1 0 1,0 0 0,0 0 0,0 0-1,0 0 1,0 0 0,0 0 0,0 0 0,0 0-1,0 0 1,0 0 0,0 1 0,0-1-1,1 0 1,-1 0 0,0 0 0,0 0 0,0 0-1,0 0 1,0 0 0,0 0 0,0 0-1,0 0 1,1 0 0,-1 0 0,0 0-1,0 0 1,0 0 0,0 0 0,0 0 0,0 0-1,0 0 1,0 0 0,0 0 0,1 0-1,-1 0 1,0 0 0,0-1 0,0 1 0,0 0-1,0 0 1,0 0 0,0 0 0,0 0-1,0 0 1,0 0 0,0 0 0,1 0 0,-1 0-1,0 0 1,0 0 0,0-1 0,0 1-1,7-28 133,-4 6-83,0-4-14,1 0 0,1 0 0,1 0 0,15-38 0,-20 62-40,0 0-1,0 0 0,0-1 1,0 1-1,0 0 0,1 1 1,-1-1-1,0 0 0,1 0 0,0 1 1,-1-1-1,1 0 0,0 1 1,0 0-1,0-1 0,0 1 1,0 0-1,0 0 0,0 0 1,0 1-1,1-1 0,-1 0 1,0 1-1,0-1 0,1 1 1,-1 0-1,0 0 0,1 0 1,3 0-1,3 2-6,1 1 0,0-1-1,-1 2 1,0-1 0,16 10 0,-3-3 3,6 2 7,-1-1 0,2-2 1,-1-1-1,43 6 1,-55-11 40,1-2 0,0 0 0,-1-1 0,1 0 0,0-1 0,-1-1 1,1-1-1,-1-1 0,23-7 0,-34 9-9,-1 1 0,1-2 0,-1 1 0,0 0 0,0-1 0,0 0 0,0 0 0,0 0 0,3-4 0,-6 6-20,-1 0-1,1 0 0,0 0 1,-1 0-1,1 0 1,-1 0-1,1 0 1,-1 0-1,1 0 0,-1 0 1,0-1-1,1 1 1,-1 0-1,0 0 1,0 0-1,0 0 0,0-1 1,0 1-1,0 0 1,0 0-1,-1 0 1,1 0-1,0-1 0,-1 1 1,1 0-1,-1 0 1,1 0-1,-1 0 1,1 0-1,-1 0 0,0 0 1,1 0-1,-1 0 1,0 0-1,0 1 1,0-1-1,0 0 0,0 0 1,0 1-1,0-1 1,-1 0-1,-5-3 15,1 1 0,0 0 0,-1 0 0,0 1 0,0 0 0,1 0 0,-1 0 0,0 1 0,0 0 0,-1 1 0,1-1 0,0 1 0,0 1 0,0 0 0,-8 1 0,5-1-12,0 1 0,0 1-1,0 0 1,0 0 0,1 1 0,-1 0-1,1 0 1,0 1 0,-16 12 0,21-14-12,0 1 1,1-1 0,-1 1-1,1 0 1,0 1 0,0-1-1,0 0 1,0 1 0,1 0 0,0-1-1,0 1 1,0 0 0,1 0-1,-1 0 1,0 6 0,2-7-7,0 0 0,0 0 1,0 0-1,0 0 0,0 0 1,1 0-1,0 0 0,0 0 0,0 0 1,0-1-1,1 1 0,-1 0 1,1 0-1,0-1 0,0 0 0,0 1 1,1-1-1,-1 0 0,1 0 1,4 4-1,0-1-78,-1-1 1,1 0 0,0-1-1,0 0 1,1 0-1,-1-1 1,1 0-1,0 0 1,0 0-1,0-1 1,8 1-1,0-1-1,-1-1 1,0 0-1,1-1 0,-1 0 0,19-4 0,31-10-182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24 225 15683,'7'-12'445,"0"1"-1,0 0 0,1 0 1,0 0-1,1 1 0,0 0 1,0 0-1,1 1 0,16-11 1,4 1 588,0 0 1,44-18 0,-68 34-884,55-22 875,-57 23-954,0 1 0,0 0 1,0 0-1,0 0 1,1 1-1,-1-1 0,0 1 1,0 0-1,1 0 1,-1 1-1,0-1 0,6 3 1,-9-3-57,0 0 0,0 1 0,0-1 1,0 1-1,-1 0 0,1-1 0,0 1 1,0 0-1,0-1 0,-1 1 0,1 0 1,0 0-1,-1 0 0,1-1 0,-1 1 1,1 0-1,-1 0 0,1 0 0,-1 0 1,0 0-1,1 0 0,-1 0 0,0 2 1,1 0 3,-1-1 1,0 1 0,0 0 0,0-1 0,-1 1 0,1-1-1,-1 1 1,1 0 0,-2 2 0,-3 6 18,0 0 1,-1 0-1,0 0 1,-16 19-1,-38 39 72,54-62-97,-216 220 304,213-219-309,1 2 1,0-1-1,1 1 1,0 1-1,1-1 1,-7 17-1,12-25-6,0 0 1,0 0-1,0 1 0,0-1 1,1 1-1,-1-1 0,1 0 0,0 1 1,0-1-1,0 1 0,0-1 1,0 1-1,0-1 0,1 1 0,-1-1 1,1 0-1,0 1 0,-1-1 1,1 0-1,0 1 0,1-1 0,-1 0 1,0 0-1,0 0 0,1 0 1,0 0-1,-1 0 0,1-1 1,0 1-1,0 0 0,0-1 0,0 1 1,0-1-1,0 0 0,0 0 1,0 0-1,0 0 0,1 0 0,2 1 1,13 4 10,-1-2 1,1 1-1,0-2 1,1-1 0,19 1-1,95-4 56,-97-1-418,-1-1 0,1-2 0,-1-2 0,65-20 0,-97 27 288,-1-1-1,0 0 1,0 0 0,0-1 0,0 1 0,0 0 0,0-1 0,0 1 0,0-1 0,0 1 0,2-4-1,-4 4 42,1 0 1,-1 1-1,0-1 0,0 0 0,0 1 0,1-1 0,-1 0 0,0 1 0,0-1 0,0 0 0,0 1 0,0-1 0,0 0 0,0 0 0,0 1 0,-1-1 0,1 0 1,0 1-1,0-1 0,0 0 0,-1 1 0,1-1 0,0 1 0,-1-1 0,1 0 0,-1 1 0,1-1 0,-1 1 0,1-1 0,-1 1 0,1-1 0,-1 1 0,1-1 1,-1 1-1,1 0 0,-2-1 0,-19-12-611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16099,'-3'-3'1953,"9"-1"-1145,20-6-208,7 3 816,11-2-351,5 0-129,7 2-456,0 2-328,-2 3-912,-5 4 760,-9 8-256,-4 1-128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88 18068,'-2'-1'148,"1"0"1,-1-1-1,0 1 1,1 0 0,-1 0-1,0 0 1,0 0-1,0 1 1,0-1-1,0 0 1,1 1-1,-1-1 1,0 1-1,0 0 1,0 0-1,0 0 1,-1 0-1,1 0 1,0 0 0,0 0-1,-3 2 1,-5-1 304,0 1 0,1 1 1,-12 4-1,9-2-268,2 0 1,-1 0-1,-15 12 0,23-15-173,0 0 1,0 0-1,0 1 0,0-1 1,1 1-1,-1-1 0,1 1 1,0 0-1,0 0 0,0 0 1,0 0-1,0 0 0,1 0 1,-1 1-1,1-1 0,-1 5 1,1-7-9,1 0 0,0-1 1,0 1-1,1 0 0,-1-1 1,0 1-1,0 0 0,0-1 1,0 1-1,0 0 0,1-1 1,-1 1-1,0 0 0,1-1 0,-1 1 1,0-1-1,1 1 0,-1-1 1,1 1-1,-1-1 0,1 1 1,-1-1-1,1 1 0,-1-1 1,1 1-1,0-1 0,-1 0 0,1 1 1,2 0 13,0 0-1,-1 0 1,1-1 0,0 1 0,-1-1 0,1 0 0,5 1 0,2-2 56,1 1 0,0-2 1,10-2-1,-4 0 45,0-2-1,0 0 0,-1 0 1,0-2-1,0 0 0,-1-1 1,0 0-1,0-1 0,-1-1 1,-1 0-1,0-1 1,0-1-1,-1 0 0,-1 0 1,16-24-1,-21 23 78,-13 18-91,-15 18-37,13-9-68,1 0 0,0 1-1,1 0 1,1 1 0,0-1-1,1 1 1,0 0 0,1 0-1,1 1 1,-2 19-1,5-33-39,0 1 0,0 0 0,0-1-1,0 1 1,1-1 0,-1 1-1,1-1 1,0 1 0,-1-1-1,1 1 1,0-1 0,1 0 0,-1 1-1,0-1 1,1 0 0,-1 0-1,1 0 1,0 0 0,-1 0 0,1 0-1,0-1 1,0 1 0,0-1-1,0 1 1,1-1 0,-1 1-1,0-1 1,1 0 0,-1 0 0,0-1-1,1 1 1,-1 0 0,4 0-1,0-1-195,0 1-1,1-1 0,-1 0 0,0 0 1,0-1-1,0 0 0,0 0 0,1 0 0,-1-1 1,-1 0-1,1 0 0,0-1 0,6-3 0,-5 2 91,0-2-1,0 1 0,0-1 0,0 0 0,-1 0 1,0 0-1,-1-1 0,1 0 0,-1-1 0,4-7 0,24-46-921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117 106 15923,'-15'23'3816,"-10"23"-1981,8-10-729,2 1 0,-14 46 0,25-68-972,0 1 0,1 0 0,1 0-1,0-1 1,2 1 0,-1 0 0,2 0-1,3 23 1,-4-36-126,1 0 0,0 1 1,0-1-1,0 0 0,0 0 0,1 1 0,-1-1 0,1 0 0,0 0 0,0-1 1,0 1-1,0 0 0,0-1 0,1 1 0,-1-1 0,1 0 0,0 1 0,-1-1 1,1-1-1,0 1 0,0 0 0,0-1 0,0 1 0,1-1 0,-1 0 0,0 0 1,1 0-1,-1-1 0,0 1 0,1-1 0,-1 0 0,1 0 0,-1 0 0,1 0 1,-1 0-1,0-1 0,1 0 0,-1 1 0,0-1 0,1-1 0,-1 1 0,4-2 1,5-4 6,0-1 0,-1 1 0,19-17 0,-18 13-12,0 1 0,17-9 0,-29 19-4,0 0 1,0-1-1,1 1 0,-1 0 0,0 0 1,0 0-1,0 0 0,0 0 1,0 0-1,0 0 0,0 0 0,0 0 1,1 0-1,-1 0 0,0 0 0,0 0 1,0 0-1,0 0 0,0 0 1,0 0-1,0 0 0,1 0 0,-1 0 1,0 0-1,0 0 0,0 0 0,0 0 1,0 1-1,0-1 0,0 0 1,0 0-1,0 0 0,1 0 0,-1 0 1,0 0-1,0 0 0,0 0 1,0 0-1,0 0 0,0 0 0,0 1 1,0-1-1,0 0 0,0 0 0,0 0 1,0 0-1,0 0 0,0 0 1,0 0-1,0 0 0,0 1 0,0-1 1,0 0-1,0 0 0,0 0 1,0 0-1,0 0 0,0 0 0,0 0 1,0 1-1,0-1 0,0 0 0,0 0 1,0 0-1,0 0 0,0 0 1,0 0-1,-5 15-25,-8 16-3,7-18 3,-6 9 27,-8 27-1,18-44-8,0 1 0,0-1 0,1 1 0,0-1 0,0 1 0,0-1 0,1 1 0,0 0 0,0-1 0,2 12 0,-2-16-32,0 0 1,1 1 0,-1-1 0,1 0 0,0 0-1,-1 1 1,1-1 0,0 0 0,0 0-1,-1 0 1,1 0 0,0 0 0,0 0 0,0 0-1,0 0 1,1 0 0,-1 0 0,0-1 0,0 1-1,0 0 1,1-1 0,-1 1 0,0-1 0,1 1-1,-1-1 1,0 0 0,1 0 0,-1 1-1,0-1 1,1 0 0,-1 0 0,1 0 0,1-1-1,2 1-60,0-1 0,-1 0 0,1-1 0,0 1-1,0-1 1,-1 0 0,1 0 0,5-4-1,27-22-277,1-14-133</inkml:trace>
  <inkml:trace contextRef="#ctx0" brushRef="#br0" timeOffset="1">649 1 19676,'-19'62'2681,"6"-21"-1341,1 1-1,-10 78 0,20-69-1117,3 0 0,1 0 0,3-1 0,13 59 0,-17-99-294,1-4-138,-1 0-1,0 0 1,0 0-1,0 0 1,-1 0-1,0 1 1,-1-1-1,-1 11 1,2-17 180,0 0 1,0 0-1,0 0 0,0 0 1,0 0-1,0 0 1,0 1-1,0-1 1,-1 0-1,1 0 0,0 0 1,0 0-1,0 0 1,0 0-1,0 1 0,0-1 1,0 0-1,-1 0 1,1 0-1,0 0 1,0 0-1,0 0 0,0 0 1,0 0-1,-1 0 1,1 0-1,0 0 0,0 0 1,0 0-1,0 0 1,0 0-1,-1 0 1,1 0-1,0 0 0,0 0 1,0 0-1,0 0 1,-1 0-1,1 0 0,0 0 1,0 0-1,0 0 1,0 0-1,0 0 1,0 0-1,-1-1 0,1 1 1,0 0-1,0 0 1,0 0-1,0 0 0,0 0 1,0 0-1,0-1 1,0 1-1,-1 0 1,-4-9-588,3-4-162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16444,'6'9'594,"1"0"0,0 0 1,1-1-1,0 0 0,0 0 1,12 8-1,-17-14-456,1 0 0,-1 0 0,0-1 0,1 1-1,-1-1 1,1 0 0,0 1 0,-1-2 0,1 1 0,0 0 0,-1-1 0,1 0 0,0 0 0,0 0 0,-1 0-1,1-1 1,0 1 0,0-1 0,-1 0 0,1 0 0,-1 0 0,6-3 0,-2 0-32,-1 0 1,1 0 0,-1 0-1,0-1 1,-1 0-1,1 0 1,-1-1 0,0 0-1,0 0 1,5-9-1,-4 5-20,0 0-1,0 0 1,-2-1-1,1 1 1,-1-1-1,2-12 1,-5 21-75,-1 0 0,1 0 0,-1 0 0,1 0 0,-1-1 1,0 1-1,0 0 0,0 0 0,0 0 0,0 0 0,-1 0 0,1-1 1,-1 1-1,1 0 0,-1 0 0,-1-3 0,1 4-5,0 1 0,1-1 0,-1 0 0,0 0 0,0 1 1,0-1-1,0 1 0,0-1 0,0 1 0,0-1 0,0 1 0,0-1 0,0 1 0,0 0 0,0 0 0,0 0 0,0-1 0,0 1 0,0 0 0,0 0 0,0 0 0,0 0 1,-1 1-1,-4 0 5,0 1 0,1-1 0,0 1 0,-1 0 0,1 1 0,0-1 0,0 1 0,0 0 0,1 0 0,-7 6 0,-5 6 17,1 0 1,1 1-1,1 1 1,0 0-1,1 1 1,1 0-1,1 0 0,-12 30 1,19-42-17,1 0 1,1 0-1,-1 0 0,1 0 1,0 0-1,0 1 0,0 11 1,2-15-6,-1 1 0,1-1 0,-1 0 0,1 0 0,0 0 0,0 1 1,0-1-1,1 0 0,-1 0 0,1 0 0,0-1 0,-1 1 0,1 0 1,1-1-1,-1 1 0,4 3 0,1-1 8,0 0 1,0-1 0,0 0-1,0-1 1,1 1-1,0-1 1,-1-1-1,1 0 1,0 0-1,0 0 1,0-1-1,0 0 1,12 0-1,-4-1 3,1-1 0,0-1 0,-1 0-1,1-1 1,24-7 0,-22 3 11,-1 0-1,0-1 1,-1-1-1,24-16 1,-30 18-22,0-1 0,0-1-1,-1 0 1,-1 0 0,0-1 0,0 0 0,10-16-1,-18 21 20,-9 13-21,-13 13 0,17-14 13,-1-1-1,1 1 1,0 0-1,0 0 1,-3 10-1,7-15-12,-1-1 0,1 0 0,-1 1-1,1-1 1,-1 0 0,1 1 0,0-1-1,0 0 1,0 1 0,0-1 0,0 1 0,0-1-1,0 0 1,0 1 0,0-1 0,1 1-1,-1-1 1,0 0 0,1 1 0,-1-1-1,1 0 1,0 0 0,-1 1 0,1-1-1,0 0 1,0 0 0,0 0 0,0 0 0,0 0-1,0 0 1,0 0 0,0 0 0,0-1-1,0 1 1,1 0 0,-1-1 0,0 1-1,2 0 1,7 2 11,0-1-1,0-1 0,0 1 1,0-2-1,0 1 0,19-3 1,62-12 0,35-18-56,1-1-58,-104 29 68,-23 4 30,1 0 0,-1 0 0,0 0 0,0 0 0,1 0 0,-1 0 0,0 0 0,0 0 0,1 0 0,-1 0 0,0 0 0,0 0 0,1 0 0,-1 0 0,0 0 0,0 0 0,0 0 0,1 0 0,-1 0 0,0 1 0,0-1 0,1 0 0,-1 0 0,0 0 0,0 0 0,0 0-1,0 1 1,1-1 0,-1 0 0,0 0 0,0 0 0,0 1 0,0-1 0,0 0 0,1 0 0,-1 1 0,0-1 0,0 0 0,0 0 0,0 1 0,0-1 0,0 0 0,0 0 0,0 1 0,0-1 0,0 0 0,0 0 0,0 1 0,0-1 0,0 0 0,0 0 0,0 1 0,-1-1 0,1 0 0,0 0 0,0 0 0,0 1 0,0-1 0,0 0 0,-1 0 0,-8 15 22,8-14-16,-10 12-2,-18 25 191,27-35-262,0-1 0,1 1 0,0 0 0,-1-1 0,1 1 0,0 0 0,1-1 0,-1 1 0,0 0 0,1 0 0,-1 0 0,1 5 0,0-7-3,1 0 0,-1 0 0,0 0 0,1 0 0,-1 0 0,1-1 0,-1 1 1,1 0-1,-1 0 0,1 0 0,0-1 0,0 1 0,-1 0 0,1-1 0,0 1 0,0 0 1,0-1-1,-1 1 0,1-1 0,0 0 0,0 1 0,0-1 0,0 0 0,0 1 0,1-1 1,26 5-249,-26-5 231,25 0-516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15123,'0'-2'201,"-1"1"0,1 0 0,-1 0 0,1-1-1,0 1 1,0 0 0,0 0 0,0-1 0,0 1 0,0 0-1,0 0 1,0-1 0,0 1 0,1-2 0,-1 2-142,0 1 0,1-1 0,-1 0 0,0 1-1,0-1 1,1 1 0,-1-1 0,0 1 0,1 0 0,-1-1 0,1 1 0,-1-1 0,0 1 0,1 0 0,-1-1 0,1 1 0,-1 0 0,1-1-1,-1 1 1,1 0 0,-1 0 0,1-1 0,0 1 0,-1 0 0,1 0 0,-1 0 0,1 0 0,-1 0 0,1 0 0,0 0 0,-1 0-1,1 0 1,-1 0 0,1 0 0,-1 0 0,1 1 0,0-1 0,0 1 35,0-1 1,0 1-1,0-1 1,0 1-1,0 0 0,-1 0 1,1 0-1,0-1 0,0 1 1,-1 0-1,1 0 1,0 0-1,-1 0 0,1 0 1,-1 0-1,0 0 1,1 0-1,0 3 0,5 24 1261,-4-18-230,-2-9-677,-1-20 728,0 11-2033,1-1 1,0 1 0,2-15-1,1 17 192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16916,'0'0'67,"0"-1"1,0 1 0,1 0-1,-1-1 1,0 1 0,0 0 0,1 0-1,-1-1 1,0 1 0,1 0 0,-1 0-1,0 0 1,1-1 0,-1 1-1,0 0 1,1 0 0,-1 0 0,0 0-1,1 0 1,-1 0 0,1 0-1,-1 0 1,0 0 0,1 0 0,-1 0-1,1 0 1,-1 0 0,0 0 0,1 0-1,-1 0 1,0 0 0,1 0-1,-1 0 1,1 1 0,-1-1 0,0 0-1,1 0 1,-1 0 0,0 1-1,0-1 1,1 0 0,-1 0 0,0 1-1,1-1 1,-1 0 0,0 1-1,0-1 1,0 0 0,1 1 0,-1-1-1,0 0 1,0 1 0,0-1 0,0 1-1,0-1 1,0 0 0,0 1-1,6 28 1165,-6-25-1009,12 144 1484,-10-93-1301,3 0 0,17 81 0,-22-135-377,0 0-1,0 1 1,1-1 0,-1 0 0,0 0 0,1 1-1,-1-1 1,1 0 0,0 0 0,-1 0 0,1 0 0,0 0-1,0 0 1,-1 0 0,1 0 0,0 0 0,2 1-1,-3-2-5,1 0-1,-1 0 1,1 0-1,0 0 1,-1 0-1,1 0 1,-1 0-1,1 0 0,-1 0 1,1 0-1,0 0 1,-1 0-1,1-1 1,-1 1-1,1 0 1,-1 0-1,1-1 1,-1 1-1,1 0 0,-1-1 1,1 1-1,-1 0 1,0-1-1,1 1 1,0-2-1,3-3 130,0 0-1,-1-1 1,1 1 0,4-13-1,10-25 91,-3-2-1,-1 0 0,-2 0 1,-2-2-1,-2 1 0,2-55 1,-11 88-120,-1 19-1408,1 19-2286,3-22 2660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183 105 17420,'1'0'74,"-1"-1"0,1 1 1,0-1-1,-1 1 0,1-1 1,0 1-1,-1-1 0,1 1 0,-1-1 1,1 0-1,-1 1 0,1-1 1,-1 0-1,1 0 0,-1 1 1,0-1-1,1 0 0,-1 0 0,0 1 1,0-1-1,0 0 0,1 0 1,-1 0-1,0 1 0,0-1 1,0 0-1,0 0 0,0 0 0,-1 0 1,1 1-1,0-1 0,0 0 1,0 0-1,-1 0 0,1 1 1,0-1-1,-1 0 0,1 1 0,-1-2 1,-1 1 41,1-1 0,-1 1-1,1 0 1,-1 0 0,1 0 0,-1 1 0,1-1 0,-1 0 0,0 0 0,0 1 0,1-1 0,-1 1 0,0 0 0,0-1 0,1 1-1,-1 0 1,0 0 0,0 0 0,-2 1 0,-2 0 6,-1 1 1,1-1-1,-1 2 0,1-1 0,0 1 0,0 0 0,0 0 1,0 1-1,0 0 0,1 0 0,0 0 0,-7 7 1,4-3-87,0 1 0,0 0 0,1 0 0,0 0 1,1 1-1,-8 15 0,12-21-23,0 0-1,1 0 1,-1 0-1,1 1 1,0-1 0,0 0-1,0 1 1,1-1-1,-1 7 1,1-10-8,1 1 0,-1-1 0,0 1 0,1 0 0,-1-1 0,1 1 0,0-1 0,0 0 0,-1 1 0,1-1-1,0 1 1,0-1 0,0 0 0,0 0 0,1 0 0,-1 0 0,0 0 0,0 0 0,1 0 0,-1 0 0,1 0 0,-1 0 0,0-1 0,1 1 0,-1 0 0,1-1 0,0 0 0,-1 1 0,3-1 0,15 3 18,1-1 1,1-1 0,-1-1 0,0 0 0,0-2 0,38-7-1,-26 4-3,49-2 0,-77 7-19,0 0 0,0 1-1,0-1 1,0 1 0,0 0-1,5 2 1,-8-3 8,0 0 1,-1 0-1,1 0 0,0 1 1,-1-1-1,1 0 0,0 1 1,-1-1-1,1 0 0,-1 1 1,1-1-1,-1 1 1,1-1-1,-1 1 0,1 0 1,-1-1-1,1 1 0,-1-1 1,0 1-1,1 0 0,-1-1 1,0 1-1,0 0 0,1-1 1,-1 1-1,0 0 0,0-1 1,0 1-1,0 0 1,0 0-1,0-1 0,0 1 1,0 0-1,0-1 0,0 1 1,0 0-1,0 0 0,-1-1 1,1 1-1,0 0 0,-1-1 1,1 2-1,0-2 13,0 0 0,-1 1-1,1-1 1,0 0 0,0 1-1,0-1 1,0 0 0,0 1-1,-1-1 1,1 0 0,0 1-1,0-1 1,-1 0 0,1 1 0,0-1-1,0 0 1,-1 0 0,1 1-1,0-1 1,-1 0 0,1 0-1,0 0 1,-1 1 0,1-1 0,0 0-1,-1 0 1,1 0 0,0 0-1,-1 0 1,1 0 0,-1 0-1,1 0 1,-7-10 470,0-19 15,4-12-86,-7-109 133,10 150-562,0 0 0,1 0 0,-1 0 0,0 0 0,0 0 0,0-1 0,0 1 0,0 0 0,0 0 0,0 0 0,1 0 0,-1 0 0,0 0 0,0 0 0,0 0 0,0 0 0,0 0 0,0 0 0,1 0 0,-1 0 0,0 0 0,0 0 0,0 0 0,0 0 0,0 0 0,1 0 0,-1 0 0,0 0 0,0 0 0,0 0 0,0 0 0,0 0 0,1 0 0,-1 0 0,0 0 0,0 0 0,0 0 0,0 0 0,0 0 0,0 0 0,0 1 0,1-1 0,-1 0 0,0 0 0,0 0 0,0 0 0,0 0 0,0 0 0,0 0 0,0 1 0,0-1 0,0 0 0,0 0 0,12 11-455,-4-4-66,-3-3 74,1 0 1,0-1-1,0 1 1,0-1-1,0 0 1,1 0-1,-1-1 1,1 0-1,-1 0 1,1 0-1,0-1 1,0 0-1,0-1 1,-1 1-1,1-1 0,0-1 1,10-1-1,-9 1 117,-1-1-1,0-1 0,0 0 0,0 0 1,0 0-1,0 0 0,0-1 0,-1-1 1,0 1-1,0-1 0,0 0 0,0 0 0,-1 0 1,0-1-1,8-11 0,-7 8 1717,-10 14 2,-10 18 352,9-10-1429,1-1 0,1 1 0,0 0 0,0 0 0,2 0 0,-1 0 0,2 0 0,1 27-1,2-21-262,0-1 0,1 0-1,1 1 1,1-2-1,14 32 1,-12-32-31,2 2-5,9 29-1,-18-43 1,1 0 0,-1 0-1,0 0 1,0 0-1,-1 0 1,1 1 0,-1-1-1,0 0 1,-1 0 0,1 0-1,-2 7 1,1-11 21,1 1-1,-1-1 1,0 1 0,0 0 0,0-1-1,1 0 1,-2 1 0,1-1 0,0 0 0,0 1-1,0-1 1,0 0 0,-1 0 0,1 0-1,-1 0 1,1 0 0,-1 0 0,1 0 0,-1-1-1,1 1 1,-1-1 0,0 1 0,1-1-1,-1 1 1,0-1 0,1 0 0,-1 0 0,0 0-1,0 0 1,1 0 0,-1 0 0,0 0-1,1-1 1,-1 1 0,0 0 0,1-1 0,-1 0-1,0 1 1,1-1 0,-1 0 0,1 0 0,0 0-1,-1 0 1,1 0 0,-1 0 0,1 0-1,0 0 1,0-1 0,0 1 0,0 0 0,0-1-1,0 1 1,0-1 0,0-1 0,-1-3 31,1 0-1,0 0 1,0 0 0,0 0 0,1 0 0,0 1 0,0-1 0,1 0 0,-1 0-1,1 0 1,1 0 0,-1 0 0,1 1 0,0-1 0,4-8 0,3-4 2,1 0 1,1 0-1,15-18 1,8-4-49,2 1-1,2 2 1,77-59 0,-85 72 11,-23 19 9,-4 3 3,0 0 1,0-1-1,0 1 1,0 0-1,-1-1 1,1 0-1,-1 0 1,1 0-1,-1 0 1,0 0-1,0 0 1,0 0-1,2-7 1,-4 9-22,0 0-1,0 1 1,0-1 0,0 0 0,0 1 0,0-1 0,0 1-1,0-1 1,0 1 0,0-1 0,-1 0 0,1 1 0,0-1 0,0 1-1,-1-1 1,1 1 0,0-1 0,-1 1 0,1-1 0,-1 1-1,1-1 1,-1 1 0,1 0 0,0-1 0,-1 1 0,1 0 0,-1-1-1,0 1 1,1 0 0,-1 0 0,1-1 0,-1 1 0,1 0-1,-1 0 1,0 0 0,1 0 0,-1 0 0,1 0 0,-1 0-1,0 0 1,1 0 0,-1 0 0,1 0 0,-2 0 0,-28 6 398,23-3-365,1 0 0,0 0 1,0 1-1,0 0 1,0 0-1,1 1 0,0-1 1,0 1-1,0 0 1,0 1-1,1-1 0,0 1 1,0 0-1,-5 10 1,7-11-75,0-1 0,0 0 0,0 1 0,1-1 1,-1 1-1,1 0 0,0-1 0,0 1 0,1 0 1,0 0-1,-1-1 0,2 1 0,-1 0 0,0 0 1,1-1-1,0 1 0,0 0 0,0-1 0,1 1 1,0-1-1,0 1 0,3 4 0,-4-7-26,1 1 1,0-1-1,0 0 0,0-1 0,0 1 1,0 0-1,0-1 0,1 1 0,-1-1 1,0 0-1,1 1 0,-1-1 0,1 0 0,0-1 1,-1 1-1,1 0 0,0-1 0,-1 1 1,1-1-1,0 0 0,-1 0 0,1 0 0,0 0 1,0-1-1,-1 1 0,1-1 0,4-1 1,26-9-373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 18084,'-2'-2'126,"1"1"-1,0 0 1,0 0 0,-1 0 0,1 0-1,-1 1 1,1-1 0,-1 0 0,1 1-1,-1-1 1,0 1 0,1-1 0,-1 1-1,0 0 1,1 0 0,-1-1 0,0 1-1,1 0 1,-1 1 0,0-1 0,1 0-1,-1 0 1,0 1 0,1-1 0,-1 1-1,1-1 1,-1 1 0,0 0 0,1 0-1,0 0 1,-1 0 0,1 0 0,-2 1-1,-4 3 278,-1 0-1,1 1 1,0 0-1,-10 13 1,10-11-236,1 1 0,0-1 0,0 1 0,-5 14 0,9-20-151,1-1 1,0 1-1,0-1 0,0 1 1,0 0-1,0 0 0,1-1 0,-1 1 1,1 0-1,0 0 0,0 0 1,0-1-1,0 1 0,1 0 0,-1 0 1,1 0-1,-1 0 0,1-1 1,0 1-1,0 0 0,2 2 0,-2-3-19,1-1-1,0 1 1,-1-1-1,1 1 1,0-1-1,0 0 1,0 0-1,0 0 1,0 0-1,0 0 0,0 0 1,1-1-1,-1 1 1,0-1-1,0 1 1,1-1-1,-1 0 1,0 0-1,0 0 0,1 0 1,-1 0-1,4-1 1,6-1-96,0-1 0,-1 0 0,12-5 0,-22 8 92,5-3-62,1 1 1,0 0 0,1 0 0,-1 1 0,8-1 0,-13 1 51,-1 1 1,1 0-1,0 1 0,-1-1 1,1 0-1,0 0 0,-1 1 1,1-1-1,0 1 0,-1-1 1,1 1-1,-1 0 1,1-1-1,-1 1 0,1 0 1,-1 0-1,0 0 0,1 0 1,-1 0-1,0 1 0,0-1 1,0 0-1,1 1 0,-2-1 1,1 0-1,0 1 0,0-1 1,1 4-1,1 6 1,1 0 0,-2 0 0,0 1 0,0-1-1,-1 1 1,0-1 0,-1 1 0,0 0 0,-3 12 0,0-3 51,0 1 1,-2-2-1,-1 1 1,-9 21-1,11-31 16,-1-1-1,-1 0 1,1-1-1,-1 0 1,-14 17-1,16-22-19,0 0 1,0 0-1,0-1 0,0 1 0,-1-1 0,1 0 0,-1 0 0,0 0 0,0-1 1,0 1-1,0-1 0,0-1 0,-9 3 0,13-4-31,1 0 1,0 1-1,0-1 1,0 0-1,-1 0 1,1 0-1,0 0 1,0 0-1,-1 0 1,1 0-1,0 0 1,0 0-1,-1 0 1,1 0-1,0 0 1,-1 0-1,1 0 1,0 0-1,0 0 1,-1 0-1,1 0 1,0 0-1,0-1 1,0 1-1,-1 0 1,1 0-1,0 0 1,0 0-1,-1 0 1,1-1-1,0 1 1,0 0-1,0 0 1,0 0-1,-1-1 1,1 1-1,0 0 1,0 0-1,0 0 1,0-1-1,0 1 1,0 0-1,0 0 1,0-1-1,0 1 1,0 0-1,0 0 1,0-1-1,0 1 1,0 0-1,0-1 1,0 1-1,0 0 1,0 0-1,0-1 1,0 1-1,8-15 13,6-3-17,2 0-1,0 0 1,23-17 0,5-7-8,101-113-5,-113 115 58,-1-1 1,29-50-1,-59 90-38,2-4 11,0 0 0,0 0 0,-1 0 1,0 0-1,0-1 0,0 1 0,0 0 1,-1-1-1,1-7 0,-1 13-10,-1-1-1,0 1 0,0-1 1,0 1-1,0-1 1,0 1-1,0-1 1,0 1-1,0 0 1,0-1-1,0 1 1,0-1-1,0 1 1,-1-1-1,1 1 1,0-1-1,0 1 1,0-1-1,-1 1 1,1 0-1,0-1 0,0 1 1,-1 0-1,1-1 1,0 1-1,-1 0 1,1-1-1,0 1 1,-1 0-1,1-1 1,0 1-1,-2 0 1,1 0 2,0 0 0,0 0 0,0 0 0,0 0 0,0 1 0,0-1 0,0 0 0,0 1 0,0-1 0,0 1 0,0-1 1,0 1-1,-1 0 0,-27 26 111,22-17-86,0 0-1,1 1 0,1-1 0,0 1 1,0 0-1,1 1 0,-5 19 0,8-27-57,0 1 0,0-1 0,0 0 0,1 1 0,0-1-1,-1 0 1,2 1 0,-1-1 0,0 1 0,1-1 0,0 0 0,0 1 0,0-1-1,1 0 1,-1 0 0,1 0 0,0 0 0,0 0 0,1 0 0,-1-1-1,1 1 1,-1-1 0,7 7 0,-7-9-54,0 0 1,-1 0-1,1 0 1,0 0-1,0 0 0,0 0 1,-1 0-1,1 0 1,0-1-1,0 1 0,0-1 1,0 1-1,0-1 1,0 0-1,1 0 0,-1 0 1,0 0-1,0 0 1,0-1-1,0 1 0,0-1 1,0 1-1,0-1 1,3-1-1,0-1-39,0 0 0,0 0-1,0-1 1,-1 1 0,1-1 0,-1 0 0,7-8-1,14-22-573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18596,'-6'13'560,"0"-1"-1,1 1 1,1-1-1,0 1 1,1 0-1,1 1 1,0-1-1,0 0 1,1 1 0,1-1-1,1 16 1,0-27-550,-1 1 1,0 0 0,1 0 0,0 0-1,0-1 1,0 1 0,0-1 0,0 1-1,0-1 1,1 1 0,-1-1-1,1 1 1,-1-1 0,1 0 0,0 0-1,0 0 1,0 0 0,0 0 0,1-1-1,-1 1 1,0-1 0,1 1-1,4 1 1,2 0-231,0-1 1,0 0-1,0-1 0,0 0 0,17 0 1,-15-1-135,1 0 0,-1 1 0,12 3 0,-22-4 332,1 1-1,-1-1 0,0 0 1,0 1-1,0-1 1,1 1-1,-1 0 0,0-1 1,0 1-1,0 0 1,0 0-1,0 0 0,0-1 1,0 1-1,-1 0 1,1 0-1,0 0 0,0 1 1,-1-1-1,1 0 1,0 2-1,0 0 28,0-1-1,-1 0 1,0 1-1,0-1 1,1 1 0,-2-1-1,1 1 1,0-1-1,0 1 1,-2 3 0,0 3 108,-1-1 1,0 0-1,-1 0 1,0-1-1,-8 13 1,4-9 149,0 0-1,-18 17 1,23-25-216,0 0-1,0 0 1,-1 0 0,1-1 0,-1 0 0,0 1 0,1-1 0,-1-1 0,0 1 0,0 0 0,0-1-1,-1 0 1,-4 1 0,8-2-84,0 0 0,-1 0 1,1 0-1,0 0 0,-1 0 0,1 0 0,0-1 0,-1 1 0,1 0 0,0-1 0,0 1 1,0-1-1,-1 1 0,1-1 0,0 0 0,0 1 0,0-1 0,0 0 0,0 0 1,0 0-1,0 0 0,0 0 0,1 0 0,-1 0 0,0 0 0,0 0 0,0-3 0,-1 1-19,1 0-1,0-1 1,1 1-1,-1 0 1,0-1 0,1 1-1,0-1 1,0 1-1,0-6 1,4-18-335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24 126 14699,'11'3'974,"0"-1"0,0-1-1,0 0 1,0 0 0,0-1-1,0-1 1,22-3 0,-28 3-813,0-1 0,1 1 0,-1-1 0,0 0 0,0-1 0,0 1 0,0-1 0,-1 0 0,1 0 0,-1-1 0,1 1 0,-1-1 0,0 0 0,-1 0 0,1 0 0,-1 0 0,6-10 0,-8 12-155,0 1 0,0-1 0,0 0 0,0 0 0,0 0 0,-1 0 0,1 0 0,0 0 0,-1 0 0,0 0 0,1 0 0,-1 0 0,0 0 0,0 0 0,0 0 0,-1 0 0,1 0 0,0 0 0,-1 0 0,1 0 0,-2-3 0,1 3-6,-1 1 0,1-1 1,0 1-1,-1-1 0,1 1 0,-1 0 1,0 0-1,1-1 0,-1 1 0,0 0 1,0 1-1,1-1 0,-1 0 0,0 0 0,0 1 1,0-1-1,0 1 0,0 0 0,0-1 1,0 1-1,-4 1 0,-2-1-1,-1 1-1,1 0 1,0 1 0,0-1-1,0 2 1,0-1-1,0 1 1,0 1 0,1-1-1,-1 1 1,1 0 0,0 1-1,0 0 1,1 0-1,0 1 1,-1-1 0,2 1-1,-1 0 1,1 1 0,0 0-1,0 0 1,1 0-1,0 0 1,0 0 0,0 1-1,1 0 1,1 0-1,-4 14 1,5-19 2,1 0-1,0-1 1,0 1-1,0 0 1,0 0 0,0 0-1,0 0 1,1 0-1,0-1 1,-1 1 0,1 0-1,0-1 1,0 1-1,1 0 1,-1-1-1,0 1 1,1-1 0,2 3-1,-1-2-2,0 0 1,0 0-1,0-1 0,1 1 0,-1-1 0,1 0 0,-1 0 0,1 0 1,0-1-1,0 1 0,6 0 0,1 1-15,1-2-1,-1 1 1,0-1-1,1-1 1,0 0-1,-1-1 1,1 0 0,14-4-1,-6 0-13,0-2-1,0 0 1,-1-2-1,1 0 1,-2-1 0,0-1-1,0 0 1,-1-1-1,0-1 1,15-17 0,-29 27 76,-4 4 7,-11 10 64,-18 20 152,28-27-230,-1 0 0,1 0 0,0-1 0,0 1 0,-2 7 0,4-10-31,0 0 0,-1-1 0,1 1 0,0 0 1,0 0-1,0 0 0,0-1 0,0 1 0,0 0 1,0 0-1,0 0 0,0-1 0,0 1 0,1 0 0,-1 0 1,0 0-1,1-1 0,-1 1 0,0 0 0,1 0 0,-1-1 1,1 1-1,-1 0 0,1-1 0,-1 1 0,1-1 0,-1 1 1,1-1-1,0 1 0,-1-1 0,1 1 0,0-1 0,-1 1 1,1-1-1,0 0 0,0 1 0,1-1 0,4 2 0,0-1 0,1 0 0,-1 0-1,1-1 1,0 0 0,-1 0 0,1 0 0,-1-1-1,1 0 1,-1-1 0,8-1 0,13-6-100,32-15 0,-40 16 64,1-2-25,-16 7 31,1 1 0,-1-1 0,1 1-1,0 0 1,0 1 0,0-1 0,0 1-1,0 0 1,0 0 0,7 0-1,-12 1 25,1 0-1,-1 0 0,0 0 1,0 1-1,1-1 1,-1 0-1,0 0 0,0 0 1,0 1-1,1-1 0,-1 0 1,0 1-1,0-1 0,0 0 1,0 1-1,0-1 0,0 0 1,0 0-1,0 1 0,1-1 1,-1 0-1,0 1 0,0-1 1,0 0-1,0 1 0,-1-1 1,1 0-1,0 1 0,0-1 1,0 0-1,0 1 0,0-1 1,0 0-1,-1 1 0,-4 14 42,4-13-29,-1 4-11,0 0-1,0-1 1,0 1-1,1 0 0,0 0 1,1 0-1,-1 8 1,1-12 10,0-1-1,0 0 1,1 0 0,-1 1 0,0-1-1,0 0 1,1 0 0,-1 0 0,1 0-1,-1 1 1,1-1 0,0 0 0,-1 0-1,1 0 1,0 0 0,0 0 0,0 0-1,-1-1 1,1 1 0,0 0 0,0 0-1,0 0 1,1-1 0,-1 1 0,0-1 0,0 1-1,0-1 1,0 1 0,0-1 0,1 0-1,-1 1 1,0-1 0,0 0 0,1 0-1,-1 0 1,0 0 0,0 0 0,1 0-1,-1 0 1,0-1 0,2 0 0,23-4 10,2-4-16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 18580,'0'0'73,"0"0"1,0 0-1,-1 0 0,1 0 0,0 0 1,0 0-1,0 0 0,-1 0 1,1 0-1,0 0 0,0 0 1,-1 0-1,1 0 0,0 0 0,0 1 1,-1-1-1,1 0 0,0 0 1,0 0-1,0 0 0,0 0 1,-1 1-1,1-1 0,0 0 0,0 0 1,0 0-1,0 0 0,-1 1 1,1-1-1,0 0 0,0 0 1,0 0-1,0 1 0,0-1 0,0 0 1,0 0-1,0 1 0,0-1 1,0 0-1,0 1 0,4 9 2437,-4-11-2487,0 1 1,0 0-1,0 0 0,0-1 1,0 1-1,0 0 0,0-1 1,0 1-1,0 0 0,0-1 0,0 1 1,1 0-1,-1 0 0,0-1 1,0 1-1,0 0 0,0-1 1,0 1-1,1 0 0,-1 0 1,0 0-1,0-1 0,0 1 1,1 0-1,-1 0 0,0 0 0,0-1 1,1 1-1,-1 0 0,0 0 1,0 0-1,1 0 0,-1 0 1,0-1-1,1 1 0,-1 0 1,0 0-1,0 0 0,1 0 0,-1 0 1,0 0-1,1 0 0,-1 0 1,0 0-1,0 0 0,1 0 1,-1 1-1,0-1 0,1 0 1,-1 0-1,0 0 0,0 0 0,1 0 1,-1 0-1,0 1 0,0-1 1,1 0-1,-1 0 0,0 0 1,0 1-1,1-1 0,-1 0 1,0 0-1,0 1 0,0-1 0,0-1-27,0 0 0,0 0-1,-1 0 1,1 0 0,0 0-1,-1 0 1,1 0 0,-1 1-1,1-1 1,-1 0 0,1 0-1,-1 0 1,0 0 0,0 1-1,1-1 1,-1 0 0,0 1-1,0-1 1,0 0 0,0 1-1,0-1 1,1 1 0,-1 0-1,0-1 1,0 1 0,0 0-1,0-1 1,0 1 0,-1 0-1,1 0 1,0 0 0,0 0-1,-1 0 1,-1 0-4,0 0 1,0-1-1,0 2 0,0-1 0,0 0 1,0 1-1,1-1 0,-1 1 1,0 0-1,-5 2 0,5-1 10,1-1 0,-1 1 0,1 0 0,0-1 0,0 1 0,0 0 0,0 1 0,0-1 0,0 0 0,1 0 0,-1 1 0,1-1 0,0 1 0,-1 0 0,1-1 0,0 1 0,1 0 0,-1-1 0,0 1 0,1 0 0,-1 0 0,1 0 0,0 0 0,0 0 0,0-1 0,1 1 0,0 4 0,0-3 2,0 0 1,0 0-1,1 0 0,-1-1 0,1 1 0,0 0 1,0-1-1,0 0 0,1 1 0,-1-1 1,1 0-1,0 0 0,0-1 0,0 1 1,0 0-1,0-1 0,1 0 0,6 4 0,3-1-15,0-1 1,0 0-1,0-1 0,0-1 0,1 0 0,-1 0 0,1-2 0,0 1 0,-1-2 0,24-3 0,-11 0-46,-1-2 0,1 0 0,-2-2 0,40-17 0,-54 21 13,0-1 0,-1-1 0,11-7 0,-15 7 77,-13 5 46,-11 5 64,3 4 5,0-1 1,1 2-1,0 0 0,0 1 1,1 1-1,0 0 1,1 0-1,0 2 1,-11 13-1,12-6 70,11-20-255,1 0-1,0 1 0,0-1 1,-1 0-1,1 1 1,0-1-1,0 0 1,0 1-1,-1-1 1,1 0-1,0 1 1,0-1-1,0 1 0,0-1 1,0 1-1,0-1 1,0 0-1,0 1 1,0-1-1,0 1 1,0-1-1,0 0 1,0 1-1,0-1 0,0 1 1,0-1-1,0 0 1,1 1-1,-1-1 1,0 1-1,0-1 1,1 0-1,-1 1 1,0-1-1,0 0 0,1 1 1,-1-1-1,0 0 1,1 0-1,-1 1 1,0-1-1,1 0 1,-1 0-1,0 0 1,1 1-1,-1-1 0,1 0 1,0 0-1,-1 0-30,1 0 0,-1 0 0,1 0 0,-1 0 0,1 0 0,-1-1 0,0 1-1,1 0 1,-1 0 0,1-1 0,-1 1 0,1 0 0,-1 0 0,0-1 0,1 1 0,-1 0-1,0-1 1,1 1 0,-1 0 0,0-1 0,0 1 0,1-1 0,-1 1 0,0-1-1,0 1 1,0 0 0,1-1 0,-1 1 0,0-1 0,0 1 0,0-1 0,0 1 0,0-1-1,0 1 1,0-1 0,0 1 0,0-1 0,0 1 0,-1-1 0,2-12-796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 16932,'8'-2'1560,"0"5"-1176,-8 19-128,-8 16 656,-2 20-392,1 6-104,-3 12-239,2 0-1,2-2-32,1-2-8,-3-12-424,1-8-289,-2-19-311,-2-7 128,-6-19 512,-2-6-224,-1-12-176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14843,'7'-9'273,"1"0"-1,0 0 1,1 1-1,-1 1 1,2-1-1,-1 1 1,1 1-1,0 0 0,0 0 1,11-4-1,-12 7-73,0 0-1,0 0 0,1 1 0,-1 1 1,0-1-1,1 1 0,-1 1 0,1 0 1,-1 0-1,1 1 0,-1 0 0,18 5 1,-23-5-162,0 0 0,0 0 0,0 1 0,0-1 0,0 1 0,0 0 0,0 1 0,0-1 0,0 0 0,-1 1 0,0 0 0,1 0 0,-1 0 0,0 0 0,0 1 0,-1-1 0,1 1 0,-1-1 0,0 1 0,0 0 0,0 0 0,0 0 0,-1 0 0,1 1 0,-1-1 0,0 0 0,0 0 0,-1 1 0,1-1 0,-1 7 0,-1 3-16,0 0-1,-1 0 1,-1 0-1,0-1 1,-1 1-1,0-1 1,-1 0-1,-10 19 1,-39 61 219,38-69-101,1 1 0,2 0 0,0 1 0,-13 39 0,25-63-142,1 1 0,-1-1 1,0 1-1,1-1 0,0 1 0,0-1 1,-1 1-1,1-1 0,1 1 0,-1-1 1,0 1-1,1-1 0,-1 1 0,1-1 1,0 0-1,0 1 0,0-1 0,0 0 0,1 3 1,0-3-34,0 1 1,1-1-1,-1 0 1,1 0-1,-1 0 1,1 0-1,-1 0 1,1-1-1,0 1 1,0-1-1,0 1 1,0-1-1,3 1 1,8 1 57,0-1 1,1 0 0,-1-1 0,1 0 0,19-2 0,13-4-176,1-4-39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49 15411,'0'-1'94,"0"-1"-1,0 1 0,0-1 0,0 1 1,0-1-1,0 1 0,-1-1 1,1 1-1,0-1 0,-1 1 1,1-1-1,-1 1 0,0 0 0,0-1 1,1 1-1,-1 0 0,0-1 1,0 1-1,0 0 0,0 0 1,0 0-1,-1 0 0,0-1 1,-1 1 18,1 0 1,0 0 0,0 0-1,-1 1 1,1 0 0,0-1 0,0 1-1,-1 0 1,1 0 0,0 0-1,-1 0 1,1 0 0,-5 2 0,-1 0 136,-1 1 1,1 0 0,0 0 0,0 1 0,0 0 0,0 0-1,-9 7 1,9-4-115,0 1 0,0 0 0,0 0 0,1 1 0,-9 12 0,14-18-115,0 0 0,0 0 1,1 0-1,-1 0 0,1 0 0,-1 0 0,1 1 0,0-1 1,0 0-1,0 1 0,1-1 0,-1 1 0,1-1 1,0 1-1,0-1 0,0 1 0,0-1 0,1 1 0,0-1 1,1 6-1,-1-7-9,0-1 0,0 0 0,0 1 0,0-1 0,1 0 0,-1 0 0,0 0 0,1 0 0,-1 0 0,1 0 0,-1 0 0,1-1 0,-1 1 0,1-1 0,-1 1 0,1-1 1,0 1-1,-1-1 0,1 0 0,0 0 0,-1 0 0,1 0 0,0 0 0,-1 0 0,1 0 0,0 0 0,-1-1 0,1 1 0,1-1 0,6-1 54,-1-1 0,0 1 0,-1-1 0,13-7 0,-7 2 36,0 0-1,-1 0 1,0-1 0,-1-1 0,0 0-1,0-1 1,-1 0 0,-1 0 0,0-1-1,0-1 1,-1 1 0,-1-1-1,0-1 1,5-13 0,-36 66 70,15-22-202,2 1-1,0 0 1,1 0 0,0 1 0,2-1 0,0 1 0,1 0 0,0 27 0,3-45-27,0 1 0,0 0 0,0-1 1,0 1-1,0-1 0,0 1 1,1 0-1,-1-1 0,1 1 0,-1-1 1,1 1-1,-1-1 0,1 1 1,0-1-1,0 0 0,0 1 0,0-1 1,0 0-1,0 1 0,0-1 1,0 0-1,1 0 0,-1 0 0,0 0 1,1 0-1,-1-1 0,1 1 0,-1 0 1,1-1-1,-1 1 0,1-1 1,-1 1-1,1-1 0,-1 0 0,1 1 1,0-1-1,-1 0 0,1 0 1,0 0-1,-1 0 0,1-1 0,-1 1 1,1 0-1,1-1 0,6-1-267,-1-1-1,0 0 0,0 0 1,0 0-1,-1-1 0,1 0 1,11-9-1,29-30-535,3-12-246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17300,'-17'27'791,"1"1"0,1 1 0,2 0 0,-15 46 0,23-57-578,0 0 0,1 1 0,1-1 0,1 1 0,1 0 0,0-1 0,2 1 0,0 0 0,4 19 0,-4-30-173,1-1 0,0 1 0,1-1 0,0 1 0,0-1 1,1 0-1,7 11 0,-10-16-37,0-1 0,0 1 0,0-1 0,0 1 0,0-1 0,1 0 0,-1 0 0,1 1 0,-1-1 0,1 0 0,-1 0 0,1-1 0,-1 1 0,1 0 0,0 0 0,0-1-1,-1 1 1,1-1 0,0 0 0,0 1 0,0-1 0,0 0 0,-1 0 0,1 0 0,0 0 0,0 0 0,0-1 0,-1 1 0,1-1 0,0 1 0,0-1 0,-1 1 0,1-1 0,0 0 0,-1 0 0,1 0 0,-1 0 0,1 0 0,1-1 0,8-9 11,0 0 0,0 0 0,-1-1 0,-1 0 0,0-1 0,12-21-1,-9 13 7,21-25 0,-24 40-23,-7 12-10,-5 14 1,-7 19 31,-6 32 72,15-64-75,0 0 1,1 0-1,0 1 1,0-1-1,0 0 1,1 0-1,2 11 1,-2-15-9,0-1 0,0 1 0,1 0 0,-1-1 0,1 1 0,-1-1 1,1 1-1,0-1 0,0 0 0,0 0 0,0 0 0,0 0 0,0 0 0,1 0 0,-1-1 1,1 1-1,-1-1 0,1 1 0,0-1 0,-1 0 0,1 0 0,0 0 0,0-1 0,0 1 0,0 0 1,0-1-1,0 0 0,-1 0 0,5 0 0,6-1 1,0 0 1,0 0-1,0-1 1,-1-1-1,17-5 1,5-4-50,-1-2 0,49-28 0,-81 41 33,0 0 0,0 1 0,-1-1 0,1 1 0,0-1 0,0 1 0,0-1-1,0 1 1,0 0 0,0-1 0,1 1 0,-1 0 0,0 0 0,0 0 0,0 0 0,0 0 0,0 0 0,2 0 0,-3 1 5,1-1-1,-1 0 1,0 1-1,0-1 1,1 1 0,-1-1-1,0 1 1,0-1-1,0 1 1,0 0 0,1-1-1,-1 1 1,0-1 0,0 1-1,0-1 1,0 1-1,0-1 1,0 1 0,-1-1-1,1 1 1,0-1-1,0 1 1,0-1 0,0 1-1,-1 0 1,-3 10 7,-1 0-1,-9 14 1,8-14 21,6-10-24,-5 6 35,1 1 1,1 0-1,0 0 0,0 0 0,0 0 0,-1 11 1,4-19-32,0 1 1,0-1-1,0 0 1,0 1-1,0-1 1,0 1 0,1-1-1,-1 1 1,0-1-1,0 1 1,0-1-1,0 0 1,0 1-1,1-1 1,-1 1 0,0-1-1,0 0 1,1 1-1,-1-1 1,0 1-1,1-1 1,-1 0 0,0 0-1,1 1 1,-1-1-1,1 0 1,-1 0-1,0 1 1,1-1-1,-1 0 1,1 0 0,-1 0-1,1 0 1,-1 0-1,1 1 1,-1-1-1,0 0 1,1 0 0,-1 0-1,1 0 1,-1 0-1,1-1 1,0 1-1,18-5 120,-2-3-74,-1-1 0,-1-1 0,0-1 0,0 0 0,18-19-1,-14 13-32,38-26-1,-57 42-19,1 1 0,0-1 0,-1 1-1,1-1 1,0 1 0,-1-1 0,1 1-1,0 0 1,-1-1 0,1 1 0,0 0-1,0-1 1,-1 1 0,1 0 0,0 0 0,0 0-1,0 0 1,0 0 0,-1 0 0,1 0-1,0 0 1,0 0 0,0 0 0,-1 0-1,1 0 1,0 0 0,0 1 0,0-1-1,-1 0 1,1 1 0,0-1 0,-1 1-1,1-1 1,0 1 0,-1-1 0,1 1-1,0-1 1,-1 1 0,1-1 0,-1 1-1,1 0 1,-1-1 0,0 1 0,1 0-1,-1 0 1,1-1 0,-1 1 0,0 0 0,0 0-1,0-1 1,1 1 0,-1 0 0,0 1-1,1 7 2,0 1-1,-1-1 1,1 0 0,-3 9-1,2-4 12,-1 4-4,1-13-28,-1 0-1,1 1 0,0-1 0,0 0 1,0 0-1,1 1 0,0-1 1,0 0-1,0 0 0,1 0 0,-1 0 1,4 5-1,-1-8-33,-1-10-9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103 156 14723,'-6'8'596,"-16"30"692,20-35-1096,1 0 0,0 0 0,0 0 0,0 0 0,0 0 1,0 0-1,1 0 0,-1 0 0,1 0 0,0 0 0,0 4 0,0-7-152,0 0-1,0 1 0,0-1 1,0 0-1,0 0 1,0 1-1,1-1 1,-1 0-1,0 0 1,0 1-1,0-1 1,0 0-1,1 0 1,-1 1-1,0-1 1,0 0-1,0 0 1,1 0-1,-1 0 1,0 1-1,1-1 1,-1 0-1,0 0 0,0 0 1,1 0-1,-1 0 1,0 0-1,0 0 1,1 0-1,-1 0 1,0 0-1,1 0 1,-1 0-1,0 0 1,1 0-1,-1 0 1,0 0-1,0 0 1,1 0-1,-1 0 1,0 0-1,1 0 1,-1 0-1,0 0 1,0-1-1,1 1 0,-1 0 1,0 0-1,0 0 1,0-1-1,1 1 1,-1 0-1,0 0 1,0-1-1,1 1 1,14-15 847,-7 6-732,-1-1 1,0 0-1,-1 0 0,0-1 0,-1 0 1,0 0-1,-1 0 0,0 0 1,-1-1-1,0 0 0,0 0 0,-2 0 1,1 0-1,-1 0 0,-2-16 1,1 26-151,0 0 1,0 1-1,0-1 1,0 0 0,-1 0-1,1 1 1,-1-1-1,1 0 1,-1 0 0,0 1-1,0-1 1,0 1-1,1-1 1,-1 1 0,-1-1-1,1 1 1,0-1-1,-3-1 1,3 3-3,0-1 0,0 1 0,0 0-1,0-1 1,0 1 0,0 0 0,0 0 0,0 0 0,0 0 0,-1 0 0,1 0 0,0 0-1,0 1 1,0-1 0,0 0 0,0 1 0,0-1 0,0 0 0,0 1 0,0-1-1,-2 2 1,-3 2-2,1 1 0,-1 0 0,1-1 0,0 2 0,0-1 0,0 0 0,-5 10 0,-3 6-9,2 0-1,0 1 1,-8 25-1,15-37 7,1 0-1,0 0 0,1 1 0,0-1 1,1 0-1,0 1 0,0-1 0,1 1 0,2 15 1,-2-23 4,1-1 0,-1 0 0,1 0 0,0 1 0,-1-1 0,1 0 0,0 0 0,0 0 0,1 0 0,-1 0 0,0 0 1,1 0-1,-1 0 0,1 0 0,-1-1 0,1 1 0,0 0 0,4 2 0,-3-3 3,0 0 0,0 0 0,0 0 0,0 0 1,0 0-1,1-1 0,-1 1 0,0-1 0,0 0 0,1 0 0,-1 0 0,4-1 0,6-1 15,0-1 0,0-1 0,0 0-1,-1-1 1,17-8 0,7-8 39,-1-1 1,0-2-1,-2-1 1,52-51-1,-80 71-58,17-14-11,-22 19 10,1 0 0,-1 0 0,0 0 0,0 0-1,0 0 1,0 0 0,0 0 0,1 0-1,-1-1 1,0 1 0,0 0 0,0 0 0,1 0-1,-1 0 1,0 0 0,0 0 0,0 0 0,0 0-1,1 0 1,-1 0 0,0 0 0,0 0 0,0 0-1,1 0 1,-1 0 0,0 1 0,0-1 0,0 0-1,0 0 1,1 0 0,-1 0 0,0 0 0,0 0-1,0 0 1,0 0 0,0 1 0,1-1 0,-3 14-4,-7 10 14,-6 20 28,15-42-34,-1 0-1,1 0 0,0 0 0,-1 0 0,1 0 1,0 0-1,0 0 0,0 0 0,0 0 0,1 0 1,-1 1-1,1-1 0,-1 0 0,1 0 0,0 0 1,1 3-1,-1-4 3,0 0 1,0 0-1,0-1 1,1 1 0,-1 0-1,0 0 1,1-1-1,-1 1 1,0 0 0,1-1-1,-1 0 1,1 1-1,-1-1 1,0 0-1,1 0 1,-1 1 0,1-1-1,-1 0 1,1-1-1,-1 1 1,1 0 0,-1 0-1,1-1 1,2 0-1,41-15 82,-33 11-63,22-8 23,-25 8-50,0 1-1,1 1 0,0 0 1,-1 0-1,1 0 0,20-1 0,-29 4-10,0 0 0,0 0 0,0 0 0,0 0 0,0 0-1,0 0 1,0 0 0,0 0 0,0 1 0,0-1-1,0 0 1,0 1 0,0-1 0,0 1 0,0-1 0,0 1-1,0-1 1,-1 1 0,1 0 0,0-1 0,0 1 0,-1 0-1,1 0 1,0-1 0,-1 1 0,1 0 0,-1 0-1,1 0 1,-1 0 0,1 0 0,-1 0 0,0 0 0,1 0-1,-1 0 1,0 0 0,0 0 0,0 0 0,0 1-1,0 5-216,-1-1-1,1 0 0,-1 1 0,-1-1 1,-2 8-1,-1 7-316,8-27 180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15203,'10'-13'2086,"-9"12"-1059,-2 3-37,-12 22 2179,3-6-2206,-10 20 96,-14 41 0,29-67-967,1 1 0,0 0 0,1 1 0,1-1 0,0 1 0,0-1 0,2 20 0,0-31-84,0 1 0,0-1 0,1 1 0,-1-1 0,1 1 0,-1-1 0,1 0 0,0 1 0,0-1 0,0 0-1,0 0 1,1 1 0,-1-1 0,1 0 0,-1 0 0,1-1 0,0 1 0,-1 0 0,4 1 0,-2-1-28,0 0 1,0 0-1,1-1 0,-1 0 1,0 0-1,1 0 1,-1 0-1,1 0 0,-1-1 1,1 1-1,0-1 0,-1 0 1,4 0-1,14-2-237,34-8-1,-40 7 97,0 0 0,1 0 1,-1 2-1,22 0 0,-34 1 137,-1 0-1,0 0 0,0 1 1,1-1-1,-1 0 0,0 1 1,0 0-1,0 0 0,0-1 1,0 1-1,0 0 0,0 1 1,0-1-1,0 0 0,3 3 1,-4-2 19,0-1 0,0 0 1,-1 0-1,1 1 1,-1-1-1,1 0 0,-1 1 1,1-1-1,-1 0 1,1 1-1,-1-1 0,0 1 1,0-1-1,0 0 1,0 1-1,0-1 0,0 1 1,-1 2-1,0 1 37,-1-1-1,0 1 0,0-1 0,0 1 0,0-1 1,-1 0-1,1 0 0,-1 0 0,0 0 1,-1 0-1,1 0 0,-8 5 0,1-2 118,-1 1-1,0-2 0,0 0 1,0 0-1,-1-1 0,0 0 1,-14 3-1,21-6-119,1-1 0,-1 0 0,0 0 0,1 0 0,-1-1-1,0 0 1,0 0 0,0 0 0,1 0 0,-1-1 0,0 1 0,0-1 0,1-1 0,-1 1 0,0-1 0,1 1 0,-1-1 0,1 0 0,0-1-1,0 1 1,-7-7 0,9 8-132,1-1-1,-1 0 1,1 0-1,0 0 1,0 0-1,0 0 1,0 0-1,0 0 1,0 0-1,0 0 1,1 0-1,-1 0 1,1-1-1,0 1 0,0 0 1,0 0-1,0-1 1,0 1-1,0 0 1,0 0-1,1-1 1,-1 1-1,1 0 1,1-4-1,0 1-76,0 0 1,1 0-1,-1 0 0,1 1 0,0-1 0,0 1 1,1 0-1,-1 0 0,8-6 0,18-10-753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134 131 17628,'14'-3'822,"0"-1"1,0-1-1,0-1 0,18-10 1,-26 13-544,-1 0 1,0 0 0,-1-1-1,1 0 1,0 0 0,-1 0-1,0 0 1,0-1 0,0 0-1,-1 1 1,0-1 0,0-1-1,5-8 1,-8 13-266,0 0-1,1 1 1,-1-1 0,0 0 0,0 0-1,1 1 1,-1-1 0,0 0 0,0 0-1,0 1 1,0-1 0,0 0 0,0 0-1,0 1 1,0-1 0,0 0 0,0 0-1,0 1 1,-1-1 0,1 0 0,0 0-1,0 1 1,-1-1 0,1 0 0,-1 1-1,1-1 1,0 0 0,-1 1 0,1-1-1,-1 1 1,-1-2 0,1 2-2,-1-1 0,0 0 0,0 0 0,0 1-1,0-1 1,0 1 0,0 0 0,0 0 0,0 0 0,0 0 0,-4 0 0,-4 1-1,0 1 0,0 0 1,-18 6-1,12-1-3,1 0-1,0 2 1,0-1 0,1 1 0,-23 21-1,28-23-3,1 1 0,0 0 0,1 0 0,0 1 0,0 0 0,1 0 0,0 1 0,0 0-1,-6 17 1,11-24-1,-1 1 0,1 0 0,0 0 0,1-1 0,-1 1 0,1 0 0,-1 0 0,1 0-1,0 0 1,1 0 0,-1 0 0,1-1 0,-1 1 0,1 0 0,0 0 0,1-1 0,-1 1 0,1 0 0,3 6-1,-2-7-18,0 0 1,0 1-1,0-1 0,0 0 0,1-1 0,-1 1 0,1 0 0,0-1 0,0 0 0,0 0 0,0 0 0,0-1 0,0 1 0,0-1 0,1 0 0,-1 0 0,6 0 0,2 0-113,1 0 0,-1-2 0,1 1 0,-1-1 0,0-1 0,1 0 1,-1-1-1,0-1 0,0 1 0,0-2 0,-1 0 0,0 0 0,0-1 0,11-8 0,25-19-279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279 176 16996,'-2'-2'135,"0"0"-1,0 1 1,0-1 0,0 0 0,-1 1 0,1 0 0,0-1 0,-1 1 0,1 0 0,-1 0 0,1 0-1,-1 0 1,0 1 0,1-1 0,-1 1 0,0 0 0,1-1 0,-1 1 0,0 0 0,0 1-1,1-1 1,-1 0 0,0 1 0,-2 1 0,-7 0 269,0 1 0,0 1 0,1 0 1,-14 6-1,13-3-137,-1 0 1,0 1-1,1 1 0,1 0 1,-13 11-1,19-14-173,-1 0 0,1 0 0,-1 0 0,2 1 1,-1-1-1,1 1 0,0 0 0,0 1 0,1-1 0,-4 15 0,6-21-81,0 1 0,1 0-1,-1-1 1,1 1 0,0 0 0,0-1 0,-1 1 0,1 0-1,0 0 1,0-1 0,1 1 0,-1 0 0,0-1 0,0 1-1,1 0 1,-1-1 0,1 1 0,0 0 0,-1-1 0,1 1-1,0-1 1,0 1 0,0-1 0,0 0 0,0 1-1,0-1 1,0 0 0,1 0 0,-1 1 0,0-1 0,1 0-1,-1 0 1,1-1 0,-1 1 0,1 0 0,-1 0 0,1-1-1,0 1 1,-1-1 0,1 1 0,2-1 0,3 1 4,0-1 1,-1 0-1,1 0 1,0 0-1,0-1 1,-1 0-1,1-1 1,0 1-1,10-5 0,9-6 20,-1 0 0,0-2 0,-1-1-1,0-1 1,-1-1 0,-1-1-1,34-35 1,-17 10-1,-2-2 1,55-85-1,-133 190-145,20-19 109,2 0-1,-16 48 1,29-70-127,0 0 0,2 1 0,0 0 0,1-1 1,1 1-1,1 0 0,2 27 0,0-40 11,0 0 0,0 1 0,1-1 1,0 0-1,4 10 0,-5-15 94,0 0-1,-1 0 1,1-1-1,1 1 1,-1 0 0,0-1-1,0 1 1,1-1-1,-1 1 1,0-1-1,1 1 1,0-1 0,-1 0-1,1 0 1,0 0-1,0 0 1,-1 0 0,1 0-1,0 0 1,0-1-1,0 1 1,0-1 0,0 1-1,4-1 1,24-6-401</inkml:trace>
  <inkml:trace contextRef="#ctx0" brushRef="#br0" timeOffset="1">852 331 21685,'-13'23'2032,"-4"0"-1432,-3-6-256,4 0 961,3-2-929,12-15 16,-9-6-160,4-11-280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13931,'-2'18'1775,"2"-17"-1707,0-1 0,0 1 0,1-1 0,-1 1 0,0-1 0,0 0 0,0 1 0,1-1-1,-1 0 1,0 1 0,1-1 0,-1 0 0,0 1 0,1-1 0,-1 0 0,0 1 0,1-1 0,-1 0 0,1 0 0,-1 0 0,0 1 0,2-1-1,1 0 189,0 0 0,0 0 1,0 0-1,0 0 0,1 0 0,-1-1 0,6-1 0,12-2-18,-1 3-91,-1 1 0,1 0-1,-1 2 1,1 0 0,30 9 0,94 36-23,-102-32-119,-1-1-1,81 16 1,-57-24 4,92-1 1,68-15 29,-55 2-24,469 0 42,-122 4-6,101-17 34,278-3-35,-867 23-37,6 0 11,1 2 1,-1 1 0,0 1-1,46 11 1,-71-8-91,-12-1-96,0-4 178,1-1 1,-1 1-1,0 0 0,1-1 1,-1 1-1,0-1 0,0 0 1,0 0-1,1 1 0,-3-1 1,-3-1-10,1 0-1,-1 0 1,1 0 0,0-1 0,-1 0 0,1 0 0,0-1-1,-8-4 1,-27-15-26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8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12291,'-5'6'201,"0"0"1,1 1 0,0 0-1,0 0 1,0 0 0,1 1-1,0-1 1,-3 15 0,6-21-186,0-1 0,0 1 0,1 0 0,-1 0 0,0-1 0,0 1 0,0 0 0,0 0 0,1-1 0,-1 1 0,0 0 0,1-1 1,-1 1-1,0 0 0,1-1 0,-1 1 0,1 0 0,-1-1 0,1 1 0,-1-1 0,1 1 0,0-1 0,-1 1 0,1-1 0,0 0 0,-1 1 0,1-1 1,0 0-1,-1 1 0,1-1 0,0 0 0,1 0 0,31 6 243,-25-5-172,282 20 1080,-140-13-888,250-6-168,-1-30 22,-45 2-79,777 0-33,-791 24-20,628 19-390,-960-16 372,1-1-1,0 0 0,12-2 1,-17 1 3,0-1 1,0 1 0,0-1-1,0 1 1,0-1 0,4-3-1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9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94 104 12643,'-63'-3'883,"37"1"-888,22 1-69,8 1-34,38 2-61,62 11 0,-15-1 179,603 40 518,5-58-128,169-72-152,-508 42-39,125-17 83,-463 50-348,-31 3 57,10 1-6,-40 2-28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9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11322,'10'-5'79,"1"0"0,0 0 0,1 1 0,-1 0 0,1 1 0,22-3 0,4-1-77,707-120-107,12 57 126,1760-62 223,-1616 128 220,-57 1 50,-1-29-199,-168-19-198,404-25-64,-707 68 16,-2 36 133,-331-22-165,112 11-804,-123-19 651,-14-5-38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9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12211,'5'1'108,"0"-1"1,0 2-1,0-1 1,-1 0-1,1 1 1,0 0-1,-1 0 1,0 0 0,8 6-1,20 8 24,8-2-77,1-2 0,0-2 0,0-2 0,1-1 0,0-3 0,51 0 0,259-26 5,-235 11-42,107-2-10,0 9 1,254 30-1,594 27 32,-184-98-20,-219 6-2,519 23-5,1 39-10,191 2 13,239-26 14,1370 12 14,-1262-30 39,-212-21 416,-1464 39-486,566-23 44,-4-35 165,-509 47-106,-82 11-67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9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14155,'5'4'85,"-1"-1"-1,1 0 1,0 0-1,0 0 1,0 0 0,1-1-1,-1 0 1,1 0 0,-1 0-1,9 1 1,8 0-168,32 1 1,-29-3 148,450-7-165,1-41 59,-461 45 39,1279-118 76,1421 51 0,-1695 103-36,-1 44 95,-1005-77-137,428 32-7,-334-36 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94 15587,'17'-46'1116,"-1"0"372,-15 45-1141,-2 6-25,-10 29 219,-46 119 763,-97 182 0,104-234-956,42-84-288,-18 41 51,24-55-101,1 1 0,0 0 0,0-1 0,0 1 0,1 0-1,-1 0 1,1 0 0,0 0 0,0-1 0,0 1 0,1 0 0,1 6 0,-1-8-3,-1-1 1,1 1-1,0-1 1,1 0 0,-1 0-1,0 0 1,0 1-1,0-1 1,1 0-1,-1-1 1,1 1-1,-1 0 1,0 0-1,1-1 1,-1 1 0,1 0-1,0-1 1,-1 0-1,1 1 1,-1-1-1,1 0 1,0 0-1,-1 0 1,1 0-1,0 0 1,-1 0 0,1 0-1,-1-1 1,1 1-1,0 0 1,2-2-1,10-2 39,0-1 0,0-1-1,-1 0 1,0-1 0,0 0-1,19-15 1,73-65 227,-76 61-188,62-57 301,147-172 0,-231 246-389,-1 2-50,-1 1-1,0-1 0,0 0 0,-1 0 0,1 0 0,5-16 0,-10 23 17,1-1 0,-1 1 0,0-1 0,0 0 0,1 1 1,-1-1-1,0 1 0,0-1 0,0 1 0,0-1 0,0 1 0,0-1 1,0 0-1,0 1 0,0-1 0,0 1 0,0-1 0,0 0 0,0 1 1,0-1-1,-1 1 0,1-1 0,0 1 0,0-1 0,-1 1 0,1-1 0,0 1 1,-1-1-1,1 1 0,0-1 0,-1 1 0,1-1 0,-1 1 0,1 0 1,-1-1-1,0 1 0,-1-1-99,1 1-1,-1 0 1,0 0 0,0-1-1,0 1 1,0 1 0,0-1-1,0 0 1,0 0 0,0 1 0,-2 0-1,-8 3-990,-1 1 1,-15 7-1,17-6 545,1 0 0,0 1 0,-16 12 1,3 6-621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13443,'0'27'1728,"0"2"-1000,3-2-239,1 0 823,3 0-352,2 1-152,-1-1-232,4 0-152,-2-3-512,0-2-384,3-9 424,4-6-104,-3-8-56</inkml:trace>
  <inkml:trace contextRef="#ctx0" brushRef="#br0" timeOffset="1">589 35 18852,'-2'0'1384,"11"-8"-1136,7 0-104,12 1 369,8 0-217,13 4-456,2 2-233,5 5-415,2 2-104,-5 5 632,-9 1-232,-8 1-160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16035,'2'1'1705,"11"1"-993,2-2-248,7 1 616,1-1-152,6 2-239,1 1-129,4 1-640,2 0-368,-5 2-56,2-2 343,0-2-95,-1-2-112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82 168 15283,'-18'1'752,"-43"7"717,61-8-1449,0 0 0,1 0 0,-1 0 0,0 0 0,0 0 0,0 0 0,0 1 0,0-1 0,0 0 0,0 0 1,0 0-1,0 0 0,0 0 0,0 0 0,0 0 0,0 0 0,0 0 0,0 0 0,0 1 0,0-1 0,0 0 0,0 0 0,0 0 0,0 0 1,0 0-1,-1 0 0,1 0 0,0 0 0,0 0 0,0 0 0,0 0 0,0 0 0,0 1 0,0-1 0,0 0 0,0 0 0,0 0 0,0 0 1,0 0-1,0 0 0,0 0 0,-1 0 0,1 0 0,0 0 0,0 0 0,0 0 0,0 0 0,0 0 0,0 0 0,0 0 0,0 0 0,0 0 1,0 0-1,-1 0 0,1 0 0,0 0 0,0 0 0,0 0 0,0 0 0,0 0 0,0 0 0,10 2 577,17 0-6,402-26 2740,-2-32-2790,-170 4-784,-181 35-1265,-75 18 1489,-1-1 0,0 0-1,0 0 1,0 0 0,0 0 0,0 0 0,1 0 0,-1 0 0,0 0 0,0 0 0,0 0 0,0 0 0,0 0-1,1 0 1,-1 0 0,0 0 0,0 0 0,0 0 0,0-1 0,0 1 0,1 0 0,-1 0 0,0 0-1,0 0 1,0 0 0,0 0 0,0 0 0,0 0 0,0 0 0,1 0 0,-1-1 0,0 1 0,0 0 0,0 0-1,0 0 1,0 0 0,0 0 0,0-1 0,0 1 0,0 0 0,0 0 0,0 0 0,0 0 0,0 0 0,0-1-1,0 1 1,0 0 0,0 0 0,0 0 0,0 0 0,0 0 0,0-1 0,0 1 0,0 0 0,0 0-1,0 0 1,0 0 0,-9-7-254,2 2-23,-6-14-88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17572,'0'4'345,"-2"0"1,1-1 0,0 1-1,-1 0 1,-3 6 0,-155 239 1405,127-203-1805,-3-2-1,-2-2 1,-53 47-1,87-85-46,-1-1 0,1 1 1,-1-1-1,0 0 0,-7 3 0,11-6 67,1 1 1,-1-1-1,0 0 1,1 0-1,-1 1 1,0-1-1,1 0 1,-1 0-1,1 0 1,-1 0-1,0 0 1,1 0-1,-1 0 1,0 0-1,1 0 0,-1 0 1,0 0-1,1 0 1,-1-1-1,0 1 1,1 0-1,-1 0 1,1-1-1,-1 1 1,1 0-1,-1-1 1,1 1-1,-1-1 0,1 1 1,-1 0-1,1-1 1,-1 1-1,1-1 1,-1 0-1,1 1 1,0-1-1,-1 1 1,1-1-1,0 1 1,0-1-1,-1 0 0,1 1 1,0-1-1,0 0 1,0 1-1,0-1 1,0 0-1,0 1 1,0-1-1,0 0 1,0 1-1,0-1 1,0 1-1,0-1 1,1-1-1,2-32-1166,2 1 0,13-51 0,-3 20-410,11-85 2941,-26 147-1234,1 0 0,-1 1 1,1-1-1,-1 1 1,1-1-1,-1 1 1,1-1-1,0 1 1,0-1-1,2-1 1,-3 2-28,0 1 1,1-1 0,-1 1-1,1 0 1,-1-1-1,1 1 1,-1 0-1,1 0 1,-1-1 0,1 1-1,-1 0 1,1 0-1,0 0 1,-1 0-1,1 0 1,-1 0-1,1 0 1,-1 0 0,1 0-1,0 0 1,0 0-1,2 1 216,0 0-1,0 1 0,1-1 1,-1 1-1,0 0 0,-1 0 1,6 4-1,-3-2-250,87 71 1799,-45-35-2141,92 59 0,-100-75-276,-24-18 199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13051,'-10'16'3276,"-8"36"-1318,-17 88-1,26-103-1663,-36 209 499,45-245-771,-1 1 0,1-1 0,0 1 0,0-1 0,0 1 1,0-1-1,0 0 0,0 1 0,0-1 0,1 1 1,-1-1-1,0 1 0,1-1 0,-1 0 0,1 1 0,-1-1 1,1 0-1,1 2 0,-2-3-2,1 1 0,0-1 0,-1 0 0,1 0-1,0 1 1,-1-1 0,1 0 0,0 0 0,-1 0 0,1 0 0,0 0 0,0 0 0,-1 0-1,1 0 1,0 0 0,-1 0 0,1 0 0,0 0 0,0 0 0,-1 0 0,1-1 0,0 1-1,-1 0 1,2-1 0,6-4 122,-1 0-1,1 0 0,-1 0 1,8-9-1,-13 12-126,55-53 525,-3-3 1,-3-2-1,47-70 1,-84 110-507,1-1-112,0 0 0,-1-2 0,12-27 0,-26 50-5,1-1 0,-1 0 0,1 1 0,-1-1 0,0 0 0,0 1 0,1-1 0,-1 0 0,0 1 0,0-1 0,0 0 0,0 1 0,0-1-1,0 0 1,0 0 0,0 1 0,0-1 0,0 0 0,0 1 0,0-1 0,-1 0 0,1 0 0,0 1 0,0-1 0,-1 1 0,1-1 0,-1 0 0,1 1 0,0-1 0,-1 1 0,1-1-1,-1 1 1,1-1 0,-1 1 0,0-1 0,1 1 0,-2-1 0,0 0-106,0 1 1,0-1-1,0 1 0,0-1 0,-1 1 1,1 0-1,0 0 0,0 0 0,0 0 1,-1 0-1,-3 2 0,-12 3-895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11923,'0'39'1856,"3"-3"-1016,1-5-288,2-2 1609,4-2-1225,1-2-152,2-7-328,3 1-280,3-8-664,-1-5-1152,2-3 1392,-1-3-200,0-6-225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236 112 15907,'-13'26'1345,"1"17"-937,-1 6-184,2 10 680,1 2-480,1 1-96,2-2-72,4-7-136,2-4-96,1-16-208,0-8-160,1-14-344,1-9 584,-1-13-152,1-11-56</inkml:trace>
  <inkml:trace contextRef="#ctx0" brushRef="#br0" timeOffset="1">1 78 15467,'0'-6'1617,"10"-3"-849,5-1-264,11-1 800,4 1-128,5 0-359,3 0-169,1 4-208,3 2-88,-9 2-344,-2 2-232,-6 3-528,-5 2-288,-9-1 815,-4 0-159,-7 2-224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15035,'1'13'1561,"12"-3"-761,7-6-264,10-4 928,2 0-400,8 0-287,3-3-65,-1 0-224,-4 1-368,-5-1-864,-4-2 736,-5 0-224,-1-2-72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16620,'-3'19'1624,"-3"1"-1240,-1 4-176,-2 6 800,4 8-608,-1-1-96,3 3-144,2-1-48,2-8-40,2-1-56,3-5-200,-2-8-224,0-7 1881,-2-9-1417,-1 4 72,-1-10 80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14763,'0'2'1600,"12"-2"-719,6-2-289,5 1 832,6-3-376,8-1-199,3 0-73,2 0-768,0 2-456,-8 3 408,-5 0-152,-11 0-105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1 559 13931,'-1'2'2449,"10"-7"-1214,14-14 89,8-16-953,-2-1 1,-2-1 0,-1-1-1,-2-2 1,-2 0 0,-2-2-1,-1 0 1,24-82-1,-42 120-357,2-5 7,-1 0 0,-1 1-1,1-1 1,-1 0-1,-1-10 1,0 17-19,0 1 1,0-1-1,0 1 1,0-1-1,-1 1 0,1-1 1,0 1-1,-1 0 0,1-1 1,-1 1-1,0 0 0,1-1 1,-1 1-1,0 0 0,0 0 1,0-1-1,0 1 0,0 0 1,0 0-1,0 0 0,0 0 1,0 1-1,-1-1 1,1 0-1,0 0 0,-1 1 1,1-1-1,0 1 0,-1-1 1,1 1-1,-1-1 0,1 1 1,-1 0-1,1 0 0,0 0 1,-1 0-1,1 0 0,-3 0 1,-5 1 4,1 1-1,0-1 1,0 2 0,0-1 0,0 1 0,0 0 0,1 1-1,-1 0 1,1 0 0,0 0 0,0 1 0,1 0-1,-8 7 1,3-1 2,0 0 0,0 0 0,1 1 0,1 0 0,0 1 0,-9 17 1,16-29-6,1 1 0,0 0 0,1-1 0,-1 1 0,0-1 0,0 1 0,1 0 0,-1 0 0,1-1 0,-1 1 0,1 0 0,0 0 0,0 0 0,0 0 0,0-1 0,0 1 0,0 0 0,0 0 0,1 0 0,-1 0 0,1-1 0,-1 1 0,1 0 0,0-1 0,-1 1 0,1 0 0,0-1 0,2 3 0,0-1 2,0-1-1,0 0 1,0-1-1,0 1 1,1 0-1,-1-1 1,0 0-1,1 0 1,-1 0-1,1 0 0,-1-1 1,1 1-1,6-1 1,20 1 55,-19-2-48,0 1 0,0 0 0,0 1 0,21 5 0,-29-5-11,-1-1 1,0 1 0,0 0 0,0 0 0,0 0-1,0 0 1,0 0 0,0 0 0,0 1 0,0-1-1,0 1 1,-1-1 0,1 1 0,-1 0-1,1 0 1,-1-1 0,0 1 0,0 0 0,1 0-1,-1 0 1,-1 1 0,1-1 0,0 0 0,0 0-1,-1 0 1,1 1 0,-1-1 0,0 0-1,0 4 1,0 2 10,-1 1 0,0-1 0,-1 0 0,0 1 0,0-1-1,-1 0 1,0 0 0,0 0 0,-1 0 0,-4 7 0,-4 4 163,-1 0 1,-23 27-1,12-26 438,26-21-612,0 0 1,-1 0 0,1 0 0,0 0-1,0 0 1,0 0 0,0 1 0,0-1-1,0 0 1,0 1 0,1 0 0,-1 0-1,0-1 1,0 1 0,0 0 0,0 1-1,0-1 1,0 0 0,1 1 0,-1-1-1,3 2 1,5 2-10,-1 0 1,1 1-1,11 7 0,14 7-106,-25-16-262,0 0 0,0-1 1,17 2-1,3 0-138,-18 0 107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21173,'-19'10'1784,"11"-4"-1320,2-3-232,6-2 584,4-2-480,6-1-928,0 1-520,0-5 848,5 5-232,0-4-208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2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20724,'-5'15'1457,"-16"6"-1233,-6 5-128,-7 11 296,-5 5-112,-4 6-120,-1 1-72,-1 1-88,2-2 0,6-11-24,5-3-88,11-12-352,4-6-264,10-14-857,2-6 1321,5-12-264,5-9-200</inkml:trace>
  <inkml:trace contextRef="#ctx0" brushRef="#br0" timeOffset="1">22 83 14043,'4'13'2072,"6"2"-1135,3 0-265,6 5 2008,8 6-1703,4 1-169,8 2-192,3 3-96,-1-5-344,-1-1-328,-5-5-696,-5-4 776,-6-2-176,-2-2-96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13963,'0'1'48,"0"-1"0,0 0-1,0 0 1,0 1 0,0-1 0,0 0 0,0 0-1,0 1 1,0-1 0,0 0 0,0 0-1,0 1 1,0-1 0,0 0 0,0 0 0,0 1-1,0-1 1,0 0 0,0 0 0,0 1 0,0-1-1,1 0 1,-1 0 0,0 1 0,0-1-1,0 0 1,0 0 0,1 0 0,-1 1 0,0-1-1,0 0 1,0 0 0,1 0 0,12 4 705,18-3 34,-28-1-558,472-43 4682,-466 42-4857,383-53-609,-386 52 1304,-7 0-646,-9-2-247,-8 3 10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9 15219,'7'-7'1778,"-7"5"-763,-20 13 520,-34 26-352,-88 76 0,-38 59-1079,159-148-142,18-19-58,-1-1-1,0 1 1,0-1 0,-1 1 0,1-1-1,-1 0 1,0-1 0,0 1 0,-6 2-1,10-6 69,1 0 0,-1 1-1,1-1 1,-1 0-1,1 0 1,-1 0 0,1 0-1,-1 0 1,1 0-1,-1 0 1,1 0-1,-1 0 1,1 0 0,-1 0-1,1 0 1,0 0-1,-1-1 1,1 1-1,-1 0 1,1 0 0,-1 0-1,1-1 1,-1 1-1,1 0 1,0 0 0,-1-1-1,1 1 1,0-1-1,-1 1 1,1 0-1,0-1 1,-1 1 0,1 0-1,0-1 1,0 1-1,-1-1 1,1 1-1,0-1 1,0 0 0,-4-22-291,3 22 285,1-29-425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12275,'12'-6'1768,"6"6"-672,3-1-352,11 2 2065,8 5-1513,4 4-392,6 5-63,1 3-177,0 4-248,-1 4-744,-4-4-408,-3-9 608,-3-8-120,-2-13-73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33 157 13339,'-14'7'816,"-5"4"1486,23-9-1036,13-3-134,424-42 2640,75-11-3229,-105-25-1658,-465 92-1976,19-5 2347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12 16548,'10'-11'1414,"-22"12"-501,-26 16 127,-21 15-372,2 3 0,-86 67 0,-90 104-1078,229-203 414,-2 3-240,0-1 0,0 0 0,0 0 0,0 0-1,-8 3 1,13-8 195,1 1 0,-1-1 0,0 0 0,1 1-1,-1-1 1,0 0 0,0 0 0,1 0 0,-1 0 0,0 0-1,0 0 1,1 0 0,-1 0 0,0 0 0,0 0 0,1 0-1,-1 0 1,0 0 0,0-1 0,1 1 0,-1 0 0,0 0-1,1-1 1,-2 0 0,1 0 0,0 0 0,1-1 0,-1 1-1,0 0 1,0-1 0,1 1 0,-1-1-1,1 1 1,-1-1 0,1 1 0,0-1 0,-1 0-1,1 1 1,0-1 0,0 1 0,1-4 0,1-27-610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15171,'18'-5'1473,"-3"3"-849,5 4-192,5 6 704,-4 4-112,12 6-296,6 4-151,1 5-137,2 0-232,-2 0-424,3 2-256,-7-4 383,-5-7-135,-17-12-64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15587,'14'19'1601,"12"3"-849,6 3-208,15 7 624,7 2-104,12 5-175,2 2-105,2 1-424,-3-2-280,-8-3-744,-7-1 912,-21-4-344,-9-5-104,-12-10-64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14371,'11'-2'1424,"8"2"-711,7 3-201,14 16 656,6 8-104,9 22-208,4 7-176,1 11-151,-2 3-89,-5 8-544,-3 0-376,-8-6 424,-2-9-65,-7-23-111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7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4038 1 9522,'-537'204'1020,"15"35"-636,242-108-144,77-38-94,-367 176 323,435-196-381,2 6-1,-130 103 1,142-85-102,5 6-1,4 4 1,5 6 0,5 4 0,-147 220 0,9 62 142,174-271 32,-62 165 1,90-189-52,5 2 0,-26 147 0,49-188-94,3 0 0,2 0 0,4 0 0,2 1-1,13 86 1,5-49-270,5-1-1,4-1 1,5-2 0,3-1-1,92 172 1,-78-184-16,4-1 1,3-3 0,4-2 0,4-3-1,2-3 1,4-3 0,3-3 0,3-3-1,2-4 1,3-3 0,92 47-1,272 114 8,15-23 463,-335-143-86,714 266 864,-675-269-823,2-7 0,1-7 0,212 18 0,-175-44-167,0-8-1,0-9 1,314-51 0,-249 7 28,-2-13 0,296-110-1,-360 95 66,-4-8-1,323-194 0,-277 122-23,340-288 0,-344 235-114,364-410-1,-434 418 9,174-268 0,-284 375 63,-5-4 1,-4-1-1,-5-3 1,-4-2-1,40-153 0,-72 210 37,-1 0-1,-3-1 1,-2 0-1,-2 0 1,-3-1-1,-1 1 1,-3-1-1,-3 1 1,-1 0-1,-3 1 1,-2-1-1,-22-58 1,16 64 89,-1 0 0,-3 1 1,-1 2-1,-2 0 0,-2 1 1,-2 2-1,-2 1 0,-65-64 1,29 46 130,-1 2 0,-3 4 0,-2 2 0,-93-44 0,9 19 81,-188-62 1,43 38-716,-522-98 0,489 144 133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4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14819,'0'0'31,"0"0"0,0 1 1,0-1-1,0 0 0,0 0 0,1 0 0,-1 0 0,0 0 1,0 0-1,0 0 0,0 1 0,0-1 0,0 0 0,0 0 1,-1 0-1,1 0 0,0 0 0,0 0 0,0 0 0,0 1 1,0-1-1,0 0 0,0 0 0,0 0 0,0 0 0,0 0 1,0 0-1,0 0 0,0 0 0,0 1 0,-1-1 0,1 0 1,0 0-1,0 0 0,0 0 0,0 0 0,0 0 0,0 0 1,0 0-1,0 0 0,-1 0 0,1 0 0,0 0 0,0 0 1,0 0-1,0 0 0,0 0 0,0 0 0,-1 0 0,1 0 1,0 0-1,0 0 0,0 0 0,0 0 0,0 0 0,0 0 1,0 0-1,-1 0 0,1 0 0,0 0 0,0 0 0,0 0 1,0-1-1,0 1 0,0 0 0,0 0 0,0 0 0,9 12 987,21 16 195,3 1-431,122 114 1093,-127-115-1847,-2 2 1,0 1 0,26 42 0,-50-68-107,12 20-276,-13-24 283,0-1-1,-1 2 0,1-1 1,-1 0-1,1 0 0,-1 0 0,0 0 1,0 0-1,1 0 0,-1 0 1,0 0-1,0 0 0,0 1 1,0-1-1,0 0 0,0 0 0,-1 0 1,1 2-1,-1-3 47,1 0 0,-1 0 0,1 0 0,-1 0 0,0 0 0,1 0 0,-1 0 0,1 0 0,-1 0 0,0 0 0,1 0 0,-1-1 0,1 1 0,-1 0 0,1 0 0,-1 0-1,1-1 1,-1 1 0,1 0 0,-1-1 0,1 1 0,-1-1 0,1 1 0,0 0 0,-1-2 0,-1 1-71,-14-11-436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4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18 448 15251,'-15'11'2691,"12"-8"-1135,9-8 492,2-4-1739,-1 0-1,-1 0 1,1-1-1,-1 0 1,-1 0 0,0 0-1,0-1 1,-1 0 0,-1 1-1,5-23 1,-4 12-109,-1-1 0,-1 1-1,-1-1 1,-3-41 0,-4 28 11,-16-58 0,14 62-171,7 15-49,1 16 8,0 0 1,0 0 0,0 0-1,0 0 1,0 0-1,1-1 1,-1 1 0,0 0-1,0 0 1,0 0-1,1 0 1,-1 0-1,0 0 1,0 0 0,0 0-1,1 0 1,-1 0-1,0 0 1,0 0 0,0 0-1,0 0 1,1 0-1,-1 0 1,0 0-1,0 0 1,0 0 0,1 1-1,-1-1 1,0 0-1,0 0 1,0 0 0,0 0-1,1 0 1,-1 0-1,0 0 1,0 1 0,0-1-1,0 0 1,23 24-40,-15-15 25,17 17-120,1-1 1,1-2 0,36 24-1,-46-36-246,2 0-1,-1-2 1,1 0 0,0-1-1,1-1 1,40 9-1,-26-10-215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4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232 122 14883,'8'-14'950,"-5"9"-676,1 0 0,-1 0 1,-1 0-1,1 0 1,-1 0-1,0 0 1,0-1-1,0 0 0,-1 1 1,0-1-1,0 1 1,0-11-1,-2 15-163,1-1 0,-1 1 0,0-1 0,1 0 0,-1 1 0,0-1-1,0 1 1,0 0 0,0-1 0,0 1 0,0 0 0,-1 0 0,1 0 0,0-1 0,-1 1 0,1 1 0,-1-1-1,1 0 1,-1 0 0,1 0 0,-1 1 0,1-1 0,-1 1 0,0-1 0,1 1 0,-1 0 0,0 0 0,1 0-1,-1-1 1,-3 2 0,-4-1 123,1 0 0,-1 0-1,1 1 1,-17 4-1,12-1-126,0 1-1,1 0 0,-1 0 1,1 1-1,-19 14 0,24-16-102,1 0-1,0 1 0,0 0 1,1 1-1,0-1 0,0 1 1,0 0-1,0 1 0,1-1 0,0 1 1,-5 10-1,8-15-5,1 0 0,-1 0 1,1 0-1,-1 0 0,1 0 0,-1 0 0,1 0 1,0 0-1,0 0 0,0 0 0,0 0 1,1 0-1,-1 0 0,0 0 0,1 0 0,0 0 1,-1 0-1,1 0 0,0 0 0,0 0 1,0 0-1,0-1 0,0 1 0,0 0 0,1-1 1,-1 1-1,0-1 0,1 1 0,-1-1 1,1 0-1,0 0 0,-1 1 0,1-1 0,0 0 1,2 0-1,8 5-8,1-1 1,0-1-1,0 0 1,20 3-1,-4 0 19,-18-4-7,13 3-15,42 18-1,-61-21 11,1-1 0,-1 1 0,1 1 0,-1-1 0,0 1 0,0-1 0,0 1-1,-1 1 1,1-1 0,-1 1 0,0 0 0,5 8 0,-8-10 2,0-1-1,0 0 1,0 1 0,0-1 0,-1 1 0,1-1-1,-1 1 1,1-1 0,-1 1 0,0 0-1,0-1 1,0 1 0,-1-1 0,1 1-1,-1-1 1,1 1 0,-1-1 0,0 1 0,0-1-1,0 1 1,0-1 0,0 0 0,0 0-1,-1 1 1,1-1 0,-1 0 0,0 0 0,0-1-1,1 1 1,-1 0 0,0 0 0,-4 1-1,-6 6 11,0-1 0,-1 0 0,0-1 0,-17 6 0,27-12-6,-13 7-145,-1-1 0,0-1 0,0-1 1,-1 0-1,0-1 0,-20 2 0,38-6 84,-1 0 1,1 0-1,0 0 0,-1 0 0,1 0 0,-1 1 0,1-1 0,-1 0 0,1-1 0,-1 1 0,1 0 0,-1 0 0,1 0 0,-1 0 0,1 0 1,-1 0-1,1 0 0,-1-1 0,1 1 0,0 0 0,-1 0 0,1-1 0,-1 1 0,1 0 0,0-1 0,-1 1 0,1 0 0,0-1 1,-1 1-1,1-1 0,0 1 0,0 0 0,-1-1 0,1 1 0,0-1 0,0 1 0,0-1 0,0 1 0,-1-1 0,1 1 0,0-1 0,0 1 1,0-1-1,0 1 0,0 0 0,0-1 0,0 1 0,1-2 0,-1-1-90,1 1-1,0-1 1,1 0-1,-1 0 1,0 1-1,1-1 1,1-2-1,12-16-839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4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16852,'0'0'23,"0"0"0,0 0 0,0 0 1,0 0-1,0 0 0,-1 0 1,1 0-1,0 0 0,0 1 0,0-1 1,0 0-1,0 0 0,0 0 1,0 0-1,0 0 0,0 0 0,0 0 1,0 0-1,0 0 0,0 0 1,0 0-1,0 0 0,0 0 0,1 0 1,-1 0-1,0 0 0,0 0 1,0 1-1,0-1 0,0 0 0,0 0 1,0 0-1,0 0 0,0 0 0,0 0 1,0 0-1,0 0 0,0 0 1,0 0-1,0 0 0,0 0 0,0 0 1,0 0-1,0 0 0,0 0 1,0 0-1,1 0 0,-1 0 0,0 0 1,0 0-1,0 0 0,0 0 1,0 0-1,0 0 0,0 0 0,0 0 1,0 0-1,0 0 0,0 0 1,0 0-1,0 0 0,0 0 0,0 0 1,0 0-1,0 0 0,1 0 1,-1 0-1,-3 9 706,-10 17-317,8-16 39,-52 115 1329,-106 210-222,161-331-1746,0 0 1,0 0-1,0 0 0,0 0 0,1 0 1,-2 6-1,3-9 148,0-1-1,0 1 1,0-1-1,0 0 1,0 1-1,0-1 1,0 0 0,0 1-1,0-1 1,0 0-1,1 1 1,-1-1-1,0 0 1,0 1-1,0-1 1,0 0 0,0 1-1,1-1 1,-1 0-1,0 0 1,0 1-1,1-1 1,-1 0-1,0 0 1,0 1 0,1-1-1,-1 0 1,0 0-1,1 0 1,0 1-1,0-1-19,1 0 0,-1 0 0,1 0 0,0 0 0,-1 0 0,1 0 0,-1 0 0,1-1 0,0 1-1,-1-1 1,3 0 0,21-8-628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4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 15315,'2'-6'3129,"-2"17"-1493,-4 19-102,-23 96 970,26-125-2481,1 0-1,0 0 0,0 0 0,-1 1 0,1-1 0,0 0 0,0 0 0,0 0 0,0 0 0,1 0 0,-1 0 0,0 1 0,0-1 1,1 0-1,-1 0 0,1 2 0,0-3-12,-1 1 1,1-1-1,-1 0 0,1 1 1,-1-1-1,1 0 1,-1 1-1,1-1 0,-1 0 1,1 0-1,0 1 1,-1-1-1,1 0 0,-1 0 1,1 0-1,0 0 1,-1 0-1,1 0 0,-1 0 1,1 0-1,0 0 1,0 0-1,3-1 14,1-1 0,-1 1 0,0-1 0,0 1 0,0-1 0,7-5 0,31-21 71,-23 14-58,0 1 0,34-16 0,-52 29-40,0-1 0,0 0 1,0 1-1,1-1 0,-1 1 1,0 0-1,0-1 0,1 1 1,-1 0-1,0 0 0,0 0 1,1 0-1,-1 0 0,0 0 1,1 0-1,-1 0 0,0 0 1,2 1-1,-3 0 3,1-1 0,-1 1 0,1-1 0,-1 1 0,1-1 0,-1 1 0,0-1 0,1 1 0,-1 0 0,0-1 0,0 1 0,1-1 0,-1 1 0,0 0 0,0-1 0,0 1 0,0 0 0,0-1-1,0 1 1,0 0 0,0 0 0,0-1 0,0 2 0,-2 7 17,0-1-1,0 1 0,-1-1 1,-5 9-1,3-5 16,4-8-37,-1 0 0,1 0 0,0 0 0,0 0 0,0 0 0,1 1 0,-1 7 0,1-12-12,0 1-1,0-1 1,0 1-1,0-1 1,0 1-1,1-1 1,-1 1-1,0-1 1,0 1-1,0-1 1,1 0-1,-1 1 1,0-1-1,1 1 1,-1-1-1,0 0 1,1 1-1,-1-1 0,1 0 1,-1 1-1,0-1 1,1 0-1,-1 1 1,1-1-1,-1 0 1,1 0-1,1 0-23,-1 1-1,1-1 1,0 0-1,-1 0 0,1-1 1,0 1-1,-1 0 1,1 0-1,-1-1 1,1 1-1,0-1 0,1-1 1,14-5-170,4-4-65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8:5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2106 419 10274,'-10'-19'377,"-2"1"-1,0 0 1,-1 0 0,-1 2-1,-1-1 1,0 2 0,-1 0-1,0 1 1,-2 0 0,-20-12-1,-20-8 337,-120-52-1,126 64-488,-1 2 1,-1 2-1,-1 3 1,-63-10-1,90 21-175,0 1-1,0 2 1,0 1-1,0 1 1,0 1 0,0 1-1,0 2 1,1 1-1,0 1 1,-36 14-1,24-3-15,1 2-1,0 2 0,2 1 0,-40 33 0,-125 123 25,127-102-53,3 4 1,4 2 0,3 3-1,5 3 1,3 2-1,-56 125 1,96-180-13,2 0 0,1 1 0,2 0 0,1 1 0,2 1 0,2-1 0,2 1 0,0 50 0,4-60-2,2-1 0,2 0 0,0 0 0,2 0 0,1 0 0,1-1 0,1 0 0,2-1-1,1 0 1,0 0 0,2-2 0,19 27 0,-14-27-48,2 0 1,0-2-1,1 0 0,1-2 0,1 0 1,1-2-1,1-1 0,32 17 0,-1-5-73,2-3 0,120 36 0,-102-42 102,2-2 1,0-4 0,1-4-1,0-3 1,104-4-1,-114-7 69,0-3-1,-1-3 1,-1-3-1,1-2 0,-2-4 1,90-38-1,180-108 287,-275 129-256,-3-3 0,-1-3-1,65-60 1,-63 44-44,-2-2-1,63-85 1,-95 108-20,-1-1-1,-2 0 0,-1-2 1,-3-1-1,27-78 1,-34 79 24,-2-1 1,-2 0 0,-2-1-1,-1 0 1,-2 0 0,-4-50-1,0 69-6,-2-1-1,-1 1 0,0 0 1,-2 1-1,0-1 0,-2 1 0,-1 0 1,0 1-1,-1 0 0,-2 1 1,0 0-1,-24-31 0,13 27 38,-1 1 1,0 0-1,-2 2 0,0 1 1,-2 1-1,0 2 0,-39-19 1,-2 5 46,-1 3 0,-82-22 0,86 33-184,0 3 0,-1 2 0,-1 3-1,1 4 1,-1 2 0,0 3 0,0 3 0,0 3 0,0 4 0,-81 20 0,-23 14-91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4:05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12195 377 12123,'-6'1'222,"-1"-1"0,1 0 0,-1-1 0,1 0 0,0 0 0,-1 0 1,1-1-1,0 0 0,-11-4 0,-30-8 192,-27 9 250,-141 7-1,162 0-578,-238 17-375,-99 3 503,-17-46-101,218 8-138,-285-16 206,-766-57-93,-360 9-62,994 58-82,181 4-40,-651-25-134,102 22 119,-66-2-235,-581 4 1031,1103 18-116,202-1 333,281 2-709,0 1 1,-1 2 0,-50 11-1,73-11-161,0 0 0,1 2 0,0-1 0,0 2 0,0-1 0,0 2 0,1-1 0,0 2-1,0-1 1,1 2 0,0-1 0,-14 16 0,9-4-33,0 1 0,1 1 0,1 0 0,2 0 1,0 2-1,1-1 0,-12 44 0,-27 180 73,4 119 142,41-305-227,3 0-1,3-1 1,2 1 0,13 61-1,-14-104-30,2 0 0,0-1-1,1 1 1,1-1 0,0-1-1,1 1 1,1-1-1,1-1 1,17 23 0,-17-27-4,1 0 1,0 0-1,1-1 1,0-1 0,0 0-1,1 0 1,0-1-1,0-1 1,1 0-1,0-1 1,27 8 0,-2-5-17,0-2 1,0-1-1,1-2 1,0-2-1,65-4 1,199-36-74,-265 31 125,1124-110-31,-74 104-584,0 43-550,-448-9 1095,743 44 212,-126 28-187,-325-11 30,-648-54 23,519 6-66,0-53 14,-271 3 80,181-16-24,-7-56 398,-669 83-242,-25 4-35,0-1 0,0 0 0,0-1 0,-1 0 0,1-1 0,23-11 0,-34 13-85,1 0 1,-1 0 0,1 0-1,-1 0 1,0-1-1,0 1 1,0-1 0,0 1-1,0-1 1,-1 0 0,1 0-1,-1 0 1,0 0-1,1 0 1,-1 0 0,-1 0-1,2-6 1,0-5 62,-1-1 1,-1-25-1,0 21-13,-22-464 23,10 388-229,-3 0 0,-5 1-1,-34-95 1,-28-23 520,34 92 82,40 97-242,2 0-1,0-1 1,-3-31 0,7 41 268,-2-2-385,-5 5 46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31 237 11298,'-1'2'143,"-1"0"1,0 0-1,0 0 0,0 0 0,-1-1 0,1 1 0,-4 2 0,-5 3 295,11-7-415,0 1 0,0-1 0,1 0 0,-1 1 1,0-1-1,0 0 0,0 1 0,0-1 0,0 0 0,1 0 0,-1 1 0,0-1 0,0 0 0,0 0 0,1 1 0,-1-1 0,0 0 0,0 0 0,1 1 0,-1-1 0,0 0 0,1 0 0,-1 0 0,0 0 0,1 0 0,-1 1 0,0-1 0,1 0 0,-1 0 0,0 0 0,1 0 0,-1 0 0,0 0 0,1 0 0,-1 0 0,0 0 0,1 0 0,16 3 288,23-3 237,0-2 0,42-7 0,46-3-208,55 18-220,31-2-14,-191-6-45,0-1 0,-1 0 0,1-2 0,24-8 0,85-38 536,-80 30-193,65-18 0,-72 28-326,0 2 0,0 1 0,0 3 0,1 2 0,79 4 0,663 49-57,-682-41-15,444 21 52,-448-35-56,1-5 1,119-27-1,24-4-8,-215 37 6,50-6 8,161-1-1,-225 13-33,0 0 0,29 10 0,-36-9 12,1 0-1,-1 0 1,1-1-1,-1-1 1,1 1-1,0-2 1,-1 1-1,1-2 1,17-1-1,62-17 6,-49 11-629,74-24 0,-48 11-485,-48 16 897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893 200 11218,'-10'-8'320,"0"1"-1,-1 0 1,0 0-1,0 1 1,0 1-1,-1 0 1,0 1-1,0 0 1,-16-3-1,10 3 68,-1 2 0,0 0 0,1 0 0,-1 2-1,-30 3 1,16 3-47,0 3 0,1 0 0,-59 27 0,75-29-223,-34 14 252,-85 50 1,115-58-354,0 1 0,1 0-1,0 1 1,1 2 0,1-1-1,-23 31 1,29-31-8,1 0 1,1 2-1,0-1 0,2 1 0,0 0 0,0 1 1,2-1-1,1 1 0,0 1 0,1-1 1,1 0-1,1 1 0,1 24 0,5 24 16,3 0 0,24 94 0,-22-115-28,-5-23 6,59 228-6,-54-220 0,2-2 1,2 1-1,0-2 0,2 0 0,37 50 1,-35-58-25,0 0 0,2-2 0,0 0 0,1-1 0,1-1 0,1-1 0,0-2 0,1 0 0,1-1 0,0-1 0,0-2 0,1 0 0,0-2 0,1-1 1,0-1-1,0-1 0,1-1 0,-1-2 0,1-1 0,-1-1 0,1-1 0,0-1 0,46-11 0,35-16 13,148-60-1,-221 72 62,-1-1 0,0-1 0,-2-3 0,-1 0 0,0-2 0,-2-1 0,0-2 0,-2 0 0,-1-2 0,-2-2 0,23-33 0,-37 47-19,-2 0-1,1 0 0,-2-1 0,0 0 1,-2-1-1,0 1 0,7-38 0,-9 31-22,-2-1 0,-1 0-1,-1 0 1,-1 1-1,-6-41 1,0 32-8,-1 0 0,-1 1 0,-2 0 1,-2 0-1,-1 2 0,-1-1 0,-1 2 0,-2 0 1,-28-34-1,-135-148 612,104 125-284,38 43-129,-1 1 0,-92-73 1,113 102-338,1 2 0,-2 0 0,0 0 1,0 2-1,-1 1 0,0 0 0,-1 2 1,0 0-1,0 2 0,-41-6 0,30 12-103,5 3-71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0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211 11138,'-8'-12'240,"0"0"0,0 1-1,-1 0 1,0 1-1,-1 0 1,0 0-1,-1 1 1,0 0 0,0 1-1,-1 1 1,0-1-1,0 2 1,-1 0 0,1 0-1,-27-7 1,-11 1 88,0 2 0,0 2 1,-52-2-1,68 8-275,-118-12 89,-226 8-1,329 11-129,1 1 0,-1 3 0,1 2 0,1 2 0,-90 39 0,77-24 12,2 2 0,2 3 1,-105 80-1,128-83-14,0 0-1,2 2 0,2 2 0,1 1 1,-30 48-1,7 2 40,-52 117 1,85-162 23,2 1 0,-15 55 0,25-69-23,1 0-1,1 1 1,1 0-1,2 49 1,3-37-30,2 0 0,2 0 0,2-1 0,16 51 0,-14-62 25,0-1 0,2-1 0,1 1 0,1-2 0,2 0 0,31 39-1,132 133 127,-146-165-164,1-2 0,1-2 0,72 44 0,-75-54-2,0-1 0,0-1 0,2-2 0,0-2 1,0-1-1,1-1 0,1-2 0,-1-1 0,57 2 0,49-9 33,-67-1 0,118 12 1,-90 4-45,305 32 38,53 9 16,-159-16 121,-244-38-38,0-1-1,0-4 1,76-11-1,-67 2 32,0-3 1,79-28-1,-113 30-51,0 0 0,-1-2 0,0-2 0,-2 0 0,0-2 0,34-30 0,111-110 481,-140 124-484,-1-2-1,49-71 1,-73 91-80,-1-1-1,0 0 1,-1 0 0,-1-1-1,5-25 1,3-8 5,-3 9-24,-1 0 1,-3 0-1,-1-1 0,-2 1 1,-2-1-1,-7-77 0,-2 57 8,-4 1 0,-2 0 0,-2 1 0,-26-61-1,33 100-6,-2 1-1,0 0 1,-2 1-1,0 0 1,-2 1-1,0 0 1,-1 2-1,-1-1 1,0 2 0,-1 0-1,-2 1 1,1 1-1,-42-26 1,-1 8-5,-1 2 0,-107-36 1,-139-24-38,292 87 30,-140-37-24,-173-20 0,240 50 12,-1 4 0,0 5-1,-135 12 1,-275 71-186,11 39-422,421-99-631,-104 49 0,102-39 784,12-6-132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0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27056 572 12707,'-34'3'316,"-1"-1"-1,1-2 1,-40-5 0,-104-22-240,75 10 2,-1188-134-188,1284 151 108,-1162-70-318,-69 20 598,855 33-4,-461-13 288,-621-33-640,-268-16-515,1096 56 573,-2085-22 1003,1835 46-860,-534 7-67,1369-7-57,-1973 55 278,873 2-230,-389 14-41,-28 9-23,1213-59 30,-544 7-19,-1-28 6,852-1 1,-793 13 12,192 0 54,0-24 23,392-4-51,-224-6 128,373 23-131,-1 3 0,-149 29 0,142-9-32,1 5 0,-197 80 0,285-98-5,0 2 0,1 1 0,1 1 0,0 1 0,-35 32 0,44-34-22,0 2-1,2 0 0,0 0 1,1 2-1,0 0 0,2 0 0,0 1 1,-8 22-1,16-33 10,1 0 1,0 0-1,1 0 1,0 0-1,0 1 0,1-1 1,0 0-1,1 1 0,0-1 1,3 18-1,-1-15 3,1 1 0,1 0 0,0-1 0,0 0 0,1 1 0,1-2 0,8 14 0,0-5 1,0-1 0,1 0 1,1 0-1,1-2 0,1 0 0,0-1 0,1-1 0,23 14 0,-9-11 1,0 0-1,1-2 1,1-2 0,0-1-1,1-2 1,38 7-1,25 0-15,104 4 0,494 3-19,-313-17 28,32 7 9,495 13-31,892 18-678,-1330-31 504,2135 21-305,-2443-35 526,881 2 55,757 6 240,-166-9-124,-1-23-163,-863 10-12,2209-65 50,-1296 38 59,2 26-80,-143 3 104,-497-34 126,0-37-173,-751 57-94,-208 17 1,725-55 85,-453 31-73,-278 20 6,0-4-1,104-34 1,-173 46-9,-1-1-1,0-1 0,0 0 1,0-1-1,0 0 1,-1-1-1,20-17 0,-26 20 2,-1-1 0,0 1 0,-1-1 0,1 0 0,-1 0 0,0-1 0,-1 1 0,1-1 0,-1 0 0,-1 0 0,1 0 0,-1 0 0,0 0 0,-1-1 0,0 1 0,1-13 0,-2 7 23,-1 1 1,0-1-1,-1 0 0,-1 1 1,1 0-1,-2-1 0,0 1 1,0 1-1,-1-1 1,-1 0-1,0 1 0,0 0 1,-14-17-1,9 16 15,0-1-1,0 1 1,-1 1-1,-1 0 1,0 0-1,-1 1 1,1 1 0,-2 1-1,-29-14 1,14 11-9,-1 1 1,0 2-1,0 1 1,-1 1-1,-41-1 1,-164 6 191,117 4-138,-11-3-77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41 13211,'1'-1'178,"0"-1"0,-1 1 1,1-1-1,0 1 0,-1-1 0,0 0 1,1 1-1,-1-1 0,0 1 0,0-1 1,0 0-1,0 1 0,0-1 0,0 1 1,0-1-1,0 0 0,-1 1 0,1-1 1,-1 1-1,0-2 0,1 2-81,-1 1 1,1-1-1,-1 1 0,1-1 1,0 1-1,-1-1 0,1 1 1,-1 0-1,1-1 0,-1 1 0,1 0 1,-1-1-1,1 1 0,-1 0 1,0 0-1,1 0 0,-1-1 1,1 1-1,-1 0 0,0 0 1,0 0-1,-1 0 28,1 0 0,-1 1 0,1-1-1,-1 0 1,1 1 0,-1-1 0,1 1 0,-1-1 0,1 1 0,0 0 0,-3 1 0,-23 18-50,2 0 1,0 2 0,2 1-1,0 0 1,2 2-1,0 1 1,2 0 0,1 1-1,-26 52 1,17-20-87,2 2 0,3 1 0,-27 121 0,37-126 35,3 0 0,-2 89 0,11-117-1,1 1 1,1-1-1,2 0 1,0 0-1,2 0 0,19 52 1,-23-75-6,1-1 1,-1 1-1,1-1 1,1 1-1,-1-1 0,1 0 1,7 8-1,-9-12 6,0 1-1,0 0 1,0 0 0,1-1-1,-1 1 1,1-1-1,-1 0 1,1 1-1,-1-1 1,1-1 0,0 1-1,-1 0 1,1-1-1,0 1 1,0-1-1,-1 0 1,1 0 0,0 0-1,4 0 1,1-2 52,0 0-1,0-1 1,-1 1 0,1-2 0,-1 1-1,0-1 1,0 0 0,0 0 0,12-10 0,56-57 489,-63 59-481,34-37 298,-1-2 1,72-109 0,-90 115-300,-1-1 0,-3-1 1,-2-2-1,21-67 0,-33 83-52,-1-1 1,-2-1-1,3-49 0,-8 66-84,-1 0-1,0-1 0,-2 1 0,0 0 0,-1 0 0,-1 0 0,-1 1 0,-8-23 0,12 37-63,-1-1 0,0 1 0,0-1-1,0 1 1,0 0 0,-1 0 0,1 0 0,-5-4 0,6 6 64,0 1 1,0-1-1,0 1 0,1-1 1,-1 1-1,0-1 1,0 1-1,0-1 0,0 1 1,0 0-1,0-1 1,0 1-1,0 0 0,0 0 1,0 0-1,0 0 1,0 0-1,0 0 0,0 0 1,0 0-1,0 0 0,0 1 1,0-1-1,0 0 1,0 1-1,0-1 0,1 0 1,-1 1-1,0-1 1,0 1-1,0 0 0,0-1 1,1 1-1,-1-1 1,0 1-1,-1 1 0,-8 9-465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2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14843,'-11'6'935,"-4"4"678,17-7-832,11 0 64,181 20 1059,-153-21-1804,-1-1 1,74-9-1,-88 5-62,50-15 0,-69 16-114,0 0-1,0-1 0,0 0 0,0 0 1,-1-1-1,0 0 0,1 0 1,-2 0-1,1-1 0,0 0 0,9-11 1,-14 15 66,0 0 0,0-1 0,0 1 0,0 0 0,0-1-1,-1 1 1,1-1 0,-1 1 0,1-1 0,-1 1 0,1-1 0,-1 1 0,0-1 0,0 0 0,1 1 0,-1-1 0,-1 1 0,1-1 0,0 0 0,0 1 0,0-1 0,-1 1 0,1-1 0,-1 0 0,1 1 0,-1-1 0,0 1 0,0 0 0,1-1 0,-1 1-1,0 0 1,0-1 0,0 1 0,-1 0 0,-1-2 0,-20-11-234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2942 275 11739,'-54'-19'450,"0"2"1,-104-17-1,-118 1 583,173 23-540,-579-82 470,623 82-964,-1 3 0,0 2 0,-86 5 0,106 3-1,0 2 1,0 1 0,1 3 0,0 1-1,0 1 1,-42 20 0,24-3 28,1 2 1,1 2-1,2 3 0,2 2 1,1 3-1,2 1 1,1 3-1,3 1 0,-60 80 1,58-61-19,2 2 1,4 2-1,2 2 1,3 1-1,4 2 0,3 1 1,-25 101-1,-25 209-87,71-333 67,3 0 1,2 1-1,2-1 1,2 1-1,14 79 1,-10-107 9,0 0 0,2 0-1,0-1 1,2 0 0,0-1 0,2 0 0,26 38-1,-16-33 2,0-1 0,1-1 1,1-1-1,2-1 0,33 23 0,-18-17 4,2-3-1,0-1 1,1-3 0,74 27 0,-56-29-5,1-2 1,1-3-1,65 6 0,-21-11 2,1-6 0,-1-4 0,0-5 0,117-20 0,149-54-6,-7-28 45,-343 99-35,615-211 117,-380 127-43,-80 28 13,172-88 0,-259 106-71,105-73 0,-170 101 28,-1-2 0,-1-1 1,-1-1-1,-1 0 0,0-2 0,-2-1 0,-1-1 0,19-31 1,-34 47 3,0 0 1,-1 0-1,0 0 1,-1 0-1,0-1 1,0 1-1,-1-1 1,-1 0-1,0 1 1,0-17-1,-2 11 22,0-1-1,-2 1 1,0 0 0,-1 0-1,0 1 1,-9-20-1,-4-3 26,-2 2 0,-2 0 0,-1 1 1,-44-52-1,16 29-88,-3 3 0,-60-51 0,-127-87-39,154 126 28,-17-12-8,-4 4 0,-219-115 1,259 158-132,-2 3 1,-1 3 0,-2 3 0,0 4-1,-1 2 1,-114-11 0,89 25-100,1 3 0,0 5 0,-183 33 0,65 4-44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4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39 243 12867,'-29'6'1476,"20"-3"-840,18-2 826,144-9 620,201-5-962,-65 20-1013,361-11-49,199-95 269,-717 81-312,106-18 18,-63 8-4,191-6 1,-310 35-9,0 3 0,0 3 0,82 20 0,-2-1 45,-77-18-42,-1-4-1,1-1 0,71-7 0,178-32 74,-96 9-28,-182 24-58,135-14 137,175 4 0,-289 18 54,1 2 0,-1 2 0,76 24 0,-176-42 812,34 8-1409,0-2 0,0 0 0,-16-5 1,11-4 69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5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27 149 15179,'-1'0'156,"-1"0"0,1 0 0,0 0-1,0 0 1,0 0 0,0 0 0,0 0-1,0-1 1,-1 1 0,1 0 0,0 0-1,0-1 1,0 1 0,0-1 0,0 1-1,0-1 1,0 0 0,0 1 0,1-1-1,-1 0 1,0 1 0,0-1 0,0 0-1,0-1 1,1 1-42,0 0 0,0-1-1,0 1 1,0 0 0,0 0-1,0 0 1,0-1 0,0 1-1,1 0 1,-1 0 0,0 0-1,1 0 1,-1 0 0,1 0-1,-1 0 1,1 0 0,0 0 0,-1 0-1,1 0 1,0 0 0,0 0-1,0 0 1,0 1 0,1-2-1,11-9 111,0 1-1,0 1 1,1 0 0,0 1-1,0 1 1,1 0-1,0 1 1,28-8-1,-8 5-230,0 2-1,69-5 0,-95 11 4,0 1 1,0 0 0,-1 1-1,11 1 1,-18-2 1,0 0 0,1 0 0,-1 0 1,0 1-1,0-1 0,0 0 1,0 1-1,0-1 0,1 0 0,-1 1 1,0 0-1,0-1 0,0 1 1,0-1-1,-1 1 0,1 0 0,0 0 1,0 0-1,0 0 0,0-1 1,-1 1-1,1 0 0,0 0 0,-1 0 1,1 0-1,-1 1 0,1-1 0,-1 0 1,0 0-1,1 0 0,-1 0 1,0 0-1,0 0 0,0 1 0,0-1 1,0 0-1,0 0 0,0 0 1,0 1-1,0-1 0,-1 1 0,-4 10-2,-1 0-1,0 0 0,0-1 0,-1 0 0,-1 0 0,-9 10 0,-2 4 1,-39 55 75,-93 144 252,145-212-393,9-9-628,15-13-1064,-5 2 1500,0 1-288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85 16379,'4'-7'897,"12"-21"308,-16 27-1131,1 0-1,-1 0 1,1 0-1,-1 0 1,1 0-1,-1 0 1,0 0-1,0 0 1,1 0-1,-1 0 1,0 0 0,0-1-1,0 1 1,0 0-1,0 0 1,0 0-1,-1 0 1,1 0-1,0 0 1,-1 0-1,0-2 1,1 3-35,-1 0-1,1-1 1,-1 1-1,1 0 1,-1 0 0,0 0-1,1-1 1,-1 1-1,1 0 1,-1 0 0,0 0-1,1 0 1,-1 0-1,1 0 1,-1 0 0,0 0-1,1 1 1,-1-1-1,1 0 1,-1 0 0,0 0-1,1 1 1,-1-1 0,1 0-1,-1 1 1,1-1-1,-1 0 1,1 1 0,-1 0-1,-15 11 274,7-3-266,1-1 0,0 2 0,0-1 0,1 1 0,0 0 0,1 0 0,0 1 0,1 0 0,0 0 0,1 0 0,0 1 0,0-1 0,1 1 0,-2 24 0,5-34-32,0 0-1,0 0 0,0 0 0,0 0 1,0 0-1,1 0 0,-1 0 0,1 0 1,0 0-1,-1 0 0,1-1 0,0 1 1,0 0-1,0 0 0,0-1 0,0 1 1,1 0-1,-1-1 0,0 1 0,2 1 1,0-2 4,-1 0 0,0 1 1,1-1-1,-1 0 0,1-1 1,-1 1-1,1 0 0,0-1 1,-1 1-1,1-1 0,-1 0 1,1 0-1,4 0 0,5-1 46,0-1 0,1-1 0,-1 0 0,0-1 0,15-6 0,-4 1 61,-1-2-1,0 0 0,-1-1 1,0-1-1,-1-1 0,0-1 1,27-27-1,-44 39-90,0 0 0,-1 0 0,1 0 0,-1-1 0,0 1 0,0-1 0,0 1 0,0-1 0,0 0 0,-1 0 0,0 0 0,2-5 0,-3 7-19,0 0 0,-1 0 0,1 1 0,0-1 0,0 0 0,-1 0 0,1 1 0,-1-1 0,1 0 0,-1 1 0,0-1 0,0 1 0,0-1 1,0 1-1,0-1 0,0 1 0,0 0 0,0-1 0,0 1 0,-1 0 0,1 0 0,-1 0 0,1 0 0,-1 0 0,1 0 0,-1 0 0,1 0 1,-1 1-1,-2-1 0,-9-4-80,-1 1 0,0 1 1,0 1-1,0 0 0,0 0 1,-16 2-1,-37-6-200,58 3 57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5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724 115 9794,'1'-1'137,"0"0"0,-1-1 0,1 1 0,-1-1 0,1 1-1,-1-1 1,0 0 0,1 1 0,-1-1 0,0 1 0,0-1 0,0 1 0,0-1 0,-1 0-1,1 1 1,0-1 0,-1 1 0,1-1 0,0 1 0,-1-1 0,-1-2 0,0 2 61,0 0 1,0 0 0,1 0 0,-2 0-1,1 1 1,0-1 0,0 0-1,0 1 1,-1 0 0,1-1-1,-6-1 1,-5-1 499,-2 1-1,1 0 0,-27-2 1,36 4-589,-23-1 270,0 0 0,1 2 0,-1 1 1,1 1-1,-1 2 0,1 0 0,-47 15 0,57-13-345,1 1 0,-1 0 0,1 2 1,0 0-1,1 0 0,0 1 0,1 1 0,0 1 0,0 0 0,1 1 1,1 0-1,-21 28 0,18-17-15,1 1 0,1 0-1,1 0 1,1 2 0,1-1 0,-8 36 0,9-18-13,2 1 0,1 0 0,1 54 0,2-5 23,0-24-25,4 0 1,11 98 0,-9-152-11,1 0 1,0-1-1,1 1 1,0-1 0,2 0-1,0-1 1,0 1-1,1-1 1,1-1 0,0 0-1,1 0 1,19 19-1,-21-24 3,1-1 0,0 0-1,0 0 1,1-1 0,0 0-1,0 0 1,0-1 0,0-1-1,1 0 1,0 0 0,0-1 0,0-1-1,0 1 1,1-2 0,-1 0-1,0 0 1,1-1 0,19-2-1,7-4-1,-1-1 0,-1-2 0,1-2 0,-2-1 0,0-2 0,0-1 0,-1-2 0,-1-1 0,-1-2 0,0-1 0,-2-1 0,0-2 0,-2-1 0,-1-1 0,-1-1 0,-1-2 0,39-58 0,-52 66 22,0-1-1,-1-1 1,13-42 0,12-74 1,-23 85-19,27-76 1,-24 93 0,-9 22 7,0 0 1,-1-1-1,-1 1 1,5-28 0,-9 39-1,-1-1-1,1 1 1,-1-1 0,-1 1 0,1 0-1,0-1 1,-1 1 0,0-1 0,0 1-1,0 0 1,-1 0 0,0 0 0,1 0-1,-1 0 1,-1 0 0,1 0 0,0 0-1,-1 1 1,0-1 0,0 1 0,0 0-1,-4-3 1,-22-17 41,-1 1-1,-42-23 1,-72-30-552,106 56 196,6 4-79,-1 0 1,-1 2 0,0 2 0,0 1-1,-1 2 1,0 1 0,-37-2 0,25 7-141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3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16043,'6'-2'305,"0"1"1,0-1-1,1 1 0,-1 0 0,1 1 0,-1 0 0,1 0 0,-1 0 0,13 3 0,2-2 329,84 4 394,-1 5 0,167 37 0,-267-47-981,14 5 9,-12-2 142,-8 1 278,-72 32 365,-22 12-203,32-11-515,2 2 0,2 4 0,-86 78 0,116-88-1965,30-33 1833,0 0 0,-1 0 0,1 1-1,0-1 1,0 0 0,0 0-1,0 0 1,0 0 0,0 0 0,0 0-1,0 0 1,0 1 0,0-1-1,0 0 1,0 0 0,0 0 0,0 0-1,0 0 1,0 0 0,0 0-1,0 1 1,0-1 0,0 0 0,0 0-1,0 0 1,0 0 0,0 0-1,0 0 1,0 0 0,0 1 0,0-1-1,0 0 1,1 0 0,-1 0-1,0 0 1,0 0 0,0 0 0,0 0-1,0 0 1,0 0 0,0 0 0,0 1-1,1-1 1,-1 0 0,0 0-1,0 0 1,0 0 0,0 0 0,0 0-1,0 0 1,0 0 0,1 0-1,-1 0 1,0 0 0,0 0 0,0 0-1,0 0 1,0 0 0,0 0-1,0 0 1,1 0 0,-1 0 0,0 0-1,0 0 1,0-1 0,0 1-1,0 0 1,11-3-260,11-16-320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2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13211,'58'7'7250,"53"3"-5790,-60-12-1140,-1-3 1,80-18 0,-83 12-191,1 3 0,0 2 0,55 0 1,36 12 69,-36-1 52,118-9 1,115-11-25,-216 14-1,158-22 0,-213 20-74,-52 2-516,-11 1-83,-5 0-231,-22 0 92,12 0 221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13811,'-15'7'2029,"12"-6"-90,9-3 917,9-1-2222,1 0-1,0 1 1,0 0 0,29 2-1,-9-1-275,238-21-1022,-274 22 621,1 0 1,-1 0-1,1 0 1,-1 0-1,1 0 0,-1 0 1,1 0-1,-1 0 1,1-1-1,-1 1 1,1 0-1,-1 0 0,0 0 1,1 0-1,-1 0 1,1-1-1,-1 1 0,1 0 1,-1-1-1,0 1 1,1 0-1,-1 0 0,0-1 1,1 1-1,-1-1 1,0 1-1,0 0 0,1-1 1,-1 0-1,-7-12-526,6 12 566,-14-17-592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32:2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16076 419 12371,'-111'-15'976,"-149"-42"1,257 56-963,-82-17 44,-1 4 1,-160-6 0,-177 26-619,159 2 366,-462-23 377,-114-15 206,-446-25-50,1143 46-306,-1137-66 105,707 52-119,-1037-38-55,1 22-169,44 42 29,3 88 151,1122-37 78,-511 131 1,109 61 46,682-185-77,3 6-1,3 7 0,-161 104 0,253-137-21,-62 52 0,102-74 0,0 1 0,2 1 0,0 1-1,2 0 1,-29 45 0,39-52-9,1-1-1,1 1 1,0 0 0,0 1 0,2-1-1,0 1 1,1 0 0,0 0 0,2 1 0,0-1-1,0 0 1,2 0 0,0 1 0,0-1-1,2 0 1,0 0 0,1 0 0,1-1 0,0 1-1,1-1 1,0 0 0,2 0 0,15 23-1,-1-6-25,2-1-1,1-2 0,1 0 1,1-2-1,2-1 0,55 40 1,-11-18-24,149 73 0,-82-60 23,2-6 1,2-6 0,161 31 0,460 59-52,-586-110 66,1194 164-22,12-83 5,398-81-572,-841-21 337,1891 3 599,-897-49 147,-2-67-283,-635-4-109,-6-30 3,-813 68 58,-10-29 171,-378 75-163,115-46 0,-180 60-96,-1-1 0,0-2 1,-1 0-1,0-2 1,-1-1-1,-1 0 0,-1-2 1,34-36-1,-51 49-21,0-1 0,0 0-1,0 0 1,-1 0 0,0 0 0,0-1-1,-1 1 1,0-1 0,0 0-1,-1 0 1,0 0 0,-1 0 0,1 0-1,-2-1 1,1 1 0,-1 0-1,0-1 1,-1 1 0,0 0 0,0 0-1,-1-1 1,0 1 0,0 0-1,-5-10 1,-7-14 93,-2 0-1,-1 1 1,-1 1-1,-24-29 1,-97-104 100,72 96-274,-4 4-1,-2 3 1,-3 3-1,-2 3 0,-131-67 1,-449-168-735,143 71 362,280 104 244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13363,'0'-6'180,"0"1"0,1-1 0,0 1 0,0-1 0,0 1 0,1-1 0,0 1 0,0 0 0,0-1 0,1 1 0,-1 0 0,1 1 0,1-1 0,-1 0 0,6-5 0,7-8 147,1 1-1,23-18 0,-11 12-170,1 1 0,1 1 0,1 2 0,63-29 0,-72 39-148,0 1-1,1 0 1,0 2-1,0 1 1,0 0 0,1 2-1,-1 1 1,34 1 0,-16 6-4,-1 2 0,45 13 0,-18-4 16,32 9-19,56 10 2,-128-30-1,0-2 1,1 0 0,43-3-1,-44-4 5,0-1-1,0-2 1,-1 0-1,45-19 1,-40 13 48,1 2 1,52-11-1,91 9 377,-124 11-429,96-14 1,-145 16-38,0-1 1,0 1 0,0-1 0,0 0-1,-1 0 1,1 0 0,0 0 0,0-1-1,-1 1 1,1-1 0,-1 1-1,1-1 1,-1 0 0,0 0 0,1 0-1,-1 0 1,2-3 0,2-9-127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12 145 14139,'-10'-6'1752,"10"-8"-743,-1-4-345,4 3 1168,4-1-584,2 3-135,2 3-169,3 4-336,1 3-144,1 3-224,1 3-80,0-1-344,0-1-296,0-1-688,-2-6 584,-2-6 320,-3-3-193,-2-2-231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16708,'0'-1'59,"0"1"0,1 0 0,-1 0 1,0-1-1,0 1 0,1 0 1,-1-1-1,0 1 0,0 0 0,1 0 1,-1 0-1,0-1 0,1 1 0,-1 0 1,0 0-1,1 0 0,-1 0 1,0-1-1,1 1 0,-1 0 0,0 0 1,1 0-1,-1 0 0,1 0 1,-1 0-1,0 0 0,1 0 0,-1 0 1,0 0-1,1 1 0,4 10 1163,-6 31 70,0-26-872,0 24 76,-1-24-397,2 0 0,0 0 0,1 0 0,0 0 0,7 29 0,-7-44-97,0 1 0,0-1 0,0 1 0,0-1 0,0 1 0,0-1 0,0 1 0,0-1 0,0 0 0,1 1 0,-1-1 0,1 0 0,-1 0 0,1 0 0,-1 0 0,1-1-1,-1 1 1,1 0 0,0-1 0,-1 1 0,1-1 0,0 1 0,0-1 0,-1 0 0,1 0 0,0 1 0,0-1 0,3-1 0,6 0 18,1 0 0,0-1 0,16-4 0,-7 1 0,-18 4-18,0 0 1,1 0-1,-1 1 0,1 0 0,-1 0 0,1 0 0,-1 0 1,0 0-1,1 1 0,-1-1 0,1 1 0,-1 0 0,0 0 1,4 2-1,-5-1-2,1-1 0,-1 1 0,-1 0 0,1 0 0,0 0 0,0 0-1,-1 1 1,1-1 0,-1 0 0,0 1 0,1-1 0,-1 0 0,0 1 0,-1 0 0,1-1 0,0 1 0,-1 0 0,1 3 0,0 2 19,-1-1 0,1 0 0,-1 0 0,-1 0 0,1 1 0,-1-1 0,-1 0 0,1 0 0,-1 0-1,0 0 1,-1-1 0,0 1 0,0 0 0,0-1 0,-1 0 0,0 0 0,0 0 0,0 0 0,-1-1 0,-5 6 0,6-8 17,0 1 0,0-1 0,0 0 1,0-1-1,0 1 0,-1 0 0,0-1 1,1 0-1,-1 0 0,0-1 0,0 1 1,0-1-1,0 0 0,0-1 0,0 1 0,0-1 1,0 0-1,0 0 0,0 0 0,0-1 1,0 0-1,0 0 0,0 0 0,0 0 1,0-1-1,1 0 0,-1 0 0,-8-5 1,8 4-54,1 1 1,0-1 0,1 0 0,-1 0-1,0 0 1,1-1 0,-3-3 0,5 6-3,1 0 0,-1 1 1,1-1-1,-1 0 1,1 0-1,-1 1 1,1-1-1,0 0 1,-1 0-1,1 0 1,0 0-1,0 0 1,0 0-1,0 1 0,0-1 1,0 0-1,0 0 1,0 0-1,0 0 1,0 0-1,0 0 1,1 0-1,-1 1 1,0-1-1,0 0 1,1 0-1,-1 0 0,1 1 1,-1-1-1,1 0 1,-1 0-1,1 1 1,-1-1-1,1 0 1,0 1-1,-1-1 1,1 1-1,0-1 1,0 1-1,-1-1 0,1 1 1,0-1-1,0 1 1,1-1-1,47-18-131,-7 7-113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16291,'-3'9'275,"-1"-1"-1,1 1 1,1 1-1,-1-1 1,2 0-1,-1 1 1,1-1-1,1 1 1,0 13-1,3 11 315,9 44 0,-3-27-49,-6-28-266,4 22 1261,1 59-1,-7-113-1219,1-1 1,-1 0-1,2 1 0,4-16 0,1-3-152,12-56 95,40-147-130,-59 227-130,1-1 1,0 1 0,-1 0 0,2 0-1,-1-1 1,0 1 0,1 0 0,-1 1-1,5-5 1,-6 7-1,1-1 0,-1 1 0,1 0-1,0 0 1,-1 0 0,1 1 0,0-1 0,0 0-1,-1 1 1,1-1 0,0 1 0,0-1 0,0 1 0,0 0-1,0 0 1,-1 0 0,1 0 0,0 0 0,0 0-1,0 1 1,0-1 0,0 0 0,-1 1 0,1 0-1,3 1 1,42 20-42,-44-21 41,0 1 0,0 0 0,0 0 0,0 0 0,0 1-1,-1-1 1,1 1 0,-1-1 0,0 1 0,0 0 0,1 0 0,1 5 0,-4-7 3,1 1 0,-1-1-1,0 1 1,0 0 0,0-1-1,0 1 1,0-1 0,0 1 0,0 0-1,-1-1 1,1 1 0,0-1-1,-1 1 1,1-1 0,-1 1 0,0-1-1,0 1 1,1-1 0,-1 1-1,0-1 1,0 0 0,0 0-1,-2 2 1,-31 26 8,29-25-6,-16 12 26,-1-1 1,-1-1 0,0-1-1,-47 19 1,67-31-53,-1 0 1,1 0 0,-1 0-1,0 0 1,0-1 0,-4 0-1,8 0-11,-1 0 0,1 0-1,-1 0 1,1 0 0,-1 0-1,1 0 1,-1 0 0,1 0-1,-1 0 1,1-1 0,-1 1-1,1 0 1,-1 0 0,1-1-1,0 1 1,-1 0 0,1 0-1,-1-1 1,1 1 0,0-1-1,-1 1 1,1 0 0,0-1-1,-1 1 1,1-1 0,0 1-1,0-1 1,-1 1 0,1-1-1,0 1 1,0-1 0,0 1-1,0-1 1,0 1 0,0-1-1,0 1 1,0-1 0,0 1-1,0-1 1,0 1 0,0-1-1,0 1 1,0-1 0,0 1 0,0-1-1,1 1 1,-1-1 0,0 1-1,0-1 1,1 1 0,-1-1-1,3-5-100,0 1 0,0-1 0,0 1 0,1 0 0,4-6 0,11-9-400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4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16043,'-4'11'1352,"0"0"0,-3 20 0,4-6-804,0 0 0,2 26 0,1-26-460,2 1 0,0-1 0,2 0 0,12 46 0,-27-96-2689,2 7 2031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13323,'0'-2'1680,"7"1"-744,6-2-343,7 0 1519,5-1-944,8 1-248,3-2-159,3 3-297,0 0-288,-8-2 656,-5 4-672,-15-2-48,-9 2 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12443,'-2'-9'1134,"-5"-16"1927,9 32-2487,0-1-1,0 1 0,-1 0 1,0 0-1,0 1 0,-1 8 1,1-5-175,3 78 650,5 63 171,-8-149-1199,-1 0 0,0 0-1,1 0 1,-1-1 0,1 1 0,0 0 0,0-1 0,0 1 0,0 0 0,0-1 0,1 1 0,-1-1 0,1 0 0,0 1 0,0-1 0,0 0 0,0 0 0,3 3 0,-2-4-11,0 0 0,-1 0 0,1 0-1,0-1 1,-1 1 0,1-1 0,0 0 0,0 1 0,-1-1 0,1-1 0,0 1 0,0 0 0,-1-1 0,1 1 0,0-1 0,-1 0 0,1 0 0,0 0 0,2-1 0,16-10 38,10-4 37,-29 15-79,0 0-1,0 1 1,0-1 0,0 1 0,0-1 0,-1 1 0,1-1 0,0 1-1,0 0 1,0 0 0,0 0 0,0 0 0,3 1 0,-4 0-5,0 0 1,1 0 0,-1 0-1,0 0 1,0 0 0,0 1-1,0-1 1,0 0 0,0 1-1,0-1 1,0 1-1,0-1 1,-1 1 0,1-1-1,0 1 1,-1-1 0,0 1-1,1 0 1,-1-1-1,0 1 1,0 0 0,0-1-1,0 3 1,1 3 0,-1 0 1,0 0-1,-1 0 0,-1 10 1,1-13 9,-1-1 1,0 1-1,1 0 1,-1-1-1,0 0 1,-1 1-1,1-1 1,-1 0-1,1 0 1,-1 0-1,0 0 1,0-1-1,0 1 1,0-1-1,-1 1 1,1-1-1,-1 0 1,1-1-1,-1 1 1,0-1-1,1 1 1,-1-1-1,-5 1 1,-5 1 62,1-1 0,-1 0 1,1-1-1,-1 0 0,-21-2 1,32 1-71,0-1-1,1 1 1,-1-1 0,1 1 0,-1-1 0,1 0 0,-1 0 0,1 0 0,-4-2 0,6 3-63,-1-1 0,1 1 0,-1 0-1,1-1 1,0 1 0,-1-1 0,1 1 0,0-1 0,-1 1 0,1-1 0,0 1 0,-1-1 0,1 1 0,0-1 0,0 0 0,0 1 0,0-1 0,0 1 0,0-1 0,0 1 0,0-1 0,0 0 0,0 1 0,0-1 0,0 1-1,0-1 1,0 0 0,0 1 0,0-1 0,1 1 0,-1-1 0,0 1 0,0-1 0,1 1 0,-1-1 0,0 1 0,1-1 0,-1 1 0,1-1 0,-1 1 0,1 0 0,-1-1 0,0 1 0,1 0 0,-1-1 0,2 1-1,0-2-57,0 1-1,0 0 0,0 0 0,0-1 1,1 2-1,-1-1 0,0 0 0,4-1 1,13-2-621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16692,'1'1'155,"0"0"0,0 0 0,0 0 0,0 0 1,0 0-1,0 0 0,0 1 0,-1-1 1,1 0-1,0 0 0,-1 1 0,1-1 0,-1 0 1,1 1-1,-1-1 0,1 1 0,-1 1 0,4 31 812,-3-19-400,15 135 971,10 62-895,-15-172-434,-12-45-1050,-5-8-452,-21-13 422,8 14 279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4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14267,'-1'-6'244,"1"0"-1,1 0 1,-1 0 0,1 0-1,0 0 1,0 0 0,1 0-1,-1 0 1,1 0 0,1 1-1,-1-1 1,1 1 0,0 0-1,0 0 1,0 0 0,1 0-1,0 0 1,0 1 0,0-1-1,0 1 1,1 0-1,0 1 1,0-1 0,0 1-1,0 0 1,7-3 0,7-3 53,1 1 0,0 1 0,0 1 0,1 0 1,-1 2-1,1 1 0,35-2 0,-28 4-125,1 2 1,-1 1-1,1 1 0,-1 1 1,32 10-1,-54-13-150,0 1 0,0 0 0,-1 0 0,1 1 0,0-1 0,-1 1 0,0 1 0,9 6 0,-13-9-18,0 0 0,0 0 0,0 0-1,0 0 1,0 0 0,0 1 0,-1-1 0,1 0 0,0 0 0,-1 1 0,0-1 0,1 0 0,-1 1-1,1-1 1,-1 1 0,0 2 0,0-2-1,-1 0-1,1 1 1,-1-1-1,1 0 1,-1 0 0,0 0-1,0 0 1,0 0-1,0 0 1,0 0 0,0 0-1,-1-1 1,1 1-1,-2 2 1,-15 13-36,0 0 1,-1-1-1,-1-1 0,0-1 1,-1 0-1,0-2 0,-25 11 1,42-21-33,0 0 0,0-1 0,0 1 1,0-1-1,-1 0 0,1 0 1,0 0-1,0-1 0,-1 1 1,1-1-1,0 0 0,-1 0 1,1-1-1,0 1 0,-1-1 1,1 0-1,-8-3 0,-8-9-200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 12851,'-7'0'236,"1"-1"0,0 1 0,-1 1 1,1-1-1,0 1 0,-1 0 0,1 1 0,0 0 0,-10 3 1,-4 5 116,-28 16 1,15-7-231,-17 8 284,1 1 0,-65 52 0,97-66-339,1 0 0,1 1 0,0 1 0,1 0-1,1 1 1,0 1 0,2 0 0,0 0 0,-15 35-1,10-6-12,1 0 0,3 1 0,2 1-1,2 0 1,2 0 0,2 1-1,2-1 1,3 1 0,1-1-1,17 87 1,-14-115-56,0 0-1,2 0 1,1 0-1,0-1 1,1 0 0,2-1-1,23 34 1,-8-19 3,2-1-1,1-1 1,34 27 0,-12-11 1,-23-20-2,2-2 1,1 0-1,47 29 0,-70-51 3,-1-1 1,1 1-1,0-2 0,0 1 1,0-1-1,0 0 0,0 0 1,1-1-1,-1-1 0,0 1 1,1-1-1,-1-1 0,1 1 1,-1-1-1,0-1 0,14-3 1,7-5 14,0-2-1,-1 0 1,33-20 0,9-4 5,-23 17 0,94-25 0,8-1 26,-139 40-53,0 1 1,-1-1-1,0-1 1,0 1-1,0-2 1,14-12-1,-2-2 52,19-26 0,8-8 152,11-4-8,42-48 76,-85 89-253,-1-1 1,-1-1 0,23-43-1,-34 55-13,1 0 1,-1-1-1,0 1 0,-1-1 0,0 0 0,0 0 1,-1 0-1,0 0 0,0 0 0,-1 0 1,0 0-1,-1 0 0,0 0 0,-1 0 0,-3-14 1,0 9 3,-1 1 1,0-1 0,-1 1 0,-1 0-1,0 1 1,0 0 0,-1 0 0,-19-19 0,1 6 7,0 0 0,-2 2 0,-1 1 0,-55-31 0,-140-55 14,208 100-28,-15-6-144,2-2 0,0-1 0,1-1-1,1-1 1,0-2 0,2-1 0,1-1 0,0-1 0,2-2 0,1 0 0,1-1 0,-22-37 0,28 36-192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3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16588,'0'5'1472,"0"3"-1120,0 23-88,-2 7 480,0 15-312,-3 6-48,-1 13-8,1 1 0,0 0-135,-1-4-33,0-8-312,1-6-225,-1-11-535,-3-6 176,-3-17 480,2-5-192,-3-12-144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13123,'0'0'97,"-1"0"1,0-1 0,0 1-1,0 0 1,0 0 0,1 0-1,-1 0 1,0 0-1,0 0 1,0 1 0,1-1-1,-1 0 1,0 0-1,0 1 1,0-1 0,1 0-1,-1 1 1,0-1 0,1 1-1,-1-1 1,0 0-1,1 1 1,-1 0 0,0-1-1,1 1 1,-1-1-1,1 1 1,-1 0 0,1-1-1,0 1 1,-1 0 0,1 0-1,0-1 1,-1 1-1,1 0 1,0 0 0,0 0-1,-1 1 1,-5 38 1358,5-34-1351,-3 81 499,9 111 0,1-30-312,-6-167-310,0 1 0,0-1-1,0 0 1,0 1 0,0-1 0,0 1 0,0-1-1,0 0 1,-1 1 0,1-1 0,-1 0 0,1 1 0,-1-1-1,0 2 1,0-3-21,1 0 1,-1 0-1,1 0 0,0 0 0,-1 0 1,1 0-1,0 0 0,-1 0 0,1 0 1,-1 0-1,1 0 0,0-1 0,-1 1 1,1 0-1,0 0 0,-1 0 0,1 0 1,0-1-1,-1 1 0,1 0 0,0 0 1,-1-1-1,1 1 0,0 0 0,0-1 1,-1 1-1,1 0 0,0-1 0,0 1 1,0-1-1,-22-40-2167,20 38 2174,-51-102-2575,-10 5 3622,62 100-912,0-1 1,0 0-1,1 0 0,-1 0 1,0 0-1,0 0 0,1 0 0,-1 0 1,1 0-1,-1-1 0,1 1 1,-1 0-1,1 0 0,0 0 0,0 0 1,-1-1-1,1 1 0,0 0 0,0 0 1,0-1-1,0 1 0,1-3 1,0 3 21,1 0-1,-1 0 1,0 0 0,1 0 0,-1 0 0,1 0 0,0 0 0,-1 1 0,1-1 0,0 0 0,-1 1 0,1 0 0,0-1 0,0 1-1,1 0 1,17-3 598,36-1-1,-45 5-720,-1-1 1,1-1-1,0 0 1,-1 0-1,1-1 0,-1 0 1,0-1-1,0 0 1,0-1-1,18-9 0,-3-6-138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5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10146,'0'-17'448,"-5"-5"-328,-2 2-40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952 32 12635,'-13'-6'391,"0"1"0,0 0 0,-1 1 1,1 0-1,-1 2 0,0-1 0,0 2 0,0-1 1,-22 3-1,4 0 184,1 3 1,0 0 0,-37 11-1,40-7-375,1 1 0,-1 2 0,2 1 0,0 0 0,0 2 0,1 1 0,1 2 0,-42 35-1,14-6-131,2 2 0,-53 64-1,86-90-64,1 0 0,0 2 0,2 0-1,1 0 1,1 1 0,1 1 0,1 0 0,-9 38-1,11-29 12,2 0-1,2 0 0,1 0 0,2 0 0,1 1 0,8 59 0,-4-71 1,2 0 0,0 0 0,1 0 0,2-1 0,0 0 0,2-1 0,0 0 0,1-1 0,1 0 0,24 28 0,-14-23-1,2-1 0,1-1 1,1-2-1,1 0 0,0-2 1,2-1-1,0-1 0,2-2 1,-1-1-1,42 13 0,-17-10-64,1-3-1,1-2 1,0-3-1,1-2 1,75 0-1,-110-7-13,-1-2 1,0-1-1,0 0 0,33-9 0,-40 6 21,-1 0 1,0 0-1,0-2 0,-1 0 0,0 0 0,0-2 0,16-12 0,10-11 88,-2-1 0,-2-2 0,-1-2 0,-2-1 0,-1-1 0,-2-2 0,-2-1 0,-2-2 0,29-65 0,-42 77 3,-1-1-1,-2 0 0,-2-1 1,0 0-1,-3-1 0,3-51 0,-8 69-11,0 0-1,-1 0 0,-1 1 0,0-1 0,-1 0 0,-1 1 1,0-1-1,-2 1 0,0 0 0,0 1 0,-2 0 1,0 0-1,0 0 0,-2 1 0,-14-18 0,6 14-74,-1 0 1,-1 1-1,0 1 0,-1 2 0,-1 0 1,0 0-1,-1 2 0,0 1 0,-1 1 1,0 1-1,-1 1 0,1 2 0,-1 0 0,-1 1 1,1 2-1,-34-1 0,-3 4-144,3 2-35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13555,'9'-3'482,"1"0"1,-1 0-1,0 0 0,0-1 1,13-8-1,17-6 358,-7 6-450,0 3 1,58-11-1,70 1-247,-5 1-102,29-17-13,-85 14 19,158-13-1,182 23 1149,-402 11-1028,-3 0 7,0 1 1,0 2-1,61 13 0,-73-10-112,0 0-1,0 2 1,-1 1 0,0 1-1,-1 0 1,32 23-1,528 410 1886,-479-363-1825,-87-69-63,-3-3-87,-1 0 1,0 0-1,16 19 1,-24-25-63,0 0 1,-1 0 0,1 1 0,0-1 0,-1 1 0,0-1 0,0 1 0,0-1 0,0 1-1,0 0 1,0 0 0,-1-1 0,1 1 0,-1 0 0,0 0 0,0 0 0,0 0 0,0-1-1,0 1 1,-1 0 0,1 0 0,-1 0 0,-1 3 0,-1-1-369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0:5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18588,'16'14'514,"0"0"0,24 30 0,2 2-309,209 187 907,-246-228-1098,0 0 83,-1-1 0,1 1-1,0-1 1,1 0 0,9 5 0,-14-8-66,0-1-1,0 1 1,1-1-1,-1 1 1,0-1-1,1 0 1,-1 0-1,1 1 1,-1-1-1,0 0 1,1 0 0,-1 0-1,0-1 1,1 1-1,-1 0 1,0 0-1,1-1 1,-1 1-1,0-1 1,1 1-1,-1-1 1,0 0-1,0 1 1,0-1-1,0 0 1,1 0-1,-1 0 1,0 0-1,-1 0 1,1 0-1,0 0 1,0 0-1,1-1 1,3-7 129,1 0 1,-1-1 0,0 1-1,-1-1 1,0 0-1,4-16 1,10-67 424,-15 74-478,14-94-915,2-165 0,-19 235 373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88 673 16724,'-88'53'584,"157"-83"-280,27-42 104,-1-14 64,-11 0 8,-9 5-104,-8 3-48,4 9-168,-16 5-160,-10 12-352,-6 8-136,-14 15-192,-7 8 896,-20 11-416,-9 7-96,-15 7-80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13459,'-13'7'322,"0"0"0,0 1 0,1 0 0,0 0 0,0 2-1,1-1 1,0 1 0,1 1 0,0 0 0,0 1 0,2 0 0,-1 0 0,1 1 0,-7 16 0,-5 17 115,1 1 1,3 1-1,2 0 1,3 1-1,-12 93 0,23-127-415,-1-1-1,2 1 0,0-1 0,1 1 0,5 21 0,-6-32-21,0 1-1,0-1 1,0 0-1,1 0 1,0 0 0,0 0-1,0 0 1,0 0-1,1-1 1,-1 1 0,1 0-1,0-1 1,0 0-1,0 0 1,1 0 0,-1 0-1,1-1 1,-1 1-1,1-1 1,0 0 0,0 0-1,5 2 1,3-2-5,0 0-1,0-1 1,0 0 0,0-1 0,0 0 0,0-1-1,0 0 1,0-1 0,17-5 0,15-6-155,46-21 0,-84 32 133,70-29-28,77-45 1,-79 32-32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331 161 17324,'2'-5'120,"0"0"1,-1 1 0,0-1 0,0 0 0,0 0-1,-1 0 1,0 0 0,0 0 0,0-1 0,-1 1-1,1 0 1,-1 0 0,0 0 0,0 1 0,-1-1-1,0 0 1,0 0 0,0 1 0,0-1 0,-1 1-1,1 0 1,-1 0 0,0 0 0,-1 0 0,1 0-1,-1 0 1,1 1 0,-1 0 0,0 0-1,0 0 1,-1 0 0,-7-4 0,7 5-62,0 0-1,-1 0 1,1 1-1,0-1 1,0 1 0,-1 0-1,1 1 1,-1-1-1,1 1 1,-1 0 0,1 0-1,0 1 1,-8 1-1,5 0-17,-1 1-1,1 0 0,0 0 0,0 1 0,1 0 0,-1 0 0,-13 10 0,10-5-29,1 0 0,0 1 0,0 0 0,0 1 0,2 0 0,-1 0 0,1 1 0,1 0 0,0 0 0,-5 15-1,10-23-7,0 0 1,1 1-1,0-1 0,0 1 0,0-1 0,0 1 0,1-1 0,-1 1 0,1 0 0,1-1 0,-1 1 0,0 0 0,1-1 0,2 7 0,-2-9 0,0 1 1,0-1 0,1 0 0,-1 0 0,1 0 0,0 0 0,-1 0 0,1-1 0,0 1 0,0 0 0,0-1 0,0 1 0,0-1-1,0 0 1,1 0 0,-1 0 0,0 0 0,1 0 0,-1 0 0,1-1 0,-1 1 0,1-1 0,-1 1 0,1-1 0,-1 0-1,1 0 1,-1 0 0,3-1 0,7 0 9,-1-1-1,0 0 1,0-1-1,-1 0 1,1 0-1,-1-1 1,1-1-1,-1 0 1,15-9-1,4-6 75,48-41-1,-54 40-5,0-1 1,-2-1-1,0-1 1,26-41 0,-44 61 3,-2 7-48,-3 7 14,-4 14-16,-22 101 4,25-104-330,0 1 1,2-1-1,1 41 1,0-60 227,0 0 1,0-1-1,0 1 0,0 0 1,0-1-1,1 1 0,-1-1 1,1 1-1,-1-1 1,1 1-1,-1 0 0,1-1 1,0 0-1,-1 1 0,1-1 1,0 1-1,0-1 1,0 0-1,0 0 0,0 1 1,1-1-1,-1 0 0,0 0 1,1 0-1,-1 0 1,0-1-1,4 2 0,-3-2 15,0 0-1,0 0 1,0-1 0,0 1-1,0-1 1,0 1-1,0-1 1,0 0-1,0 0 1,0 0-1,0 0 1,0 0 0,0 0-1,0 0 1,-1-1-1,1 1 1,-1-1-1,1 1 1,-1-1-1,0 0 1,2-2 0,24-38-658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 17012,'0'7'289,"-1"0"1,-1-1 0,1 1 0,-1-1-1,0 1 1,0-1 0,-1 0 0,-6 12-1,-2 4 79,-4 15 694,-19 66 0,30-84-907,0 0 1,1 1-1,1-1 1,0 1-1,3 29 1,-1-44-143,0-1 0,1 1 1,0 0-1,0-1 1,0 1-1,1-1 0,-1 1 1,1-1-1,0 0 1,1 0-1,-1 0 0,1 0 1,5 7-1,-6-9-11,0-1 0,0 1 1,0-1-1,0 1 0,1-1 0,-1 0 0,0 0 0,1 0 0,-1 0 0,0-1 0,1 1 0,-1-1 0,1 1 1,0-1-1,-1 0 0,1 0 0,-1 0 0,1 0 0,-1 0 0,1-1 0,-1 1 0,1-1 0,-1 1 0,1-1 0,-1 0 1,4-2-1,3-2 0,0 0 1,0 0 0,-1-1 0,0 0 0,0-1 0,-1 0 0,0 0-1,0 0 1,6-10 0,53-80 12,-59 84-5,42-71 43,46-115 1,-119 257 115,-18 66 1,35-100-141,2 1 1,0-1-1,2 1 1,0 0-1,3 45 1,1-60-51,0 0 1,1 0 0,5 16-1,-7-24-73,1 0 0,-1 0 0,1 1-1,0-1 1,0 0 0,0 0 0,0 0 0,0-1-1,1 1 1,-1 0 0,0 0 0,1-1-1,-1 1 1,1 0 0,0-1 0,0 0 0,-1 1-1,1-1 1,0 0 0,0 0 0,0 0 0,2 1-1,-3-2 67,0 0 0,-1 0 0,1 0 0,-1 0 0,1 0 0,0 0 0,-1 0 0,1 0-1,-1 0 1,1 0 0,-1 0 0,1 0 0,0-1 0,-1 1 0,1 0 0,-1 0 0,1-1 0,-1 1 0,1 0-1,-1-1 1,1 1 0,-1 0 0,1-1 0,-1 1 0,0-1 0,1 1 0,-1-1 0,0 1 0,1-1-1,4-12-527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16179,'40'8'1272,"-5"0"158,61 4 0,-87-11-1256,0-1 1,0 0-1,0 0 1,0-1-1,-1-1 1,1 1-1,0-1 1,-1-1-1,1 1 1,-1-2-1,0 1 1,9-6-1,-15 8-126,1 0-1,-1-1 1,0 1-1,0-1 1,0 0-1,0 0 1,-1 0-1,1 0 1,0 0-1,-1 0 1,0 0-1,1 0 1,-1 0-1,0-1 1,0 1-1,0-1 1,0 1-1,0 0 1,-1-1-1,1 0 1,-1-3-1,0 4-19,0 0-1,-1 0 0,1-1 0,-1 1 0,0 0 0,1 0 1,-1 0-1,0 0 0,0 0 0,0 0 0,-1 0 1,1 1-1,0-1 0,-1 0 0,1 1 0,-1-1 0,0 1 1,1-1-1,-1 1 0,0 0 0,0 0 0,0 0 1,0 0-1,-3-2 0,-2 1-4,0 0 0,0 0-1,0 1 1,1 0 0,-1 0 0,0 0 0,0 1 0,0 0-1,0 1 1,0-1 0,0 1 0,0 1 0,0-1 0,0 1 0,0 1-1,1-1 1,-1 1 0,-7 4 0,2 0-19,0 0-1,1 1 1,-1 0-1,2 1 1,-1 0 0,1 0-1,1 1 1,-13 16 0,17-19-1,0 1-1,1-1 1,0 1 0,0 0 0,0 1 0,1-1 0,0 1 0,1-1-1,0 1 1,0 0 0,0 13 0,2-17-6,0 0 0,0 1 0,1-1 0,0 0-1,0 0 1,0 0 0,0 0 0,1 0 0,0 0 0,0-1 0,0 1-1,0 0 1,1-1 0,0 0 0,0 1 0,0-1 0,0 0 0,1-1-1,0 1 1,-1 0 0,7 3 0,-4-3-70,0-1 1,0 1-1,0-1 1,0-1-1,0 1 1,1-1-1,-1 0 0,1 0 1,0-1-1,0 0 1,-1 0-1,1-1 1,0 0-1,11-1 0,-7 0 16,0-1 0,0-1-1,0 0 1,0 0 0,0-1 0,0-1-1,-1 0 1,10-6 0,37-28-262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15203,'3'-7'211,"0"-1"0,0 1 0,1 0 0,0 0 0,0 0 0,1 1 0,0-1 0,0 1 0,1 0 0,0 0 0,0 1 0,0 0 0,0 0 0,1 0 0,0 1 0,8-4 0,13-6 364,1 1 1,52-17-1,-36 17-79,92-15 0,-108 24-394,0 2 0,1 1 0,-1 1 0,37 5 0,-61-5-91,0 1-1,1 0 1,-1 0 0,0 1-1,0 0 1,0 0 0,0 0-1,-1 0 1,1 1 0,-1 0-1,6 4 1,-8-6-4,-1 1 0,1-1 0,-1 1 0,0 0 0,0 0 0,0-1 0,0 1 0,0 0 0,0 0 0,0 0 0,0 0 0,-1 0 0,1 0 0,-1 0 0,0 0 0,0 0 0,1 0 0,-1 1 0,-1-1 0,1 0 0,0 0 0,0 0 0,-1 0 0,1 0 0,-1 0 0,0 0 0,1 0 0,-1 0 0,0 0 0,-2 2 0,-7 12 112,-2 0 0,0 0 0,-1-1 0,-1 0 0,-27 22 0,17-15 48,3-4-19,15-14-122,1 0 0,0 0 0,0 1 1,0 0-1,1 0 0,0 0 1,0 0-1,0 1 0,-3 6 0,6-11-35,1 0 0,0 0-1,0 0 1,-1 0 0,1 0-1,0 0 1,0 0 0,0 0-1,0 0 1,0 0 0,0 0-1,0 0 1,1 0 0,-1-1-1,0 1 1,1 0 0,-1 0-1,0 0 1,1 0 0,-1 0-1,1 0 1,-1 0 0,1-1-1,0 1 1,-1 0 0,1 0-1,0-1 1,-1 1 0,1 0-1,0-1 1,0 1 0,1 0-1,34 16-368,-23-12 276,1 1-5,0 0 0,0 1 0,-1 1 0,0 1 0,-1-1 0,0 2 0,0 0 0,16 18-1,-24-24 106,-1 0 0,0 1 0,0-1-1,0 0 1,-1 1 0,0 0-1,0 0 1,0 0 0,0 0-1,-1 0 1,0 0 0,0 0-1,0 0 1,0 1 0,-1-1-1,0 0 1,0 0 0,-1 1-1,1-1 1,-1 0 0,0 0 0,0 0-1,-1 0 1,0 0 0,0 0-1,0 0 1,0 0 0,-4 5-1,-9 11 202,0-1 0,-1-1-1,-1 0 1,0-1-1,-2-1 1,0 0-1,-1-2 1,0 0 0,-1-1-1,-43 20 1,62-33-250,-1 0 1,1 0-1,-1 0 1,0 0-1,1-1 1,-1 1-1,0-1 1,-3 1-1,5-1 42,1 0-1,0 0 1,0 0 0,0 0-1,-1 0 1,1 0-1,0 0 1,0 0-1,0 0 1,0 0 0,-1 0-1,1-1 1,0 1-1,0 0 1,0 0-1,-1 0 1,1 0 0,0 0-1,0 0 1,0 0-1,0-1 1,0 1-1,-1 0 1,1 0 0,0 0-1,0 0 1,0-1-1,0 1 1,0 0-1,0 0 1,0 0 0,0-1-1,0 1 1,0 0-1,0 0 1,0 0-1,0-1 1,8-12-180,8-3-112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13779,'-10'11'1983,"8"-8"-134,9-7-513,1 1-1045,1 0 0,-1 0 0,1 1 1,-1 0-1,1 0 0,16 0 0,56 2-12,-67 1-205,275 14 23,-283-14-92,0 0 0,1 0 0,-1 0 0,0 1 0,9 4 0,-14-6-2,0 0 1,-1 0 0,1 1-1,0-1 1,0 0 0,-1 1-1,1-1 1,0 0 0,-1 1-1,1-1 1,0 1 0,-1-1-1,1 1 1,-1 0 0,1-1-1,-1 1 1,1-1 0,-1 1-1,1 0 1,-1 0 0,0-1-1,0 1 1,1 0 0,-1 0-1,0-1 1,0 1 0,0 0-1,1 0 1,-1 0 0,0-1-1,0 1 1,0 0 0,0 0-1,-1-1 1,1 1 0,0 0-1,0 0 1,0 0 0,-1-1-1,1 1 1,0 0 0,-1-1-1,1 1 1,-1 0 0,1-1-1,-1 1 1,1 0 0,-1-1-1,1 1 1,-1-1 0,1 1-1,-1-1 1,0 1 0,1-1-1,-2 1 1,-2 2 17,0 0 1,0-1-1,0 1 1,0-1-1,0 0 1,-1-1-1,1 1 1,-1-1-1,1 1 0,-9 0 1,-50 3 105,54-5-117,-36 0 13,1-2 0,-1-2 0,0-3 0,1-1 0,-60-18 0,101 26-73,7 4 13,13 5-38,2-4 49,1-1 0,0-1 0,0-1 0,0-1 0,0 0 0,1-2 0,-1 0 0,0-1-1,0-2 1,0 0 0,-1 0 0,1-2 0,31-14 0,-27 5 69,-22 10 20,-16 9 3,-59 27 70,44-18-344,-1 0-1,-49 12 1,76-24 187,0 0 0,-1 0 1,1-1-1,0 0 0,-1 1 1,1-1-1,0-1 1,-1 1-1,1 0 0,-1-1 1,1 1-1,0-1 0,0 0 1,-5-2-1,-10-12-138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3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11907,'8'-1'267,"-1"0"1,1 0-1,-1-1 1,1 0 0,-1-1-1,10-3 1,7-3 216,19-4-154,-1 2-1,1 2 1,1 2-1,0 1 0,0 3 1,68 3-1,-69 3-294,74 4 24,167-12-1,92-41-12,-178 20 0,-91 17-2,1 5 0,0 5-1,110 15 1,-131-9-21,125-7-1,-152-4 4,-1-3 0,0-3-1,59-17 1,129-58 136,-4 1 155,-187 72-243,0 2-1,1 2 1,61 1 0,-62 4-1,-36 1 173,0 0-1,0-1 1,0-1 0,0-1 0,-1-1-1,31-13 1,-48 18-166,-1 1 0,1-1-1,-1 0 1,1 0 0,-1 0 0,1 0-1,-1 0 1,0 0 0,1 0 0,-1 0-1,0-1 1,0 1 0,0 0 0,1-2-1,-2 2-38,0 0 0,0 0 0,0 0 0,0 1 0,-1-1-1,1 0 1,0 0 0,0 1 0,-1-1 0,1 0 0,0 0 0,-1 1-1,1-1 1,-1 0 0,1 1 0,-1-1 0,1 0 0,-1 1 0,1-1-1,-1 1 1,0-1 0,1 1 0,-1-1 0,0 1 0,1-1 0,-1 1-1,0 0 1,0 0 0,-1-1 0,-23-10-173,20 9-32,-1 0 0,0-1 1,1 0-1,0 0 0,-7-5 0,-1-3-75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3266 34 13459,'-24'2'193,"1"1"1,-1 1-1,1 0 0,-28 11 1,-1-1-52,-71 10 160,-1-4-1,0-6 0,-234-5 0,27-11 351,-113-3 513,-31-24-771,-191-2-353,501 40-40,139-6-2,1 2 0,-1 0 0,1 2 0,-33 13 0,57-19-1,-1-1 0,1 1 0,-1 0 0,1 0 0,0 1 0,-1-1 0,1 0 0,0 0 0,0 1 0,0-1 0,0 0 0,0 1 0,0-1 0,0 1 0,0 0 0,0-1 0,1 1 0,-1 0 0,1-1 0,-1 3 0,-3 40-45,3-19 25,-29 149 27,-1 5 22,25-134-31,1 88 1,6-120-6,0-1 0,1 0 1,0 0-1,1 0 1,0 0-1,6 13 0,3 1-17,22 35 0,-12-19 25,-15-29 0,0 1-1,0-1 1,15 18-1,-18-27 2,-1 0 0,1-1 0,0 1-1,0-1 1,0 0 0,1 0 0,-1 0 0,1 0-1,0-1 1,-1 0 0,1 0 0,0 0-1,0-1 1,6 2 0,136 16 32,-92-14-8,70 15 0,-79-9-8,1-2-1,0-2 1,1-3 0,88-2 0,74-15 0,135-5 17,-291 18-22,706-31 51,-344-20 43,220-19 132,-295 60-124,-339 10-96,-1 0 0,1 0 1,0 0-1,-1 0 0,1 0 0,-1-1 0,1 1 0,0 0 1,-1-1-1,1 0 0,-1 1 0,1-1 0,-1 0 1,1 1-1,-1-1 0,0 0 0,1 0 0,-1 0 1,2-3-1,-1 1 95,0 0 0,0 0 0,-1-1 1,1 1-1,-1-1 0,2-6 0,4-13-27,8-22-55,-2 0 0,-1 0 1,-3-1-1,-2-1 1,-2 1-1,-1-1 1,-3 0-1,-2 0 0,-2 0 1,-15-80-1,12 102-16,0 1 0,-2 1-1,0-1 1,-2 1 0,-1 1-1,0 0 1,-24-34 0,33 53-14,0 1-2,1 1 0,0-1 0,0 1 0,0-1 0,0 0 0,0 0 0,0 1 0,0-1 0,0 0 0,1 0-1,-1 0 1,1 0 0,-1 0 0,1 0 0,0 0 0,0 0 0,0 0 0,0-2 0,0 3 1,0 1 1,0 0-1,0 0 1,-1-1-1,1 1 0,0 0 1,0-1-1,0 1 0,0 0 1,-1 0-1,1-1 1,0 1-1,0 0 0,0 0 1,-1-1-1,1 1 1,0 0-1,-1 0 0,1 0 1,0 0-1,0-1 0,-1 1 1,1 0-1,0 0 1,-1 0-1,1 0 0,0 0 1,-1 0-1,1 0 1,0 0-1,-1 0 0,1 0 1,0 0-1,-1 0 1,1 0-1,-1 0 0,-17 0-23,14 0 27,-55 0-117,0 1-842,-101-11 0,-4-21 347,69 12 165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60 187 14283,'-60'17'5835,"66"-23"-4535,9-3-349,-6 7-857,0 1 0,-1 0-1,1 1 1,0 0 0,-1 0 0,1 1 0,15 3 0,-12-2-28,-1 0 1,1-1 0,19-1-1,-11-3 117,-1-1-1,32-10 1,-39 10-152,0 0 0,0 1 0,1 0 0,-1 1 0,1 0 1,0 1-1,0 0 0,-1 1 0,15 2 0,12 3 12,76-1 0,-45-3-49,6 7-1,-56-5 23,1 0 1,0-2-1,29-1 1,57-13 49,48-2-52,70-12 84,-161 17-123,1 2 0,81 0 0,-40 12 9,-35 0 40,0-2-1,0-4 1,84-13-1,-60-1 12,121-4 0,-10 2-18,47-2 16,-244 20 19,0-2-1,0 1 1,0-1 0,-1-1-1,11-3 1,-8 2-18,-10 4 101,-3 2-138,0 0 0,0 1 0,0-1 0,-1 0 0,1-1 0,0 1-1,-1 0 1,1-1 0,-1 1 0,0-1 0,1 0 0,-1 0 0,0 0 0,0 0 0,-5 1 0,-2-8-115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8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 11146,'-23'1'591,"-46"0"550,63-1-1018,1-1-1,-1 1 0,1-1 1,-1-1-1,1 1 0,0-1 1,0 0-1,0 0 1,0-1-1,-5-2 0,10 5-112,1 0 1,-1 0-1,0 0 0,1 0 0,-1 0 0,0 0 0,1 0 0,-1-1 0,0 1 1,0 0-1,1 0 0,-1 0 0,0 0 0,1 0 0,-1 0 0,0-1 0,0 1 1,1 0-1,-1 0 0,0-1 0,0 1 0,1 0 0,-1 0 0,0-1 0,0 1 1,0 0-1,1 0 0,-1-1 0,0 1 0,0 0 0,0-1 0,0 1 0,0 0 0,0-1 1,0 1-1,0 0 0,0-1 0,0 1 0,0 0 0,0-1 0,0 1 0,0 0 1,0-1-1,0 1 0,0 0 0,0-1 0,0 1 0,0 0 0,0 0 0,-1-1 1,1 1-1,0 0 0,0-1 0,0 1 0,-1 0 0,1 0 0,0-1 0,0 1 0,-1 0 1,1 0-1,0 0 0,0-1 0,-1 1 0,1 0 0,0 0 0,-1 0 0,28-2 217,148 28 29,238-24 189,-193-6-285,570 31 28,707-10 178,-629-53-28,-3 59-140,-452 16-45,83 6 705,5-24-869,-494-21-145,-4-2-44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8:3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11843,'28'-2'753,"-1"-1"0,32-6 0,40-5-191,5 6-462,141-29 0,98-43 234,103-18-81,-378 89-237,1 3-1,86 3 1,138 22 82,67 1 1,214-48 242,-158 3-208,474 35-259,-725-6 135,272 22 61,-250 4 321,-167-28-1,0 0 1,21-1-1,-38-1-143,-10 0-54,-10-1-763,-9-7 300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8:4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 12739,'-6'-2'133,"-1"1"0,0 0 0,1 0 0,-1 0 0,0 1-1,0 0 1,0 1 0,0-1 0,1 1 0,-1 1 0,0-1 0,1 1 0,-1 0 0,1 1 0,0-1 0,0 1 0,0 1 0,0-1 0,0 1 0,0 0 0,1 0 0,0 1 0,0-1 0,0 1 0,1 0 0,-1 1 0,1-1 0,1 1 0,-5 7 0,-7 13-63,2 1 0,1 0 0,1 1 1,1 0-1,1 0 0,-9 59 0,10-24-41,2 1 0,4 78-1,4-85 8,17 97 1,-12-121-25,1 1 1,1-2 0,2 1-1,18 35 1,-25-59-13,1 1-1,1-1 1,0 0-1,0-1 1,0 0-1,1 0 1,0 0-1,9 7 1,-12-12 0,0 0 0,0 0 0,0-1 0,1 0 0,-1 0 1,1 0-1,-1 0 0,1 0 0,0-1 0,-1 0 0,1 0 0,0 0 1,0-1-1,0 0 0,0 0 0,0 0 0,0 0 0,-1-1 1,9-1-1,-1-3 33,1 1-1,-1-1 1,0-1 0,0 0 0,0-1-1,-1-1 1,0 1 0,0-2 0,-1 1 0,17-20-1,1-3 112,-2-2 0,29-45 0,-27 32 21,-1-1 1,-3 0-1,30-84 0,-44 101-166,-2 0 0,0-1-1,-2 0 1,-2 0 0,0 0-1,-2-1 1,-4-49 0,1 67-7,-1 0-1,0 0 1,-1 0 0,-1 1 0,0 0 0,-1-1 0,0 2 0,-1-1 0,-1 1 0,0-1-1,-9-11 1,-37-39-117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12955,'-1'0'69,"0"1"0,0-1 0,0 1 0,0 0 0,1-1 0,-1 1 1,0 0-1,0 0 0,0-1 0,1 1 0,-1 0 0,1 0 0,-1 0 0,1 0 0,-1 0 0,1 0 1,-1 0-1,1 0 0,0 0 0,-1 0 0,1 0 0,0 1 0,0-1 0,0 0 0,0 0 1,0 0-1,0 0 0,0 0 0,0 0 0,1 0 0,-1 0 0,1 2 0,11 33 702,-6-24-687,0-1 0,0-1 0,1 1 0,0-1 0,1 0 0,0-1 0,1 0 0,0 0 0,0-1 0,17 12-1,-8-9-45,0-1-1,1 0 1,0-2-1,0 0 1,34 8-1,87 34 264,-7-2-53,-115-43-237,0-1 1,1 0 0,-1-2 0,1 0-1,29-1 1,-11-4-8,1-2 0,-2-2 0,66-20-1,105-51 9,-57 20-8,-44 24 4,1 5 1,2 5 0,218-19-1,338 32 27,-173 43-22,-62-1 1,-36-26 5,653-76 1,-977 62 334,-108 10 728,15 0-853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57 125 13747,'-1'-1'35,"1"1"0,0 0 0,0-1 1,-1 1-1,1-1 0,-1 1 0,1 0 0,0-1 0,-1 1 0,1 0 1,-1-1-1,1 1 0,-1 0 0,1 0 0,-1-1 0,1 1 0,-1 0 1,1 0-1,-1 0 0,1 0 0,-1 0 0,1 0 0,-1 0 0,1 0 1,-1 0-1,0 0 0,1 0 0,-1 0 0,1 0 0,-1 0 1,1 1-1,-1-1 0,1 0 0,-1 0 0,1 0 0,-1 1 0,1-1 1,0 0-1,-1 1 0,1-1 0,-1 0 0,1 1 0,0-1 0,-1 1 1,1-1-1,0 1 0,-1-1 0,1 0 0,0 1 0,-1 0 1,0 3 32,-1 0-1,1 0 1,0 0 0,0-1 0,0 1 0,0 6 0,-4 82 708,12 133 0,-1-93-231,-1 255 592,2 36-503,-7-409-618,7 98 130,-5-93-105,1 0 0,1-1 0,11 34 1,-13-47-42,0-1 1,0 1 0,1-1 0,-1 0 0,1 1 0,0-1-1,0-1 1,0 1 0,1 0 0,0-1 0,-1 1-1,1-1 1,0 0 0,0 0 0,1-1 0,-1 1 0,1-1-1,-1 0 1,1 0 0,0-1 0,0 1 0,-1-1-1,7 1 1,9 0-13,0-1-1,1-1 0,-1-1 0,30-4 1,-13 1 10,19 0 18,278-33-204,-272 26 86,-1-2 0,-1-3-1,82-33 1,45-21 62,-145 57 39,0 3-1,69-9 1,135 9-32,3 1 21,-224 6 30,1 1 0,-1 1 0,0 2 0,0 0 1,31 6-1,-54-7-13,-1 1 0,1-1 1,-1 0-1,1 0 0,-1-1 0,1 1 0,0 0 1,-1 0-1,1-1 0,-1 1 0,1-1 1,-1 1-1,0-1 0,1 0 0,-1 0 0,0 1 1,1-1-1,-1 0 0,0 0 0,0 0 1,0-1-1,0 1 0,0 0 0,0 0 0,0 0 1,0-1-1,0 1 0,0-1 0,-1 1 1,2-3-1,2-7 43,0 0 0,-1 0 1,3-15-1,-2 10-3,7-27-14,-2-1 0,-2 0 0,-2 0 1,-2-1-1,-1 1 0,-3-1 0,-9-67 0,-70-275-173,12 64 27,59 269 106,5 21 24,-3 0 0,-15-50 0,22 82-8,0-1 0,-1 1-1,0-1 1,1 1 0,-1-1 0,0 1-1,1-1 1,-1 1 0,0 0 0,0 0 0,0-1-1,0 1 1,0 0 0,-1 0 0,1 0-1,0 0 1,0 0 0,-1 1 0,1-1 0,0 0-1,-1 0 1,1 1 0,-1-1 0,1 1 0,-1-1-1,1 1 1,-1 0 0,0 0 0,-2 0-1,-1 0 18,-1 1-1,0 1 0,0-1 0,0 1 1,1 0-1,-9 4 0,-18 6 2,1-7-21,0-2-1,0-1 1,-44-3 0,21 0-3,-208-3 14,-100 1-6,2 31 33,-33 40 16,236-39-88,123-21-91,26-5-67,0-1 0,0 0-1,0 0 1,-1-1 0,1 0 0,0 0 0,-1-1 0,-12-1-1,11-4-100,4-1-111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8:1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50 12395,'0'-3'87,"0"1"1,0 0 0,0 0-1,0 0 1,-1-1 0,1 1-1,0 0 1,-1 0 0,0 0-1,1 0 1,-1 0 0,0 0-1,0 0 1,0 0 0,-1 0-1,1 0 1,0 0 0,-4-2-1,3 2-39,1 1 1,-1 0-1,0 1 0,-1-1 0,1 0 0,0 1 0,0-1 0,0 1 0,0-1 0,0 1 0,-1 0 0,1 0 0,0 0 0,0 0 0,0 1 1,-1-1-1,1 0 0,0 1 0,0 0 0,-3 1 0,-4 1 0,-1 2 0,0 0 1,1 0-1,0 1 0,0 0 1,1 0-1,-1 1 0,1 0 1,1 0-1,-1 1 0,-6 10 0,-9 12-34,-32 57 0,33-47-15,2 1-1,2 1 1,1 0 0,-14 60 0,22-66-5,2 0 0,2 0-1,1 1 1,2 0 0,5 67 0,-2-88 13,2 0 1,0 0-1,0 0 0,2-1 0,0 1 1,1-1-1,0 0 0,1-1 0,1 0 1,0 0-1,14 18 0,-16-25 17,-1-1 0,1 0 0,1 0 0,-1 0 0,1-1 1,0 0-1,0 0 0,1-1 0,-1 0 0,1 0 0,0-1 0,0 0 0,0 0 0,1-1 0,-1 0 0,1 0 0,-1-1 0,1 0 0,-1-1 0,1 0 0,0 0 0,14-3 0,-10 0 43,0 0 1,0-1-1,-1-1 0,1 0 0,-1-1 0,0-1 1,0 1-1,-1-2 0,0 0 0,0 0 1,-1-1-1,10-10 0,1-3 89,-2 0 0,-1 0 0,-1-2 0,23-40 0,-30 44-66,0-1-1,-1 0 1,-2 0 0,0-1-1,-1 0 1,-1 0 0,-1-1-1,1-24 1,-4 35-53,-1-1 0,-1 0 0,0 0-1,-1 0 1,0 1 0,-8-23 0,7 27-32,0 0 0,-1 0 1,0 0-1,0 0 0,-1 1 0,0 0 1,0 0-1,-1 0 0,0 1 0,-12-11 1,6 8-102,0 1 0,-22-13 0,30 19 45,0 0 1,1 0-1,-1 1 1,-1-1-1,1 1 1,0 0-1,0 0 1,0 0-1,-1 1 1,1-1-1,0 1 1,-1 0-1,-6 1 1,-1 6-125,10 0-54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93 284 20916,'29'-4'-2160,"-9"15"2624,-20 23 368,-8 5-168,-23 1-287,0 1 1391,4 2-1328,5 0-224,7-11-576,8-7-392,13-14 768,5-6-256,1-13-168,1-8-168</inkml:trace>
  <inkml:trace contextRef="#ctx0" brushRef="#br0" timeOffset="1">47 33 16940,'-4'-29'1576,"0"26"-1088,2 4-216,2 15 840,6 5-415,10 2-842,9 1-511,11-8 576,11-6-144,10-9-104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8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13251,'-8'-1'1467,"17"0"-824,17-1-201,145 15 698,41 2-274,435-24-337,-553 8-436,559-38 562,-526 29-610,-121 10-43,587-51 286,-287-7-26,-305 57-259,9-1 16,1 0 1,-1 0-1,0 1 1,1 0-1,0 1 1,17 1-1,-24 0-1,-1-1 0,1 1 0,-1 0-1,0 0 1,1 0 0,-1 1 0,0-1 0,0 1-1,0 0 1,0 0 0,0 0 0,0 0 0,-1 0 0,1 1-1,-1-1 1,1 1 0,-1 0 0,0-1 0,0 1-1,0 0 1,0 0 0,-1 1 0,3 4 0,-4-7-42,0-1 0,0 1 0,0-1-1,0 1 1,0-1 0,0 1 0,0-1 0,1 1 0,-1-1 0,0 1 0,0-1 0,1 1 0,-1-1 0,0 0 0,1 1 0,-1-1 0,0 0 0,1 1 0,-1-1 0,0 1 0,1-1 0,-1 0 0,1 0 0,-1 1 0,1-1-1,-1 0 1,1 0 0,-1 0 0,1 1 0,0-1 0,0-1-1,-1 0-1,1 1 0,0-1 1,-1 0-1,1 0 0,-1 0 1,1 1-1,-1-1 1,1 0-1,-1 0 0,0 0 1,1 0-1,-1 0 0,0 0 1,0 0-1,0 0 0,0-1 1,5-23-206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9 845 13355,'-2'-5'143,"1"0"0,-1-1-1,1 1 1,0 0 0,0-1 0,1 1 0,0 0 0,0-1-1,0 1 1,0 0 0,1-1 0,0 1 0,0 0 0,0-1-1,1 1 1,3-7 0,2-7-23,2 2 0,0-1-1,12-17 1,-13 24-51,1-1 0,0 2 0,1-1 1,0 1-1,14-11 0,62-39 752,-28 21-179,-46 30-585,1 1-1,1 0 1,-1 1 0,1 0-1,1 1 1,-1 1 0,1 0-1,0 1 1,0 1 0,0 0-1,31-1 1,-19 1 9,0 0 1,0-2-1,47-14 0,75-37 331,-31 11-84,13 2-211,2 6-1,168-24 1,-194 47-86,1 5 0,1 5 0,147 12 0,-169-1 46,0-4 0,168-16 0,27-33 41,-64 9-65,104 7 21,-203 22-35,-116 8-18,1-1 0,0 1 0,0 0 1,0 1-1,0-1 0,0 1 0,0-1 1,-1 1-1,1 0 0,0 1 0,-1-1 0,1 1 1,0-1-1,-1 1 0,7 5 0,-3 0 8,0 0 0,0 1-1,0 0 1,9 16 0,-13-21-17,24 44 48,-1 1 0,-2 1 0,24 72 1,26 54 46,-73-173-91,-1 0 2,1 0 0,0 0 1,-1 0-1,1-1 0,0 1 0,0 0 1,0-1-1,1 1 0,-1-1 0,0 1 1,0-1-1,1 0 0,-1 0 0,1 1 0,-1-1 1,1 0-1,2 1 0,-23-30-1430,16 25 1228,-1 1-1,1 0 1,-1 0-1,0 0 0,1 0 1,-1 0-1,-6-1 1,-6-1-429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12 135 13179,'-3'7'192,"1"-1"0,0 0 0,1 0 1,0 1-1,0-1 0,0 1 0,1-1 0,0 1 1,0 0-1,0-1 0,1 1 0,0-1 0,0 0 1,1 1-1,0-1 0,0 0 0,5 11 0,1-1-35,0 0-1,1-1 1,0-1-1,1 1 1,18 18-1,-23-27-72,1-1 0,-1 0 0,1 0 0,0-1 0,0 1 0,0-1 0,1-1 0,-1 1 0,1-1 0,11 4 0,-15-6-9,0-1-1,1 1 0,-1 0 0,1-1 1,-1 0-1,1 0 0,0 0 0,-1 0 1,1-1-1,-1 1 0,0-1 0,1 0 1,-1 0-1,1 0 0,-1 0 0,0-1 1,0 0-1,0 1 0,0-1 0,0 0 1,0 0-1,0 0 0,-1-1 0,4-2 1,1-4 119,-1 0 0,1 0-1,-2 0 1,1-1 0,-1 0 0,-1 0 0,1 0 0,-2 0 0,1-1 0,2-19 0,-1-3-383,-1 1 0,-2-47 1,-8 10-214,4 55 296,-3-28-259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83 15795,'2'-6'603,"-2"0"0,1 0 0,-1-1 0,1 1 0,-2 0 0,1 0 0,-1-1-1,-1-6 1,1 12-478,1-1 0,0 1 0,-1 0 0,1 0 0,-1 0-1,1 0 1,-1 0 0,0 0 0,1 0 0,-1 0 0,0 1-1,0-1 1,0 0 0,1 0 0,-1 1 0,0-1 0,0 0 0,0 1-1,-2-2 1,1 2-33,0 0-1,0 0 0,1-1 1,-1 1-1,0 0 0,0 1 1,0-1-1,0 0 0,1 1 0,-1-1 1,0 0-1,0 1 0,0 0 1,1 0-1,-1-1 0,-2 3 1,-9 5-26,1 1 0,-1 1-1,2 0 1,-1 0 0,1 1 0,1 1 0,0 0 0,1 0 0,0 1 0,1 0 0,-7 14 0,13-22-66,0 0 1,0 1 0,0-1-1,1 0 1,-2 7 0,3-11-2,0 0 0,0 0 1,-1 0-1,1 0 1,0 0-1,0 0 1,0 0-1,0-1 1,0 1-1,1 0 0,-1 0 1,0 0-1,0 0 1,1 0-1,-1 0 1,0 0-1,1-1 0,-1 1 1,1 0-1,-1 0 1,1-1-1,-1 1 1,1 0-1,0-1 1,-1 1-1,1 0 0,0-1 1,-1 1-1,1-1 1,0 1-1,0-1 1,0 1-1,0-1 0,-1 0 1,1 1-1,0-1 1,1 0-1,9 1-4,-1-1 0,1 0-1,0-1 1,-1 0-1,18-4 1,-13 2-4,31-1 0,-42 4 8,0 0 0,0 0-1,1 0 1,-1 1 0,0 0 0,0 0 0,0 0 0,0 0 0,0 1 0,0 0-1,6 3 1,-8-3 0,0-1 0,1 1-1,-1 0 1,0 0 0,0 0-1,0 0 1,0 1 0,0-1-1,-1 1 1,1-1 0,-1 1-1,1-1 1,-1 1 0,0 0-1,0 0 1,0-1 0,-1 1-1,1 0 1,-1 0 0,1 0 0,-1 0-1,0 0 1,0 0 0,0 0-1,-1 0 1,1 0 0,-1 0-1,1-1 1,-1 1 0,0 0-1,-2 4 1,0 0 11,-1 1-1,1-1 1,-1 0-1,-1-1 1,1 1-1,-1-1 1,-1 0-1,1 0 1,-1 0-1,-9 7 1,7-7-21,0-1-1,-1 0 1,0 0-1,0 0 1,0-1 0,-1-1-1,1 0 1,-1 0-1,0-1 1,0 0 0,0 0-1,-14 0 1,23-2-47,0 0-1,0 0 1,0 0 0,0 0 0,0 0-1,1 0 1,-1 0 0,0-1-1,0 1 1,0 0 0,0 0 0,1-1-1,-1 1 1,0 0 0,0-1 0,0 1-1,1-1 1,-1 1 0,0-1 0,1 1-1,-1-1 1,0 1 0,1-1-1,-1 0 1,0 0 0,1 0-6,0-1 1,0 1-1,0 0 1,0 0-1,0 0 0,0 0 1,0 0-1,1 0 1,-1 0-1,0 0 0,0 0 1,1 1-1,-1-1 1,1 0-1,-1 0 0,1 0 1,0-1-1,4-5-203,1 1 0,0-1 0,10-8 0,11-11-471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19356,'3'25'1993,"0"2"-1409,-3 6-256,0 1 984,1 4-680,1-4-128,2-3-296,-1-5-184,1-9-360,2-7-208,0-10-488,-2-5-232,-1-10 880,0-5-289,-3-8-103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14411,'6'8'512,"0"0"0,0 0-1,0-1 1,1 0 0,0 0 0,13 9-1,-17-15-444,0 1 1,0-1-1,0 1 0,0-1 0,0 0 0,1 0 1,-1 0-1,0 0 0,0-1 0,1 1 0,-1-1 1,0 0-1,1 0 0,-1 0 0,0-1 0,1 1 1,-1-1-1,0 0 0,0 1 0,0-1 0,1-1 1,5-2-1,-6 3-10,0-1 0,0 0 0,0 1 0,0-1 0,-1 0 0,1-1 0,0 1 0,-1 0 0,1-1 0,-1 0 0,0 1 0,0-1 0,0 0 0,0 0 0,-1 0 0,1 0 0,-1 0 0,1-1 0,-1 1 0,0 0 0,-1-1 0,1 1 0,0 0 0,-1-1 0,0 1 0,0-7 0,0 9-34,0 0-1,0 1 1,0-1 0,0 0 0,-1 1 0,1-1 0,0 0-1,0 1 1,0-1 0,-1 0 0,1 1 0,0-1-1,-1 1 1,1-1 0,0 1 0,-1-1 0,1 1-1,-1-1 1,1 1 0,-1-1 0,1 1 0,-1-1-1,1 1 1,-1 0 0,1-1 0,-1 1 0,0 0 0,1 0-1,-2-1 1,1 1 9,-1 0 0,1 1 0,0-1 0,0 0 0,0 1 1,0-1-1,0 1 0,0 0 0,-1-1 0,1 1 0,0 0 0,1-1 0,-1 1 0,-2 2 0,-1 1 46,-1 2 0,1-1 0,0 0 0,-6 12 0,7-11-79,1 0 1,-1 1 0,1 0-1,0 0 1,1-1 0,0 1-1,0 0 1,0 0 0,1 0-1,0 0 1,0 0 0,1 0-1,0 0 1,3 12 0,-4-18 2,1 1 1,-1-1 0,1 0-1,-1 1 1,1-1 0,-1 0 0,1 0-1,0 1 1,0-1 0,0 0 0,0 0-1,0 0 1,0 0 0,0 0 0,0 0-1,0 0 1,0-1 0,0 1 0,1 0-1,-1-1 1,0 1 0,0-1 0,1 1-1,-1-1 1,1 1 0,-1-1 0,0 0-1,1 0 1,-1 0 0,1 0 0,-1 0-1,0 0 1,1 0 0,-1 0 0,1 0-1,1-1 1,2-1 18,-1 0-1,1 0 1,-1 0 0,1 0-1,-1-1 1,0 1 0,0-1-1,0 0 1,5-6 0,7-9 94,0 0 1,-2-2-1,0 1 1,-1-2 0,-1 0-1,0-1 1,7-23-1,-4 7 93,-3-1 0,-1 0 0,8-55 0,-17 82-160,0 0 1,-1 0 0,-1 0-1,-1-17 1,1 29-47,0-1 0,0 0 0,0 1 0,0-1 0,0 1 0,0-1 0,0 0 0,0 1 0,-1-1 0,1 0 0,0 1 0,0-1 0,-1 1 0,1-1 0,0 0 0,-1 1 0,1-1 0,-1 1 0,1-1 0,0 1 0,-1-1 0,1 1 0,-1 0 1,1-1-1,-1 1 0,0 0 0,1-1 0,-1 1 0,0 0 0,0 0-1,0 0 0,0 0 1,0 0-1,0 1 0,0-1 1,0 0-1,0 1 0,0-1 1,0 1-1,0 0 0,0-1 1,0 1-1,0-1 0,0 1 1,-1 1-1,-2 4 0,-1-1 0,1 1 0,-1-1 0,-3 9-1,-3 8 14,2 0-1,0 1 0,1 0 1,2 1-1,-5 30 0,10-51-8,1 0-1,-1 0 0,1 1 0,0-1 0,0 0 0,1 0 1,-1 0-1,0 0 0,1 0 0,0 1 0,0-1 0,1 3 1,-1-5-3,0 0 0,0 0 0,-1 0 0,1 0 0,0 0 0,0 0 0,0 0 0,0-1 0,1 1 0,-1 0 0,0-1 0,0 1 0,0 0 0,0-1 0,1 0 0,-1 1 0,0-1 0,1 0 0,-1 1 0,0-1 0,0 0 0,1 0 0,-1 0 0,0 0 0,1-1 0,-1 1 0,0 0 0,1 0 0,-1-1 0,0 1 0,2-1 0,7-3 3,0 0 0,-1 0-1,1-1 1,9-7 0,-12 8-12,0-1-1,1 1 1,-1 0 0,1 1 0,0-1-1,0 2 1,1-1 0,8-1 0,-15 4 4,0 0-1,0 0 1,0 0 0,0 1 0,1-1 0,-1 1 0,0-1 0,0 1-1,-1 0 1,1 0 0,0 0 0,0 0 0,0 0 0,0 0 0,-1 0-1,1 0 1,0 1 0,-1-1 0,0 1 0,1-1 0,-1 1-1,0 0 1,1-1 0,-1 1 0,0 0 0,0 0 0,-1 0 0,1 0-1,0 0 1,0 2 0,3 8-13,-1 1 0,-1-1 0,3 22 0,-5-31 12,4 77-527,-4-61-1020,-2-55-166,0 1 1105,2-4-218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685 343 15971,'3'2'240,"1"1"0,0-1 0,0 0-1,0 0 1,0-1 0,0 1 0,0-1-1,0 0 1,1 0 0,-1 0-1,0-1 1,1 1 0,-1-1 0,0 0-1,1 0 1,-1-1 0,0 1-1,1-1 1,-1 0 0,0 0 0,1-1-1,-1 1 1,0-1 0,0 0 0,0 0-1,-1 0 1,1 0 0,0-1-1,-1 1 1,0-1 0,1 0 0,2-4-1,18-20 624,-23 25-829,0 1 0,-1 0 0,1 0 0,0 0 0,0 0 0,-1 0 1,1-1-1,-1 1 0,1 0 0,-1-1 0,1 1 0,-1 0 0,0-1 0,0 1 1,0 0-1,0-1 0,0 1 0,0 0 0,0-1 0,0 1 0,0-1 0,-1-1 0,1 3-23,-1-1 0,1 1 0,-1-1 0,1 1 0,-1 0 0,1-1 0,-1 1 0,1 0 0,-1 0-1,1-1 1,-1 1 0,1 0 0,-1 0 0,1 0 0,-1 0 0,0-1 0,1 1 0,-1 0-1,1 0 1,-1 0 0,0 0 0,1 0 0,-1 1 0,1-1 0,-1 0 0,1 0 0,-1 0-1,0 0 1,1 1 0,-1-1 0,1 0 0,-1 0 0,0 1 0,-17 11 141,17-11-144,-5 4 17,0 0-1,1 1 0,0 0 0,-1 0 1,2 0-1,-1 1 0,1-1 0,0 1 1,0 0-1,1 0 0,0 1 0,1-1 1,-1 1-1,-2 14 0,5-19-25,-1 1 0,1 0 0,0 0 0,0 0 0,0 0 0,0-1 0,0 1 0,1 0 0,0 0 0,0 0 0,0-1 0,0 1 0,1 0 0,-1-1 0,1 0 0,0 1 0,0-1 0,0 0 0,0 0-1,1 0 1,-1 0 0,1 0 0,0 0 0,0-1 0,0 1 0,0-1 0,0 0 0,0 0 0,1 0 0,-1-1 0,7 3 0,-5-2-102,0-1 1,0 0-1,0 0 0,0-1 1,0 1-1,0-1 1,0 0-1,0-1 0,7 0 1,-11 1 63,0 0 1,1 0-1,-1-1 1,0 1-1,1 0 1,-1-1-1,0 1 1,1-1-1,-1 1 1,0-1-1,0 0 1,0 0-1,1 1 1,-1-1 0,0 0-1,0 0 1,0 0-1,0 0 1,0 0-1,-1 0 1,1 0-1,0-1 1,0 1-1,-1 0 1,1 0-1,-1-1 1,1 1-1,-1 0 1,0-1-1,1 1 1,-1 0-1,0-1 1,0 1-1,0-1 1,0 1-1,0 0 1,0-3-1,-8-17-418</inkml:trace>
  <inkml:trace contextRef="#ctx0" brushRef="#br0" timeOffset="1">1 67 20228,'9'-7'1345,"9"0"-553,5 0-896,9-16 544,2 0-32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20284,'1'0'89,"1"0"-1,-1 1 0,0-1 0,-1 0 1,1 1-1,0-1 0,0 1 1,0-1-1,0 1 0,0 0 0,0-1 1,0 1-1,-1 0 0,1-1 0,0 1 1,-1 0-1,1 0 0,-1 0 1,1 0-1,0 0 0,-1 0 0,0-1 1,1 1-1,-1 0 0,0 0 0,1 2 1,7 38 512,-5-23-129,34 116 73,-12-44-508,-21-72-733,2-1 1,0 0 0,13 27 0,-26-54 231,0-1 1,0 2-1,-2-1 1,-12-11-1,-14-13-468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5 167 15003,'-4'-19'1961,"4"7"-1129,9 4-184,5 3 1200,9-1-503,5-1-169,11-2-288,1 2-104,10-2-232,1-4-136,3 2-608,-2-3-400,-6 1-1248,-8 1 1576,-8 2-280,-4-1-224</inkml:trace>
  <inkml:trace contextRef="#ctx0" brushRef="#br0" timeOffset="1">93 376 15523,'0'6'2001,"7"-3"-865,7-5-408,13-6 1617,8-2-953,12-3-440,0-1-232,4 1-720,0 1-472,-8 5 432,-1 4-176,-11 3-96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 19332,'0'0'52,"0"0"-1,0-1 1,0 1-1,0 0 1,0 0-1,0 0 1,0-1 0,0 1-1,0 0 1,-1 0-1,1 0 1,0-1-1,0 1 1,0 0-1,0 0 1,0 0 0,0 0-1,-1 0 1,1-1-1,0 1 1,0 0-1,0 0 1,0 0-1,-1 0 1,1 0 0,0 0-1,0 0 1,0 0-1,-1 0 1,1-1-1,0 1 1,0 0-1,0 0 1,-1 0-1,1 0 1,0 0 0,0 0-1,0 0 1,-1 1-1,1-1 1,0 0-1,0 0 1,0 0-1,-1 0 1,-12 8 1066,-13 18 285,17-13-1249,1-1 1,0 1-1,1 1 0,-8 19 0,12-26-153,0 1-1,1-1 1,0 1 0,0 0-1,1-1 1,0 1-1,1 0 1,-1 0-1,2 0 1,0 11 0,-1-18 3,1 1 0,-1 0 1,0-1-1,1 1 1,-1 0-1,1-1 1,-1 1-1,1-1 0,0 1 1,0-1-1,0 1 1,0-1-1,0 1 1,0-1-1,0 0 0,0 0 1,0 1-1,0-1 1,1 0-1,-1 0 0,1 0 1,2 1-1,-2-2 12,0 1 0,0-1 0,0 0 0,0 0 0,0 0 0,1 0 0,-1 0 0,0 0 0,0-1 0,0 1 0,0-1 0,0 1 0,0-1 0,0 0 0,3-1 0,4-3 84,-1 0 1,0 0-1,0-1 1,0 0-1,-1-1 0,12-12 1,-11 8 47,1 0 0,-1 0 1,-1-1-1,10-21 0,-14 27-84,-1-1-1,1 1 0,-1-1 0,-1 0 0,1 0 0,-1 1 0,0-1 0,-1 0 1,1 0-1,-1 0 0,-2-9 0,2 14-54,0 0 0,-1-1 0,1 1 0,-1 0 0,0 0 0,1 0 0,-1 0 0,0 0 0,0 1 0,0-1 0,-1 0 0,1 0 0,0 1 0,-1-1 0,-2-2 0,2 3-21,1 0 0,0 1 0,0-1 0,-1 1-1,1-1 1,0 1 0,-1-1 0,1 1 0,-1 0-1,1 0 1,-1-1 0,1 1 0,0 0 0,-1 0 0,1 1-1,-1-1 1,1 0 0,-2 1 0,-1 0-127,1 1 1,-1-1-1,1 1 0,0 0 1,-1 0-1,1 0 1,0 0-1,1 1 0,-1-1 1,0 1-1,1 0 1,-1-1-1,1 1 0,0 0 1,0 1-1,-3 5 1,-3 21-1666,9-15 967,-1-15 807,1 1-1,-1-1 1,0 0-1,0 1 0,0-1 1,0 0-1,0 0 1,1 0-1,-1 1 0,0-1 1,0 0-1,0 0 0,1 0 1,-1 1-1,0-1 1,0 0-1,1 0 0,-1 0 1,0 0-1,0 0 1,1 1-1,-1-1 0,0 0 1,0 0-1,1 0 1,-1 0-1,0 0 0,1 0 1,-1 0-1,0 0 1,0 0-1,1 0 0,-1 0 1,0 0-1,1 0 0,-1-1 1,1 1-1,12-9-804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16259,'-16'21'1130,"-1"-1"-1,-25 22 1,-16 20 997,57-61-2149,0-1-1,1 1 0,-1 0 0,0 0 0,1 0 0,-1 0 1,1-1-1,-1 1 0,1 0 0,-1 0 0,1 0 1,0 0-1,-1 0 0,1 0 0,0 1 0,0-1 1,0 0-1,0 0 0,0 0 0,0 0 0,0 0 1,0 0-1,0 0 0,0 0 0,1 0 0,-1 0 1,0 0-1,1 0 0,-1 0 0,1 0 0,-1 0 1,1 0-1,-1 0 0,1 0 0,0-1 0,-1 1 0,1 0 1,0 0-1,0-1 0,0 1 0,-1 0 0,1-1 1,1 1-1,6 4-410,-1-2-1,1 1 1,0-1 0,13 4 0,-10-4 102,11 4-433,37 14-1146,-55-19 1828,1 0-1,-1 0 1,1 1 0,-1 0-1,0 0 1,0 0 0,0 0-1,-1 0 1,6 7 0,-8-9 132,0 0 0,-1 0 0,0 0 0,1 0 0,-1 0 0,1 0-1,-1 0 1,0 0 0,0-1 0,0 1 0,1 0 0,-1 0 0,0 0 0,0 1 0,0-1 0,0 0 0,-1 0 0,1-1 0,0 1 0,0 0 0,-1 0 0,1 0 0,0 0 0,-1 0 0,1 0-1,-1 0 1,1 0 0,-1 0 0,0-1 0,1 1 0,-1 0 0,0 0 0,1-1 0,-1 1 0,0-1 0,-1 2 0,-4 2 407,0 0 0,0 0-1,-13 5 1,-5 3 569,-1-2-1,-1 0 1,0-2-1,0 0 1,-40 5 0,66-13-1045,0 0 1,0 0-1,-1 0 1,1 1-1,0-1 1,0 0-1,-1 0 1,1 0-1,0 0 1,0 0-1,-1 0 1,1 0-1,0 0 1,0 0-1,-1 0 1,1 0-1,0 0 1,0 0-1,-1 0 1,1 0-1,0 0 1,0 0-1,-1-1 1,1 1-1,0 0 1,0 0-1,0 0 1,-1 0-1,1 0 1,0 0-1,0-1 1,0 1-1,-1 0 1,1 0-1,0 0 1,0-1-1,0 1 1,0 0-1,0 0 1,0 0-1,-1-1 1,1 1-1,0 0 1,0 0-1,0-1 1,0 1-1,0 0 1,0 0-1,0-1 1,0 1-1,0 0 1,0 0-1,0-1 1,0 1-1,0 0 1,0 0-1,0-1 1,0 1-1,1 0 1,-1 0-1,0-1 1,0 1-1,0 0 1,0 0-1,12-14-1228,21-18-784,41-49 1,-26 19 714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15539,'-1'16'1793,"-4"7"-1145,0 14-184,-3 6 1272,4 10-743,3 3-169,1 1-216,5-2-64,5-8-96,3-2-80,4-10-112,1-2-32,-3-11-312,1-4-320,-6-9-632,-3-6 896,-8-6-144,-6-6-112</inkml:trace>
  <inkml:trace contextRef="#ctx0" brushRef="#br0" timeOffset="1">210 285 16900,'14'8'1952,"-4"4"-1152,-5 6-336,0 0 1441,1 4-937,0 1-384,-3-2-112,5 1-328,1-4-144,-5-2-232,2-4-184,-2-7-328,-1-5-288,-2-5 752,1-8-209,-1-5-135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0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121 326 15267,'6'2'415,"-1"-1"0,1 0 0,0 0 1,0-1-1,0 0 0,1 0 0,-1 0 0,0 0 0,0-1 0,0 0 0,-1-1 0,1 1 0,0-1 0,8-4 0,-11 5-276,0-1-1,0 1 1,0-1-1,0 0 1,0 0-1,-1 0 1,1-1-1,-1 1 1,1-1-1,-1 1 0,0-1 1,0 0-1,0 0 1,0 0-1,0 0 1,-1 0-1,0 0 1,1 0-1,-1-1 1,0 1-1,0 0 1,-1-1-1,1 1 1,-1-1-1,0 1 1,0-4-1,0 6-111,0 0-1,0 0 1,0 0 0,0 0 0,0 0-1,0 0 1,-1 0 0,1 0-1,0 0 1,-1 1 0,1-1-1,0 0 1,-1 0 0,1 0-1,-1 0 1,1 0 0,-2-1 0,1 2-14,1 0 1,-1-1-1,0 1 1,1 0-1,-1 0 1,1 0-1,-1 0 1,1-1-1,-1 1 1,0 0-1,1 0 1,-1 0-1,1 0 1,-1 0-1,1 1 1,-1-1 0,0 0-1,1 0 1,-1 0-1,1 0 1,-2 1-1,0 0 5,-1 1 0,0-1-1,1 1 1,-1 0 0,1 0-1,0 0 1,0 0 0,0 0-1,-3 4 1,0 2-19,1 0 0,-1 0 0,2 0 0,-1 1 0,1-1 0,0 1 0,1 0 0,-1 9 0,2-12-5,0 1 0,0-1 0,1 1 0,0-1-1,0 1 1,1-1 0,0 1 0,0-1 0,0 0 0,1 1-1,5 11 1,-6-15 9,1-1 1,-1 1-1,1-1 0,0 0 0,0 0 1,0 1-1,0-1 0,1 0 0,-1-1 1,1 1-1,-1 0 0,1-1 0,-1 1 0,1-1 1,0 0-1,0 0 0,-1 0 0,1 0 1,0-1-1,0 1 0,0-1 0,0 1 1,0-1-1,0 0 0,0 0 0,0-1 0,0 1 1,0-1-1,0 1 0,0-1 0,5-2 1,-2 1-44,0 0 1,0 0 0,0-1-1,-1 0 1,1 0 0,-1-1-1,1 1 1,-1-1 0,0 0-1,0-1 1,-1 1 0,1-1-1,-1 0 1,4-6-1,-5 6-220,-1-1-1,1 0 0,-1 1 0,0-1 1,-1 0-1,0 0 0,0 0 0,0 0 1,0 0-1,-1 0 0,-1-13 0,0 8-2,-1-1 1,0 1-1,-1 0 0,-1-1 0,-6-14 0,-15-24-756</inkml:trace>
  <inkml:trace contextRef="#ctx0" brushRef="#br0" timeOffset="1">23 27 15947,'-17'5'1593,"13"0"-1089,2-5-152,7-2 208,5-6 16,3-5-200,-3 0-120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16828,'0'0'60,"-1"0"1,1 0 0,-1 0 0,1 1 0,-1-1 0,1 0 0,-1 0 0,1 0-1,0 0 1,-1 0 0,1 0 0,-1-1 0,1 1 0,-1 0 0,1 0-1,-1 0 1,1 0 0,0 0 0,-1-1 0,1 1 0,-1 0 0,1 0 0,0-1-1,-1 1 1,1 0 0,0-1 0,-1 1 0,1 0 0,0-1 0,0 1-1,-1 0 1,1-1 0,0 1 0,0-1 0,0 1 0,-1-1 0,1 1-1,0 0 1,0-1 0,0 1 0,0-1 0,0 1 0,0-1 0,0 1 0,0-1-1,0 1 1,0-1 0,0 1 0,0 0 0,0-1 0,1 1 0,-1-1-1,0 1 1,0-1 0,0 1 0,1 0 0,-1-1 0,0 1 0,1-1-1,21-28 1400,-18 24-1002,-3 3-374,12-12 816,25-25-1,-35 36-839,0 1-1,0-1 1,0 1-1,0 0 1,1 0-1,-1 0 1,0 0-1,1 0 1,0 1-1,-1-1 1,1 1-1,0 0 1,0 0-1,-1 1 1,1-1 0,6 1-1,-9 0-48,1 1 0,0-1 0,0 1 0,-1 0 0,1-1-1,0 1 1,-1 0 0,1 0 0,-1 0 0,1 0 0,-1 1 0,1-1 0,-1 0 0,0 1-1,0-1 1,0 1 0,0-1 0,0 1 0,0-1 0,0 1 0,0 0 0,-1-1 0,1 1-1,0 0 1,-1 0 0,0-1 0,1 3 0,1 7-1,-1 0 1,0 0-1,-1 15 0,0-18-4,-7 90 1,4-66-2,0 50 0,3-80-4,0 0 0,0 0 0,0 0-1,0 0 1,0 0 0,1 0-1,-1 0 1,1-1 0,0 1 0,-1 0-1,1 0 1,0 0 0,0-1-1,0 1 1,0 0 0,0-1-1,1 1 1,1 2 0,-1-4-1,-1 1 1,1 0-1,-1-1 1,1 1-1,-1-1 1,1 1-1,-1-1 1,1 0-1,-1 1 1,1-1-1,-1 0 1,1 0 0,-1 0-1,1-1 1,0 1-1,-1 0 1,1 0-1,1-1 1,5-2 5,-1 0 1,0 0-1,0-1 0,0 0 1,0 0-1,-1-1 1,11-9-1,-1-1 93,-1-1-1,-1 0 1,0-1-1,-1 0 1,13-25-1,-21 33-6,0 1 0,-1-2-1,0 1 1,0 0 0,-1-1 0,0 1-1,-1-1 1,0 0 0,-1 0-1,0 0 1,0 0 0,-1 0 0,-2-17-1,1 23-54,0 1-1,0 0 0,0-1 1,0 1-1,-1 0 1,1 0-1,-1 0 1,0 0-1,0 0 0,0 0 1,0 0-1,-1 1 1,1-1-1,-1 1 0,-3-3 1,4 3-43,0 1 1,1 0-1,-1 0 1,0 1 0,0-1-1,0 0 1,0 1-1,0-1 1,0 1-1,0-1 1,0 1-1,0 0 1,0 0-1,0 0 1,0 0-1,0 0 1,0 1-1,0-1 1,0 1-1,0-1 1,0 1-1,0-1 1,0 1 0,1 0-1,-1 0 1,0 0-1,-3 3 1,2-2-167,0 1 0,0 0 0,1-1 0,-1 1 0,1 0 0,-1 1 0,1-1 0,0 0 0,0 1 0,1-1 0,-1 1 0,1-1 0,0 1 0,0 0 0,0 0 0,0-1 0,0 8 0,0-5-103,1 1-1,0-1 1,1 0 0,0 0 0,0 1 0,0-1 0,0 0-1,1 0 1,0 0 0,4 7 0,7 9-807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87 180 16756,'4'-24'2816,"-7"18"-1347,-6 15-248,8-6-1125,-29 49 541,27-47-533,1 1 1,0-1-1,0 1 1,0-1 0,1 1-1,0 0 1,-1 10 0,2-16-100,0 0 0,0 1 0,0-1 0,0 0-1,0 0 1,0 0 0,0 0 0,0 0 0,0 0 0,1 0 0,-1 0 0,0 0 0,0 0 0,0 1 0,0-1 0,0 0 0,0 0 0,0 0 0,1 0-1,-1 0 1,0 0 0,0 0 0,0 0 0,0 0 0,0 0 0,0 0 0,1 0 0,-1 0 0,0 0 0,0 0 0,0 0 0,0 0 0,0 0 0,0 0 0,1 0-1,-1-1 1,0 1 0,0 0 0,0 0 0,0 0 0,0 0 0,0 0 0,0 0 0,0 0 0,1 0 0,-1 0 0,0 0 0,0-1 0,0 1 0,0 0-1,0 0 1,0 0 0,0 0 0,0 0 0,0 0 0,0-1 0,0 1 0,0 0 0,6-7 20,2-11 105,-2-1 1,7-28-1,-11 41-84,0-12 206,-8 26 11,-11 29-14,6-8-146,1 1 0,2 0-1,1 0 1,1 1 0,-3 39 0,9-69-96,0 0 1,0-1-1,0 1 1,0 0-1,0 0 1,0-1-1,0 1 1,0 0-1,0-1 1,0 1-1,0 0 1,0-1 0,0 1-1,0 0 1,1-1-1,-1 1 1,0 0-1,1-1 1,-1 1-1,0-1 1,1 1-1,-1-1 1,1 1 0,-1 0-1,1 0 1,0-1-2,0 0 1,-1 0-1,1-1 1,0 1-1,0 0 1,-1 0 0,1 0-1,0 0 1,-1-1-1,1 1 1,0 0-1,-1-1 1,1 1-1,0 0 1,-1-1 0,1 1-1,-1-1 1,1 1-1,0-1 1,31-36 127,-27 32-117,22-29 125,41-37 0,-58 61-112,1 1 0,0 1 0,0 0 1,1 0-1,0 1 0,0 0 0,1 1 0,14-5 0,-23 10-22,-1 0-1,1 1 1,0-1 0,-1 1-1,1-1 1,0 1 0,0 0-1,-1 1 1,1-1 0,0 0-1,-1 1 1,1 0 0,0 0-1,4 2 1,-6-2-7,-1 0 0,0 0 1,1-1-1,-1 1 0,0 0 0,0 0 0,0 0 0,0 0 0,0 1 0,0-1 0,0 0 1,0 0-1,-1 1 0,1-1 0,0 0 0,-1 1 0,1-1 0,-1 1 0,1-1 0,-1 1 1,0-1-1,0 1 0,1-1 0,-1 1 0,0-1 0,0 1 0,-1-1 0,1 1 0,0-1 1,0 1-1,-1-1 0,1 1 0,-1-1 0,1 0 0,-1 1 0,0-1 0,0 2 0,0-1 4,0 0 0,0 0 0,0-1 0,0 1 0,0 0 0,-1-1 0,1 1 0,0 0 0,-1-1 0,1 0 0,-1 1-1,0-1 1,1 0 0,-5 2 0,5-3 3,0 1-1,1-1 1,-1 0 0,0 0-1,0 0 1,0 0 0,0 0-1,0 0 1,0 0-1,0 0 1,0 0 0,0-1-1,0 1 1,0 0-1,1 0 1,-1-1 0,0 1-1,0-1 1,0 1 0,0-1-1,1 1 1,-1-1-1,0 1 1,1-1 0,-1 0-1,0 1 1,1-1 0,-1 0-1,1 0 1,-1 1-1,1-1 1,-1 0 0,1 0-1,-1 0 1,1-1 0,-6-14 96,0-1 1,2 0-1,0 0 1,1 0-1,0 0 1,2 0-1,0-32 1,1 48-98,0 0-1,0 1 1,0-1 0,0 0 0,0 0-1,0 0 1,0 0 0,0 0 0,0 1 0,0-1-1,0 0 1,1 0 0,-1 0 0,0 1 0,1-1-1,-1 0 1,0 0 0,1 1 0,-1-1 0,1 0-1,-1 0 1,1 1 0,0-1 0,-1 1 0,1-1-1,0 1 1,-1-1 0,1 1 0,0-1 0,-1 1-1,1-1 1,0 1 0,0 0 0,0 0-1,0-1 1,3 1 15,0 0 0,-1 1-1,1-1 1,-1 1 0,1-1 0,-1 1-1,4 2 1,11 1-82,2 0-221,0-1-1,38 0 0,-52-3-4,0 0-1,-1-1 1,1 1-1,0-1 1,-1-1-1,1 1 1,-1-1-1,1 0 1,-1 0-1,1-1 1,-1 1-1,0-1 1,0 0 0,7-7-1,-10 8 175,0 0 1,0-1-1,0 1 0,-1-1 1,0 1-1,1-1 0,-1 0 1,0 1-1,0-1 0,0 0 1,0 0-1,-1 0 0,1 1 1,-1-5-1,1-19-926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17492,'2'1'185,"0"1"0,0-1 0,0 1 0,0 0 0,0-1 0,-1 1 0,1 0 0,0 0 0,-1 0 0,0 0 0,1 0 0,-1 0 0,0 1 0,0-1 0,0 0 0,0 1 0,-1-1 0,1 3 0,8 51 1255,-8-49-1151,3 75 754,-3 0 1,-14 119 0,6-126-708,7-67-301,-1-5-19,0 0 0,1 1-1,0-1 1,0 0-1,0 1 1,0-1-1,0 0 1,1 0-1,-1 1 1,1-1 0,0 0-1,0 0 1,2 3-1,-3-5-12,0-1 0,1 1 0,-1-1-1,0 0 1,1 0 0,-1 1 0,0-1 0,1 0-1,-1 0 1,1 1 0,-1-1 0,1 0-1,-1 0 1,1 0 0,-1 0 0,0 0 0,1 0-1,-1 1 1,1-1 0,-1 0 0,1 0-1,-1-1 1,1 1 0,-1 0 0,1 0-1,-1 0 1,1 0 0,-1 0 0,1 0 0,-1-1-1,1 1 1,14-10 22,-13 8-20,18-16 0,0 0 0,26-34 0,-30 33-21,0 1 1,2 0 0,27-22-1,-43 39 8,0-1 0,0 1 0,0 0-1,0-1 1,0 1 0,0 0 0,0 0 0,1 1-1,-1-1 1,0 0 0,1 1 0,-1-1-1,4 1 1,-5 0 5,0 0-1,0 1 1,0-1 0,0 1-1,-1-1 1,1 0-1,0 1 1,0 0-1,0-1 1,-1 1 0,1-1-1,0 1 1,-1 0-1,1 0 1,0-1 0,-1 1-1,1 0 1,-1 0-1,1 0 1,-1 0-1,0 0 1,1 0 0,-1-1-1,0 1 1,0 0-1,1 0 1,-1 0 0,0 0-1,0 0 1,0 0-1,0 0 1,0 0-1,0 0 1,-1 2 0,0 17-25,-2 0-1,0 0 1,-12 38 0,1 2 45,13-59-37,1 0 1,-1 0-1,1 0 1,0 0 0,0-1-1,0 1 1,-1 0 0,1 0-1,0 0 1,0 0 0,0 0-1,0 0 1,1 0-1,-1 0 1,0 0 0,0 0-1,1 0 1,0 1 0,-1-2-79,1 0 1,-1 0 0,1 0-1,0 0 1,-1-1 0,1 1-1,-1 0 1,1-1 0,-1 1-1,1 0 1,-1-1 0,1 1 0,-1-1-1,1 1 1,-1 0 0,1-1-1,-1 1 1,0-1 0,1-1-1,23-33-2290,-11 11 1625,4-2-277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15899,'3'0'338,"0"-1"-1,-1 0 0,1 1 0,0-1 0,0-1 0,0 1 0,-1 0 0,1-1 1,-1 1-1,1-1 0,-1 0 0,0 0 0,1 0 0,-1 0 0,0 0 0,0-1 0,-1 1 1,3-3-1,-2 2-181,0 0 1,0-1-1,0 1 1,0 0-1,0 0 1,-1-1-1,0 1 1,0-1-1,0 1 1,0-1-1,0 0 0,-1 1 1,1-1-1,-1-7 1,0 11-151,0 0-1,-1 0 1,1 0 0,0-1 0,0 1-1,0 0 1,0 0 0,0 0 0,0-1-1,0 1 1,0 0 0,-1 0 0,1 0 0,0 0-1,0-1 1,0 1 0,0 0 0,-1 0-1,1 0 1,0 0 0,0 0 0,0 0-1,-1-1 1,1 1 0,0 0 0,0 0-1,-1 0 1,1 0 0,0 0 0,0 0-1,0 0 1,-1 0 0,1 0 0,0 0-1,0 0 1,-1 0 0,1 0 0,0 0-1,0 0 1,0 0 0,-1 1 0,1-1-1,0 0 1,0 0 0,0 0 0,-1 0-1,1 0 1,0 0 0,0 1 0,0-1-1,0 0 1,-1 0 0,1 0 0,0 0-1,0 1 1,0-1 0,0 0 0,0 0 0,0 0-1,0 1 1,0-1 0,-1 0 0,1 1-1,-11 14 110,3-4-76,1 1 0,0 0 0,1 1 1,1 0-1,0 0 0,0 0 0,1 0 1,1 1-1,0 0 0,1-1 0,0 23 0,2-34-35,-1-1 0,1 0 0,0 1-1,0-1 1,0 0 0,1 1 0,-1-1-1,0 0 1,0 0 0,1 1-1,-1-1 1,1 0 0,-1 0 0,1 0-1,-1 1 1,1-1 0,0 0 0,-1 0-1,1 0 1,0 0 0,0 0-1,0 0 1,0 0 0,0-1 0,0 1-1,0 0 1,0 0 0,0-1-1,0 1 1,1-1 0,-1 1 0,0-1-1,0 1 1,1-1 0,-1 0 0,0 0-1,0 0 1,1 1 0,-1-1-1,0 0 1,1-1 0,-1 1 0,0 0-1,2-1 1,6-1 16,0-1 0,0 0 0,0-1-1,-1 0 1,9-5 0,-8 4-10,7-4 12,-3 1-7,0 1 0,17-6 0,-27 12-12,0-1 0,0 2 0,0-1 0,0 0 0,0 1 0,0-1 0,0 1 0,0 0 0,1 0 0,-1 0 0,0 0 0,0 1 0,0-1 0,0 1 0,0 0 0,5 2 0,-6-2 11,0 1 0,0-1 0,-1 1-1,1 0 1,-1 0 0,1-1 0,-1 1-1,1 0 1,-1 1 0,0-1 0,0 0-1,0 0 1,0 0 0,-1 1 0,1-1-1,0 0 1,-1 1 0,0-1 0,1 1 0,-1-1-1,0 3 1,0-2 61,0 1 1,0-1-1,-1 0 0,1 0 0,0 0 0,-1 0 1,0 0-1,1-1 0,-1 1 0,-1 0 1,1 0-1,0 0 0,-1-1 0,1 1 0,-1-1 1,-3 5-1,5-7-57,0 0 0,-1 0 1,1 0-1,0 0 0,0 0 0,-1 0 0,1 0 1,0 0-1,0 0 0,-1 0 0,1 0 0,0 0 1,-1 0-1,1 0 0,0 0 0,0 0 0,-1 0 1,1 0-1,0 0 0,0 0 0,-1-1 0,1 1 1,0 0-1,0 0 0,-1 0 0,1 0 0,0-1 1,0 1-1,0 0 0,-1 0 0,1 0 1,0-1-1,0 1 0,0 0 0,0 0 0,0-1 1,-1 1-1,1 0 0,0 0 0,0-1 0,0 1 1,0 0-1,0-1 0,0 1 0,0 0 0,0-1 1,-4-15 285,4 16-284,-6-36 159,2 0 0,1 0-1,4-56 1,-1 90-234,0 0-1,0-1 1,1 1-1,-1 0 1,1 0-1,-1 0 1,1-1-1,0 1 1,0 0-1,0 0 1,0 0-1,0 0 1,0 1 0,1-1-1,-1 0 1,1 0-1,-1 1 1,4-3-1,0 0-341,0 1-1,1 0 1,-1 1-1,1 0 1,7-3 0,26-12-634,-10 0 288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19644,'9'13'2089,"0"1"-1457,-4 6-288,3 5 1536,-1 6-1280,3 7-136,-3 9-199,3 4-49,-1 4-280,-4 1-264,1-2-545,-3-1-415,-2-10 1016,4-4-216,-4-18-208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1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18684,'-7'21'2168,"-2"-2"-1279,3-6-409,6-6 1440,5-4-736,3-6-872,2-3-552,4-2 240,-4-1-136,1-2-152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13579,'-12'-45'2733,"11"40"-866,8 29-833,21 61-377,4-1 0,52 95 0,-58-132-831,1-2-1,3-1 1,1-1 0,2-2-1,43 41 1,-42-51-970,50 34 0,-80-61 642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63 504 14587,'-28'3'1520,"9"-3"-935,5 0-225,12-6 624,8-4-120,13-6-264,4-5-128,7-9-216,4-3-88,5-10-48,2-3-128,-1-7-504,-2-3 80,-11-10 360,-7 1-136,-6 4-72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 17004,'6'-9'669,"-5"7"-529,0 0 0,0 1 0,0-1 1,0 0-1,1 1 0,-1-1 1,1 1-1,-1 0 0,1 0 1,-1-1-1,3 0 0,-4 3-1,1 0-1,-1 0 0,0 1 1,1-1-1,-1 0 1,0 0-1,0 1 0,0-1 1,0 0-1,-1 0 1,1 1-1,0-1 0,-1 2 1,-37 146 2587,-2 13-1819,36-138-802,-10 64 219,13-80-301,1 0-1,0 0 1,0 0 0,1 0-1,-1 0 1,2 0 0,-1 0-1,4 10 1,-4-17-37,-1 1 0,1-1 1,0 1-1,-1-1 0,1 0 0,0 1 0,0-1 0,0 0 0,0 0 1,0 0-1,0 1 0,0-1 0,0 0 0,1-1 0,-1 1 0,0 0 1,1 0-1,-1 0 0,0-1 0,1 1 0,1 0 0,-1-1-41,1 0-1,-1 1 0,0-1 1,1-1-1,-1 1 1,0 0-1,1 0 0,-1-1 1,0 0-1,0 1 1,1-1-1,2-1 0,4-3-237,0 0 0,-1-1 0,1 0-1,-1 0 1,8-9 0,62-66-3056,-84 112 2885,4-20 618,0 0 1,1-1-1,0 1 0,0 0 1,2 18-1,-1-26-104,1 0 1,-1 0-1,1 0 0,0 0 1,-1 0-1,1-1 0,1 1 1,-1 0-1,0-1 1,1 1-1,-1-1 0,1 1 1,0-1-1,0 0 0,0 1 1,0-1-1,0 0 0,0-1 1,0 1-1,1 0 0,-1-1 1,1 1-1,-1-1 0,1 1 1,5 0-1,-1 0 21,1-1 1,0 0-1,0 0 0,0 0 0,0-1 1,0-1-1,0 1 0,0-1 0,0-1 0,0 1 1,-1-2-1,1 1 0,-1-1 0,10-4 1,-11 5-44,0-1 1,-1 0 0,1 0 0,-1-1 0,1 0-1,-1 0 1,0 0 0,-1 0 0,1-1 0,-1 0 0,0 0-1,0 0 1,0 0 0,-1-1 0,0 1 0,0-1-1,4-11 1,-6 16-21,-1 0 0,0 0 0,0 0 0,1 0 0,-1 0 0,0 1 0,0-1 0,0 0 0,0 0 0,0 0 0,0 0 0,0 0 0,0 0 0,-1 0 0,1 1 0,0-1 0,0 0-1,-1 0 1,1 0 0,-1 0 0,0-1 0,1 2 6,-1 0-1,0-1 1,1 1-1,-1-1 1,0 1 0,1 0-1,-1 0 1,0-1-1,0 1 1,1 0-1,-1 0 1,0 0-1,0 0 1,1 0-1,-1 0 1,0 0-1,0 0 1,0 0-1,0 1 1,-3 0 40,0 0 1,0 0-1,0 1 0,1-1 1,-1 1-1,0 0 0,1 0 1,-4 3-1,3-2 3,1 1-1,-1-1 1,1 1-1,0 0 1,0 0-1,0 0 1,1 1 0,-1-1-1,1 0 1,-3 8-1,5-11-45,-1 1 0,1-1-1,-1 1 1,1-1 0,0 1-1,0 0 1,0-1 0,0 1-1,0-1 1,0 1 0,0 0 0,0-1-1,1 1 1,-1-1 0,0 1-1,1 0 1,-1-1 0,1 1-1,0-1 1,0 0 0,0 1-1,-1-1 1,1 0 0,0 1-1,0-1 1,1 0 0,-1 0-1,0 0 1,0 0 0,1 0 0,-1 0-1,0 0 1,1 0 0,-1 0-1,3 0 1,7 3-21,0-1 0,0 0 1,0-1-1,0 0 0,1-1 1,20 0-1,0-2-39,37-6-1,-63 6 78,-1 0 0,1 0 0,-1 0 0,1-1 0,-1 0 0,8-3 0,-11 4 0,-1 0-1,0 1 0,0-1 0,0 0 1,0 0-1,0 0 0,0 0 0,-1 0 0,1 0 1,0 0-1,0 0 0,-1 0 0,1 0 0,0 0 1,-1 0-1,1-1 0,-1 1 0,0 0 1,1 0-1,-1-1 0,0 1 0,0 0 0,0 0 1,0-1-1,0 1 0,0 0 0,0-1 0,0 1 1,0 0-1,-1 0 0,1-1 0,-1 1 1,0-2-1,-3-7 225,-1 0 1,0 0-1,-1 1 1,-8-12-1,7 12 32,1-1 1,0 0-1,-8-18 0,14 28-278,0-1-1,-1 1 1,1 0-1,0 0 1,0-1 0,0 1-1,0 0 1,0 0-1,0-1 1,0 1 0,0 0-1,0-1 1,0 1-1,0 0 1,0-1 0,0 1-1,0 0 1,0 0-1,0-1 1,0 1 0,1 0-1,-1-1 1,0 1 0,0 0-1,0 0 1,0 0-1,0-1 1,1 1 0,-1 0-1,0 0 1,0-1-1,1 1 1,-1 0 0,0 0-1,0 0 1,1 0-1,-1-1 1,0 1 0,0 0-1,1 0 1,-1 0-1,0 0 1,0 0 0,1 0-1,-1 0 1,0 0-1,1 0 1,-1 0 0,0 0-1,1 0 1,-1 0-1,0 0 1,0 0 0,1 0-1,-1 0 1,0 0-1,1 0 1,-1 1 0,0-1-1,0 0 1,1 0 0,-1 0-1,0 0 1,0 1-1,29 9-134,-21-6-13,7 2 25,1-1 0,-1 0 0,1-1 0,0-1 0,0-1-1,32 2 1,15-12-108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3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13507,'0'3'241,"1"-1"1,-1 0-1,1 0 0,0 1 1,0-1-1,0 0 0,0 0 0,0 0 1,0 0-1,3 3 0,2 4 274,57 95 1359,112 141 1,-117-176-1944,3-2 1,116 98-1,-64-65-1618,-106-96 1351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9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0 733 16924,'0'-22'1576,"6"-9"-1048,7-6-216,14-18 632,6-5-200,4-13-287,3-5-249,2-5-768,-2 0 1960,0 6-1352,-2 5 48,-8 10-40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11 362 19124,'-8'-17'1648,"5"7"-1199,3 6-201,17-1 640,5 0-176,9-8-304,2-2-128,4-6-208,5-5-8,0-7-8,-5-3-72,-7-1-376,-6-2-256,-9 8-24,-7 1 496,-6 7-168,-5 7-112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17644,'-10'36'4993,"-7"19"-4860,-11 4 361,-66 99 0,37-66-17,55-90-463,-1 3 20,1 0-1,-1 0 1,1-1 0,0 1 0,-2 6-1,4-10-30,0 0 0,-1 0-1,1 0 1,0 0-1,0 0 1,0 0-1,0 0 1,0 0 0,0 0-1,0-1 1,1 1-1,-1 0 1,0 0-1,0 0 1,1 0 0,-1 0-1,0-1 1,1 1-1,-1 0 1,1 0-1,-1 0 1,1-1 0,0 1-1,-1 0 1,1-1-1,0 1 1,-1-1-1,1 1 1,0-1 0,0 1-1,-1-1 1,1 1-1,0-1 1,0 0-1,0 1 1,1-1 0,25 7-60,1-2 0,-1-1 1,1-2-1,33 0 1,-43-2-264,0-1-1,-1 0 1,28-6 0,-37 5 261,-1 0 0,1 0 0,-1-1 1,1 0-1,-1 0 0,0-1 0,0 0 0,-1 0 0,1-1 0,9-8 0,24-37-343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46 15043,'1'52'8915,"1"12"-7062,-6 97-3911,3-158 1817,1 0 0,-1 1 0,1-1 0,-1 0-1,0 0 1,-3 6 0,4-9 199,0 1 1,0-1-1,-1 0 0,1 1 0,0-1 0,-1 0 1,1 1-1,0-1 0,0 0 0,-1 1 1,1-1-1,0 0 0,-1 0 0,1 0 0,-1 1 1,1-1-1,0 0 0,-1 0 0,1 0 0,-1 0 1,1 0-1,-1 0 0,0 0 13,0 0-1,0 0 1,0-1-1,0 1 1,1 0 0,-1-1-1,0 1 1,0-1-1,0 1 1,1-1 0,-1 1-1,0-1 1,1 0 0,-1 1-1,0-2 1,-10-11-546,1-2 1,0 1 0,1-1-1,1-1 1,1 1-1,0-1 1,1-1 0,0 1-1,-3-20 1,8 30 668,-1 0 1,1-1 0,1 1-1,-1-1 1,1 1-1,0-1 1,1 1 0,-1 0-1,1-1 1,1 1-1,-1-1 1,1 1 0,3-8-1,-2 9 203,0 0-1,1 0 0,-1 0 0,1 1 0,0-1 1,0 1-1,0 0 0,0 0 0,1 0 1,0 1-1,0 0 0,0 0 0,0 0 1,11-4-1,-9 4-101,0 1 1,1-1-1,0 2 1,-1-1-1,1 1 1,0 0-1,0 1 1,0 0-1,-1 0 1,10 1-1,-15 0-161,1-1 0,-1 0 0,0 1 0,0-1 0,1 1 0,-1 0 0,0 0 0,0 0-1,0 0 1,0 0 0,0 0 0,0 0 0,0 1 0,0-1 0,-1 1 0,1-1 0,0 1 0,-1 0 0,0 0 0,1 0 0,-1 0-1,0 0 1,0 0 0,0 0 0,0 0 0,0 0 0,0 0 0,-1 1 0,1-1 0,-1 0 0,1 0 0,-1 1 0,0-1-1,0 0 1,0 1 0,0-1 0,-2 5 0,1-1 91,-1 0 0,0 1 0,0-1-1,0 0 1,-1 0 0,0-1 0,0 1 0,-9 10-1,-7 16 520,19-32-641,0 0 1,0 1-1,0-1 0,0 0 0,1 0 0,-1 1 0,0-1 1,0 0-1,0 0 0,1 0 0,-1 1 0,0-1 0,0 0 1,1 0-1,-1 0 0,0 0 0,0 0 0,1 1 0,-1-1 1,0 0-1,0 0 0,1 0 0,-1 0 0,0 0 0,1 0 1,-1 0-1,0 0 0,0 0 0,1 0 0,-1 0 0,0 0 1,1 0-1,-1 0 0,16 0-43,-14 0 35,3 0-6,-1 0 1,0 0 0,0 1-1,0-1 1,0 1 0,0 0-1,-1 1 1,1-1 0,0 0-1,0 1 1,-1 0-1,1 0 1,-1 0 0,0 1-1,1-1 1,-1 1 0,0-1-1,0 1 1,-1 0-1,1 0 1,-1 1 0,1-1-1,-1 0 1,0 1 0,0-1-1,0 1 1,-1 0-1,2 5 1,-1-3 20,-1 0-1,1 0 1,-1 0-1,-1 1 1,1-1-1,-1 0 1,0 0-1,-1 1 1,1-1-1,-1 0 1,-1 0-1,1 0 1,-1 0-1,0 0 1,0 0-1,-1-1 1,1 1-1,-5 5 1,1-3 75,0 0 1,-1 0-1,0 0 1,-1-1-1,0 0 0,0-1 1,0 0-1,-12 7 1,17-11-55,-1 0 0,1 0 0,-1-1 0,1 1 1,-1-1-1,0 1 0,0-1 0,0 0 0,0 0 1,0-1-1,0 1 0,0-1 0,0 0 0,0 0 1,0-1-1,0 1 0,0-1 0,0 0 1,0 0-1,0 0 0,0 0 0,1-1 0,-6-2 1,7 3-132,0 0 1,0-1-1,1 1 1,-1-1-1,1 1 1,-1-1 0,1 1-1,-1-1 1,1 0-1,0 0 1,0 1 0,0-1-1,0 0 1,0 0-1,1 0 1,-1 0-1,0 0 1,1-1 0,0 1-1,-1 0 1,1 0-1,0 0 1,0 0 0,0 0-1,0-1 1,1 1-1,-1 0 1,0 0-1,1 0 1,0 0 0,-1 0-1,1 0 1,0 0-1,0 0 1,0 0 0,0 0-1,1 1 1,-1-1-1,0 0 1,1 1-1,-1-1 1,1 1 0,3-3-1,10-9-773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16708,'21'-11'2183,"37"-22"1,-52 29-1919,0 0 0,-1-1 0,1 1 0,-1-1 0,0 0 0,0-1 0,-1 1 0,0-1 0,1 0 0,3-9 0,-7 14-226,0 0-1,-1 0 0,1 0 0,-1 0 0,1 0 1,-1 0-1,0 0 0,1 0 0,-1 0 0,0-1 1,0 1-1,0 0 0,0 0 0,0 0 0,0 0 1,0 0-1,0-1 0,0 1 0,-1 0 1,1 0-1,0 0 0,-1 0 0,1 0 0,-1 0 1,1 0-1,-1 0 0,1 0 0,-1 0 0,0 0 1,0 0-1,1 1 0,-1-1 0,0 0 0,-1-1 1,0 2-12,1 0 1,-1-1 0,1 1 0,-1 0 0,0 0 0,1 0 0,-1 0 0,1 0 0,-1 0 0,1 0 0,-1 0 0,0 1 0,1-1-1,-1 0 1,1 1 0,-1 0 0,1-1 0,0 1 0,-1 0 0,1 0 0,-1 0 0,1-1 0,0 2 0,0-1 0,-1 1 0,-6 6-4,0 0 0,1 1 1,0 0-1,0 1 0,1-1 1,1 1-1,-1 0 0,-4 15 0,4-9-6,1 1-1,0 0 0,2-1 1,-4 33-1,7-46-36,-1 1 0,1-1 0,0 1 0,1-1 0,-1 1 0,1-1 1,-1 0-1,1 1 0,0-1 0,3 6 0,-4-7-26,1-1-1,0 0 1,0 0 0,0 0 0,0 0-1,0 0 1,0 0 0,0 0 0,0-1-1,0 1 1,1 0 0,-1-1 0,0 1-1,1-1 1,-1 1 0,0-1 0,1 1-1,-1-1 1,0 0 0,1 0 0,-1 1-1,1-1 1,-1 0 0,0-1 0,1 1-1,-1 0 1,1 0 0,-1 0 0,2-1-1,7-2-360,0-1 0,0 1-1,0-2 1,-1 1 0,0-1 0,0-1-1,0 1 1,10-10 0,64-60-1913,-69 61 1656,5-4-717,29-30-1135,-44 43 2722,0 0-1,0 0 0,-1 0 1,1 0-1,-1 0 0,-1-1 0,1 1 1,2-9-1,-5 14-168,0 0 0,0 0 0,0 0 0,0-1 0,1 1 0,-1 0 0,0 0 0,0 0 0,0-1 0,0 1 0,0 0 0,0 0 0,0-1 0,0 1 0,0 0 0,0 0 0,0 0 0,0-1 0,0 1 0,0 0 0,0 0 0,-1-1 0,1 1 0,0 0 0,0 0 0,0 0 0,0 0 0,0-1 0,0 1 0,-1 0 0,1 0 0,0 0 0,0 0 0,0-1 0,0 1 0,-1 0 0,1 0 0,0 0 0,-10 2 1444,-9 12 313,11-3-1590,0 1-1,1-1 0,0 1 0,1 1 1,1-1-1,0 1 0,0 0 0,1 0 0,1 0 1,0 1-1,1-1 0,1 1 0,0 0 1,1 20-1,0-33-193,0-1 0,0 1 0,0 0-1,0 0 1,0 0 0,0-1 0,1 1 0,-1 0 0,0 0 0,0-1 0,1 1 0,-1 0 0,0 0 0,1-1-1,-1 1 1,1-1 0,-1 1 0,1 0 0,-1-1 0,1 1 0,0-1 0,-1 1 0,1-1 0,-1 1 0,1-1 0,0 1-1,1-1 1,-1 0 5,0 0 0,1 0 0,-1 0-1,0 0 1,0 0 0,1-1-1,-1 1 1,0 0 0,0-1 0,1 1-1,-1-1 1,0 1 0,0-1 0,2-1-1,5-5 67,0 1 0,-1-1 0,9-9 0,15-21 161,-2-1 0,-1-1-1,-2-1 1,-2-2 0,-1 0 0,21-60-1,-39 84-146,-5 18-94,0 0-1,0 0 1,0 0-1,0 0 0,-1 0 1,1 0-1,0 0 1,0-1-1,0 1 0,0 0 1,0 0-1,0 0 0,0 0 1,0 0-1,-1 0 1,1 0-1,0 0 0,0 0 1,0 0-1,0 0 1,0 0-1,0 0 0,0 0 1,-1 0-1,1 0 1,0 0-1,0 0 0,0 0 1,0 0-1,0 0 1,0 0-1,0 0 0,-1 0 1,1 0-1,0 0 0,0 1 1,0-1-1,0 0 1,0 0-1,0 0 0,0 0 1,0 0-1,0 0 1,-1 0-1,1 0 0,0 0 1,0 1-1,0-1 1,0 0-1,0 0 0,0 0 1,0 0-1,0 0 0,0 0 1,0 0-1,0 1 1,0-1-1,0 0 0,-17 30 48,6-1-75,2-1 0,1 2 1,1-1-1,1 1 0,-2 56 0,8-80-77,0 0-1,0 0 1,1 0-1,0 0 1,0 0-1,4 11 1,-4-15 107,0 0 0,-1-1 0,1 0-1,0 1 1,0-1 0,0 1 0,0-1 0,0 0 0,0 0 0,0 1 0,0-1-1,1 0 1,-1 0 0,0 0 0,1 0 0,-1-1 0,1 1 0,-1 0 0,1-1 0,-1 1-1,1-1 1,-1 1 0,1-1 0,0 1 0,-1-1 0,1 0 0,0 0 0,-1 0-1,1 0 1,2-1 0,30-8-140,3-7-27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19380,'-1'11'2009,"1"-5"-1257,-2 0 2704,1-11-4448,1-2 888,0-3-200,1-1-88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57 18308,'1'-26'4281,"-1"26"-4202,0-1 0,0 1 0,0 0 1,0-1-1,-1 1 0,1 0 0,0-1 0,0 1 0,0-1 1,-1 1-1,1 0 0,0-1 0,0 1 0,-1 0 0,1 0 1,0-1-1,0 1 0,-1 0 0,1-1 0,0 1 1,-1 0-1,1 0 0,-1-1 0,0 1-2,0 0-1,0 0 1,1 0-1,-1 1 1,0-1-1,0 0 1,0 0-1,1 0 1,-1 1 0,0-1-1,0 0 1,1 1-1,-1-1 1,0 1-1,1-1 1,-1 0-1,0 2 1,-6 4-17,1 0 0,0 1 0,0 0 0,1 0 0,0 1 0,1-1 0,-1 1 0,1 0 0,1 0 0,0 0 0,0 1 0,0-1 0,1 1 0,0 0 0,1-1 0,0 1 0,0 0 0,2 17 0,-1-25-59,0 0 0,0 0 0,0-1 0,0 1 0,0 0 0,0-1 0,0 1 0,0 0 0,0 0 0,1-1 0,-1 1 0,0 0-1,1-1 1,-1 1 0,0 0 0,1-1 0,-1 1 0,1-1 0,-1 1 0,0-1 0,1 1 0,0-1 0,-1 1 0,1-1 0,-1 1 0,1-1 0,0 0 0,-1 1 0,1-1 0,0 0 0,-1 1 0,1-1-1,0 0 1,-1 0 0,1 0 0,0 0 0,-1 0 0,1 0 0,0 0 0,0 0 0,-1 0 0,1 0 0,0 0 0,0 0 0,-1 0 0,1-1 0,0 1 0,-1 0 0,1-1 0,0 1 0,-1 0 0,1-1 0,-1 1-1,1-1 1,0 0 0,4-2 21,-1 0-1,0-1 1,0 0 0,0 0-1,6-9 1,0-2 118,-1-1 0,-1 0 0,10-31 0,-7 19 221,-10 58-66,-1-4-256,0-5-44,0 0 0,1-1 0,6 33 0,-7-52 3,0 0 0,0 0 0,0 0 1,0 0-1,1-1 0,-1 1 0,0 0 1,1 0-1,-1 0 0,0 0 0,1-1 1,-1 1-1,1 0 0,-1 0 0,1-1 1,0 1-1,-1 0 0,1-1 0,0 1 0,-1-1 1,1 1-1,0-1 0,1 2 0,-1-2 7,0 0-1,0 0 1,0-1-1,0 1 1,0 0 0,0 0-1,0-1 1,-1 1-1,1 0 1,0-1-1,0 1 1,0-1-1,0 1 1,-1-1-1,1 1 1,0-1-1,-1 0 1,2-1-1,4-4 52,-1-1-1,0 0 1,7-12-1,3-13 73,-12 25-78,0-1 0,1 1-1,0 0 1,0 0 0,0 0 0,1 0 0,0 1-1,9-10 1,-13 16-49,-1 0 0,0 0 0,1 0-1,-1 0 1,1-1 0,-1 1 0,0 0 0,1 0 0,-1 0-1,1 0 1,-1 0 0,1 0 0,-1 0 0,0 0-1,1 0 1,-1 0 0,1 0 0,-1 0 0,1 1-1,-1-1 1,0 0 0,1 0 0,-1 0 0,0 1 0,1-1-1,-1 0 1,0 0 0,1 1 0,-1-1 0,0 0-1,1 0 1,-1 1 0,0-1 0,0 0 0,1 1-1,-1-1 1,0 1 0,0-1 0,0 0 0,1 1-1,-1-1 1,0 1 0,0-1 0,0 1 0,8 24-56,-7-20 49,1 5-20,5 18 2,-7-27 24,0 0 0,0 0 0,1 0 0,-1 0 0,1 0 0,-1 0 0,0 0 0,1 0 0,-1-1 0,1 1 0,0 0 0,-1 0 0,1-1 1,0 1-1,-1 0 0,1-1 0,0 1 0,0 0 0,0-1 0,0 1 0,0-1 2,1 0-1,-1 0 1,0 0 0,0 0 0,0-1 0,0 1-1,0 0 1,-1-1 0,1 1 0,0 0 0,0-1-1,0 0 1,0 1 0,0-1 0,0 1 0,-1-1-1,1 0 1,0 1 0,0-1 0,0-1 0,15-21 42,-11 16-26,19-33 48,-16 26-35,1 0 0,0 0 0,1 1-1,1 0 1,17-17 0,-27 29-32,0 0 0,0 0 0,0 0 0,-1 1 0,1-1 0,1 0 0,-1 1 0,0-1 1,0 1-1,0-1 0,0 1 0,0-1 0,0 1 0,1 0 0,-1 0 0,0-1 0,0 1 1,0 0-1,1 0 0,-1 0 0,0 0 0,2 1 0,-2 0-1,1 0-1,-1 0 1,0 0 0,0 0-1,0 0 1,0 0 0,0 0-1,0 0 1,0 0 0,0 1-1,0-1 1,-1 0 0,1 1-1,0-1 1,-1 0 0,1 1-1,-1 2 1,15 85 22,-15-88-13,1-1 1,-1 1-1,0-1 0,1 1 1,-1-1-1,0 0 0,1 1 1,-1-1-1,0 0 0,1 1 1,-1-1-1,1 0 0,-1 1 1,1-1-1,-1 0 0,1 0 1,-1 1-1,1-1 0,-1 0 1,1 0-1,-1 0 0,1 0 1,-1 0-1,1 0 0,-1 0 1,1 0-1,-1 0 0,1 0 1,-1 0-1,1 0 0,-1 0 1,1 0-1,-1 0 0,1-1 1,-1 1-1,1 0 0,24-11-5,-14 6-284,-10 4 37,1 1 1,-1 0-1,1-1 1,-1 1 0,1 0-1,0 0 1,-1 0-1,1 0 1,-1 1-1,1-1 1,-1 0 0,1 1-1,-1-1 1,1 0-1,-1 1 1,1 0-1,-1-1 1,1 1 0,-1 0-1,0 0 1,0 0-1,1 0 1,-1 0-1,0 0 1,0 0 0,0 0-1,0 1 1,1 0-1,-2-1 209,6 4-1391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18964,'-2'8'5799,"-3"4"-5375,2 0 0,-5 20 0,8-31-428,1-1-1,-1 1 1,0-1-1,0 0 1,1 1 0,-1-1-1,0 1 1,0-1 0,1 0-1,-1 1 1,1-1-1,-1 0 1,0 0 0,1 1-1,-1-1 1,1 0-1,-1 0 1,0 0 0,1 1-1,-1-1 1,1 0 0,-1 0-1,1 0 1,-1 0-1,1 0 1,-1 0 0,1 0-1,-1 0 1,1 0 0,20 0-32,-15-1 23,1 1 20,1 1 0,0-1 0,0 1 0,0 1 0,-1-1 0,1 1 0,8 4 0,-15-6 17,1 1 0,-1-1 1,1 1-1,-1 0 0,0 0 1,1 0-1,-1 0 0,0 0 0,0 0 1,0 0-1,0 0 0,0 0 1,0 0-1,0 1 0,0-1 0,0 0 1,-1 1-1,1-1 0,0 0 1,-1 1-1,1-1 0,-1 1 0,0-1 1,1 1-1,-1-1 0,0 1 1,0-1-1,0 1 0,0 0 0,0-1 1,0 1-1,0-1 0,-1 1 1,1-1-1,-1 1 0,1-1 0,-1 1 1,1-1-1,-1 0 0,0 1 1,0-1-1,-1 2 0,-2 4 74,0-1 1,0 0-1,-1-1 0,0 1 0,0-1 1,-9 8-1,12-12-104,0 1 0,0 0-1,0-1 1,0 1 0,-1-1 0,1 0 0,0 0-1,0 0 1,-1 0 0,1 0 0,-1 0 0,1-1-1,-1 1 1,1-1 0,-1 0 0,1 0 0,-1 0-1,0 0 1,1 0 0,-1 0 0,1-1 0,-3 0 0,-5-6-81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21557,'-4'60'4583,"1"-9"-3723,2-37-832,1 0 0,1-1-1,0 1 1,1 0 0,1 0-1,0-1 1,7 19 0,-10-31-26,0 0 0,1 0 0,-1 1 0,1-1 0,-1 0 0,1 0 1,-1 0-1,1 0 0,0 0 0,0 0 0,0 0 0,-1 0 0,1 0 0,0 0 0,0-1 0,0 1 1,0 0-1,0 0 0,1-1 0,-1 1 0,0-1 0,0 1 0,0-1 0,1 0 0,1 1 0,-1-1 11,0-1 0,0 1-1,0 0 1,0-1 0,0 0 0,0 0-1,0 1 1,0-1 0,-1 0-1,1-1 1,0 1 0,-1 0-1,1 0 1,2-3 0,4-4 75,-1-1 0,0 0 1,0 0-1,9-17 1,-6 9 82,-1 0 1,0-1 0,-2 0 0,0 0 0,7-30 0,-14 47-168,0 0 0,1 0 0,-1 1 0,0-1 0,0 0 0,0 0 0,0 0 0,0 1 0,0-1 0,0 0 0,0 0 0,-1 0 0,1 1 0,0-1 0,0 0 0,-1 0 0,1 0 0,-1 0 0,1 1-6,0 0 0,-1 0 0,1-1 0,0 1 1,-1 0-1,1 0 0,0 0 0,-1 0 0,1 0 0,0 0 0,-1 0 1,1 0-1,0 1 0,-1-1 0,1 0 0,0 0 0,-1 0 0,1 0 1,0 0-1,-1 0 0,1 1 0,0-1 0,-1 0 0,1 0 0,0 1 1,0-1-1,-1 0 0,-1 3-84,0-1 1,0 0-1,0 0 1,0 1-1,0-1 1,0 1-1,1-1 1,-2 5-1,2-6-44,1 0-1,-1 1 1,1-1 0,0 1-1,-1-1 1,1 1 0,0-1 0,0 1-1,0-1 1,0 1 0,0 1-1,1-2-7,-1-1-1,0 1 1,0-1-1,0 1 1,1-1-1,-1 0 0,0 1 1,0-1-1,1 1 1,-1-1-1,0 0 1,1 1-1,-1-1 1,1 0-1,-1 1 0,0-1 1,1 0-1,-1 0 1,1 1-1,-1-1 1,1 0-1,0 0 1,3 1-479,-1-1 1,1 0 0,0 0-1,-1-1 1,1 1-1,-1-1 1,6-1 0,-2 1 727,16-3-1499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16996,'2'52'1582,"-2"0"1,-12 80-1,4-48-796,4-45-470,-2 30 304,3 94 0,3-160-606,0 1 0,1 0 0,-1-1-1,1 1 1,-1-1 0,1 0 0,0 1 0,1-1 0,-1 0-1,0 1 1,1-1 0,0 0 0,3 5 0,-3-7-10,-1 0 0,0 0-1,1-1 1,-1 1 0,1 0 0,-1-1 0,1 1 0,0-1 0,-1 1 0,1-1 0,-1 0 0,1 1 0,0-1-1,-1 0 1,1 0 0,0 0 0,-1-1 0,1 1 0,0 0 0,-1-1 0,1 1 0,-1-1 0,1 1-1,-1-1 1,1 0 0,-1 1 0,1-1 0,-1 0 0,3-2 0,10-8 25,1 0 1,-2 0-1,0-2 1,0 0-1,-1 0 1,11-16-1,-11 13 50,0 1-1,2 0 1,0 1-1,24-19 1,-37 33-69,0-1 1,0 0-1,-1 1 1,1-1-1,0 0 1,0 1-1,0-1 1,0 1 0,1 0-1,-1-1 1,0 1-1,0 0 1,0 0-1,0-1 1,0 1-1,0 0 1,0 0-1,0 0 1,1 0 0,1 1-1,-2 0-3,-1-1 1,1 1-1,0-1 0,0 1 1,-1 0-1,1-1 0,-1 1 0,1 0 1,0 0-1,-1-1 0,1 1 1,-1 0-1,0 0 0,1 0 1,-1 0-1,0 0 0,1 0 0,-1 0 1,0 1-1,1 8 28,0-1-1,-1 1 1,-3 19 0,2-14-13,0 2-36,1 42 72,0-55-106,0 0 0,1-1 0,-1 1 0,1 0 0,0-1 0,0 1 0,0-1 0,1 1 1,-1-1-1,1 1 0,0-1 0,3 5 0,-3-7-21,-1 0-1,1 0 1,-1 1 0,1-1 0,0 0-1,0-1 1,0 1 0,-1 0 0,1 0-1,0-1 1,0 1 0,0-1 0,0 1-1,0-1 1,0 0 0,0 0 0,0 0-1,0 0 1,0 0 0,0-1 0,0 1-1,0 0 1,0-1 0,0 0 0,0 1-1,2-2 1,7-3-105,-1 0 1,1-1-1,11-8 0,-19 12 132,39-28-570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57 17956,'0'-1'206,"0"-1"1,0 1 0,-1-1-1,1 1 1,-1 0-1,1-1 1,-1 1 0,1 0-1,-1 0 1,0-1-1,0 1 1,1 0-1,-1 0 1,0 0 0,0 0-1,0 0 1,0 0-1,-1 0 1,1 0 0,0 1-1,0-1 1,0 0-1,-1 0 1,1 1 0,0-1-1,-1 1 1,1 0-1,-3-1 1,2 0-57,1 1 0,-1 0 0,0-1 0,0 1 0,0 0 0,0 0 0,1 0 0,-1 0 1,0 0-1,0 0 0,0 1 0,0-1 0,1 1 0,-1-1 0,0 1 0,0 0 0,1 0 0,-1-1 0,0 1 0,1 0 0,-3 3 0,1 0-121,1 0-1,-1 0 0,1 1 1,0-1-1,0 1 0,1-1 1,-1 1-1,1 0 0,0 0 1,0-1-1,1 1 0,-1 0 1,1 0-1,0 0 0,1 0 0,-1 0 1,1 0-1,0-1 0,0 1 1,1 0-1,3 9 0,-5-14-26,1 1 0,0 0-1,-1 0 1,1-1 0,0 1-1,0 0 1,-1-1 0,1 1-1,0-1 1,0 1-1,0-1 1,0 0 0,0 1-1,0-1 1,0 0 0,0 1-1,0-1 1,-1 0 0,1 0-1,0 0 1,0 0 0,0 0-1,0 0 1,0 0 0,0 0-1,0-1 1,0 1 0,0 0-1,0 0 1,0-1 0,0 1-1,0-1 1,0 1-1,0-1 1,-1 1 0,1-1-1,0 1 1,0-1 0,-1 0-1,1 0 1,1-1 0,3-3 60,1-1 0,-1 1 0,8-13 0,-7 9 33,0 0 1,-1 0-1,0-1 1,-1 1-1,0-1 1,-1 0-1,0 0 1,0 0-1,1-11 1,-7 14-369,-3 12-364,-6 10-850,-2 12 433,11-14 294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18356,'1'2'133,"0"1"1,1 0 0,-1-1-1,0 1 1,-1 0-1,1 0 1,0 0-1,-1 0 1,0 0-1,0 0 1,0 0-1,0 0 1,0 0 0,0 0-1,-1 0 1,1 0-1,-2 2 1,0 7 172,-7 77 1384,2 97-1,7-184-1660,0-1 0,0 1 0,0-1 0,0 1 0,0-1 0,0 1 0,0 0 0,1-1 1,-1 1-1,1-1 0,-1 1 0,1-1 0,-1 0 0,1 1 0,0-1 0,-1 1 0,3 1 0,-2-3-10,-1 0 0,1 0 0,0 0 0,-1 0 0,1 0 1,0 0-1,-1 0 0,1 0 0,0 0 0,-1-1 0,1 1 0,0 0 1,-1-1-1,1 1 0,-1 0 0,1-1 0,-1 1 0,1-1 0,-1 1 0,1 0 1,-1-1-1,1 1 0,-1-1 0,1 0 0,-1 1 0,1-2 0,5-6 126,0-1 0,-1-1 0,7-14 0,78-225 970,-90 248-1115,0 0-1,0 0 0,1 0 1,-1 0-1,1-1 1,-1 1-1,1 0 1,-1 0-1,1 0 1,0 0-1,-1 0 0,1 0 1,0 1-1,1-3 1,1 16-31,-7 31-15,0-14 30,-2 19 37,-1 50-1,6-97-19,1-1-1,0 1 1,0-1-1,0 1 1,1-1 0,-1 1-1,0-1 1,0 1-1,1-1 1,-1 0 0,1 1-1,-1-1 1,1 1-1,0-1 1,0 0 0,1 2-1,-2-3-3,1 0 0,0 1-1,-1-1 1,1 0 0,0 0 0,0 0 0,-1 0 0,1 0-1,0 0 1,-1 0 0,1 0 0,0 0 0,0-1-1,-1 1 1,1 0 0,0 0 0,-1-1 0,1 1-1,0 0 1,-1-1 0,1 1 0,-1 0 0,1-1-1,0 1 1,-1-1 0,1 1 0,-1-1 0,1 0-1,-1 1 1,0-1 0,1 1 0,-1-1 0,1-1-1,6-8-374,0 0 0,0-1 0,-1 0 0,7-16 0,7-13-413,-10 26 281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19660,'-3'79'4030,"-5"38"-2390,0-17-943,8-93-604,-1 0 1,1 0 0,0 0-1,3 14 1,-3-21-81,0 0-1,0 1 1,0-1 0,0 0-1,0 1 1,0-1 0,1 0 0,-1 1-1,0-1 1,0 0 0,0 1-1,0-1 1,1 0 0,-1 1 0,0-1-1,0 0 1,1 0 0,-1 1 0,0-1-1,1 0 1,-1 0 0,0 0-1,0 0 1,1 1 0,-1-1 0,0 0-1,1 0 1,-1 0 0,0 0 0,1 0-1,-1 0 1,1 0 0,-1 0-1,0 0 1,1 0 0,-1 0 0,1 0-1,1-1 29,0 0-1,0 0 0,-1-1 0,1 1 0,0 0 0,-1-1 1,1 0-1,-1 1 0,1-1 0,-1 0 0,2-2 1,98-150 1526,-56 83-2385,58-72 1,-119 164-1893,-1-5 1720</inkml:trace>
  <inkml:trace contextRef="#ctx0" brushRef="#br0" timeOffset="1">143 291 19276,'8'13'2097,"5"-3"-1281,-1 1-352,2-1 1016,0 0-424,-1-1 425,-3 0-1033,-8-4-192,-2 0-48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20900,'5'-12'2161,"-3"9"-1345,-2 2-328,0 7 1185,0 2-369,-2 1-952,2 1-600,0-4 320,2-1-104,-1-3-152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21861,'4'68'4762,"19"130"-4217,-22-194-486,-1 1-54,1 0-1,0 0 1,0 0-1,0 0 1,1 0 0,2 4-1,-4-8 2,1 0-1,-1-1 1,0 1-1,1-1 1,-1 1-1,1-1 1,-1 1-1,1-1 1,-1 1-1,1-1 1,-1 1-1,1-1 1,-1 1-1,1-1 1,0 0-1,-1 1 1,1-1-1,0 0 1,-1 0-1,2 1 1,-1-1 8,0-1-1,0 1 1,0 0-1,0 0 1,0-1-1,0 1 1,0 0 0,0-1-1,0 1 1,0-1-1,0 1 1,0-1-1,0 0 1,0 1 0,0-1-1,-1 0 1,2-1-1,17-18 268,-2-1-1,27-41 1,-13 17 9,-10 15-138,-3 3-187,1 1-1,2 1 0,0 1 1,31-27-1,-47 48-307,0-2-3059,-14-1 1723,-2 3 679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14835,'8'27'1673,"4"-4"-873,-3-3-264,6-2 816,1-4-272,0-3-528,0-3-352,5-7-720,-1-1 1281,2-7-809,1-3-137,2-5-63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16748,'-10'25'2274,"7"-18"-1770,0 0 0,0 1 0,1-1 1,0 1-1,0 0 0,0-1 0,1 1 1,0 14-1,1-22-461,0 1 1,0-1-1,0 0 1,1 1-1,-1-1 1,0 1-1,0-1 1,0 1-1,0-1 1,0 1-1,1-1 1,-1 0-1,0 1 1,0-1-1,1 0 1,-1 1-1,0-1 1,0 0-1,1 1 1,-1-1-1,1 0 1,-1 1-1,0-1 1,1 0-1,-1 0 1,0 0-1,1 1 1,-1-1-1,1 0 1,15-3 797,18-19 49,-27 17-670,0 1-139,-1-1-1,1 1 0,1 1 0,-1-1 0,0 1 1,1 1-1,0-1 0,-1 1 0,10-1 0,-12 3-77,-1 0-1,1 0 1,0 0-1,0 0 1,0 1-1,-1 0 1,1 0-1,0 0 1,-1 1-1,1-1 1,-1 1-1,0 0 1,1 1-1,-1-1 1,0 1-1,5 4 1,2 2-11,-8-6 17,1 0 0,-1 0 0,1 0-1,0-1 1,5 3 0,-8-4-2,1-1 0,-1 1 0,1-1 0,-1 1 0,1-1 0,-1 0 0,1 0 0,-1 0 0,1 0 0,-1 0 0,0 0 0,1 0 0,-1-1 0,1 1 0,-1 0 0,1-1 0,-1 1 0,0-1 0,1 0 0,1-1 0,22-14 191,-15 9-134,0 0 0,1 1 0,0 0-1,0 1 1,22-8 0,-31 12-60,0 1-1,1 0 0,-1-1 0,0 1 0,1 0 1,-1 0-1,1 0 0,-1 1 0,1-1 1,-1 0-1,0 1 0,1 0 0,-1-1 0,4 3 1,-4-1-9,1 0 0,-1-1 1,1 1-1,-1 1 0,0-1 1,0 0-1,0 0 0,-1 1 1,1-1-1,0 1 0,-1 0 1,1-1-1,-1 1 0,1 5 1,1-3-156,-1 1 0,0-1 1,0 1-1,-1 0 0,0 0 1,0 0-1,0 0 0,-1 0 1,0 0-1,0 11 0,-6-11-104,-2-6-74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19564,'1'-15'3133,"3"25"-989,2 25-630,2 157-176,-4-40-1112,-4-149-220,0 0 0,1 0 0,-1-1-1,0 1 1,1 0 0,0 0 0,-1-1-1,1 1 1,1 0 0,-1-1 0,0 1 0,2 3-1,-2-6-2,-1 0-1,0 0 1,1 1 0,-1-1-1,0 0 1,1 0-1,-1 0 1,0 0-1,1 1 1,-1-1-1,1 0 1,-1 0 0,0 0-1,1 0 1,-1 0-1,1 0 1,-1 0-1,0 0 1,1 0-1,-1 0 1,1 0 0,-1 0-1,0 0 1,1-1-1,-1 1 1,0 0-1,1 0 1,-1 0-1,1-1 1,15-16 95,5-19 96,-2 0 0,17-44 0,-2 2 113,-19 45-208,-9 17-66,2 0-1,0 0 1,1 1-1,10-15 1,-10 23-259,-7 11-1010,-2-2 889,0 0 0,0-1 0,-1 1 0,1 0-1,-1 0 1,1-1 0,-1 1 0,0 0 0,-1 2 0,-19 21-1482,8-11 660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17300,'1'3'6737,"2"-3"-5129,3 4-671,2 2-281,2 1-400,2 3-96,4 2-192,-1-1-192,1 0-600,-2-1-465,1-4 1025,-4-1-224,-6-5-128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17828,'-1'-14'3088,"0"20"-294,0 24-362,3-13-2215,0-1 1,9 29 0,-10-40-195,1 1-1,0-1 0,0 0 1,1 0-1,0 0 1,-1 0-1,2 0 1,-1-1-1,0 1 1,1-1-1,8 8 0,-11-11-18,1-1-1,-1 1 0,0 0 0,1 0 0,-1 0 0,1-1 0,-1 1 0,1-1 1,-1 1-1,1-1 0,0 0 0,-1 0 0,1 1 0,-1-1 0,1 0 0,0 0 1,-1-1-1,1 1 0,-1 0 0,3-1 0,0 0 12,-1-1 0,0 1 0,0-1 0,0 0 0,0 0 0,0 0 0,0 0 0,-1 0 0,4-4 0,3-4 54,-1-1-1,1-1 0,10-21 1,24-61 374,-40 93-384,-1 7-31,0 8 14,-3 15 31,0-17-61,1 1 0,0-1 0,1 1-1,0-1 1,5 22 0,-6-33-10,0-1-1,0 1 1,1 0 0,-1-1-1,0 1 1,1 0-1,-1 0 1,0-1 0,1 1-1,-1-1 1,1 1-1,-1 0 1,1-1 0,-1 1-1,1-1 1,0 1 0,-1-1-1,1 1 1,-1-1-1,1 0 1,0 1 0,0-1-1,-1 0 1,1 1 0,0-1-1,-1 0 1,1 0-1,0 0 1,0 0 0,-1 0-1,1 0 1,0 0-1,0 0 1,0 0 0,-1 0-1,1 0 1,0 0 0,0-1-1,-1 1 1,1 0-1,0 0 1,-1-1 0,1 1-1,0 0 1,-1-1 0,1 1-1,0-1 1,-1 1-1,1-1 1,0 0 0,6-4 13,-1-1-1,0 0 1,10-10 0,-12 11 2,17-22 29,-11 15-26,0 0 0,17-17 0,-25 27-24,1 0 1,-1-1-1,1 1 1,0 1-1,0-1 1,0 0 0,0 1-1,0-1 1,0 1-1,0 0 1,0 0-1,0 0 1,1 1 0,-1-1-1,0 1 1,0 0-1,6 0 1,-7 0-3,0 1 1,1 0-1,-1 0 1,1 0-1,-1 0 1,0 0 0,1 0-1,-1 1 1,0-1-1,0 1 1,0-1-1,0 1 1,-1 0-1,1 0 1,0 0-1,-1 0 1,1 0-1,-1 0 1,0 1 0,1-1-1,-1 0 1,1 3-1,2 7 13,0 0 0,-1 0 0,3 13 0,-5-21 0,-1-4-3,0 1 0,0-1 0,0 0-1,0 0 1,0 0 0,1 0 0,-1 0 0,0 0-1,0 0 1,0 1 0,1-1 0,-1 0 0,0 0 0,0 0-1,0 0 1,0 0 0,1 0 0,-1 0 0,0 0-1,0 0 1,0 0 0,1 0 0,-1 0 0,0 0 0,0 0-1,0 0 1,1-1 0,-1 1 0,0 0 0,0 0-1,0 0 1,0 0 0,1 0 0,-1 0 0,0 0 0,0 0-1,0-1 1,0 1 0,0 0 0,0 0 0,1 0-1,-1 0 1,0 0 0,0-1 0,0 1 0,0 0 0,0 0-1,0 0 1,0-1 0,0 1 0,0 0 0,0 0-1,9-12 58,-8 11-27,5-7 52,-4 5-86,0 0 0,0 0 1,1 0-1,-1 1 0,0-1 0,1 1 0,0-1 0,0 1 1,0 0-1,0 0 0,0 0 0,0 0 0,0 1 0,5-2 0,-1 3 387,-4-4 337,-1 0-829,-2 4 137,0 0 1,1-1-31,0 0 0,0 1-1,0-1 1,0 0-1,0 0 1,-1 0 0,1 0-1,0 0 1,-1 0 0,1 0-1,0 0 1,-1 0-1,1-2 1,2-1 2,0-1-4,1 1-1,0 0 1,0 0 0,0 0 0,1 0-1,-1 1 1,1-1 0,0 1-1,0 1 1,0-1 0,1 1 0,-1-1-1,1 2 1,-1-1 0,1 0-1,-1 1 1,9 0 0,-11 0-5,0 1 1,0 0-1,0 0 0,1 1 1,-1-1-1,0 1 0,0-1 1,0 1-1,0 0 1,0 0-1,0 0 0,-1 1 1,1-1-1,0 1 0,0 0 1,-1-1-1,1 1 1,-1 0-1,0 0 0,1 1 1,-1-1-1,0 0 0,-1 1 1,1-1-1,0 1 0,-1 0 1,1 0-1,-1-1 1,0 1-1,0 0 0,0 0 1,0 0-1,0 4 0,0-3-1,8 43-9,-8-43 16,-1 1-1,1-1 0,-1 0 1,0 0-1,0 1 1,-1-1-1,1 0 1,-2 6-1,-1-59 181,-2-95 54,5 155-260,0-9 24,0-1 0,0 0-1,1 0 1,-1 0 0,0 0 0,1 0-1,-1 1 1,1-1 0,0 0 0,-1 0 0,1 0-1,0 0 1,-1-1 0,1 1 0,0 0-1,0 0 1,0 0 0,0-1 0,0 1 0,0 0-1,1 0 1,3 1 0,0 0 0,0-1 0,0 1 0,1-1-1,-1-1 1,0 1 0,1-1 0,-1 1 0,0-2 0,1 1 0,-1 0 0,0-1 0,1 0-1,-1 0 1,0-1 0,0 0 0,0 0 0,0 0 0,0 0 0,0-1 0,6-4-1,-5 3 0,-1 0 0,0 0 0,0 0 0,0-1 0,-1 1 0,1-1 0,-1 0 0,0-1 0,-1 1 0,1-1 0,-1 1 0,0-1 0,0 0 0,-1 0 0,0-1 0,0 1 0,1-8 0,-4 7-22,-3 9 28,-3 13-22,5-11-2,-14 75-105,14-70 117,1 1 0,1-1 1,0 1-1,0 0 1,1-1-1,2 14 1,-3-23 8,0 1 1,0 0-1,0-1 1,1 1-1,-1 0 1,0-1-1,0 1 1,1 0-1,-1-1 1,0 1-1,1-1 1,-1 1-1,0-1 1,1 1-1,-1 0 1,1-1-1,-1 0 1,1 1-1,-1-1 1,1 1-1,0-1 1,-1 0-1,1 1 1,-1-1-1,1 0 1,0 1-1,1-1 1,-1 0 0,0 0-1,0 0 1,1-1-1,-1 1 1,0 0 0,0-1-1,1 1 1,-1 0 0,0-1-1,0 1 1,0-1 0,2-1-1,5-3-5,0-2-1,-1 1 0,8-9 1,-6 7-25,5-5 31,19-17 32,-31 29-36,0-1 1,1 0-1,0 0 1,-1 1-1,1 0 0,0-1 1,0 1-1,0 0 1,0 0-1,5 0 0,-7 1 3,0 0-1,0 0 1,1 1-1,-1-1 1,0 0-1,0 1 1,0-1-1,0 1 1,0 0 0,0-1-1,0 1 1,-1 0-1,1-1 1,0 1-1,0 0 1,0 0-1,-1 0 1,1 0-1,0 0 1,-1 0-1,1 0 1,-1 0-1,1 0 1,-1 0-1,0 0 1,1 0-1,-1 0 1,0 0-1,0 2 1,1-2-4,-1 1 0,0-1 1,1 0-1,0 1 0,-1-1 1,1 0-1,-1 0 0,1 1 1,0-1-1,0 0 0,1 2 0,-1-3-3,0 0-1,0 0 1,-1 0-1,1 0 0,0 0 1,0 0-1,0 0 1,-1 0-1,1 0 1,0 0-1,0-1 0,-1 1 1,1 0-1,0 0 1,-1-1-1,1 1 0,0-1 1,0 1-1,-1 0 1,1-1-1,-1 1 0,1-1 1,-1 0-1,1 1 1,-1-1-1,1 1 0,-1-1 1,1 0-1,0 0-92,0 0 1,-1 1-1,1-1 0,0 0 0,0 1 0,-1-1 0,1 1 1,0 0-1,0-1 0,0 1 0,0 0 0,0-1 0,0 1 1,-1 0-1,1 0 0,0 0 0,0 0 0,0 0 0,0 0 1,0 0-1,2 0 0,19 9-1876,-20-7 1836,1-1 1,-1 0-1,1 1 1,-1-1-1,1-1 1,-1 1-1,1 0 0,-1 0 1,1-1-1,0 0 1,2 1-1,9-5-510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138 160 19580,'-56'61'2533,"40"-46"-2025,2 1-1,-1 1 0,-11 18 1,25-33-429,-1 1 0,1-1 0,0 1 1,0-1-1,0 1 0,0 0 0,0-1 1,1 1-1,-1 0 0,0 5 1,1-8-66,0 1-1,0-1 1,0 1 0,1-1 0,-1 1 0,0 0 0,0-1 0,0 1 0,0-1 0,1 1 0,-1-1 0,0 1 0,1-1 0,-1 0 0,0 1 0,1-1 0,-1 1 0,0-1 0,1 0 0,-1 1-1,2 0 1,-1-1-4,0 0 0,0 1-1,0-1 1,0 0 0,0 1 0,1-1-1,-1 0 1,0 0 0,0 0-1,0 0 1,1 0 0,-1-1-1,0 1 1,2-1 0,4-1-8,0 0 1,1-1-1,-1 0 1,0-1 0,-1 1-1,1-1 1,0-1-1,-1 1 1,0-1-1,0 0 1,-1-1 0,1 1-1,-1-1 1,5-8-1,0-1-29,0 0 0,-1-1 0,-1 0 0,12-32-1,-23 63-44,1 0 0,0 0 0,1 0 0,0 0 0,2 0 0,-1-1 0,2 1 0,3 17 0,-4-29 67,0 1 0,0-1 0,0 1 0,0-1 0,1 0 0,-1 0 0,1 0 0,0 0 0,0 0 0,0 0 0,0 0 0,1-1 0,-1 1 0,1-1 0,-1 1 0,1-1 0,6 3 0,-7-3-31,1-1 0,0 0 0,0 0 0,0 0 0,0-1 0,1 1 0,-1-1 0,0 0 0,0 0 0,0 0 0,0 0 0,0 0 0,0-1 0,1 1 0,-1-1 1,0 0-1,0 0 0,0 0 0,-1 0 0,6-3 0,-1-1-147,1 0 1,-1 0-1,0-1 1,0 0-1,-1 0 1,1-1-1,-1 0 1,-1 0-1,1 0 1,6-14-1,4-10-414,18-47-1,-30 68 565,28-74-608,1-1-194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16027,'4'-5'527,"0"-1"0,1 1-1,-1 0 1,1 1 0,1-1-1,-1 1 1,1 0-1,-1 0 1,1 1 0,0 0-1,7-3 1,-10 5-421,-1 0 0,0 0 1,0 0-1,0 1 0,0-1 1,1 1-1,-1 0 0,0 0 0,0 0 1,1 0-1,-1 0 0,0 0 1,1 0-1,-1 1 0,0-1 0,0 1 1,0 0-1,0-1 0,1 1 1,-1 0-1,0 0 0,-1 0 0,1 1 1,0-1-1,0 0 0,0 1 1,-1 0-1,1-1 0,-1 1 0,1 0 1,-1-1-1,1 1 0,-1 0 1,0 0-1,0 0 0,0 0 0,1 4 1,1 2-9,-1 0 1,0 0-1,0 1 1,0-1-1,-1 1 1,-1-1-1,1 1 1,-2 12-1,-2 10 228,-8 32 1,6-37 49,-3 40 1,8-65-365,-1 0-1,1 0 1,0 0 0,0 1-1,0-1 1,0 0 0,0 0-1,0 0 1,1 1 0,-1-1-1,0 0 1,1 0-1,-1 0 1,0 0 0,1 0-1,-1 0 1,1 0 0,0 0-1,-1 0 1,1 0 0,0 0-1,1 1 1,-1-1-14,0-1 1,0 0-1,0 0 1,0 0-1,0 0 1,0 0-1,0 0 0,0 0 1,0 0-1,0 0 1,0 0-1,0-1 1,-1 1-1,1 0 0,0-1 1,0 1-1,0 0 1,0-1-1,0 0 1,1 0-1,4-3-275,0-1 0,-1 0 0,1 0 0,-1 0 0,7-9 0,-11 12 132,1-1-1,0 1 1,-1 0-1,0 0 1,0-1-1,1 1 1,-1-1 0,0 1-1,-1-1 1,1 1-1,0-1 1,-1 0-1,0 1 1,1-6-1,-5-4-566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18204,'-12'-4'2696,"5"-1"-1503,8-2-457,9 0 2008,10 0-1183,2-3-289,5-3-568,3 2-248,5-2-464,-4 0-256,-2 1-1064,-5 1 1168,-4-6-200,-3 2-144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3 13251,'-10'-1'707,"0"0"1,0 0-1,1 1 1,-1 1-1,-18 2 1,-23 2 643,26-5-1013,2-1-103,0 1-1,0 1 1,0 1 0,0 1-1,0 1 1,-31 9-1,36-6-125,0 1 1,0 0-1,1 2 0,1-1 0,-1 2 1,2 0-1,-1 1 0,2 1 0,-22 22 1,29-26-60,0 0 0,1 0 0,-1 0 0,2 1 0,-1 0 0,1 0 0,1 0 0,0 1 0,0-1 0,1 1 0,1 0 0,-1 0 1,2 0-1,0 1 0,0-1 0,1 0 0,2 21 0,4-1-17,1 0-1,2-1 1,1 1 0,1-1 0,1-1 0,33 55-1,3-9 18,70 83 0,-83-114 15,3-3-1,59 53 0,-71-71-9,2-3 0,0 0 0,1-2 0,1-1 0,38 16 0,268 74 462,-125-46-390,-190-54-125,282 78 44,-271-79-42,1-1 0,0-1 0,0-2 0,0-1 0,-1-2 0,1-1 0,48-9 0,-57 5 1,-1-1-1,1-1 0,-1-1 1,-1-1-1,0-1 1,0-1-1,-1-1 0,-1-1 1,0-1-1,-1-1 1,0 0-1,-2-1 0,0-1 1,0-1-1,-2 0 1,-1-1-1,0-1 0,-1 0 1,18-43-1,-16 28 20,0 0 1,-3 0-1,-1-1 0,-2-1 0,-1 0 0,3-58 1,-10 77-7,-1-1 1,-1 1-1,0-1 1,-2 1-1,0 0 1,-1 0-1,-1 0 1,-1 0-1,-1 1 1,0 0-1,-1 0 1,-1 1-1,-1 0 1,-19-26-1,11 22 14,-1 0 0,-1 1 0,-1 2 0,0 0 0,-2 1-1,0 1 1,0 1 0,-2 1 0,0 1 0,0 1 0,-1 2 0,-31-9 0,-13 1 21,-1 4 0,-1 2 1,-106-3-1,17 4-1504,-176-37 0,298 41 782,-124-22-1132,107 24 1001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2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16219,'0'-1'160,"-1"1"-1,1-1 1,-1 0-1,1 0 1,-1 1-1,1-1 1,0 0-1,-1 0 1,1 0-1,0 1 1,0-1-1,0 0 1,-1 0-1,1 0 1,0 0-1,0 0 0,0 1 1,0-1-1,1 0 1,-1 0-1,0 0 1,0 0-1,0 1 1,1-1-1,-1 0 1,0 0-1,1 0 1,-1 1-1,1-1 1,-1 0-1,2 0 1,0 0-3,1 0 0,0 1 0,-1-1 0,1 1 0,0 0 1,-1 0-1,1 0 0,0 0 0,-1 0 0,4 1 1,82 10 107,-52-5-179,1-2 1,0-1 0,44-3 0,-80 0-87,0 0 0,-1 0 0,1-1-1,0 1 1,0 0 0,-1 0 0,1 0 0,0 0 0,0 0 0,-1 0 0,1 1 0,0-1 0,0 0 0,0 0 0,-1 0 0,1 1-1,0-1 1,-1 0 0,1 1 0,0-1 0,-1 1 0,1-1 0,0 1 0,-1-1 0,1 1 0,-1-1 0,1 1 0,-1-1 0,1 1-1,-1 0 1,0-1 0,1 1 0,-1 0 0,0 0 0,1 0 0,-1 2-1,0-1 0,0 0 0,0 1 0,-1-1 1,1 1-1,0-1 0,-1 0 0,0 1 0,0-1 0,0 0 0,-1 4 0,-8 13-10,0-1-1,-2 0 1,0 0 0,-23 26-1,-65 55 22,18-19 105,70-64-104,13-11-311,9-4-447,48-14-872,-31 6 1136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0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88 201 17044,'1'-1'117,"-1"0"0,1 0 0,0 0 0,-1 0 0,1 0 0,-1 0 1,1 0-1,-1 0 0,0 0 0,1 0 0,-1 0 0,0 0 0,0 0 1,0 0-1,0-1 0,0 1 0,0 0 0,0 0 0,0-2 0,-1 2-52,0 1-1,1-1 0,-1 1 0,0-1 1,1 1-1,-1 0 0,0-1 1,0 1-1,1 0 0,-1 0 0,0-1 1,0 1-1,1 0 0,-1 0 0,0 0 1,0 0-1,1 0 0,-1 0 0,0 0 1,0 0-1,0 1 0,1-1 1,-1 0-1,0 0 0,0 1 0,1-1 1,-1 0-1,0 1 0,1-1 0,-1 0 1,0 1-1,0 0 0,-4 2-6,1 0 0,-1 0 0,1 1 1,0 0-1,-1-1 0,2 1 0,-1 1 0,0-1 0,1 1 0,0-1 0,0 1 0,0 0 0,1 0 0,-1 0 0,1 0 0,1 1 0,-1-1 0,-1 8 0,1-4-55,1 0 0,-1 1 0,2-1 0,-1 0 0,1 1 0,1-1 0,-1 1 0,2-1-1,-1 0 1,4 12 0,-3-16 4,1 1 0,-1-1 1,1 0-1,-1 0 0,1 0 0,1 0 0,-1-1 0,1 1 0,0-1 1,0 0-1,0 0 0,0 0 0,1-1 0,-1 0 0,1 0 0,0 0 1,0 0-1,0 0 0,1-1 0,-1 0 0,0 0 0,1-1 0,0 0 1,-1 0-1,9 1 0,-3-2 45,-1 1 0,1-2 0,0 0-1,-1 0 1,1-1 0,0 0 0,-1 0 0,0-1 0,0-1 0,0 0 0,0 0-1,16-11 1,-9 5 109,-1-2-1,0 0 0,-1-1 0,14-15 0,-25 23-102,0 1 0,0 0 1,0-1-1,-1 0 0,0 0 0,0 0 0,0 0 0,0-1 0,-1 1 0,0-1 1,0 1-1,0-1 0,-1 0 0,0 0 0,0 0 0,-1 0 0,0-10 0,0 12-28,-1 0-1,-1 0 1,1 1-1,-1-1 1,1 0-1,-1 1 1,0-1-1,0 1 1,-1-1-1,1 1 1,-1 0-1,1 0 1,-1 0-1,0 1 1,0-1-1,0 1 1,-1-1-1,-4-1 1,-8-6-22,-1 1 0,-31-10 0,17 7-138,13 4 74,-78-38-1527,84 40 1323,1-1 1,-1-1 0,1 0-1,1 0 1,-16-17 0,9 1-393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1:5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13563,'0'1'181,"-1"0"0,1 0 1,0-1-1,0 1 0,1 0 1,-1 0-1,0 0 0,0 0 0,0 0 1,0 0-1,1 0 0,-1-1 0,1 1 1,-1 0-1,0 0 0,1 0 1,-1-1-1,1 1 0,0 0 0,-1 0 1,1-1-1,-1 1 0,1-1 0,0 1 1,0 0-1,-1-1 0,1 1 1,0-1-1,0 0 0,0 1 0,0-1 1,-1 0-1,1 1 0,0-1 0,0 0 1,1 0-1,4 0 196,0 0 0,0 0 0,0-1 0,0 0 0,6-2 1,-7 2-98,1 0 1,-1 0 0,0 0 0,1 1-1,9 0 1,-6 2-123,-1 1-1,1 0 0,-1 0 1,12 8-1,18 7 112,-22-14-70,1 1 0,24 2 0,25 7 619,-58-11-752,-1 1 0,1 0 0,-1 0 0,0 1 0,0 0 0,-1 0 0,1 1 0,-1 0 0,6 7 0,-5-5-26,0-1-1,1 0 1,0 0 0,1 0-1,13 7 1,-4-7 19,0-1 1,0-1-1,1 0 1,0-1-1,0-1 1,27 0-1,28 6 0,-42-4 22,0 1 0,-1 2 1,59 23-1,-42-12-28,-35-14-32,0 0 0,0 0 0,0 1 1,-1 1-1,0 0 0,0 0 0,-1 2 0,12 10 0,3 7 42,1 0 1,1-2 0,32 21 0,-36-31-28,1 0 0,0-2 1,43 15-1,82 16-31,-50-16-14,-89-23 10,0 0 1,0 1-1,-1 0 1,0 0-1,0 1 0,0 1 1,-1 0-1,0 0 1,0 0-1,-1 1 1,0 1-1,12 14 1,-12-14 6,0-1 0,1 0 1,0-1-1,0 0 0,1 0 1,-1-1-1,17 7 1,-1 1 4,3 0-8,2-1 0,0-1 0,0-1 0,54 10 0,7 3-5,-85-22-3,0-1 0,0 2 1,0-1-1,0 0 0,0 1 1,-1 0-1,1 1 0,-1-1 0,0 1 1,0 0-1,0 0 0,-1 1 0,1-1 1,-1 1-1,0 0 0,-1 0 1,1 0-1,-1 1 0,0-1 0,0 1 1,4 12-1,-5-13 6,0 0 1,1 0-1,-1-1 0,1 1 1,1-1-1,-1 1 1,1-1-1,-1 0 1,1 0-1,0-1 0,0 1 1,1-1-1,-1 0 1,9 5-1,-3-2-1,-13-6-285,-1 0 0,1 0 0,0 0 0,0 0 0,-1 0 0,1-1 0,0 0 0,-5-1 0,-14-8-118,-8-5-140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0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2992 105 11666,'-128'3'1252,"-73"3"-762,170-3-455,-295 17 275,-2-26 223,220-4-292,-207-13 424,218 20-429,-122 12-1,31 15-103,-265 69 0,400-79-135,1 3 1,1 2-1,-77 39 0,97-41-2,0 2 0,1 1 0,2 1 0,0 2 1,1 0-1,-36 42 0,54-55-5,0 1 0,1 0 0,1 1 0,0 0-1,0 0 1,1 1 0,-6 18 0,9-21-13,1 0-1,0 1 1,1-1 0,0 0 0,0 1-1,1-1 1,0 1 0,1-1-1,0 0 1,4 15 0,3 3-36,1-1 0,1 0 0,1-1 0,1 0 0,2-1 0,0 0 1,2-1-1,33 40 0,-26-39 45,0-1 1,2-1 0,0-2-1,1 0 1,1-2-1,2-1 1,38 19-1,35 9-3,1-4 0,3-5-1,1-4 1,177 29 0,34-32 1,2-26 4,-10 0-7,172 6 1,-1-34 34,-80-15 5,165-18 27,-3-27 76,-553 82-123,243-49 25,-7-20 25,-225 63-40,0 0-1,0-2 1,-1 0-1,0-1 1,19-15 0,-30 19-5,-1 1 0,-1-1 1,1-1-1,-1 0 0,-1 0 1,1 0-1,-2-1 0,1 0 1,-1 0-1,0 0 0,-1 0 1,0-1-1,4-14 0,-4 6 5,-1 0 0,0 0-1,-1 0 1,-1 0 0,-1 0-1,-1 0 1,0 0 0,-2-1-1,1 2 1,-2-1 0,-1 0-1,-9-24 1,6 23 19,-1 0-1,-1 1 0,0 0 1,-1 1-1,-1 0 1,-1 1-1,0 0 1,-1 1-1,-1 0 1,-28-22-1,-50-26 94,-2 5 0,-163-75 0,161 90-143,-3 4 0,-1 4 0,-1 5 0,-2 4-1,0 5 1,-2 4 0,0 5 0,0 5-1,-1 4 1,0 5 0,-154 22 0,114 3-148,-149 48 0,-145 68-30,177-53 78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209 308 12979,'103'-91'3806,"-90"78"-3022,-1 0 0,0-1 0,-1 0 0,-1-1 0,13-24 0,-21 34-578,0 0 0,0 0 0,0 0 0,-1 0 0,0 0 1,0-1-1,0 1 0,-1 0 0,1-11 0,-1 14-158,-1 0 0,1 0 0,0 0 0,-1 0 0,1 0 0,-1 0 0,0 0 0,1 0 0,-1 1 0,0-1 0,0 0 0,0 0 0,0 1 0,-1-1 0,1 0 1,0 1-1,-1-1 0,1 1 0,-1 0 0,0-1 0,1 1 0,-1 0 0,0 0 0,0 0 0,0 0 0,1 0 0,-1 1 0,-3-2 0,0 2-15,-1-1 1,0 1-1,0 0 1,0 0-1,0 0 1,1 1 0,-1 0-1,0 0 1,0 0-1,1 1 1,-1 0-1,1 0 1,-1 0 0,1 1-1,-6 3 1,-5 4 10,0 0 0,1 2 0,-22 20 0,17-12 3,1 0 0,1 2 0,1 0 0,1 1 0,1 1 0,-16 35 0,22-39-9,0 0 1,1 1 0,2 0 0,0 1 0,1-1-1,1 1 1,2 0 0,-1 37 0,3-50-26,0-1 1,1 0-1,1 1 1,-1-1-1,1 0 1,1 0-1,-1 0 1,1 0-1,1-1 1,0 1-1,0-1 1,0 0-1,9 10 1,-9-11-10,1-2 1,0 1-1,0-1 0,1 1 1,-1-2-1,1 1 0,0 0 1,0-1-1,1 0 0,-1-1 0,0 1 1,1-1-1,0-1 0,-1 1 1,1-1-1,12 1 0,-5-2 1,-1 0 0,0-1-1,0 0 1,1-1 0,-1-1-1,18-5 1,-25 6 2,0 0 0,0-1 1,0 1-1,0-1 0,0 0 0,0-1 0,-1 0 0,1 0 0,-1 0 1,0 0-1,0-1 0,-1 0 0,1 0 0,5-8 0,-9 11-1,0 0 1,0 0-1,0 0 0,0 1 0,0-1 0,-1 0 0,1 0 0,-1 0 0,1-1 0,-1 1 0,1 0 0,-1 0 1,0 0-1,0 0 0,0 0 0,-1 0 0,1 0 0,0 0 0,-1 0 0,1 0 0,-2-3 0,1 3 2,-1 0 0,1 0-1,-1 0 1,0 0 0,1 0-1,-1 0 1,0 0-1,0 1 1,0-1 0,-1 1-1,1 0 1,0-1 0,-1 1-1,-3-1 1,-3-1 18,-1 0-1,1 1 1,-1 0-1,1 1 1,-1 0 0,1 0-1,-20 2 1,23 0-20,-1 0 1,1 0-1,-1 0 1,1 1 0,0 0-1,0 0 1,0 0-1,0 1 1,0 0-1,1 0 1,-1 1 0,-9 7-1,8 1-4,7-12-2,0 0 0,0 1-1,0-1 1,0 0 0,1 1 0,-1-1 0,0 0-1,0 1 1,0-1 0,0 0 0,0 0 0,0 1 0,1-1-1,-1 0 1,0 1 0,0-1 0,0 0 0,1 0-1,-1 0 1,0 1 0,0-1 0,1 0 0,-1 0-1,0 0 1,1 1 0,2 0-2,-1-1 0,1 1 0,0-1 0,-1 1 0,1-1 0,0 0 0,0 0 0,-1 0 0,4 0 0,16-3-10,0-1 0,0-1 0,-1 0 0,37-16-1,82-45-117,-56 24 25,-79 40 97,29-11-62,-33 12 65,-1 1 1,1 0-1,0 0 1,0-1-1,0 1 1,0 0-1,-1 0 1,1 0-1,0 0 1,0 0 0,0 0-1,0 0 1,0 0-1,0 0 1,-1 1-1,1-1 1,0 0-1,0 1 1,0-1-1,-1 0 1,1 1-1,0-1 1,0 1-1,-1-1 1,1 1-1,0-1 1,-1 1-1,1 0 1,-1-1-1,1 1 1,0 0-1,-1-1 1,0 1-1,1 0 1,0 0-1,0 4-2,0 1 0,-1-1-1,1 0 1,-1 0-1,0 0 1,-1 0 0,1 0-1,-1 0 1,-1 8-1,-17 50 15,10-37-1,-4 14 30,-15 60-191,27-91-494,5-10-130,6-12 248,3-12 166,1-12-162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20644,'1'0'219,"0"1"0,0 0 0,0-1 1,0 1-1,0 0 0,0 0 0,0-1 0,0 1 0,0 0 0,0 0 0,0 0 0,0 0 0,-1 1 0,1-1 0,0 0 0,-1 0 0,1 0 0,-1 1 0,1-1 0,-1 0 0,1 2 0,3 32 696,-3-22-569,7 256 359,-15-575-587,7 306-118,0-1 0,0 1 0,0 0 0,0-1 1,-1 1-1,1 0 0,0-1 0,0 1 0,0 0 0,0-1 0,0 1 0,0 0 0,0 0 0,0-1 0,0 1 0,0 0 0,0-1 0,1 1 0,-1 0 0,0-1 0,0 1 1,0 0-1,0-1 0,0 1 0,1 0 0,-1 0 0,0-1 0,0 1 0,0 0 0,1 0 0,-1-1 0,0 1 0,0 0 0,1 0 0,-1 0 0,0-1 0,1 1 0,-1 0 1,0 0-1,0 0 0,1 0 0,-1 0 0,0 0 0,1 0 0,-1 0 0,0 0 0,1 0 0,-1 0 0,0 0 0,1 0 0,-1 0 0,0 0 0,1 0 0,-1 0 0,0 0 0,1 0 1,-1 0-1,0 0 0,0 1 0,1-1 0,18 13 7,-15-10-16,4 3-101,0-1 1,1 0 0,0 0 0,0-1 0,0 0-1,1 0 1,-1-1 0,1-1 0,0 0 0,0 0-1,0 0 1,13-1 0,-7-1-169,1-1 1,-1 0-1,1-2 0,-1 0 1,0 0-1,27-11 0,5-6-334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87 16732,'2'-4'254,"0"1"0,0 0 0,0-1 1,-1 1-1,1-1 0,-1 1 1,0-1-1,0 0 0,0 1 1,-1-1-1,1 0 0,-1 0 0,0-4 1,0 6-149,0 1 1,-1-1-1,1 0 1,-1 1 0,0-1-1,1 1 1,-1 0-1,0-1 1,0 1 0,0-1-1,0 1 1,0 0-1,0 0 1,0 0 0,-1 0-1,1 0 1,0 0-1,-1 0 1,1 0 0,0 0-1,-1 0 1,1 1-1,-1-1 1,1 1-1,-1-1 1,0 1 0,1-1-1,-1 1 1,1 0-1,-1 0 1,0 0 0,1 0-1,-4 0 1,-1 1 8,0-1 1,0 1-1,-1 0 0,1 1 1,0-1-1,1 1 1,-1 1-1,0-1 0,1 1 1,-1 0-1,1 0 0,0 0 1,-1 1-1,2 0 1,-1 0-1,-5 6 0,-2 2-59,2 0 0,-1 1 1,1 1-1,-14 27 0,14-22-48,0 2 0,2-1 1,-10 38-1,15-49-6,1 1 0,1 0 1,0 0-1,0-1 0,0 1 0,1 0 0,1 0 0,0 0 1,0-1-1,5 16 0,-6-23 0,1 0-1,-1 0 1,1-1 0,0 1-1,0 0 1,0-1 0,-1 1-1,2 0 1,-1-1 0,0 1-1,0-1 1,0 0 0,1 1-1,-1-1 1,1 0 0,-1 0-1,1 0 1,-1 0 0,1 0-1,0 0 1,0 0 0,1 0-1,0 0 2,0-1 0,-1 0 0,1 0 0,0 0 0,0 0 0,0-1 0,-1 1 0,1-1 1,0 1-1,-1-1 0,1 0 0,0 0 0,2-2 0,7-3 11,-1-1 0,0-1 0,-1 1 1,19-19-1,-9 7 6,-1-2 1,-1 0-1,0-1 1,-2-1-1,0-1 1,-2 0-1,20-44 1,-33 65-44,0-1 1,0 1-1,0 0 0,0-1 1,-1 1-1,1-1 0,-1 1 1,0-1-1,0 1 1,-1-5-1,1 7 4,0 1 0,0-1 0,0 0-1,-1 1 1,1-1 0,0 1 0,0-1 0,-1 0 0,1 1 0,-1-1 0,1 1 0,0-1 0,-1 1 0,1-1-1,-1 1 1,1-1 0,-1 1 0,1 0 0,-1-1 0,0 1 0,0-1 0,0 1-32,-1 0 0,1 0 1,0 0-1,-1 0 0,1 0 1,0 0-1,0 0 0,-1 0 1,1 0-1,0 0 0,-1 1 0,1-1 1,0 1-1,-2 0 0,-5 3-315,2 1-1,-1 0 0,0 0 0,1 0 0,0 1 1,0 0-1,1 0 0,-8 11 0,11-14 268,-8 10-654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16091,'-14'60'1971,"-11"106"0,23-136-2007,1-1-1,1 1 0,2-1 0,1 0 0,11 50 0,-13-74 6,1-1 0,-1 1 0,1-1 0,0 0 0,0 1 0,0-1 0,6 7 0,-8-10 27,1 0 1,0-1-1,0 1 1,0 0-1,-1 0 0,1-1 1,0 1-1,0-1 1,0 1-1,0-1 0,0 1 1,0-1-1,0 1 1,0-1-1,0 0 1,0 0-1,1 1 0,-1-1 1,0 0-1,0 0 1,0 0-1,0 0 0,0 0 1,0-1-1,0 1 1,0 0-1,0 0 1,1-1-1,-1 1 0,0-1 1,0 1-1,0-1 1,-1 1-1,1-1 0,0 1 1,0-1-1,0 0 1,1-1-1,4-4 30,0 0 0,0 0-1,-1 0 1,0-1 0,0 0 0,-1 0-1,4-8 1,25-59 233,-27 60-201,18-55 556,-2 0 0,15-95 0,-36 138 534,-1 17-447,-1 17-12,-6 67-483,3-1 1,3 1-1,4-1 1,3 1-1,3-1 1,19 72-1,-24-133-350,-18-36-3595,-26-16 778,-80-62 0,16 16 1308,75 60 2084,10 8 804,-1 0 0,-31-40 1,50 57-1198,1 0-1,-1-1 1,1 1 0,0 0 0,-1 0 0,1-1 0,0 1 0,0-1 0,-1 1 0,1 0-1,0-1 1,0 1 0,-1-1 0,1 1 0,0-1 0,0 1 0,0-1 0,0 1 0,0 0-1,-1-1 1,1 1 0,0-1 0,0 1 0,0-1 0,1 1 0,-1-1 0,0 1 0,0-1-1,0 1 1,0-1 0,0 1 0,0-1 0,1 1 0,-1 0 0,0-1 0,0 1 0,1-1-1,-1 1 1,0 0 0,1-1 0,-1 1 0,0 0 0,1-1 0,-1 1 0,0 0 0,1-1 0,-1 1-1,1 0 1,-1 0 0,1 0 0,-1-1 0,0 1 0,1 0 0,-1 0 0,1 0 0,-1 0-1,1 0 1,-1 0 0,1 0 0,-1 0 0,1 0 0,0 0 0,37 3 1287,-32-3-1195,44 7 599,18 2-1150,111 1-1,-135-13 168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45 149 16612,'14'-10'1715,"-9"8"1340,-10 15-909,3-10-2058,-38 77 1307,40-80-1372,0 0 0,0 1 0,0-1 0,0 0 0,0 0 1,0 1-1,-1-1 0,1 0 0,0 0 0,0 0 0,0 1 1,-1-1-1,1 0 0,0 0 0,0 0 0,0 0 0,-1 0 1,1 1-1,0-1 0,0 0 0,-1 0 0,1 0 0,0 0 1,0 0-1,-1 0 0,1 0 0,0 0 0,0 0 0,-1 0 1,1 0-1,0 0 0,0 0 0,-1 0 0,-1 1 455,4 5-470,1 4-1,0 0 0,-1 0-1,-1 0 1,0 0 0,0 0-1,-1 14 1,1 6 2,-1-15-4,10 220 42,-11-172-13,-14 109 0,9-152 100,6-20-130,0 0 0,-1 0 0,1 0-1,0 0 1,0 0 0,0 0 0,0 0 0,-1 0-1,1 0 1,0 0 0,0 0 0,0 0 0,0 0-1,0 0 1,-1 0 0,1 0 0,0 0 0,0 0-1,0 0 1,0 0 0,0 0 0,-1 0-1,1 0 1,0 0 0,0 0 0,0 0 0,0 0-1,0 0 1,0-1 0,-1 1 0,1 0 0,0 0-1,0 0 1,0 0 0,0 0 0,0 0 0,0-1-1,0 1 1,0 0 0,0 0 0,0 0-1,0 0 1,0 0 0,0-1 0,0 1 0,0 0-1,0 0 1,0 0 0,0 0 0,0-1 0,0 1-1,0 0 1,-2-5 37,1 0-1,1-1 1,-1 1 0,1 0-1,0-9 1,7-52-6,2 0-1,3 0 1,3 1 0,3 1-1,3 0 1,3 2 0,2 0-1,39-66 1,-54 110-41,0 1 0,2 0 0,-1 0 0,2 2 1,19-18-1,-27 27 0,1 0 1,0 0-1,1 1 1,-1 0 0,1 1-1,0 0 1,0 0 0,0 0-1,1 1 1,-1 0 0,1 1-1,0 0 1,0 1 0,14-2-1,-21 3 3,0 0 0,0 0 0,0 0 0,0 0 0,0 0 0,0 1 0,0-1-1,0 1 1,0-1 0,0 1 0,0 0 0,0-1 0,0 1 0,-1 0 0,1 0 0,0 1 0,-1-1-1,4 3 1,-4-3 0,0 1-1,-1-1 0,1 1 0,0 0 0,-1-1 0,1 1 1,-1 0-1,1-1 0,-1 1 0,0 0 0,1 0 0,-1 0 0,0-1 1,0 1-1,-1 0 0,1 0 0,-1 1 0,-1 5 1,0 0 0,-1 0-1,0 0 1,0 0 0,-1-1-1,0 1 1,-7 8-1,-12 13 116,-55 54-1,37-42 8,31-27-70,10-14-51,0 0 1,0 0 0,0 1 0,0-1 0,0 0 0,0 0 0,0 1 0,0-1 0,0 0 0,0 0 0,0 0 0,0 1 0,1-1 0,-1 0-1,0 0 1,0 0 0,0 1 0,0-1 0,0 0 0,0 0 0,0 0 0,1 1 0,-1-1 0,0 0 0,0 0 0,0 0 0,0 0 0,1 0 0,-1 1-1,0-1 1,0 0 0,0 0 0,1 0 0,-1 0 0,29 0-181,-9-1 102,-11 3 23,0 0-1,-1 0 1,1 1 0,0 0 0,-1 0-1,0 1 1,0 0 0,0 0-1,0 1 1,-1 0 0,0 0-1,8 8 1,-12-10 34,0 0 1,0 0-1,-1 0 0,1 1 0,-1-1 1,0 1-1,0-1 0,0 1 1,0 0-1,-1 0 0,1 0 1,0 5-1,-1-6 21,-1 0 0,0 0-1,0 0 1,0 0 0,-1 0 0,1 0 0,-1 0 0,1 0 0,-1 0 0,0 0 0,0-1 0,0 1 0,-1 0-1,1 0 1,-1-1 0,1 1 0,-1-1 0,-4 5 0,0-1 61,-1 0 0,0 0 1,0 0-1,0-1 0,-1 0 0,0-1 1,0 0-1,0 0 0,-12 4 1,7-4 39,-1 0 1,0 0 0,-1-2 0,1 1 0,-16-1 0,27-2-176,-1 0 1,1 0-1,0 0 0,0-1 0,0 1 0,0-1 0,1 0 1,-1 0-1,0 0 0,-4-2 0,6 3 27,0-1 0,0 0-1,1 1 1,-1-1 0,0 0 0,0 0 0,1 1-1,-1-1 1,1 0 0,-1 0 0,1 0-1,-1 0 1,1 0 0,-1 0 0,1 0 0,0 0-1,-1 0 1,1 0 0,0 0 0,0 0 0,0 0-1,0 0 1,0 0 0,0 0 0,0 0-1,0 0 1,0 0 0,0 0 0,1 0 0,-1 0-1,0 0 1,1 0 0,-1 0 0,1 0 0,0-1-1,9-16-558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16932,'-1'3'224,"-1"-1"1,0 0 0,1 0 0,0 0 0,-1 1-1,1-1 1,0 1 0,0-1 0,0 1 0,1-1 0,-1 1-1,1-1 1,-1 1 0,1 0 0,0-1 0,0 1-1,0 0 1,1 5 0,-1-7-111,1 1 1,0-1-1,-1 1 0,1 0 0,0-1 1,0 1-1,0-1 0,0 0 0,0 1 1,0-1-1,1 0 0,-1 1 0,0-1 1,1 0-1,-1 0 0,0 0 0,1 0 1,0-1-1,-1 1 0,1 0 0,-1-1 1,1 1-1,0-1 0,-1 1 0,1-1 1,0 0-1,0 1 0,-1-1 0,4-1 1,1 1-32,0 0 1,0-1 0,0 0 0,0 0-1,0-1 1,0 0 0,-1 0 0,1 0-1,0 0 1,-1-1 0,0 0 0,1 0-1,-1-1 1,7-6 0,-9 7-73,0 1 0,0-1 0,0 0 0,0 0 0,-1-1 1,1 1-1,-1-1 0,0 1 0,0-1 0,0 0 0,0 1 0,-1-1 1,0 0-1,0 0 0,0 0 0,0 0 0,0 0 0,-1 0 0,0-1 0,0 1 1,0 0-1,-1-5 0,1 7-11,-1 0 0,1 1 0,-1-1 0,0 0 0,1 1 1,-1-1-1,0 1 0,0-1 0,0 1 0,0-1 0,0 1 0,0-1 0,-1 1 0,1 0 0,0 0 1,-1 0-1,1 0 0,-1 0 0,1 0 0,-1 0 0,1 0 0,-1 1 0,0-1 0,1 0 1,-1 1-1,0-1 0,0 1 0,1 0 0,-1 0 0,0 0 0,0 0 0,0 0 0,1 0 1,-3 1-1,-2-1-7,0 1 0,0 0 1,0 1-1,0-1 0,1 1 1,-1 1-1,1-1 1,-11 7-1,8-3 0,-1 0 0,2 1 0,-1 0 0,1 1 0,0 0 0,0 0 0,-6 12 0,9-15 8,1 1 0,0-1 0,0 0 0,1 1 0,0-1 0,0 1 0,0 0 0,1 0 0,0 0 0,0 0 0,0 0 0,1 0 1,0 12-1,1-16 1,-1 1 0,1 0 0,0-1 0,0 1 0,0-1 0,1 1 0,-1-1 0,0 1 0,1-1 0,0 0 0,0 0 0,-1 1 0,1-1 0,0-1 0,1 1 0,-1 0 0,0 0 0,0-1 0,1 1 0,-1-1 0,1 0 0,-1 0 0,1 0 0,0 0 0,3 1 0,4 0 3,1 0 1,0-1-1,-1 0 0,1 0 0,15-2 1,13-4-11,-1-1 0,1-2 0,62-21 0,27-6-31,-125 34 40,-1 0 0,1 0 0,0 1 0,0-1 1,0 1-1,0 0 0,0 0 0,0 0 0,0 0 1,0 1-1,0-1 0,4 2 0,-6-1 8,0 0 1,0 0-1,0 0 1,0 0-1,-1 0 0,1 0 1,0 0-1,-1 0 0,1 1 1,0-1-1,-1 0 1,0 0-1,1 0 0,-1 1 1,0-1-1,1 0 0,-1 1 1,0-1-1,0 0 1,0 1-1,0-1 0,-1 0 1,1 0-1,0 1 0,0-1 1,-1 0-1,1 0 1,-1 2-1,-16 45 397,13-42-330,1 1-1,0-1 1,1 1-1,0 0 0,0 0 1,0 0-1,1 0 1,0 0-1,1 0 1,-1 10-1,1-17-67,1 1 1,-1 0-1,0 0 0,0-1 0,0 1 0,1 0 0,-1-1 1,0 1-1,1 0 0,-1-1 0,1 1 0,-1-1 0,1 1 1,-1-1-1,1 1 0,-1-1 0,1 1 0,-1-1 0,1 1 1,0-1-1,-1 1 0,1-1 0,0 0 0,0 1 0,23 0 133,24-16-64,-45 14-75,58-25-39,-45 18-64,-1 1 1,1 0 0,0 1-1,1 1 1,0 0 0,-1 1-1,26-2 1,-40 6 40,0 1 1,0-1 0,0 0-1,-1 1 1,1-1-1,0 1 1,0-1 0,-1 1-1,1 0 1,0 0-1,-1-1 1,1 1 0,-1 1-1,1-1 1,2 2-1,-4-2-20,1-1 0,0 1 0,-1 0-1,1 0 1,-1-1 0,0 1 0,1 0-1,-1 0 1,1-1 0,-1 1 0,0 0-1,0 0 1,1 0 0,-1 0 0,0-1-1,0 1 1,0 0 0,0 0 0,0 0-1,0 0 1,0 0 0,0 0 0,-1-1-1,1 1 1,0 0 0,0 0 0,-1 0-1,1 0 1,0-1 0,-1 1 0,1 0 0,-1 0-1,1-1 1,-2 2 0,2-2 44,0 1 0,-1-1 0,1 0 0,0 1 0,-1-1 0,1 0 0,-1 1 0,1-1 0,0 0 0,-1 0 0,1 1 0,-1-1 0,1 0 0,-1 0 0,1 0 0,-1 1 0,0-1 0,1 0 0,-1 0 0,1 0 0,-1 0 0,1 0 0,-1 0 0,1 0 0,-1 0 0,1-1 0,-1 1 0,1 0 0,-1 0 0,1 0 0,-1 0 0,0-1 1,-9-11-699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1:5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24 121 21052,'-14'-13'2097,"6"5"-1305,6-4-344,15 1 864,10 1-191,19 1-521,8-1-328,14-1-1312,8 2 992,5-2-232,-2-5-96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34 17428,'10'-6'1612,"-8"5"-1411,0 0 1,0 0-1,0-1 1,0 1-1,0 0 1,0-1-1,0 0 1,0 1-1,-1-1 1,1 0-1,1-3 1,-3 5-128,0 0 0,0-1 0,0 1 0,-1-1 1,1 1-1,0 0 0,0-1 0,-1 1 0,1 0 0,0-1 0,0 1 1,-1 0-1,1-1 0,0 1 0,-1 0 0,1 0 0,-1-1 0,1 1 0,0 0 1,-1 0-1,1 0 0,-1 0 0,1 0 0,0-1 0,-1 1 0,1 0 1,-1 0-1,1 0 0,-1 0 0,1 0 0,0 0 0,-1 0 0,1 0 0,-1 1 1,1-1-1,-1 0 0,1 0 0,-22 1 867,8 1-840,0 1 1,0 0-1,0 1 0,1 0 0,-1 1 1,1 1-1,0 0 0,1 1 0,0 0 1,0 1-1,0 0 0,-17 17 0,28-24-108,-1 1 0,1-1-1,0 0 1,0 1 0,0-1-1,0 1 1,0 0-1,0-1 1,0 1 0,0 0-1,1-1 1,-1 1 0,1 0-1,-1 0 1,1 0 0,0 3-1,0-4 0,0 0-1,0 0 0,1 0 0,-1 0 1,1 1-1,-1-1 0,1 0 1,-1 0-1,1 0 0,0 0 0,0 0 1,-1 0-1,1 0 0,0 0 1,0-1-1,0 1 0,0 0 1,0 0-1,1 0 0,6 3-39,1 0 1,-1-1-1,1 0 0,0 0 0,13 1 1,-6 0 26,13 3-56,44 14-25,-66-19 99,-1 1 0,1 0-1,-1 0 1,0 0-1,0 1 1,0 0-1,0 0 1,5 7-1,-9-10 3,-1 0 1,0 0-1,0 1 0,0-1 0,0 1 0,0-1 1,0 1-1,0 0 0,0-1 0,-1 1 0,1 0 1,-1-1-1,1 1 0,-1 0 0,0 0 0,1-1 1,-1 1-1,0 0 0,-1 3 0,1-2 3,-1 0-1,0 0 1,0-1-1,0 1 0,0 0 1,-1 0-1,1-1 1,-1 1-1,0-1 0,-3 5 1,-5 3 19,0-1-1,-1 0 1,0 0 0,-12 6 0,22-14-18,-98 51-139,91-44-923,20-12-657,53-37 585,-15 10 290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17820,'-23'69'4122,"17"-57"-3709,1 0 0,1 0 0,0 0-1,1 1 1,0-1 0,1 1 0,0 0 0,0 19-1,2-31-400,1 0 0,-1 0 0,0 0 0,0 0 0,0 0 0,1 0-1,-1-1 1,0 1 0,1 0 0,-1 0 0,1 0 0,-1 0 0,1 0-1,-1-1 1,1 1 0,0 0 0,-1 0 0,1-1 0,0 1 0,-1-1-1,1 1 1,0 0 0,0-1 0,0 0 0,0 1 0,0-1 0,0 1-1,-1-1 1,1 0 0,0 0 0,0 1 0,0-1 0,0 0 0,0 0-1,0 0 1,0 0 0,0 0 0,0 0 0,0-1 0,0 1 0,0 0-1,0 0 1,0-1 0,0 1 0,0 0 0,1-2 0,6-1-1,0 0 1,1-1-1,13-9 0,62-47 15,17-10 75,-98 69-97,0-1 1,0 0-1,0 1 0,0-1 1,1 1-1,-1 0 0,0 0 1,6 0-1,-8 1-3,0 0 0,-1 0 0,1 0 0,0 0 1,0 0-1,-1 1 0,1-1 0,0 0 0,0 0 0,-1 1 1,1-1-1,0 0 0,-1 1 0,1-1 0,0 1 0,-1-1 1,1 1-1,-1-1 0,1 1 0,-1 0 0,1-1 0,-1 1 1,1-1-1,-1 1 0,0 0 0,1 0 0,-1-1 0,0 1 1,0 0-1,1-1 0,-1 1 0,0 0 0,0 0 0,0-1 1,0 1-1,0 0 0,0 0 0,0 0 0,0 0 0,-8 76 86,9-77-85,-1 1 1,0 0-1,0-1 0,0 1 0,0-1 1,0 1-1,0-1 0,1 1 0,-1-1 1,0 1-1,0-1 0,1 1 0,-1-1 1,0 1-1,1-1 0,-1 0 0,0 1 1,1-1-1,-1 0 0,1 1 0,-1-1 1,1 0-1,-1 1 0,1-1 0,-1 0 1,1 0-1,-1 1 0,1-1 0,-1 0 1,1 0-1,-1 0 0,1 0 0,-1 0 1,1 0-1,-1 0 0,1 0 0,-1 0 1,1 0-1,0 0 0,-1 0 0,1 0 1,-1 0-1,1-1 0,-1 1 0,1 0 1,-1 0-1,1 0 0,-1-1 0,1 0 0,29-15 72,-27 15-64,23-17 39,-15 11-19,-1-1 1,2 1 0,-1 1 0,1 0-1,-1 0 1,2 1 0,-1 1 0,14-3-1,-24 6-26,-1 1-1,1 0 0,0 0 0,0 0 0,-1 0 0,1 0 0,0 1 1,-1-1-1,1 0 0,0 1 0,-1 0 0,1-1 0,0 1 0,-1 0 0,1-1 1,-1 1-1,1 0 0,-1 0 0,0 0 0,1 1 0,-1-1 0,0 0 1,0 0-1,0 1 0,0-1 0,0 1 0,0-1 0,0 0 0,0 1 0,-1 0 1,1-1-1,0 1 0,-1 0 0,0-1 0,1 1 0,-1 0 0,0-1 0,0 4 1,1 1-60,-1-1 0,0 1 1,0-1-1,-1 1 0,1-1 1,-1 1-1,-1-1 1,1 0-1,-1 1 0,0-1 1,-3 6-1,5-11-12,0 1 1,0 0-1,0-1 0,0 1 1,-1-1-1,1 1 1,0-1-1,0 1 0,-1-1 1,1 1-1,0-1 0,-1 1 1,1-1-1,-1 1 1,1-1-1,0 0 0,-1 1 1,1-1-1,-1 0 0,1 1 1,-1-1-1,0 0 0,1 0 1,-1 1-1,1-1 1,-1 0-1,1 0 0,-1 0 1,0 0-1,1 0 0,-1 0 1,1 0-1,-1 0 0,0 0 1,1 0-1,-1 0 1,1 0-1,-1 0 0,1 0 1,-1-1-1,0 1 0,1 0 1,-1 0-1,1-1 1,-1 1-1,1 0 0,-1-1 1,1 1-1,-1-1 0,-2-2-135,1-1 0,-1 1 0,1-1 1,0 1-1,0-1 0,-2-4 0,-7-21-806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16283,'6'-13'1761,"0"10"-1073,-2 2-328,6 4 960,1 2-607,5 1-249,6 4-136,8 3-352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94 18788,'-13'9'457,"1"1"0,1 1 0,-1 0-1,2 0 1,0 1 0,0 1 0,1-1 0,1 2 0,0-1 0,1 1-1,0 0 1,1 0 0,-5 19 0,9-28-376,1 0 0,0 1 0,0-1 0,0 0 0,1 0 0,0 0 0,0 1 0,0-1 0,2 10 0,-1-13-71,-1 0 1,1-1 0,0 1-1,0 0 1,-1-1-1,1 1 1,0 0-1,0-1 1,0 0 0,1 1-1,-1-1 1,0 1-1,0-1 1,1 0-1,-1 0 1,1 0 0,-1 0-1,1 0 1,0 0-1,-1 0 1,1-1-1,0 1 1,-1-1 0,1 1-1,0-1 1,0 1-1,0-1 1,-1 0-1,1 0 1,3 0 0,4-1 1,0 0 1,0-1 0,-1 0-1,1 0 1,-1-1 0,0 0-1,1 0 1,-1-1 0,14-9-1,66-51 142,-84 61-141,36-31 181,-2-1 0,-1-3 0,61-82 0,-94 116-161,-1 0 0,0-1-1,0 0 1,0 1 0,-1-1-1,1 0 1,1-8 0,-4 13-32,0 0 1,0 0 0,1 0 0,-1-1 0,0 1 0,0 0-1,0 0 1,0 0 0,0 0 0,0 0 0,0-1-1,0 1 1,0 0 0,0 0 0,0 0 0,0 0 0,0-1-1,0 1 1,0 0 0,0 0 0,0 0 0,0 0 0,0 0-1,0-1 1,0 1 0,-1 0 0,1 0 0,0 0 0,0 0-1,0 0 1,0-1 0,0 1 0,0 0 0,0 0-1,0 0 1,-1 0 0,1 0 0,0 0 0,0 0 0,0 0-1,0-1 1,0 1 0,-1 0 0,1 0 0,0 0 0,0 0-1,0 0 1,0 0 0,0 0 0,-1 0 0,1 0 0,-8 5 35,-1 2-64,1 2 1,1-1 0,0 1 0,0 0 0,0 0 0,1 1 0,1 0-1,0 0 1,0 1 0,1-1 0,0 1 0,1 0 0,0 0 0,-2 20 0,5-28-57,0-1 0,0 1 0,0-1 0,0 1 0,1-1 0,-1 1 0,1-1 1,0 1-1,-1-1 0,1 0 0,0 1 0,1-1 0,-1 0 0,0 0 1,1 0-1,-1 0 0,1 0 0,-1 0 0,1 0 0,2 1 0,0 0-8,0 0 0,0-1-1,1 0 1,-1 0-1,0 0 1,1-1 0,-1 1-1,1-1 1,8 1 0,22 1-491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 16692,'3'-7'450,"-2"4"-223,1-1 1,-1 1-1,0-1 0,-1 1 0,1 0 0,-1-1 0,1 1 1,-1-7-1,-2 8 450,-2 6-288,-3 10 320,-30 87 1367,-41 189-1,11 83-469,66-359-1583,0 1-1,0-1 1,3 15 0,-2-29-23,-1 0 1,1 1-1,0-1 1,0 0-1,0 0 1,0 0-1,0 1 0,0-1 1,0 0-1,0 0 1,0 0-1,0 1 1,0-1-1,0 0 1,0 0-1,0 0 1,0 1-1,0-1 1,0 0-1,1 0 1,-1 0-1,0 1 1,0-1-1,0 0 0,0 0 1,0 0-1,0 0 1,0 1-1,1-1 1,-1 0-1,0 0 1,0 0-1,0 0 1,0 0-1,1 0 1,-1 0-1,0 1 1,0-1-1,0 0 0,1 0 1,-1 0-1,0 0 1,0 0-1,0 0 1,1 0-1,-1 0 1,0 0-1,0 0 1,0 0-1,1 0 1,-1 0-1,0 0 1,0 0-1,0 0 1,1-1-1,-1 1 0,0 0 1,0 0-1,1 0 1,6-12 23,3-19-5,-1-1 0,5-39 1,-2 8 3,-2 10 1,-6 30-14,0 0 1,2 1-1,10-30 0,-16 52-10,0 0-1,0-1 1,1 1-1,-1 0 1,0 0-1,0-1 0,0 1 1,0 0-1,0 0 1,0-1-1,0 1 0,0 0 1,1 0-1,-1-1 1,0 1-1,0 0 1,0 0-1,0 0 0,1-1 1,-1 1-1,0 0 1,0 0-1,1 0 1,-1-1-1,0 1 0,0 0 1,1 0-1,-1 0 1,0 0-1,0 0 0,1 0 1,-1 0-1,0 0 1,0 0-1,1 0 1,-1 0-1,0 0 0,1 0 1,-1 0-1,0 0 1,0 0-1,1 0 1,-1 0-1,0 0 0,0 0 1,1 0-1,-1 0 1,0 1-1,0-1 0,1 0 1,-1 0-1,0 0 1,0 0-1,1 1 1,-1-1-1,0 0 0,0 0 1,0 0-1,0 1 1,1-1-1,7 17-17,-7-15 15,3 8-10,1 1 0,0-1 0,1 0-1,0 0 1,14 17 0,-17-24 17,-1-1 0,1 1 1,0-1-1,-1 0 0,1 0 0,0 0 1,1 0-1,-1-1 0,0 1 0,0-1 1,1 1-1,-1-1 0,0 0 0,1-1 1,-1 1-1,1-1 0,0 1 1,-1-1-1,1 0 0,-1 0 0,1-1 1,-1 1-1,6-2 0,-2 0 29,0-1 0,0 0 0,0 0 0,0 0 0,-1-1 0,1 0 0,-1 0 0,0-1 0,0 0 0,-1 0 0,9-10 0,-8 8 20,0 0 0,0-1 1,-1 0-1,0 0 0,0-1 0,-1 1 0,0-1 0,5-17 0,-9 25-51,1 1 1,-1-1 0,0 0 0,0 1 0,0-1-1,1 0 1,-1 1 0,0-1 0,0 0-1,0 0 1,0 1 0,0-1 0,0 0 0,0 1-1,-1-1 1,1 0 0,0 1 0,0-1 0,0 0-1,-1 1 1,0-2 0,1 2-3,0 0 1,-1 0-1,1 0 0,-1 0 0,1 0 1,-1 0-1,1 0 0,-1 0 1,1 0-1,-1 0 0,1 1 1,-1-1-1,1 0 0,0 0 1,-1 0-1,1 1 0,-1-1 1,1 0-1,0 0 0,-1 1 0,1-1 1,-1 1-1,-21 24-12,17-18 10,1 1 0,1 0 1,0 0-1,0 0 0,-3 15 1,5-22 0,1 0 0,-1 1 1,1-1-1,0 0 1,0 1-1,0-1 1,0 1-1,0-1 1,0 0-1,0 1 1,0-1-1,1 0 1,-1 1-1,0-1 1,1 1-1,-1-1 1,1 0-1,0 0 0,-1 1 1,1-1-1,0 0 1,0 0-1,0 0 1,-1 0-1,1 0 1,0 0-1,1 0 1,-1 0-1,0 0 1,0-1-1,0 1 1,0 0-1,1-1 1,-1 1-1,0-1 0,1 1 1,-1-1-1,0 1 1,1-1-1,-1 0 1,0 0-1,1 0 1,1 0-1,15 0 2,-1-2-1,0 0 1,1-1 0,-1 0-1,0-2 1,-1 0-1,24-10 1,-14 5 23,51-12 1,-76 21-26,1 1 1,-1 0-1,1-1 1,0 1 0,0 0-1,-1 0 1,1 0-1,0 0 1,-1 0 0,1 0-1,0 0 1,-1 0-1,1 1 1,0-1 0,-1 1-1,1-1 1,-1 1-1,1 0 1,1 1 0,-2-1-1,0 1 1,0-1 0,0 1 0,-1 0 0,1-1 0,-1 1 0,1 0-1,-1 0 1,0-1 0,1 1 0,-1 0 0,0 0 0,0 0 0,0-1-1,0 1 1,-1 0 0,0 3 0,-11 52-61,14-53 83,5-8-22,6-6-32,0-2 37,1 1-1,0 0 0,22-12 0,-29 19-33,1 1 0,0-1 0,0 1 0,0 1 0,0 0 0,0 0 0,0 0 0,0 1 0,13 0 0,18-3-1544,-37 4 1487,-1 0 1,1-1-1,0 1 1,-1 0-1,1-1 1,-1 0-1,1 1 1,-1-1-1,1 0 1,-1 0-1,0 0 1,1 0-1,-1 0 1,0 0-1,0 0 1,0 0-1,0 0 1,0-1-1,0 1 1,0 0-1,1-3 1,0-12-626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21109,'0'-3'1600,"9"0"-1312,7 0-32,2 3-376,7-3 480,0-1-320,3-1-112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16988,'0'1'110,"0"0"1,0 0 0,0 0-1,0 0 1,1 1 0,-1-1-1,0 0 1,1 0 0,-1 0 0,1 0-1,0 0 1,-1 0 0,1 0-1,0 0 1,-1-1 0,1 1-1,0 0 1,0 0 0,0-1-1,0 1 1,0 0 0,-1-1 0,1 1-1,0-1 1,1 1 0,-1-1-1,0 1 1,0-1 0,0 0-1,0 1 1,0-1 0,0 0-1,0 0 1,1 0 0,-1 0 0,0 0-1,0 0 1,0 0 0,2-1-1,5 0 272,0 0 0,0 0 0,0-1 0,10-4 0,-3 1-19,-1-2-1,0 0 1,0 0-1,0-1 1,18-15 0,-27 19-257,1-1 1,0 0-1,-1 0 1,0 0-1,0 0 0,-1-1 1,1 0-1,-1 0 1,-1 0-1,1-1 1,-1 1-1,0-1 1,4-13-1,-7 18-93,1 1 0,-1 0-1,0-1 1,1 1 0,-1-1 0,0 1 0,0 0-1,0-1 1,0 1 0,0-1 0,0 1-1,-1 0 1,1-1 0,0 1 0,-1-1 0,1 1-1,-1 0 1,1 0 0,-1-1 0,0 1 0,1 0-1,-1 0 1,0 0 0,0-1 0,0 1-1,0 0 1,0 0 0,0 0 0,0 1 0,0-1-1,0 0 1,-1 0 0,1 1 0,0-1 0,-1 0-1,1 1 1,0 0 0,-1-1 0,1 1-1,0 0 1,-1-1 0,1 1 0,-1 0 0,1 0-1,-3 0 1,-1 1 5,-1-1-1,0 1 1,0 0-1,0 0 1,1 1 0,-1 0-1,1 0 1,-1 0-1,1 0 1,-6 5 0,0 0-16,0 2-1,1-1 1,0 2 0,0-1 0,1 1 0,1 1 0,-14 20 0,18-25-8,0 0-1,0 1 1,1 0 0,0 0 0,0 0 0,1 0-1,0 0 1,0 1 0,1-1 0,0 0 0,0 1-1,0-1 1,1 1 0,0 0 0,2 9 0,-1-14-1,0 0 1,0 0 0,0-1 0,1 1 0,-1 0 0,1-1-1,-1 1 1,1-1 0,0 0 0,0 1 0,0-1 0,0 0 0,1 0-1,-1 0 1,0-1 0,1 1 0,-1 0 0,1-1 0,0 0-1,0 1 1,-1-1 0,1 0 0,0-1 0,0 1 0,5 0-1,4 1-4,0-1-1,0 0 0,0-1 0,0 0 1,14-3-1,1-1-6,-1-2 0,1 0 0,-1-2 0,-1-1 0,26-13 0,-15 4 56,-1-1-1,59-43 0,-53 29 40,-41 33-75,-1 0-1,1 0 1,0 1 0,0-1-1,0 0 1,0 0 0,0 0-1,0 0 1,0 1 0,0-1-1,0 0 1,0 0 0,0 0-1,0 0 1,0 1-1,0-1 1,1 0 0,-1 0-1,0 0 1,0 0 0,0 1-1,0-1 1,0 0 0,0 0-1,0 0 1,0 0-1,0 0 1,1 0 0,-1 1-1,0-1 1,0 0 0,0 0-1,0 0 1,0 0 0,1 0-1,-1 0 1,0 0-1,0 0 1,0 0 0,0 0-1,1 0 1,-1 0 0,0 0-1,0 0 1,0 0 0,0 0-1,1 0 1,-1 0 0,0 0-1,0 0 1,0 0-1,0 0 1,1 0 0,-1 0-1,0 0 1,0 0 0,0 0-1,0 0 1,0 0 0,1 0-1,-1 0 1,0-1-1,0 1 1,0 0 0,0 0-1,0 0 1,0 0 0,0 0-1,1-1 1,-4 14 52,2-12-53,-4 15 42,-8 21-3,13-35-37,-1 1 0,1-1 0,-1 0-1,1 0 1,0 0 0,0 1 0,0-1 0,0 0-1,0 0 1,0 0 0,1 1 0,-1-1-1,2 2 1,-2-3-1,1-1 0,-1 1-1,1-1 1,-1 1 0,1-1-1,0 1 1,-1-1 0,1 0-1,0 1 1,0-1 0,-1 0-1,1 0 1,0 1 0,0-1-1,-1 0 1,1 0 0,0 0-1,0 0 1,-1 0 0,1 0-1,0 0 1,0 0 0,0 0-1,-1 0 1,2-1 0,22-6 6,-21 6-4,63-26 116,11-5-55,-69 30-62,0-1 1,1 2-1,-1-1 0,0 1 0,1 0 1,-1 1-1,12 0 0,-18 0-3,-1 0 1,1 1-1,0-1 1,-1 0-1,1 1 1,-1-1-1,1 1 1,-1 0-1,1-1 0,-1 1 1,0 0-1,1 0 1,-1 0-1,0 0 1,0 0-1,1 0 1,-1 0-1,0 0 1,0 0-1,0 1 0,1 0 1,0 3 1,-1-1 0,1 0-1,-1 1 1,0-1 0,2 8 0,-3-8 0,1 0 0,0-1 0,0 1 0,0 0 0,0-1 0,0 1 0,4 5 0,-4-8-2,0 0 1,0 1 0,0-1 0,1 0 0,-1-1 0,0 1-1,1 0 1,-1 0 0,0 0 0,1-1 0,-1 1 0,1-1-1,-1 1 1,1-1 0,-1 0 0,1 1 0,-1-1 0,1 0-1,-1 0 1,1 0 0,-1 0 0,1 0 0,0 0 0,1-1-1,16-3-42,-1 0-1,1-2 1,-1 0-1,33-16 1,-28 11-205,43-13 0,-65 24 230,0-1 1,0 1 0,0 0-1,0 0 1,0-1 0,0 1-1,0 0 1,0 0 0,-1 0 0,1 0-1,0 0 1,0 0 0,0 0-1,0 0 1,0 1 0,0-1 0,1 1-1,-2-1 10,1 0 0,-1 1 0,0-1 0,0 1-1,0-1 1,0 0 0,0 1 0,0-1 0,0 0 0,0 1-1,0-1 1,0 1 0,0-1 0,0 0 0,0 1-1,0-1 1,0 0 0,-1 1 0,1-1 0,0 1 0,0-1-1,0 0 1,-1 0 0,1 1 0,0-1 0,0 0 0,-1 1-1,-22 22-354,17-18 178,1-2 0,-1 1 0,0-1 0,1 1 0,-2-1 0,1-1 0,0 0 0,-1 1 0,1-2 0,-1 1 0,-8 0 0,-8-1-243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16452,'2'4'177,"0"-1"0,0 0 1,0 0-1,0 0 1,1-1-1,-1 1 1,1 0-1,0-1 1,0 0-1,0 0 1,0 0-1,0 0 1,0 0-1,0 0 1,1-1-1,-1 1 1,1-1-1,-1 0 1,1 0-1,-1-1 0,1 1 1,0-1-1,-1 0 1,1 1-1,7-2 1,1 0 85,0 0 0,0-1-1,0 0 1,-1-1 0,1 0 0,-1 0 0,1-2 0,12-6 0,-19 9-218,0-1 0,0 1 0,-1-1 0,1 0 0,-1-1 0,0 1 0,0-1 0,0 0 0,0 0 0,-1 0 1,1-1-1,-1 1 0,0-1 0,-1 0 0,1 1 0,-1-1 0,0 0 0,0-1 0,0 1 0,1-7 1,-3 11-36,0 0 1,0 0 0,1 0-1,-1 0 1,0-1 0,0 1-1,0 0 1,0 0 0,0 0 0,-1 0-1,1-1 1,0 1 0,-1 0-1,1 0 1,0 0 0,-1 0-1,1 0 1,-1 0 0,1 0 0,-1 0-1,0 0 1,0 0 0,1 0-1,-1 0 1,0 1 0,0-1-1,0 0 1,0 1 0,0-1 0,0 0-1,0 1 1,0-1 0,0 1-1,0-1 1,-1 1 0,-1-1 5,0 1 0,0 0 0,1 0 0,-1 0 0,0 0 0,0 0 0,1 1 1,-1-1-1,0 1 0,1 0 0,-1 0 0,0 0 0,1 0 0,-3 2 0,-4 2-5,1 1-1,1 0 1,-1 0 0,1 1-1,1 0 1,-1 1-1,1-1 1,0 1-1,1 0 1,-9 17-1,10-18-5,1 1-1,-1 0 0,1-1 1,1 1-1,0 0 0,0 1 0,0-1 1,1 0-1,0 0 0,1 1 1,0-1-1,0 0 0,2 10 0,-1-15-4,-1 0-1,1 1 1,0-1 0,1 0-1,-1 0 1,1 0-1,-1 0 1,1 0-1,0 0 1,0-1-1,0 1 1,0 0-1,1-1 1,-1 0 0,1 0-1,-1 1 1,6 1-1,-3-1-1,0-1 0,0 1 0,1-2 1,-1 1-1,1 0 0,0-1 0,-1 0 0,1-1 0,9 1 0,4-2-3,1-1-1,-1 0 1,0-1-1,0-2 1,20-6-1,-4-2 5,0-2 0,-1-1-1,40-26 1,-71 40 16,0 0 1,0 0-1,0 1 0,0-1 1,0 1-1,1 0 1,2-1-1,-6 2-7,1 0-1,-1 0 1,1 0 0,-1 0 0,0 0 0,1 0-1,-1 0 1,0 0 0,1 0 0,-1 1 0,1-1-1,-1 0 1,0 0 0,1 0 0,-1 0-1,0 1 1,1-1 0,-1 0 0,0 0 0,0 1-1,1-1 1,-1 0 0,1 1 0,1 14 182,-2-4-54,-1-1-1,2 0 1,-1 0 0,1 0-1,4 18 1,-4-26-115,0 1 0,0 0-1,1 0 1,-1 0 0,1-1 0,-1 1 0,1-1 0,0 1-1,0-1 1,0 0 0,0 1 0,0-1 0,1 0-1,-1-1 1,1 1 0,-1 0 0,1-1 0,-1 1 0,1-1-1,0 0 1,0 0 0,0 0 0,4 1 0,0-1-274,-1 0 1,1 0 0,0 0-1,0-1 1,0 0 0,0-1-1,0 0 1,8-1 0,-12 1-138,-3-2-130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22613,'5'-10'1832,"0"1"-1456,3 2-176,4 6 432,-2 2-768,7 6 256,3 2-200,10 5-192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17604,'9'2'653,"-1"1"0,1-1 0,0-1-1,0 1 1,0-2 0,0 1 0,0-1 0,0 0 0,0-1 0,0 0 0,17-5 0,7-3 406,55-22 0,-61 20-764,-1-2 0,37-22 0,-56 31-255,0-1 1,1 0-1,-2-1 1,1 0-1,-1 0 0,0 0 1,0-1-1,0 1 1,-1-2-1,0 1 1,-1 0-1,6-13 1,-9 19-34,-1-1 1,1 0 0,0 0 0,-1 0 0,1 1-1,-1-1 1,0 0 0,0 0 0,0 0 0,0 0-1,0 0 1,0 0 0,0 0 0,0 0 0,-1 1-1,1-1 1,-1 0 0,-1-3 0,1 3-2,0 1 0,0 0 0,-1 0 0,1 0 0,0 0 0,0 0 0,-1 0 0,1 0 0,-1 0 0,1 0 0,-1 0 0,1 1 0,-1-1 0,1 1 0,-1-1 0,0 1 0,-1-1 0,-4 1 5,0 0 0,0 0 0,1 0 0,-1 1 0,0 0 0,0 0 1,1 0-1,-13 5 0,2 2-10,1 0 0,0 0 1,0 2-1,1 0 1,0 0-1,1 2 1,0 0-1,1 0 1,0 1-1,1 1 0,1 0 1,-14 21-1,23-30-48,-1-1-1,1 1 0,0-1 0,0 1 1,0 0-1,0 0 0,1 0 1,0 0-1,0 0 0,1 1 0,-1 5 1,1-9-49,1 1 0,-1-1 0,1 1 0,-1-1 0,1 1 0,0-1 0,0 1 0,0-1 0,0 1 0,0-1 0,1 0 0,-1 0 0,1 0 0,-1 0 1,1 0-1,0 0 0,0 0 0,0 0 0,0-1 0,0 1 0,0-1 0,0 1 0,5 1 0,5 2-95,1-1 1,-1 0-1,1-1 0,0 0 0,16 1 1,29 0-552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13 261 17220,'-1'1'123,"0"-1"0,0 1 1,0 0-1,0-1 0,1 1 0,-1 0 1,0 0-1,1-1 0,-1 1 0,0 0 1,1 0-1,-1 0 0,1 0 1,-1 0-1,1 0 0,0 0 0,-1 0 1,1 0-1,0 0 0,-1 2 1,2-2-34,-1 0 1,0-1 0,1 1 0,-1 0-1,1-1 1,-1 1 0,0 0-1,1-1 1,-1 1 0,1-1 0,0 1-1,-1-1 1,1 1 0,-1-1 0,1 0-1,0 1 1,-1-1 0,1 0 0,0 1-1,0-1 1,-1 0 0,2 1 0,2 0 133,0 0 1,0-1-1,1 1 1,-1-1-1,0 0 1,1 0-1,-1 0 1,0 0 0,6-2-1,6-3 83,0-1 0,0-1 0,-1 0 0,0-1 0,0-1 0,-1 0 0,26-22 0,-29 22-221,-1-1 0,-1 1 0,0-2 1,0 1-1,-1-1 0,0 0 0,-1-1 0,0 0 0,-1 0 0,6-17 1,-11 25-72,0 1 0,0-1 0,-1 1 0,1-1 0,-1 0 0,0 1 0,1-1 0,-2 0 0,1 1 0,0-1 0,-1 0 0,0 1 0,-1-6 0,1 8-12,0-1 1,1 1-1,-1 0 1,0 0-1,0 0 0,0 0 1,0 0-1,0 0 1,0 0-1,0 0 0,0 0 1,0 0-1,-1 0 1,1 1-1,0-1 0,0 0 1,-1 1-1,1-1 1,-1 1-1,1 0 0,0-1 1,-1 1-1,1 0 0,-1 0 1,1 0-1,-1 0 1,1 0-1,0 0 0,-1 0 1,1 0-1,-1 1 1,1-1-1,0 1 0,-1-1 1,1 1-1,-2 0 1,-6 3-2,0 1 1,0 0 0,0 0 0,1 1 0,-1 0 0,1 1-1,1-1 1,0 1 0,0 1 0,-12 15 0,4-2-27,1 1-1,1 0 1,-13 28 0,26-50 24,-8 19 0,0-1 0,-6 28 0,12-42-6,1 0 0,0 0 0,0 0 1,1 0-1,-1 1 0,1-1 1,0 0-1,0 1 0,1-1 0,-1 0 1,1 0-1,0 0 0,0 1 1,0-1-1,1 0 0,-1 0 0,1 0 1,2 4-1,-1-6 3,-1 0 1,1 0-1,0 1 0,-1-1 1,1-1-1,0 1 1,0 0-1,0-1 0,0 0 1,1 1-1,-1-1 0,0 0 1,1-1-1,-1 1 1,0-1-1,1 1 0,-1-1 1,0 0-1,1 0 1,6-1-1,4-1-2,1-1-1,-1 0 1,22-8 0,-5-1 34,-1-1 0,-1-1 0,29-20 0,78-60 103,-134 92-131,0 0 1,0 1-1,0-1 1,1 1-1,-1-1 1,0 1-1,1 0 1,3-1-1,-6 2-1,0 0 0,1 0 0,-1 0 0,0 0 0,0 0 0,0 0 0,0 0 1,1 0-1,-1 0 0,0 0 0,0 0 0,0 1 0,0-1 0,0 0 0,0 0 0,1 0 0,-1 0 0,0 0 0,0 0 0,0 0 0,0 0 0,0 1 0,0-1 0,0 0 0,0 0 0,0 0 0,0 0 1,0 0-1,1 1 0,-1-1 0,0 0 0,0 0 0,0 0 0,0 0 0,0 0 0,0 1 0,0-1 0,0 0 0,0 0 0,0 0 0,0 0 0,-1 1 0,-4 14 10,-7 10-33,8-18 21,0-1 0,1 2 0,0-1 0,0 0 0,0 1 0,1-1-1,-2 15 1,4-21 4,0 0 1,0 0-1,0 1 0,0-1 0,0 0 0,0 0 0,1 1 0,-1-1 0,0 0 1,1 0-1,-1 1 0,1-1 0,-1 0 0,1 0 0,-1 0 0,1 0 0,0 0 1,0 0-1,0 0 0,-1 0 0,1 0 0,2 1 0,-1-1 4,0 0 0,0 0 0,1 1-1,-1-2 1,1 1 0,-1 0 0,1 0-1,-1-1 1,1 1 0,3-1 0,5 0 10,1 0-1,-1-1 1,0 0 0,13-4 0,14-5 14,-1-2 0,-1-1-1,43-23 1,-52 24-19,-26 11-13,-1 1 1,1 0 0,0-1 0,-1 1-1,1 0 1,-1 0 0,1-1 0,-1 1-1,1 0 1,0 0 0,-1 0 0,1 0-1,0 0 1,-1 0 0,1 0 0,-1 0-1,1 0 1,0 0 0,-1 0-1,1 1 1,1 8-3,-14 25 2,5-18-35,6-12 32,0-1 0,0 1 0,0 0-1,0 0 1,1-1 0,0 1 0,0 0-1,0 6 1,1-9 4,-1 0 0,0 0 0,1 0 0,-1 0 0,1 0 0,0 0 0,-1 0 0,1 0 0,0 0 0,-1 0 0,1-1 1,0 1-1,0 0 0,0-1 0,0 1 0,0 0 0,0-1 0,0 1 0,0-1 0,0 1 0,0-1 0,0 0 0,0 1 0,0-1 0,0 0 0,0 0 0,0 0 0,0 0 0,1 0 0,-1 0 0,0 0 0,0 0 0,1-1 0,11 0 1,0-2 0,-1 0 0,1 0 1,-1-1-1,0 0 0,0-1 0,0-1 0,16-9 0,-14 6 2,1 2-1,0 0 1,1 1 0,19-6 0,-34 12-5,-1 0 1,1 0 0,-1-1-1,1 1 1,-1 0-1,1 0 1,-1 0 0,1 0-1,0 0 1,-1 0 0,1 0-1,-1 0 1,1 0-1,-1 0 1,1 0 0,-1 0-1,1 0 1,-1 0 0,1 1-1,-1-1 1,1 0-1,-1 0 1,1 1 0,-1-1-1,1 0 1,-1 1 0,1 0-1,-1-1 4,0 1-1,1 0 0,-1 0 1,0-1-1,0 1 1,0 0-1,-1 0 1,1 0-1,0-1 0,0 1 1,0 0-1,-1 0 1,1-1-1,0 1 0,0 0 1,-1-1-1,0 2 1,-25 34-94,21-29-41,1-2-369,0 1 0,-1-1 0,0 0 0,-7 7 0,11-12 475,1 0-1,0 0 1,0 0-1,-1 0 1,1 1 0,0-1-1,0 0 1,-1 0-1,1 0 1,0 0-1,-1 0 1,1 0 0,0 0-1,0 0 1,-1 0-1,1 0 1,0 0-1,0-1 1,-1 1 0,1 0-1,0 0 1,0 0-1,-1 0 1,1 0-1,0 0 1,0-1 0,-1 1-1,1 0 1,0 0-1,0 0 1,0-1 0,-1 1-1,1 0 1,0-1-1,0 1 13,-3-7-676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20388,'5'-4'1729,"5"3"-1289,3 1-208,6 3 736,4 2-696,11 5-976,4 2-416,6-2 880,0 1-248,5-1-185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15963,'2'6'300,"0"0"-1,0 1 1,-1-1-1,0 0 1,0 1-1,0-1 0,-1 1 1,0-1-1,0 0 1,-1 1-1,0-1 1,0 1-1,0-1 0,-1 0 1,0 0-1,0 0 1,0 0-1,-1 0 1,-3 6-1,-8 11 659,-1 0 0,-1-1 0,-23 24 1,22-26-517,8-9-180,-30 39 588,36-46-798,0 1 0,0 0 0,1 0 0,-1 0 0,1 0-1,0 0 1,1 1 0,-2 9 0,2-14-48,1 1 0,0 0-1,0-1 1,0 1 0,0-1 0,1 1 0,-1 0 0,0-1-1,1 1 1,-1-1 0,1 1 0,-1-1 0,1 1-1,0-1 1,-1 1 0,1-1 0,0 0 0,0 1 0,0-1-1,2 1 1,-1 0-3,0 0 1,1 0-1,-1-1 0,1 1 0,0-1 0,-1 0 0,1 0 1,0 0-1,0 0 0,4 0 0,2 1-8,1-1 1,0-1-1,-1 0 1,1 0-1,17-3 0,-8-1-203,-1 0-1,1-1 1,17-9-1,-29 12 24,0-1 1,0-1-1,0 0 0,-1 0 0,1 0 0,-1-1 0,0 1 0,0-2 0,-1 1 0,6-7 0,-10 10 142,1 0-1,-1 0 0,0 0 0,-1 0 1,1 0-1,0 0 0,0 0 0,-1 0 1,1-4-1,-1-17-565</inkml:trace>
  <inkml:trace contextRef="#ctx0" brushRef="#br0" timeOffset="1">15 178 14835,'-14'3'1601,"15"1"-809,12 0-296,12-1 928,6-1-424,9-1-392,6 1-472,9-4 137,-2 2-97,-9-4-208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16267,'10'3'491,"0"-1"-1,0 0 1,0-1-1,0 0 0,0-1 1,0 0-1,0 0 1,0-1-1,0 0 0,0-1 1,0 0-1,0-1 0,0 0 1,-1-1-1,0 0 1,11-5-1,-10 4-355,-1-1 0,1 0 0,-1 0 1,0-1-1,0-1 0,-1 1 0,0-1 0,0-1 0,-1 1 0,0-1 0,-1 0 1,0-1-1,0 0 0,5-12 0,-9 18-134,-1-1 1,0 1-1,0-1 0,0 1 1,0-1-1,-1 1 0,1-1 0,-1 0 1,0 1-1,-1-1 0,-1-8 1,2 11-3,-1 1 0,1-1 1,-1 0-1,0 1 0,1-1 1,-1 1-1,0-1 0,0 1 0,0 0 1,0-1-1,0 1 0,-1 0 1,1 0-1,0-1 0,0 1 1,-1 0-1,1 0 0,-1 1 0,1-1 1,-1 0-1,1 0 0,-1 1 1,0-1-1,1 1 0,-1-1 1,0 1-1,1 0 0,-1 0 1,0 0-1,1 0 0,-1 0 0,0 0 1,-3 1-1,-3 0-3,1 1 1,-1 0-1,0 1 1,1-1-1,-1 2 1,1-1-1,0 1 0,0 0 1,0 0-1,1 1 1,-9 7-1,0 2 2,0 1 1,0 1-1,-13 18 1,21-24 1,0 0 0,1 0 0,0 1 0,0 0 0,1 0 0,-4 12 0,8-20-1,0 1 0,0-1 0,0 0 1,1 1-1,-1-1 0,1 0 0,0 1 0,0-1 0,0 0 0,0 1 0,1-1 0,0 1 0,-1-1 0,1 0 1,0 0-1,0 0 0,1 1 0,-1-1 0,1 0 0,-1 0 0,1-1 0,0 1 0,0 0 0,1-1 1,-1 1-1,3 2 0,2 0-56,1 0 0,0 0 0,0-1 0,0 0 0,0-1 0,1 1 1,-1-1-1,1-1 0,0 0 0,0 0 0,-1-1 0,1 0 0,13 0 1,-9-1-372,0-1 0,0 0 0,0-1 0,0 0 1,0-1-1,0 0 0,0-1 0,18-9 0,-24 9 265,1 0 0,-1 0-1,0-1 1,0 0 0,-1-1 0,1 1-1,-1-1 1,0-1 0,-1 1-1,8-12 1,20-38-964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18580,'-26'63'1592,"3"1"-1,3 2 1,2 0-1,-16 132 1,31-180-1436,2-12-110,-1 1 1,1-1 0,1 0 0,-1 1 0,1-1-1,0 1 1,1-1 0,-1 1 0,1-1 0,1 0-1,2 10 1,-3-15-41,-1 0 0,1 0 0,0 0 0,-1 0 0,1 0 0,0 0 0,0 0 1,0 0-1,0 0 0,0-1 0,0 1 0,0 0 0,0 0 0,0-1 0,0 1 0,0-1 0,0 1 0,1-1 0,-1 0 0,2 1 0,-1-1 4,1 1-1,0-1 1,0 0-1,0-1 1,0 1 0,0 0-1,0-1 1,4-1-1,5-2 6,-1-1-1,0 0 1,14-9-1,-22 12-15,58-40 13,-38 26-10,36-20 0,-59 36-5,1 0 1,-1-1 0,0 1-1,1 0 1,-1 0-1,0-1 1,1 1 0,-1 0-1,0 0 1,1 0 0,-1 0-1,1 0 1,-1 0 0,0 0-1,1 0 1,-1 0 0,1 0-1,-1 0 1,0 0 0,1 0-1,-1 0 1,1 0 0,-1 0-1,0 0 1,1 0-1,-1 1 1,0-1 0,1 0-1,-1 0 1,0 0 0,1 1-1,-1-1 1,0 0 0,1 0-1,-1 1 1,0-1 0,0 0-1,1 1 1,-1-1 0,0 0-1,0 1 1,0-1 0,1 0-1,-1 1 1,0-1-1,0 0 1,0 1 0,0-1-1,0 1 1,0-1 0,0 0-1,0 1 1,0-1 0,0 1-1,0-1 1,0 0 0,0 1-1,0-1 1,0 1 0,0-1-1,-1 0 1,1 1-1,-8 37 5,4-21-6,3-15 9,1 0-1,0 0 1,0 0 0,0-1 0,0 1-1,0 0 1,0 0 0,0 0 0,0 0-1,1 0 1,-1-1 0,1 1 0,-1 0-1,1 0 1,0-1 0,0 1 0,0 0-1,0-1 1,0 1 0,0-1 0,2 3-1,-1-3 4,0 0 0,1 0 0,-1 0 0,0 0 0,1 0 0,-1 0 0,1-1 0,-1 1-1,1-1 1,-1 0 0,1 0 0,-1 0 0,1 0 0,-1 0 0,1 0 0,2-1 0,11-3-5,1 0 0,-1-1 0,-1 0 0,1-2 0,21-11 0,-14 6-98,29-9 1,-52 21 89,1 0 0,-1-1 0,0 1 1,1 0-1,-1 0 0,0 0 0,1 0 0,-1 0 1,0 0-1,1 0 0,-1 0 0,0 0 0,1 0 0,-1 0 1,1 0-1,-1 0 0,0 0 0,1 0 0,-1 0 1,0 0-1,1 0 0,-1 1 0,0-1 0,1 0 1,-1 0-1,0 0 0,1 1 0,-1-1 0,0 0 0,1 1 1,0 11-14,-12 23 187,8-26-92,0-1-99,1-3 93,0 0 1,1 1-1,0-1 0,0 0 0,-1 10 0,2-14-119,0 0 1,1 0-1,-1 0 0,0 0 1,0-1-1,0 1 1,1 0-1,-1 0 1,0 0-1,1-1 0,-1 1 1,1 0-1,-1 0 1,1-1-1,-1 1 0,1 0 1,0-1-1,-1 1 1,1-1-1,0 1 1,-1-1-1,1 1 0,0-1 1,-1 1-1,1-1 1,0 0-1,0 1 0,0-1 1,0 0-1,-1 0 1,1 0-1,0 1 1,0-1-1,0 0 0,0 0 1,0 0-1,-1 0 1,1-1-1,0 1 1,0 0-1,0 0 0,0 0 1,0-1-1,5 0-132,0-1 0,0 1 0,-1-1 0,12-5 0,5-5-435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15787,'47'3'6999,"18"0"-4302,-60-3-2596,1-1-1,-1 1 1,1-1-1,-1 0 0,1-1 1,-1 1-1,1-1 1,8-5-1,-13 7-95,-1 0-1,1 0 1,0 0-1,-1-1 1,1 1-1,-1 0 1,1 0-1,0-1 1,-1 1-1,1 0 1,-1-1-1,1 1 1,-1-1 0,1 1-1,-1-1 1,0 1-1,1-1 1,-1 1-1,1-1 1,-1 1-1,0-1 1,0 1-1,1-1 1,-1 0-1,0 1 1,0-1 0,0 1-1,1-1 1,-1 0-1,0 1 1,0-1-1,0 0 1,0 1-1,0-1 1,0 0-1,0 1 1,-1-1 0,1 1-1,0-1 1,0 0-1,0 1 1,-1-1-1,1 1 1,0-1-1,-1 0 1,1 1-1,0-1 1,-1 1-1,1-1 1,-1 1 0,1 0-1,-1-1 1,1 1-1,-1-1 1,1 1-1,-1 0 1,0-1-1,-3-1 9,0-1-1,0 1 1,-1 1-1,1-1 0,0 0 1,-1 1-1,-5-1 1,1 1 23,0 1 1,0-1-1,0 2 1,0-1-1,0 1 0,1 1 1,-1 0-1,0 0 1,-13 5-1,18-5-8,0 0-1,0-1 0,0 1 1,0 1-1,0-1 0,1 1 0,-1-1 1,1 1-1,0 0 0,-1 0 1,1 0-1,1 1 0,-1-1 1,0 1-1,1 0 0,0-1 1,0 1-1,0 0 0,0 0 1,1 1-1,-2 4 0,2-6-4,1-1-1,0 0 1,0 0-1,0 1 1,0-1-1,0 0 0,0 1 1,0-1-1,1 0 1,-1 0-1,1 1 1,0-1-1,-1 0 1,1 0-1,0 0 0,0 0 1,0 0-1,3 4 1,-1-4-58,0 1 0,0 0 0,0-1 1,1 1-1,-1-1 0,1 0 0,-1 0 1,1 0-1,-1-1 0,5 2 0,8 2-212,1-1 0,0-1 0,33 2 0,-47-5 248,50 2-210,4-4-92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 17972,'7'-13'1444,"-5"9"-1037,0 0-1,0 1 1,0-1-1,1 0 1,-1 1 0,5-5-1,-6 8-362,-1 0-1,0 0 1,0 0-1,0 0 1,0 0-1,0 0 1,1 0-1,-1 0 1,0 0-1,0 0 1,0 0-1,0 0 1,1 0-1,-1 0 1,0 0-1,0 0 1,0 0-1,0 0 1,0 1-1,0-1 1,1 0 0,-1 0-1,0 0 1,0 0-1,0 0 1,0 0-1,0 0 1,0 1-1,0-1 1,0 0-1,0 0 1,0 0-1,1 0 1,-1 1-1,0-1 1,0 0-1,0 0 1,0 0-1,0 0 1,0 0-1,0 1 1,0-1-1,0 0 1,0 0 0,-1 0-1,1 0 1,0 1-1,0-1 1,0 0-1,1 12 631,-1-11-641,-27 332 1521,25-311-1713,-4 17-1114,6-39 1218,0 1 0,0-1 0,-1 0 0,1 1 0,0-1 0,0 0 1,-1 0-1,1 0 0,0 1 0,-1-1 0,1 0 0,0 0 0,-1 0 1,1 0-1,0 0 0,-1 0 0,1 1 0,0-1 0,-1 0 0,1 0 0,0 0 1,-1 0-1,1 0 0,0 0 0,-1 0 0,1-1 0,0 1 0,-1 0 0,1 0 1,0 0-1,-1 0 0,1 0 0,0 0 0,-1-1 0,1 1 0,0 0 0,-1 0 1,1 0-1,0-1 0,-1 1 0,-3-4-99,0-1-1,1 1 1,-1 0-1,1-1 1,0 0 0,-3-5-1,2 2-15,-16-29-511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5 153 15083,'-3'-10'2225,"2"1"-1201,6 3-304,7 1 1529,12-1-705,11-1-120,13-2-384,11-2-223,14-2-225,3-1-56,3-1-168,-3 1-208,-9 1-424,-8 1-408,-19 7-889,-11 2 1321,-19 9-240,-7 2-248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17196,'5'-7'309,"1"0"0,0 0 0,0 1 0,1-1 0,0 2 0,0-1 0,0 1 0,0 0 0,1 0 0,0 1 0,0 0 0,0 0 0,1 1 0,-1 0 0,1 1 0,-1 0 0,1 0 0,0 1 0,12-1 0,-19 2-253,1 0 0,-1 1 0,0-1 0,1 0 1,-1 1-1,0 0 0,1-1 0,-1 1 0,0 0 0,0 0 1,0 0-1,0 0 0,0 0 0,0 1 0,0-1 0,0 1 1,-1-1-1,4 5 0,-3-4-13,0 1 0,-1 1 0,1-1-1,-1 0 1,0 0 0,0 1 0,0-1 0,0 0 0,-1 1 0,1-1 0,-1 6 0,0 7 8,-1 0 1,-1-1-1,-1 1 1,-5 21-1,8-36-49,-10 33 30,4-14-2,-5 32 0,11-51-29,0 0 0,-1 0-1,1 0 1,0 0 0,0 0-1,0 0 1,0 0 0,0 0-1,0 0 1,0 0 0,0 0-1,0 1 1,0-1-1,0 0 1,1 0 0,-1 0-1,1 0 1,-1 0 0,1 0-1,-1 0 1,1 0 0,-1 0-1,1-1 1,0 1 0,-1 0-1,1 0 1,0 0 0,0-1-1,0 1 1,0 0 0,0-1-1,-1 1 1,1-1-1,0 1 1,0-1 0,0 0-1,1 1 1,-1-1 0,0 0-1,0 1 1,0-1 0,0 0-1,0 0 1,0 0 0,0 0-1,0 0 1,0 0 0,0-1-1,1 1 1,-1 0-1,0 0 1,1-1 0,5-1 1,0 0-1,0-1 1,-1 0 0,1 0 0,0 0-1,8-7 1,4-5 8,0-2-1,-1 0 1,0-1-1,-2 0 1,0-2 0,-1 0-1,-1 0 1,-1-2-1,-1 1 1,12-30-1,-16 28-10,-15 31-9,-4 14 5,3 1 5,2-1 0,-7 35 0,12-48 22,0-1 0,0 1 0,1 0 1,0-1-1,0 1 0,1 0 0,0-1 0,1 1 1,4 16-1,-4-22 7,-1 0 0,0 0 1,1 0-1,0 0 0,0-1 1,0 1-1,0-1 0,0 1 1,0-1-1,1 0 0,-1 0 1,1 0-1,-1 0 0,1 0 0,0 0 1,0-1-1,0 1 0,0-1 1,0 0-1,0 0 0,0 0 1,0 0-1,1-1 0,-1 1 1,0-1-1,0 0 0,1 0 1,-1 0-1,0 0 0,0-1 0,0 1 1,1-1-1,4-1 0,0-1 36,0 1 0,0-1 0,-1-1 0,1 1 0,-1-1 0,0-1 0,0 1 0,0-1 0,0 0-1,-1-1 1,0 1 0,6-8 0,-3 1 15,-1 0-1,0-1 1,-1 0 0,10-24-1,-14 29-61,0-1-1,0 0 0,-1 0 0,0 0 0,-1 0 0,1 0 0,-2 0 0,0-17 0,0 25-15,0 0-1,0 0 1,0-1-1,-1 1 0,1 0 1,0-1-1,-1 1 1,1 0-1,0 0 0,-1-1 1,0 1-1,1 0 1,-1 0-1,0 0 0,1 0 1,-1 0-1,0 0 1,0 0-1,0 0 0,0 0 1,0 0-1,0 1 1,0-1-1,-2-1 0,2 2 0,0 0-1,0 0 0,0 0 0,-1 0 0,1 1 0,0-1 1,0 0-1,0 0 0,0 1 0,0-1 0,0 0 0,0 1 1,0-1-1,0 1 0,0 0 0,0-1 0,0 1 0,0 0 1,1-1-1,-1 1 0,0 0 0,0 0 0,1 0 1,-1 0-1,0 0 0,1 0 0,-1 0 0,0 1 0,-2 3-2,1 0-1,-1 0 1,1 0-1,0 0 1,0 1 0,0-1-1,1 1 1,0-1-1,0 1 1,1 0-1,-1-1 1,1 1-1,0 0 1,2 9-1,-1-11-1,0-1-1,0 0 0,0 0 0,0 1 0,0-1 1,1 0-1,0 0 0,-1-1 0,1 1 0,0 0 1,1 0-1,-1-1 0,0 0 0,1 1 1,-1-1-1,1 0 0,0 0 0,0 0 0,0 0 1,0-1-1,0 1 0,0-1 0,0 0 1,0 0-1,6 1 0,0 0-13,-1-2-1,0 1 1,0-1 0,0 0-1,1-1 1,-1 0-1,0 0 1,0-1 0,0 0-1,15-5 1,-12 2-14,-1 1 1,1-1-1,-1-1 0,-1 0 0,1 0 0,-1-1 1,12-11-1,-21 18 31,0 0 0,0 0 0,0 0 1,0 1-1,0-1 0,0 0 0,0 0 0,0 0 1,0 0-1,0 0 0,0 0 0,0 1 0,0-1 1,0 0-1,0 0 0,0 0 0,0 0 0,0 0 0,0 0 1,0 0-1,0 1 0,0-1 0,0 0 0,0 0 1,0 0-1,1 0 0,-1 0 0,0 0 0,0 0 1,0 0-1,0 0 0,0 0 0,0 1 0,0-1 0,0 0 1,1 0-1,-1 0 0,0 0 0,0 0 0,0 0 1,0 0-1,0 0 0,0 0 0,1 0 0,-1 0 1,0 0-1,0 0 0,0 0 0,0 0 0,0 0 1,0 0-1,1 0 0,-1 0 0,0 0 0,0 0 0,0 0 1,0-1-1,0 1 0,0 0 0,0 1 1,0-1 0,0 0 0,0 1 0,0-1 0,0 1 0,0-1-1,0 1 1,0-1 0,0 0 0,0 1 0,0-1 0,0 1 0,0-1-1,1 0 1,-1 1 0,0-1 0,0 1 0,0-1 0,0 0 0,1 1 0,-1-1-1,0 0 1,1 1 0,-1-1 0,0 0 0,0 1 0,1-1 0,-1 0 0,0 0-1,1 1 1,-1-1 0,1 0 0,-1 0 0,0 0 0,1 1 0,-1-1 0,1 0-1,-1 0 1,0 0 0,1 0 0,-1 0 0,1 0 0,-1 0 0,1 0-1,-1 0 1,1 0 0,5-2-2,0-1-1,-1 1 0,1-1 1,0 0-1,-1-1 1,0 1-1,0-1 1,0 0-1,6-7 0,23-16 31,-33 28-27,-1 0 0,1 0 1,0-1-1,0 1 0,-1 0 1,1 0-1,0 0 1,-1 0-1,1 0 0,-1 1 1,1-1-1,-1 0 0,0 0 1,1 0-1,-1 0 1,0 0-1,0 2 0,1 0-1,1 2 9,0 0 1,0-1 0,0 1 0,1-1 0,-1 1-1,1-1 1,0 0 0,1 0 0,-1 0 0,1-1-1,0 1 1,-1-1 0,10 6 0,-7-5-138,1-1 1,0 1 0,0-1 0,0-1 0,0 1 0,1-1-1,-1 0 1,1-1 0,8 1 0,-9-1-52,0-1 1,0 0-1,1-1 0,-1 1 1,0-2-1,0 1 1,0-1-1,0 0 1,11-4-1,-14 4 85,1 0 1,-1-1-1,0 1 0,0-1 1,-1 0-1,1 0 1,0 0-1,-1-1 0,0 1 1,0-1-1,0 0 0,0 0 1,0 0-1,3-8 1,10-32-686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17796,'5'10'2200,"20"-13"-1063,5-7-385,11-3 1288,7 1-520,6-3-423,4 4-177,-1-1-552,-4 4-336,-7 2-1032,-6 0 1568,-6-2-688,-5-1-64,-10-1-64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14 191 20980,'0'-1'120,"0"0"0,0 1 0,0-1 0,1 1 0,-1-1-1,0 0 1,0 1 0,1-1 0,-1 1 0,0-1-1,1 1 1,-1-1 0,1 1 0,-1-1 0,0 1-1,1-1 1,-1 1 0,1 0 0,-1-1 0,1 1-1,0 0 1,-1-1 0,1 1 0,0 0 0,1 14 1417,-7 34-644,5-44-805,-6 37 112,0-5-147,2 0 1,1 1 0,1-1-1,5 44 1,-3-78-49,0 0 0,0-1 0,1 1 0,-1 0 1,1 0-1,-1-1 0,1 1 0,0 0 0,-1-1 0,1 1 1,0 0-1,0-1 0,0 1 0,0-1 0,0 0 0,1 1 0,-1-1 1,2 1-1,-2-1 3,1 0 0,-1-1 1,0 1-1,1-1 0,-1 0 1,1 1-1,-1-1 0,1 0 0,-1 0 1,1 0-1,-1 0 0,1 0 1,-1 0-1,1 0 0,-1-1 1,0 1-1,3-1 0,4-2 25,0-1 0,0 0 0,0-1 0,-1 1 0,14-12 0,88-87 254,-76 68-220,49-38 1,-81 72-69,1 0 1,-1 0 0,0 0-1,1 0 1,-1 0 0,1 0-1,-1 0 1,1 1 0,-1-1-1,1 0 1,0 1 0,-1 0-1,1-1 1,0 1 0,1 0-1,-2 0 0,0 0-1,-1 0 1,1 0-1,-1 1 1,1-1-1,-1 0 1,0 1 0,1-1-1,-1 0 1,1 1-1,-1-1 1,1 1-1,-1-1 1,0 1-1,1-1 1,-1 1-1,0-1 1,0 1-1,1-1 1,-1 1-1,0-1 1,0 1 0,0-1-1,0 1 1,0-1-1,1 1 1,-1 0-1,0 0 1,-1 7-14,1 0 1,-1 1 0,0-1-1,-3 12 1,2-14 16,2-5-3,-1 5-18,0-1 0,0 1 1,0-1-1,1 9 0,0-13 15,0 1 0,0-1 0,0 0 1,0 0-1,0 0 0,1 0 0,-1 0 0,0 0 1,1 0-1,-1 0 0,1 0 0,-1 0 0,1 0 1,0 0-1,-1 0 0,1 0 0,0 0 0,0 0 1,0 0-1,-1-1 0,1 1 0,0 0 0,0-1 1,0 1-1,0-1 0,0 1 0,0-1 0,0 1 1,2-1-1,5 1-7,0-1-1,-1 0 1,1 0 0,0-1 0,0 0-1,-1-1 1,1 0 0,0 0 0,-1 0-1,9-5 1,8-1 3,8-2 11,-17 4-4,1 1-1,0 1 1,-1 0 0,1 1 0,1 1 0,22-1 0,-35 4 19,0 0 1,0 0 0,-1 0-1,1 0 1,0 0 0,0 1-1,-1 0 1,1 0 0,-1 0-1,1 0 1,4 4 0,-5-3 13,-1-1 0,1 0 1,0 0-1,0 0 0,0 0 0,1-1 1,-1 1-1,0-1 0,1 0 0,-1 0 0,1 0 1,-1 0-1,1 0 0,-1-1 0,5 0 1,15-4 6,-1-1 1,0-1 0,0-1 0,0-1-1,31-16 1,-48 22-70,2-1 65,6-3-433,-1 0-1,0 0 1,15-11-1,-25 16 328,0-1-1,0 1 0,-1 0 0,1-1 1,0 1-1,0-1 0,-1 0 0,1 1 1,-1-1-1,0 0 0,1 0 0,-1 0 1,0 0-1,0 0 0,0 0 0,-1-1 1,1 1-1,0 0 0,-1 0 0,0-1 1,1 1-1,-1 0 0,0 0 0,0-1 1,0 1-1,0 0 0,-1-4 0,-11-17-676</inkml:trace>
  <inkml:trace contextRef="#ctx0" brushRef="#br0" timeOffset="1">811 3 17324,'7'-3'1904,"2"6"-1272,8 1-336,6 3 1665,7 3-1889,6 3-592,8 3 488,8 1-176,1-1-80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19196,'-18'9'1670,"-1"1"0,1 1-1,-27 22 1,39-29-1529,1 0 1,1 1-1,-1 0 0,1 0 0,-1 0 1,2 1-1,-1 0 0,0-1 0,1 1 1,0 0-1,1 1 0,-1-1 1,1 0-1,1 1 0,-2 8 0,2-12-125,1 0-1,-1 0 1,1 0 0,0 0-1,1 0 1,-1-1-1,0 1 1,1 0-1,-1 0 1,1 0 0,0-1-1,0 1 1,0 0-1,1-1 1,-1 1-1,0-1 1,1 1-1,0-1 1,-1 0 0,1 1-1,0-1 1,0 0-1,0 0 1,1-1-1,-1 1 1,0 0 0,1-1-1,-1 1 1,1-1-1,-1 0 1,1 0-1,0 0 1,0 0-1,-1 0 1,5 0 0,3 1-11,1-1 0,0 0 0,0 0 0,-1-2 0,1 1 1,0-1-1,0 0 0,14-5 0,-6 1 10,1-1-1,-1-1 0,-1-1 1,1-1-1,-1 0 1,-1-1-1,0-1 0,0-1 1,-1-1-1,0 0 1,-1-1-1,-1 0 0,0-1 1,22-33-1,-29 31-21,-7 17 6,0 0 0,0 0 0,1 0 0,-1 0 0,0-1 0,0 1 0,0 0 0,0 0 0,0 0 0,0 0 0,0 0 0,-1-1 0,1 1 0,0 0 0,0 0 0,0 0 0,0 0 0,0 0 0,0 0 0,0-1 0,0 1 0,0 0 0,0 0 0,0 0 0,0 0 0,0 0 0,-1 0 0,1 0 0,0 0 0,0-1 0,0 1 0,0 0 0,0 0 0,0 0 0,-1 0 0,1 0 0,0 0 0,0 0 0,0 0 0,0 0 0,0 0 0,-1 0 0,1 0 0,0 0 0,0 0 0,0 0 0,0 0 0,-3 1-6,1 0 1,0 0-1,0 0 1,1 0-1,-1 0 1,0 0-1,0 1 1,0-1-1,1 0 1,-3 4-1,-5 6-233,1 0 0,1 0-1,0 1 1,1 0-1,0 0 1,0 0 0,2 1-1,-1 0 1,2 0-1,-3 16 1,5-27 197,1 0-1,0 0 1,-1 1-1,1-1 1,0 0-1,0 0 1,0 0 0,1 5-1,0-6 14,-1-1-1,1 1 1,-1 0-1,1 0 1,0-1-1,-1 1 1,1 0-1,0-1 1,-1 1-1,1-1 0,0 1 1,0-1-1,0 1 1,-1-1-1,1 0 1,1 1-1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17604,'1'1'121,"1"1"1,-1-1 0,0 1-1,0 0 1,0 0 0,0 0-1,0 0 1,0 0 0,-1 0-1,1 0 1,0 0 0,-1 0-1,0 0 1,1 0 0,-1 0-1,0 1 1,0-1 0,0 0-1,-1 0 1,0 4 0,1 2 169,-20 303 3575,2-50-1888,18-256-1856,0 0 0,0 0 1,0 0-1,1 0 0,2 8 1,-3-13-111,0 1 1,0-1-1,0 0 1,0 0-1,0 0 1,0 0-1,0 1 1,0-1-1,0 0 1,0 0-1,0 0 1,1 1-1,-1-1 1,0 0-1,0 0 1,0 0-1,0 0 1,0 1-1,0-1 1,1 0 0,-1 0-1,0 0 1,0 0-1,0 0 1,0 0-1,1 0 1,-1 0-1,0 1 1,0-1-1,0 0 1,1 0-1,-1 0 1,0 0-1,0 0 1,0 0-1,1 0 1,-1 0-1,0 0 1,0 0-1,0 0 1,1 0-1,-1 0 1,0-1-1,10-16 411,5-36-29,-3 0 1,12-106-1,-19 115-378,-2 7-44,-2 26 9,0 0 0,0 1 1,6-22-1,-4 31-84,1 7 29,7 14-23,-8-14 57,0 1 14,1-1-1,1 1 0,-1-1 0,1 0 1,0 0-1,1-1 0,-1 1 0,1-1 0,0 0 1,0-1-1,1 0 0,0 0 0,-1 0 1,1-1-1,0 1 0,1-2 0,12 4 0,-11-4 19,-1-1-1,0 0 0,0-1 0,0 0 0,1-1 0,-1 1 0,0-2 0,0 1 0,0-1 0,0 0 0,0-1 1,0 1-1,-1-2 0,1 1 0,-1-1 0,12-8 0,-9 5 28,0-1 1,0 0-1,-1-1 0,0 0 1,14-19-1,-19 22 4,0 0-1,0 0 1,-1 0-1,0 0 0,0-1 1,0 1-1,-1-1 1,0 0-1,-1 0 1,1 0-1,-1 0 1,0-7-1,-1 13-17,0-1-1,0 1 1,0 0-1,0-1 1,0 1-1,0 0 1,0-1-1,0 1 1,0 0-1,-1-1 1,1 1-1,0 0 1,-1 0-1,1-1 1,-1 1-1,0 0 1,1 0-1,-1 0 1,0 0-1,0 0 1,1 0-1,-1 0 1,0 0 0,0 0-1,0 0 1,0 0-1,-1 0 1,1 1-1,0-1 1,0 1-1,0-1 1,-1 0-1,1 1 1,0 0-1,0-1 1,-1 1-1,1 0 1,0 0-1,-1 0 1,1 0-1,0 0 1,-2 0-1,-2 1-3,1 0-1,0 0 1,-1 0 0,1 0-1,0 1 1,0 0-1,0 0 1,0 0-1,0 1 1,1-1-1,-1 1 1,-3 3-1,-1 2-44,1 0 0,0 1 0,0 0-1,1 0 1,0 1 0,1 0-1,0 0 1,0 0 0,1 1-1,1-1 1,0 1 0,0 0-1,1 0 1,0 0 0,1 0 0,0 0-1,1 17 1,1-25-20,-1 0 0,1 0 0,-1 0 1,1 0-1,0 0 0,0 0 0,0 0 0,0 0 0,1-1 0,-1 1 0,1 0 1,0-1-1,0 1 0,0-1 0,0 1 0,0-1 0,0 0 0,0 0 1,1 0-1,4 3 0,-3-4-82,0 1 0,0-1 0,0 1 1,0-1-1,0-1 0,0 1 0,0 0 0,1-1 1,-1 0-1,0 0 0,0 0 0,0 0 0,1-1 0,-1 0 1,5-1-1,9-4-478,0-1 1,0-1-1,-1-1 0,0 0 1,0-1-1,23-19 0,85-80-2238,-113 98 2662,7-6 288,0-1-1,-1 0 0,-1-2 1,29-42-1,-46 62-30,0-1 0,1 1 0,-1-1 0,1 1 0,-1-1 1,0 0-1,0 1 0,1-1 0,-1 0 0,0 1 0,0-1 0,0 0 0,0 1 0,1-1 0,-1 0 0,0 1 0,0-1 1,0 0-1,-1 1 0,1-1 0,0 0 0,0 1 0,0-1 0,0 1 0,-1-1 0,1 0 0,-1 0 1,0 1 0,1 0 0,-1-1 0,0 1 0,1 0 0,-1 0 0,0 0 0,0-1 0,0 1 0,1 0-1,-1 0 1,0 0 0,0 0 0,1 0 0,-1 1 0,0-1 0,0 0 0,0 1 0,-37 13 1318,38-14-1350,-21 11 883,-32 22 1,45-27-771,1-1-1,0 1 1,0 0 0,1 0-1,0 1 1,0 0 0,-7 11-1,12-18-125,1 1 1,-1 0-1,1 0 0,0 0 1,-1-1-1,1 1 0,0 0 0,0 0 1,-1 0-1,1 0 0,0 0 0,0 0 1,0-1-1,0 1 0,0 0 0,0 0 1,0 0-1,1 0 0,-1 0 0,0 0 1,0 0-1,1-1 0,-1 1 1,0 0-1,1 0 0,-1 0 0,1-1 1,-1 1-1,1 0 0,-1 0 0,1-1 1,0 1-1,-1-1 0,1 1 0,0 0 1,0-1-1,-1 1 0,1-1 0,0 0 1,0 1-1,0-1 0,1 1 1,5 1 18,-1 1 1,1-2 0,0 1 0,10 1 0,-13-3-28,67 10 5,-29-5-166,-1 1 1,81 24-1,-117-28 126,1 0-1,0 0 1,-1 1 0,0 0 0,0 0-1,8 6 1,-12-8 27,0 0 0,0-1 0,0 1 0,0 0 0,-1 1 0,1-1 0,0 0 0,0 0 0,-1 0 0,1 0 0,0 1 0,-1-1 0,1 0 0,-1 1 0,0-1 0,0 0 0,1 1 0,-1-1 0,0 0 0,0 1 0,0-1 0,0 0 0,0 1 0,-1-1 0,1 0 0,0 1 0,-1-1 0,1 0 0,0 1 0,-1-1 0,0 0 0,1 0 0,-2 2 1,-4 5 42,0-1 0,0 1 0,0-2 0,-1 1 0,0-1 0,0 0 0,-10 7 0,-60 32 258,72-43-282,-84 42 263,78-40-386,0 0 1,0-1-1,0 0 0,0 0 1,0-1-1,-18 0 0,28-2 72,-1 0-1,1 0 1,0 0-1,0 0 0,0 0 1,-1 0-1,1 0 1,0 0-1,0-1 1,0 1-1,-1-1 0,1 1 1,0-1-1,0 1 1,0-1-1,0 0 1,0 1-1,0-1 0,0 0 1,0 0-1,0 0 1,1 0-1,-1 1 1,0-1-1,0 0 0,1-1 1,-1 1-1,1 0 1,-1 0-1,0-2 0,1 0-6,-1-1-1,1 1 0,0-1 0,0 1 0,0-1 0,0 1 0,1 0 0,-1-1 0,1 1 0,2-7 0,16-35-454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20252,'0'11'1665,"-9"12"-1177,0 9-192,1 7 720,2 4-336,5 7-384,2 3-40,8 0-40,2-2-120,4-6-176,-1-4-152,-1-6-280,-2-7-240,-4-13-536,-7-14 2200,-4-2-1184,-6-15-104,-7-10 24</inkml:trace>
  <inkml:trace contextRef="#ctx0" brushRef="#br0" timeOffset="1">53 301 15883,'-25'-19'1921,"7"6"-1081,8 2-368,12 6 1160,9 2-447,12 6-473,7 3-136,9 1-560,4 0-680,0 5 600,-3-2-64,-6-2-104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19884,'-3'5'358,"1"0"-1,-1 0 0,1 0 1,0 0-1,0 0 0,1 1 1,-1-1-1,1 0 0,0 9 1,-7 61 377,7-54-673,1 0 0,0 1 0,4 22 0,-3-39-31,0 1 0,0-1 0,0 1-1,1-1 1,0 1 0,0-1 0,0 0-1,1 0 1,0 0 0,0 0 0,0 0-1,0-1 1,1 1 0,0-1 0,-1 0-1,8 6 1,-8-9 3,-1 1 0,1-1-1,-1 0 1,1 0 0,-1 0 0,1 0 0,0 0-1,0 0 1,-1-1 0,1 1 0,0-1 0,0 0-1,0 0 1,-1 0 0,1 0 0,0-1 0,0 1-1,0-1 1,0 1 0,-1-1 0,1 0 0,0 0-1,-1 0 1,1 0 0,-1-1 0,1 1 0,-1-1-1,0 0 1,0 1 0,1-1 0,-1 0 0,3-4-1,2-2 88,-1 0 0,1 0 0,-1-1 0,0 0 0,-1 0 0,0-1 0,5-15 0,-6 13-23,0-1-1,-1 0 1,2-22-1,-4 29-87,-1 0 0,0 1 0,0-1 0,0 0 0,0 0 0,-1 0-1,0 1 1,-1-1 0,1 0 0,-5-9 0,6 14-13,0 1 0,-1-1-1,1 0 1,0 1 0,-1-1 0,1 0 0,0 1-1,-1-1 1,1 1 0,-1-1 0,1 1 0,-1-1-1,1 1 1,-1-1 0,1 1 0,-1 0 0,0-1-1,1 1 1,-1-1 0,0 1 0,1 0 0,-1 0-1,0 0 1,1-1 0,-1 1 0,0 0 0,0 0 0,0 0-5,0 1 0,0-1 0,0 1 0,0-1 0,0 1 1,0 0-1,1-1 0,-1 1 0,0 0 0,1-1 0,-1 1 1,0 0-1,1 0 0,-1 0 0,1-1 0,-2 3 1,0 1-23,0 1 1,1-1 0,-1 1 0,1 0 0,-1-1 0,1 1 0,0 5 0,1-8 19,0 1-1,0-1 1,0 0-1,1 0 1,-1 0-1,0 0 1,1 0-1,0 0 1,-1 0-1,1 0 1,0 0-1,0 0 1,0 0-1,0 0 1,1 0-1,-1-1 1,0 1 0,1 0-1,2 2 1,-1-2-70,0-1-1,0 1 1,1 0 0,-1-1 0,0 1 0,1-1 0,-1 0 0,0 0 0,1-1 0,-1 1 0,5-1-1,2 1-313,1-1-1,0-1 0,0 0 0,-1-1 1,1 1-1,-1-2 0,11-3 0,-7 0 27,-1 0 1,0 0-1,24-16 0,-2-5-575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32 15299,'-88'38'6496,"62"-26"-5949,18-8-448,1 0-1,-1 1 1,1-1 0,0 1 0,1 1-1,-1 0 1,-8 9 0,14-13-87,-1-1 0,1 1 1,0-1-1,-1 1 1,1 0-1,0-1 1,0 1-1,0 0 1,0 0-1,0 0 0,1 0 1,-1 0-1,1 0 1,-1 0-1,1 0 1,0 0-1,-1 0 0,1 0 1,0 0-1,0 0 1,1 0-1,-1 0 1,0 0-1,1 0 0,-1 0 1,1 0-1,0 0 1,-1 0-1,1 0 1,0 0-1,0 0 1,0-1-1,1 1 0,-1 0 1,0-1-1,3 3 1,-1-2 7,0 1 1,0-1 0,1 0 0,-1 0 0,1-1-1,-1 1 1,1-1 0,0 0 0,0 0-1,-1 0 1,1 0 0,0-1 0,0 1 0,0-1-1,0 0 1,0 0 0,0-1 0,7 0-1,7-3 165,0-1 0,29-11 0,-32 11-69,18-9 165,-24 10-174,1 0 1,-1 0-1,1 1 1,0 0-1,12-2 1,-21 5-106,-1 0 1,0 0-1,0 0 1,0 0-1,0 0 1,1 0 0,-1 0-1,0 0 1,0 0-1,0 0 1,0 0-1,0 0 1,1 0-1,-1 0 1,0 0-1,0 0 1,0 0 0,0 0-1,1 0 1,-1 0-1,0 0 1,0 1-1,0-1 1,0 0-1,0 0 1,0 0-1,1 0 1,-1 0-1,0 0 1,0 0 0,0 1-1,0-1 1,0 0-1,0 0 1,0 0-1,0 0 1,0 1-1,0-1 1,0 0-1,0 0 1,0 0 0,0 0-1,0 0 1,0 1-1,0-1 1,0 0-1,0 0 1,0 1-1,-5 10 40,-9 9 73,13-19-70,0 0 0,0 0-1,0 0 1,0 0 0,0 0 0,0-1 0,-1 1-1,1 0 1,0-1 0,0 1 0,0-1-1,-3 1 1,0-3 617,9-8-223,16-14-179,1 0 0,1 1-1,44-34 1,-65 55-280,0 1 0,0 0-1,0 0 1,0 0 0,0 0 0,0 1-1,1-1 1,-1 0 0,0 1 0,0 0-1,1-1 1,-1 1 0,0 0 0,1 0-1,3 1 1,37 10-1765,-11-2 63,-7-4-313,1-2 0,35 0 1,-52-4 1587,1 1 0,-1-1 0,1 0 0,-1-1 0,1 0 0,-1-1 0,0 0 1,0 0-1,14-8 0,-20 9 532,1-1 0,-1 0 1,0 1-1,1-2 0,-1 1 1,2-4-1,-4 7-10,-1-1 0,1 1 0,0-1 0,-1 1 0,1-1 0,-1 0 0,0 1-1,1-1 1,-1 1 0,1-1 0,-1 0 0,0 1 0,0-1 0,1 0 0,-1 0 0,0 1 0,0-1 0,0 0 0,0 0 0,0 1 0,0-1 0,0 0 0,0 0 0,0 1 0,0-1-1,0 0 1,0 0 0,-1 1 0,1-1 0,0 0 0,-1 1 0,1-1 0,0 0 0,-1 1 0,1-1 0,-1 1 0,1-1 0,-1 0 0,1 1 0,-1-1 0,0 0 0,-1 1 36,1-1 1,-1 1-1,1 0 1,-1 0-1,1 0 1,-1-1-1,0 1 1,1 1-1,-1-1 1,1 0-1,-1 0 1,0 1-1,1-1 1,-1 0-1,1 1 1,-1 0-1,1-1 1,-1 1-1,1 0 1,0 0-1,-1 0 1,1 0-1,0 0 1,0 0-1,-2 2 1,-3 3 51,0-1 0,1 1 0,-8 13 0,7-10-146,1-1-1,1 2 1,-1-1-1,2 0 1,-1 1 0,1 0-1,1-1 1,0 1 0,0 1-1,1-1 1,0 0 0,1 17-1,3 1-48,1 1 0,2-1 1,9 29-1,-7-28-110,-1-1 0,-1 1 0,2 34 0,-8-55 103,0-1 0,-1 1-1,1-1 1,-1 1 0,-1 0 0,1-1-1,-6 13 1,6-17 68,0-1 1,0 0-1,0 0 0,0 0 0,0 1 1,-1-1-1,1-1 0,-1 1 0,1 0 1,-1 0-1,0 0 0,0-1 1,0 1-1,0-1 0,0 0 0,0 1 1,0-1-1,-1 0 0,1 0 0,0 0 1,0-1-1,-1 1 0,1 0 1,-1-1-1,1 0 0,-1 0 0,-3 1 1,4-2 3,1 1 0,-1 0 1,1-1-1,-1 1 0,1-1 0,0 0 1,-1 1-1,1-1 0,0 0 1,-1 0-1,1 0 0,0 0 1,0 0-1,0 0 0,0 0 0,0 0 1,0 0-1,0 0 0,0-1 1,0 1-1,1 0 0,-1-1 1,0 1-1,1 0 0,-1-1 1,1 1-1,0-1 0,-1 1 0,1-1 1,0 1-1,0-3 0,-1-4 57,1 0 0,0 1 0,0-1-1,0 1 1,3-10 0,2-3-43,0 1-1,2 0 1,0 0-1,2 1 1,0 0-1,0 0 1,2 1 0,0 0-1,1 1 1,1 0-1,0 1 1,24-21 0,18-11-69,2 3 1,71-42-1,-80 55 104,-37 24-28,0-1 1,17-15 0,-22 15 38,-10 6 11,-14 10 26,0 3-52,0 2 1,-22 19 0,34-27-70,1 0-1,1 0 0,-1 0 1,1 1-1,0-1 0,0 1 0,0 0 1,1 0-1,0 1 0,0-1 0,-3 12 1,6-16-56,0 0 0,-1 0 0,1-1 1,0 1-1,0 0 0,0 0 1,0 0-1,1-1 0,-1 1 1,0 0-1,1 0 0,-1-1 0,1 1 1,-1 0-1,1-1 0,0 1 1,0-1-1,0 1 0,0-1 0,0 1 1,0-1-1,0 0 0,0 1 1,1-1-1,-1 0 0,0 0 1,1 0-1,-1 0 0,1 0 0,-1 0 1,1 0-1,0-1 0,-1 1 1,1 0-1,0-1 0,2 1 0,7 1-518,0 0-1,0 0 0,0-1 0,16-1 1,-24 0 590,44-2-771,4-4-235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72 18388,'1'-3'327,"1"0"1,-1-1 0,0 1-1,0 0 1,0-1-1,0 1 1,-1 0-1,1-1 1,-1 1-1,0-1 1,0 1-1,-1-7 1,1 9-237,0 0 0,-1 0 1,1 0-1,-1 0 0,1-1 0,-1 1 1,0 0-1,1 0 0,-1 0 1,0 0-1,0 1 0,1-1 0,-1 0 1,0 0-1,0 0 0,0 1 0,0-1 1,0 0-1,0 1 0,-1-1 1,1 1-1,0-1 0,0 1 0,0 0 1,0-1-1,-1 1 0,1 0 1,0 0-1,0 0 0,0 0 0,-1 0 1,1 0-1,0 0 0,0 0 0,0 1 1,-1-1-1,1 0 0,-2 2 1,-5 0 6,1 1 0,-1 0 1,1 0-1,0 1 0,0 0 1,0 0-1,1 1 0,-1-1 1,1 2-1,-6 5 0,4-3-99,0 1 0,0-1 0,1 2 0,1-1 0,0 1-1,-8 15 1,13-23-7,0 0-1,0 0 0,0 0 1,0 1-1,1-1 1,-1 0-1,1 1 0,-1-1 1,1 1-1,0-1 1,0 1-1,0-1 0,0 1 1,0-1-1,1 0 1,-1 1-1,1-1 0,1 3 1,-1-3-2,0 0 0,0-1 1,1 1-1,-1-1 0,1 1 1,-1-1-1,1 1 0,-1-1 1,1 0-1,0 0 0,0 0 1,0 0-1,0 0 0,0 0 1,0-1-1,0 1 0,0-1 1,0 1-1,0-1 0,0 0 1,4 1-1,49-1-226,-43-1 170,0 0 1,-1 2-1,1-1 1,0 1-1,21 6 1,-31-7 48,0 1 1,0 0 0,0-1 0,0 1 0,0 0-1,-1 0 1,1 0 0,0 1 0,-1-1 0,1 0-1,0 1 1,-1-1 0,0 1 0,1-1 0,-1 1 0,0 0-1,0-1 1,0 1 0,0 0 0,1 3 0,-1-1-4,0-1 1,-1 1 0,1-1 0,-1 1 0,0-1 0,0 1 0,0-1 0,-1 1 0,1 0 0,-1-1 0,-1 4-1,-2 5-13,0 0 0,-1-1 0,-1 0 0,0 0 0,-14 19-1,4-10 65,-1 0 0,-1-1 0,0 0 0,-2-2 0,-28 21 0,19-22 93,29-16-121,-1 0 1,1 1 0,0-1-1,-1 0 1,1 1 0,-1-1-1,0 0 1,1 0 0,-1 0 0,1 0-1,-1 1 1,1-1 0,-1 0-1,1 0 1,-1 0 0,0 0-1,1 0 1,-1 0 0,1 0-1,-1 0 1,1-1 0,-1 1 0,1 0-1,-1 0 1,1 0 0,-1-1-1,1 1 1,-1 0 0,1 0-1,-1-1 1,1 1 0,-1 0-1,1-1 1,-1 1 0,1-1-1,0 1 1,-1-1 0,1 1 0,0-1-1,-1 1 1,1-1 0,0 1-1,0-1 1,0 1 0,-1-1-1,1 1 1,0-1 0,0 1-1,0-1 1,0 1 0,0-1 0,0 0-1,0 1 1,0-1 0,1-4 5,0-1 0,0 1 0,0 0 0,0 0 1,1 0-1,0 1 0,0-1 0,1 0 0,4-7 1,32-40-17,-32 44 6,57-64-99,145-125 0,-104 104 126,-96 83 4,-13 11 12,-18 16 4,11-6-30,0 1 1,1 1 0,0-1-1,-11 22 1,17-27-37,0 0 0,1 0 0,0 0-1,0 0 1,0 1 0,1-1 0,1 1 0,-1 0-1,1-1 1,0 1 0,1 9 0,0-15-28,0 0 0,0 0 0,0-1-1,0 1 1,0 0 0,1-1 0,-1 1 0,1 0 0,-1-1 0,1 1 0,0 0-1,-1-1 1,1 1 0,0-1 0,0 1 0,0-1 0,0 0 0,0 1 0,1-1 0,-1 0-1,0 0 1,1 0 0,-1 0 0,0 0 0,1 0 0,-1 0 0,1-1 0,0 1 0,-1 0-1,1-1 1,0 1 0,-1-1 0,1 0 0,0 1 0,-1-1 0,1 0 0,3 0 0,2-1-86,0 0 1,0 0 0,0-1 0,0 0-1,-1 0 1,1-1 0,0 0 0,6-3 0,26-16-450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16716,'0'0'58,"0"0"1,0 0 0,0 0-1,0 0 1,0 1 0,0-1-1,0 0 1,0 0 0,0 0 0,0 0-1,0 0 1,-1 0 0,1 0-1,0 0 1,0 0 0,0 0-1,0 0 1,0 0 0,0 0 0,0 0-1,-1 0 1,1 0 0,0 0-1,0 0 1,0 0 0,0 0-1,0 0 1,0 0 0,0 0 0,0 0-1,-1 0 1,1 0 0,0 0-1,0 0 1,0 0 0,0 0-1,0 0 1,0-1 0,0 1 0,0 0-1,0 0 1,0 0 0,-1 0-1,1 0 1,0 0 0,0 0-1,0 0 1,0 0 0,0-1 0,0 1-1,-12 18 1821,-13 29 724,24-44-2478,-9 20 762,-9 32-1,18-49-809,-1 0-1,1 0 1,0-1 0,1 1 0,-1 0-1,1 0 1,0 0 0,0 0 0,1 0-1,0 0 1,3 9 0,-3-12-72,0-1 0,1 0 0,-1 1 0,1-1 0,0 0-1,-1 0 1,1 0 0,0-1 0,0 1 0,0 0 0,1-1 0,-1 1 0,0-1 0,1 0 0,-1 0 0,1 1 0,-1-2 0,1 1 0,-1 0 0,1 0 0,5 0 0,6 0-140,1 1 1,26-2-1,-24-1-10,-7 1 48,25 1-213,-33-1 284,-1 1 0,1-1 0,-1 0 0,1 1 0,0-1 0,-1 1 0,1-1 0,-1 1 0,0 0 0,1-1 0,-1 1 0,1 0 0,-1 0 0,0 0 0,0 0 0,3 3 1,-4-3 17,0 0 1,1 0 0,-1 0 0,0 0 0,0 0 0,0 0 0,0 0 0,0 0 0,0 0 0,0 0 0,0 0 0,0 0 0,0 0 0,-1 0 0,1 0 0,0 0 0,-1 0 0,1 0 0,-1 0 0,1 0 0,-1 0 0,1 0 0,-1 0 0,0 0 0,1 0-1,-1-1 1,0 1 0,0 0 0,-1 0 0,-28 24 115,25-22-91,-13 10 131,-1 0 0,-34 15 0,43-24-193,1 0 0,-1 0 0,0-1 0,0-1 0,0 1 0,-1-2 0,1 1-1,-11-1 1,19-1-14,0 0 0,0 0-1,0 0 1,0-1-1,0 1 1,0-1 0,1 1-1,-1-1 1,0 0-1,0 1 1,-2-3-1,3 3 42,1-1 0,-1 0 0,0 1 0,1-1 0,-1 0 0,1 1 0,-1-1 0,1 0 0,-1 0 0,1 0 0,0 1 0,-1-1 0,1 0-1,0 0 1,-1 0 0,1 0 0,0 0 0,0 0 0,0 1 0,0-1 0,0 0 0,0 0 0,0 0 0,0 0 0,1-2 0,7-15-372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2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74 19028,'2'0'337,"1"1"1,-1-1-1,0 1 1,1-1-1,-1 0 1,0 0-1,1 0 1,-1 0-1,1-1 0,-1 1 1,0-1-1,1 1 1,-1-1-1,0 0 1,3-1-1,-4 2-255,0-1-1,0 0 1,-1 0-1,1 1 1,0-1-1,0 0 1,-1 0 0,1 0-1,0 0 1,-1 0-1,1 0 1,-1 0-1,1 0 1,-1 0-1,0 0 1,1 0 0,-1-1-1,0 1 1,0 0-1,0 0 1,0 0-1,0 0 1,0 0 0,0 0-1,0-1 1,0 1-1,-1 0 1,1 0-1,0 0 1,-1 0 0,1 0-1,-1 0 1,1 0-1,-2-1 1,1-1-91,0 1-1,-1 0 1,0-1 0,1 1 0,-1 0-1,0 0 1,0 0 0,0 1-1,0-1 1,0 0 0,-1 1 0,1-1-1,0 1 1,-1 0 0,1 0 0,-1 0-1,1 0 1,-1 0 0,0 1 0,1-1-1,-1 1 1,0-1 0,1 1 0,-1 0-1,0 0 1,1 0 0,-1 1-1,0-1 1,-4 2 0,2-1-20,-1 0 0,1 1 0,-1-1 1,1 1-1,-1 0 0,1 1 0,0-1 0,0 1 0,0 0 1,1 1-1,-1-1 0,1 1 0,-6 5 0,9-8 22,0 1-1,-1-1 1,1 1 0,0-1-1,0 1 1,0 0-1,0 0 1,0 0-1,1 0 1,-1-1-1,1 1 1,-1 0-1,1 0 1,-1 0 0,1 0-1,0 0 1,0 0-1,0 0 1,0 0-1,0 0 1,1 0-1,-1 0 1,1 0 0,0 2-1,0-2 2,0 0 0,1 0 0,-1 0-1,1 0 1,0 0 0,-1 0 0,1-1 0,0 1 0,0 0-1,0-1 1,0 0 0,0 1 0,1-1 0,-1 0 0,0 0 0,1-1-1,-1 1 1,0 0 0,5 0 0,6 1-9,-1-1 1,0 0-1,1-1 0,-1 0 0,1-1 1,-1 0-1,0-1 0,1-1 1,12-3-1,14-8 3,53-25 0,-67 28 16,-24 10-3,-1 1-1,1 0 0,-1-1 1,1 1-1,-1 0 0,1-1 1,-1 1-1,1 0 1,0 0-1,-1 0 0,1 0 1,-1-1-1,1 1 0,0 0 1,-1 0-1,1 0 0,0 0 1,-1 0-1,1 1 1,0-1-1,-1 0 0,1 0 1,-1 0-1,1 0 0,0 1 1,-1-1-1,1 0 0,-1 1 1,2 0-1,2 17 108,-4-16-93,0-1-1,0 1 0,0 0 0,1 0 1,-1-1-1,0 1 0,1 0 0,-1-1 1,1 1-1,0 0 0,-1-1 1,1 1-1,0-1 0,0 1 0,0-1 1,0 1-1,0-1 0,0 0 0,0 0 1,3 2-1,2 0 18,0-1 0,0 1 0,1-2 0,-1 1 0,1-1 0,0 0 0,-1 0 0,1 0 0,7-1 0,65-7-33,-58 5-53,16-2-60,80-6-596,-116 10 698,0 0 0,0 0 0,0 0 0,0 0-1,1 0 1,-1 0 0,0 1 0,0-1 0,0 0 0,0 1 0,0-1-1,0 0 1,0 1 0,0-1 0,0 1 0,0 0 0,-1-1-1,2 2 1,-1-2 13,-1 1-1,0 0 1,1-1 0,-1 1-1,0 0 1,0-1-1,0 1 1,1 0 0,-1 0-1,0-1 1,0 1-1,0 0 1,0-1-1,0 1 1,0 0 0,0 0-1,-1-1 1,1 1-1,0 0 1,-1 0 0,-1 6 86,-2-1 1,1 1 0,-1-1 0,-7 9 0,1-1 165,10-13-281,-1 0 0,0 0 0,1 0 0,-1 0 0,1 0 0,-1 0 0,1 0 0,0 0 0,-1 0 0,1 0 0,0 0 0,0 1 1,0-1-1,0 0 0,0 0 0,0 2 0,5-2-667,7-8 464,1-4-101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13 367 13235,'-2'-5'87,"0"0"0,0 0-1,0-1 1,1 1 0,0 0 0,0-1 0,0 1 0,1-1 0,-1 1-1,1-1 1,1 1 0,-1-1 0,1 1 0,1-6 0,-2 11-87,0 0 1,0 0-1,0 0 1,0 0-1,0 0 1,0 0-1,0 0 1,0 0-1,1 0 1,-1 0-1,0 0 1,0 0-1,0 0 1,0 0-1,0 0 1,0 0-1,0 0 1,0 0-1,0 1 1,0-1-1,0 0 1,0 0-1,0 0 1,0 0-1,0 0 1,0 0 0,0 0-1,0 0 1,1 0-1,-1 0 1,0 0-1,0 0 1,0 0-1,0 0 1,0 0-1,0 0 1,0 0-1,0 0 1,0-1-1,0 1 1,0 0-1,0 0 1,0 0-1,0 0 1,0 0-1,0 0 1,0 0-1,0 0 1,0 0-1,1 0 1,-1 0-1,0 0 1,0 0-1,0 0 1,0 0-1,0 0 1,0 0-1,0 0 1,0 0-1,0 0 1,2 9 4,1 12-9,29 224-148,-3-32 66,-4 193 81,-5-61 33,15 421 16,-27 3 44,-4-172 60,-27 541 118,18-1053-233,-9 202 80,24-2-54,-8-263-60,1-1-1,2 1 1,0-1-1,15 39 1,-15-49-4,0 0-1,1-1 0,1 1 1,-1-1-1,2-1 1,-1 1-1,1-1 1,1 0-1,0-1 0,13 10 1,69 46-27,66 51 21,-101-72 9,95 58 1,-113-80-6,1-2-1,1-1 1,75 22 0,-53-25 2,1-3-1,0-2 0,85 1 0,193-15-11,-308 2 17,100-2 0,461-14 0,0 27 0,-417 0 0,507 21 5,0-41 0,554-155 17,-667 72 19,5 52 18,-418 43 32,-27 1 100,188-22 1,-286 14-166,0-1 1,-1-2-1,1-1 1,-2-2-1,0-1 1,0-2-1,31-19 1,-12 2 42,0-3 1,-3-2 0,48-47-1,-50 39-55,-1-3-1,-3-1 1,-2-2-1,-3-1 1,-1-2-1,-3-2 0,-3-1 1,-2-1-1,-2-1 1,-4-1-1,-1-1 1,12-77-1,-26 96-66,-2 1 1,-2-1-1,-2 1 0,-2-1 1,-1 1-1,-2-1 0,-19-67 1,-13-64-52,-26-93-308,52 231 346,-2 1 0,-1 1 0,-1 0 0,-2 0 0,-31-43 0,-19-2 38,51 62 74,1-2-1,1 1 1,0-2-1,1 1 0,-15-31 1,25 42-28,1-1 0,0 1 0,0-1 0,1 0 0,0 1 0,0-1 0,1 0 0,0 0 0,1 1 0,-1-1 0,1 0 0,1 1-1,-1-1 1,2 0 0,-1 1 0,1 0 0,3-8 0,6-9 34,0 1-1,2 1 1,29-37-1,-15 24-15,65-62-1,-74 80-38,-1 2 1,2 1 0,0 0-1,0 1 1,33-14-1,-48 24 0,1 1 0,0 0 0,-1 0-1,1 1 1,0 0 0,0 0 0,0 0 0,0 0-1,0 1 1,0 0 0,1 1 0,-1-1-1,0 1 1,0 0 0,-1 1 0,1-1 0,0 1-1,0 0 1,-1 1 0,1-1 0,-1 1-1,0 0 1,7 6 0,-4-4 1,-1-1 0,1 0-1,0 0 1,0-1 0,0 1 0,0-2-1,1 1 1,-1-1 0,1-1 0,0 1-1,0-2 1,-1 1 0,1-1 0,0 0-1,0-1 1,-1 0 0,1 0 0,11-4-1,-2-1 1,-2 0 0,1 0 0,-1-2 0,0 0 0,-1-1 0,0-1 0,0 0 0,18-17 0,1-4-2,-1-2-1,28-38 0,-30 34 24,-2-3 0,-2 0-1,-1-2 1,-2 0 0,24-63-1,-44 94 9,-1 1-1,0-1 0,-1 0 0,0 0 1,-1 0-1,0 0 0,-1 0 0,0 0 1,-1 0-1,0-1 0,-1 1 0,-4-16 1,-12-68 31,-5-122 0,-1-7-133,15 166 39,-3 0 1,-3 1-1,-32-85 1,34 113 24,-1 0 0,-1 1 1,-1 1-1,-1 0 0,-2 1 0,-1 1 1,0 1-1,-30-27 0,18 25 3,0 2 0,-1 0-1,-2 3 1,-57-28 0,-159-53-91,69 31-74,-154-98-521,53 23-70,169 99 544,-1 4 0,-2 6-1,-175-33 1,-176-27 406,5-27 64,69 14-292,291 88-54,-200-15-1,-394 54-62,246 3 121,-265-41-22,-134 5 36,209 59 390,-4 1 291,436-39-570,-228-24-1,335 9-110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15651,'-6'-2'1193,"4"5"-937,2 6-104,8 3 64,2-1-1256,0 2 991,3 1-183,0-1-192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4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2784 11482,'265'-198'1408,"-160"113"-1042,15-8-155,450-345 293,139-107 1274,-243 195-865,-97 75-517,46-22-201,-105 78-127,-43 33 84,-255 178-149,-3 3-6,0-1 0,0 0 0,-1 0 0,1-1 0,-1 0-1,-1 0 1,0-1 0,0 0 0,6-9 0,-12 16-3,-1 1 0,0 0-1,0 0 1,0 0 0,0-1-1,0 1 1,0 0 0,0 0 0,1-1-1,-1 1 1,0 0 0,0-1 0,0 1-1,0 0 1,0 0 0,0-1-1,0 1 1,0 0 0,0 0 0,-1-1-1,1 1 1,0 0 0,0-1 0,0 1-1,0 0 1,0 0 0,0 0-1,0-1 1,-1 1 0,1 0 0,0 0-1,0-1 1,0 1 0,-1 0 0,1 0-1,0 0 1,0 0 0,-1-1-1,-13-1-61,-15 4 20,-7 7-56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 13643,'-1'0'30,"1"0"0,0 0 0,0-1 0,0 1 0,0 0 0,0 0 0,-1 0 0,1-1 0,0 1 0,0 0 0,0 0 0,-1 0 0,1 0 0,0-1 0,0 1 0,-1 0 0,1 0 0,0 0 0,0 0 0,-1 0 0,1 0 0,0 0 0,0 0 0,-1 0 0,1 0 0,0 0 0,0 0 0,-1 0 0,1 0 0,0 0 0,0 0 0,-1 0 0,1 0 0,0 0 0,-1 0 0,1 0 0,0 0 0,0 0 0,-1 0 0,1 1 0,0-1 0,0 0 1,0 0-1,-1 0 0,1 1 0,0-1 0,0 0 0,0 0 0,-1 1 0,-16 11 195,-4 10 218,0 1 1,2 1 0,-19 30-1,5-6-84,-35 44 793,-106 195 0,170-279-1111,0 0 0,0 1 0,1-1 0,0 1 1,-1 11-1,3-18-38,1 0 0,0 0 1,0 0-1,0 0 0,0 0 0,0 0 1,0 0-1,0 0 0,1 0 0,-1 0 1,1 0-1,-1 0 0,1 0 0,0-1 1,0 1-1,0 0 0,0 0 0,0-1 1,0 1-1,0-1 0,1 1 0,-1-1 1,0 1-1,1-1 0,-1 0 0,1 1 1,0-1-1,-1 0 0,1 0 0,2 0 1,3 2-3,-1-1 1,1 0 0,0 0-1,0-1 1,0 0 0,0 0 0,11 0-1,53-6 19,-51 3-9,380-51-350,-83 7-347,-211 34 469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97 14251,'50'-97'4466,"-56"141"-2057,-27 131-1630,-11 219 1,7 800 284,36-1142-975,2-1-1,2 1 1,11 55 0,4-43-1051,-18-73 701,0-7-71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14 476 12867,'-14'6'3687,"14"-6"-3647,26-1 2195,-16 0-2143,336-26 2915,349-39-2462,-176-15-528,-4 1 92,3 25 249,-144 39-7,253-25 270,-565 32-561,1-3 0,-1-3 0,61-24 0,-121 37-771,-10 2-653,-22-4-2758,29 3 3986,0 1 1,0 0-1,0 0 0,0-1 0,0 1 1,1 0-1,-1-1 0,0 1 0,0-1 0,0 1 1,1-1-1,-1 1 0,0-1 0,0 0 1,1 1-1,-1-1 0,1 0 0,-1 0 0,0 1 1,1-1-1,0 0 0,-1 0 0,1 0 1,-1 0-1,1 0 0,0 1 0,0-1 1,-1 0-1,1-1 0,0-11-1000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11258,'0'-2'388,"1"1"-1,0-1 0,-1 0 1,1 0-1,0 1 0,0-1 0,0 0 1,0 1-1,1-1 0,-1 1 1,0 0-1,0-1 0,1 1 0,-1 0 1,1 0-1,2-2 0,-1 2-36,1 1-1,-1-1 1,1 1 0,-1 0-1,1 0 1,-1 0 0,1 1-1,6 1 1,224 15 985,-43-6-1223,-183-10-95,0 0 0,0 0 1,0 1-1,0 0 0,-1 0 0,12 6 0,-17-7-9,0 0 1,0 0 0,-1 0 0,1 0-1,0 0 1,-1 1 0,1-1 0,-1 0 0,0 1-1,1 0 1,-1-1 0,0 1 0,0 0-1,0-1 1,0 1 0,0 0 0,-1 0-1,1 0 1,0 0 0,-1 0 0,1 0 0,-1 0-1,0 0 1,0 0 0,0 0 0,0 0-1,0 0 1,0 0 0,0 0 0,-1 0-1,0 2 1,-3 8 66,0 0 0,-1 0 0,0 0 0,-1-1-1,0 1 1,-14 18 0,-56 62 355,56-70-318,-46 51 251,-57 69-208,105-114-788,18-27 626,-1-1 0,1 0 0,0 1 0,0-1 1,0 0-1,-1 1 0,1-1 0,0 0 0,0 1 0,0-1 0,0 0 0,0 1 0,0-1 0,0 0 1,0 1-1,0-1 0,0 1 0,0-1 0,0 0 0,0 1 0,0-1 0,0 0 0,0 1 0,0-1 1,0 0-1,1 1 0,-1-1 0,0 0 0,0 1 0,0-1 0,1 0 0,-1 1 0,0-1 0,0 0 1,1 0-1,-1 1 0,0-1 0,0 0 0,1 0 0,-1 0 0,0 1 0,1-1 0,-1 0 0,2 0-4,-1 0 0,0 0 0,0 0 0,0 0 0,0-1 0,0 1 0,0 0 0,0-1 0,0 1 0,0-1 0,0 1 0,0-1 0,0 1 0,-1-1-1,1 0 1,1 0 0,30-36-283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11 673 15763,'-11'-1'1653,"18"-10"-551,-3 7-965,13-14 1135,35-30 0,-8 10-569,65-72 275,-5-4-1,95-135 1,-182 225-902,-10 14-23,0-1 0,1 2 0,13-15 0,-21 24-52,1 0 0,-1 0 1,0-1-1,0 1 0,0 0 1,0 0-1,0 0 0,1 0 1,-1 0-1,0 0 1,0 0-1,0 0 0,1 0 1,-1 0-1,0 0 0,0-1 1,0 1-1,0 0 0,1 0 1,-1 0-1,0 0 0,0 0 1,0 1-1,1-1 0,-1 0 1,0 0-1,0 0 0,0 0 1,0 0-1,1 0 0,-1 0 1,0 0-1,0 0 0,0 0 1,0 1-1,1-1 0,-1 0 1,0 0-1,0 0 1,0 0-1,0 0 0,0 1 1,0-1-1,1 0 0,-1 0 1,0 0-1,0 0 0,0 1 1,0-1-1,0 0 0,0 0 1,0 0-1,0 0 0,0 1 1,0-1-1,0 0 0,0 0 1,3 18 21,-3-12-15,10 65-315,2 0 0,42 133 0,-53-199 247,2 3 6,0 0-1,1 0 1,7 14 0,-10-21 41,0 1 1,0-1 0,0 0-1,0 1 1,0-1-1,1 0 1,-1 0-1,0 0 1,0 0-1,1 0 1,-1 0 0,1 0-1,-1 0 1,1 0-1,-1-1 1,1 1-1,0 0 1,-1-1-1,1 0 1,0 1 0,-1-1-1,1 0 1,0 0-1,-1 0 1,4 0-1,20-11-276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14947,'1'0'62,"0"0"-1,-1 0 1,1 1 0,-1-1-1,0 0 1,1 1-1,-1-1 1,1 0 0,-1 1-1,1-1 1,-1 1-1,0-1 1,1 1 0,-1-1-1,0 1 1,0-1-1,1 1 1,-1-1-1,0 1 1,0-1 0,0 1-1,1 0 1,-1-1-1,0 1 1,0-1 0,0 1-1,0 0 1,0 0-1,0 25 202,0-20-18,16 374 3787,0 2-1511,-1-540-884,-3 44-1490,43-186 0,-50 282-152,1 0-1,0 1 0,1 0 0,1 0 0,0 0 1,12-16-1,-16 29 1,-1-1 1,1 1-1,0-1 1,0 1-1,0 1 1,1-1-1,0 0 1,-1 1-1,1 0 1,7-3-1,-9 5 0,1-1-1,0 1 1,0 0 0,0 1-1,0-1 1,0 1-1,0-1 1,0 1-1,0 0 1,0 1-1,0-1 1,0 1 0,0 0-1,0 0 1,0 0-1,4 2 1,-5-2 0,-1 0 0,0-1 0,1 1 0,-1 1 0,0-1 0,0 0 0,0 1 0,0-1 0,0 1 0,0-1 0,0 1 0,0 0 0,-1 0 0,1 0 0,-1 0 0,1 0 0,1 4 0,-2-4 1,-1 1 0,1-1 0,-1 0 0,0 0 1,0 0-1,0 0 0,0 0 0,0 0 0,0 0 1,-1 1-1,1-1 0,-1 0 0,1 0 0,-1 0 0,0 0 1,-2 3-1,-1 2 0,-1 0 1,0 0-1,0-1 1,-1 0-1,0 0 0,0-1 1,0 1-1,-1-1 1,-10 6-1,-10 4-89,0 0 0,-1-2 0,0-2-1,-1 0 1,0-2 0,-48 9 0,60-18-48,16 0 137,1 1 0,0-1 0,-1 0 0,1 0 0,0 0 0,0 0-1,-1 0 1,1 0 0,0 0 0,-1 0 0,1 0 0,0 0-1,-1-1 1,1 1 0,0 0 0,0 0 0,-1 0 0,1 0-1,0 0 1,0 0 0,-1-1 0,1 1 0,0 0 0,0 0 0,-1 0-1,1-1 1,0 1 0,0 0 0,0 0 0,0-1 0,-1 1-1,1 0 1,0 0 0,0-1 0,0 1 0,0 0 0,0 0 0,0-1-1,0 0 1,11-11-168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9 16508,'16'-9'2767,"-22"19"-97,-8 6-1826,-171 259 2301,21 15-3490,132-231 125,32-81-2692,3-11 2458,-3-11-296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4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15131,'6'0'1777,"-1"9"-897,1 5-272,7 9 1568,3 3-823,8 10-393,5 3-128,5 4-176,2 1-96,1-2-160,1-2-88,-5-9-232,-3-2-232,-9-9-824,-2-3 856,-12-2-88,-3-4-112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14763,'2'-1'307,"0"-1"-1,1 1 0,-1 0 1,0 0-1,1 0 1,-1 0-1,1 1 0,0-1 1,-1 1-1,1-1 1,2 1-1,-4 0-208,0 1 0,0-1-1,0 0 1,0 1 0,0-1 0,0 0-1,0 1 1,0-1 0,0 1 0,0 0 0,0-1-1,-1 1 1,1 0 0,0-1 0,0 1-1,-1 0 1,1 0 0,0 0 0,-1 0-1,1-1 1,-1 1 0,1 0 0,-1 0-1,1 0 1,-1 0 0,0 0 0,0 0 0,1 1-1,-1-1 1,0 0 0,0 1 0,3 27 451,-1 0 1,-2 0 0,-2 30 0,-1 6-162,2 0-116,-1-5-90,2 1 0,16 112 1,-4-129-118,-12-42-67,1 1 1,0-1-1,0 0 0,0 0 0,0 0 1,0 0-1,0 0 0,0 0 0,1 0 1,-1 0-1,1 0 0,0-1 1,-1 1-1,1 0 0,0-1 0,3 2 1,-5-3 31,0 0 1,1 0 0,-1 0-1,1 0 1,-1 0 0,1 0-1,-1 0 1,0 0 0,1 0-1,-1 0 1,1 0 0,-1 0-1,0-1 1,1 1 0,-1 0-1,1 0 1,-1 0 0,0-1-1,1 1 1,-1 0 0,0 0 0,1-1-1,-1 1 1,0 0 0,0-1-1,1 1 1,-1 0 0,0-1-1,1-1-2,4-3 122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172 276 17988,'2'-13'449,"0"0"0,0 0-1,-2 0 1,1 0 0,-2 0 0,0 0 0,-4-21 0,5 30-364,-1 1 0,0 0 0,0 0 0,0-1-1,0 1 1,-1 0 0,1 0 0,-1 0 0,0 0 0,1 1 0,-1-1 0,-1 0 0,1 1 0,0-1-1,-1 1 1,1 0 0,-1 0 0,0 0 0,1 0 0,-1 0 0,0 0 0,0 1 0,-1 0 0,1-1 0,0 1-1,0 0 1,0 1 0,-1-1 0,1 1 0,0-1 0,-1 1 0,1 0 0,-1 0 0,-4 1 0,4 0-72,0 0 0,-1 0 0,1 0 0,0 1 0,0 0 0,0 0 0,1 0 0,-1 0 0,0 0 0,1 1 0,-1 0 1,1 0-1,0 0 0,0 0 0,0 0 0,0 0 0,1 1 0,-1 0 0,1-1 0,0 1 0,0 0 0,0 0 0,1 0 0,-1 0 1,1 0-1,0 0 0,0 1 0,1-1 0,-1 0 0,1 7 0,0-10-15,0 0-1,0 0 1,0 1-1,0-1 1,0 0 0,1 0-1,-1 1 1,0-1-1,1 0 1,-1 0-1,1 0 1,0 0 0,-1 0-1,1 0 1,0 0-1,-1 0 1,1 0 0,0 0-1,0 0 1,0 0-1,0 0 1,0-1-1,0 1 1,1 0 0,0 0 0,0-1 1,0 1-1,0-1 1,0 0-1,-1 0 1,1 0-1,0 0 1,0 0 0,0-1-1,0 1 1,-1 0-1,1-1 1,0 0-1,2 0 1,4-3 10,0 0 0,0-1 0,-1 0 0,1 0 0,11-11 0,2-5 120,-1-2 0,-1 0-1,-1-1 1,28-51 0,-43 71-28,-1 6-27,-3 12 8,-6 34-48,5-35-21,-2 10-4,-13 118-1,16-127-2,1 1-1,1 0 1,0 0-1,0 0 1,2-1-1,0 1 1,6 18 0,-7-28 9,0 0 1,1 0-1,-1-1 1,1 1-1,0-1 1,0 1-1,0-1 1,1 0-1,-1 0 1,1 0-1,0-1 1,0 1-1,1-1 1,-1 0-1,1 0 1,-1 0-1,1-1 1,0 0-1,0 0 1,0 0-1,0 0 1,0-1-1,9 1 1,-7-1 13,1-1 1,0 0-1,0 0 0,-1-1 1,1 0-1,0 0 1,-1-1-1,1 0 0,-1 0 1,1-1-1,-1 0 1,0 0-1,0 0 1,-1-1-1,12-9 0,-5 2 0,0 0 0,-1-1 0,-1-1 0,0 0 0,-1 0 0,0-1 0,-1 0 0,-1-1 0,0 0 0,-1 0 0,0-1-1,-1 0 1,-1 0 0,-1 0 0,4-27 0,-9 32-33,-1 12-7,-4 15-17,3-4 21,1-1 0,1 1-1,0 0 1,0-1-1,2 1 1,-1 0-1,1 0 1,4 16-1,-4-23 6,0-1 0,1 1-1,-1-1 1,1 0 0,-1 1 0,1-1 0,1 0-1,-1 0 1,1 0 0,-1-1 0,1 1 0,0-1-1,0 1 1,1-1 0,-1 0 0,1 0 0,-1 0-1,1-1 1,0 1 0,0-1 0,0 0-1,1 0 1,-1 0 0,8 1 0,-2-1-1,-1-2 1,0 1-1,0-1 1,0-1-1,1 1 1,-1-2-1,0 1 1,0-1-1,0 0 1,0-1-1,-1 0 1,1-1-1,-1 0 1,0 0-1,0-1 1,0 0-1,0 0 0,-1 0 1,7-8-1,-4 5-2,-1-2 0,0 1 0,0-1-1,-1 0 1,0-1 0,-1 0 0,0 0-1,-1 0 1,0-1 0,-1 0 0,0 0-1,5-24 1,-9 33 3,-1-1 0,1 1 0,-1-1 0,0 1 0,0-1 0,0 1 0,-1-1 0,1 1-1,-1 0 1,0-1 0,0 1 0,0 0 0,0-1 0,-3-3 0,3 6 3,0 0 1,1 0-1,-1 0 0,0 0 1,0 0-1,0 0 0,-1 0 0,1 0 1,0 0-1,0 0 0,0 1 1,-1-1-1,1 1 0,0-1 1,0 1-1,-1-1 0,1 1 1,-1 0-1,1-1 0,0 1 0,-1 0 1,1 0-1,-1 0 0,1 0 1,0 0-1,-1 1 0,1-1 1,0 0-1,-1 1 0,1-1 1,0 1-1,-1-1 0,1 1 1,0 0-1,0-1 0,-1 1 0,0 1 1,-4 2 13,0 1 1,0 0 0,0 1-1,0-1 1,1 1-1,0 0 1,0 1 0,1-1-1,0 1 1,0-1-1,0 1 1,1 1 0,0-1-1,-3 11 1,4-10-4,0 0-1,0-1 1,0 2 0,1-1 0,0 0-1,1 0 1,0 0 0,0 0 0,0 0 0,1 1-1,1-1 1,-1 0 0,1 0 0,3 7 0,-3-11-74,0 0 1,1 0 0,-1 0-1,1-1 1,0 1 0,0-1 0,0 0-1,0 0 1,0 0 0,1 0-1,-1 0 1,1-1 0,7 4 0,-8-5-9,0 0 1,-1 0 0,1 0 0,0 0 0,0 0-1,0 0 1,0-1 0,1 0 0,-1 0 0,0 0-1,0 0 1,0 0 0,0 0 0,0-1 0,0 1-1,0-1 1,0 0 0,0 0 0,0 0 0,5-3-1,-4 1 22,-1 0-1,1 0 0,0 0 0,-1-1 0,0 1 0,0-1 0,3-4 1,20-36-466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0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18 15731,'9'-17'2838,"-15"30"-809,-17 31-393,-7 13-1611,-4-1-1,-2-2 1,-2-1 0,-2-2-1,-55 53 1,94-103-92,-8 7-709,7-9 345,5-5 142,8-8-174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0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36 17684,'3'-5'691,"19"-22"974,-22 27-1617,0-1 1,1 1-1,-1 0 1,1-1-1,-1 1 1,0 0-1,1 0 1,-1-1-1,1 1 1,-1 0-1,1 0 1,-1 0-1,1 0 1,-1 0-1,1 0 1,-1-1-1,1 1 0,0 0 1,-1 0-1,1 1 1,-1-1-1,1 0 1,-1 0-1,1 0 1,-1 0-1,1 0 1,-1 0-1,1 1 1,-1-1-1,0 0 1,1 0-1,-1 1 1,1-1-1,-1 0 1,1 1-1,-1-1 1,0 1-1,1-1 1,-1 0-1,0 1 1,1-1-1,-1 1 0,0-1 1,0 1-1,0-1 1,1 1-1,-1-1 1,0 1-1,0-1 1,0 1-1,0-1 1,0 1-1,0-1 1,0 2-1,8 28 604,7 55 0,-3-11-570,60 175-698,-69-231-642,-3-18 1202,0 0 1,-1 0-1,1 0 1,0 1-1,0-1 1,0 0 0,0 0-1,-1 0 1,1 1-1,0-1 1,0 0 0,0 0-1,-1 0 1,1 0-1,0 0 1,0 0 0,-1 0-1,1 1 1,0-1-1,0 0 1,-1 0-1,1 0 1,0 0 0,0 0-1,-1 0 1,1 0-1,0 0 1,0 0 0,-1 0-1,1 0 1,0 0-1,0-1 1,-1 1 0,1 0-1,-30-17-3476,21 10 3097,-112-75-3540,33 21 6965,88 61-2881,0 0 0,-1 0 0,1 0 0,0 0 0,0 0 0,-1-1 0,1 1 0,0 0 0,0 0 0,-1 0 0,1 0 0,0-1 0,0 1 0,0 0 0,-1 0 0,1 0 0,0-1 0,0 1-1,0 0 1,0 0 0,0-1 0,-1 1 0,1 0 0,0-1 0,0 1 0,0 0 0,0 0 0,0-1 0,0 1 0,0 0 0,0-1 0,0 1 0,0 0 0,0 0 0,0-1 0,11-4 1849,28 1-702,-30 3-643,175-15 2065,-162 13-2522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28 16355,'12'-22'3108,"-9"16"-1556,-10 15-373,-24 35-883,3 1-1,2 2 1,1 0 0,3 2-1,-27 87 1,46-125-517,5-10-301,8-19-585,-2 0 524,84-170-4382,-24 68 4557,-62 116 1599,-4 12-529,-3 13 66,-3 5-553,2 0 0,1 0 0,1 1 0,1-1 1,2 1-1,0-1 0,13 45 0,-14-64-348,-6-6-58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16652,'-1'-11'1688,"10"-1"-1064,5 2-240,9 1 752,6 1-167,5-1-809,2 2-440,1-3 328,-3 3-128,-6 1-136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17764,'7'2'2072,"5"1"-1296,7-6-295,3 0 1351,11-4-912,2 1-192,5-1-344,0-2-168,-3-1-488,-4 0-392,-4-1 488,-6-5 16,-2-3-96,-3-2-144</inkml:trace>
  <inkml:trace contextRef="#ctx0" brushRef="#br0" timeOffset="1">250 181 16243,'0'22'1769,"-2"-2"-1217,2 3-288,-1 1 800,1 5-344,-2 0-191,2-1-521,2 0-217,1-3-303,0-2-216,-2-6 560,-1-5-168,0-11-144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15355,'0'-4'244,"1"0"1,-1-1-1,1 1 0,1 0 0,-1-1 0,0 1 0,1 0 0,0 0 0,0 0 0,0 0 1,0 0-1,1 1 0,0-1 0,-1 1 0,1-1 0,1 1 0,-1 0 0,0 0 1,1 1-1,-1-1 0,1 1 0,0-1 0,5-1 0,8-4 269,1 0 0,0 1 0,0 2 0,20-5-1,-29 7-384,53-8 407,-58 11-514,-1-1-1,1 1 1,-1 0 0,1 0-1,-1 1 1,0-1 0,1 1-1,-1 0 1,1-1-1,-1 1 1,0 1 0,0-1-1,1 0 1,4 4 0,-7-4-19,0 0 1,0 0-1,0 0 1,0 0-1,0 0 1,0 0-1,-1 0 1,1 0-1,0 0 1,-1 0 0,1 1-1,-1-1 1,1 0-1,-1 0 1,1 1-1,-1-1 1,0 0-1,0 1 1,0-1-1,0 0 1,0 0-1,0 2 1,0 0-1,-1 0 0,0 1 0,0-1 0,0 0 0,0-1-1,0 1 1,-1 0 0,1 0 0,-3 2 0,-3 4 37,0 0 0,0-1 0,-1 0 0,-11 9 0,17-13 198,9-2-129,21-1-123,-2-1-51,-20 1 41,-1 0 1,0 1 0,1-1-1,-1 1 1,0 0 0,0 0 0,0 1-1,0 0 1,-1 0 0,1 0-1,-1 0 1,1 1 0,-1-1-1,0 1 1,-1 0 0,1 1-1,5 7 1,-7-8 32,0-1 0,0 1 0,-1-1 0,0 1 0,1 0 0,-1-1 0,-1 1 0,1 0 0,0 0 0,-1 0 0,0 0 0,0 0 0,0 0 0,0-1 0,-1 1 0,1 0 0,-1 0 0,0 0 0,-1 0 0,1-1 0,0 1 0,-1-1 0,0 1 0,0-1 0,-4 7 0,2-5 50,-1 1 0,1-1 0,-1 0 0,0-1 0,-1 1 0,1-1 0,-1 0 0,0 0 0,1 0 0,-2-1-1,1 0 1,0 0 0,-1-1 0,1 0 0,-1 0 0,0 0 0,0-1 0,1 0 0,-1 0 0,-8-1 0,14 0-74,-1 0 1,1 0 0,0 0 0,-1 0 0,1-1 0,0 1-1,-1 0 1,1-1 0,0 1 0,0-1 0,0 0-1,-1 1 1,1-1 0,0 0 0,0 0 0,0 0 0,0 0-1,0 0 1,0 0 0,0 0 0,1 0 0,-2-2-1,1 0 11,0 0-1,0 0 0,0 0 0,0 0 0,1 0 0,0 0 1,-1 0-1,1 0 0,0 0 0,1-3 0,4-23-161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14195,'-11'17'3513,"11"-17"-3370,0 0 0,0 1 0,0-1 0,0 1 0,0-1-1,0 0 1,0 1 0,0-1 0,0 1 0,0-1 0,0 0 0,0 1-1,0-1 1,0 1 0,1-1 0,-1 0 0,0 1 0,0-1-1,0 0 1,1 1 0,-1-1 0,0 0 0,0 1 0,1-1-1,-1 0 1,1 1 0,2 0 322,0 1-1,1-1 1,-1 0-1,1 0 1,0 0-1,-1 0 1,7 0-1,198 14 1493,-142-13-1772,94 15 1,-121-8 43,72 27 0,11 4-11,-79-30-162,97 26 190,-114-27-178,0 1 0,0 1-1,30 18 1,121 65 58,-118-63-93,203 100-54,-206-104 32,-24-11-9,0 0 0,0 2 0,47 37 1,-30-18 42,71 40 0,-73-48-123,-22-15 108,2-1 1,0-1 0,31 9-1,18 7-43,-43-15 18,-18-8 0,0 1-1,0 1 0,22 13 0,-33-17-4,-1-1 0,1 1 0,-1 0 0,0 0 0,0 0 0,0 0 0,0 1 0,-1-1 0,1 1 0,-1 0-1,0 0 1,0-1 0,0 1 0,-1 0 0,1 1 0,-1-1 0,0 0 0,0 5 0,0-4 108,-3-10-74,-9-18-1889,9 21 1613,0-1 1,0 0-1,0 1 1,0-1 0,1 0-1,-1 0 1,1 0-1,0 0 1,0 0 0,-1-4-1,1-8-566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15691,'0'4'2137,"4"0"-1201,19-24-272,16-14 1265,17-15-657,7-4-184,14-12-320,5-2-160,4-6-264,-3 1-96,-11 9-304,-11 6-128,-15 13-528,-12 3-368,-16 13 872,-14 2-200,-17 9-152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15219,'-12'18'1095,"2"1"-1,0 0 0,1 1 1,1 0-1,-7 24 0,-4 10-436,-22 48 75,-52 143-236,73-183-476,-24 124 1,43-182-21,0 1 0,0-1 0,1 1 0,0 0 0,0-1 0,0 1 0,0-1 0,1 1 0,1 5 0,-2-9 2,0-1-1,1 1 1,-1 0 0,1 0-1,-1 0 1,1-1-1,-1 1 1,1 0 0,0-1-1,-1 1 1,1 0-1,0-1 1,0 1-1,-1-1 1,1 1 0,0-1-1,0 0 1,1 1-1,1 0 9,-1-1 0,0 1-1,1-1 1,-1 0-1,1 0 1,-1 0-1,0-1 1,1 1 0,-1 0-1,3-2 1,28-9 98,0-1 1,-1-2 0,53-31 0,-33 18-21,14-7 0,57-30-2146,-99 50 1491,-1-1 0,40-35 0,-28 18-176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90 18620,'1'8'2115,"1"277"397,-4-213-2459,2-70-62,0 7-114,0 0 0,-1 0 0,-3 17 1,4-26 109,0 0 1,0 1 0,0-1-1,0 0 1,0 0 0,0 0-1,0 0 1,0 0 0,0 1-1,0-1 1,0 0 0,0 0-1,0 0 1,0 0 0,0 1 0,0-1-1,0 0 1,0 0 0,0 0-1,0 0 1,0 0 0,0 1-1,-1-1 1,1 0 0,0 0-1,0 0 1,0 0 0,0 0-1,0 0 1,0 0 0,0 1 0,-1-1-1,1 0 1,0 0 0,0 0-1,0 0 1,0 0 0,0 0-1,-1 0 1,1 0 0,0 0-1,0 0 1,0 0 0,0 0-1,-1 0 1,1 0 0,0 0 0,0 0-1,0 0 1,0 0 0,0 0-1,-1 0 1,1 0 0,0 0-1,0 0 1,0 0 0,0 0-1,0 0 1,-1-1 0,1 1-1,0 0 1,0 0 0,0 0 0,0 0-1,-8-16-581,-2-24-181,0-13 335,4 1 0,1-1 0,5-87 1,-1 139 470,1 1-1,0-1 1,0 0 0,1 0 0,-1 0 0,0 0 0,0 0 0,0 0 0,1 0 0,-1 1-1,0-1 1,1 0 0,-1 0 0,0 0 0,1 1 0,0-2 0,-1 2-14,1 0 1,-1 0-1,0 0 1,1 0-1,-1 0 1,0 0-1,1 0 1,-1 0 0,0 0-1,1 0 1,-1 0-1,0 0 1,1 0-1,-1 0 1,0 1-1,1-1 1,-1 0-1,0 0 1,0 0-1,1 1 1,-1-1-1,0 0 1,0 0-1,1 0 1,-1 1-1,0-1 1,0 0 0,1 1-1,17 31 755,-14-24-634,7 10 158,1 1 0,1-2 0,22 26 1,-27-35-147,-1-1 0,1 0 0,0 0 0,1-1 0,0 0-1,0 0 1,0-1 0,0 0 0,14 4 0,-19-7-62,0-1 0,0 0 0,0 0 0,0-1 0,0 1 0,0-1 0,0 0 0,0 0 0,0 0 0,0-1 0,-1 1 0,1-1 0,0 0 0,0 0 0,0-1 0,0 1 0,-1-1 0,1 1 0,-1-1 0,1 0 0,-1 0 0,0-1 0,0 1 0,0-1 0,0 0 0,0 0 0,0 0 0,-1 0 0,0 0 0,1 0 0,-1-1 0,2-3 0,1-5 132,1 0 0,-2 0-1,1 0 1,-2 0 0,0-1-1,0 0 1,-1 0 0,1-21-1,-3 17-68,0 1-1,-1-1 1,-5-24-1,5 36-164,0 1 0,0-1 0,0 0-1,-1 1 1,1-1 0,-1 1 0,-1 0 0,1-1 0,0 1 0,-1 0 0,0 0-1,0 1 1,0-1 0,0 1 0,-1-1 0,-7-4 0,11 7-50,-2 0-1,1 1 1,0-1 0,0 1 0,0-1-1,0 1 1,0-1 0,0 1-1,0 0 1,-1-1 0,1 1 0,0 0-1,0 0 1,0 0 0,-1 0 0,1 0-1,0 0 1,0 0 0,0 1 0,-1-1-1,1 0 1,0 1 0,0-1 0,0 1-1,0-1 1,0 1 0,0-1-1,0 1 1,0 0 0,0 0 0,0-1-1,0 1 1,0 0 0,0 0 0,0 0-1,1 0 1,-1 0 0,0 0 0,1 0-1,-1 0 1,1 0 0,-1 0 0,1 0-1,0 1 1,-1 0 0,-1 4-223,0 0 0,1 1-1,0-1 1,0 0 0,0 0 0,1 1 0,0 8 0,4 11-652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18356,'-10'0'3577,"2"7"-3425,-8 11-152,0-1-8,7 1 208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19316,'-1'0'203,"-1"0"-1,0 1 1,0-1 0,0 1-1,0 0 1,1-1-1,-1 1 1,0 0 0,1 0-1,-1 0 1,-2 2-1,-2 2-74,0 0 0,1 1 0,-1-1-1,1 1 1,0 0 0,1 1 0,-1-1-1,-5 12 1,7-13-67,1 0 0,0 0 0,0 0 0,0 0-1,1 0 1,0 1 0,0-1 0,0 0 0,1 1 0,-1-1 0,1 0-1,1 1 1,0 7 0,-1-12-54,0 0 0,1 1 0,-1-1 0,0 0 0,1 0 0,-1 0-1,1 0 1,-1 0 0,1 0 0,-1 0 0,1 0 0,0 0 0,0 0 0,-1 0 0,1 0 0,0 0 0,0-1-1,0 1 1,0 0 0,0 0 0,0-1 0,0 1 0,0-1 0,2 1 0,-1 0 21,0-1 1,0 0-1,0 0 1,0 0 0,0-1-1,0 1 1,0 0-1,0-1 1,0 1-1,0-1 1,0 0-1,0 1 1,2-2 0,4-3 125,1 0 0,-1-1 0,0 0 0,13-12 0,-13 9 86,1 1 0,-1-1 0,-1 0 0,0-1-1,0 1 1,-1-2 0,10-20 0,-17 30 102,-4 4-206,-5 5-34,7-2-105,0-1-1,0 1 0,0 0 0,1 0 1,0 0-1,0 0 0,0 0 0,0 9 1,1-13-58,1-1 1,0 1 0,0-1-1,0 1 1,0-1-1,0 0 1,0 1-1,0-1 1,0 1 0,1-1-1,-1 0 1,0 1-1,1-1 1,-1 0 0,1 1-1,0-1 1,-1 0-1,1 1 1,0-1 0,0 0-1,0 0 1,0 0-1,0 0 1,0 0-1,0 0 1,0 0 0,0 0-1,0-1 1,0 1-1,1 0 1,-1-1 0,0 1-1,1-1 1,-1 1-1,0-1 1,1 1 0,-1-1-1,1 0 1,-1 0-1,1 0 1,-1 0-1,3 0 1,5-1-245,1-1 1,0 0-1,0 0 0,-1-1 1,0 0-1,1-1 0,-1 0 1,15-10-1,17-8-652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138 312 17412,'-11'2'605,"0"0"0,0 1 0,1 0-1,0 1 1,-14 6 0,19-8-449,1 0-1,-1 1 0,0 0 0,1 0 0,0 0 0,-1 0 0,1 1 1,1 0-1,-1 0 0,0 0 0,1 0 0,-5 7 0,8-10-139,-1 0 1,1 0-1,0 0 0,-1 0 0,1-1 1,0 1-1,0 0 0,-1 0 0,1 0 1,0 0-1,0 0 0,0 0 0,0 0 1,0 0-1,0 0 0,0 0 0,1 0 1,-1 0-1,0 0 0,0 0 0,1-1 1,-1 1-1,1 0 0,0 1 0,0 0-5,0-1 0,1 0 0,-1 0 1,1 0-1,-1 0 0,1 0 0,-1 0 0,1 0 0,-1 0 0,1-1 0,0 1 0,2 0 0,3 0-1,0 1 0,1-1 1,-1-1-1,1 1 0,9-2 0,-4-1 38,-1 0 0,1-1 0,0-1 0,-1 0 0,0 0 0,0-1 0,0-1 0,0 0 0,-1-1 0,0 0 0,-1 0 0,1-1 0,-1-1 0,-1 0 0,12-13-1,-10 10 29,-1-1-1,-1 0 1,0-1-1,-1 1 0,0-2 1,-1 1-1,-1-1 0,0 0 1,-1 0-1,-1-1 0,0 0 1,1-16-1,-4 25-53,0 0 0,-1 0 1,0 0-1,-1 0 0,0 0 0,0 0 0,0 0 0,-1 1 0,-2-9 1,3 12-20,-1 1 0,1-1 0,0 1 0,-1-1 0,0 1 0,1 0 1,-1-1-1,0 1 0,0 0 0,0 0 0,-1 0 0,1 1 0,0-1 1,-1 0-1,1 1 0,-1 0 0,1 0 0,-1-1 0,0 1 0,0 1 1,1-1-1,-1 0 0,0 1 0,-5-1 0,0 1-1,0 1 0,0-1 0,0 2 1,0-1-1,0 1 0,1 0 0,-1 1 0,0 0 0,1 0 0,0 0 0,0 1 0,0 0 1,-9 7-1,-3 4 0,0 1 1,1 0 0,-19 22-1,32-32-2,0 0 0,0 1 0,0-1 0,1 1-1,0 0 1,-6 14 0,9-19-7,0-1-1,1 1 1,-1-1 0,1 1-1,0 0 1,0-1 0,-1 1-1,1 0 1,0-1-1,1 1 1,-1 0 0,0-1-1,0 1 1,1 0 0,-1-1-1,1 1 1,-1-1-1,1 1 1,0-1 0,-1 1-1,1-1 1,0 1 0,0-1-1,0 0 1,0 1-1,0-1 1,1 0 0,-1 0-1,0 0 1,0 0 0,1 0-1,-1 0 1,1 0-1,-1 0 1,1-1 0,-1 1-1,1 0 1,-1-1-1,4 1 1,9 2-105,0 0 1,1 0-1,21-1 0,-18 0-21,1-1 0,21 6 0,-35-5 105,-1-1 0,1 0 0,-1 1 0,1 0 0,-1 0 0,0 0 0,1 1 0,-1 0 0,0-1 0,-1 1-1,1 1 1,0-1 0,2 4 0,-4-5 11,-1 0 0,1 1 0,-1-1 0,0 0 0,0 1-1,0-1 1,0 1 0,0-1 0,-1 1 0,1-1 0,-1 1 0,1 0 0,-1-1 0,0 1-1,0 0 1,0-1 0,-1 4 0,-1 3-255,0 1-1,-1 0 1,-5 11-1,-2 10-760,10-23 656,7-6-96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2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17292,'-1'8'577,"1"-1"0,-2 1 0,1 0 0,-1 0 1,-3 8-1,-4 16 370,-46 313 1265,-8 38-563,76-425-1439,2-1 0,2 2 0,2 0-1,26-41 1,-40 74-215,15-26 6,-18 32-6,-1 0-1,0 0 1,1 0 0,-1 1 0,1-1 0,0 0-1,0 1 1,-1 0 0,1-1 0,0 1 0,0 0-1,0 0 1,3-1 0,-5 2 3,0 0 1,1 0-1,-1 0 0,0 0 1,0 0-1,1 0 0,-1 0 0,0 0 1,1 0-1,-1 0 0,0 0 1,1 0-1,-1 0 0,0 0 1,0 1-1,1-1 0,-1 0 0,0 0 1,0 0-1,1 0 0,-1 1 1,0-1-1,0 0 0,0 0 1,1 1-1,-1-1 0,0 0 0,0 0 1,0 1-1,0-1 0,0 0 1,1 0-1,-1 1 0,2 15-91,-5 15-32,3-31 126,0 0 0,0 0-1,0 0 1,0 1 0,0-1 0,0 0 0,0 0-1,0 0 1,-1 0 0,1 0 0,0 1 0,0-1-1,0 0 1,0 0 0,0 0 0,0 0 0,0 0-1,0 1 1,0-1 0,0 0 0,0 0 0,0 0 0,0 0-1,1 1 1,-1-1 0,0 0 0,0 0 0,0 0-1,0 0 1,0 0 0,0 1 0,0-1 0,0 0-1,0 0 1,1 0 0,-1 0 0,0 0 0,0 0-1,0 0 1,0 0 0,0 1 0,0-1 0,1 0 0,-1 0-1,0 0 1,10-3 88,13-13 109,-20 14-174,17-12 312,0-2-1,-1 0 1,30-35 0,-48 50-318,0 0-1,0 0 1,0 0 0,1 0 0,-1 0-1,0 1 1,1-1 0,-1 0-1,0 1 1,1-1 0,-1 1 0,1 0-1,-1-1 1,0 1 0,1 0-1,-1 0 1,1 0 0,1 0 0,32 4-345,-17-1-24,-5-2-146,1 0 1,0-1-1,0-1 1,-1 0-1,1 0 1,-1-2-1,1 0 1,-1 0-1,23-10 1,-6-2-455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2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116 139 17796,'-16'12'1066,"3"-4"-512,0 1 1,1 1 0,0 0 0,1 1-1,0 0 1,-11 15 0,22-25-510,-1-1 0,1 1 0,-1 0 0,0 0 0,1 0 0,0 0 1,-1 0-1,1 0 0,-1 0 0,1 0 0,0 0 0,0 0 0,0 0 0,0 0 0,-1 0 0,1 0 0,1 0 1,-1 0-1,0 2 0,0-3-23,1 1 0,-1 0-1,1-1 1,-1 1 0,1-1 0,-1 0 0,1 1 0,-1-1 0,1 1 0,-1-1 0,1 0 0,0 1 0,-1-1-1,1 0 1,0 0 0,-1 1 0,1-1 0,-1 0 0,1 0 0,0 0 0,1 0 0,3 0 5,0 0 0,0 0 1,0-1-1,0 0 0,0 0 1,6-1-1,3-4-22,0 1 0,-1-2 0,1 0 0,-1 0 0,-1-2 0,1 1 0,-1-2 0,-1 1 0,0-1 0,0-1 0,10-13 0,-17 16-6,-5 7 9,-9 11-11,9-10 3,-3 6 13,-1 0 1,0 1-1,1-1 0,1 1 1,-1 0-1,1 0 0,0 0 1,0 1-1,-2 10 0,5-17-9,0-1-1,0 1 0,0-1 1,0 1-1,0 0 0,0-1 1,0 1-1,0-1 0,0 1 1,0-1-1,1 1 0,-1 0 1,0-1-1,0 1 1,0-1-1,1 1 0,-1-1 1,0 1-1,1-1 0,-1 1 1,0-1-1,1 0 0,-1 1 1,1-1-1,-1 1 0,1-1 1,-1 0-1,1 1 1,-1-1-1,1 0 0,0 1 1,1-1-1,-1 0 1,1 0-1,0 0 1,-1 1-1,1-2 1,0 1 0,0 0-1,-1 0 1,1-1-1,3 0 1,2-1-39,0-1 0,0-1 0,0 1 0,7-5 0,-6 3-115,-1-1 1,0 1-1,0-1 0,0-1 0,0 1 0,-1-1 0,5-8 0,-8 11-391,-5 8 326,2-3 206,0-1 1,0 1-1,0-1 0,0 1 1,0 0-1,0-1 1,0 1-1,0-1 0,0 1 1,0-1-1,0 1 0,1-1 1,-1 1-1,0-1 1,0 0-1,1 1 0,-1-1 1,0 1-1,1-1 1,-1 1-1,0-1 0,1 0 1,-1 1-1,0-1 1,1 0-1,-1 1 0,1-1 1,-1 0-1,1 0 0,-1 1 1,1-1-1,-1 0 1,1 0-1,-1 0 0,1 0 1,-1 0-1,1 1 1,-1-1-1,1 0 0,0 0 1,6 0-118,0-1 1,0 1 0,-1-1-1,1 0 1,0-1 0,0 0-1,-1 0 1,1 0-1,-1-1 1,1 0 0,-1 0-1,0-1 1,7-5 0,34-15-169,-79 89 1605,20-39-1166,1 2 1,2-1-1,1 1 0,1 1 0,-4 40 0,7-40-72,-1-1 0,-1 0 0,-2-1 1,0 1-1,-20 41 0,24-63-15,0 1-1,-1-1 1,0 0 0,0 0 0,0 0-1,-12 9 1,16-14-30,-1 0-1,1 0 1,-1 0 0,0 0-1,0 0 1,1 0-1,-1 0 1,0-1 0,0 1-1,0-1 1,0 1-1,0-1 1,-3 0 0,3 0-10,1 0 0,0 0 0,-1-1 0,1 1 0,0-1 1,0 1-1,0-1 0,-1 0 0,1 1 0,0-1 1,0 0-1,0 0 0,0 0 0,0 0 0,0 0 0,0 0 1,1 0-1,-1 0 0,0 0 0,0 0 0,1 0 0,-1 0 1,0-2-1,-1-2 18,1 0 0,-1 0 0,1 0 0,0 0 0,1 0 0,-1-1 0,1 1 0,0 0 0,0 0 0,1 0 0,-1-1 0,1 1 0,0 0 0,1 0 0,-1 0 0,1 0 0,0 0 0,0 0 0,4-5 0,2-5 8,2 1 0,-1-1-1,2 1 1,17-18 0,-5 10-34,0 1 1,45-31-1,60-27-26,7-6 35,-123 77-17,71-56 40,-76 58-23,-1 0 1,1-1-1,-1 0 1,0 0 0,-1-1-1,0 1 1,0-1 0,7-15-1,-12 22-12,1-1 0,-1 1 0,1-1 0,-1 0 0,1 1 0,-1-1 0,0 1 0,0-1 0,0 0-1,0 1 1,0-1 0,0 0 0,-1-2 0,1 3-1,0 1-1,-1-1 1,1 0-1,0 1 1,-1-1-1,1 1 1,-1-1-1,1 0 1,-1 1-1,1-1 1,-1 1-1,1-1 1,-1 1-1,0 0 1,1-1-1,-1 1 1,0-1-1,1 1 1,-1 0-1,0 0 1,0-1-1,-2 1 9,0 0-1,0-1 0,1 1 0,-1 1 1,0-1-1,0 0 0,0 1 1,1-1-1,-1 1 0,0 0 1,1 0-1,-1 0 0,-4 2 0,-2 3 17,0 0-1,0 0 1,0 1-1,1-1 1,0 2-1,1-1 1,-1 1-1,-8 14 1,12-16-25,0-1 0,0 1-1,1 1 1,0-1 0,0 0 0,1 1 0,0-1-1,0 1 1,0-1 0,1 1 0,0 0-1,0 0 1,1 0 0,0 9 0,1-12-67,0-1-1,-1 0 1,1 0 0,1 0-1,-1 0 1,0 0 0,1 0-1,-1 0 1,1 0 0,0 0-1,0-1 1,0 1 0,1-1-1,-1 0 1,0 1 0,1-1-1,-1 0 1,1 0 0,0-1-1,0 1 1,3 1 0,3 1-98,0 0 1,0-1 0,0-1 0,0 1-1,1-1 1,11 1 0,16-2-305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2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19132,'-1'-1'1470,"1"3"-452,-2 11 60,-1 24-6,9 354 731,10-135-1028,-9-319 607,-10-141-636,0 21-959,3 179 201,3-25-95,-3 29 104,0-1-1,0 0 0,0 1 1,0-1-1,0 1 1,1-1-1,-1 1 1,0-1-1,0 1 0,1-1 1,-1 1-1,0-1 1,1 1-1,-1-1 1,1 1-1,-1-1 0,1 1 1,-1 0-1,0-1 1,1 1-1,-1 0 1,1-1-1,0 1 0,-1 0 1,1 0-1,-1-1 1,1 1-1,-1 0 0,1 0 1,0 0-1,-1 0 1,1 0-1,-1 0 1,1 0-1,0 0 0,-1 0 1,1 0-1,-1 0 1,1 0-1,0 1 1,0-1-1,15 7-46,27 15 0,-32-16 37,-1 0-1,2-1 1,-1 0 0,0 0-1,1-1 1,18 3 0,-24-6 16,-1-1 0,0 0 0,1 0 0,-1 0 0,0-1 0,1 1 0,-1-2 0,0 1 0,0 0 0,1-1 0,-1 0 0,-1 0 0,1 0 0,0-1 0,0 0 0,-1 0 0,0 0 0,1 0 0,-1-1 0,-1 1 0,1-1 0,0 0 0,-1 0 0,0-1 0,0 1 0,0-1 0,0 0 0,-1 1 0,3-8 0,-3 6 4,1 0 1,-1-1 0,-1 1-1,1-1 1,-1 1-1,0-1 1,-1 1-1,0-1 1,0 1 0,0-1-1,0 0 1,-1 1-1,0-1 1,-1 1-1,0-1 1,0 1 0,0 0-1,-1 0 1,1 0-1,-1 0 1,-1 0-1,1 1 1,-8-9 0,8 11-4,-1-1 1,1 1 0,-1 0 0,0 1 0,0-1-1,0 1 1,0 0 0,0 0 0,-1 0 0,1 0-1,-1 1 1,1-1 0,-1 1 0,-9-1 0,7 2-2,0 0 1,0 0-1,0 1 1,-1-1 0,1 2-1,0-1 1,0 1 0,1 0-1,-12 5 1,12-5-1,0 1 1,1 0-1,0 1 0,0-1 0,0 1 1,0 0-1,0 0 0,1 0 1,0 1-1,-1 0 0,-2 5 1,4-6 0,1-1 1,0 1-1,1 0 1,-1 0-1,1 0 1,0 0-1,0 0 1,0 0-1,0 0 1,0 0-1,1 0 1,0 0-1,0 0 1,0 1-1,1-1 1,-1 0 0,2 5-1,0-4-10,0 0 0,0 0 0,1 0 0,-1 0 0,1-1 0,0 1 0,1-1 1,-1 0-1,1 0 0,0 0 0,-1 0 0,2-1 0,-1 0 0,0 1 0,1-2 0,-1 1 0,1 0 0,0-1 0,0 0 0,10 3 0,10 2-73,0-1 0,0-1-1,27 2 1,-35-4 8,-13-3 41,1 1 0,0-1 0,0 1 1,-1 1-1,1-1 0,0 1 0,-1-1 0,0 1 1,6 4-1,-8-5 22,0 1 0,-1 0 0,1-1 0,-1 1 1,1 0-1,-1-1 0,0 1 0,0 0 0,0 0 0,0 0 0,0 0 0,0 0 1,-1 0-1,1 1 0,-1-1 0,1 0 0,-1 0 0,0 0 0,0 0 0,0 1 1,0-1-1,-1 3 0,-7 44-68,5-41 79,1 1 0,1-1 0,-1 1 0,2 0 0,-1 13 0,1-22-7,0 1-1,0 0 1,0-1-1,0 1 1,0-1-1,1 1 0,-1-1 1,0 1-1,0-1 1,0 1-1,0-1 1,1 1-1,-1-1 0,0 0 1,0 1-1,1-1 1,-1 1-1,0-1 0,1 0 1,-1 1-1,1-1 1,-1 0-1,0 1 1,1-1-1,-1 0 0,1 1 1,-1-1-1,1 0 1,-1 0-1,1 0 1,-1 1-1,1-1 0,-1 0 1,1 0-1,-1 0 1,1 0-1,-1 0 0,1 0 1,-1 0-1,1 0 1,-1 0-1,1 0 1,-1-1-1,1 1 0,-1 0 1,1 0-1,-1 0 1,1-1-1,-1 1 0,1 0 1,0-1-1,2 0-74,0-1 0,0 0 0,0 0 0,0 0 1,0-1-1,3-2 0,7-11-463,-2 1 1,0-2-1,0 1 1,-2-1 0,0-1-1,-1 0 1,10-33 0,28-137-2446,-45 183 2946,17-121 1810,-18 122 22,-4 10-1034,-2 14-35,3 7-467,1 1 0,1-1 0,1 1 0,2-1 0,10 53 0,-4-44-263,2 1-1,1-2 1,29 62 0,-26-75-299,-8-17-269,-7-15-718,-13-25-511,-28-48 0,27 56 1734,1-1 0,2 0 0,-10-33 0,21 59 131,0-1 0,1 1 1,-1 0-1,1-1 0,0 1 0,0-1 0,0 1 0,0-1 0,0-2 0,1 4-21,-1 0-1,0 1 0,0-1 1,0 0-1,1 1 1,-1-1-1,0 0 0,1 1 1,-1-1-1,1 1 0,-1-1 1,0 1-1,1-1 1,-1 1-1,1-1 0,0 1 1,-1-1-1,1 1 1,-1 0-1,1-1 0,1 0 1,1 1 23,-1 0 0,1 0 0,0 0 0,-1 0 0,1 0 0,-1 1 0,1-1 0,0 1 0,-1-1 0,1 1 0,-1 0 0,1 0 0,-1 0 0,1 1 0,1 1 0,30 15 325,67 25 1,-62-29-372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2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21533,'-9'13'1936,"3"-7"-1424,5-2-336,5-5 376,2-7-800,10-5 320,-2-2-312,2-8-248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55 590 13227,'-14'5'437,"9"-3"-267,0-1 0,1 1 0,-1 0 0,1 0 0,0 1 0,0-1-1,-6 5 1,10-3 527,8-2-326,11-2 284,258-26 3352,-169 12-3097,724-97 2768,406-109-2736,-918 152-880,539-97-219,-810 157-1364,87-1-1,-125 9 416,-10 2 146,-19 4-412,-9 0 205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4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15571,'2'-7'1564,"-2"6"-1393,1 0 1,-1 0-1,0-1 0,1 1 0,-1 0 0,0 0 0,1 0 0,-1 0 0,1 0 0,0 0 0,-1 0 0,1 0 0,0 0 0,0 0 1,0 0-1,-1 0 0,1 0 0,0 1 0,0-1 0,0 0 0,2 0 0,-3 1-73,1 0-1,-1 1 1,1-1-1,-1 0 1,0 1-1,0-1 1,1 1-1,-1-1 1,0 1-1,0-1 1,0 1-1,1-1 1,-1 0-1,0 1 1,0-1-1,0 1 1,0-1-1,0 1 1,0-1-1,0 1 1,0-1-1,0 1 1,0-1-1,0 2 1,-2 16 503,2-15-387,-27 159 1357,17-116-1684,2 1 0,-4 75 0,15-104-630,-3-17 715,0-1 0,0 0 0,0 0 0,0 0 0,1 0 0,-1 0-1,0 0 1,0 0 0,0 1 0,0-1 0,0 0 0,1 0 0,-1 0 0,0 0 0,0 0 0,0 0 0,0 0-1,1 0 1,-1 0 0,0 0 0,0 0 0,0 0 0,0 0 0,1 0 0,-1 0 0,0 0 0,0 0-1,0 0 1,0 0 0,1 0 0,-1 0 0,0 0 0,0 0 0,0-1 0,0 1 0,1 0 0,-1 0 0,0 0-1,0 0 1,0 0 0,0 0 0,0 0 0,0-1 0,0 1 0,1 0 0,1-4-380,1 1 1,0-1 0,-1 0-1,0 0 1,2-6-1,62-164-5769,-11 25 4131,-12 54 7265,-49 132-926,-20 159-2146,24-159-2260,1 1 1,2 0-1,8 47 0,-5-70-469,-2-10 237,0-9-95,0-14 27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32 149 18244,'-15'-10'1880,"5"2"-1088,4 3-319,17-1 911,9 0-136,15-2-312,6-1-184,10-1-303,3 0-105,6-2-72,-1 4-80,-6 1-496,-1 0-488,-14-2 664,-3-3-105,-10-9-79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4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20332,'22'-1'2033,"9"-3"-1153,5-2-360,13-4 848,3-2-223,6 1-273,1 0-192,-3 0-400,0 7-208,-13 1-440,-6 5-232,-14 5-592,-11 3-305,-14 0 1049,-12 0-272,-12 4-232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40 16083,'-1'8'414,"1"0"0,-2-1 0,1 1 0,-1 0 0,0-1 0,-1 1 0,-5 11 0,-30 50 1081,23-42-262,-240 392 1767,231-380-3015,17-22-155,7-17 164,0 0 0,0 0 0,0 0 0,0 0 0,0 0 0,0 1 0,0-1 0,0 0 0,1 0 0,-1 0 0,0 0 0,0 0 0,0 0 0,0 0 0,0 0 0,0 0 0,0 1 0,0-1 0,1 0 0,-1 0 0,0 0 0,0 0 0,0 0 0,0 0 0,0 0 0,0 0 0,1 0 0,-1 0 0,0 0 0,0 0 0,0 0 0,0 0 0,0 0 0,1 0 0,-1 0 0,0 0 0,0 0 0,0 0 0,0 0 0,0 0 0,0 0 0,1 0 0,-1 0 0,0-1 0,0 1 0,0 0 0,0 0 0,0 0 0,0 0 0,0 0 0,23-17-486,-3-5 65,-1-1 0,-1 0 1,29-51-1,-18 27 7,236-372-1959,-235 373 2457,-16 32 101,-10 14-31,-3 10 79,-9 19 121,-1 0 0,-2-1 0,-21 42 0,1-1 201,29-65-522,-18 44 400,2 0-1,-14 61 1,28-95-363,2 0 1,0 1-1,0-1 1,1 1-1,1-1 1,0 1-1,1-1 0,1 1 1,0-1-1,1 1 1,1-1-1,9 25 1,38 54-561,-65-106 304,4-2 256,1 0 1,1 0 0,0-1 0,1 0-1,1 0 1,1-1 0,0 0 0,1 0-1,0 0 1,2 0 0,0-1-1,1 1 1,1-1 0,3-29 0,-3 43-47,1-1 0,0 1 0,0-1 1,1 0-1,-1 1 0,1 0 1,0-1-1,0 1 0,1 0 1,-1 0-1,1 0 0,0 0 0,0 1 1,0-1-1,0 1 0,1 0 1,4-4-1,-4 4 4,1 1 0,0-1-1,0 1 1,1 0 0,-1 1 0,0-1-1,1 1 1,-1 0 0,1 0 0,-1 0 0,1 1-1,-1 0 1,1 0 0,7 2 0,3 0 21,0 1 0,-1 1 1,1 1-1,-1 0 0,28 14 1,-16-5-23,-1 1 0,29 23 1,-52-36-14,-1 0 0,0 0 0,1 0-1,-1 0 1,0 0 0,0 0 0,0 1 0,-1-1 0,1 1 0,-1-1 0,1 1 0,-1 0 0,0-1 0,0 1 0,0 0-1,0 0 1,0 0 0,-1 0 0,1 0 0,-1 0 0,0 0 0,0 0 0,0 0 0,0 0 0,-1 0 0,1 0 0,-1 0-1,0 0 1,0 0 0,-1 3 0,2-6-5,0 0-1,-1 1 1,1-1-1,0 0 1,0 0-1,0 1 1,0-1-1,0 0 1,0 0 0,0 1-1,0-1 1,0 0-1,0 0 1,0 1-1,0-1 1,0 0-1,0 0 1,0 1-1,0-1 1,1 0-1,-1 0 1,0 0 0,0 1-1,0-1 1,0 0-1,0 0 1,0 0-1,1 1 1,-1-1-1,0 0 1,0 0-1,0 0 1,1 0-1,-1 1 1,0-1 0,0 0-1,1 0 1,11 0 28,13-9-25,28-17-50,-33 15 12,1 1 1,1 1-1,-1 1 1,29-7-1,-49 15 30,1 0 0,0-1 0,0 1 0,-1 0 0,1 0-1,0 0 1,0 0 0,0 0 0,-1 0 0,1 1 0,0-1 0,0 1 0,-1-1 0,1 1-1,2 1 1,-3-1 4,0-1-1,0 1 0,0 0 0,0 0 0,0 0 1,-1 0-1,1 0 0,0 0 0,-1 0 1,1 0-1,-1 0 0,1 0 0,-1 0 1,0 0-1,1 0 0,-1 1 0,0-1 1,0 1-1,0 4 14,0 0 0,0-1 0,-1 1 0,0-1 0,0 1 0,0-1 0,-1 1 0,-2 5 1,1-3-549,6-6-112,7-11-327,-4 4 973,7-5-413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17820,'10'3'2128,"11"-3"-1056,5-3-399,13-7 1207,2 0-512,7-1-343,0-2-121,-3 1-672,-4 2-416,-10 3 888,-6 1-680,-13 5-24,-11 1 24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5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15299,'-3'8'4880,"-1"21"-3516,-2 35-1058,1 151 918,-2 24-228,4-228-380,1-28-169,1-52-287,2-1-1,3 1 1,24-123 0,-25 181-204,-1 0 1,2 0-1,0 1 1,0-1-1,1 1 0,0-1 1,12-16-1,-12 21 28,0 1 0,0 0 0,0 0 0,0 0 1,1 1-1,0 0 0,0 0 0,0 0 0,0 1 0,1 0 0,-1 0 0,1 1 0,10-3 0,-4 1 10,1 2 1,0-1-1,0 2 0,27 0 1,-36 1 0,0 0 0,-1 0 0,1 1 0,-1 0 0,1 0 1,-1 0-1,0 0 0,1 1 0,-1-1 0,0 1 0,0 0 1,0 1-1,0-1 0,0 1 0,-1-1 0,1 1 0,-1 0 1,6 7-1,-8-9 5,0 1 0,0 0 0,0-1 0,0 1 0,0 0 0,0-1 0,-1 1 0,1 0 0,-1 0 0,1 0 0,-1-1 0,0 1 0,0 0 0,0 0 0,0 0 0,0 0 0,0 0 0,0 0 0,0 0 0,-1 1-1,-1 0 9,1 0 0,0 0-1,-1-1 1,0 1-1,1-1 1,-1 1-1,0-1 1,0 0-1,0 1 1,-1-1-1,-2 2 1,-4 2 28,-1 0 0,1-1 0,-1 0 0,1-1 0,-1 0 0,-12 3 0,13-4-87,1 0 0,-1-1 0,0 0-1,0-1 1,0 0 0,0 0 0,-1-1-1,-16-2 1,26 2 21,-1 0 0,1 0 0,-1 0 0,0 0 0,1-1 0,-1 1 0,1 0 0,-1 0 0,1-1 0,-1 1 0,1 0 0,-1-1 0,1 1 0,-1 0 0,1-1 0,-1 1 0,1-1 0,-1 1 0,1-1 0,0 1 0,-1-1 0,1 1 0,0-1 0,0 1-1,-1-1 1,1 0 0,0 1 0,0-1 0,0 1 0,0-1 0,0 0 0,0 1 0,0-1 0,0 1 0,0-1 0,0 0 0,0 1 0,0-1 0,0 1 0,0-1 0,0 0 0,1 1 0,-1-1 0,0 1 0,1-1 0,-1 0 0,7-9-354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5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30 15035,'9'-24'3905,"-11"18"-1168,-8 16-1001,-12 26-1466,1 2 0,2 0 0,1 0 0,2 2 0,2 0 0,-11 54 0,20-73-212,1 1-1,2 0 1,0-1 0,1 29 0,1-39-94,1 0-1,0-1 1,1 1 0,0 0 0,1-1 0,0 1-1,0-1 1,2 0 0,-1 0 0,8 13-1,-11-21-19,0-1-1,0 1 0,0-1 0,0 1 1,0-1-1,0 0 0,0 1 0,0-1 1,0 0-1,1 0 0,-1 1 0,1-1 1,-1 0-1,1-1 0,-1 1 0,1 0 0,-1 0 1,1-1-1,0 1 0,-1-1 0,1 1 1,0-1-1,0 0 0,-1 1 0,1-1 1,0 0-1,0 0 0,0 0 0,-1-1 1,1 1-1,0 0 0,0-1 0,-1 1 1,1-1-1,0 1 0,-1-1 0,1 0 1,-1 0-1,1 0 0,1-1 0,14-13-468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14491,'2'3'2861,"-5"6"-1554,-8 10 156,-11 10-615,-1 0 1,-2-2-1,-39 35 1,-31 34-140,94-96-744,1 1-1,-1 0 1,1-1 0,-1 1-1,1-1 1,-1 1 0,0-1-1,1 1 1,-1-1 0,0 1-1,1-1 1,-1 0 0,0 1-1,1-1 1,-1 0 0,0 1-1,-1-1 1,2 0-18,0 0 1,-1 0-1,1 0 0,0-1 0,-1 1 1,1 0-1,0 0 0,-1 0 1,1 0-1,0-1 0,0 1 0,-1 0 1,1 0-1,0-1 0,0 1 0,0 0 1,-1-1-1,1 1 0,0 0 1,0-1-1,0 1 0,0 0 0,-1-1 1,1 1-1,0 0 0,0-1 0,-2-30-2059,2 27 2219,0-12-879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5:5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16139,'3'-1'2129,"1"1"-1273,4 0-224,-1 0 1281,4 2-721,2 4-232,4 0-344,3 4-112,2 1-496,-1 1-328,4 2-808,-2-1 992,1-1-216,0-1-104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0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54 14035,'3'-7'624,"-1"2"-41,-1 1 0,1-1 1,0 1-1,1-1 0,-1 1 1,1 0-1,4-5 0,-7 8-464,1 1-1,0-1 0,0 0 0,-1 1 0,1-1 0,0 1 0,0 0 0,0-1 0,0 1 0,0 0 0,-1-1 0,1 1 0,0 0 0,0 0 1,0 0-1,0 0 0,2 0 0,-1 0-6,-1 0 0,1 1-1,0-1 1,0 1 0,-1 0 0,1-1 0,0 1 0,-1 0-1,1 0 1,0 0 0,-1 1 0,2 0 0,5 6 87,0 1 0,0-1 1,-1 1-1,0 1 0,-1-1 1,0 1-1,6 15 0,28 76 90,-32-78-258,0 1 1,-2 1 0,-1-1-1,-1 1 1,-1 0-1,-2 0 1,-1 34-1,-1-42-32,-1 0-1,-1-1 1,-1 1-1,0-1 1,-1 0-1,-1 0 1,0 0-1,-1-1 1,-1 0 0,-1 0-1,-18 25 1,16-26-354,0 0 1,-1 0-1,-1-1 0,0-1 1,-1 0-1,0 0 1,-26 15-1,39-27 285,-17 7-301,18-7 349,-1 1-1,1-1 1,-1 0-1,1 0 1,-1 0-1,1 0 1,-1 0 0,1 0-1,-1 0 1,1 0-1,-1 0 1,1 0-1,-1 0 1,1 0 0,-1-1-1,1 1 1,-1 0-1,1 0 1,-1-1 0,1 1-1,-1 0 1,1 0-1,-1-1 1,1 1-1,0 0 1,-1-1 0,1 1-1,0-1 1,-1 1-1,1-1 1,-3-11-736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18220,'-2'1'3265,"6"0"-1174,12 1-313,-15-2-1742,-1 0 1,1 0-1,0 0 1,0 0-1,-1 0 1,1 0 0,0 0-1,0 0 1,-1 0-1,1 0 1,0 0-1,0 0 1,-1-1-1,1 1 1,0 0 0,-1 0-1,1-1 1,0 1-1,-1-1 1,1 1-1,-1-1 1,1 1-1,-1-1 1,1 1 0,-1-1-1,1 1 1,-1-1-1,1 1 1,-1-1-1,0 0 1,1 1-1,-1-1 1,0 0 0,1 1-1,-1-1 1,0 0-1,0 0 1,0 1-1,0-1 1,0 0 0,0 0-1,0 1 1,0-1-1,0 0 1,0 0-1,0 1 1,-1-2-1,1 1-19,-1 0 0,1 1 0,-1-1 0,1 0 0,-1 1 0,0-1 0,1 0 0,-1 1 0,0-1 1,0 1-1,1-1 0,-1 1 0,0 0 0,0-1 0,0 1 0,0 0 0,1-1 0,-1 1 0,0 0 0,0 0 0,0 0 0,0 0 0,0 0 0,0 0 0,0 0 0,0 0 0,0 0 0,0 0 0,1 0 0,-2 1 0,-28 8 62,29-8-78,-1-1 0,0 1 0,1 0 0,-1 1 0,1-1 0,-1 0 0,1 0 0,0 1 0,-1-1 0,1 0 0,0 1 0,0-1-1,0 1 1,-1 2 0,2-4 2,0 1 0,-1-1-1,1 0 1,0 1 0,0-1 0,0 0-1,0 1 1,0-1 0,0 0-1,0 1 1,0-1 0,1 0 0,-1 1-1,0-1 1,0 0 0,0 1 0,0-1-1,0 0 1,0 1 0,1-1-1,-1 0 1,0 0 0,0 1 0,0-1-1,1 0 1,-1 0 0,1 1-1,16 3 152,-12-5-94,0 1 1,0-1-1,0 0 0,1-1 0,-1 1 0,-1-1 0,1 0 0,0 0 0,0-1 1,-1 1-1,5-4 0,-17 11-1086,3-3 341,0 1 0,1-1 1,-1 1-1,1 0 0,-7 7 0,10-6-264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0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18324,'-6'4'2723,"-61"57"120,-86 81-1263,113-101-1302,-57 74 0,96-113-188,-18 19-640,19-20 512,0-1 0,-1 0 1,1 0-1,0 0 0,-1 1 0,1-1 1,0 0-1,-1 0 0,1 0 0,0 0 1,-1 0-1,1 0 0,0 1 0,-1-1 1,1 0-1,0 0 0,-1 0 0,1 0 1,-1 0-1,1 0 0,0-1 0,-1 1 1,1 0-1,-1 0 0,0-1-17,1 1 0,-1-1 0,1 0 0,-1 1-1,1-1 1,-1 0 0,1 1 0,0-1 0,-1 0 0,1 1 0,0-1 0,0 0 0,-1 0-1,1 0 1,0 1 0,0-3 0,-1-14-337,1-2-128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0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15883,'1'1'3021,"6"11"-1813,-1-2-403,1 0-1,1-1 0,0 0 0,0-1 0,1 1 1,0-1-1,0-1 0,19 12 0,4-1-540,52 21 0,18 9-608,-100-46 336,1-1-9,-1 0 0,0 0 0,0 0 0,0 1 0,0-1 1,0 1-1,-1 0 0,1-1 0,0 1 0,1 2 1,-1 4-151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17860,'17'5'8003,"23"-3"-6275,-29-2-917,94 2 542,113-12 0,-239 13-4463,14-3 2502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17260,'-6'14'1531,"0"0"0,-14 19 0,11-19 51,-14 31 1,22-41-1430,-1 1 0,0 0 0,1 0 0,0 0 0,0 0 0,1 0 0,-1 0 0,1 1 0,0-1-1,1 9 1,-1-13-148,1 0 0,-1 0 0,0 1-1,1-1 1,-1 0 0,0 0 0,1 1-1,0-1 1,-1 0 0,1 0 0,0 0-1,-1 0 1,1 0 0,0 0 0,0 0-1,0 0 1,0 0 0,0 0 0,0-1-1,0 1 1,0 0 0,2 0 0,-1 0-24,1 0 0,-1-1 1,1 1-1,0-1 0,-1 0 0,1 1 1,-1-1-1,1 0 0,-1-1 1,6 0-1,0-1-62,-1 0 0,1 0 0,0-1 0,-1 0 0,1 0 0,8-7 1,35-29-397,-39 29 367,0 0 0,0 1-1,1 1 1,0 0 0,24-10 0,-37 17 108,0 1 0,1 0 1,-1 0-1,1-1 0,-1 1 0,1 0 0,-1 0 0,1 0 1,0 0-1,-1 0 0,1 0 0,-1 0 0,1 0 1,-1 0-1,1 0 0,-1 0 0,1 0 0,-1 0 0,1 0 1,-1 0-1,1 1 0,-1-1 0,1 0 0,-1 0 1,1 0-1,-1 1 0,1-1 0,-1 0 0,0 1 0,1-1 1,-1 1-1,1 0 0,0 0 5,-1 0-1,0 1 1,1-1-1,-1 1 1,0-1-1,0 1 1,1-1-1,-1 0 1,0 1-1,-1-1 1,1 1 0,0 1-1,-13 40-74,8-33-118,3-6 144,0 0 0,1 0 0,-1 0 0,1 0 0,-1 8 0,2-4-68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 15251,'10'-24'7012,"-9"37"-5423,-3 34-440,-16 87-1,-2 19-746,19-150-353,1 0 1,0 0-1,0 0 1,1 0-1,-1 0 1,1 0-1,-1 0 1,1 0-1,0 0 0,0-1 1,2 6-1,-2-7-14,0-1-1,0 1 1,-1 0-1,1 0 0,0-1 1,0 1-1,0-1 1,0 1-1,0-1 0,0 1 1,0-1-1,0 1 1,0-1-1,0 0 1,0 0-1,0 1 0,0-1 1,0 0-1,0 0 1,0 0-1,0 0 1,0 0-1,0 0 0,0-1 1,0 1-1,0 0 1,0-1-1,0 1 0,0 0 1,0-1-1,0 1 1,0-1-1,0 1 1,0-1-1,1-1 0,15-10 319,-2 0-1,1-1 0,-1-1 0,-1-1 0,22-29 0,-20 25-127,21-25-180,-2-2 0,-3 0 0,35-65 0,-64 103-2070,-7 16 552,-9 17 94,2-5 440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18732,'12'10'2473,"2"1"-1545,3-1-440,2 3 1352,0 0-632,1 1-415,-3 1-1185,-1-1-617,-3-5 809,-3-2-192,-3-4-136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19252,'0'0'72,"0"0"0,0 0 1,0 0-1,0 0 0,1 0 0,-1 0 0,0 0 1,0 0-1,0 0 0,0 0 0,0 0 0,1 0 0,-1 0 1,0 0-1,0 0 0,0 0 0,0 0 0,1 0 0,-1 0 1,0 0-1,0 0 0,0 0 0,0 0 0,1 0 1,-1 0-1,0 0 0,0 0 0,0 0 0,0 0 0,0 0 1,1 0-1,-1 1 0,0-1 0,0 0 0,0 0 1,0 0-1,0 0 0,0 0 0,0 0 0,1 1 0,-1-1 1,0 0-1,0 0 0,0 0 0,0 0 0,0 1 0,0-1 1,0 0-1,-4 13 1870,-17 20-647,14-22-934,-13 20-55,-52 90 12,63-103-314,0 0 1,2 1 0,0 0-1,-7 36 1,13-51-5,0-1 1,1 1-1,-1 0 1,1-1-1,0 1 1,0 0 0,0 0-1,1-1 1,-1 1-1,1 0 1,0-1-1,0 1 1,1-1-1,-1 1 1,1-1 0,-1 0-1,1 1 1,0-1-1,0 0 1,0 0-1,1 0 1,-1 0-1,1-1 1,4 4-1,-1-2-70,0 0-1,1 0 0,0-1 0,-1 0 0,1 0 0,1-1 0,-1 0 0,0 0 0,0-1 0,1 0 0,9 1 0,2-2-250,-1 0 0,0-1 0,1-1 0,-1 0 0,0-2 1,0 0-1,0-1 0,31-13 0,-6-3-406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17076,'-1'10'2408,"-2"2"-1368,-16 5-359,-2 1 1415,-6 8-760,-6 3-223,-3 4-425,-1 0-128,1-2-488,-3-1-224,12-5-592,4-4-273,6-9-327,2-9 960,7-9-264,1-6-296</inkml:trace>
  <inkml:trace contextRef="#ctx0" brushRef="#br0" timeOffset="1">48 53 16532,'9'2'2264,"-1"3"-1304,2 10-312,5-1 1425,3 7-809,8 4-256,5 1-288,2-1-263,6 0-593,1-2-361,-4-8-767,-3-2 1080,1-7-232,-5-6-144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16099,'0'25'2409,"2"2"-1337,6 3-352,0 1 1793,4 10-1225,-1-1-128,-1 3-463,-4 1-217,-8 2-224,-5 1-40,-11 6-328,-8 3-200,-11 3-665,-8-2 1698,-15-5-801,-5-5-40,5-12-112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2 433 14171,'-1'-5'128,"1"0"1,0 1-1,0-1 0,0 0 1,0 0-1,1 1 1,0-1-1,0 0 0,0 1 1,1-1-1,-1 1 0,1-1 1,3-4-1,-1 0 61,15-34 475,1 2 1,3 0 0,1 1-1,2 1 1,47-54-1,-67 87-558,-1 0-1,1 1 1,0 0 0,0 0-1,12-7 1,-17 11-96,0 0 1,1 1-1,-1-1 1,0 0-1,0 1 0,1-1 1,-1 1-1,0 0 1,1-1-1,-1 1 1,0 0-1,1 0 0,-1 0 1,1 0-1,-1 0 1,0 0-1,1 0 1,-1 1-1,0-1 0,1 0 1,-1 1-1,0-1 1,1 1-1,-1-1 1,0 1-1,0 0 0,0-1 1,1 1-1,-1 0 1,0 0-1,0 0 1,0 0-1,0 0 0,-1 0 1,1 0-1,0 0 1,0 0-1,1 3 1,3 7 3,1-1 1,1 1 0,15 17 0,-18-24-12,0 0 0,0-1 0,0 1 0,0-1 0,1 0 0,0 0 0,-1-1 0,1 1 1,0-1-1,0 0 0,10 2 0,0-1 9,0-1 1,0-1-1,0 0 1,1-1-1,-1 0 1,1-2 0,22-4-1,110-33 127,-79 18-73,-44 14-44,0-1 13,2 1 1,39-4-1,-58 10-31,-1 0 1,1 1 0,-1 1-1,1-1 1,-1 1 0,0 0 0,1 1-1,-1-1 1,0 2 0,0-1-1,0 1 1,0 0 0,11 7-1,-3 0 8,-9-5 6,-1-1-1,1 0 1,0 0-1,0-1 1,0 0 0,1 0-1,-1 0 1,1-1-1,-1 0 1,1 0-1,0-1 1,9 1-1,16-2 113,1-2 0,-1-2-1,0-1 1,57-16 0,53-8 127,-120 27-250,-1 0-1,0 1 1,1 1 0,-1 1-1,0 2 1,1-1 0,-1 2-1,-1 1 1,1 1 0,-1 1-1,34 15 1,-34-12-7,-6-1 6,1-2 0,1 1 0,-1-2 0,1 0 0,0-1 0,1 0 0,30 3 0,-19-7 16,1-2 0,-1-1 0,0-1 0,44-11 0,108-41-182,-122 36-119,-56 18 233,0 1 1,0-1 0,-1 1 0,1-1 0,0 0-1,0 0 1,0 0 0,-1 0 0,1-1 0,-1 1-1,1 0 1,-1-1 0,1 1 0,-1-1 0,0 1-1,0-1 1,0 1 0,1-1 0,-2 0 0,1 0 0,0 0-1,0 1 1,-1-1 0,1 0 0,0-3 0,6-19-259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19052,'-1'6'439,"0"1"0,0-1 1,0 1-1,-3 6 0,-3 20 242,4 3-451,2-1 1,1 1-1,1 0 1,2 0-1,2 0 1,9 35-1,-13-69-297,-1 1 0,1-1 0,0 1 0,0-1 0,1 1-1,-1-1 1,0 0 0,1 1 0,-1-1 0,4 3 0,-5-5 34,0 0 1,0 0 0,1 1 0,-1-1-1,0 0 1,0 0 0,1 0 0,-1 0-1,0 0 1,0 1 0,1-1 0,-1 0-1,0 0 1,1 0 0,-1 0-1,0 0 1,1 0 0,-1 0 0,0 0-1,1 0 1,-1 0 0,0 0 0,0 0-1,1 0 1,-1 0 0,0-1 0,1 1-1,-1 0 1,0 0 0,0 0 0,1-1-1,0 0-16,0 0-1,0 0 1,0 0 0,-1 0-1,1-1 1,0 1-1,-1 0 1,1-1-1,-1 1 1,1 0-1,-1-4 1,3-17-359,-3-6-118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13563,'13'-6'2441,"0"1"1,19-6 0,33-2 604,63 1-1513,-125 12-1444,10-1-63,-7 0-115,1 1 0,0-1-1,-1 1 1,1 0-1,0 1 1,-1-1-1,1 1 1,0 1-1,-1-1 1,9 4 0,-14-5 39,-1 0 0,1 0 0,-1 1 0,0-1 0,1 0 1,-1 0-1,1 0 0,-1 1 0,0-1 0,1 0 0,-1 0 1,0 1-1,1-1 0,-1 0 0,0 1 0,1-1 0,-1 0 1,0 1-1,0-1 0,0 0 0,1 1 0,-1-1 0,0 1 0,0-1 1,0 0-1,0 1 0,0-1 0,1 1 0,-1-1 0,0 1 1,0-1-1,0 0 0,0 1 0,0-1 0,-1 1 0,1-1 1,0 1-1,0-1 0,0 0 0,0 1 0,0-1 0,-1 1 1,1-1-1,0 0 0,0 1 0,0-1 0,-1 0 0,1 1 1,0-1-1,-1 0 0,1 1 0,0-1 0,-1 0 0,1 0 0,0 1 1,-1-1-1,1 0 0,-1 0 0,1 0 0,0 1 0,-1-1 1,1 0-1,-1 0 0,1 0 0,-1 0 0,1 0 0,0 0 1,-1 0-1,0 0 0,-10 2-736</inkml:trace>
  <inkml:trace contextRef="#ctx0" brushRef="#br0" timeOffset="1">18 216 15707,'-13'17'1561,"13"-7"-801,9-4-216,12-6 808,8-3-111,11-8-241,2-1-80,6-4-240,-2 1-88,-3-1-224,-5 2-248,-13 5-656,-5 6-368,-15 7 736,-8 6-144,-9 3-184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16331,'13'6'2097,"7"-3"-1265,11-9-240,6-4 961,9-1-489,0-4-96,4 4-504,-1 1-312,-10 4-888,-6-1-368,-12 8 832,-4-1-176,-8-3-193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1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 17348,'-2'-1'138,"-1"1"1,0-1 0,1 1-1,-1-1 1,0 1 0,1 0-1,-1 0 1,1 1 0,-1-1-1,0 0 1,1 1 0,-1 0-1,1-1 1,-1 1 0,1 0 0,-1 0-1,1 1 1,-3 1 0,-5 3 247,0 0 1,-16 14 0,11-6-183,0 0 1,1 2-1,0-1 0,2 1 1,-1 1-1,2 1 0,1-1 1,-10 22-1,16-30-160,-1 1 0,2 0 1,-1 0-1,2 0 0,-1 0 1,1 1-1,1-1 0,0 1 1,0-1-1,1 1 0,1-1 1,-1 1-1,2-1 0,-1 1 1,2-1-1,-1 0 0,7 17 1,-7-23-131,0 0 1,0 0 0,1 0-1,-1 0 1,1 0 0,0-1-1,0 1 1,0-1-1,0 0 1,1 0 0,-1 0-1,1 0 1,0-1 0,0 1-1,0-1 1,0 0-1,0 0 1,0-1 0,0 1-1,1-1 1,-1 0 0,8 1-1,-6-2-51,1 0 0,-1 0 0,1 0 1,-1-1-1,1 0 0,-1-1 0,1 1 0,-1-1 0,0-1 0,0 1 0,0-1 0,0 0 0,0 0 0,-1-1 0,6-4 1,28-25-702</inkml:trace>
  <inkml:trace contextRef="#ctx0" brushRef="#br0" timeOffset="0.18">488 39 16916,'3'5'1456,"-5"10"-976,-3 2-192,-7 12 664,-1 8-200,-7 7-231,-3 5-97,-3 4-128,1 0-64,0-7-64,1-3-192,4-13-512,1-7-312,5-17 647,2-6-111,2-16-104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76 16684,'-6'-1'279,"-1"0"1,1 0 0,0 1 0,0 0-1,-1 0 1,1 1 0,0-1 0,0 1 0,-1 1-1,1-1 1,0 1 0,0 0 0,1 0-1,-1 1 1,0 0 0,-5 3 0,5-2-215,-1 1 1,1-1-1,0 1 1,1 0-1,-1 0 1,1 1-1,0 0 1,1 0-1,-1 0 1,1 0-1,0 1 1,-6 13-1,9-18-60,1-1 0,-1 1 0,0 0 0,1-1 0,-1 1-1,1 0 1,0 0 0,0-1 0,-1 1 0,1 0-1,0 0 1,0 0 0,1-1 0,-1 1 0,0 0 0,0 0-1,1-1 1,-1 1 0,1 0 0,0-1 0,1 3 0,-1-2-1,0-1 0,1 0 1,-1 0-1,1 0 0,-1 0 1,1 0-1,0 0 1,-1 0-1,1 0 0,0-1 1,-1 1-1,1-1 1,0 1-1,0-1 0,0 0 1,-1 1-1,3-1 0,5 0 10,-1-1 0,0 1-1,0-1 1,0-1-1,0 0 1,-1 0-1,1 0 1,10-5-1,-3-1 21,-1-1-1,1 0 0,-1-1 1,-1 0-1,0-1 1,18-21-1,-22 23 22,-1-1 0,0 0 0,-1-1 0,0 0 0,0 0 0,-1 0 0,-1-1 0,0 0 0,4-15 0,-9 23 62,-1 4-54,-5 7 25,-1 6-74,1 1 0,1 0 0,-1 0 0,2 0 0,0 1 0,1-1 0,1 1 0,0 0 0,1 0-1,0 0 1,1 0 0,1 0 0,3 18 0,-4-31-75,1 1-1,0-1 1,0 0-1,-1 1 1,2-1-1,-1 0 1,0 1-1,0-1 1,1 0-1,-1 0 1,1 0-1,0 0 1,-1 0 0,1-1-1,0 1 1,0 0-1,0-1 1,1 1-1,-1-1 1,0 0-1,0 0 1,1 0-1,-1 0 1,1 0-1,-1 0 1,1-1-1,-1 1 1,5-1-1,-2 1-48,1-2 0,-1 1 0,1-1 0,-1 0 0,1 0 0,-1 0 0,1-1 0,-1 0-1,0 0 1,0 0 0,0 0 0,5-4 0,27-21-501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15283,'12'-20'2089,"-1"7"-1249,5 7-264,3 6 1072,1 7-487,3 6-193,1 9-376,2 2-168,3 3-440,1 0-264,-2-1-424,0-4-304,-4-2-161,-3-9 825,-5-6-344,-6-7-232</inkml:trace>
  <inkml:trace contextRef="#ctx0" brushRef="#br0" timeOffset="1">482 1 18244,'19'4'1664,"-2"7"-1056,0 2-240,5 6 657,1 5-193,-5 9-248,-4 7-120,-9 8-248,-5 2-96,-19 7-408,-10 1-248,-18-4-488,-4-4 864,-5-5-208,1-7-136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14163,'5'-10'2002,"0"-1"-757,-8 18 2406,-3 13-3290,1 1 1,1 0 0,1 1 0,-2 34 0,4-38-279,0-2-109,-2 6-110,2 1 0,0-1-1,1 0 1,2 0 0,0 1 0,6 22 0,-8-44 91,0 1 0,1 0 0,-1-1 0,1 1 0,-1-1 0,1 1 0,0-1 0,-1 0 0,1 1 0,0-1 1,0 0-1,0 1 0,0-1 0,1 0 0,-1 0 0,0 0 0,0 0 0,1 0 0,-1 0 0,0 0 0,1-1 0,2 2 0,-3-2 40,1 0 0,0 0 0,-1 0-1,1-1 1,-1 1 0,1 0 0,0-1 0,-1 1 0,1-1 0,-1 1-1,1-1 1,-1 0 0,0 0 0,1 0 0,-1 0 0,0 0 0,1 0-1,-1 0 1,0 0 0,0 0 0,0-1 0,1 0 0,14-19-269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12643,'5'-32'1336,"-4"21"-687,0 1 0,1 0 0,6-15 1,-4 57 1543,2 34-1025,-4-25-604,2 0 0,1 0-1,3 0 1,19 61 0,-20-86-1348,-2-10 220,-3-10-165,-1-6 262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14227,'-2'0'322,"-5"-3"125,-1 0 0,0 1-1,-11-1 1,18 2-398,1 1 1,-1 0-1,0 0 1,1 0-1,-1-1 1,0 1 0,1 0-1,-1 0 1,0 0-1,1 0 1,-1 0-1,0 0 1,1 1-1,-1-1 1,0 0-1,1 0 1,-1 0-1,0 1 1,1-1-1,-1 0 1,0 1 0,1-1-1,-1 0 1,1 1-1,-1-1 1,1 1-1,-1-1 1,1 1-1,-1-1 1,1 1-1,0-1 1,-1 1-1,1-1 1,0 1-1,-1 0 1,1-1 0,0 1-1,0 0 1,-1-1-1,1 1 1,0 0-1,0-1 1,0 1-1,0 0 1,0-1-1,0 1 1,0 0-1,0-1 1,0 1-1,0 0 1,1-1-1,-1 1 1,0 0 0,1 0-1,-1 1 37,1-1 1,0 0-1,-1 1 0,1-1 0,0 0 1,0 0-1,0 1 0,0-1 0,0 0 0,0 0 1,0 0-1,1 0 0,-1-1 0,0 1 1,0 0-1,1 0 0,-1-1 0,1 1 1,2 0-1,30 6 767,-8-4-414,0-2 0,0-1 0,0 0 0,28-6-1,103-24 569,-95 16-1627,75-7-1,-114 19 268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19460,'-9'-5'1681,"-1"8"-1233,0 3-224,3 8 616,4 3-152,0 6-328,0 3-176,5 6-424,4-2-192,4-2-496,2 0 312,7-14 376,1-3-145,5-9-215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 13963,'0'0'118,"1"-1"0,-1 0-1,0 0 1,0 0 0,0 1 0,0-1 0,0 0-1,0 0 1,0 0 0,0 1 0,0-1-1,0 0 1,0 0 0,0 1 0,-1-1 0,1 0-1,0 0 1,-1 1 0,1-1 0,0 0 0,-1 0-1,0 1-42,1 0 0,-1 0-1,1 0 1,-1 0-1,1 0 1,-1 0-1,1 0 1,-1 0-1,0 0 1,1 0 0,-1 0-1,1 1 1,0-1-1,-1 0 1,1 0-1,-1 1 1,1-1 0,-1 0-1,1 0 1,0 1-1,-1-1 1,1 1-1,-1-1 1,-24 31 1615,-3 18-1140,2 2 0,3 1 0,1 1 0,3 1 0,-23 109 0,42-160-553,-7 27 117,-3 54 1,9-77-174,1-1-1,0 1 1,0 0 0,1 0-1,0 0 1,0 0 0,0 0-1,1-1 1,0 1 0,1 0-1,-1-1 1,1 0 0,0 0-1,5 7 1,-6-11 0,1 1 0,-1-1 0,1 1 0,-1-1 0,1 0 0,0 0 0,0-1 0,0 1-1,0 0 1,1-1 0,-1 0 0,0 0 0,1 0 0,-1 0 0,0 0 0,1-1 0,-1 1 0,1-1 0,-1 0-1,1 0 1,-1 0 0,5-2 0,23-4-352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15555,'0'0'1737,"-1"9"-1177,-11 10-232,-2 8 1304,-8 7-968,-2 4-176,-7 5-311,2 1-9,-1-5-40,-2-8-72,9-8-352,0-6-233,11-11-375,1-7 760,9-12-168,0-7-160</inkml:trace>
  <inkml:trace contextRef="#ctx0" brushRef="#br0" timeOffset="0.38">27 105 11402,'5'-11'1625,"-2"11"-705,1 2-296,2 10 2025,2-1-1265,7 7-400,2 0-200,9 2-168,-1-1-47,8-2-473,0-1-352,0-5-601,2-3 761,-4-6-200,-1-2-168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16588,'0'1'135,"-1"0"0,1 0 0,-1 1 0,1-1 0,0 0 0,0 0 0,-1 1 0,1-1 0,0 0 0,0 1 0,0-1 0,1 0 0,-1 1 0,0-1 0,0 0 0,1 2 0,9 23 508,-7-19-143,16 37 523,-7-16-623,-1 0 0,11 43-1,-19-61-384,-2 0-1,1 0 1,-1 0-1,-1 0 0,0 0 1,0 0-1,-1 0 0,-1 0 1,1 0-1,-2 0 0,-4 13 1,-1-4-258,-1 0 1,-1-1 0,0 0-1,-1-1 1,-1-1 0,-20 22-1,22-27-109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19116,'-6'3'1664,"13"-1"-1135,9-2-177,18-2 720,5-1-248,6 2-384,2-2-216,-1 2-592,-2 1-440,-12 1 712,-6 1-184,-16 5-136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18572,'20'3'1920,"11"-3"-1095,7-4-337,3 0 768,4-2-160,-1 0-352,1 2-376,-10 1-1144,-4-1 808,-14 4-232,-2 0-112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19540,'-21'25'824,"1"0"-1,1 2 0,2 0 1,-24 49-1,30-52-485,1 0 1,1 1-1,1 0 0,2 1 1,0 0-1,-2 28 1,8-42-284,0 0 0,0 0 0,1-1 0,0 1 0,1 0 0,1-1 0,-1 1 0,6 11 0,-6-19-62,-1 0 0,1 0 1,1 0-1,-1-1 0,0 1 1,1 0-1,0-1 0,0 0 1,0 0-1,6 5 0,-7-6-6,1 0-1,0-1 1,-1 0-1,1 0 1,0 0-1,0 0 1,0 0-1,-1 0 1,1-1-1,0 1 1,0-1-1,0 0 1,0 0-1,0 0 1,0 0-1,0 0 1,4-2-1,5-2-30,-1 0 0,0-1-1,0 0 1,0-1-1,-1-1 1,0 1 0,17-15-1,6-4 51,-31 24 0,7-5 29,-1 0 0,1 1 0,11-4 0,-19 8-23,0 0 1,1 1-1,-1-1 0,0 1 1,1-1-1,-1 1 1,0 0-1,1-1 0,-1 1 1,1 0-1,-1 0 0,0 0 1,1 0-1,-1 0 0,1 0 1,-1 0-1,1 1 0,-1-1 1,0 1-1,1-1 0,-1 1 1,0-1-1,1 1 1,-1-1-1,0 1 0,0 0 1,0 0-1,0 0 0,1 0 1,-1 0-1,1 1 0,7 13 131,-8-11-131,1-1-1,0 1 1,0-1 0,0 0-1,0 0 1,1 0-1,-1 0 1,1 0 0,0 0-1,-1-1 1,1 0-1,0 1 1,1-1 0,-1 0-1,0 0 1,1-1 0,-1 1-1,1-1 1,-1 1-1,7 0 1,5 0-50,0-2-1,0 0 1,-1 0-1,1-1 1,0-1-1,27-7 1,-24 5-59,1 1-1,0 0 1,28 0-1,-46 3 95,0 0-1,0 0 1,0 1 0,0-1-1,1 0 1,-1 0-1,0 1 1,0-1-1,0 1 1,0-1-1,0 1 1,0-1 0,0 1-1,0 0 1,0-1-1,-1 1 1,1 0-1,0 0 1,0-1 0,0 1-1,-1 0 1,1 0-1,-1 0 1,2 1-1,6 30 172,-1-4 33,-5-25-182,1 0 1,-1 0-1,0-1 1,0 1-1,1-1 1,0 1-1,-1-1 1,1 0-1,0 0 1,0 0-1,0 0 1,0-1-1,1 1 1,-1-1-1,0 0 1,1 0-1,-1 0 1,1 0-1,-1-1 1,1 1-1,-1-1 1,1 0-1,3-1 0,11 1-13,0-1-1,-1-1 0,22-4 0,62-23-532,-69 18-118,52-10 1,-82 21 616,0-1 1,1 1-1,-1 0 1,0 0 0,1 0-1,-1 0 1,1 0-1,-1 1 1,0-1 0,1 1-1,-1-1 1,0 1-1,0 0 1,1 0-1,3 2 1,-2 1 90,1 0 1,-1-1-1,0 1 0,-1 1 1,5 4-1,11 13 328,-15-19-515,0 1 1,0-2-1,1 1 0,-1 0 1,1-1-1,0 0 1,0 0-1,0 0 0,0 0 1,0-1-1,0 0 1,0 0-1,0 0 0,0-1 1,1 0-1,-1 0 1,0 0-1,0 0 0,1-1 1,-1 0-1,0 0 1,0-1-1,0 1 0,6-4 1,0 2-585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15531,'0'-18'3473,"0"27"-577,-1 33-994,-27 476 124,37-606-1649,4 1 0,3-1-1,51-152 1,-64 232-373,28-74 3,-28 75-9,1 1-1,-1-1 0,1 1 0,1 0 1,-1 0-1,1 0 0,0 1 1,0-1-1,9-6 0,-13 11 0,1 0-1,-1 0 0,1 0 1,-1 1-1,1-1 1,-1 0-1,1 1 1,-1-1-1,1 1 0,0-1 1,0 1-1,-1 0 1,1-1-1,0 1 0,-1 0 1,1 0-1,0 1 1,0-1-1,-1 0 1,1 0-1,0 1 0,-1-1 1,1 1-1,0 0 1,-1-1-1,1 1 0,-1 0 1,1 0-1,-1 0 1,1 0-1,-1 0 1,0 0-1,0 0 0,1 1 1,-1-1-1,0 0 1,0 1-1,0-1 0,0 1 1,1 1-1,0 2-4,0-1-1,0 1 1,0-1-1,0 1 1,-1 0 0,1 0-1,-1 0 1,0 0-1,-1 0 1,1 0-1,-1-1 1,0 2-1,-1 5 1,-1-5 8,0 0-1,0-1 1,-1 1 0,0-1 0,0 1 0,0-1 0,0 0-1,-1 0 1,0-1 0,0 1 0,0-1 0,-1 0-1,1 0 1,-1 0 0,0 0 0,0-1 0,-8 4 0,6-3-46,-1 0 1,0 0 0,0-1 0,0 0 0,-1-1-1,1 0 1,-1 0 0,1 0 0,-1-1 0,0 0 0,-12-1-1,20 0-5,0 0 0,0-1 0,0 1 1,0 0-1,0 0 0,0 0 0,0-1 0,0 1 0,0-1 0,0 1 0,0-1 0,0 1 0,0-1 0,0 1 0,0-1 0,0 0 0,0 1 0,1-1 0,-1 0 0,0 0 0,1 0 0,-1 0 0,0 0 0,1 1 0,-1-1 1,1 0-1,-1 0 0,1 0 0,0-1 0,-1 1 0,1 0 0,0 0 0,0 0 0,0 0 0,0 0 0,0 0 0,0 0 0,0 0 0,0 0 0,0 0 0,0-1 0,1 1 0,-1 0 0,0 0 0,1 0 0,-1 0 1,1 0-1,-1 0 0,1 1 0,0-1 0,-1 0 0,2-1 0,12-15-552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17796,'6'-7'1856,"-6"4"-1208,-1 1-320,1 8 1049,-2 4-369,-1 12-520,1 5-200,-1 6-264,0 6-24,3 1-128,0 1-176,3-3-560,2-7 1968,5-9-1152,5-8-16,-1-16-8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 16099,'1'0'45,"-1"0"0,0 0 0,0-1 0,0 1 0,0 0 0,0 0 0,0 0 0,1 0-1,-1 0 1,0 0 0,0 0 0,0 0 0,0 0 0,0 0 0,1 0 0,-1 0 0,0 0 0,0 0-1,0 0 1,0 0 0,0 0 0,1 0 0,-1 0 0,0 0 0,0 0 0,0 0 0,0 0 0,0 0-1,1 0 1,-1 0 0,0 0 0,0 0 0,0 1 0,0-1 0,0 0 0,0 0 0,1 0-1,-1 0 1,0 0 0,0 0 0,0 1 0,0-1 0,0 0 0,0 0 0,0 0 0,0 0 0,0 0-1,0 0 1,0 1 0,0-1 0,0 0 0,0 0 0,0 0 0,0 0 0,0 1 0,-2 13 901,-8 14 138,-31 69 1020,4-9-1470,-51 173 0,85-250-629,1 0 1,0 1-1,1 0 1,0 21 0,1-30-39,0 0 1,0-1-1,0 1 1,1 0 0,-1-1-1,1 1 1,0-1 0,0 1-1,0-1 1,0 1-1,0-1 1,0 1 0,1-1-1,-1 0 1,1 0-1,0 0 1,-1 0 0,1 0-1,0 0 1,0 0 0,0-1-1,0 1 1,1-1-1,-1 1 1,0-1 0,1 0-1,3 1 1,1 0-140,0-1 0,0 0 0,0-1 0,0 0 1,0 0-1,0 0 0,0-1 0,0 0 0,0-1 0,-1 1 0,1-1 0,0-1 1,-1 1-1,0-1 0,1 0 0,6-5 0,22-14-527</inkml:trace>
  <inkml:trace contextRef="#ctx0" brushRef="#br0" timeOffset="1">496 162 15747,'10'-2'1865,"-7"6"-1113,-13 19-240,-6 10 1016,-11 15-463,-3 3-185,-7 7-328,-2 3-64,2-7-168,2-5-184,8-12-424,4-8-216,9-16-480,13-12-153,-10-1 785,10-14-264,1-14-200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3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13867,'8'3'1680,"2"8"-1024,0 11-199,2 3 951,3 3-608,4 0-168,4 1-168,0-3-248,3-5-656,2-2 1096,-3-13-672,-1-2-24,-1-6-48</inkml:trace>
  <inkml:trace contextRef="#ctx0" brushRef="#br0" timeOffset="1">389 0 16388,'1'13'1936,"5"6"-1232,3 8-192,1 5 1089,3 11-657,1 3-88,-1 5-184,-3 4-120,-3-1-208,-4 1-48,-9-5-128,-7 0-72,-7-6-552,-4-1-352,-11-11 704,-5-6-120,-3-12-96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20980,'11'-2'2161,"-1"-1"-1401,-3-1-352,3-3 1153,2 1-401,-2-1-1152,-3 1-752,-5 6 632,-2-1-176,-6 2-137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17204,'6'0'2000,"-1"4"-1344,-5 8-288,0 6 1441,-10 14-945,-4 7-272,-6 9-376,-3 5-64,-4 2-24,-3-1-24,-1-6-16,4-7-24,6-9-448,2-11-168,6-11-456,2-8 840,6-11-192,4-4-144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16916,'8'9'1776,"4"9"-968,4 4-280,4 6 921,3 2-329,4 6-320,-1-1-80,-2-2-408,2-3-352,-9-9 96,2 4-48,-8-10-72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18988,'4'-3'1936,"-5"7"-1239,1 8-289,-3 14 1048,1 5-240,1 9-528,2 5-231,-1 3-281,-1 0-32,4-5-40,0-5-104,5-10-320,0-4-297,2-12-679,-2-7-592,1-9 1432,4-2-305,-6-7-295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16195,'0'4'1745,"6"2"-785,1-5-304,13-1 1081,3-3-369,10 2-424,-2-2-168,8 3-408,-2 0-384,-2 6-440,-1 4 424,-4-2-192,-1-2-64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13747,'1'18'1206,"0"1"1,-1 0 0,-1 0-1,-4 26 1,0 5 476,-1 158 278,-3 30-1339,7-216-343,1-17 97,0-15-56,5-76-12,3 0 0,4 1 0,28-106-1,-34 169-317,18-65-9,-20 79 11,-1 1 0,1-1 1,1 1-1,0 0 0,0 0 0,0 1 0,1-1 0,9-9 0,-13 14 6,1 1-1,-1 0 0,1 0 1,0 0-1,-1 0 0,1 0 1,0 0-1,0 1 0,-1-1 1,1 0-1,0 1 0,0-1 1,0 1-1,0 0 0,0 0 1,0 0-1,0 0 0,0 0 1,-1 0-1,1 0 0,0 0 1,0 1-1,0-1 0,0 1 1,0 0-1,-1-1 0,1 1 1,0 0-1,0 0 0,-1 0 1,1 0-1,-1 0 0,1 1 1,-1-1-1,1 0 0,-1 1 1,2 2-1,1 0-1,-1 0 0,0 1-1,0-1 1,0 0 0,0 1 0,-1 0 0,0-1-1,0 1 1,0 0 0,-1 0 0,1 0 0,-1 0-1,1 8 1,-3-8 7,0 1-1,0-1 1,0 0 0,-1 0-1,1 0 1,-1 0-1,0 0 1,-1 0 0,1-1-1,-1 1 1,0-1-1,0 1 1,0-1-1,-1 0 1,0 0 0,1-1-1,-7 6 1,-8 5 36,-1-1 0,-30 18 0,1-7-64,45-22-112,0-1 0,-1 1 0,1-1 0,0 0 0,-1 0 0,1-1 0,-1 1 1,0-1-1,1 1 0,-1-1 0,-6-1 0,9 1 117,1-1 1,-1 1 0,1-1-1,0 1 1,-1-1-1,1 1 1,-1-1-1,1 1 1,0-1 0,0 1-1,-1-1 1,1 1-1,0-1 1,0 0-1,0 1 1,-1-1 0,1 1-1,0-1 1,0 0-1,0 1 1,0-1 0,0 0-1,0 1 1,0-1-1,1 1 1,-1-1-1,0 0 1,0 1 0,0-1-1,1 1 1,-1-1-1,0 1 1,0-1-1,1 1 1,-1-1 0,1 0-1,10-24-472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58 146 19212,'9'-3'665,"0"0"-1,1 0 1,-1 1 0,1 1-1,-1 0 1,1 0-1,16 1 1,22-2 415,-33 0-963,-1-1-1,1 0 0,14-6 0,-26 8-122,1-1 0,-1 1 0,0 0 0,1-1 0,-1 0 1,0 0-1,0 0 0,0 0 0,0 0 0,0 0 0,-1-1 0,1 0 1,-1 1-1,1-1 0,-1 0 0,0 0 0,3-6 0,-4 7-6,-1 1-1,0-1 0,1 1 0,-1 0 1,0-1-1,0 1 0,0-1 1,0 1-1,0-1 0,0 1 1,0-1-1,-1 1 0,1-1 1,0 1-1,-1-1 0,1 1 1,-1-1-1,0 1 0,1 0 1,-1-1-1,-2-1 0,1 1-10,0 0 0,0 0-1,-1 0 1,0 0 0,1 0-1,-1 0 1,0 0 0,0 1 0,-5-2-1,-2-1-32,1 2-1,-1-1 0,0 1 0,0 1 1,-17-1-1,12 3 6,1 0 1,0 0-1,-1 1 1,1 1-1,-27 9 0,34-9 42,0-1-1,1 1 0,-1 0 0,1 1 0,0 0 0,0 0 1,0 0-1,1 1 0,-1-1 0,1 1 0,0 1 0,0-1 0,-7 12 1,11-15-6,-1 1 0,1 0 0,0-1 0,0 1 0,0 0 0,1-1 1,-1 1-1,1 0 0,-1 0 0,1-1 0,0 1 0,0 0 0,0 0 1,0 0-1,1 0 0,-1-1 0,1 1 0,-1 0 0,1-1 0,0 1 1,0 0-1,1-1 0,-1 1 0,0-1 0,4 5 0,0-1-98,0-1 0,0 0 0,0 0-1,0 0 1,1-1 0,0 0-1,0 0 1,0 0 0,9 3 0,9 2-11,0-1 0,1 0 0,0-2 1,26 3-1,43 6-264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16956,'0'0'155,"-1"0"-1,1 0 1,-1 0 0,0 0 0,1 0 0,-1 1 0,1-1 0,-1 0 0,1 0 0,-1 0 0,0 1 0,1-1 0,-1 0 0,1 0 0,-1 1 0,1-1 0,0 1-1,-1-1 1,1 0 0,-1 1 0,1-1 0,0 1 0,-1-1 0,1 1 0,0-1 0,-1 2 0,-14 15 1335,-4 11-1219,1 0 1,1 1-1,2 0 0,0 2 0,3-1 1,0 2-1,2 0 0,1 0 1,2 0-1,-5 56 0,11-82-275,1 0 0,0 1 0,0-1 0,1 0 0,0 0 0,0 1 0,0-1-1,1 0 1,0 0 0,0-1 0,1 1 0,-1 0 0,5 6 0,-4-9-84,-1 0 0,0-1 0,0 1 0,1-1 0,0 0 0,-1 0 0,1 0 0,0 0 0,0 0 0,0 0 0,0-1 0,0 0 0,1 1 0,-1-1 0,0 0 0,1-1 0,-1 1 0,1 0 0,-1-1 0,0 0 0,1 0 0,-1 0 0,1 0 0,-1-1 0,5 0 0,0-1-41,1 0 0,-1 0 0,0-1 0,0 0 0,-1-1 0,10-5 0,18-16-487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296 127 17892,'-9'3'2016,"-5"8"-1376,-11 15-256,-5 5 1209,-3 14-705,-2 4-264,0 4-368,1 0-56,8-6-280,3-6-224,9-13-336,4-7-296,3-27-2529,7-18 2505,1-9-304</inkml:trace>
  <inkml:trace contextRef="#ctx0" brushRef="#br0" timeOffset="1">38 200 14971,'6'17'1873,"-1"4"-1145,5 2-184,5 5 920,6 2-528,5 0-119,4-1-305,2-4-344,1 0-840,-2-7-137,1-8 593,-2-8-152,-2-17-184</inkml:trace>
  <inkml:trace contextRef="#ctx0" brushRef="#br0" timeOffset="2">415 1 16315,'3'0'1881,"8"7"-825,2 0-360,7 6 1049,2 4-345,-2 6-272,0 7-176,-6 9-383,-4 5-129,-11 9-264,-9-1-80,-12 5-56,-2-2-24,-11-5-408,-3-6-329,-5-11 617,-2-4-72,5-15-112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19660,'10'-1'2113,"9"-9"-1217,5-4-384,11-1 1144,2 1-351,9 4-649,1 3-400,0 4-992,-5 1 1392,-1-2-736,-5-2-64,-6-2-48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16291,'0'0'78,"0"0"0,-1-1 0,1 1 0,0 0-1,0-1 1,0 1 0,0 0 0,0 0 0,0-1-1,0 1 1,0 0 0,0-1 0,0 1-1,0 0 1,0 0 0,0-1 0,0 1 0,0 0-1,0 0 1,0-1 0,0 1 0,1 0-1,-1-1 1,0 1 0,0 0 0,0 0 0,0-1-1,0 1 1,1 0 0,-1 0 0,0 0-1,0-1 1,1 1 0,-1 0 0,0 0 0,0 0-1,1 0 1,-1 0 0,0-1 0,0 1-1,1 0 1,-1 0 0,1 1 102,0-1 0,-1 1 0,1 0 1,-1 0-1,1 0 0,-1-1 0,1 1 0,-1 0 0,0 0 0,1 0 0,-1 0 1,0 0-1,0 0 0,1-1 0,-1 3 0,4 39 542,-2 1 1,-2-1-1,-8 61 0,6-72-540,-5 42-112,1-23 155,2 91-1,4-138-190,1-1 0,-1 0 0,0 1 1,1-1-1,-1 0 0,1 1 0,0-1 0,-1 0 0,1 0 0,3 5 0,-4-7-14,1 1-1,0-1 1,-1 1 0,1-1-1,0 1 1,0-1 0,-1 1 0,1-1-1,0 0 1,0 1 0,0-1-1,0 0 1,-1 0 0,1 0-1,0 0 1,0 0 0,0 0-1,0 0 1,0 0 0,0 0-1,-1 0 1,1 0 0,0 0 0,0-1-1,0 1 1,0 0 0,-1-1-1,1 1 1,0-1 0,0 1-1,-1 0 1,1-1 0,1-1-1,18-12 290,-2-1 0,1-1 0,-2-1 0,29-35 0,-30 33-151,123-156 271,-135 168-716,1 0 1,-1 0-1,4-11 1,-7 17 250,-1 0 0,1 0 0,-1 0 0,1 0 0,-1 0 0,0 0 0,1 0 0,-1 0 0,0 0 0,0 0 0,1 0 1,-1 1-1,0-1 0,0 0 0,0 0 0,0 0 0,-1 0 0,1 0 0,0 0 0,0 0 0,-1 0 0,1 0 0,0 0 0,-1 0 0,1 0 0,-1 0 1,1 0-1,-1 1 0,1-1 0,-1 0 0,0 0 0,1 1 0,-1-1 0,0 0 0,0 1 0,0-1 0,1 1 0,-2-1 0,-17-2-526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18044,'12'30'2152,"1"-3"-1456,4-4-279,2-1 999,2-1-1104,-2-4-392,1-4 136,-1-7-192,-4-9-232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19100,'-2'9'1720,"5"11"-1103,0 1-289,0 11 1032,1 5-424,3 8-672,-1-1-448,0 1-720,1-5 88,-1-7 568,2-2-176,2-9-224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18668,'1'1'160,"0"1"0,-1 0 1,1-1-1,-1 1 0,1 0 0,-1 0 0,1-1 1,-1 1-1,0 0 0,0 0 0,0 0 0,0-1 1,0 1-1,0 0 0,-1 0 0,1 0 0,0-1 1,-1 1-1,1 0 0,-1-1 0,0 1 0,-1 2 1,-26 42 1459,20-34-1016,-16 26-90,-103 176 735,115-188-1341,1 0 1,1 0 0,1 0-1,1 1 1,1 1 0,-5 51-1,11-66-243,1 0-1,0 0 1,1 0 0,4 20-1,-5-30 220,1 0-1,0 0 0,0 0 1,0-1-1,0 1 0,1 0 1,-1 0-1,1-1 1,0 1-1,0-1 0,2 4 1,-2-5 63,-1 0 0,0 0 1,1 0-1,-1 0 0,1-1 1,-1 1-1,1 0 0,0-1 1,-1 1-1,1-1 0,0 1 0,-1-1 1,1 0-1,0 0 0,0 0 1,-1 0-1,1 0 0,0 0 1,-1 0-1,1 0 0,3-1 1,24-13-809</inkml:trace>
  <inkml:trace contextRef="#ctx0" brushRef="#br0" timeOffset="1">563 234 16692,'16'0'2312,"-4"5"-1376,-6 5-344,-7 4 1625,-12 10-969,-7 7-216,-15 9-544,-2 4-159,-3 6-113,-3-1-72,4-2-128,3-2-80,8-8-585,3-10-263,10-12-1720,0-11 2240,5-16-433,2-8-263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16500,'8'-10'2248,"2"8"-1096,3 0-480,2 6 1721,3 4-737,4 4-640,2 6-287,2 2-585,1 3-328,0 0-969,-4 0 1930,2-13-921,-4-5-73,4-8-79</inkml:trace>
  <inkml:trace contextRef="#ctx0" brushRef="#br0" timeOffset="1">528 1 16828,'5'11'2563,"1"14"-1906,27 135 3192,5 31-2537,-36-169-1278,-1-1-1,-1 1 0,-1 0 1,-1-1-1,-1 1 0,-1-1 1,-1 0-1,0 0 0,-2 0 1,0-1-1,-2 0 0,-11 20 1,0-4-389,-2-1 1,-1-1 0,-1-1 0,-3-1-1,-41 40 1,47-53 68,-2 0-1,-42 28 1,12-19-327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13811,'1'4'110,"0"28"743,2-1 0,8 36 1,-8-56-686,1 0 0,-1 0 0,2 0 0,-1-1 1,1 0-1,1 0 0,0 0 0,0-1 0,13 14 1,-10-14-1,0 0 1,0-1 0,0 0 0,1 0 0,0-1 0,1-1-1,0 0 1,0 0 0,0-1 0,19 6 0,-10-6 14,1 0 0,-1-2 0,1 0 0,0-2 0,31 0 0,-1-4 150,-1-3 0,94-21 0,96-43 386,-26 6-303,-135 45-348,88-9 1,-129 24-59,0 1 1,1 2-1,0 2 1,54 9-1,-76-7 19,-1 1-1,0 1 1,0 1-1,0 0 1,-1 1 0,0 0-1,0 2 1,22 15 0,-14-6 63,-1 1 1,-1 1-1,-1 0 1,20 27-1,-38-49-1202,-2-6 518,-2-9 227,-3 0 34,2-2-99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17604,'23'-28'2505,"47"-43"0,-49 53-2378,0 0 1,1 2-1,1 1 1,0 1-1,37-17 0,-55 29-116,1 0 0,0 0 0,0 0-1,0 1 1,0 0 0,0 0 0,1 1-1,-1 0 1,0 0 0,0 0 0,0 1-1,7 1 1,4 2 3,0 1-1,29 14 1,4 0 45,218 55 234,-209-63-116,0-3 0,99 2 1,-55-14 97,114-21 1,-82 8-178,-116 15-93,205-27 121,-197 24-99,-1-2 0,0-1 0,0-1 0,-1-1 0,0-1 0,-1-1 0,33-22 0,-20 8 7,0-1 1,-2-3-1,49-51 0,-78 75-33,15-18 66,-20 23-71,0 0 1,0-1 0,-1 1-1,1 0 1,0-1-1,0 1 1,-1 0 0,1-1-1,-1 1 1,1-1-1,-1 1 1,0-1 0,0 1-1,0-1 1,1-2-1,-2 4-36,1-1 0,0 1 0,-1-1 0,1 1 0,0-1 1,-1 0-1,1 1 0,0 0 0,-1-1 0,1 1 0,-1-1 0,1 1 0,-1-1 0,1 1 0,-1 0 0,1 0 0,-1-1 0,0 1 0,1 0 0,-1 0 0,1-1 0,-1 1 0,0 0 0,0 0 0,-19-2-160,15 2 165,-27-1-179,-5-1-82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21 18452,'7'-12'2128,"-7"3"-1415,-12 11-281,-7 9 1104,-8 19-528,-8 9-240,-8 15-368,-1 7-128,1 11-87,3 4-41,15 3-56,9-4-16,19-7-80,12-10-104,23-14-929,11-15 945,13-16-136,1-7-80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96 12907,'1'-6'477,"1"1"1,-1-1-1,0 0 0,0 1 1,-1-1-1,1 0 0,-1 0 1,-1 0-1,-1-9 1,2 14-318,-1-1 1,1 1-1,-1-1 1,1 1-1,-1-1 1,0 1 0,0 0-1,0-1 1,0 1-1,0 0 1,0 0-1,0-1 1,0 1 0,0 0-1,-3-1 1,2 1 3,-1 0 0,1 0 0,0 0 1,-1 0-1,1 1 0,-1-1 0,1 1 1,-1-1-1,0 1 0,1 0 0,-1 0 1,-4 1-1,-2 1-30,-1 0 0,1 1 0,0 0 0,0 0-1,0 1 1,0 0 0,1 1 0,0 0 0,0 0 0,0 1 0,0 0 0,-9 9 0,-8 10-112,2 2 1,-22 28-1,19-20 131,-31 56 0,49-76-87,0 0 0,1 0 0,1 1-1,1 0 1,0 1 0,-5 29 0,9-41-49,1-1 1,-1 0-1,1 1 1,0-1-1,0 1 0,1-1 1,-1 0-1,1 1 0,0-1 1,0 0-1,0 1 1,1-1-1,0 0 0,-1 0 1,1 0-1,1 0 0,-1-1 1,1 1-1,-1 0 1,1-1-1,0 0 0,0 0 1,0 0-1,1 0 0,-1 0 1,1 0-1,0-1 1,-1 0-1,1 0 0,0 0 1,0 0-1,5 1 0,1-1 9,1 0-1,0 0 0,0-1 0,-1-1 0,1 1 1,0-2-1,0 0 0,0 0 0,-1-1 1,1 0-1,0 0 0,16-8 0,-22 8 12,0 0 0,0-1-1,0 0 1,0 0 0,0 0-1,-1 0 1,1-1 0,-1 0-1,0 0 1,0 0 0,5-7-1,-7 8 7,0-1-1,-1 1 1,1-1-1,0 0 1,-1 1 0,0-1-1,0 0 1,0 0-1,0 0 1,-1 0-1,0 0 1,0 0-1,0 0 1,0 0-1,0 0 1,-1 0 0,-1-6-1,1 7-8,0 0-1,0 0 0,0 0 1,-1 0-1,1 0 1,-1 0-1,1 1 0,-1-1 1,0 1-1,0-1 1,-5-4-1,6 7-28,0-1 0,0 0 0,0 0 0,0 0 0,-1 1 1,1-1-1,0 0 0,0 1 0,-1-1 0,1 1 0,0 0 0,-1-1 0,1 1 0,-1 0 0,1 0 0,0 0 0,-1 0 1,1 0-1,-1 0 0,1 0 0,0 0 0,-1 1 0,1-1 0,0 1 0,-1-1 0,1 1 0,0-1 0,0 1 0,-2 1 1,2-2-8,0 0 1,1 1 0,-1-1-1,0 1 1,1-1 0,-1 1 0,1-1-1,-1 1 1,1-1 0,-1 1 0,1-1-1,0 1 1,-1-1 0,1 1-1,0 0 1,-1-1 0,1 1 0,0 0-1,0-1 1,-1 1 0,1 0 0,0 0-1,0-1 1,0 1 0,0 0-1,0-1 1,0 1 0,0 0 0,0 0-1,1-1 1,-1 1 0,0 0 0,0-1-1,0 1 1,1 0 0,-1-1-1,0 1 1,1 1 0,0-1-2,0 0 0,0-1 0,0 1 0,0 0-1,0 0 1,0 0 0,0 0 0,0-1 0,0 1 0,0-1 0,0 1 0,1 0 0,-1-1 0,0 0 0,0 1 0,1-1 0,-1 0 0,0 0-1,0 0 1,1 0 0,1 0 0,5-2-16,0 0 0,0-1 0,0 0 0,-1 0-1,1-1 1,-1 0 0,0 0 0,0-1 0,-1 0 0,1 0 0,7-8-1,-4 4-15,0 1-1,0 1 1,15-9-1,-25 16 35,0 0 0,1-1-1,-1 1 1,0 0 0,0 0 0,0 0-1,1 0 1,-1 0 0,0 0-1,0 0 1,0 0 0,1 0 0,-1 0-1,0 0 1,0-1 0,1 1 0,-1 0-1,0 0 1,0 1 0,0-1-1,1 0 1,-1 0 0,0 0 0,0 0-1,0 0 1,1 0 0,-1 0 0,0 0-1,0 0 1,0 0 0,1 0-1,-1 1 1,0-1 0,0 0 0,0 0-1,0 0 1,1 0 0,-1 1 0,0-1-1,0 0 1,0 0 0,0 0-1,0 1 1,1 13 14,-9 18 59,8-32-72,-19 54 57,10-29-115,-11 50-1,20-67-559,5-8-241,8-11-52,-11 9 987,12-11-547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62 20836,'0'12'1849,"-13"14"-1265,-1 5-264,-3 11 832,1 2-328,3 8-399,3 1-137,6-6-256,1-4-104,6-11-296,1-6-201,2-12-311,-2-4-360,-1-16 880,-3-7-272,0-18-32</inkml:trace>
  <inkml:trace contextRef="#ctx0" brushRef="#br0" timeOffset="1">54 24 17700,'10'-10'2224,"-2"1"-1384,4 6-319,1 2 1303,5 1-664,2 0-240,8 1-480,-1 1-167,3 1-345,2-1-265,-5-2-543,-1 0-296,-6-1 912,-6-2-264,-8 2-200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67 114 18324,'17'12'2040,"9"-14"-1199,1-9-353,10-5 888,3-3-200,0-1-408,0 0-360,-7 4-880,-5 5-648,-15 5 920,-5 2-176,-11 5-160</inkml:trace>
  <inkml:trace contextRef="#ctx0" brushRef="#br0" timeOffset="1">1 309 15123,'15'9'2249,"13"-1"-1009,0-5-472,10-3 1761,2-1-1049,6-8-352,-1 1-272,4-2-768,-2-2-736,-8 5 600,-6 4-152,-7 2-96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14099,'1'15'1350,"0"0"0,1 0 1,0 0-1,8 22 0,-4-19-934,1 1 1,0-2-1,1 1 1,1-1-1,20 27 1,-26-39-350,1 0 0,0 0 1,0-1-1,0 0 0,0 0 0,1 0 1,0 0-1,0-1 0,0 0 0,0 0 1,0 0-1,1-1 0,-1 1 0,1-1 0,0-1 1,0 1-1,-1-1 0,1 0 0,0 0 1,0-1-1,0 1 0,0-1 0,0-1 1,0 1-1,0-1 0,0 0 0,0 0 1,6-3-1,13-6 91,-1 0 0,0-2 0,-1 0 0,0-2 1,21-17-1,56-31 380,-97 60-517,0 1 1,0-1 0,0 1-1,0 0 1,0 0 0,0 0-1,0 0 1,0 1 0,1-1-1,-1 1 1,0-1 0,0 1-1,1 0 1,-1 1 0,5 0-1,-6 0-14,1 0-1,-1 0 0,0 0 0,0 1 1,0-1-1,0 1 0,0-1 1,0 1-1,-1 0 0,1-1 0,-1 1 1,1 0-1,-1 0 0,1 0 1,-1 1-1,0-1 0,0 0 1,0 0-1,0 1 0,0 3 0,4 12-21,-2 1 0,0-1-1,-1 1 1,0 25 0,3 27 15,-5-69-35,0 0 0,0-1 0,1 1 0,-1 0 0,0-1 0,1 1 0,-1 0 0,1-1 0,0 1 0,-1-1 0,1 1 0,0-1 0,0 1 0,0-1 0,0 1 0,0-1 0,1 0 0,-1 0 0,0 0-1,3 2 1,-3-2-60,1-1-1,-1 0 0,1 0 0,-1 0 0,0 0 0,1 0 0,-1 0 0,1 0 0,-1 0 0,0-1 0,1 1 0,-1 0 0,0-1 1,1 1-1,-1-1 0,0 0 0,1 1 0,-1-1 0,0 0 0,0 0 0,0 0 0,0 0 0,0 0 0,0 0 0,2-2 0,6-7-609,-1-1-1,0 0 1,0 0-1,-1-1 1,-1 1-1,0-2 0,0 1 1,-1-1-1,-1 0 1,0 0-1,-1 0 1,0 0-1,-1-1 0,0-17 616,1 49 7930,0-14-7703,-1 0 0,1 0 0,0-1 0,0 0 0,1 0 0,-1 0 0,1 0-1,-1 0 1,1 0 0,0-1 0,0 0 0,0 0 0,0 0 0,1 0 0,-1-1 0,0 0 0,1 1 0,-1-2 0,1 1 0,-1 0 0,1-1-1,4 0 1,11-1-190,-1-1 0,1-1 0,36-9 0,-13 2 403,83-5 607,-122 14-918,1 0 1,0 0 0,-1 0 0,1-1-1,-1 0 1,0 0 0,1 0 0,-1 0-1,0-1 1,7-5 0,38-37 32,-33 28-27,-13 15-141,-1 1-1,0-1 1,0 0-1,0-1 1,0 1 0,0 0-1,0-1 1,0 1-1,-1-1 1,1 1-1,-1-1 1,0 0-1,0 0 1,0 0-1,0 1 1,0-1-1,0-4 1,-1 6-188,1 1-111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70 14187,'3'-3'451,"1"-1"229,0-1 1,0 1-1,0-1 1,-1 0-1,6-10 1,-9 14-588,0 0 0,1 1 0,-1-1 0,0 0 0,0 0 0,0 1 0,0-1 0,1 0 0,-1 0 0,0 0 0,0 1 0,-1-1 0,1 0 0,0 0 0,0 1 0,0-1 0,0 0 0,-1 0 0,1 1 0,0-1 0,-1-1 0,0 1 32,0 0-1,-1 0 0,1 0 1,0 1-1,0-1 0,-1 0 1,1 0-1,0 1 1,-1-1-1,1 1 0,-1-1 1,1 1-1,0 0 0,-1-1 1,-2 1-1,-5 0 8,1 0 1,0 0-1,0 0 1,0 1-1,0 1 0,-1-1 1,2 1-1,-1 1 1,0 0-1,0 0 1,1 0-1,-1 1 1,1 0-1,-9 7 0,-1 1-96,1 0-1,0 2 0,2 0 1,-23 27-1,19-18 27,1 0 0,2 2 0,0 0 1,1 0-1,2 1 0,1 1 0,1 0 0,1 1 0,-9 44 0,17-65-34,0 1 0,1-1-1,-1 0 1,1 0-1,0 1 1,1-1 0,0 0-1,0 0 1,1 1-1,3 10 1,-4-16-15,1 1-1,-1 0 1,1 0 0,0-1 0,0 1 0,0-1 0,0 1-1,0-1 1,0 0 0,1 0 0,-1 0 0,1 0-1,0 0 1,-1-1 0,1 1 0,0-1 0,0 0 0,0 0-1,0 0 1,0 0 0,0 0 0,0 0 0,0-1-1,0 0 1,0 0 0,6 0 0,0 0 21,0-1 1,0-1-1,0 1 1,0-2-1,0 1 0,0-1 1,-1 0-1,0-1 1,1 0-1,-1-1 0,12-8 1,-15 10 2,0-1 1,-1 1 0,0-1-1,0 0 1,0 0 0,0 0-1,-1 0 1,1-1-1,-1 1 1,0-1 0,0 0-1,-1 0 1,0 0 0,0 0-1,0-1 1,0 1-1,-1 0 1,0-1 0,0 1-1,0-7 1,-1 9-19,0 1 1,0-1-1,-1 1 0,1 0 1,-1-1-1,0 1 1,1-1-1,-1 1 0,0 0 1,0 0-1,-1 0 1,1 0-1,0-1 0,-1 2 1,1-1-1,-1 0 1,0 0-1,0 0 0,0 1 1,1-1-1,-1 1 1,-1-1-1,1 1 0,0 0 1,0 0-1,0 0 1,-1 0-1,1 0 0,0 1 1,-1-1-1,1 1 1,-1-1-1,1 1 0,-1 0 1,1 0-1,0 0 1,-1 0-1,-2 1 0,1-1-10,0 0 0,0 1 0,0 0 0,0-1 0,1 1 0,-1 0-1,0 1 1,0-1 0,1 1 0,-1 0 0,1 0 0,-1 0 0,1 0 0,0 0-1,0 1 1,0-1 0,0 1 0,0 0 0,1 0 0,-1 0 0,1 0 0,0 1-1,-3 4 1,5-8-10,-1 1 0,1-1-1,0 1 1,0-1 0,0 1-1,0-1 1,-1 1 0,1-1 0,0 1-1,0-1 1,0 1 0,0-1-1,0 1 1,0-1 0,0 1-1,0-1 1,0 1 0,1-1-1,-1 1 1,0-1 0,0 1-1,0-1 1,1 1 0,-1-1-1,0 0 1,0 1 0,1-1-1,-1 1 1,0-1 0,1 1 0,0 0-2,0-1 1,0 0 0,1 1 0,-1-1 0,0 0 0,0 0-1,0 0 1,0 1 0,0-1 0,1 0 0,-1 0 0,0-1-1,1 1 1,37-11-47,18-14-174,88-53-1,-59 29 74,-82 47 131,0-1-1,0 1 1,0 0 0,1 0 0,-1 1-1,1 0 1,7-2 0,-12 3 16,1 0 1,-1 0-1,0 0 1,1 0-1,-1 0 1,0 0 0,1 0-1,-1 0 1,0 0-1,0 1 1,1-1-1,-1 0 1,0 0-1,1 0 1,-1 0-1,0 1 1,0-1-1,1 0 1,-1 0 0,0 0-1,0 1 1,1-1-1,-1 0 1,0 1-1,0-1 1,0 0-1,0 0 1,0 1-1,1-1 1,-1 0-1,0 1 1,0-1-1,0 0 1,0 1 0,0-1-1,0 3-2,0-1 1,-1 0-1,1 1 1,-1-1-1,1 0 1,-1 1-1,0-1 0,-2 4 1,-16 30 12,-25 37 0,26-47 18,2 0 1,1 2-1,-19 46 0,34-74-36,0 0 0,0 1 1,-1-1-1,1 0 0,0 1 0,0-1 0,-1 1 0,1-1 0,0 0 0,0 1 1,0-1-1,0 1 0,0-1 0,0 1 0,0-1 0,0 0 0,0 1 0,0-1 1,0 1-1,0-1 0,0 1 0,0-1 0,0 0 0,0 1 0,0-1 0,0 1 0,1-1 1,-1 0-1,0 1 0,0-1 0,1 1 0,-1-1 0,0 0 0,0 1 0,1-1 1,-1 0-1,0 0 0,1 1 0,-1-1 0,0 0 0,1 0 0,0 1 0,0-1-58,1 0 0,-1-1 0,1 1 0,-1-1 0,1 1-1,-1-1 1,1 1 0,-1-1 0,0 0 0,1 1 0,-1-1 0,0 0-1,2-1 1,6-7-64,0 1 1,-1-1-1,0-1 0,10-15 0,19-28-276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20140,'-3'6'2321,"-8"16"-1321,1 0 0,-8 24 0,-20 100-734,25-92-54,-1 4-89,-6 64-1,20-103-28,0-19-87,0 0 1,0 1-1,0-1 0,0 0 0,1 1 0,-1-1 1,0 0-1,0 1 0,0-1 0,0 0 1,0 0-1,1 1 0,-1-1 0,0 0 1,0 0-1,0 1 0,1-1 0,-1 0 0,0 0 1,0 0-1,1 1 0,-1-1 0,0 0 1,1 0-1,-1 0 0,0 0 0,1 1 1,1-2 10,-1 1 0,1-1 0,0 0 0,-1 0 0,1 1 0,-1-1 0,1 0-1,-1 0 1,1 0 0,-1-1 0,0 1 0,1 0 0,-1 0 0,0-1 0,1-1 0,72-81 379,34-38-177,27-16-1663,-132 135 1355,-1 2 48,-1 0 0,1 0 0,-1-1 0,1 1 0,-1 0 0,0-1 0,0 0 0,0 1 0,0-1 0,0 0 0,0 1-1,1-5 1,-6 2-336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6:5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18228,'-5'36'2088,"3"-5"-1087,2-2-409,7-3 1008,3-3-248,6-2-423,1-2-217,3-5-600,3-4-472,3-1 312,-4-3-80,-5-11-40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19364,'-20'10'1961,"7"1"-1305,3-5 1056,29-6-592,15-7-256,6-2-199,15-4-281,5 0-120,5 3-80,-5-1-208,-7 8-664,-7 3-249,-19 12-503,-11 2 1080,-22 9-280,-11 0-256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17372,'-1'4'1824,"12"2"-1000,6-3-272,12-2 713,6 0-121,6-1-496,8 0-448,4 0-16,0-2-48,-9 0-200,2-1-136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20132,'-1'21'1457,"1"-1"-1201,3 2-64,2 4 240,3 2-72,-4 5-88,-1 2-24,-3 3-24,-6 4 32,-10 5-24,-4 5-40,-7 4 56,-3-6 0,1-6-424,5-8-592,7-20 712,7-10-160,15-15-72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91 209 18396,'-8'65'1844,"-24"94"1,17-90-957,10-45-689,2-9-81,0 1-1,-1-1 1,-10 25-1,12-86-565,0-16 175,-1 0-29,9-88 0,-5 133 338,2-1 0,0 0 0,1 1 0,1 0 0,1 0 0,0 0 0,1 1 0,1 0 0,16-25 0,-17 32 44,0 1 1,1 0-1,0 0 1,1 0 0,0 1-1,0 0 1,0 1-1,1 0 1,0 1-1,0 0 1,16-6 0,-19 9-19,0 0 1,0 0-1,0 1 1,0 0-1,1 0 1,-1 1-1,0-1 1,10 2-1,-13 0-22,1 0 0,0 0 0,-1 0 0,0 0 0,1 1 0,-1 0 0,0 0 0,0 0 0,0 0 0,0 1-1,0-1 1,0 1 0,5 6 0,-6-6-23,-1 0-1,1 1 0,-1-1 1,0 1-1,0 0 0,0-1 1,-1 1-1,1 0 1,-1 0-1,0 0 0,0 0 1,0 0-1,-1 1 0,0-1 1,1 0-1,-1 0 0,-1 0 1,1 0-1,0 0 0,-1 1 1,0-1-1,0 0 1,-1 0-1,1 0 0,-3 5 1,-3 7-3,-2 0 1,1-1 0,-2 1-1,-16 19 1,-10 7 17,26-32-24,0 1-1,1 0 1,0 0-1,1 1 0,0 0 1,-9 22-1,16-33-7,1 1 0,-1-1 0,1 1 0,-1-1 0,1 1 0,0-1-1,0 1 1,0-1 0,0 1 0,0-1 0,0 1 0,0-1 0,1 1 0,-1-1 0,0 1 0,1-1 0,-1 0-1,1 1 1,0-1 0,1 3 0,-1-2-1,1 0-1,0 0 0,0 0 1,0 0-1,1 0 1,-1-1-1,0 1 0,1-1 1,-1 0-1,5 2 1,6 2-11,0-2 1,0 0-1,24 3 1,-32-6 8,24 4-11,1-2 0,-1-1 0,1-2 0,32-4 0,-52 4 16,1 0 0,-1-2-1,1 1 1,-1-1 0,0-1-1,0 0 1,0 0-1,-1-1 1,1 0 0,-1 0-1,0-1 1,-1-1-1,0 1 1,13-14 0,-25 26 55,1 0 1,-1 0 0,1 1 0,1-1-1,-1 1 1,1 0 0,0 0 0,1 0-1,0 0 1,0 0 0,0 0 0,1 12-1,0-16-48,0 0 0,0 0 0,1 0-1,-1 0 1,1 0 0,0 0 0,0 0-1,0 0 1,0 0 0,1-1 0,-1 1 0,1 0-1,0-1 1,1 3 0,-1-3-21,0-1-1,0 1 1,-1-1 0,1 0-1,0 0 1,0 0 0,1 0-1,-1 0 1,0 0 0,0-1-1,0 1 1,0-1 0,1 1-1,-1-1 1,0 0 0,0 0-1,1 0 1,-1 0 0,0 0-1,1 0 1,2-2 0,-1 1-87,1-1 1,-1 1 0,0-1 0,0 0 0,-1-1 0,1 1 0,0-1 0,-1 0 0,1 1 0,-1-2 0,0 1 0,0 0 0,0-1 0,3-4 0,10-16-240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507 141 16916,'0'-11'491,"-1"0"-1,0 0 1,-1 0 0,0 0 0,-7-18 0,8 26-370,0 0 1,-1 0-1,1-1 0,-1 1 0,0 0 0,0 0 0,0 1 0,-1-1 0,1 0 1,0 1-1,-1-1 0,0 1 0,0 0 0,0 0 0,0 0 0,0 0 0,0 1 1,0-1-1,0 1 0,-1-1 0,-5 0 0,0 0 23,1 1 1,0 1-1,-1-1 0,1 1 1,-1 1-1,1-1 0,0 1 1,-1 1-1,1 0 0,-13 4 1,9-1-60,-1 1 1,1 0-1,0 1 1,1 0-1,-22 17 1,11-4-59,1 0 0,1 2 1,1 0-1,1 2 0,-21 35 1,25-34 7,1-1 1,1 2 0,1-1 0,1 2 0,2-1-1,0 1 1,2 0 0,1 1 0,1 0 0,2 0-1,0-1 1,4 32 0,-2-50-24,1 0 0,1 0 0,0 0 1,0 0-1,1 0 0,0-1 0,0 0 0,1 1 0,9 14 0,-9-18-5,0 0-1,0 0 0,0-1 1,1 0-1,0 1 1,0-1-1,0-1 1,0 1-1,0-1 0,1 0 1,-1 0-1,1-1 1,0 1-1,11 2 0,-5-3 18,0-1-1,1 0 0,-1 0 0,0-1 0,0-1 0,1 0 0,-1 0 0,0-2 0,0 1 0,0-2 0,-1 1 0,1-1 0,-1-1 0,0 0 1,0-1-1,0 0 0,-1-1 0,0 0 0,16-14 0,-23 18 7,-1 1 0,1-1 1,-1 1-1,1-1 0,-1 0 1,0 0-1,0 0 0,0-1 1,0 1-1,-1 0 0,1-1 0,-1 1 1,0-1-1,0 1 0,1-7 1,-2 8-7,-1-1 0,1 1 0,0-1 1,-1 1-1,1-1 0,-1 1 0,0 0 1,0-1-1,0 1 0,0 0 0,0-1 1,0 1-1,-1 0 0,1 0 0,-1 0 1,1 0-1,-1 0 0,0 1 0,0-1 1,0 0-1,0 1 0,0-1 1,-3-1-1,-4-1 37,0-1 0,0 1-1,0 1 1,0 0 0,-1 0 0,1 0 0,-1 1 0,-11 0 0,5 0-23,1 2 1,-1 0 0,1 0 0,-22 5-1,34-5-40,0 1 0,0 0 0,0 0-1,0 0 1,1 0 0,-1 0 0,0 1-1,1-1 1,-1 1 0,-3 2 0,6-3 0,0-1 1,0 0 0,-1 0 0,1 0 0,0 1 0,0-1-1,-1 0 1,1 1 0,0-1 0,0 0 0,0 0 0,0 1-1,0-1 1,0 0 0,-1 1 0,1-1 0,0 0 0,0 1-1,0-1 1,0 0 0,0 1 0,0-1 0,0 0-1,0 1 1,0-1 0,0 0 0,1 1 0,-1-1 0,0 0-1,0 0 1,0 1 0,0-1 0,1 1 0,0-1-2,0 1 0,0 0 1,0 0-1,0 0 1,0-1-1,1 1 0,-1-1 1,0 1-1,1-1 0,-1 1 1,0-1-1,1 0 1,1 0-1,15 3-11,-1-2 0,1-1-1,0 0 1,0-1 0,19-3 0,93-23 27,-103 21-14,29-9 16,44-7 30,-97 21-46,0 1 1,1-1 0,-1 1 0,0 0-1,1 0 1,-1 0 0,6 2 0,-8-2-1,0 0 1,-1 0 0,1 1-1,-1-1 1,1 1 0,-1-1-1,1 0 1,-1 1 0,1-1-1,-1 1 1,1-1 0,-1 1-1,1-1 1,-1 1 0,0-1-1,1 1 1,-1 0 0,0-1-1,1 1 1,-1-1 0,0 1-1,0 0 1,0-1 0,0 1-1,0 0 1,0-1 0,1 1-1,-2 0 1,1-1 0,0 1 0,0 0-1,0-1 1,0 1 0,0 0-1,0-1 1,-1 1 0,1 0-1,-1 0 1,-7 23-55,-18 38 1,-4 10 102,30-72-43,0 1 0,-1-1 0,1 1 0,0 0 0,0-1 0,-1 1 1,1-1-1,0 1 0,0 0 0,0-1 0,0 1 0,0-1 1,0 1-1,0 0 0,0-1 0,0 1 0,0 0 0,0-1 0,0 1 1,0-1-1,1 1 0,-1 0 0,0-1 0,0 1 0,1-1 0,-1 1 1,0-1-1,1 2 0,10-8 27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18500,'8'-17'1885,"-8"17"-1857,0 0 0,0 0-1,0 0 1,0 0 0,0 0 0,1 0 0,-1 0 0,0 0 0,0 0 0,0 0 0,0 0 0,0 0-1,0 1 1,0-1 0,0 0 0,0 0 0,0 0 0,0 0 0,0 0 0,0 0 0,0 0 0,0 0 0,0 0-1,0 0 1,0 0 0,0 0 0,0 0 0,0 0 0,1 0 0,-1 0 0,0 0 0,0 0 0,0 0-1,0 0 1,0 0 0,0 0 0,0 0 0,0 0 0,0 0 0,0 0 0,0 0 0,0 0 0,0 0-1,0 0 1,1 0 0,-1 0 0,0 0 0,0 0 0,0 0 0,0 0 0,0 0 0,0 0 0,0 0-1,0 0 1,0 0 0,-4 31 1959,2-16-1681,-17 101 1101,7-46-1298,2-1 1,-1 118 0,11-186-189,0 0 0,0 1 0,0-1-1,1 0 1,-1 0 0,0 1 0,1-1 0,-1 0-1,1 0 1,-1 1 0,1-1 0,-1 0 0,1 0 0,0 0-1,1 2 1,4-3-1186,0-13 742,-4-8-11,-1-7-200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13803,'3'-36'2112,"6"18"-823,4 0-489,5 11 2425,2 3-1593,9 3-344,5 1-328,5 1-400,3 5-31,-2 2-241,1 1-152,-6 2-400,-2-1-248,-9 3-625,-7 0-271,-12-1 1032,-7-7-264,-9 0-256</inkml:trace>
  <inkml:trace contextRef="#ctx0" brushRef="#br0" timeOffset="1">128 241 16908,'3'12'2112,"14"-6"-960,4-4-408,10-2 1241,2-1-449,2-3-400,3 1-151,-4 3-617,-2-2-464,-11 8-832,-7 4-465,-12 7 1089,-5 5-264,-10 1-200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5 270 14955,'-4'7'2233,"14"-4"-889,3-2-504,10-2 2353,8-2-1697,9 0-448,2 1-135,7 2-641,-3 2-440,-3 2-1025,-5-1 1057,-3-3-224,-4 0-112</inkml:trace>
  <inkml:trace contextRef="#ctx0" brushRef="#br0" timeOffset="1">970 33 19908,'8'-6'2049,"12"2"-1249,3-2-344,9-1 1248,5 4-647,9-1-449,1 3-304,-5-1-888,-5 2-529,-11 3 921,-10 6-176,-25 4-224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15811,'2'4'1977,"19"-4"-929,9 0-408,12-5 1321,12-3-745,11 0-504,5-2-408,-3 3-1056,-2-1 800,-2 7-320,-4 1-152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526 126 19004,'4'-8'494,"-1"0"0,0 1 0,0-1 0,-1-1 0,0 1-1,1-11 1,-3 17-384,0 0 0,0 0 0,0-1 0,0 1 0,0 0 0,-1 0 0,1 0 0,-1 0 0,1 0 0,-1 0 0,0 0 0,0 0 0,0 0 0,0 0-1,0 0 1,0 1 0,0-1 0,-1 0 0,1 1 0,-1-1 0,1 1 0,-1-1 0,1 1 0,-1 0 0,0 0 0,0 0 0,0 0 0,0 0 0,0 0 0,-3-1 0,-2 0 41,0 1 0,0 0 1,0 0-1,0 1 1,0-1-1,0 2 1,0-1-1,0 1 1,0 0-1,-13 4 0,-3 1-3,-42 20 0,33-11-154,0 2 0,2 0-1,0 2 1,-33 29-1,48-36 3,1 1 0,0 0-1,1 1 1,1 1-1,0 0 1,1 1 0,0 0-1,2 0 1,-12 27-1,18-37 4,1 1 0,0-1 0,1 1-1,-1-1 1,1 1 0,0 0 0,1-1-1,0 1 1,0 0 0,0 0 0,1 0 0,0-1-1,0 1 1,3 9 0,-2-10 2,1-1 0,0 0 1,0 0-1,0 0 0,0 0 0,1 0 1,-1-1-1,1 1 0,1-1 0,-1 0 1,0-1-1,1 1 0,0-1 0,0 1 0,0-2 1,10 6-1,-5-4 13,0-1 1,0 0-1,0 0 1,1-1-1,-1-1 1,1 1-1,-1-2 1,1 1-1,-1-2 1,21-2-1,-22 2 36,-1-1 0,1 0 0,-1 0 0,0-1 0,0 0 0,0-1 0,0 0 0,-1 0 0,1-1 0,-1 1 0,0-2 0,0 1 0,9-10 0,-14 13-16,0 0 0,-1-1 1,1 1-1,0 0 1,-1 0-1,0-1 0,1 1 1,-1-1-1,0 1 0,0-1 1,0 0-1,-1 1 0,1-1 1,-1 0-1,1 1 0,-1-1 1,0 0-1,0 0 0,0 1 1,0-1-1,-1 0 1,1 0-1,-1 1 0,1-1 1,-1 0-1,0 1 0,-2-5 1,1 4 3,-1-1 1,1 1-1,-1 0 0,1 0 1,-1 0-1,0 0 1,0 0-1,-1 1 1,1-1-1,0 1 0,-1 0 1,0 0-1,1 0 1,-1 1-1,0-1 1,0 1-1,-7-2 0,2 2-12,0 0 0,0 0 0,0 1 0,0 0 0,-10 1-1,16 0-26,0-1 0,0 0 0,0 1 0,0 0 0,0-1 0,0 1-1,0 0 1,1 0 0,-1 1 0,0-1 0,0 1 0,1-1 0,-1 1 0,1 0-1,0 0 1,-1 0 0,1 0 0,-3 4 0,5-5-1,0-1 0,-1 1 1,1-1-1,0 1 0,0-1 0,0 1 1,0-1-1,0 1 0,0-1 0,0 1 1,0-1-1,0 1 0,0-1 0,0 1 1,0-1-1,0 1 0,0-1 1,0 1-1,0 0 0,0-1 0,1 1 1,-1-1-1,0 0 0,0 1 0,1-1 1,-1 1-1,0-1 0,1 1 0,-1-1 1,1 0-1,-1 1 0,0-1 0,1 0 1,-1 1-1,1-1 0,-1 0 0,1 0 1,-1 1-1,1-1 0,-1 0 0,1 0 1,-1 0-1,1 0 0,0 1 0,27 3-34,-9-4 11,-1-1-1,1-1 1,-1-1-1,20-5 1,71-25-95,-40 11 10,-67 21 98,18-3-83,-20 4 93,1 0-1,-1 0 1,0 0-1,1 0 1,-1 0-1,0 0 1,0 0-1,1 0 1,-1 0-1,0 0 1,1 0-1,-1 0 1,0 0-1,0 0 1,1 0-1,-1 0 1,0 0-1,0 1 1,1-1-1,-1 0 1,0 0-1,0 0 1,1 0-1,-1 1 1,0-1-1,0 0 1,0 0-1,0 1 1,1-1-1,-1 0 1,0 0-1,0 1 1,0-1-1,0 0 1,0 1-1,0-1 1,0 0-1,0 0 1,0 1-1,0-1 1,0 0-1,0 1 1,0-1 0,0 0-1,0 0 1,0 1-1,0-1 1,0 0-1,0 1 1,0-1-1,0 0 1,0 0-1,0 1 1,-1-1-1,1 0 1,0 0-1,0 1 1,0-1-1,-1 0 1,-9 19-65,-20 26 1,6-10 31,16-23-49,-15 26-628,21-35 642,1-1 1,0 1 0,-1 0 0,1 0 0,0 0 0,1 0 0,-1 0 0,0 0 0,1 0-1,0 5 1,1-8 36,-1 0-1,1-1 1,0 1 0,0 0-1,0 0 1,0 0-1,0-1 1,0 1 0,0 0-1,0-1 1,0 1-1,-1-1 1,1 1-1,0-1 1,0 0 0,0 1-1,0-2 1,17-14-399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19244,'0'0'62,"0"0"0,1 0 0,-1-1-1,0 1 1,0 0 0,0 0 0,1 0 0,-1 0 0,0 0-1,1-1 1,-1 1 0,0 0 0,0 0 0,1 0 0,-1 0-1,0 0 1,1 0 0,-1 0 0,0 0 0,0 0 0,1 0 0,-1 0-1,0 0 1,1 1 0,-1-1 0,0 0 0,0 0 0,1 0-1,-1 0 1,0 0 0,0 0 0,1 1 0,-1-1 0,0 0-1,0 0 1,0 0 0,1 1 0,-1-1 0,0 0 0,0 0-1,0 1 1,0-1 0,1 0 0,-1 0 0,0 1 0,0-1-1,0 0 1,0 0 0,0 1 0,0-1 0,0 0 0,0 1-1,0-1 1,0 0 0,0 0 0,0 1 0,0-1 0,0 0-1,0 1 1,0-1 0,0 0 0,0 0 0,-1 1 0,1-1-1,0 0 1,-7 28 936,5-23-442,-115 283 3191,81-207-3431,26-58-280,6-15-18,0 0 0,0 0 1,1 1-1,0-1 0,1 1 1,-3 13-1,5-21-13,0 0 0,0-1 0,-1 1-1,1 0 1,0 0 0,0 0 0,0 0-1,1 0 1,-1 0 0,0 0 0,0-1 0,0 1-1,1 0 1,-1 0 0,0 0 0,1 0 0,-1-1-1,1 1 1,-1 0 0,1 0 0,-1-1-1,1 1 1,-1 0 0,1-1 0,0 1 0,-1-1-1,1 1 1,0 0 0,0-1 0,-1 0-1,1 1 1,0-1 0,0 0 0,0 1 0,0-1-1,0 0 1,-1 0 0,1 1 0,0-1 0,0 0-1,0 0 1,0 0 0,0 0 0,0 0-1,0-1 1,-1 1 0,1 0 0,0 0 0,0-1-1,0 1 1,1-1 0,7-1 60,0-2 1,-1 1-1,16-9 0,-19 10-43,49-29 307,92-68-1,37-53-229,-159 133-259,-15 11-126,1 1-1,-2-1 1,1-1 0,-1 0 0,0 0-1,10-16 1,-15 13-608,-10 9 323,-17 9-192,-4 7-66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19420,'0'14'2265,"4"-2"-1209,3-1-400,3 1 1064,3 1-231,2 1-393,0 2-320,1 2-864,0 1-632,-5-3 648,-2-5-144,-3-4-112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17716,'3'-15'3538,"-6"23"-336,-6 27-648,8-30-2428,-1 2-30,0 0-1,1 0 1,0 0 0,0 1 0,1 13 0,0-20-87,0 1 0,1-1 1,-1 0-1,0 1 0,1-1 1,-1 0-1,1 1 0,0-1 0,-1 0 1,1 0-1,0 0 0,0 0 0,0 0 1,0 1-1,0-2 0,0 1 1,0 0-1,0 0 0,0 0 0,0 0 1,0-1-1,1 1 0,-1 0 0,0-1 1,0 1-1,1-1 0,-1 0 1,1 1-1,-1-1 0,0 0 0,1 0 1,-1 0-1,0 0 0,1 0 0,-1 0 1,3 0-1,7-2 108,0 0 0,1 0-1,-1-1 1,0 0 0,-1-1 0,1 0 0,14-8 0,-13 5 134,1 2 0,-1 0 0,1 0 0,21-4 0,-34 9-239,1 0 0,-1 0 1,0 0-1,0 0 0,1 0 1,-1 0-1,0 0 0,0 0 0,1 0 1,-1 0-1,0 0 0,0 0 1,1 0-1,-1 0 0,0 0 1,0 0-1,1 0 0,-1 0 0,0 1 1,0-1-1,0 0 0,1 0 1,-1 0-1,0 0 0,0 0 1,0 1-1,1-1 0,-1 0 0,0 0 1,0 0-1,0 1 0,0-1 1,0 0-1,1 0 0,-1 1 1,0 10 193,-1-10-203,1 0 0,0 0 0,0-1 1,-1 1-1,1 0 0,0 0 0,0-1 0,0 1 0,0 0 0,0 0 1,0-1-1,0 1 0,0 0 0,0 0 0,0 0 0,1-1 0,-1 1 1,0 0-1,1 0 0,-1-1 0,0 1 0,1 0 0,-1-1 0,0 1 1,1-1-1,-1 1 0,1 0 0,0-1 0,-1 1 0,1-1 0,-1 1 1,1-1-1,0 1 0,-1-1 0,1 0 0,0 1 0,0-1 0,-1 0 1,2 1-1,10-1 19,0-1 0,0 0 1,-1 0-1,1-1 0,0-1 1,-1 0-1,0-1 0,18-7 1,-2 1 6,4-1 9,-16 5-28,-1 1-1,1 0 1,0 1-1,20-3 1,-34 7-11,0 0 1,0 0-1,0-1 1,0 1-1,0 0 1,0 0-1,0 0 1,-1 0-1,1 0 1,0 0-1,0 0 1,0 0-1,0 1 1,0-1-1,0 0 1,0 1-1,0-1 1,0 0-1,-1 1 1,1-1-1,0 1 1,0-1-1,-1 1 1,1-1-1,0 1 1,0 0-1,-1-1 1,1 1-1,-1 0 1,1 0-1,0 1 1,-1 0-4,0 1 1,0-1 0,0 1-1,0-1 1,0 1 0,-1-1-1,1 1 1,-1-1 0,-1 4-1,2-4 6,-1 0-1,0 0 1,1 0-1,-1 0 1,1 0-1,-1 0 0,1 0 1,0 0-1,0 0 1,0 0-1,0 0 0,0 0 1,1 0-1,-1 0 1,1 3-1,0-4 0,0-1-1,0 1 1,0-1 0,0 1-1,0-1 1,0 1 0,0-1-1,0 1 1,0-1 0,0 0 0,0 1-1,0-1 1,0 0 0,0 0-1,0 0 1,0 0 0,0 0-1,0 0 1,0 0 0,0 0-1,0-1 1,0 1 0,0 0-1,2-1 1,25-9-150,-26 9 118,25-10-2156,-27 11 2035,0 0 101,0 0 0,-1 0 0,1 0 0,0 0 0,0 0 0,0 0 0,0 0 1,0 0-1,0 0 0,0 0 0,0 0 0,0 0 0,0 0 0,0 0 0,0 0 1,0 0-1,-1 0 0,1 0 0,0 0 0,0 0 0,0 0 0,0 0 0,0 0 1,-1-2-1273,1 2 1272,-2 0-851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21325,'-3'-14'1920,"3"4"-1344,2 3 1513,-1 12-2850,-1 1 793,0-2-248,1 2-120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19572,'0'-1'51,"0"1"1,0 0-1,0-1 0,0 1 1,0 0-1,0 0 0,0-1 1,-1 1-1,1 0 0,0-1 1,0 1-1,0 0 0,0 0 0,0-1 1,-1 1-1,1 0 0,0 0 1,0 0-1,-1-1 0,1 1 1,0 0-1,0 0 0,-1 0 1,1 0-1,0-1 0,0 1 0,-1 0 1,1 0-1,0 0 0,-1 0 1,1 0-1,0 0 0,0 0 1,-1 0-1,1 0 0,0 0 1,-1 0-1,1 0 0,-10 11 1031,-4 25-232,-7 42-595,3 1 0,-11 127 1,18-37-249,11-137-3,2 1-1,1-1 0,9 39 1,-10-60-3,1-1 1,0 0-1,1 0 0,0 0 1,1 0-1,8 14 0,-11-22 8,0 1-1,-1-1 0,1 1 1,1-1-1,-1 0 0,0 0 0,0 1 1,1-2-1,-1 1 0,1 0 1,0 0-1,-1-1 0,1 0 1,0 1-1,0-1 0,0 0 0,0-1 1,0 1-1,0 0 0,0-1 1,0 0-1,1 1 0,-1-1 1,0-1-1,6 0 0,0-1 18,0-2 0,0 1 0,-1-1 1,1 0-1,-1-1 0,0 0 0,0 0 0,-1-1 0,1 0 0,-1 0 0,7-9 0,-14 15-25,74-75 277,121-162 1,-124 145-152,31-39-15,77-96-175,-145 188-200,-26 32-395,-10 11 117,-7 10 159,-4-1 60,2-2-111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20164,'-7'16'1945,"5"0"-1489,7-6-200,4 0 952,7 2-1384,5 2-608,1 1 696,2 1-192,-4 7-152</inkml:trace>
  <inkml:trace contextRef="#ctx0" brushRef="#br0" timeOffset="1">552 341 18452,'-23'-2'1584,"-11"9"-1080,-2 2-176,-2 4 881,3 5-569,7 2-216,5 2-96,15 0-216,8-1-144,14-4-528,7-2-424,13-9 792,7-4-152,9-4-145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267 119 17844,'1'-1'222,"6"-10"930,-1-1 0,8-20 0,-13 30-998,0 0 0,-1 0 0,1 0 0,0 0-1,-1 0 1,1 0 0,-1 0 0,0 0 0,0 0 0,1 0 0,-1 0 0,-1 0-1,1 0 1,0 0 0,0-1 0,-1 1 0,0 0 0,1 0 0,-1 0 0,0 1-1,0-1 1,0 0 0,0 0 0,0 0 0,-2-2 0,1 2-54,-1 1 0,1 0 0,0 1 0,0-1 1,0 0-1,-1 0 0,1 1 0,0 0 0,-1-1 0,1 1 1,-1 0-1,1 0 0,0 0 0,-1 0 0,1 1 0,0-1 0,-1 1 1,1-1-1,0 1 0,-1 0 0,1 0 0,0 0 0,-2 1 1,-8 4 92,0 1 1,-18 13-1,12-7-164,0 0 0,1 2 0,1 0 0,0 1-1,1 1 1,0 0 0,2 1 0,0 1 0,-12 23-1,23-37-22,0-1-1,0 0 1,1 0-1,0 1 1,0-1-1,0 1 1,0-1-1,1 1 1,0 8-1,0-11 2,0-1 1,0 1-1,1 0 0,-1-1 1,1 1-1,-1 0 0,1-1 1,0 1-1,0-1 0,0 1 1,-1-1-1,1 0 0,0 1 1,1-1-1,-1 0 0,0 0 1,0 0-1,1 1 0,-1-1 1,0-1-1,1 1 0,-1 0 1,1 0-1,-1 0 1,1-1-1,-1 1 0,1-1 1,0 1-1,1-1 0,5 1 29,1 0 1,-1-1-1,0 0 0,0 0 1,1-1-1,-1 0 0,0 0 0,0-1 1,0 0-1,0-1 0,0 0 0,0 0 1,-1-1-1,0 1 0,1-2 1,-1 1-1,-1-1 0,10-8 0,-10 8-18,0 0-1,0-1 0,0 0 0,-1 0 0,0 0 0,0-1 0,-1 1 1,1-1-1,-1-1 0,-1 1 0,0 0 0,0-1 0,0 0 0,-1 0 1,0 0-1,0 0 0,-1 0 0,1-15 0,-3 21-89,1 0 0,0 0 0,-1 0 0,1 0 0,-1 0 0,0 0 0,1 0 0,-1 0 0,0 0 0,0 0 0,-1 0 0,1 1 0,0-1 0,0 0 0,-1 1 0,-2-3 0,4 4 34,-1 0 0,1-1 1,-1 1-1,1 0 0,-1-1 1,1 1-1,-1 0 0,1 0 1,-1 0-1,0-1 0,1 1 1,-1 0-1,1 0 0,-1 0 1,1 0-1,-1 0 0,0 0 1,1 0-1,-1 0 0,1 0 0,-1 1 1,1-1-1,-2 0 0,1 1 26,0 0 0,0 0 0,0 0-1,0 0 1,0 0 0,0 0 0,0 0 0,1 0-1,-1 0 1,0 0 0,1 0 0,-1 0-1,1 1 1,-1-1 0,0 2 0,-2 21-455,4 6-125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91 22485,'-11'15'731,"1"2"0,1 0 0,1 0 0,0 0 1,-6 23-1,8-21-615,1 0 1,1 0-1,1 1 1,1-1-1,1 1 1,0-1 0,1 1-1,5 29 1,1-29-21,-6-20-94,1 0 0,-1 0 1,0 1-1,0-1 0,0 0 1,1 0-1,-1 0 1,0 0-1,0 0 0,0 0 1,1 0-1,-1 0 0,0 0 1,0 0-1,0 0 0,1 0 1,-1 0-1,0-1 0,0 1 1,0 0-1,0 0 0,1 0 1,-1 0-1,0 0 1,0 0-1,0 0 0,0 0 1,1-1-1,-1 1 0,0 0 1,0 0-1,0 0 0,0 0 1,0-1-1,0 1 0,0 0 1,1 0-1,-1 0 0,0 0 1,0-1-1,0 1 0,0 0 1,0 0-1,0-1 1,12-38 160,-10 29-144,12-36 58,1 0-1,23-45 1,-27 68-78,1 1 0,1 0-1,1 1 1,1 1 0,28-31-1,-39 47-6,1-1 0,0 1 0,1 0 0,-1 0-1,1 0 1,-1 1 0,1 0 0,0 0 0,9-2 0,-12 4 3,-1 0 1,1 1 0,-1-1 0,1 1 0,-1 0 0,1 0 0,-1 0 0,1 0 0,0 0 0,-1 0 0,1 1 0,-1-1 0,1 1-1,-1 0 1,0 0 0,1 0 0,-1 0 0,0 0 0,1 0 0,-1 1 0,0-1 0,0 1 0,0-1 0,0 1 0,0 0-1,2 3 1,-2-2 1,1 1 0,0-1-1,-1 1 1,0 0 0,0 0-1,0 0 1,0 0-1,0 0 1,-1 1 0,0-1-1,0 1 1,0-1 0,-1 0-1,1 1 1,-1-1-1,0 1 1,0-1 0,-1 6-1,0-6 13,0 0 1,-1 0-1,1-1 0,-1 1 0,0 0 1,1-1-1,-2 1 0,1-1 0,0 0 0,-1 0 1,1 0-1,-1 0 0,0 0 0,0 0 0,0-1 1,0 0-1,-1 1 0,1-1 0,-1 0 1,-5 2-1,-5 1 50,-1 0 0,0-1 0,0-1 0,0 0 0,0-1 0,0 0 0,0-1 0,-1-1 0,1-1 0,-17-2 0,30 2-96,0 1 0,0 0 0,0-1 0,0 1 0,0-1 0,0 1 0,0-1 0,0 0-1,0 0 1,1 0 0,-1 0 0,0 0 0,1 0 0,-1-1 0,-2-2 0,3 3-41,1 0 0,0 0 0,-1 0 0,1 0 1,0 0-1,-1 0 0,1 0 0,0 0 0,0 0 0,0 0 0,0-1 0,0 1 1,0 0-1,0 0 0,1 0 0,-1 0 0,0 0 0,1 0 0,-1 0 1,0 0-1,1 0 0,-1 0 0,1 0 0,0 0 0,-1 0 0,1 1 0,0-1 1,-1 0-1,1 0 0,1-1 0,8-7-357,0 0 0,22-14 1,7-4-444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7:57:0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18964,'0'2'137,"1"-1"1,-1 1-1,0-1 1,0 0-1,0 1 1,0-1-1,0 1 0,0-1 1,0 1-1,0-1 1,0 1-1,-1-1 0,1 0 1,0 1-1,-1-1 1,0 0-1,1 1 0,-2 1 1,-1 4 197,-38 95 2512,22-59-2023,2 1-1,2 0 1,-12 55-1,22-60-1057,2 1-1,1-1 1,3 0 0,6 56-1,-7-95 182,0 0 0,0 0-1,0 0 1,-1 0 0,1 0 0,0 1-1,0-1 1,0 0 0,0 0 0,0 0-1,0 0 1,-1 0 0,1 0 0,0 0-1,0 0 1,0 0 0,0 0 0,0 0-1,0 0 1,-1 0 0,1 0 0,0 0-1,0 0 1,0 0 0,0-1 0,0 1-1,0 0 1,-1 0 0,1 0 0,0 0-1,0 0 1,0 0 0,0 0 0,0 0-1,0 0 1,0 0 0,0-1 0,0 1-1,0 0 1,-1 0 0,1 0 0,0 0-1,0 0 1,0 0 0,0 0 0,0-1-1,0 1 1,0 0 0,0 0 0,0 0-1,0 0 1,0 0 0,0 0 0,0-1-1,-17-41-1709,3 6 628</inkml:trace>
  <inkml:trace contextRef="#ctx0" brushRef="#br0" timeOffset="1">7 319 15995,'-7'-19'1849,"11"15"-905,8 4-384,12 8 1056,8 4-343,7 2-817,4 3-632,7 3 312,-2 3-96,-3 0-296</inkml:trace>
  <inkml:trace contextRef="#ctx0" brushRef="#br0" timeOffset="2">538 696 23197,'-6'8'2545,"6"-1"-1825,9-7-312,1-4 1672,2-5-1960,0 1-984,8-4 776,-7 2-176,-5-1-256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1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7970,'-2'-3'357,"-1"1"0,1-1 0,-1 0 0,1 1 0,-1 0-1,0-1 1,0 1 0,0 0 0,0 0 0,0 1 0,0-1 0,0 1 0,-1 0 0,1-1 0,-1 1 0,1 1 0,-1-1 0,1 0 0,-1 1 0,-4 0 0,7 0-295,0 0 0,0 1 1,1-1-1,-1 0 0,1 1 0,-1-1 0,0 0 0,1 1 1,-1-1-1,1 1 0,-1-1 0,1 1 0,-1-1 1,1 1-1,-1 0 0,1-1 0,0 1 0,-1 0 1,1-1-1,0 1 0,-1 0 0,1-1 0,0 1 1,0 0-1,0-1 0,0 1 0,-1 1 0,1 19 239,3-17-168,0 0 0,0-1 0,0 1 0,1-1 0,-1 1 0,1-1 0,8 5-1,5 5 153,27 25 88,-25-24-94,-1 2 1,21 24-1,-24-25-85,0-1-1,26 20 1,0 0-118,-34-27-60,0 0 0,0-1 0,1 0 0,0 0 0,1-1 0,-1 0 0,1 0 0,0-1 0,0 0 0,13 4 0,-10-4 1,-1 0 0,1 1 0,-1 1 0,0 0 0,-1 0 0,0 1 0,0 0 0,12 11 0,-15-12-24,7 6 10,-1 1 1,0 0-1,20 29 0,-18-22 13,-3-7-6,1 0 0,0 0 0,1-1 0,0-1 0,20 11 0,-5-6-17,0-2 0,1-1 0,0-2 0,33 8 0,7 3 44,-39-11-29,34 17 0,-55-23-3,0 1-1,0 1 0,0-1 0,-1 1 1,0 1-1,14 15 0,13 27 0,-27-37 5,0 0-1,19 21 1,-22-28-10,3 3 10,0-1 0,-1 1 0,0 1 0,0 0 0,11 21 0,-18-31-5,17 14 27,17 28 74,-17-22-92,31 45-1,-49-64-27,0 0 0,1-1 0,-1 1 0,1 0 0,-1-1 0,1 1 0,-1 0 0,1-1 0,0 1 0,-1-1 0,1 1 0,0-1 0,-1 1 0,1-1 0,0 0 0,0 1 0,-1-1 0,1 0 0,0 0 0,0 1 0,0-1 0,1 0 0,-2 0-10,0 0 0,1 0 0,-1 0 0,0 0 0,1 0 0,-1-1 0,0 1 0,1 0 0,-1 0 0,0 0 0,1 0 0,-1 0 0,0-1 0,1 1 0,-1 0 0,0 0 0,0-1 0,1 1 0,-1 0 0,0 0 1,0-1-1,0 1 0,1 0 0,-1-1 0,0 1 0,0 0 0,0-1 0,0 1 0,0 0 0,0-1 0,0 1 0,1 0 0,-1-1 0,0 1 0,0-1 0,0 1 0,0 0 0,-1-1 0,-3-15-201,-4-5-80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4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13 476 11963,'-4'4'913,"-5"9"2990,9-11-1901,8-5-621,23-16-699,-1-2-1,0-1 1,-2-1 0,47-49 0,-55 50-607,-1-1 0,-2-1-1,0-1 1,-1 0 0,-2-1 0,16-38-1,-26 56-61,-1 0-1,-1 0 0,0-1 1,0 1-1,0 0 0,-1-1 1,0-11-1,-1 18-11,0 0 0,-1 0 0,1 0 0,0 0 0,-1 0 0,0 0 0,1 0 0,-1 0 0,0 0 0,0 0 0,0 0 0,0 0-1,0 0 1,0 1 0,-1-1 0,1 1 0,-1-1 0,1 1 0,-1-1 0,1 1 0,-1 0 0,0 0 0,0 0 0,0 0 0,0 0 0,0 0 0,1 0 0,-1 0 0,-1 1 0,1-1 0,0 1 0,0 0 0,0 0 0,-3-1 0,-3 1-5,0 1 1,0-1-1,0 1 1,0 1-1,1-1 1,-1 1-1,0 1 1,1-1-1,0 1 1,-1 1 0,1-1-1,0 1 1,1 0-1,-10 8 1,2-1 0,1 0-1,0 1 1,0 1 0,1 0 0,-14 22 0,15-19 2,1 0-1,1 2 1,0-1 0,-10 32-1,16-38 2,0 0-1,0 0 0,1 1 1,0-1-1,1 1 0,1-1 0,0 1 1,0-1-1,3 14 0,-3-23 0,1 1 0,-1-1-1,1 1 1,-1-1 0,1 1-1,0-1 1,0 0 0,0 0-1,1 1 1,-1-1 0,0 0-1,1 0 1,-1 0 0,1 0-1,0 0 1,0-1-1,0 1 1,0 0 0,0-1-1,0 0 1,0 1 0,0-1-1,0 0 1,1 0 0,2 1-1,-2-2 19,0 1 0,0-1 0,0 0-1,0 0 1,1 0 0,-1 0 0,0-1-1,0 1 1,0-1 0,0 0 0,0 0-1,0 0 1,0 0 0,0 0 0,0-1-1,-1 1 1,1-1 0,0 0 0,3-3 0,39-35 208,-25 22-175,1 0-1,0 2 1,38-23 0,-57 38-43,0 0 1,0 0-1,0 0 1,0 0 0,0 1-1,0-1 1,0 1-1,0-1 1,0 1-1,1 0 1,-1 0 0,0 0-1,0 0 1,0 0-1,1 0 1,-1 1-1,0-1 1,0 1 0,0-1-1,0 1 1,4 2-1,-5-2-2,1 0 0,-1 0 0,0 1 0,0-1 0,1 0 0,-1 1 0,0-1 0,0 1 0,-1-1 0,1 1-1,0-1 1,0 1 0,-1 0 0,1-1 0,-1 1 0,0 0 0,1 0 0,-1-1 0,0 1 0,0 0 0,0 0 0,0-1 0,0 1-1,-1 0 1,1 0 0,0-1 0,-1 1 0,0 2 0,-1 0 0,0-1-1,1 0 1,-1 1-1,0-1 1,-1 0-1,1 0 1,0-1-1,-1 1 1,0 0-1,1-1 1,-1 0-1,0 1 1,-7 2-1,-49 25 97,44-23-82,-7 2 16,15-7-25,1 1-1,-1 0 1,1 0 0,-10 7 0,16-10-11,0 0 1,0 0 0,-1 0 0,1 1-1,0-1 1,0 0 0,0 0-1,0 1 1,0-1 0,0 0-1,0 0 1,0 1 0,0-1-1,0 0 1,0 0 0,0 1 0,0-1-1,0 0 1,0 0 0,0 1-1,1-1 1,-1 0 0,0 0-1,0 0 1,0 1 0,0-1-1,0 0 1,1 0 0,-1 0 0,0 1-1,0-1 1,0 0 0,0 0-1,1 0 1,-1 0 0,0 0-1,0 1 1,1-1 0,-1 0-1,0 0 1,0 0 0,0 0 0,1 0-1,-1 0 1,0 0 0,0 0-1,1 0 1,-1 0 0,0 0-1,0 0 1,1 0 0,-1 0-1,22 5-27,-17-3 21,16 3-11,55 15-8,-67-17 24,-1 0 0,0 1 0,0 0 0,0 0 0,0 1 0,10 8 0,-17-12-30,0 1 0,1-1 0,-1 0 0,0 1 0,-1-1 0,1 1 0,0-1-1,0 1 1,-1-1 0,1 1 0,0 2 0,-3-6-45,1-4-29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2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123 673 14043,'2'-1'5185,"1"-8"-4055,-9 4-535,6 5-577,0 0 1,-1 0 0,1 0-1,-1 0 1,1 0 0,0 0-1,-1-1 1,1 1 0,0 0-1,-1 0 1,1 0 0,0-1-1,-1 1 1,1 0 0,0 0-1,0-1 1,-1 1 0,1 0-1,0-1 1,0 1 0,0 0-1,-1-1 1,1 1 0,0 0-1,0-1 1,0 1 0,0 0-1,0-1 1,0 1 0,-1-1-1,1 1 1,0-1 0,6-38 1259,-5 31-1067,-1 0 0,2 0 1,2-11-1,-4 18-208,1-1 33,0-1 0,0 1-1,0 0 1,-1 0 0,1 0-1,-1-1 1,1 1 0,-1 0-1,0-1 1,0 1 0,0 0-1,0-1 1,0 1 0,-1 0-1,1-1 1,-1 1 0,1 0 0,-2-4-1,0 1 17,2 1 0,-1-1 1,1 0-1,-1 0 0,1 0 0,0 0 0,2-8 0,-1-25 153,-1 5-168,0 28-30,1 1-1,-1-1 1,0 1-1,-1-1 1,1 1-1,-1 0 1,0-1-1,0 1 1,0 0-1,-4-9 1,3 8-3,0-1 0,0 1 0,1-1 0,-2-8 0,-7-20 11,7 27-14,0-1 0,1 0 0,0 1 0,0-1 0,1 0 0,-2-14 0,1 0 41,1 18-33,0 0-1,0 0 1,0 0-1,-1 1 1,1-1-1,-4-5 1,3 6-6,0 0 1,0 0 0,1-1-1,0 1 1,-1 0 0,1-1-1,0 1 1,1-1-1,-2-6 1,2 8-5,3-10 1,4 5-21,-6 7 21,-1 0-1,0 0 1,0 0 0,0 0-1,0 0 1,0 0 0,0 0-1,0-1 1,1 1-1,-1 0 1,0 0 0,0 0-1,0 0 1,0 0 0,0 0-1,0 0 1,1 0 0,-1 0-1,0 0 1,0 0-1,0 0 1,0 0 0,0 1-1,0-1 1,1 0 0,-1 0-1,0 0 1,0 0 0,0 0-1,0 0 1,0 0-1,0 0 1,0 0 0,1 0-1,-1 0 1,0 0 0,0 1-1,0-1 1,0 0 0,0 0-1,0 0 1,0 0-1,0 0 1,0 0 0,0 0-1,0 1 1,0-1 0,0 0-1,0 0 1,0 0 0,0 0-1,0 0 1,0 0-1,0 1 1,0-1 0,0 0-1,0 0 1,0 0 0,0 0-1,0 0 1,0 0 0,0 1-1,0-1 1,0 0-1,0 0 1,0 0 0,0 0-1,-9 29-29,-4 31-1,-1 6 22,14-65 9,-9 30-7,1 0 0,2 1 0,1 0 0,0 32 0,18-101 31,25-128 33,-5 29-71,-32 128 15,0 1-1,0-1 1,-1 0 0,0 0 0,-1 1 0,0-1 0,0 0 0,0 1-1,-1-1 1,-3-7 0,-4 7-17,9 8 14,0 0 1,0 0-1,0 0 1,0 0-1,0 0 1,0-1-1,0 1 1,0 0-1,0 0 1,0 0-1,0 0 1,0 0-1,0 0 1,0 0-1,0-1 1,0 1-1,0 0 1,-1 0-1,1 0 1,0 0-1,0 0 1,0 0-1,0 0 0,0 0 1,0 0-1,0 0 1,0 0-1,-1 0 1,1 0-1,0 0 1,0-1-1,0 1 1,0 0-1,0 0 1,0 0-1,-1 0 1,1 0-1,0 0 1,0 0-1,0 0 1,0 1-1,0-1 1,0 0-1,-1 0 1,1 0-1,0 0 1,0 0-1,0 0 1,0 0-1,0 0 1,0 0-1,0 0 1,0 0-1,-1 0 1,1 0-1,0 1 0,0-1 1,0 0-1,0 0 1,0 0-1,0 0 1,0 0-1,0 0 1,0 1-1,1 5-10,-1 1 0,0-1 0,0 1 0,-1 0 0,0-1 0,0 1-1,0-1 1,-3 8 0,-2 17 0,-4 165-19,7-89 25,3-101 6,1 1 0,-1-1 0,1 0 1,0 0-1,1 1 0,0-1 1,0 0-1,0 0 0,0-1 0,5 8 1,-2-1-12,-3-8 10,-1-1 1,0 1-1,-1 0 1,1 0 0,-1-1-1,1 1 1,-1 0-1,0 0 1,0 0-1,-1 0 1,1-1 0,-3 8-1,2-6 0,0 0 0,0 0-1,1 0 1,0 0 0,0 0-1,0 5 1,8 4-33,-7-13 30,0 1 0,0-1 0,0 0 0,0 1 0,-1-1 0,1 1 0,0-1 0,-1 1 0,1-1-1,-1 1 1,1 1 0,4 33-30,-5-39 35,1 1 1,0-1 0,0 0 0,0 1-1,0-1 1,0 0 0,0 1 0,3-4-1,-1 2-4,-1 1 0,0-1-1,0 0 1,-1 1-1,1-1 1,0-5 0,-1-1-1,-1-1 1,0 0 0,-1 0 0,0 0 0,-1 0-1,0 1 1,-5-15 0,3 8 6,0 1 0,-1-18-1,0-22-27,-3-63-2,5 93 25,2 23-1,0-1 0,1 1 0,-1-1 0,1 1 0,0-1 0,0 1 0,0-1 0,1 1 0,-1-1 0,1 1 0,0-1 0,1-3 0,6-15-7,-1-1-1,6-30 1,-13 47 13,-1 12-486,1-5 419,1-11 236,0-5-225,-5-3-2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06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14 14787,'1'0'100,"-1"0"0,1-1-1,-1 1 1,1 0 0,-1-1 0,0 1-1,1-1 1,-1 1 0,1-1 0,-1 1-1,0-1 1,0 0 0,1 1 0,-1-1-1,0 1 1,0-1 0,0 1 0,1-1-1,-1 0 1,0 0 0,0 1-70,-1 0 0,1-1 1,0 1-1,0 0 0,0 0 0,0 0 0,-1 0 0,1 0 1,0-1-1,0 1 0,0 0 0,-1 0 0,1 0 1,0 0-1,0 0 0,-1 0 0,1 0 0,0 0 1,0 0-1,-1 0 0,1 0 0,0 0 0,0 0 1,0 0-1,-1 0 0,1 0 0,0 0 0,0 0 1,-1 0-1,1 0 0,0 0 0,0 0 0,-1 0 0,1 1 1,0-1-1,0 0 0,0 0 0,0 0 0,-1 0 1,1 0-1,0 1 0,0-1 0,0 0 0,0 0 1,-1 0-1,1 1 0,0-1 0,0 0 0,0 0 1,0 1-1,0-1 0,-11 12 252,2-1 0,-1 2 0,1-1 0,1 2 0,-9 18 1,-8 11 2,-13 16-38,-2-2 0,-2-2 0,-3-2 1,-91 83-1,134-134-274,-21 15 76,22-16-74,1-1-1,0 0 0,0 1 0,-1-1 0,1 0 0,0 0 0,-1 1 0,1-1 0,0 0 0,-1 0 0,1 0 0,0 1 0,-1-1 1,1 0-1,-1 0 0,1 0 0,0 0 0,-1 0 0,1 0 0,-1 0 0,1 0 0,0 0 0,-1 0 0,1 0 0,-1 0 1,1 0-1,0 0 0,-1 0 0,1 0 0,0 0 0,-1-1 0,1 1 0,-1 0 0,1 0 0,0 0 0,-1-1 0,1 1 0,0 0 1,-1 0-1,1-1 0,0 1 0,0 0 0,-1-1 0,1 1 0,0 0 0,0-1 0,0 1 0,-1 0 0,1-1 0,0 1 0,0 0 1,0-1-1,0 1 0,0-1 0,0 1 0,0-1 0,-6-37-554,-1 6 177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0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15419,'138'100'5402,"-37"-30"-4593,96 78-1205,-196-148 401,0 1 2,-1 0 0,2 0-1,-1 0 1,0 0 0,0-1-1,0 1 1,0 0 0,0-1-1,0 1 1,1-1 0,-1 0-1,0 1 1,1-1 0,-1 0-1,0 0 1,0 1 0,1-1-1,-1 0 1,0 0 0,2-1-1,2-2-92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0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40 13915,'9'-28'2047,"-10"17"-1114,1 11-874,-1 0 1,1 0-1,-1 0 1,1 0-1,-1 0 1,0 0-1,1 1 1,-1-1-1,1 0 1,-1 0-1,1 0 1,-1 1-1,1-1 1,-1 0-1,1 1 1,-1-1-1,1 0 1,0 1-1,-1-1 1,1 1-1,-1-1 1,1 1-1,-1 0 1,-24 26 557,1 2 0,-25 37 0,-37 70-236,74-116-165,5-5-24,5-11-108,1-1 1,-1 1 0,1-1 0,-1 0 0,0 0 0,0 0 0,-1 0 0,1 0-1,-5 4 1,7-7-74,0 0 0,0 0-1,-1 0 1,1 1 0,0-1-1,0 0 1,0 0 0,0 0-1,0 0 1,0 0-1,-1 0 1,1 0 0,0 0-1,0 0 1,0 0 0,0 0-1,-1 0 1,1 0 0,0 0-1,0 0 1,0 0 0,0 0-1,0 0 1,-1 0 0,1 0-1,0 0 1,0 0 0,0 0-1,0 0 1,0 0 0,-1-1-1,1 1 1,0 0-1,0 0 1,0 0 0,0 0-1,0 0 1,0 0 0,0 0-1,-1-1 1,1 1 0,0 0-1,0 0 1,0 0 0,0 0-1,0 0 1,0-1 0,0 1-1,0 0 1,0 0 0,0 0-1,0 0 1,0 0 0,0-1-1,0 1 1,0 0-1,1-16 225,8-16-247,41-76-1313,-49 106 1262,0 1-31,-1 3 38,-2 10-31,0-3-118,5-16-298,-3 7 465,0 0 0,0-1 0,0 1 0,1 0 1,-1 0-1,0 0 0,0 0 0,0 0 0,0-1 0,0 1 0,0 0 0,0 0 0,1 0 0,-1 0 0,0-1 0,0 1 0,0 0 0,0 0 0,0 0 0,0-1 0,0 1 0,0 0 0,0 0 0,0 0 0,0-1 0,0 1 0,0 0 0,0 0 0,0 0 0,-1-1 0,1 1 0,0 0 0,0 0 1,0 0-1,0 0 0,0-1 0,0 1 0,0 0 0,0 0 0,-1 0 0,1 0 0,0 0 0,0-1 0,0 1 0,0 0 0,-1 0 0,1 0 0,0 0 0,0 0 0,0 0 0,0 0 0,-1 0 0,1 0 0,0 0 0,0 0 0,0 0 0,-1 0 0,1 0 0,0 0 0,0 0 0,-1 0 1,-2 2-290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08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34 13971,'9'-8'1594,"-5"9"18,-7 17 621,0-7-2101,-71 254 3760,83-294-2512,4-31-1,-4 5-1256,-3-1 0,-1-64 0,-4 133-137,0 0 1,1 0-1,0 0 0,1 0 1,1 0-1,0-1 1,0 1-1,1-1 0,1 0 1,8 12-1,-12-21 15,0 0 0,0-1 0,0 1 1,1-1-1,-1 0 0,1 1 0,0-1 0,0 0 0,0-1 0,0 1 0,0 0 0,0-1 0,0 0 0,0 1 0,1-1 0,-1-1 0,0 1 0,7 0 0,-4-1 3,0 0 0,-1 0 0,1-1 0,0 0-1,0-1 1,-1 1 0,1-1 0,-1 0-1,1 0 1,7-5 0,-4 2 1,0-1 0,0 0 0,-1 0 0,1-1 0,-1 0 0,-1-1 0,1 0 0,-2 0 0,1 0 0,-1-1 0,10-17 0,-16 25-5,1 0 0,-1 1 0,1-1 0,-1 0 1,0 0-1,0 0 0,1 1 0,-1-1 0,0 0 1,0 0-1,0 0 0,0 0 0,0 0 0,0 1 1,0-1-1,0 0 0,0-1 0,-9 6 7,-16 23-4,19-16 4,1 0-1,0 1 1,0 0 0,2 0 0,-1 1-1,1-1 1,1 1 0,-1 14 0,2-23-53,1 1 1,0-1-1,0 0 1,0 1 0,1-1-1,-1 0 1,1 0-1,0 1 1,0-1 0,0 0-1,1 0 1,0 0-1,-1 0 1,2 0-1,-1-1 1,0 1 0,1 0-1,-1-1 1,1 0-1,0 0 1,0 0 0,0 0-1,1 0 1,-1 0-1,1-1 1,-1 1-1,7 2 1,13 0-412,-15-5 143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20 17164,'-18'6'622,"1"0"1,0 1-1,0 1 1,1 0-1,0 2 1,0 0-1,1 0 1,-24 22-1,38-30-563,-1-1 0,1 0 0,0 1 0,0-1 0,-1 1 0,1 0 0,1-1 0,-1 1 0,0 0 0,0-1 0,0 1 0,1 0 0,-1 0 0,1 2 0,0-4-37,0 1 0,0 0 0,0-1 0,0 1 0,0 0-1,0-1 1,1 1 0,-1 0 0,0-1 0,1 1 0,-1 0 0,0-1-1,1 1 1,-1-1 0,1 1 0,-1-1 0,1 1 0,-1-1-1,1 1 1,-1-1 0,1 1 0,-1-1 0,1 0 0,1 1 0,2 1 0,0-1 1,1 0-1,-1 0 1,1 0 0,-1 0-1,1-1 1,-1 0 0,1 0-1,6-1 1,20-3-107,0-2 1,0-2-1,31-11 1,-38 10-98,0 1 0,0 2 0,0 1 1,1 0-1,49-1 0,-73 6 180,-1-1 0,1 1 0,0 0 0,-1 0 0,1 0 0,-1 0 0,1 0 0,0 0 0,-1 0 0,1 0 0,0 0 0,-1 1 0,1-1 0,-1 0 0,1 0 0,0 0-1,-1 1 1,1-1 0,-1 0 0,1 1 0,-1-1 0,1 0 0,-1 1 0,1-1 0,-1 1 0,0-1 0,1 1 0,-1-1 0,1 1 0,-1-1 0,0 1 0,0-1 0,1 1 0,-1 0 0,0-1 0,0 1 0,1 1 0,-2 0 52,1 0-1,-1 0 1,0 1 0,0-1-1,1 0 1,-1 0 0,-1 0-1,0 2 1,-2 3 293,12-21-165,0 0-1,1 0 1,1 1-1,0 0 1,1 0-1,24-20 1,-32 31-295,0 0 0,0 1 1,0-1-1,0 1 0,0 0 0,0 0 0,0 0 0,0 0 1,1 1-1,-1-1 0,0 1 0,1 0 0,-1 0 0,0 0 1,1 0-1,5 2 0,6 1-687,1 2 1,19 7-1,-9-3 398,15 4-337,4-1-106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1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14 11082,'-1'-10'1840,"1"10"-1730,0 0-1,0 0 1,0-1-1,0 1 0,0 0 1,0 0-1,0 0 0,-1-2 1204,1 2-1204,-1 0 1,1 0-1,0 0 1,0 0-1,0 0 0,0 0 1,0 0-1,-1 0 1,1 0-1,0 0 0,0 0 1,0 0-1,0 0 0,-1-1 1,1 1-1,0 1 1,0-1-1,0 0 0,0 0 1,0 0-1,-1 0 1,1 0-1,0 0 0,-1 1 1204,0-1-1204,1 0 1,0 0-1,1 3 158,-1-1-1,1 0 1,0 0 0,0 0-1,0 0 1,0 0 0,0 0-1,1 0 1,1 2 0,2 4-145,0 4-63,36 72 499,-38-82-557,-1 0 0,1 0 0,0 0 0,-1 0 1,1-1-1,0 1 0,0-1 0,0 1 0,0-1 0,1 0 0,-1 0 0,0 0 0,0-1 0,7 1 0,16 5-18,11 8 41,30 13-17,-50-17-18,0 1 0,28 23 0,10 6 37,-47-34-2,0 0 0,0 1 0,0 0-1,-1 0 1,11 14 0,-10-12-15,-6-6-8,1-1 1,0 0-1,0 1 1,0-1-1,0 0 1,0 0-1,1-1 1,-1 1-1,1-1 1,3 2-1,-3-2-3,0 0 1,0 1-1,-1-1 0,1 1 0,-1 0 0,1 0 0,-1 0 0,0 1 0,4 3 0,75 89 106,-62-69-101,1 0 1,2-2-1,0 0 0,42 32 0,-51-46 4,0 0-1,1-1 1,1 0-1,0-1 1,0-1-1,0 0 1,20 4-1,-16-6 18,-1 0 0,1 2 0,18 8 0,-31-12-18,0 1 1,0 0-1,-1 0 0,1 1 1,-1 0-1,0 0 0,0 0 1,-1 1-1,1 0 0,8 13 1,-12-16-5,1 0 0,0 1 1,0-1-1,0-1 0,0 1 1,1 0-1,3 2 1,-3-2 6,0 0 0,0 0 0,0 0 1,-1 0-1,7 8 0,29 33-27,-12-15 0,-23-25 19,0 0 0,1 1 0,-1-2-1,1 1 1,0 0 0,0-1 0,0 0-1,10 4 1,-4 4-17,0 3 85,-11-14-23,2 1-46,-1-1 0,0 0 0,0 1 1,0-1-1,1 1 0,-1 0 0,0-1 0,0 1 1,0 0-1,0-1 0,0 1 0,0 0 1,0 0-1,0 0 0,0 0 0,-1 0 0,1 0 1,1 1-1,14 26-9,-11-18 3,-3-7-2,0 0 1,0 0-1,0 0 0,0-1 1,0 1-1,1-1 0,-1 1 1,1-1-1,0 0 0,0 0 1,0 0-1,0 0 1,0 0-1,0-1 0,0 0 1,0 1-1,1-1 0,4 1 1,-6-2-17,0 0 1,1 1-1,-1-1 1,0 1-1,1-1 1,-1 1-1,0 0 1,0 0 0,1 0-1,-1 0 1,0 1-1,0-1 1,0 1-1,-1-1 1,1 1-1,3 3 1,-1 2 51,-5-7-543,-11-14-181,1-6 512,-1-5-93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2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12563,'-1'0'63,"1"0"1,0 0-1,-1 0 1,1 0-1,-1 0 1,1 0-1,0 0 1,-1 1-1,1-1 1,-1 0-1,1 0 1,0 0-1,-1 1 1,1-1-1,0 0 1,-1 0 0,1 1-1,0-1 1,-1 0-1,1 1 1,0-1-1,0 0 1,-1 1-1,1-1 1,0 0-1,0 1 1,0-1-1,-1 1 1,1-1-1,-8 15 448,7-14-344,-9 24 145,0 0 1,2 0-1,1 1 1,1 0-1,1 1 0,1-1 1,0 34-1,5-49-746,4-17-29,3-19-283,8-44 98,-7 30 217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3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12755,'2'9'689,"1"0"0,0-1 0,0 0 0,1 0 1,0 0-1,7 9 0,2 5-653,30 40-1,-39-58-47,-1 0-7,-1 0 1,1-1-1,0 1 1,1-1 0,-1 0-1,0 0 1,1-1 0,0 1-1,0-1 1,-1 1-1,8 2 1,-11-5-10,1 0 0,-1 0 0,0 0 0,0 0-1,0 0 1,1 0 0,-1 0 0,0 0 0,0 0 0,0-1 0,1 1 0,-1 0-1,0 0 1,0 0 0,0 0 0,0 0 0,1 0 0,-1 0 0,0 0 0,0-1-1,0 1 1,0 0 0,0 0 0,1 0 0,-1 0 0,0-1 0,0 1 0,0 0 0,0 0-1,0 0 1,0 0 0,0-1 0,0 1 0,0 0 0,0 0 0,0 0 0,0-1-1,0 1 1,0 0 0,0 0 0,0 0 0,0-1 0,0 1 0,0 0 0,0 0-1,0 0 1,0 0 0,0-1 0,0 1 0,0 0 0,0 0 0,0 0 0,0-1-1,-1 1 1,1 0 0,0 0 0,0 0 0,0 0 0,0 0 0,0-1 0,-1 1-1,1 0 1,0 0 0,0 0 0,-10-13-1033,-3 5 517,-4-1-149</inkml:trace>
  <inkml:trace contextRef="#ctx0" brushRef="#br0" timeOffset="1">24 147 10970,'-12'5'1193,"7"0"-617,-1-1-144,6-1 616,0-2-56,7-2-176,3-5-63,4-1-169,4-2-72,0-2-152,1 1-184,0 0-440,-4 0 432,-7 4-168,-7 6-72,-1-3-48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3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0 390 15307,'9'-13'1425,"5"-12"-953,2-7-176,10-9 496,2-2-104,8-5-240,0 2-96,0 8-224,-5 3-64,-4 9-152,-4 6-112,-7 10-184,-6 2-160,-8 8-184,-1-2-192,1 1 600,-1 1-209,-2-2-23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3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13995,'16'-19'1513,"-5"5"-778,0 2 0,1-1 0,1 2 0,14-12 0,-24 21-685,0 0 0,0 0 0,0 0 0,1 0 1,-1 0-1,1 1 0,-1 0 0,1 0 0,-1 0 1,1 0-1,0 0 0,0 1 0,-1-1 0,1 1 0,0 0 1,0 0-1,0 1 0,-1-1 0,1 1 0,0 0 0,0-1 1,-1 2-1,7 2 0,-6-3-47,-1 1 1,0 0-1,0 0 1,0 0-1,0 0 0,0 1 1,-1-1-1,1 1 0,-1-1 1,1 1-1,-1 0 1,0 0-1,0 0 0,0 0 1,-1 1-1,1-1 0,0 4 1,0-2 4,-1 0-1,-1 0 1,1 1-1,-1-1 1,0 0 0,0 0-1,0 0 1,-1 1-1,1-1 1,-4 9 0,0-2 13,0-1 0,-1 0 1,0 0-1,0 0 0,-2-1 0,1 0 1,-1 0-1,-1 0 0,-14 14 0,15-18 2,0 1-1,-1-1 0,0 0 0,-14 7 0,55-37 10,-5 7-244,-1-1 0,-1-2 0,0 0 0,-2-2 0,31-35 0,-18 7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0 704 13003,'1'-3'228,"-1"-1"1,1 1-1,0-1 1,0 1-1,0-1 0,1 1 1,-1 0-1,1 0 1,0 0-1,0 0 1,0 0-1,3-3 1,29-30 999,-8 17-911,0 1 0,0 1 0,51-23 0,3-2-187,-28 8-88,-2-2 0,87-83 1,15-11 33,-127 111-60,2 1-1,0 2 1,1 0 0,38-15 0,-24 14-6,-6 2 24,68-19 0,-90 33-207,-10 4-302,-16 14-247,9-13 769,-8 10-295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338 100 13843,'18'-19'991,"-11"12"-735,-1 1 0,0-1 0,0 0 0,-1 0-1,0-1 1,0 0 0,0 0 0,2-8 0,-6 16-233,-1-1 0,0 1 0,0 0-1,0 0 1,0 0 0,0 0 0,0-1 0,0 1 0,0 0-1,0 0 1,0 0 0,0-1 0,0 1 0,0 0 0,0 0-1,0 0 1,0-1 0,0 1 0,0 0 0,0 0 0,0 0-1,0 0 1,-1-1 0,1 1 0,0 0 0,0 0 0,0 0-1,0 0 1,0 0 0,0-1 0,0 1 0,-1 0 0,1 0-1,0 0 1,0 0 0,0 0 0,0 0 0,-1 0 0,1-1-1,0 1 1,0 0 0,-1 0 0,-10 2 428,-14 8-53,-6 8-344,2 1-1,0 1 1,1 2-1,1 1 1,1 0-1,1 3 1,-37 47 0,49-55-21,0 1 0,0 1 1,2 0-1,1 0 1,0 1-1,2 1 0,0-1 1,1 1-1,2 1 1,0-1-1,1 1 0,-1 43 1,5-57-5,1 0 1,0 0-1,0 0 1,1 0-1,0 0 1,1-1-1,0 1 1,0-1-1,1 1 0,0-1 1,0 0-1,1 0 1,0-1-1,0 1 1,13 12-1,-13-16-12,0 1-1,1-1 1,-1 0-1,1 0 1,0 0-1,1-1 0,-1 0 1,1 0-1,-1 0 1,1-1-1,0 0 1,0-1-1,0 1 1,0-1-1,0-1 1,0 1-1,0-1 1,0 0-1,0-1 0,0 0 1,7-1-1,-7 0 16,-1 0-1,0 0 1,0-1-1,0 0 1,0 0-1,0 0 1,0-1-1,-1 0 1,0 0-1,1 0 1,-2-1-1,1 1 1,8-11-1,-11 11 6,1 1-1,-1-1 1,1 0 0,-1 1-1,0-1 1,0 0 0,-1-1-1,1 1 1,-1 0 0,0 0-1,0-1 1,0 1 0,-1 0-1,0-1 1,0 1-1,0-1 1,0 1 0,0-1-1,-1 1 1,0 0 0,-2-8-1,2 10-17,0 0-1,0 0 0,0 0 1,0 1-1,0-1 0,-1 0 0,1 1 1,0-1-1,-1 1 0,1-1 1,-1 1-1,0-1 0,1 1 1,-1 0-1,0 0 0,0 0 1,0 0-1,0 0 0,0 1 0,-3-2 1,1 1-10,0 1 1,0 0 0,0-1 0,0 1-1,0 1 1,0-1 0,0 0-1,0 1 1,0 0 0,-7 2-1,7-1-12,-1 0-1,1 0 0,0 0 1,0 0-1,0 1 0,0 0 1,0 0-1,1 0 0,-5 4 1,6-5 0,1-1 1,-1 1 0,1 0-1,0 0 1,0 0 0,-1 0-1,1 0 1,1 0-1,-1 1 1,0-1 0,0 0-1,1 0 1,-1 1 0,1-1-1,0 0 1,0 0 0,0 1-1,0 2 1,0-4 1,0 0 0,0 0 0,0 0 0,1 0 0,-1 0 0,0 0 0,1 0 0,-1 0 0,1 0 0,-1 0 0,1 0 0,0 0-1,-1 0 1,1-1 0,0 1 0,-1 0 0,1 0 0,0-1 0,0 1 0,0 0 0,0-1 0,1 1 0,0 0-2,0 0 0,0-1 0,1 1 0,-1-1 0,0 0 0,0 1 0,0-1 0,1 0 0,-1 0 0,3-1 0,3-1-4,-1 1-1,1-1 1,-1-1 0,0 1 0,12-7 0,-5 0-2,-1 1 0,0-2 1,-1 0-1,1-1 1,-2 0-1,13-15 0,53-79-102,-29 36 60,-48 69 49,0 1 0,0-1 0,0 0 0,0 0 0,0 0 0,0 1-1,0-1 1,0 0 0,0 0 0,0 0 0,1 1 0,-1-1 0,0 0 0,0 0 0,0 0 0,0 0 0,0 1-1,1-1 1,-1 0 0,0 0 0,0 0 0,0 0 0,0 0 0,1 0 0,-1 0 0,0 1 0,0-1 0,1 0 0,-1 0-1,0 0 1,0 0 0,0 0 0,1 0 0,-1 0 0,0 0 0,0 0 0,0 0 0,1 0 0,-1 0 0,0 0 0,0 0-1,0-1 1,1 1 0,-1 0 0,0 0 0,0 0 0,0 0 0,1 0 0,-1 0 0,0 0 0,0-1 0,1 1-1,-4 23-25,3-22 26,-8 48-21,-1-4 9,3 1 0,-2 65-1,8-108-84,3 25 424,-3-27-280,0 0 0,1 0 0,-1 0 0,0 0 0,0 0 0,1 0 1,-1 0-1,1 0 0,-1 0 0,1 0 0,0 0 0,-1 0 0,1-1 0,0 1 0,-1 0 0,1 0 0,0 0 1,0-1-1,0 1 0,0-1 0,1 2 0,-1-2-40,-1 0 0,0 0 1,1 0-1,-1 0 0,0 0 1,1 0-1,-1 0 0,0 0 1,1 0-1,-1 0 0,0 0 0,0 0 1,1 0-1,-1 0 0,0-1 1,1 1-1,-1 0 0,0 0 0,0 0 1,1 0-1,-1-1 0,0 1 1,0 0-1,1 0 0,-1 0 0,0-1 1,0 1-1,1-1 0,6-13 214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5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73 15859,'-3'5'233,"0"1"0,0-1 1,0 1-1,1 0 0,0 0 0,0 0 0,1 0 0,-1 0 0,1 0 0,1 1 0,-1-1 0,1 8 0,2 8 79,0-1 0,8 27 1,-4-18-79,3 17-117,21 124-22,-28-158-364,0-20-458,-2-24-260,-3-26-429,-2 0 0,-3 1 0,-26-101 0,14 105 3601,20 51-2102,0 1 1,0 0-1,1 0 1,-1-1-1,0 1 1,0 0-1,0 0 1,0-1-1,0 1 1,1 0-1,-1 0 0,0 0 1,0-1-1,0 1 1,1 0-1,-1 0 1,0 0-1,0 0 1,1 0-1,-1-1 1,0 1-1,0 0 1,1 0-1,-1 0 1,0 0-1,1 0 1,-1 0-1,0 0 0,0 0 1,1 0-1,-1 0 1,0 0-1,0 0 1,1 0-1,-1 0 1,1 0-1,12 1 889,-12-1-779,25 0 516,0-1 1,0-1-1,-1-1 1,36-9-1,-23 2-1387,-1-2-1,44-20 1,-80 32 607,10-6-568,-11 6 605,0 0-1,0 0 0,1 0 1,-1 0-1,0 0 0,1 0 0,-1-1 1,0 1-1,0 0 0,1 0 1,-1 0-1,0 0 0,0-1 0,0 1 1,1 0-1,-1 0 0,0-1 1,0 1-1,0 0 0,0 0 1,1-1-1,-1 1 0,0 0 0,0 0 1,0-1-1,0 1 0,0 0 1,0 0-1,0-1 0,0 1 0,0 0 1,0-1-1,0 1 0,-3-3-614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6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12059,'6'1'2048,"4"-7"-1000,7-12-320,3-5 1825,7-3-1369,2 0-120,1 2-271,0 1-177,-3 9-512,-1 6-320,-10 13 1528,-3 5-1248,-12-2 88,-1 1-40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2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2 181 14203,'-2'11'1552,"14"-4"-815,5-7-201,10-7 776,5-3-200,5-9-240,3-1-47,0-4-745,3-2-521,-9-1 513,-6-6-144,-11 0-152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222 357 15595,'-15'-2'526,"0"1"-1,1 1 1,-1 0 0,0 1-1,1 0 1,-26 7-1,35-7-401,-1 0-1,1 1 1,0 0-1,1 0 1,-1 0-1,0 0 1,1 1-1,-1 0 1,1 0-1,0 0 1,0 0 0,0 1-1,0-1 1,0 1-1,1 0 1,0 0-1,0 1 1,0-1-1,0 1 1,1-1-1,0 1 1,-2 5-1,3-9-91,1 1-1,-1 0 1,1-1-1,0 1 1,-1-1-1,1 1 1,0 0-1,0-1 0,0 1 1,0 0-1,1-1 1,-1 1-1,0 0 1,1-1-1,-1 1 1,1-1-1,0 1 0,-1-1 1,1 1-1,2 2 1,-1-2-4,0 0 1,0 0-1,0 0 0,0-1 1,0 1-1,1-1 1,-1 1-1,1-1 0,-1 0 1,1 0-1,3 1 1,5 1 9,0-1 1,-1 0 0,1 0 0,0-2-1,15 1 1,-14-2-24,0 0-1,0-1 1,-1 0-1,1-1 1,-1 0-1,1-1 1,-1 0 0,0-1-1,19-11 1,-16 7 0,0-1 0,0-1 0,-1 0 0,-1-1 1,0 0-1,13-17 0,-3-3 34,-1 0 0,-2-2 0,-1 0 0,-2-1 0,18-52-1,-34 85-43,7-17 105,-1 1 0,6-38 0,-12 37-7,0 19-98,0 0 0,0 0-1,0-1 1,0 1-1,0 0 1,0 0 0,0-1-1,-1 1 1,1 0-1,0 0 1,0 0 0,0-1-1,0 1 1,0 0-1,0 0 1,-1 0 0,1-1-1,0 1 1,0 0 0,0 0-1,-1 0 1,1 0-1,0 0 1,0 0 0,0-1-1,-1 1 1,1 0-1,0 0 1,0 0 0,-1 0-1,1 0 1,0 0 0,0 0-1,-1 0 1,0 1 15,-1 0 0,0 0 0,1 1 0,-1-1 0,0 0 0,1 1 0,0-1 0,-1 1-1,1-1 1,0 1 0,0-1 0,0 1 0,0 0 0,-1 2 0,-12 23 55,1 0 0,1 1 0,1 0 0,2 1 0,1 0 0,1 0 0,1 1 0,2 0 0,1 0 0,2 1 0,2 37 0,0-58-198,1-1-1,-1 1 0,2-1 0,0 1 0,7 16 0,-8-22 30,0 0 0,0 0 0,1 0 1,-1 0-1,1-1 0,0 1 0,0-1 0,0 0 0,0 0 0,1 0 0,-1 0 0,1-1 0,0 1 0,0-1 1,4 2-1,10 0-341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41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74 198 7066,'-6'0'1118,"0"0"1,0-1 0,1 0-1,-1 1 1,0-2 0,1 1 0,-9-4-1,14 5-1055,-1 0-1,0 1 1,1-1-1,-1 0 0,0 0 1,1 0-1,-1 0 0,1 1 1,-1-1-1,1 0 0,-1 1 1,1-1-1,-1 0 1,1 1-1,-1-1 0,1 1 1,-1-1-1,1 1 0,-1-1 1,1 1-1,0-1 0,-1 1 1,1-1-1,0 1 1,0 0-1,-1-1 0,1 1 1,0-1-1,0 1 0,0 0 1,0 0-1,-6 21 1074,20-34 3173,-10 12-4268,1-1 1,-1 1 0,1-1 0,-1 0-1,0 0 1,6-3 0,-5 2 4,-1 0 0,1 1 1,0 0-1,-1 0 0,1 0 1,7 0-1,48-2-40,-39 1 5,0 1-1,25 1 0,7 6 35,93 5-59,-112-10 20,-21 0-11,0 0-1,0-2 1,1 1-1,15-4 0,147-26-8,-121 22 39,-11 4-31,59 1 0,-27 1 33,11 2 28,-54 1-66,0-1 0,60-9 0,-76 6 13,0 1 0,0 0 0,0 2 0,25 1 0,-1 0-3,0-3-1,47-7 1,52-2-18,156 1-2,-284 9 18,0-1 0,-1 0 0,1 0 1,0-2-1,18-6 0,22-6 10,28 0-37,1 3 0,85-1 0,-92 9 29,43 0-82,-118 4-239,-1 0 0,1 0 1,-1 0-1,1 0 0,0 0 1,-1 0-1,1 0 0,0 0 1,0-1-1,0 1 0,0 0 1,0-1-1,-1-2 0,0 1-486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42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41 11835,'4'-2'430,"19"-9"781,-22 11-1133,0-1-1,-1 1 0,1 0 0,0-1 1,-1 1-1,1 0 0,-1-1 0,1 1 1,-1-1-1,1 1 0,-1-1 0,1 1 1,-1-1-1,1 0 0,-1 1 0,0-1 1,1 1-1,-1-1 0,0 0 0,1 1 1,-1-1-1,0 0 0,0 0 1,0 1-1,0-1 0,0 0 0,0 1 1,0-1-1,0 0 0,0 0 28,-1 0-1,0 0 1,0 0 0,0 1 0,1-1-1,-1 0 1,0 1 0,0-1 0,0 1-1,0-1 1,0 1 0,0-1 0,0 1-1,0 0 1,0-1 0,0 1-1,0 0 1,-1 0 0,1 0 0,0 0-1,-1 0 1,-30 1 772,27-1-665,-10 2-42,1 0 1,-1 1 0,1 0-1,0 2 1,0-1-1,1 1 1,-1 1 0,1 1-1,0 0 1,-18 13-1,12-6 17,1 1 0,0 1-1,1 1 1,1 0 0,-25 33-1,38-45-147,-1 0 0,1 0-1,1 0 1,-1 0 0,1 1-1,0-1 1,0 1-1,0-1 1,-1 12 0,3-15-32,0 0 0,0 0 0,0 0 0,0 0 0,0 0 1,1 0-1,-1 0 0,1 0 0,-1 0 0,1 0 0,0 0 0,-1 0 1,1-1-1,0 1 0,0 0 0,1 0 0,-1-1 0,0 1 0,0-1 1,1 1-1,-1-1 0,1 0 0,-1 0 0,1 1 0,0-1 0,-1 0 1,1 0-1,0 0 0,0-1 0,0 1 0,2 0 0,2 1 11,0-1 0,0 0 0,0 0 0,0-1 0,0 0 0,0 0 0,0 0 0,1-1 0,-1 0 0,0 0 0,-1-1 0,11-3 0,-14 5-7,0-1 1,1 0-1,-1 0 1,0 0 0,1 0-1,-1 0 1,0-1-1,0 1 1,0-1 0,0 1-1,-1-1 1,1 0-1,0 1 1,0-1 0,-1 0-1,0 0 1,1 0-1,-1-1 1,0 1 0,0 0-1,0 0 1,0-1-1,0 1 1,-1 0 0,1-1-1,-1 1 1,1-1-1,-1 1 1,0-1 0,0 1-1,0-1 1,-1-3-1,0 3-1,0 0-1,-1 1 0,1-1 1,-1 1-1,1-1 0,-1 1 1,0-1-1,0 1 0,0 0 1,0 0-1,0 0 0,-1 0 1,1 1-1,0-1 0,-1 1 1,0-1-1,1 1 0,-1 0 0,0 0 1,1 0-1,-1 0 0,0 0 1,0 1-1,-5-1 0,5 0-6,0 1 0,0-1 0,0 1 0,-1 0-1,1 0 1,0 0 0,0 0 0,0 1 0,0-1-1,0 1 1,0 0 0,0 0 0,0 0-1,0 0 1,1 0 0,-1 1 0,0-1 0,1 1-1,-1 0 1,1 0 0,-1-1 0,1 2 0,-4 3-1,6-6-2,-1 1 0,1 0 0,-1 0 0,1-1 0,0 1 0,-1 0 0,1 0 0,0 0 0,0 0-1,-1-1 1,1 1 0,0 0 0,0 0 0,0 0 0,0 0 0,0 0 0,0-1 0,0 1 0,1 0 0,-1 0-1,0 0 1,0 0 0,1-1 0,-1 1 0,0 0 0,2 1 0,-1-1-1,1 1 0,-1 0 0,1-1 0,0 1-1,-1-1 1,1 0 0,0 0 0,0 0 0,0 0 0,3 1 0,3 1-2,1 0 0,-1-1 0,1 0 0,13 1 0,-5-1 2,0-1 1,0-1-1,1-1 0,-1 0 0,0-2 1,0 0-1,0 0 0,-1-2 1,1 0-1,22-11 0,-39 16 1,0 0 0,0 0 0,0 0 1,0 0-1,0 0 0,0 0 0,0 0 0,0 0 0,0 0 0,-1 0 0,1 0 1,0 0-1,0 0 0,0 0 0,0 0 0,0 0 0,0 0 0,0 0 0,0 0 0,0 0 1,0 0-1,0 0 0,0 0 0,0 0 0,0 0 0,-1 0 0,1 0 0,0-1 1,0 1-1,0 0 0,0 0 0,0 0 0,0 0 0,0 0 0,0 0 0,0 0 1,0 0-1,0 0 0,0 0 0,0 0 0,0 0 0,0-1 0,0 1 0,0 0 1,0 0-1,-10 2 42,4 2-1,-1-1-1,1 1 1,0 1-1,0-1 1,0 1-1,1 0 1,-1 1-1,1-1 1,0 1-1,1 0 1,-1 0-1,-3 8 1,8-13-54,-1-1 0,1 0 0,0 1 0,0-1 1,-1 1-1,1-1 0,0 0 0,0 1 0,0-1 0,0 1 0,0-1 1,0 0-1,0 1 0,0-1 0,0 1 0,0-1 0,0 1 0,0-1 1,0 0-1,0 1 0,0-1 0,0 1 0,0-1 0,0 1 0,1-1 1,-1 0-1,0 1 0,0-1 0,1 0 0,-1 1 0,0-1 0,0 0 1,1 1-1,-1-1 0,0 0 0,1 1 0,-1-1 0,0 0 0,1 0 1,-1 0-1,1 1 0,-1-1 0,0 0 0,1 0 0,-1 0 0,1 0 1,-1 0-1,0 0 0,1 0 0,-1 0 0,1 0 0,-1 0 0,1 0 1,-1 0-1,0 0 0,1 0 0,-1 0 0,1 0 0,-1 0 0,1 0 1,-1-1-1,0 1 0,1 0 0,0-1 0,27-11-813,-7-4 533,5-5-71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43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16067,'2'5'381,"0"0"0,-1 0-1,0 1 1,0-1 0,-1 0-1,0 1 1,1-1 0,-2 0-1,1 1 1,-1-1 0,-1 8-1,-3 9 407,-11 28 0,14-45-689,-12 32 168,-21 36 0,4-7-171,31-65-90,-1-1-1,1 0 0,0 0 1,0 1-1,0-1 1,-1 0-1,1 0 0,0 1 1,0-1-1,0 0 1,0 1-1,0-1 1,0 0-1,0 0 0,0 1 1,0-1-1,0 0 1,0 1-1,0-1 0,0 0 1,0 1-1,0-1 1,0 0-1,0 0 0,0 1 1,0-1-1,0 0 1,0 1-1,0-1 0,1 0 1,-1 0-1,0 1 1,0-1-1,0 0 0,0 0 1,1 0-1,-1 1 1,0-1-1,0 0 0,1 0 1,-1 1-1,17-4 137,20-14 52,-35 16-178,42-22 101,-1-2 0,-1-2 0,-1-1 0,-2-3 0,38-36 0,-58 43-567,-19 24 455,0 0-1,0 0 0,0-1 1,0 1-1,0 0 0,0 0 0,0-1 1,0 1-1,0 0 0,0 0 0,0-1 1,0 1-1,0 0 0,0 0 1,0-1-1,0 1 0,0 0 0,0 0 1,0-1-1,0 1 0,0 0 0,-1 0 1,1-1-1,0 1 0,0 0 1,0 0-1,0 0 0,0-1 0,-1 1 1,1 0-1,0 0 0,0 0 1,-17-2 156,-2 4-233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4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16339,'1'17'1817,"3"-4"-993,-4-2-344,8 1 752,-1 1-127,4-2-273,-1-2-312,5-4-784,2-2-544,1-6 664,8-1-112,2-7-96</inkml:trace>
  <inkml:trace contextRef="#ctx0" brushRef="#br0" timeOffset="1">359 2 12547,'2'5'1920,"-1"-1"-768,5-3-432,2 1 2065,2-1-1481,6 1-383,4 1-153,9-2-256,2-1-240,5-3-488,-3 2-192,0-2-464,0 0-153,-9 0 737,-9-3-232,-18 5-216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2:4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14083,'0'7'1648,"3"-2"-983,10-2-185,6-3 792,8 2-304,3-2-80,6 0-224,1 0-87,-1-2-401,1-1-416,-7-2 296,-5 0-88,-15-2-88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0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38 11058,'-8'-5'5595,"21"-5"-2530,-4 7-2056,-11 11-581,0 7-229,-10 177 246,12-150-430,-2-21 15,2 1-1,1-1 1,1 0-1,5 27 1,-6-45-21,-1-2 23,-7-8 505,5 6-510,1 0 0,-1 0 0,1 0 0,-1-1 0,1 1 0,0 0 0,0 0 0,-1-1 0,1 1-1,0-1 1,0 1 0,0-3 0,0-8 16,0-1 0,2 1 0,-1 0 0,2 0-1,4-24 1,-2 16-14,4-22-21,-3 0 1,-1 0 0,-3-80-1,-6 104-10,5 18 2,-1 0 0,1-1 0,0 1 0,0 0 0,-1 0 0,1-1-1,0 1 1,-1 0 0,1-1 0,0 1 0,-1 0 0,1 0 0,0 0 0,-1-1 0,1 1 0,-1 0-1,1 0 1,0 0 0,-1 0 0,1 0 0,-1 0 0,1 0 0,0 0 0,-1 0 0,0 0-1,0 1 0,0-1 1,0 1-1,0 0 0,0-1 0,1 1 1,-1 0-1,0 0 0,0-1 1,1 1-1,-1 0 0,1 0 0,-1 0 1,1 0-1,-1 0 0,1 0 0,-1 0 1,1 0-1,0 0 0,-1 0 1,1 0-1,0 0 0,0 0 0,0 0 1,0 0-1,0 2 0,0 27 0,2-1-1,6 37 1,0 5-8,-9 65 26,-2-41-89,5-89 124,0-9 48,0 2-114,-2 1-13,0-1 1,0 1 0,0 0 0,0 0 0,1 0 0,-1-1 0,0 1-1,0 0 1,0 0 0,0-1 0,0 1 0,0 0 0,0 0-1,0-1 1,0 1 0,0 0 0,1 0 0,-1-1 0,0 1 0,-1 0-1,1 0 1,0-1 0,0 1 0,0 0 0,0 0 0,0-1-1,0 1 1,0 0 0,0 0 0,0-1 0,0 1 0,-1 0 0,1 0-1,0 0 1,0-1 0,0 1 0,0 0 0,-1 0 0,1 0-1,0 0 1,0-1 0,0 1 0,-1 0 0,1 0 0,0 0-1,0 0 1,-1 0 0,1 0 0,0 0 0,0 0 0,-1 0 0,1 0-1,-1 0 1,-13-6-344,0 4 38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0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2934 529 7634,'-5'9'6204,"3"-9"-5876,-1 1 1,0-1 0,0 0 0,1 1-1,-1-1 1,0-1 0,0 1-1,0 0 1,1-1 0,-1 1 0,0-1-1,-4-1 1,-32-18 1183,5 2-1089,-39-3-239,58 19-153,1-2 1,0 0-1,0 0 0,1-1 1,-1-1-1,1-1 0,-16-10 0,5 0 58,0 1 0,-28-14 0,38 24-42,0 0 0,0 1 0,-1 0 0,1 1 0,-29-4-1,-107-1 179,100 8-119,1-2-1,-98-20 1,-106-30 11,29 7-181,78-1 81,104 31 2,-1 2 0,-60-12 0,-181 3-68,20 3 63,-92-6-24,163 17 43,98 1-444,92 7-262,5 1 513,6-2 83,5-1-147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25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1061 1 9914,'-7'3'5946,"-6"3"-4312,-29 12-2028,-49-2 1317,44-9-545,23-4-85,-39 0-1,39-3-27,-40 5 0,-172 34 805,120-16-1013,66-12 35,43-10-58,-1 0 0,1-1 1,0 0-1,0 0 0,0-1 0,0 0 0,0 0 0,0-1 1,-11-3-1,11 3-15,1 0 0,0 0 1,-1 1-1,1 0 0,0 0 1,-1 0-1,0 1 0,1 0 1,-1 0-1,1 1 0,-13 2 1,11-1-17,-1 0 0,0 0 0,0-1 0,0-1 0,-11 1 0,18-1-4,1 0-1,-1 1 0,0 0 1,1-1-1,-1 1 0,0 0 1,1 0-1,-1 0 0,1 0 1,0 0-1,-1 0 0,1 0 1,0 0-1,0 1 0,-1-1 1,0 3-1,-5 3 0,-3-1 44,6-7 90,4 0-117,0 0-1,1-1 1,-1 1-1,1-1 1,-1 1-1,1 0 0,0-1 1,0 1-1,-1 0 1,1 0-1,2-3 1,47-55-897,-32 35 691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2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2062 1196 11354,'0'2'132,"0"-1"-1,0 0 0,0 0 0,-1 0 0,1 0 0,0 0 1,-1 1-1,1-1 0,-1 0 0,1 0 0,-1 0 1,0 0-1,1 0 0,-1 0 0,0-1 0,0 1 0,0 0 1,0 0-1,1 0 0,-3 0 0,-22 20 651,21-19-635,-1 0-1,1-1 0,-1 1 1,0-1-1,1 0 1,-1 0-1,0-1 1,0 1-1,0-1 1,-5 0-1,-51-9 800,28 3-565,5 4-145,1 1 1,-45 4-1,-2 0 383,67-3-511,-1-1-1,1 0 1,-1-1-1,1 1 1,-1-1-1,1-1 1,-13-5-1,-49-32 283,4 4-291,27 19-87,-1 2 1,-1 2 0,-66-13-1,80 20-6,1-1-1,0-1 1,-44-20-1,-67-45 20,3 2 19,40 32 26,54 23-14,0-1 0,-53-32-1,82 42-47,0-1 0,1 0-1,0 0 1,0-1 0,1 0-1,-12-16 1,-35-67 52,23 36-46,7 17-14,-2 1 0,-1 1 0,-2 1 0,-1 2 0,-2 1 0,-1 1-1,-2 2 1,-50-33 0,81 60-2,0 0-1,0-1 1,0 0 0,0 0-1,1 0 1,-7-8-1,9 10 2,1-1-1,0 1 0,0 0 0,0-1 0,0 1 0,0-1 0,1 1 0,-1-1 0,1 1 1,0-1-1,-1 1 0,1-1 0,0 0 0,1 1 0,-1-1 0,0 1 0,2-6 0,-1 3-37,0 0 0,0 0 0,0-1 0,-1 1-1,0 0 1,0-1 0,0 1 0,-1 0 0,1-1-1,-1 1 1,-1 0 0,1 0 0,-1 0 0,0 0-1,0 0 1,0 0 0,-1 0 0,0 1 0,-4-7-1,7 11 17,0 0 18,0 0 1,0 0-1,0 0 0,0 0 1,0 0-1,0 0 0,0-1 0,0 1 1,0 0-1,0 0 0,0 0 0,0 0 1,0 0-1,-1 0 0,1 0 1,0 0-1,0 0 0,0 0 0,0 0 1,0-1-1,0 1 0,0 0 1,0 0-1,0 0 0,0 0 0,-1 0 1,1 0-1,0 0 0,0 0 0,0 0 1,0 0-1,0 0 0,0 0 1,0 0-1,0 0 0,-1 0 0,1 0 1,0 0-1,0 0 0,0 0 1,0 0-1,0 0 0,0 0 0,0 0 1,0 0-1,-1 0 0,1 0 0,0 0 1,0 0-1,0 1 0,0-1 1,0 0-1,0 0 0,0 0 0,0 0 1,0 0-1,0 0 0,0 0 1,0 0-1,-1 0 0,1 0 0,0 1 1,0-1-1,1 4-202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28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11715,'0'1'60,"0"-1"1,0 0 0,0 0 0,0 1-1,0-1 1,0 0 0,0 1 0,0-1 0,0 0-1,0 1 1,0-1 0,0 0 0,0 0-1,0 1 1,-1-1 0,1 0 0,0 0 0,0 1-1,0-1 1,0 0 0,-1 0 0,1 1-1,0-1 1,0 0 0,0 0 0,-1 0 0,1 1-1,0-1 1,0 0 0,-1 0 0,1 0-1,0 0 1,0 0 0,-1 0 0,1 1 0,0-1-1,-1 0 1,1 0 0,0 0 0,0 0-1,-1 0 1,1 0 0,0 0 0,-1 0 0,1 0-1,0 0 1,0 0 0,-1-1 0,1 1-1,0 0 1,-1 0 0,1 0 0,0 0 0,0 0-1,-1 0 1,1-1 0,0 1 0,0 0-1,0 0 1,-1 0 0,1-1 0,0 1 0,0 0-1,0 0 1,0-1 0,-1 1 0,1 0 0,2 35 116,0-14 31,-3 28-183,-3 0 0,-1-1 0,-3 1 0,-2-1 0,-2 0 0,-24 61 0,28-87 95,-16 29 1,21-45 19,0 0-1,-1 0 1,0 0 0,0-1-1,0 1 1,-1-1-1,1 0 1,-1-1 0,-9 7-1,14-11-95,-1 1 0,1-1 0,0 0-1,0 0 1,-1 1 0,1-1 0,0 0-1,-1 0 1,1 0 0,0 0 0,-1 1 0,1-1-1,0 0 1,-1 0 0,1 0 0,0 0 0,-1 0-1,1 0 1,0 0 0,-1 0 0,1 0-1,0 0 1,-1 0 0,1 0 0,0 0 0,-1 0-1,1 0 1,0 0 0,-1-1 0,1 1-1,-1 0 1,1-11 721,10-19-163,-10 29-552,123-366 885,-119 354-932,0-1-1,1 1 1,0 0 0,8-15 0,-10 23-3,0 1 0,0 0 0,0 0 1,0 0-1,1 0 0,0 1 0,0-1 1,0 1-1,0 0 0,0 0 0,0 0 1,1 1-1,0-1 0,7-2 0,-8 4-2,51-15-3,-50 15 4,-1 0-1,0 0 0,0 1 0,1-1 0,-1 1 0,0 0 0,1 0 0,-1 1 0,0 0 0,9 1 0,-13-1 1,1-1 0,-1 0 0,1 1-1,-1-1 1,1 1 0,-1-1-1,1 1 1,-1-1 0,1 1 0,-1-1-1,1 1 1,-1-1 0,0 1 0,1-1-1,-1 1 1,0 0 0,0-1-1,1 1 1,-1 0 0,0-1 0,0 1-1,0-1 1,0 1 0,0 0 0,0-1-1,0 1 1,0 0 0,0-1-1,0 1 1,0 0 0,0-1 0,-1 1-1,1 0 1,0-1 0,0 1 0,-1 0-1,1-1 1,-1 1 0,-16 27-22,14-24 22,-18 21-20,0 0-1,-2-2 1,-1-1 0,0-1-1,-53 34 1,141-79-1078,-37 11 890,1-1-97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172 180 19860,'0'-1'129,"0"-1"1,1 1-1,-1 0 0,0-1 0,0 1 1,0 0-1,0-1 0,0 1 0,-1 0 1,1-1-1,0 1 0,-1 0 0,1-1 1,-1 1-1,1 0 0,-1 0 0,0-1 0,1 1 1,-1 0-1,0 0 0,0 0 0,0 0 1,0 0-1,0 0 0,-2-1 0,1 1 14,-1 0-1,0 0 1,1 0-1,-1 1 1,0-1 0,1 1-1,-1 0 1,0 0-1,0 0 1,0 0-1,1 0 1,-5 1-1,0 1-44,0 0 0,0 0 0,0 1-1,1 0 1,-1 0 0,1 0-1,0 1 1,-1 0 0,-8 8 0,11-9-101,0 0 1,1 0-1,-1 1 1,1-1 0,0 1-1,0 0 1,0 0-1,0 0 1,1 0 0,0 0-1,0 0 1,0 1-1,0-1 1,0 1 0,0 7-1,2-10 2,0-1 0,0 1-1,0 0 1,0-1 0,0 1-1,1 0 1,-1-1 0,1 1-1,-1-1 1,1 1 0,0-1-1,-1 1 1,1-1 0,0 1-1,0-1 1,0 0 0,0 0-1,0 1 1,1-1 0,-1 0-1,0 0 1,0 0 0,1 0-1,-1 0 1,1 0 0,-1-1-1,1 1 1,-1 0 0,1-1 0,-1 1-1,1-1 1,-1 0 0,1 1-1,0-1 1,-1 0 0,4 0-1,2 0 17,0 1 0,0-1 0,0-1 0,0 1 0,0-1 0,0-1 0,9-2 0,-7 1 30,0-1 0,0 0-1,0-1 1,-1 0 0,0 0 0,0 0-1,-1-1 1,1 0 0,-1-1 0,-1 0 0,1 0-1,-1 0 1,0-1 0,-1 0 0,0 0 0,0 0-1,0-1 1,-1 0 0,-1 1 0,0-2 0,0 1-1,0 0 1,-1 0 0,-1-1 0,1 1 0,-2-1-1,1 0 1,-2-13 0,0 19-55,0-1 1,0 1-1,0 0 1,0 0-1,-1 0 1,0 0-1,0 0 1,-3-5-1,5 9-27,-1-1-1,1 0 1,-1 0-1,0 0 1,1 0-1,-1 1 1,1-1-1,-1 0 1,0 0-1,0 1 0,0-1 1,1 1-1,-1-1 1,0 1-1,0-1 1,0 1-1,0-1 1,0 1-1,0 0 1,0-1-1,0 1 1,0 0-1,0 0 1,0 0-1,0 0 0,0 0 1,0 0-1,0 0 1,0 0-1,0 0 1,0 1-1,0-1 1,0 0-1,0 1 1,0-1-1,1 0 1,-1 1-1,0-1 1,0 1-1,-1 1 0,0 0-22,0 0 0,0 0 0,0 1 0,1-1 0,-1 0-1,1 1 1,-1 0 0,1-1 0,0 1 0,0 0 0,0 0-1,0 0 1,1 0 0,-1-1 0,1 1 0,0 0 0,0 6 0,0-2-9,1 1 0,-1-1 1,1 0-1,1 1 1,0-1-1,3 9 1,13 22-466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28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54 12787,'-33'18'2843,"29"-13"-2678,0 1 0,0-1-1,0 1 1,1 0 0,0 0 0,1 0-1,-4 8 1,-11 49 194,11-37-256,-6 22 314,-8 59 0,45-161 1382,9-34-1177,-13 35-451,28-105 0,-46 142-150,-3 16-20,0 0-1,0 0 1,0 0-1,-1 0 1,1 0-1,0 0 1,0 0-1,0 0 1,0 0-1,0 0 1,0 0 0,0 0-1,0 0 1,0 1-1,0-1 1,0 0-1,0 0 1,0 0-1,0 0 1,0 0-1,0 0 1,0 0-1,0 0 1,0 0-1,0 0 1,0 0-1,-1 0 1,1 0 0,0 0-1,0 0 1,0 0-1,0 0 1,0-1-1,0 1 1,0 0-1,0 0 1,0 0-1,0 0 1,0 0-1,0 0 1,0 0-1,0 0 1,0 0-1,0 0 1,0 0-1,0 0 1,0 0-1,-7 24 20,6-17-19,1 0 1,0 0-1,0 0 1,0-1 0,1 1-1,0 0 1,1-1 0,-1 1-1,1 0 1,1-1 0,-1 0-1,1 0 1,0 1 0,0-2-1,6 8 1,-7-9-1,1-1 1,0 0-1,0 0 0,0 0 0,0-1 1,0 1-1,1-1 0,-1 0 0,1 0 0,-1 0 1,1 0-1,0-1 0,0 1 0,0-1 1,0 0-1,0 0 0,0 0 0,0-1 1,0 0-1,0 1 0,0-1 0,0-1 1,0 1-1,0-1 0,0 1 0,8-3 1,-5 0 4,-1 1 1,1-1 0,-1 0 0,1-1 0,-1 1 0,0-1 0,-1-1 0,1 1 0,-1-1 0,0 0 0,0 0-1,0 0 1,-1-1 0,0 1 0,0-1 0,0 0 0,-1-1 0,1 1 0,-2 0 0,1-1 0,3-12 0,-7 9 29,-6 17-20,-7 18-4,10-12-2,1 0 1,1-1-1,0 1 1,0 1-1,2-1 1,0 24-1,1-28-66,0 1 0,1 0 0,-1-1 0,2 0 0,0 1 0,0-1 0,0 0 0,1 0 0,0-1 0,6 9 0,-6-12-254,0 0 0,0 0 1,0-1-1,0 0 0,10 8 1,-13-11 277,1 0 0,-1 0 1,1 0-1,-1-1 1,1 1-1,0 0 0,-1 0 1,1-1-1,0 1 1,0-1-1,-1 0 0,1 1 1,0-1-1,0 0 1,-1 0-1,1 0 0,0 0 1,0 0-1,0-1 1,-1 1-1,1 0 0,0-1 1,2-1-1,17-16-561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3:41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9302 1449 11434,'0'-1'62,"-1"0"-1,1-1 0,-1 1 1,0 0-1,0 0 0,1-1 1,-1 1-1,0 0 0,0 0 1,0 0-1,0 0 1,0 0-1,0 0 0,-1 0 1,1 1-1,0-1 0,0 0 1,-1 1-1,1-1 0,0 0 1,-1 1-1,1 0 0,-1-1 1,-2 1-1,-41-4 161,35 3-88,-129-2 188,-133-12-414,-323-81 244,385 60 64,-1138-231 446,942 181-666,135 24 108,-380-138-1,-330-107 51,719 240-132,-591-131-283,185 119 32,498 73 145,-331 31 1,363-3 73,1 5 0,2 6 1,-212 82-1,-182 121 63,470-203-44,-101 75-1,126-80-5,0 1-1,2 2 1,-50 61-1,61-62-4,1 1-1,1 1 1,2 1 0,1 1 0,2 0-1,-18 65 1,12-14-9,-16 152-1,30-168 12,3 0-1,11 115 1,4-85 0,31 120 0,-16-107 7,101 355 71,-108-414-65,3-2 1,3 0-1,1-2 0,3 0 0,1-3 0,3 0 0,46 48 0,-27-39 27,3-3 1,1-2-1,3-3 1,120 73-1,-91-72 1,118 46 1,100 19-7,-175-66-28,78 22-175,4-9 0,425 61-1,149-54-347,6-26 631,-19 6 522,-300-23-317,485 6-201,3-39-100,-619-6-26,-2-14 0,383-84 1,-575 76 6,-1-6 1,-3-6 0,170-83-1,-231 91 99,-3-4-1,-1-4 1,-3-3-1,-1-3 1,125-121-1,-168 143 10,-3-1 0,0-2-1,-3-2 1,-1 0 0,-2-2 0,27-55 0,-41 72-70,-2 0 1,0-1 0,-2 0-1,-1 0 1,0-1-1,-2 1 1,-1-1-1,-1 0 1,-1 0 0,-1 0-1,-1 0 1,-1 0-1,-8-35 1,-3 14 1,-2 1 0,-1 0 0,-3 1-1,-29-50 1,16 40 14,-3 2 0,-70-83 0,65 93-58,-1 2-1,-2 2 1,-2 1-1,-1 3 1,-2 1-1,-87-43 1,10 18-262,-220-69 1,159 66 145,-4-7-28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4:16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541 147 10762,'-13'16'548,"-3"4"390,-16 25 1,27-37-791,1 0 0,0 1 0,0 0 1,0-1-1,1 1 0,-2 16 0,-15 92 298,-9 52-167,-48 183-94,-18 85-161,92-421-18,0 0 1,1 0-1,1 0 0,1 30 1,0-42-6,0-1 0,0 1 0,1-1 0,0 1 0,0-1 0,0 0 0,0 1 0,0-1 0,1 0 0,-1 0 0,1 0 0,0 0 0,0 0 0,0 0 0,0 0 0,0-1 0,1 1 0,-1-1 0,1 0 0,0 0 0,0 0 0,0 0 0,0 0 0,0 0 0,0-1 0,0 1 0,0-1 0,5 1 0,2 0 0,1 0 0,-1-1 0,1 0-1,-1-1 1,1 0 0,-1-1 0,18-3 0,73-23 12,-78 19 34,1 1 0,0 1 0,43-5 0,-13 12 57,1 1 0,-1 4 0,81 17 0,48 7-77,173-7 10,54 6-15,540 45-34,-520-68 14,306 11 9,471-25-47,-1136 3 48,181-21 27,-240 25-2,-1-1 0,1-1 0,-1 0 0,0-1 1,0 0-1,0-1 0,17-10 0,-22 11-16,0-1 1,0 1-1,-1-1 0,0-1 0,0 1 1,0-1-1,0 0 0,-1 0 0,0 0 1,0-1-1,-1 0 0,0 1 0,3-9 1,3-12 13,-1-1 1,7-58-1,-2-61-72,-10 110 37,3-67 49,-5-1 1,-3 0-1,-6 1 0,-35-178 1,29 212-116,3 1 0,3-2 1,2-82-1,6 148 51,0-9-6,0-1-1,-1 1 0,0 0 1,-5-17-1,5 27 33,0 0 0,0 1 0,-1 0-1,1-1 1,-1 1 0,0 0 0,1 0 0,-2-1 0,1 2 0,0-1 0,-1 0 0,1 0 0,-1 1 0,0-1 0,0 1 0,0 0 0,0 0 0,0 0-1,0 0 1,0 1 0,-6-2 0,-3-1 33,0 1-1,0 1 0,0 0 1,-1 1-1,1 0 1,-16 1-1,-78 11 80,62-5-100,-611 28-197,498-34 101,-550 3-50,0 26 81,-556 95-9,524-44 92,596-66-21,-669 62-1493,730-71 1239,10-9-46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4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20236,'-3'0'1481,"-4"0"-1273,-3 5-288,4-2 784,2 0-1552,6-3 304,6-11 87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12923,'0'1'39,"0"-1"0,0 1 1,1 0-1,-1-1 0,0 1 0,1 0 1,-1-1-1,0 1 0,1 0 1,-1-1-1,1 1 0,-1-1 0,1 1 1,-1 0-1,1-1 0,0 0 1,-1 1-1,1-1 0,-1 1 0,1-1 1,0 0-1,0 1 0,-1-1 1,1 0-1,0 0 0,0 0 1,-1 1-1,1-1 0,1 0 0,27-1 191,-19 0-61,260-28 792,75-6-791,509-25-354,-368 38 167,1 20 24,42-1 17,1481-58 2241,-866 30-715,-1079 30-2669,-83-5 658,-36 0 169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0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13963,'2'1'64,"0"0"0,0 1-1,0-1 1,0 0 0,0 0 0,0 0 0,0-1-1,0 1 1,0 0 0,0-1 0,1 0 0,-1 1-1,0-1 1,3 0 0,38-2-136,-25 0 147,62-2 26,153 14 0,798 103 1480,-677-70-1464,308 32 492,-589-67-62,1-4-1,0-3 1,109-13 0,-101-2-186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1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11242,'-1'0'84,"1"0"0,0 1-1,0-1 1,0 0-1,0 1 1,-1-1-1,1 1 1,0-1-1,0 0 1,0 1-1,0-1 1,0 0 0,0 1-1,0-1 1,0 1-1,0-1 1,0 0-1,0 1 1,1-1-1,-1 0 1,0 1 0,0-1-1,0 0 1,0 1-1,1-1 1,-1 0-1,0 1 1,0-1-1,1 1 1,12 14 569,22 14-986,-31-25 538,15 10-197,0-1 0,1 0 0,0-2 0,1 0 0,0-1 0,0-1 0,1-1 0,0-1 0,1-1 0,32 4 0,208 8-12,-5-2 30,66 46 13,40 6 62,145-32 116,5-32-38,-203-4-70,745-40 448,-513-25-320,-98 11-120,0 20-18,-233 38 149,-170 0-247,0 1-1,78 23 1,-106-27-1350,-10-6 838,-5 3 482,1 0 0,-1 1 1,0-1-1,1 0 0,-1 0 0,0 1 0,0-1 1,0 0-1,0 1 0,-3-3 0,-29-28-456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1818 113 12667,'-336'-15'1173,"42"-1"-989,206 16-109,0 4-1,0 4 1,-169 38-1,193-30 21,1 4 1,1 3-1,1 2 0,1 3 1,-107 67-1,151-84-86,0 1-1,0 1 1,1 0 0,0 1 0,2 1 0,0 0-1,-17 25 1,22-27-12,1 0-1,0 0 0,1 1 1,0 1-1,2-1 1,-1 1-1,1-1 0,1 1 1,1 0-1,-1 20 1,3 1-3,1 0 1,2 0 0,1-1-1,2 0 1,1 0 0,2 0-1,1-1 1,20 44 0,-12-40 18,1-1 1,2-1-1,1-1 1,2-1-1,1-2 1,56 57-1,-32-43-2,2-2-1,2-2 1,1-2-1,2-3 1,2-3-1,1-2 1,2-3-1,1-2 0,1-3 1,1-3-1,0-2 1,2-4-1,125 14 1,-101-26 33,0-4 1,0-3-1,0-5 1,0-4-1,-1-3 1,144-47-1,-67 5-18,-3-8 0,225-126 0,-262 122-43,-4-6 0,172-141-1,-265 192 15,-1-1-1,-1-1 0,-1-1 1,-1-1-1,32-52 1,-49 68 1,0-1 1,-1 0 0,-1 0-1,0-1 1,-1 1 0,0-1-1,-1-1 1,-1 1 0,-1 0 0,0-1-1,-1 1 1,0-1 0,-1 0-1,-1 1 1,-1-1 0,-4-20-1,1 18-38,-1 0 0,-1 0 0,-1 0 0,0 1 0,-1 0 0,-1 1-1,-18-24 1,11 19-66,-2 1 0,0 0 0,-1 2 0,-39-28 0,20 20-7,-2 2-1,-1 1 1,-1 3 0,-1 1 0,-78-21-1,-58-4-195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1052 27 7162,'-44'1'742,"0"2"0,0 3 1,1 1-1,-1 2 1,2 2-1,-76 29 1,49-7-647,2 3 1,2 2 0,2 4-1,1 2 1,-102 96 0,147-124-98,1 1 1,0 0-1,2 2 0,0-1 1,1 2-1,1 0 1,1 0-1,1 1 1,0 1-1,2-1 0,0 1 1,2 1-1,0 0 1,2-1-1,-3 46 0,5-32 2,-7 189 32,9-216-32,1 0 0,0 1 0,0-1 0,1 0 0,0 0 0,1 0 0,0 0 1,0 0-1,1-1 0,8 15 0,-5-13 3,0 1 0,2-1 0,-1 0 0,1-1 0,0 0 0,21 15 0,-1-5 7,1-2 0,0-1 0,2-1 1,63 20-1,-27-14 33,121 19 0,75-7 25,-81-12-48,-117-14-20,1-2 0,1-4-1,-1-2 1,0-3-1,0-4 1,-1-2-1,0-3 1,0-3-1,81-31 1,-90 26 8,10-3 1,63-32 1,-111 46-3,0 0 0,-1-2 0,-1 0 1,0 0-1,0-2 0,-1 0 1,25-30-1,-18 12 13,-1-1 0,-2 0 0,-2-2 0,27-67 1,34-156 71,-79 258-93,22-84 94,20-158 0,-41 236-45,-1-1 0,0 0 0,0 0 1,-1 1-1,0-1 0,0 0 0,0 1 0,-1-1 1,0 1-1,-1-1 0,1 1 0,-1 0 1,0 0-1,-1 0 0,1 0 0,-1 1 1,0 0-1,-1-1 0,1 1 0,-1 1 0,0-1 1,0 1-1,-7-5 0,-17-11 44,-1 1-1,-1 1 1,0 1-1,-41-15 1,-140-35 258,173 58-454,-2 2 0,1 1 0,0 2 0,-80 3 0,64 6-48,1 1 1,0 4 0,-58 16-1,4 6-54,-7 3-31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3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14523,'-42'-25'4950,"43"25"-4915,-1-1 0,0 1 0,1-1-1,-1 1 1,1 0 0,-1-1 0,1 1-1,-1 0 1,1-1 0,-1 1 0,1 0-1,-1 0 1,1-1 0,0 1 0,-1 0-1,1 0 1,-1 0 0,1 0-1,0 0 1,-1 0 0,2 0 0,18 2-4,0 0 1,0 1 0,25 8-1,18 2-29,-36-9 1,-1-2 0,0-1 0,39-4 0,78-19 7,-126 19-36,0 0-1,35 0 1,-47 3 20,0 0 1,-1 0-1,1 1 0,0 0 0,0 0 1,0 0-1,-1 0 0,1 1 1,0 0-1,-1 0 0,0 0 1,1 0-1,-1 1 0,0-1 0,5 6 1,-9-8 4,1 0 1,-1 1 0,1-1 0,-1 0 0,0 1 0,1-1-1,-1 1 1,0-1 0,0 1 0,1-1 0,-1 1 0,0-1-1,0 1 1,0-1 0,1 1 0,-1-1 0,0 1 0,0-1-1,0 1 1,0-1 0,0 1 0,0-1 0,0 1 0,0-1-1,0 1 1,0-1 0,-1 1 0,1-1 0,0 1 0,0-1-1,0 1 1,-1-1 0,1 1 0,0-1 0,0 1 0,-1-1-1,1 1 1,-1-1 0,1 0 0,0 1 0,-1-1 0,1 0-1,-1 1 1,1-1 0,0 0 0,-1 0 0,1 1 0,-1-1-1,1 0 1,-1 0 0,1 0 0,-1 0 0,0 0 0,0 1-1,-31 7 13,31-8-12,-61 6 32,0-3-1,0-2 0,-82-10 0,16 1 90,127 8-120,0-1 1,0 1-1,1 0 0,-1 0 1,0 0-1,0 0 1,0 0-1,0 1 1,0-1-1,0 0 0,0 0 1,0 1-1,1-1 1,-1 0-1,-2 2 0,3-2 0,0 0-1,0 0 0,0 1 1,0-1-1,0 0 1,0 1-1,0-1 0,0 0 1,0 1-1,0-1 0,0 0 1,0 0-1,0 1 0,0-1 1,0 0-1,1 1 0,-1-1 1,0 0-1,0 0 0,0 1 1,0-1-1,1 0 0,-1 0 1,0 0-1,0 1 0,0-1 1,1 0-1,-1 0 0,0 0 1,1 1-1,24 15-9,-15-12 2,0-1-1,0 0 1,0 0 0,1-1 0,-1 0 0,1-1-1,-1 0 1,1-1 0,10 0 0,10-4-15,52-11 0,-5-1-34,-139 32 170,32-12-117,0 0 0,0-2 1,0-1-1,-37-4 0,65 3 13,1 0 0,0 0 0,-1 0 0,1 0 0,-1 0-1,1 0 1,-1 0 0,1 0 0,-1 0 0,1 0 0,0 0 0,-1 0 0,1 0 0,-1-1 0,1 1 0,0 0 0,-1 0 0,1 0 0,-1-1 0,1 1 0,0 0 0,-1-1 0,1 1 0,0 0 0,0-1 0,-1 1 0,15-7 732,13 2-666,8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18628,'3'17'1984,"-12"12"-1359,-17 11-225,-3 8 1208,4 10-904,4 2-176,10 1-144,6-4-128,10-8-296,5-7-240,1-10-504,1-6-416,-6-14 936,-7-8-224,-11-7-184</inkml:trace>
  <inkml:trace contextRef="#ctx0" brushRef="#br0" timeOffset="1">0 256 19228,'25'10'1841,"14"0"-1201,11 4-272,13-1 656,5-2-488,13 0-80,-1-3-40,-3-13-312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5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32 11458,'-11'-5'338,"0"0"-1,-1 0 0,1 1 0,-1 1 0,0 0 0,-1 0 1,1 2-1,0-1 0,-15 1 0,-18 2 480,-51 7 1,89-7-779,-48 6 414,0 2 0,-99 31 0,119-27-328,0 0 0,1 2 0,1 2-1,0 1 1,-38 28 0,51-30-89,0 2 0,1 0 1,0 0-1,2 2 0,0 0 0,1 1 0,2 1 1,0 0-1,-14 32 0,15-25-21,2 0-1,1 1 1,1 0 0,2 1-1,1 0 1,1 0 0,0 44-1,5-42-14,1 1 0,1-1 0,3 0 0,0-1 0,2 1 0,22 61 0,-18-68 1,0 0 1,2 0-1,1-1 0,1-1 0,2 0 0,0-1 0,1-1 0,28 27 0,-24-29-10,2-1 0,0-1 0,0-1 0,2-2 0,0 0-1,1-1 1,0-2 0,1-1 0,0-1 0,1-1-1,0-2 1,0-1 0,1-1 0,0-1 0,0-2 0,0-1-1,0-1 1,0-2 0,0-1 0,-1-1 0,1-2-1,-1-1 1,0-1 0,-1-1 0,35-17 0,-26 6 13,-1-1 1,-1-2 0,-1-1-1,-1-2 1,-1-1-1,-2-1 1,30-37 0,-20 17 14,-2-1 1,-2-3 0,-3-1 0,29-61 0,-41 69 3,-2-1-1,-2-2 1,13-55 0,-24 76 22,-1 1-1,-1-2 1,-1 1-1,-2 0 1,-1-1 0,-1 1-1,-6-38 1,5 55-9,0 0 1,-1 0-1,0 0 0,-1 1 1,0-1-1,-1 1 1,0 0-1,-1 0 0,1 0 1,-2 1-1,1 0 1,-1 0-1,0 0 0,-1 1 1,1 0-1,-2 1 1,-9-7-1,-5 0 3,0 2 0,0 0 0,-1 2-1,0 0 1,-44-9 0,48 13-211,-108-30-280,84 15 265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5:5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777 7 13379,'-36'-4'559,"0"2"0,-1 2 0,1 1 0,-54 8 0,69-5-437,0 1-1,0 1 1,1 1 0,0 1-1,0 1 1,1 0 0,0 2-1,-35 24 1,26-12-70,0 2 0,2 1 0,0 1 0,2 1 0,1 1 0,2 1-1,0 1 1,2 1 0,2 0 0,1 1 0,-17 51 0,23-53-18,1 0-1,1 0 1,2 1-1,1 1 1,1-1-1,2 1 1,2-1-1,1 1 1,1-1-1,1 1 1,3-1-1,0 0 1,13 37-1,-7-37-9,1-1 0,2-1 0,1 0 0,1-1 0,1-1 0,2-1 0,1 0 0,1-2 0,1 0 0,40 33-1,-44-43-28,1 0-1,1-2 0,0 0 0,1-1 0,1-1 0,-1-1 0,1-1 0,1-1 0,0-1 0,0-1 1,0-1-1,1-2 0,0 0 0,48-1 0,-55-4-1,-1 0 0,0-1 0,0 0-1,-1-1 1,1-1 0,-1-1 0,0 0 0,0-2 0,-1 1 0,0-2 0,26-18 0,-23 12 10,0-1 1,-1-1-1,0-1 1,-2 0-1,0-1 1,-1-1-1,-1 0 1,11-22 0,-5 2 86,-2-1 0,-1 0 0,-3-2 0,-1 1 0,8-57 1,-9 21 169,-4 0 0,-3-88 0,-6 99 23,-12-77 0,10 117-199,-1 1-1,-2-1 1,0 2-1,-2-1 1,-22-43-1,27 61-72,0 0 0,-1 1-1,0-1 1,-1 1 0,0 1 0,0-1-1,-9-7 1,11 11-32,1 1-1,-1-1 1,0 1-1,0 0 1,0 0-1,0 1 1,0-1-1,0 1 0,0 0 1,0 0-1,-1 0 1,1 0-1,0 1 1,-1 0-1,1 0 1,0 0-1,-6 1 1,2 1 50,-1 0 1,1 1 0,-1 0-1,1 0 1,0 1 0,0 0-1,0 1 1,0-1-1,-10 11 1,-9 7 330,-25 30 0,31-31-529,-24 24 261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467 117 8442,'-9'-13'682,"-1"1"0,0 0 0,-1 0 1,0 1-1,0 1 0,-18-12 0,24 19-630,1 0 0,-1 0 0,1 0 0,-1 1 0,0 0 0,0 0 0,0 0 0,0 1 0,-1 0 0,1 0 0,0 0 0,0 0 0,-1 1 1,1 0-1,0 0 0,-1 1 0,1-1 0,0 1 0,0 0 0,-1 1 0,-8 3 0,1 1-27,1 1 1,0 0-1,1 1 0,0 1 1,0 0-1,1 0 1,0 1-1,0 0 1,1 1-1,1 0 1,0 0-1,0 1 0,1 0 1,1 0-1,-7 16 1,-4 18 1,2 1 1,-18 92 0,32-134-27,-10 51 6,3 1 1,-2 94-1,10-120 1,2 0-1,1 0 1,1 0 0,2 0-1,1-1 1,16 45 0,-16-55-16,-4-11 5,0 1 0,1-1 1,0 0-1,1 0 0,0 0 1,0 0-1,12 13 0,-16-21 2,0 0-1,0-1 1,0 1 0,0 0-1,0-1 1,0 1-1,0-1 1,1 0 0,-1 1-1,0-1 1,0 0 0,1 0-1,-1 0 1,0 0-1,0 0 1,1 0 0,-1 0-1,0 0 1,0 0-1,0-1 1,1 1 0,-1 0-1,0-1 1,0 1-1,0-1 1,0 0 0,0 1-1,2-2 1,30-24 9,-26 20-4,52-43 0,-1 0 8,103-108 0,-145 138 0,-2 0 0,0 0 0,-1-1 0,-1-1 1,0 0-1,-2-1 0,-1 0 0,0-1 0,-2 1 0,7-37 1,-10 39 23,-2-1 1,0 1 0,-1-1-1,-1 1 1,-1-1 0,-1 1 0,-9-40-1,9 52-12,-1 0-1,0 0 1,0 0-1,-1 0 1,0 0-1,0 1 1,-1-1-1,0 1 1,0 0-1,0 1 1,-1-1-1,0 1 1,-1 0-1,1 1 1,-1 0-1,0 0 1,-1 0-1,1 1 1,-1 0-1,1 0 1,-13-4-1,3 4-42,0 0-1,-1 0 1,1 2-1,-1 0 1,0 1-1,1 1 0,-1 0 1,0 1-1,1 1 1,-1 1-1,-25 8 1,30-7-67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5359 78 12691,'-17'8'353,"0"0"-1,0-1 1,-1-2 0,1 1 0,-1-2 0,-1-1-1,1 0 1,-24 0 0,-209 15 1501,-215 19-478,210-12-1214,-312-10 0,-47-42-24,-30 0 60,574 25-146,-810-46 892,801 38-876,-342-27 124,360 36-184,0 2 0,0 4 0,0 2-1,-107 25 1,98-11 0,-114 47 0,160-57-3,0 2-1,1 0 1,0 2 0,1 1-1,1 0 1,1 2 0,-36 37 0,54-51-10,0 1 1,0-1-1,0 0 1,1 1-1,0 0 1,0-1-1,0 1 1,0 0-1,1 0 1,0 0-1,0 0 1,0 0-1,1 0 1,-1 0-1,1 1 1,1-1-1,-1 0 1,1 0-1,-1 0 1,2 0-1,-1 0 1,0 0-1,5 9 1,4 8-25,1 0 0,1-1 1,27 36-1,-24-36 13,67 96-174,4-3 0,139 140 0,-164-194 56,37 37-164,141 109 1,-203-182 265,2 0 1,0-3-1,1-1 0,1-2 1,48 15-1,213 45-51,-132-39 66,-37 1 31,171 77 0,-61-20-18,-181-77 0,1-4 0,1-1 0,0-4-1,1-3 1,-1-2 0,102-4 0,385-58 26,-426 39-3,549-104-13,-351 57-4,235-6 27,65-12 1,-536 61-25,101-39 0,77-45 8,-251 100-13,11-5 3,-2-1 0,1-1 0,35-25 0,-45 27 1,0-1 1,-1 0 0,-1-1-1,0 0 1,0-1-1,15-25 1,-10 10 3,-2 0 0,-1-1 0,-2-1 0,-1 0 0,-1 0 0,-1-1-1,4-39 1,-6 15 16,-2-1-1,-3 1 1,-7-73-1,-1 67 65,-20-84-1,18 109 3,-2 1 0,-1 0 0,-28-54 0,31 74-76,0 0 1,-1 1-1,-1 0 0,0 0 0,-1 1 1,0 1-1,-16-12 0,7 7 5,-1 2 1,0 1-1,-2 1 0,-26-12 0,-5 4 29,0 2 0,-1 3 1,-91-15-1,87 21-108,-1 3 1,0 2 0,0 3 0,0 3-1,0 2 1,0 3 0,1 3 0,-65 18-1,46-3 703,35-10-514,-65 12 1,38-19-60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0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16 330 16067,'-15'18'1724,"15"-18"-1691,0 0 1,0 1-1,0-1 0,0 0 0,0 0 1,1 0-1,-1 1 0,0-1 0,0 0 0,0 0 1,0 0-1,1 0 0,-1 1 0,0-1 1,0 0-1,0 0 0,1 0 0,-1 0 0,0 0 1,0 0-1,0 0 0,1 0 0,-1 0 1,0 0-1,0 0 0,1 0 0,-1 0 0,0 0 1,0 0-1,1 0 0,-1 0 0,0 0 1,0 0-1,0 0 0,1 0 0,-1 0 0,0 0 1,0 0-1,1 0 0,-1 0 0,0 0 1,0-1-1,46-16 1554,121-49-9,247-63 0,185 2-1929,-562 120-129,-23 4 10,-12 2 110,-3 2-111,-22 5 101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1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95 14843,'-3'-12'882,"0"0"-1,1-1 1,1 1-1,0 0 1,1-19-1,-2 29 301,-3 6-810,-64 85 200,-5-3-1,-85 77 1,-183 135 131,258-233-442,72-50-185,12-15-75,0 0 0,0 1 0,0-1 0,0 0 0,0 0 0,0 1 0,0-1 0,0 0 0,0 1-1,0-1 1,0 0 0,0 1 0,0-1 0,1 0 0,-1 0 0,0 1 0,0-1 0,0 0 0,0 0 0,1 1 0,-1-1 0,0 0 0,0 0 0,0 1 0,1-1 0,-1 0 0,0 0 0,0 0 0,1 0 0,-1 1 0,3 0-2,0 0 1,0-1-1,-1 1 1,1-1-1,0 1 1,0-1-1,5 0 1,34-3 16,0-2 0,0-1 0,50-16 0,-43 11 4,666-195-1167,-592 166 892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43 12803,'-4'-2'144,"1"0"0,0 0 0,-1 1 0,0-1 1,1 1-1,-1 0 0,0 0 0,0 0 0,1 1 0,-1-1 1,0 1-1,0 0 0,0 0 0,0 0 0,0 1 0,0-1 1,1 1-1,-1 0 0,0 0 0,0 0 0,-6 4 0,3-2 27,1 0 0,0 1-1,-1-1 1,1 2 0,0-1-1,1 1 1,-1 0 0,1 0-1,0 0 1,-8 11 0,1 5 144,1 0-1,1 1 1,0 0 0,2 1 0,0 0-1,-5 32 1,2 5 254,-4 79 0,13-103-403,1 0 0,5 38 0,-3-62-115,1 0 1,0 0-1,0 0 1,2-1-1,-1 1 0,1-1 1,1 0-1,0 0 0,13 19 1,-16-27-7,0 0 0,0-1 0,1 0 1,-1 1-1,0-1 0,1 0 0,0 0 1,-1 0-1,1-1 0,0 1 0,0-1 1,0 1-1,0-1 0,0 0 0,0 0 0,1 0 1,-1-1-1,0 1 0,0-1 0,1 1 1,-1-1-1,0 0 0,0-1 0,1 1 1,-1-1-1,0 1 0,0-1 0,1 0 0,-1 0 1,0 0-1,4-3 0,6-2 133,-1-1 0,0 0 0,-1-1 0,0 0 0,0-1-1,12-12 1,-1-3 124,0-1 0,-2-1 0,0-1 0,19-37 0,-15 19 20,-1-2 0,16-51 1,-30 75-217,-2-1 1,0-1-1,-1 1 1,-2-1-1,-1 0 0,0-1 1,-2 1-1,-1 0 1,-4-33-1,4 54-91,-1 0-1,0 0 1,1 0-1,-1 1 1,-1-1-1,1 0 0,0 1 1,-1-1-1,0 1 1,0-1-1,0 1 1,0 0-1,0 0 1,-1 0-1,0 0 1,1 0-1,-1 1 1,0-1-1,0 1 1,0-1-1,-1 1 1,1 0-1,0 1 1,-1-1-1,0 0 1,1 1-1,-1 0 1,-6-1-1,0 1-20,0 0 0,-1 1 0,1 0 0,0 1 0,0 0 0,0 1 0,0 0-1,0 1 1,0 0 0,-16 8 0,1 0-456,0 2 0,-41 28 0,66-41 443,-45 35-1075,42-32 1019,0 0 1,1 0 0,-1 0-1,1 0 1,-1 0-1,1 0 1,0 1-1,0-1 1,0 1-1,1-1 1,0 1 0,-2 4-1,5 6-588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1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1429 163 9434,'8'-14'526,"2"-5"-83,14-33 0,-22 47-142,0-1 0,-1 1 0,0-1 0,1 1 0,-2-1 0,1 1 0,-1-1 0,0 0 0,0 1 0,0-1 0,-2-8 0,2 14-234,-1 0 1,1 0 0,0-1 0,0 1-1,0 0 1,-1 0 0,1 0-1,0-1 1,0 1 0,0 0-1,-1 0 1,1 0 0,0 0-1,-1 0 1,1-1 0,0 1 0,0 0-1,-1 0 1,1 0 0,0 0-1,0 0 1,-1 0 0,1 0-1,0 0 1,-1 0 0,1 0-1,0 0 1,-1 0 0,1 0-1,0 1 1,0-1 0,-1 0 0,1 0-1,0 0 1,0 0 0,-1 0-1,1 1 1,0-1 0,0 0-1,0 0 1,-1 0 0,1 1-1,0-1 1,0 0 0,0 0 0,-1 0-1,1 1 1,0-1 0,0 0-1,0 1 1,-18 17 343,12-11-12,-32 28-32,-1-2 0,-2-2-1,-1-1 1,-77 41 0,-197 74 102,285-132-398,-28 12-22,-1-2-1,-1-3 1,-1-3 0,-92 14 0,152-31-46,-108 18 92,96-14-93,0 1 0,0-1 0,0 2 0,1 0 0,-20 12 1,-15 17 22,-82 74 0,102-84 65,282-236-1719,-216 182 1201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274 151 14259,'35'-25'1197,"-7"7"-331,-2 0 0,-1-2 0,0-1 0,22-25 0,-48 44-420,-3 2-284,-8 5-36,-132 83 451,47-27-312,58-38 51,0 2-1,-60 50 1,96-73-295,1 1 0,-1 0-1,1-1 1,0 1 0,0 0 0,0 0 0,0 0 0,-3 6 0,5-8-17,0 0 1,0 0-1,-1 0 0,1 0 1,0 0-1,0 0 0,0 0 1,0 0-1,0 0 1,0 0-1,0 0 0,0 0 1,1 0-1,-1 0 0,0 0 1,1 0-1,-1 0 1,0 0-1,1 0 0,-1-1 1,1 1-1,-1 0 1,1 0-1,0 0 0,-1-1 1,1 1-1,0 0 0,0-1 1,-1 1-1,1 0 1,0-1-1,0 1 0,0-1 1,2 1-1,2 1 11,1 0-1,0 0 1,-1 0-1,1-1 0,0 0 1,0 0-1,0-1 1,11 0-1,54-7 115,-55 5-102,393-77-1200,-314 58 623,-38 8 173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1471 84 11570,'-1'-3'99,"0"1"-1,-1-1 0,1 1 0,-1 0 0,0 0 0,1-1 0,-1 1 0,0 0 0,0 1 0,0-1 0,-1 0 0,1 1 0,0-1 0,-1 1 1,1-1-1,-1 1 0,1 0 0,-1 0 0,0 0 0,1 1 0,-6-2 0,-8 0 423,0 0 0,-30 1-1,9 1 157,-127-19 503,-91-3-878,224 22-279,0 2 0,0 0 0,1 2 0,-1 2 0,1 0 0,-39 15 0,-128 43 914,174-55-924,0 2 1,0 0-1,2 1 1,-1 1-1,2 2 1,0 0-1,0 0 1,2 2-1,-29 32 1,18-13-7,2 0 1,1 2-1,2 1 0,-28 60 1,44-80-4,1 1 0,0 1 1,2-1-1,1 1 0,0 0 1,1 1-1,2-1 0,0 23 0,20 173 261,-14-180-168,2 14 20,3-1 1,2 1-1,3-2 1,1 0-1,40 81 0,-38-94-82,2-2-1,1 0 1,2-1-1,1-1 1,2-1-1,1-2 1,60 52-1,-63-63-36,1-1-1,1-1 1,0-2-1,1 0 1,0-2-1,57 18 1,-43-20 6,0-1 0,0-3 0,1-1 0,59-1 0,-29-4 12,129-19 0,-169 14-13,0-2 0,-1-1 0,0-2 1,0-1-1,-1-1 0,40-23 0,-45 18-2,-1-2 0,-1 0-1,0-2 1,-2-1-1,22-26 1,-8 9 2,-5 3 11,-1-2 1,-2-1-1,-2-1 1,-2 0-1,-1-2 1,22-61-1,-35 75-1,-1 0-1,-1-1 1,-1 0 0,-2 0-1,2-45 1,-6 22 8,-2 0 1,-12-65-1,10 86 86,-3 0 0,0 1-1,-2 0 1,-1 0 0,-2 1-1,-1 1 1,-1-1 0,-20-30 0,26 49-72,-10-19 44,-1 1 0,-2 1-1,-44-45 1,58 66-81,1-1 0,-1 1 0,-1 1-1,1-1 1,-1 1 0,0 0 0,0 1 0,0 0-1,-1 0 1,1 1 0,-15-3 0,-2 2-160,-32 0 1,33 3-326,-35-7-1,38 0 279,6-7-49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37 18924,'1'0'125,"1"-1"-1,-1 1 1,0-1-1,0 0 1,0 0-1,1 0 1,-1 1 0,0-1-1,0 0 1,0 0-1,0 0 1,0-1-1,-1 1 1,1 0-1,0 0 1,-1 0 0,1-1-1,0 1 1,-1 0-1,1-1 1,0-1-1,-2 2-76,1 1-1,0-1 1,0 1-1,0-1 0,0 1 1,-1-1-1,1 1 1,0-1-1,-1 1 1,1 0-1,0-1 0,-1 1 1,1-1-1,0 1 1,-1 0-1,1-1 1,0 1-1,-1 0 0,1 0 1,-1-1-1,0 1 1,-20-4 746,6 5-438,0 0-1,0 1 1,1 0 0,-1 1-1,1 1 1,-26 10-1,10-2-174,-57 34 1,74-37-177,0-1-1,0 2 1,1 0 0,0 0 0,0 2 0,1-1 0,1 1 0,-9 14 0,16-22-23,0 1 1,1 0 0,-1-1-1,1 1 1,0 0 0,1 0-1,-1 0 1,1 1 0,0-1-1,1 0 1,-1 10-1,1-10-15,1-1-1,0 0 1,0 1-1,0-1 0,0 0 1,1 0-1,0 0 0,0 0 1,0 0-1,0 0 0,0 0 1,1-1-1,0 1 0,0-1 1,0 0-1,4 4 0,12 9-183,1-2 0,1 0 0,0-1 0,35 15 0,-34-18 79,-1 1 1,0 1 0,-1 1-1,-1 0 1,20 18 0,-37-30 146,-1 1 0,1-1 0,-1 1 0,0-1 0,1 1 0,-1 0 0,0-1 0,0 1 0,0 0 0,0 0 0,0 0 0,0-1 0,-1 1 0,1 0 0,-1 0 0,1 0 0,-1 1 0,0 3 0,0-5 15,0 1 1,-1-1-1,0 1 1,1-1-1,-1 1 0,0-1 1,0 0-1,0 1 1,0-1-1,0 0 1,0 0-1,0 1 0,0-1 1,-1 0-1,1 0 1,0 0-1,-1-1 0,1 1 1,-1 0-1,1 0 1,0-1-1,-1 1 0,0-1 1,-1 1-1,-12 3 215,0 0 0,-1-2 0,1 0 1,-29 1-1,-63-9 643,98 5-872,1 1-133,0 0-1,0-1 0,1 0 0,-1-1 1,0 0-1,1 0 0,0-1 1,-1 1-1,-7-6 0,15 8 54,-1 0 0,1 0 0,-1-1 0,1 1 0,-1 0 0,1-1 1,0 1-1,-1 0 0,1-1 0,0 1 0,-1 0 0,1-1 0,0 1 0,-1-1 0,1 1 0,0-1 0,0 1 0,0-1 0,0 1 0,-1 0 0,1-1 0,0 1 1,0-1-1,0 1 0,0-1 0,0 0 0,0 1 0,0-1 0,0 1 0,0-1 0,0 1 0,0-1 0,1 1 0,-1 0 0,0-1 0,0 1 0,0-1 0,1 1 1,-1-1-1,0 1 0,1-1 0,18-12-867,4 1-117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13467,'-4'7'366,"2"-3"-227,0-1 0,0 1 0,0-1 0,1 1 0,-1 0 0,1 0 0,0 0 0,-1 5 0,2-8-102,1 1 0,-1 0 0,0-1 0,1 1 0,-1-1 0,1 1 0,-1 0 0,1-1 0,0 1 0,0-1 0,0 0 1,0 1-1,0-1 0,0 0 0,0 1 0,0-1 0,0 0 0,0 0 0,1 0 0,-1 0 0,1 0 0,-1 0 0,1 0 0,1 0 0,15 8 204,-1 0-1,2-2 1,-1 0-1,29 6 0,83 12 314,-58-13-268,-3 3-94,-1 2 0,0 3 0,-2 3 0,103 51 0,-101-38-83,204 98 354,-201-103-215,145 41 0,-98-46-51,0-6-1,182 10 0,244-24 79,-485-6-259,1025-4 366,-429-33-178,-498 28-188,-142 11-252,-22 1 77,-23 2 47,-5-9 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5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94 741 11867,'64'-67'5665,"-58"57"-5397,1-1 1,-1 0 0,-1 0 0,0 0-1,-1-1 1,0 0 0,0 0 0,-2 0-1,1 0 1,-1-1 0,-1 1-1,0-21 1,-3-4 157,-1 0 0,-17-72 0,14 80-357,-2 0 0,-1 1 0,-1 0-1,-1 0 1,-2 1 0,-1 1 0,0 0-1,-23-29 1,33 50-56,-1 0-1,1 0 0,-1 1 1,1-1-1,-1 1 0,-1 0 1,-9-7-1,14 11-11,1 0 0,-1 0 0,1 0 0,0 0 0,-1 0 0,1 0-1,-1 0 1,1 0 0,-1 0 0,1 0 0,0 0 0,-1 1 0,1-1 0,-1 0 0,1 0 0,0 0 0,-1 1 0,1-1 0,-1 0 0,1 0 0,0 1 0,-1-1-1,1 0 1,0 1 0,0-1 0,-1 0 0,1 1 0,0-1 0,0 0 0,-1 1 0,1-1 0,0 1 0,0-1 0,0 1 0,0-1 0,0 0 0,0 1-1,0-1 1,0 1 0,-1-1 0,2 1 0,-1-1 0,0 0 0,0 1 0,0-1 0,0 1 0,0-1 0,0 1 0,0-1 0,0 0 0,1 1 0,-1-1 0,0 1-1,0-1 1,1 0 0,-1 1 0,3 4 0,0 0 0,0 0-1,1 0 1,0 0 0,-1-1-1,1 1 1,1-1-1,-1 0 1,1-1 0,0 1-1,-1-1 1,2 0 0,5 3-1,12 6-12,42 16 1,-36-19-82,0 0 0,1-2 1,-1-1-1,1-2 0,0-1 1,0-1-1,36-2 0,-27-3-84,0-2 0,0-1-1,-1-2 1,1-2-1,40-16 1,5-9-145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46 14715,'-6'-5'318,"1"0"0,-1 1 0,0 0 1,-1 0-1,1 0 0,0 1 0,-1 0 0,0 0 0,0 1 0,0 0 0,0 0 0,0 1 0,0 0 1,-1 0-1,-12 0 0,3 1 84,-1 1 0,0 0 0,0 1 1,1 1-1,-25 8 0,30-7-297,0 1 0,0 0 0,1 1 0,-1 0 0,1 1 0,1 0 0,-1 1 0,-16 16 0,23-20-94,1-1 0,0 1 0,1-1 0,-1 1-1,1 0 1,-1 0 0,1 0 0,0 1 0,1-1 0,-1 0 0,1 1 0,-1 5-1,1-7-11,1 0-1,0 1 0,1-1 0,-1 0 0,0 1 0,1-1 0,0 0 1,0 1-1,0-1 0,0 0 0,0 0 0,1 0 0,0 0 0,-1 0 0,1-1 1,0 1-1,0 0 0,5 4 0,7 5-10,0-1 0,1 0 0,0-1 1,1 0-1,31 13 0,-6-2-8,-24-12 12,11 5-31,-1 2 0,38 28-1,-59-40 27,0 1 0,-1 0 0,1 0 0,-1 1 0,0-1 0,-1 1-1,1 0 1,-1 1 0,0-1 0,-1 1 0,0-1 0,0 1-1,0 0 1,-1 0 0,0 0 0,2 9 0,-4-11 9,0 0 1,0-1-1,0 1 0,0 0 1,-1-1-1,0 1 0,0-1 1,0 1-1,-1-1 0,1 0 1,-1 1-1,0-1 0,-3 4 1,1-1 21,-1-1 0,1 0 0,-2 0 0,1 0 0,-1-1-1,0 0 1,-7 5 0,-6 2 91,0 0-1,-1-2 1,-1 0-1,-28 8 1,-48 13 314,86-28-443,-1-1-1,0 0 1,0-1 0,0 0 0,0 0-1,-15-2 1,26 1 18,0 0-1,-1 0 1,1 0 0,-1-1-1,1 1 1,0 0-1,-1-1 1,1 1 0,0 0-1,-1-1 1,1 0 0,0 1-1,0-1 1,0 0-1,-1 1 1,1-1 0,0 0-1,0 0 1,0 0 0,0 0-1,0 0 1,1 0-1,-1 0 1,0-1 0,0 1-1,1 0 1,-1 0 0,1-1-1,-1 1 1,1 0-1,-1-3 1,7-32-134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20476,'-2'19'368,"-1"-1"0,0 0-1,-2 0 1,0 0 0,-1 0-1,-12 24 1,-15 45 354,26-63-469,2 0 1,-4 36-1,9-50-218,-1-1-1,1 0 1,0 1-1,1-1 1,0 0-1,0 1 1,1-1-1,1 0 1,4 14-1,-6-22-33,-1-1 0,0 1 0,0-1 0,0 1 0,1 0 0,-1-1 0,0 1-1,1-1 1,-1 1 0,0 0 0,1-1 0,-1 1 0,1-1 0,-1 1 0,1-1 0,-1 0-1,1 1 1,-1-1 0,1 1 0,0-1 0,-1 0 0,1 0 0,1 1 0,-2-1 0,1-1 1,-1 1-1,1 0 1,-1-1-1,0 1 0,1-1 1,-1 1-1,1-1 1,-1 1-1,0-1 1,0 1-1,1-1 1,-1 1-1,0-1 1,0 1-1,1-1 0,-1 1 1,0-1-1,0 0 1,0 0-1,4-37 46,-6 10-21,0-1-1,-2 0 1,-1 1 0,-1 0 0,-2 0-1,-16-40 1,15 55-21,8 24-21,8 26-10,-3-28 22,-1 0 1,1 0 0,1-1 0,-1 1 0,2-1-1,-1 0 1,1-1 0,0 1 0,1-1-1,-1 0 1,1-1 0,1 0 0,-1 0-1,1 0 1,0-1 0,1 0 0,-1-1 0,1 0-1,0 0 1,0 0 0,0-2 0,0 1-1,1-1 1,-1 0 0,1-1 0,-1 0-1,1-1 1,10 0 0,-9 0 12,0-1 0,0 0 0,0-1 0,0 0 0,0 0 0,0-1 1,-1-1-1,1 0 0,-1 0 0,0-1 0,0 0 0,-1-1 0,1 0 0,-1-1 0,0 0 0,-1 0 0,0 0 0,0-1 1,-1-1-1,0 1 0,0-1 0,-1-1 0,0 1 0,5-12 0,-8 15 7,-1-1 0,-1 1 0,1-1 1,-1 0-1,0-6 0,-1 11-11,0 1 0,1 0 1,-2-1-1,1 1 0,0 0 0,0 0 1,0-1-1,-1 1 0,1 0 0,0 0 0,-1-1 1,1 1-1,-1 0 0,0-1 0,0 1-1,1 1 0,-1 0 0,1-1 0,-1 1-1,0 0 1,1-1 0,-1 1 0,1 0 0,-1 0-1,0 0 1,1-1 0,-1 1 0,0 0 0,1 0-1,-1 0 1,0 0 0,1 0 0,-1 0 0,1 0-1,-1 1 1,0-1 0,1 0 0,-1 0 0,0 0-1,1 1 1,-1-1 0,1 0 0,-1 1 0,0 0-1,-3 1 14,0 1 0,0 0-1,0 1 1,1-1 0,-1 0-1,1 1 1,0 0 0,0 0-1,0 0 1,1 0 0,-1 0-1,1 1 1,-2 4 0,-3 11 70,-9 32 1,12-39-52,2 0 1,0 0-1,0 0 1,1 0-1,1 18 1,0-28-25,1 1 0,-1-1 0,1 1 0,0-1 0,0 1 1,0-1-1,0 1 0,1-1 0,-1 0 0,5 6 1,-5-7-6,1-1 0,-1 1 0,1-1 0,-1 0 0,1 0 0,0 1 0,-1-1 0,1 0 0,0 0 0,0-1 0,0 1 0,0 0 0,-1-1 0,1 1 1,0-1-1,0 1 0,0-1 0,1 0 0,-1 0 0,3 0 0,4-1 6,1-1 1,-1 0-1,0 0 1,0-1-1,0 0 1,-1-1-1,1 0 0,-1 0 1,11-8-1,69-53 54,-88 65-67,96-92 68,-39 35-12,-42 47-43,-15 10-12,0 0-1,0 0 0,1 0 0,-1 0 0,0 0 1,0 0-1,0 0 0,1 0 0,-1 0 1,0 0-1,0 0 0,0 0 0,1 0 1,-1 0-1,0 0 0,0 0 0,0 0 0,0 0 1,0 1-1,1-1 0,-1 0 0,0 0 1,0 0-1,0 0 0,0 0 0,0 1 0,0-1 1,1 0-1,-1 0 0,0 0 0,0 1 1,0-1-1,0 0 0,0 0 0,0 0 1,0 0-1,0 1 0,0-1 0,0 0 0,0 0 1,-5 31 15,3-22-9,-4 20 38,-11 53 47,16-75-75,0 1 1,1 0-1,0-1 1,0 1-1,1 0 1,0-1-1,0 1 1,3 9-1,-4-16-16,0 0-1,1 1 1,-1-1-1,1 1 1,-1-1-1,1 0 1,0 0-1,-1 1 1,1-1-1,0 0 1,0 0-1,0 0 1,0 0-1,0 0 1,0 0-1,0 0 1,0 0-1,0 0 1,0 0-1,1 0 1,-1-1-1,0 1 1,1-1-1,-1 1 1,0-1-1,1 1 1,-1-1-1,1 0 1,-1 0-1,0 1 1,1-1-1,-1 0 1,1 0-1,-1-1 1,1 1-1,-1 0 1,1 0-1,-1-1 1,0 1-1,1-1 1,1 0-1,2-2-106,-1 1 0,1-1 0,-1 0 0,0 0-1,0 0 1,0-1 0,-1 1 0,1-1 0,-1 0 0,6-8 0,-3 0-114,0 0 1,0-1 0,-2 0-1,1 0 1,-1 0 0,-1-1-1,-1 1 1,2-19 0,0-22-412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18492,'-9'2'1944,"1"10"-1408,-4-2-456,2-3 1577,-4 3-1249,-3-1-96,7-12-288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72 17468,'22'-29'2412,"-21"28"-2259,0-1 0,0 0 0,0 1 1,0-1-1,-1 0 0,1 0 0,-1 0 1,1 0-1,-1 1 0,1-1 0,-1 0 1,0 0-1,0 0 0,0 0 0,0 0 1,-1-2-1,1 3-87,0 1 1,-1-1-1,1 0 1,-1 1-1,1-1 1,0 1-1,-1-1 1,1 1-1,-1-1 0,1 1 1,-1-1-1,0 1 1,1 0-1,-1-1 1,1 1-1,-1 0 1,0 0-1,1-1 1,-1 1-1,0 0 1,1 0-1,-1 0 1,0 0-1,1 0 0,-1 0 1,0 0-1,0 0 1,1 0-1,-1 0 1,0 0-1,1 0 1,-1 0-1,0 1 1,1-1-1,-1 0 1,0 0-1,1 1 1,-1-1-1,1 0 0,-1 1 1,1-1-1,-1 1 1,0 0-1,-27 19 661,21-12-689,-1 0 0,1 1 0,0 0 0,0 1-1,1 0 1,1 0 0,0 0 0,0 0 0,1 1 0,0 0 0,1 0-1,0 0 1,1 0 0,0 1 0,0 11 0,1-22-38,1 0 1,0 0-1,0-1 1,0 1-1,0 0 1,0 0-1,0 0 1,0 0-1,0 0 1,0-1 0,0 1-1,0 0 1,0 0-1,0 0 1,1-1-1,-1 1 1,0 0-1,1 0 1,-1-1-1,1 1 1,-1 0-1,1 0 1,-1-1-1,1 1 1,-1-1 0,1 1-1,0 0 1,-1-1-1,1 1 1,0-1-1,-1 0 1,1 1-1,0-1 1,0 1-1,-1-1 1,1 0-1,0 0 1,0 1-1,0-1 1,0 0-1,1 0 1,0 0 1,1-1 0,-1 0 0,1 0 0,0 1-1,-1-2 1,0 1 0,1 0 0,-1 0 0,0-1 0,1 1 0,-1-1 0,3-2-1,11-13 3,0 0 0,13-20 0,-18 22 3,1 0-1,0 1 0,27-24 1,-38 38-9,-1 0 0,0-1 1,1 1-1,-1 0 0,1-1 1,-1 1-1,0 0 0,1 0 1,-1-1-1,1 1 0,-1 0 0,1 0 1,-1 0-1,1 0 0,-1-1 1,1 1-1,-1 0 0,1 0 1,-1 0-1,1 0 0,-1 0 1,1 0-1,-1 1 0,1-1 0,-1 0 1,1 0-1,-1 0 0,1 1 1,0-1-1,0 1 1,-1 0-1,1-1 1,-1 1-1,1 0 1,-1 0 0,1 0-1,-1 0 1,1-1-1,-1 1 1,0 0-1,0 0 1,1 0 0,-1 1-1,2 40-9,-3-36 6,-7 111 209,-39 194 1,41-279-123,1-2 0,-3 16 89,-20 64-1,28-109-168,0 0 0,-1 1 1,1-1-1,-1 0 0,1 0 1,-1 0-1,1 1 0,-1-1 1,0 0-1,0 0 0,1 0 1,-1 0-1,0 0 0,0 0 1,0 0-1,0-1 0,-2 2 1,3-2-1,-1 0 1,0 0-1,1 1 1,-1-1-1,0 0 1,1-1 0,-1 1-1,1 0 1,-1 0-1,0 0 1,1 0-1,-1 0 1,1-1 0,-1 1-1,0 0 1,1 0-1,-1-1 1,1 1-1,-1 0 1,1-1 0,-1 1-1,1-1 1,0 1-1,-2-1 1,0-3 10,-1 0 0,1 1 1,-1-1-1,1 0 0,0 0 0,1 0 1,-1 0-1,-1-6 0,0-2 1,1 0 0,1 0 1,0-1-1,0 1 0,1 0 0,1 0 1,0 0-1,0-1 0,7-20 0,-3 17-18,0 1-1,2 0 1,0 0-1,0 0 1,2 1-1,14-20 1,11-4-39,1 0 0,2 3 0,67-52 1,-85 72 41,156-118-133,-174 132 131,-1 0-1,1 1 1,0-1-1,0 1 1,-1-1-1,1 1 1,0-1 0,0 1-1,0-1 1,-1 1-1,1 0 1,0-1-1,0 1 1,0 0-1,0 0 1,0 0-1,0 0 1,0 0-1,0 0 1,0 0-1,0 0 1,-1 0 0,1 0-1,0 0 1,2 1-1,-2 0-3,1 1-1,0-1 0,-1 1 1,1-1-1,-1 1 1,0 0-1,0 0 1,1-1-1,0 3 0,4 6 4,-3-6-1,-1 0 0,1-1 1,1 1-1,-1-1 1,0 0-1,1 0 0,-1 0 1,1 0-1,0-1 1,0 0-1,0 1 0,1-2 1,-1 1-1,0 0 1,1-1-1,-1 0 1,1 0-1,-1 0 0,1 0 1,-1-1-1,1 0 1,0 0-1,-1 0 0,1 0 1,7-2-1,9-3 14,0-1-1,0 0 0,-1-2 1,26-13-1,-4 3 27,-36 16-60,-1 0 0,1 0 0,0 0 0,-1 1 0,1 0 1,0 1-1,0-1 0,0 1 0,0 0 0,0 0 0,0 1 0,0 0 0,-1 0 0,12 4 0,-9-4-126,-1 0-1,1 0 1,-1-1-1,1 0 1,-1-1-1,1 1 1,-1-1-1,0-1 1,1 1 0,10-5-1,10-5-857,35-18 1,-32 14 138,-18 8 489,-10 5 245,0 0 1,1 0-1,-1 0 1,1 1-1,0-1 1,-1 1-1,1 0 1,0 0-1,0 0 1,0 1-1,0-1 1,6 1-1,-9 0 102,0 1 0,-1-1-1,1 1 1,0-1 0,0 1-1,-1-1 1,1 1 0,0 0 0,-1-1-1,1 1 1,-1 0 0,1 0-1,-1-1 1,1 1 0,-1 0-1,1 0 1,-1 0 0,0-1-1,0 1 1,1 0 0,-1 0-1,0 0 1,0 0 0,0 1-1,1 27-107,-1-21 146,5 51 459,2 0 0,3-1 0,22 71 1,-28-114-385,20 89 241,-22-90-168,0-1-1,-1 1 1,-1 0-1,0-1 0,-3 24 1,3-35-100,-1-1-1,1 1 1,0 0 0,-1-1-1,1 1 1,-1-1 0,1 1 0,-1-1-1,0 1 1,0-1 0,0 1 0,0-1-1,0 1 1,0-1 0,0 0-1,0 0 1,0 0 0,-1 1 0,1-1-1,0 0 1,-1-1 0,1 1-1,-1 0 1,-2 1 0,2-2 14,0 0 1,0 0-1,0 0 1,0 0-1,0 0 1,0 0-1,0-1 1,0 1-1,0-1 1,0 1-1,0-1 1,0 0-1,0 0 1,1 0-1,-1 0 0,0 0 1,1 0-1,-1 0 1,0-1-1,1 1 1,0 0-1,-2-2 1,-7-8 89,1-1 0,1 0 0,0 0 0,0 0 0,1-1 0,1 0 0,-9-25 0,9 17-116,0 0 0,1-1 0,1 0 0,-2-31 0,6 46-88,0 0 0,0 0 0,0 0-1,1 0 1,0 0 0,0 0 0,1 1 0,0-1 0,0 0-1,1 1 1,0-1 0,4-7 0,-2 7-80,1 0-1,-1 1 1,1 0-1,0 0 1,0 0-1,1 1 1,0 0-1,0 0 0,12-6 1,23-11-165,3 0-109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216 121 15203,'0'-3'185,"0"1"-1,0 0 0,0 0 0,0 0 1,-1 0-1,1 0 0,-1-1 1,1 1-1,-1 0 0,0 0 0,1 0 1,-1 0-1,0 1 0,-1-1 0,1 0 1,0 0-1,0 0 0,-1 1 1,1-1-1,-1 1 0,1-1 0,-1 1 1,-2-2-1,1 2 48,0 0 1,0 0-1,0 0 0,0 0 0,0 0 1,-1 1-1,1-1 0,0 1 1,0 0-1,-1 0 0,1 0 0,0 0 1,0 1-1,-6 1 0,0 0-72,1 1 0,0 0-1,0 0 1,0 1 0,0 0-1,1 0 1,-1 1 0,1 0-1,-9 9 1,11-10-139,0 1 1,0 0 0,1 0-1,0 0 1,0 0-1,0 1 1,1-1-1,-1 1 1,1 0-1,1 0 1,-1 1-1,-2 11 1,4-17-21,1 0 0,0 0 0,0 0 0,-1 1 0,1-1 0,0 0 0,0 0 1,0 0-1,0 0 0,0 0 0,1 1 0,-1-1 0,0 0 0,0 0 0,1 0 0,-1 0 1,1 0-1,-1 0 0,1 0 0,-1 0 0,1 0 0,0 0 0,-1 0 0,1 0 1,0 0-1,0-1 0,-1 1 0,1 0 0,0 0 0,0-1 0,0 1 0,0-1 0,0 1 1,0-1-1,0 1 0,0-1 0,0 0 0,1 1 0,-1-1 0,0 0 0,0 0 0,0 0 1,0 0-1,2 0 0,4 0 4,0 0 0,1-1 0,-1 0 1,0-1-1,13-4 0,19-10 11,0-1 0,-2-2 0,0-2 0,51-39 0,49-26 17,-136 85-32,0 0-1,0 1 1,0-1-1,0 1 0,0-1 1,1 1-1,-1 0 1,0-1-1,0 1 1,1 0-1,-1 0 0,2 0 1,-3 0-1,1 0 1,-1 0-1,0 0 1,0 0-1,1 0 1,-1 0-1,0 1 0,0-1 1,1 0-1,-1 0 1,0 0-1,0 1 1,0-1-1,1 0 0,-1 0 1,0 0-1,0 1 1,0-1-1,0 0 1,0 1-1,0-1 1,1 0-1,-1 0 0,0 1 1,0-1-1,0 0 1,0 0-1,0 1 1,0-1-1,0 0 1,0 1-1,0-1 0,-11 33 44,6-20-22,-6 18 67,2 1 1,-5 36 0,12-60-68,1-1-1,0 1 1,1-1 0,-1 1 0,2 0 0,-1-1 0,1 1 0,0-1-1,0 1 1,1-1 0,0 1 0,1-1 0,0 0 0,0 0 0,6 11 0,-8-16-16,1 0 1,0 0-1,0 0 1,0 0-1,0 0 1,0-1 0,0 1-1,0 0 1,0-1-1,1 1 1,-1-1-1,0 0 1,1 0 0,-1 0-1,1 0 1,0-1-1,-1 1 1,1 0 0,0-1-1,-1 0 1,1 0-1,0 0 1,-1 0-1,1 0 1,0 0 0,-1-1-1,1 1 1,0-1-1,-1 0 1,1 0-1,-1 0 1,1 0 0,-1 0-1,0 0 1,4-3-1,3-2 0,-1 0 1,-1 0-1,1-1 0,-1 0 0,0 0 0,0-1 0,-1 1 0,7-13 1,-7 10 16,0-1 0,8-20 0,-13 28-17,0-1 0,1 0 0,-1 0 0,0 0 0,-1 0 0,1 0 0,-1 0 0,0 0 0,0 0 0,0 0 0,-2-7 0,2 11-5,0-1 1,0 1-1,0-1 1,0 1-1,0 0 1,0-1-1,0 1 1,0-1-1,-1 1 0,1 0 1,0-1-1,0 1 1,-1 0-1,1 0 1,0-1-1,0 1 1,-1 0-1,1-1 0,0 1 1,-1 0-1,1 0 1,0 0-1,-1-1 1,1 1-1,0 0 1,-1 0-1,1 0 1,-1 0-1,1 0 0,0 0 1,-1 0-1,1 0 1,-1 0-1,-13 7 35,-8 18 14,19-20-43,0 0 0,1 1 1,0-1-1,0 1 1,0-1-1,0 1 0,1-1 1,0 1-1,0 7 1,0-12-7,1 1 1,0 0-1,0-1 1,0 1 0,0-1-1,0 1 1,1 0 0,-1-1-1,1 1 1,-1 0-1,1-1 1,-1 1 0,1-1-1,0 1 1,-1-1-1,1 1 1,0-1 0,0 0-1,0 0 1,0 1-1,1-1 1,-1 0 0,0 0-1,0 0 1,1 0-1,-1 0 1,0 0 0,1 0-1,-1-1 1,1 1-1,-1 0 1,1-1 0,0 1-1,-1-1 1,1 0-1,1 1 1,6-1 5,0 0 1,0 0-1,0-1 0,-1 0 0,1-1 1,0 0-1,-1 0 0,9-4 0,9-4 9,31-17-1,-40 18 4,30-22-1,-41 27-10,0 0 0,-1-1-1,0 0 1,0 0 0,0-1 0,-1 1-1,0-1 1,6-9 0,-9 12-5,0 0 1,-1 1-1,1-1 1,0 0-1,-1 0 1,0 1 0,0-1-1,0 0 1,0 0-1,0 0 1,-1-2-1,1 4-19,0 1 0,0 0 0,0-1 1,0 1-1,1 0 0,-1 0 0,0-1 0,0 1 0,0 0 0,0 0 0,0-1 0,1 1 0,-1 0 0,0 0 0,0-1 0,1 1 0,-1 0 0,0 0 0,0 0 0,1 0 0,-1-1 0,0 1 0,0 0 0,1 0 0,-1 0 0,0 0 0,1 0 0,-1 0 0,0 0 0,0 0 0,1 0 0,-1 0 0,0 0 0,1 0 1,-1 0-1,0 0 0,0 0 0,1 0 0,-1 0 0,0 0 0,1 1 0,18 2-652,-13-1 478,70 6-435,-28-5 239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15843,'5'11'2121,"-2"11"-1209,-5 8-216,-1 4 1281,-1 8-681,-2 5-184,2 7-272,-2 1-144,3-3-247,0-5-177,3-7-408,-1-1-249,0-9-463,-4-4-320,-5-12 872,-4-7-200,-8-16-264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17220,'3'-7'272,"2"0"0,-1 0 0,1 0 0,0 0 0,0 1 1,1-1-1,-1 2 0,1-1 0,1 0 0,-1 1 0,1 0 1,0 1-1,0 0 0,1 0 0,-1 0 0,1 1 0,0 0 1,-1 0-1,10-1 0,-1 1-46,-1 0 1,1 0-1,-1 2 1,1 0-1,0 1 1,0 1-1,-1 0 1,1 1-1,19 5 1,-25-5-199,1 2-1,-1 0 1,0 0 0,0 1-1,-1 0 1,1 0 0,-1 1-1,0 1 1,-1-1 0,0 1-1,0 1 1,0 0 0,9 12-1,-12-14-29,-1 0 0,-1 0 0,1 1-1,-1 0 1,0-1 0,0 1 0,-1 0-1,0 0 1,0 0 0,0 1 0,-1-1-1,0 0 1,-1 1 0,0-1 0,0 0-1,0 1 1,-1-1 0,0 0 0,-1 1-1,-4 12 1,0-5 58,-1 0-1,-1 0 0,-1 0 1,0-1-1,-1-1 1,0 1-1,-1-2 1,0 1-1,-1-2 1,-1 1-1,-16 10 0,7-6 103,0-1 0,-1-2 0,-1 0 0,0-1 0,0-2 0,-34 10 0,13-10-46,42-10-146,0 1-1,0-1 0,1 0 0,-1 0 1,0 0-1,0-1 0,1 1 1,-1-1-1,0 1 0,1-1 1,-1 0-1,0 0 0,-3-2 1,5 2-5,1 1 1,-1-1-1,1 1 1,0-1-1,-1 1 1,1-1 0,-1 1-1,1-1 1,0 0-1,0 1 1,-1-1-1,1 1 1,0-1-1,0 0 1,0 1-1,0-1 1,0 0 0,0 1-1,0-1 1,0 0-1,0 1 1,0-1-1,0 0 1,0 1-1,0-1 1,0 0 0,1 1-1,-1-1 1,0 1-1,0-1 1,1 0-1,-1 1 1,0-1-1,1 1 1,-1-1-1,1 1 1,-1-1 0,1 1-1,-1-1 1,1 1-1,-1 0 1,1-1-1,0 1 1,26-20-1503,4 5-118,0 3 1,1 0-1,63-14 0,-37 15 256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50 14163,'3'-2'269,"2"-1"155,0 0 0,-1-1 1,1 1-1,0-1 0,-1 0 1,0 0-1,0 0 0,6-10 1,-10 10 1861,-6 6-1188,-6 7-156,4 0-728,0 0 1,1 0 0,1 1-1,-1 0 1,2 0-1,-1 0 1,2 1 0,-1 0-1,1 0 1,-3 14-1,7-23-200,-1-1 0,1 0 0,0 1-1,0-1 1,0 1 0,-1-1-1,1 1 1,1-1 0,-1 1 0,0-1-1,0 1 1,0-1 0,1 0-1,-1 1 1,1-1 0,-1 1 0,1-1-1,0 0 1,-1 1 0,3 1 0,-2-2-6,0 0 0,1 0 1,-1-1-1,0 1 1,1-1-1,-1 1 1,0-1-1,1 1 1,-1-1-1,0 0 0,1 1 1,-1-1-1,1 0 1,-1 0-1,1 0 1,-1 0-1,3-1 0,6-1 12,1-1 0,-1 0-1,1-1 1,13-6 0,-17 7-9,12-6 15,-6 3-12,1 0 0,0 0 0,0 2 1,0-1-1,21-2 0,-31 6-13,-1 1-1,1 0 1,-1 0 0,1 0-1,-1 1 1,0-1-1,1 1 1,-1 0 0,0 0-1,1 0 1,-1 0 0,0 1-1,0-1 1,0 1 0,0 0-1,0-1 1,-1 2 0,1-1-1,0 0 1,-1 0 0,1 1-1,-1-1 1,0 1 0,0 0-1,0 0 1,0 0 0,-1 0-1,1 0 1,0 3-1,0-3 30,-1 0 0,0 0-1,1 0 1,0 0 0,0 0-1,0 0 1,0 0-1,4 4 1,-5-7-15,-1 0 0,1 1 1,-1-1-1,1 0 0,-1 0 0,1 1 1,-1-1-1,1 0 0,-1 0 0,1 0 1,-1 0-1,1 0 0,-1 0 0,1 0 1,0 0-1,-1 0 0,1 0 0,-1 0 0,1 0 1,-1 0-1,1 0 0,0-1 0,0 0 16,1 0-1,-1 0 0,1 0 0,-1 0 1,0 0-1,0 0 0,1-1 0,-1 1 1,0 0-1,1-3 0,7-11 182,-1-1 1,0-1-1,8-28 1,5-8-313,-21 52-10,1-1 0,0 1 0,0 0 0,0 0 0,0 0 0,0-1 0,1 1 0,-1 0 0,0 0 0,0 1 1,1-1-1,-1 0 0,1 0 0,-1 1 0,0-1 0,1 0 0,-1 1 0,1 0 0,0-1 0,-1 1 1,1 0-1,-1 0 0,3 0 0,45 4-1587,-30-2 1527,26 2-645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59 222 17268,'23'7'1465,"0"-2"0,0 0 0,32 1 0,-49-6-1332,0 0 0,1 0 0,-1 0 0,0-1 0,1 0 1,-1-1-1,0 1 0,0-1 0,0 0 0,0-1 0,0 1 0,-1-1 0,1 0 1,-1-1-1,1 1 0,-1-1 0,5-5 0,-5 4-87,-1 0 0,0 0 0,0 0 0,-1-1 0,0 1 0,0-1 0,0 0 0,0 0 0,-1 0 0,0 0 0,0 0 0,-1 0 0,0-1 0,0 1 0,0 0 0,-1-12 0,0 13-33,-1 1 1,1 0-1,-1 0 1,0 0-1,0 0 1,0 0-1,-1 0 1,1 0-1,-1 0 1,0 1-1,0-1 1,0 0-1,-1 1 0,1 0 1,-1 0-1,0 0 1,0 0-1,0 0 1,0 0-1,0 1 1,-1-1-1,1 1 1,-1 0-1,0 0 1,0 0-1,-7-2 1,5 3-11,0 0 1,0 0 0,0 0-1,0 1 1,0 0-1,0 0 1,-1 0 0,1 1-1,0 0 1,0 0-1,0 1 1,0 0 0,1 0-1,-1 0 1,0 0-1,1 1 1,-10 6 0,4-1-7,-1 0 1,1 1-1,1 0 1,0 1 0,0 0-1,-14 19 1,15-17-6,1 1 1,1 0 0,0 0-1,0 0 1,1 1 0,1 0-1,-6 28 1,10-36-36,0 0-1,0 0 1,1-1-1,0 1 1,0 0-1,1 0 1,0 0-1,0-1 1,0 1-1,2 6 1,-1-8-46,0 0 0,0 0 0,0-1 1,0 1-1,1-1 0,-1 1 1,1-1-1,0 0 0,0 0 1,0 0-1,0 0 0,1-1 0,-1 1 1,1-1-1,5 3 0,0-2-76,1 1 1,0-1-1,0-1 0,1 0 0,-1 0 0,0-1 0,1 0 0,-1-1 0,0 0 0,1-1 0,-1 0 1,0 0-1,15-5 0,38-14-619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182 222 18068,'-10'0'254,"-1"1"0,1 0 0,-1 1 1,1 0-1,0 0 0,-1 1 0,1 0 0,-13 7 0,17-7-157,1 0-1,0 0 1,0 0-1,1 0 1,-1 1-1,1 0 1,0 0-1,0 0 1,0 0-1,0 1 1,0-1-1,1 1 0,0 0 1,0 0-1,1 0 1,-5 11-1,7-14-69,-1 0 1,0 1-1,1-1 0,-1 1 0,1-1 0,0 0 0,0 1 0,0-1 1,0 1-1,0-1 0,0 1 0,1-1 0,-1 1 0,1-1 0,0 0 0,-1 1 1,1-1-1,0 0 0,1 0 0,-1 1 0,0-1 0,1 0 0,-1 0 0,1 0 1,-1-1-1,1 1 0,0 0 0,0-1 0,0 1 0,0-1 0,0 1 0,0-1 1,0 0-1,0 0 0,1 0 0,-1 0 0,0 0 0,5 0 0,2 1-4,0 0 1,0 0-1,0-1 0,0-1 0,0 1 0,0-1 0,0-1 1,0 0-1,14-3 0,-6-1 8,-1-1 0,0-1 0,0 0 1,-1-1-1,0 0 0,0-2 0,-1 0 0,-1 0 0,1-1 0,-2-1 0,14-15 1,-14 14 0,-1-1 0,0 0 0,-1 0 0,-1-1 0,0-1 0,-1 0 0,-1 0 0,0 0 1,-2-1-1,8-31 0,-12 44-25,-1-1-1,1 1 1,-1-1 0,0 1 0,0 0-1,0-1 1,-1 1 0,0 0 0,0-1-1,0 1 1,0 0 0,-2-5 0,2 7-6,0 1 1,0-1-1,0 1 0,-1-1 1,1 1-1,0 0 1,0-1-1,-1 1 1,1 0-1,-1 0 0,1 0 1,-1 0-1,0 0 1,1 0-1,-1 1 0,0-1 1,1 0-1,-1 1 1,0 0-1,0-1 1,0 1-1,1 0 0,-1 0 1,0 0-1,0 0 1,0 0-1,0 0 1,0 0-1,1 1 0,-4 0 1,-2 1 7,-1 1 0,1 0 0,0 0 1,0 0-1,1 1 0,-1 0 0,1 1 0,-1-1 0,1 1 1,-8 9-1,7-7 20,-1 1 0,2 0 0,-1 1 1,1 0-1,1 0 0,-1 0 0,-3 11 1,8-19-34,0 1 1,0 0 0,1-1 0,-1 1 0,1 0 0,-1-1 0,1 1 0,0 0 0,-1 0 0,1 0 0,0-1-1,0 1 1,0 0 0,1 0 0,-1 0 0,0-1 0,1 1 0,-1 0 0,1 0 0,-1-1 0,1 1 0,0 0-1,0-1 1,0 1 0,0-1 0,0 1 0,0-1 0,0 1 0,0-1 0,1 0 0,-1 0 0,1 0-1,-1 0 1,3 2 0,5 1-167,0 0-1,-1-1 1,1 0-1,1-1 0,14 3 1,6 1-417,-26-5 565,1 0 0,-1 0 0,0 1 0,0-1 0,-1 1 0,1 0 0,0 0 0,0 0 0,-1 0 0,1 1 1,-1-1-1,0 1 0,0 0 0,0 0 0,0 0 0,0 1 0,-1-1 0,1 1 0,-1-1 0,0 1 0,0 0 1,0 0-1,-1 0 0,1 0 0,-1 0 0,0 0 0,0 0 0,-1 0 0,1 0 0,-1 1 0,0-1 0,0 0 1,0 0-1,-1 6 0,-6 31 503,5-31-537,0 0-1,1-1 0,0 1 1,1 13-1,0-23 30,0 1-1,0 0 1,0-1-1,0 1 0,0-1 1,0 1-1,0-1 1,0 1-1,0-1 1,0 1-1,0-1 0,1 1 1,-1-1-1,0 1 1,0-1-1,1 1 0,-1-1 1,0 1-1,1-1 1,-1 0-1,1 1 0,-1-1 1,0 0-1,1 1 1,-1-1-1,1 0 1,-1 1-1,1-1 0,-1 0 1,1 0-1,0 1 1,1-1-16,-1-1 0,1 1-1,0 0 1,-1 0 0,1-1 0,-1 1 0,1-1 0,-1 1 0,1-1 0,2-1 0,18-11-436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 18420,'-1'0'88,"1"-1"0,0 1 0,-1 0 0,1-1 1,0 1-1,-1-1 0,1 1 0,-1 0 0,1-1 0,-1 1 0,1 0 0,-1-1 0,1 1 1,-1 0-1,1 0 0,-1 0 0,1-1 0,-1 1 0,1 0 0,-1 0 0,1 0 0,-1 0 1,0 0-1,1 0 0,-1 0 0,1 0 0,-1 0 0,1 0 0,-1 0 0,1 1 1,-1-1-1,0 0 0,1 0 0,-1 1 0,0-1 0,-22 8 803,22-8-879,-18 7 794,-25 15 1,39-19-778,1-1 1,-1 1-1,1 0 1,0 1-1,0-1 1,0 1 0,0 0-1,1 0 1,0 0-1,-1 0 1,-1 5 0,4-8-43,1 0 0,0 0 0,-1 0 0,1 0 0,0 0 0,0 0 0,-1 0 0,1 0 0,0 0 1,0 0-1,0 0 0,1 0 0,-1 1 0,0-1 0,0 0 0,0 0 0,1 0 0,-1 0 0,1 0 1,-1-1-1,1 1 0,-1 0 0,1 0 0,-1 0 0,1 0 0,0 0 0,-1-1 0,1 1 0,0 0 0,0 0 1,0-1-1,-1 1 0,1-1 0,0 1 0,0-1 0,0 1 0,0-1 0,0 0 0,1 1 0,7 3-166,1-1 0,-1 0 0,14 2 0,-12-3 43,34 8-343,-26-6 326,0 0 1,0 1 0,-1 1-1,21 9 1,-37-14 175,-1 0 1,1 0 0,-1-1-1,1 1 1,-1 0-1,1 0 1,-1 1 0,0-1-1,1 0 1,-1 0 0,0 1-1,0-1 1,0 1-1,0-1 1,0 1 0,0-1-1,-1 1 1,1-1 0,0 4-1,-1-4 12,0 1 0,0 0 0,0-1 0,0 1 0,0-1 0,-1 1 0,1 0 0,-1-1 0,1 1 0,-1-1 0,1 1 0,-1-1 0,0 0 0,0 1 0,0-1 0,0 0 1,0 1-1,0-1 0,0 0 0,0 0 0,-3 2 0,-9 8 290,-1 0 0,-1-1 1,-21 11-1,29-17-362,1-1 0,-1 0 0,1-1 0,-1 1 0,0-2-1,0 1 1,0-1 0,0 1 0,0-2 0,0 1 0,-10-2 0,16 1-3,-1 0 1,1 0 0,-1 0-1,1-1 1,0 1-1,-1 0 1,1-1 0,0 0-1,0 1 1,-1-1-1,1 0 1,0 1 0,0-1-1,0 0 1,0 0 0,0 0-1,0 0 1,0 0-1,0 0 1,0 0 0,1 0-1,-1 0 1,0-1-1,1 1 1,-1 0 0,1-1-1,-1 1 1,1 0-1,-1 0 1,1-1 0,0 1-1,0-1 1,0 1 0,0 0-1,0-1 1,0 1-1,0 0 1,0-1 0,1 1-1,-1-2 1,8-22-485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191 302 17404,'-20'2'2235,"7"1"-1817,1 0 0,-1 1 1,1 1-1,0 0 0,0 0 0,-14 10 0,21-12-281,-1 0 0,1 1 0,0 0 0,0 0 0,1 0 0,-1 1 0,1 0 0,0-1 0,0 1-1,0 1 1,1-1 0,0 1 0,0-1 0,-4 12 0,6-15-100,0 1 0,1-1 0,-1 0 0,1 1 0,-1-1 0,1 0 0,0 1 0,0-1 0,0 1 0,1-1 0,-1 1 0,0-1 0,1 0 0,0 1 0,-1-1 0,1 0 0,0 0 0,0 1 0,1-1 0,-1 0 0,2 2 0,0-1-6,-1-1 0,1 0 0,0 0 0,0 0 0,0 0 0,0 0 0,0-1 0,0 1 0,0-1 0,1 0 0,-1 0 0,1 0 0,3 0 0,5 1 4,0-2-1,0 1 0,0-1 0,0-1 0,0 0 0,-1-1 0,21-5 1,-14 0-16,0-1 1,0 0 0,-1-1 0,0 0-1,-1-2 1,0 0 0,0-1 0,-1 0-1,-1-1 1,0-1 0,17-22 0,-18 19-53,0-1 0,-1 0 1,-1-1-1,-1-1 0,-1 0 1,0 0-1,-2 0 0,0-1 1,7-41-1,-13 54-1,0 1 1,0-1-1,-1 1 0,0-1 0,-1 1 0,0-1 1,-3-12-1,4 18 24,-1 1 0,1-1 0,-1 0 0,0 0 0,1 1 0,-1-1 1,0 0-1,0 1 0,0-1 0,-1 1 0,1-1 0,0 1 0,-1 0 0,1-1 1,0 1-1,-1 0 0,1 0 0,-1 0 0,0 0 0,1 0 0,-1 1 0,0-1 1,0 0-1,0 1 0,1-1 0,-1 1 0,0 0 0,0-1 0,0 1 0,0 0 1,0 0-1,0 0 0,1 0 0,-4 1 0,-3 1 20,1 0 0,0 1 0,0 0 0,0 0 1,0 1-1,1-1 0,-1 1 0,1 1 0,0-1 0,0 1 0,0 0 0,-8 10 0,3-2 70,0 0 0,1 0 0,1 1 0,-14 26 0,21-35-43,-1 1 1,1-1 0,0 1-1,1-1 1,-1 1-1,1 0 1,-1 11 0,2-15-35,0 0 1,0-1-1,0 1 1,1 0-1,-1 0 1,1 0-1,-1 0 1,1-1-1,-1 1 1,1 0-1,0 0 1,0-1-1,0 1 1,0-1-1,0 1 1,0-1-1,0 1 1,1-1-1,-1 0 1,0 1-1,1-1 1,-1 0-1,1 0 1,0 0-1,-1 0 1,1 0-1,2 0 1,7 3-104,0-2 1,0 0 0,0 0-1,0-1 1,0 0-1,0-1 1,0 0 0,17-3-1,-16 1 20,0 1-1,0 0 0,0 2 0,0-1 1,0 1-1,0 1 0,14 3 0,-23-4 118,0 0-1,0 1 0,0-1 0,0 1 1,0 0-1,-1 0 0,1 0 0,-1 0 1,1 0-1,-1 0 0,0 1 0,0-1 1,0 1-1,0-1 0,0 1 0,-1 0 1,1 0-1,-1 0 0,1 0 0,-1 0 1,1 4-1,0 6 258,1 0-1,-2 0 1,1 26 0,-2-30-354,0 0 1,1 1 0,3 13-1,-8-36-126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17436,'0'0'80,"0"0"0,0 0 0,-1 0 1,1-1-1,0 1 0,0 0 0,0 0 1,-1 0-1,1 0 0,0 0 0,0 0 0,-1 0 1,1 0-1,0 0 0,-1 0 0,1 0 1,0 0-1,0 0 0,-1 0 0,1 0 0,0 0 1,0 0-1,-1 0 0,1 0 0,0 0 1,0 0-1,-1 1 0,1-1 0,0 0 1,0 0-1,0 0 0,-1 0 0,1 0 0,0 1 1,-10 10 1620,-5 17 649,13-24-2068,-20 48 1549,20-48-1735,1 1-1,0-1 0,0 1 0,0-1 0,1 1 1,0 0-1,-1-1 0,2 1 0,0 8 1,-1-12-83,1 0 0,-1 1 0,1-1 0,0 0 0,-1 0 0,1 0 0,0 0 0,0 0 0,-1 0 0,1 0 1,0 0-1,0 0 0,0-1 0,0 1 0,0 0 0,0 0 0,1-1 0,-1 1 0,0-1 0,0 1 0,0-1 1,1 1-1,-1-1 0,0 0 0,0 0 0,1 0 0,-1 0 0,0 0 0,1 0 0,-1 0 0,2 0 1,4-1-1,0 1 1,0-2-1,0 1 1,11-4-1,-3-1-6,0 0 1,-1-2-1,1 1 0,-2-2 0,14-10 0,0-1 6,31-34-1,-58 55-13,0-1 0,0 0 0,0 0 0,0 0 0,0 0 0,0 0-1,0 0 1,0 1 0,0-1 0,0 0 0,0 0 0,0 0 0,0 0-1,0 0 1,0 0 0,0 1 0,0-1 0,0 0 0,0 0 0,0 0 0,0 0-1,0 0 1,0 0 0,1 0 0,-1 1 0,0-1 0,0 0 0,0 0 0,0 0-1,0 0 1,0 0 0,0 0 0,0 0 0,1 0 0,-1 0 0,0 0-1,0 0 1,0 0 0,0 0 0,0 0 0,0 0 0,1 1 0,-1-1 0,0 0-1,0 0 1,0 0 0,0 0 0,0-1 0,0 1 0,1 0 0,-1 0 0,0 0-1,0 0 1,0 0 0,0 0 0,0 0 0,0 0 0,0 0 0,1 0-1,-1 0 1,0 0 0,0 0 0,0 0 0,0 0 0,0-1 0,-1 11-31,0 0 1,-5 20 0,-2 16 21,8-43 6,-1 5-2,1 0-1,0 0 1,0 1 0,2 11-1,-1-19 12,-1 1-1,1 0 1,-1 0-1,1 0 1,0 0-1,-1 0 1,1-1-1,0 1 1,0 0-1,0-1 1,1 1-1,-1-1 1,0 1-1,1-1 1,-1 0-1,0 1 1,1-1-1,0 0 1,-1 0-1,1 0 1,0 0-1,-1 0 1,1-1-1,3 2 1,1-1 3,-1 0-1,1-1 1,-1 0 0,1 0-1,-1 0 1,1-1 0,-1 0-1,1 0 1,-1 0 0,1-1-1,-1 0 1,0 0 0,0 0 0,0 0-1,0-1 1,0 0 0,7-6-1,6-4 46,0-2 0,28-30 0,-40 39-44,-1 2-9,-1 0-1,0-1 1,0 1-1,-1-1 1,0 1 0,1-1-1,-1 0 1,-1 0-1,1 0 1,2-8-1,-6 4-2,-6 12-19,-9 15-14,11-12 30,1 1 0,0 0 0,0 0-1,0 0 1,1 0 0,1 0 0,-1 1 0,1-1 0,0 1-1,-1 10 1,3-16 4,0 1-1,0-1 1,0 1 0,0 0-1,0-1 1,1 1-1,-1-1 1,1 1-1,0-1 1,0 1-1,0-1 1,0 1 0,0-1-1,0 0 1,1 1-1,-1-1 1,1 0-1,0 0 1,-1 0-1,1 0 1,0-1 0,0 1-1,0 0 1,0-1-1,1 1 1,-1-1-1,0 0 1,1 0 0,-1 0-1,1 0 1,-1 0-1,1 0 1,3 0-1,2 1-164,1-1-1,-1 1 0,0-2 0,0 1 1,1-1-1,-1 0 0,0-1 1,1 0-1,-1-1 0,0 1 1,0-1-1,0-1 0,0 0 0,0 0 1,-1 0-1,1-1 0,-1 0 1,0-1-1,11-8 0,8-8-472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14099,'-1'4'430,"1"0"1,-1 0-1,0 0 0,0 0 1,0-1-1,-1 1 0,0 0 1,-3 6-1,-2 3 595,-71 185 3289,69-169-3875,1 0-1,1 0 1,2 1 0,1 0-1,-1 32 1,5-56-367,1 1 1,0-1-1,0 1 1,0-1-1,0 0 1,1 1-1,0-1 1,0 0-1,4 6 0,-5-10-64,0-1-1,0 1 0,0-1 0,-1 0 1,2 1-1,-1-1 0,0 0 0,0 0 0,0 1 1,1-1-1,-1 0 0,0 0 0,1 0 1,-1-1-1,1 1 0,-1 0 0,1 0 0,0-1 1,-1 1-1,1-1 0,-1 0 0,1 1 1,0-1-1,0 0 0,-1 0 0,1 0 1,0 0-1,-1 0 0,1 0 0,0-1 0,-1 1 1,1 0-1,0-1 0,-1 0 0,1 1 1,-1-1-1,1 0 0,-1 0 0,3-1 0,0-1-2,1-1 0,-1 1 0,0-1 0,0 0 0,0 0 0,0 0 0,-1-1 0,0 1 0,4-8 0,22-48-119,-26 54 82,25-63-489,-4-2-1,27-118 0,-45 152 446,-9 71 136,2 0 0,2 1 0,6 44 1,-5-53-1,18 126 220,-16-132-228,1 0 0,0-1-1,2 1 1,0-1 0,15 27 0,-10-29-6,-12-17-42,0 1 0,1-1 0,-1 1-1,0-1 1,0 1 0,1-1 0,-1 1 0,0-1 0,1 1 0,-1-1 0,1 1-1,-1-1 1,0 0 0,1 1 0,-1-1 0,1 0 0,-1 1 0,1-1 0,0 0 0,-1 0-1,1 1 1,-1-1 0,1 0 0,-1 0 0,1 0 0,1 0 0,-3-1-11,1 0-1,0-1 1,0 1 0,0-1 0,-1 1 0,1 0 0,-1-1 0,1 1 0,-1 0 0,0 0 0,1-1-1,-1 1 1,0 0 0,0 0 0,-1-2 0,-16-18-268,17 20 252,-22-24-878,-2 1 0,-40-30 0,-61-35-2350,95 68 2506,0 2 110,21 13 609,1 1 0,-1-1 0,1-1 0,0 0 0,-9-10 0,18 17 46,-1 0 1,1-1-1,0 1 0,0 0 1,0 0-1,0 0 0,0 0 1,0 0-1,0 0 0,0-1 1,0 1-1,0 0 0,0 0 1,0 0-1,-1 0 0,1 0 1,0-1-1,0 1 0,0 0 1,0 0-1,0 0 1,0 0-1,0 0 0,0-1 1,0 1-1,1 0 0,-1 0 1,0 0-1,0 0 0,0 0 1,0 0-1,0-1 0,0 1 1,0 0-1,0 0 0,0 0 1,0 0-1,0 0 0,1 0 1,-1 0-1,0-1 0,0 1 1,0 0-1,0 0 0,0 0 1,1 0-1,9-3 569,12 3 177,21 4 397,48 12 0,-7-1-1288,-55-10-355,-20-3 318,1 0 0,-1-1-1,1 0 1,12-1 0,-16-1-246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17332,'20'8'1672,"7"0"-1200,12-8-896,7 0 1560,7-2-896,1-1-64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30 22069,'-12'-6'704,"-1"0"0,-19-6 0,29 11-659,0 0 0,0 0 1,0 0-1,0 0 0,-1 1 1,1 0-1,0 0 0,0 0 0,0 0 1,0 0-1,0 0 0,0 1 1,0-1-1,0 1 0,0 0 0,0 0 1,-5 3-1,7-4-52,1 0 1,-1 1-1,1-1 0,-1 1 1,1 0-1,-1-1 1,1 1-1,-1-1 0,1 1 1,0 0-1,-1-1 0,1 1 1,0 0-1,0 0 0,-1-1 1,1 1-1,0 0 1,0 0-1,0-1 0,0 1 1,0 0-1,0 0 0,0-1 1,0 1-1,0 0 1,0 0-1,1-1 0,-1 1 1,0 0-1,0-1 0,1 1 1,-1 0-1,0-1 0,1 1 1,-1 0-1,1-1 1,-1 1-1,1-1 0,-1 1 1,1-1-1,1 2 0,24 20-406,-6-10-34,28 13-1,-36-20 267,1 1-1,-1 0 1,0 1-1,-1 1 0,1-1 1,-1 2-1,13 13 1,-23-21 173,0 0 0,0 0 0,0 0 0,0 0 0,0 0 0,-1 0 1,1 0-1,0 0 0,-1 1 0,1-1 0,-1 0 0,1 0 0,-1 0 0,0 1 1,0-1-1,1 0 0,-1 1 0,0-1 0,0 0 0,0 1 0,0-1 0,-1 0 1,1 0-1,0 1 0,0-1 0,-1 0 0,1 0 0,-1 1 0,1-1 0,-1 0 1,1 0-1,-1 0 0,0 0 0,0 0 0,1 0 0,-1 0 0,0 0 0,0 0 1,0 0-1,-2 1 0,-4 3 45,1-1 1,-1-1 0,0 1-1,0-1 1,-11 4-1,-2-1 46,-1 0-1,0-1 0,-1-1 0,1-1 1,-1-1-1,0 0 0,1-2 0,-42-5 0,18-4-4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15747,'1'-1'90,"-1"1"0,0-1 0,1 0 0,-1 0 0,1 0 0,-1 0 0,1 0 0,-1 1 0,1-1 0,0 0 0,-1 1 0,1-1 0,0 0 0,0 1 0,-1-1 0,1 1 0,0-1 0,0 1 0,0-1 0,0 1 0,-1 0 0,1-1 0,0 1 0,0 0 0,0 0 0,0 0 0,0-1 0,0 1 0,0 0 0,0 0 0,0 1 0,0-1 0,0 0 0,0 0 0,0 0 0,0 1 0,0-1 0,-1 0 0,1 1 0,0-1 0,0 1 0,0-1 0,1 1 1,0 2 84,1 0 0,-1 0 0,1-1 0,-1 1 0,0 1 0,0-1 0,-1 0 0,1 0 0,-1 1 0,1-1 1,0 5-1,3 15 418,0 1 0,-2 0 1,0 0-1,-2 36 0,-11 100 405,2-78-587,5-46-247,1-23-81,1 0 0,0 0 0,1 0 0,0 0 0,1 0-1,0 0 1,5 17 0,-6-28-62,1 0 0,0 0 0,1 0 0,-1 0 0,0 0 0,1 0 0,-1 0 0,1 0 0,-1 0-1,1-1 1,0 1 0,0-1 0,-1 1 0,1-1 0,0 0 0,1 0 0,-1 1 0,0-1 0,0-1 0,0 1 0,1 0 0,-1-1 0,0 1-1,1-1 1,-1 1 0,0-1 0,1 0 0,-1 0 0,0 0 0,4-1 0,5 0 48,0-1 0,0 0 1,-1 0-1,1-2 0,13-4 0,18-12 45,0-2-1,-2-1 1,0-3 0,-2-1-1,48-43 1,-75 61-147,39-38-549,-47 43 420,1 1 0,-1-1 0,-1 1 0,1-1 0,-1 0 0,1 0 0,-1 0 0,0 0 0,0-1 0,-1 1 0,2-6 0,-5 4-273,-6 6-139</inkml:trace>
  <inkml:trace contextRef="#ctx0" brushRef="#br0" timeOffset="1">253 594 18212,'4'20'1800,"6"-3"-1128,7-2-295,15-7 759,4-2-256,11-6-752,3 0-520,2-9-688,-2-1 1520,-4-5-712,-5-4-144,-8 2-217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73 9426,'-6'1'415,"-1"0"0,1 0 0,-1 1 0,1 0 1,-1 0-1,1 0 0,0 1 0,0 0 0,0 0 0,1 1 0,-1-1 0,1 1 1,0 0-1,-6 6 0,2-1 272,0 0 1,0 0-1,1 1 0,1 0 1,-1 1-1,-7 15 0,13-23-525,1 0 0,0 1 0,-1-1 0,1 1 0,0-1 0,1 1 0,-1-1 0,1 1 0,-1 0 0,1-1 0,1 5 0,-1-7-108,0 1 0,0-1 0,1 1 0,-1-1 0,1 0 0,-1 1 1,1-1-1,0 0 0,-1 0 0,1 0 0,0 1 0,0-1 0,0 0 0,0 0 1,0 0-1,0 0 0,0 0 0,0-1 0,0 1 0,1 0 0,-1 0 0,0-1 1,0 1-1,1-1 0,-1 1 0,0-1 0,1 0 0,-1 1 0,1-1 1,-1 0-1,2 0 0,5 0 49,1 0 1,-1 0-1,1-1 1,-1 0-1,0-1 1,1 0-1,-1 0 1,0-1-1,0 0 1,10-5-1,-2-1 61,1 0 0,-1-1 1,23-20-1,-32 24-116,0 0 0,-1 0 1,0-1-1,0 0 0,-1 0 1,1 0-1,-2-1 0,8-13 1,-11 18-56,0 1 0,0 0 0,-1-1 1,1 1-1,0-1 0,-1 1 1,0-1-1,1 1 0,-1-1 1,0 1-1,0-1 0,-1 1 0,1-1 1,0 1-1,-1-1 0,1 1 1,-1-1-1,0 1 0,0 0 1,0-1-1,0 1 0,0 0 0,-1 0 1,1 0-1,-1 0 0,1 0 1,-1 0-1,0 0 0,0 0 0,0 1 1,0-1-1,0 1 0,0-1 1,-4-1-1,2 1-134,-1 0 1,1 0-1,-1 0 0,1 1 0,-1-1 1,1 1-1,-1 0 0,0 1 1,0-1-1,0 1 0,1 0 1,-1 0-1,0 0 0,0 1 0,1 0 1,-1 0-1,-5 1 0,10-2 98,-1 0-1,1 1 1,0-1-1,-1 0 1,1 0-1,0 0 0,-1 0 1,1 0-1,0 0 1,-1 0-1,1 0 1,0 1-1,0-1 1,-1 0-1,1 0 0,0 0 1,0 1-1,-1-1 1,1 0-1,0 0 1,0 0-1,0 1 1,-1-1-1,1 0 0,0 1 1,0-1-1,0 0 1,0 0-1,0 1 1,-1-1-1,1 0 0,0 1 1,0-1-1,0 0 1,0 1-1,0-1 1,0 0-1,0 1 1,0-1-1,0 0 0,0 1 1,0-1-1,1 0 1,-1 1-1,0-1 1,0 0-1,0 1 1,0-1-1,0 0 0,1 0 1,-1 1-1,0-1 1,0 0-1,0 0 1,1 1-1,-1-1 0,2 1-155,0 0-1,0 1 1,-1-1-1,1 0 0,0-1 1,0 1-1,0 0 0,4 0 1,13 2-786,0 0 1,1-2-1,-1-1 1,0 0-1,30-5 1,94-23-1896,-128 25 2905,-2 0 232,-1 0 0,1-1 0,-1 0 0,15-8 1984,-30 13-639,-11 4 672,-20 10 38,30-12-2038,-1-1 0,1 1 1,0 0-1,1 1 1,-7 6-1,9-9-254,1-1 0,-1 1 1,1 0-1,-1-1 0,1 1 0,-1 0 0,1-1 1,0 1-1,-1 0 0,1-1 0,0 1 0,0 0 0,-1 0 1,1-1-1,0 1 0,0 0 0,0 0 0,0 0 1,0-1-1,0 1 0,0 0 0,1 0 0,-1-1 1,0 1-1,0 0 0,0 0 0,1-1 0,-1 1 0,0 0 1,1-1-1,-1 1 0,1 0 0,-1-1 0,1 1 1,-1-1-1,1 1 0,-1 0 0,1-1 0,0 0 1,-1 1-1,1-1 0,0 1 0,-1-1 0,1 0 0,0 1 1,0-1-1,18 8-50,0 0 1,0-2-1,36 8 1,16 5-213,-70-19 230,10 4-26,-1 0 1,1 0-1,-1 1 1,14 9-1,-22-14 47,-1 1 0,0 0 0,0 0 0,0-1 0,0 1 0,0 0 0,1 0 0,-2 0 0,1 0 0,0 0 0,0 1-1,0-1 1,0 0 0,-1 0 0,1 1 0,0-1 0,-1 0 0,0 0 0,1 1 0,-1-1 0,0 1 0,1-1 0,-1 0 0,0 1-1,0-1 1,0 1 0,0-1 0,0 1 0,-1-1 0,1 0 0,0 1 0,-1-1 0,1 0 0,-1 1 0,1-1 0,-1 0 0,1 1-1,-1-1 1,0 0 0,0 0 0,0 0 0,0 0 0,0 0 0,0 0 0,0 0 0,-2 1 0,-4 5 30,0-1 0,-1 0 0,0 0 0,-1-1 0,1 0-1,-1-1 1,0 0 0,0 0 0,0-1 0,0 0 0,-1 0 0,1-1 0,-1-1 0,-14 1 0,23-1-94,-1-1 0,0-1 0,0 1 0,1 0 1,-1 0-1,0-1 0,0 1 0,1-1 0,-1 1 0,1-1 0,-1 0 0,0 0 1,1 0-1,-1 0 0,1 0 0,0 0 0,-1 0 0,1 0 0,0 0 0,0-1 1,0 1-1,-1 0 0,2-1 0,-1 1 0,0-1 0,0 1 0,0-1 0,1 0 1,-2-2-1,1-1-21,1-1 1,-1 1-1,1 0 0,0 0 1,0-1-1,1 1 1,0 0-1,-1 0 1,4-8-1,11-36-519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17764,'2'6'229,"0"2"0,-1-1 0,0 0 1,0 0-1,0 0 0,-1 0 0,0 1 1,-1-1-1,0 0 0,-1 8 0,-4 10 260,-15 37 0,9-25 285,-23 63 844,14-46-712,3 1 0,-19 99 1,36-148-855,-3 25 94,4-30-137,0 0-1,0 1 0,0-1 1,0 0-1,0 0 1,0 0-1,0 0 0,0 1 1,0-1-1,0 0 0,1 0 1,-1 0-1,0 0 0,1 0 1,-1 0-1,1 0 0,0 0 1,0 2-1,0-4-4,0 0 0,0 1 0,0-1-1,0 0 1,0-1 0,-1 1 0,1 0 0,0 0 0,-1 0 0,1 0-1,-1 0 1,1-1 0,-1 1 0,0 0 0,1 0 0,-1-1 0,0-2-1,4-19-123,-1 0 0,-1-1 0,-1 1 0,-1-1-1,-1 1 1,-6-38 0,1 48-114,6 13 230,0 0 0,0 0-1,0 0 1,0 0 0,0 0-1,0 0 1,0 0 0,0 0-1,-1 0 1,1 0 0,0 0-1,0 0 1,0 0 0,0 0-1,0 0 1,0 0 0,0 0-1,0 0 1,0 0 0,-1 0-1,1 0 1,0 0 0,0 0-1,0 0 1,0 0 0,0 0-1,0 0 1,0 0 0,0 0-1,0 0 1,0 0 0,-1 0-1,1 0 1,0 1 0,0-1-1,0 0 1,0 0 0,0 0-1,0 0 1,0 0 0,0 0-1,0 0 1,0 0 0,0 0-1,0 0 1,0 1 0,0-1-1,0 0 1,0 0 0,0 0-1,0 0 1,0 0 0,0 0-1,0 0 1,0 0 0,-1 2-12,1 0 0,0 0 0,0 0 0,0 0 0,0 0 0,0 0 0,1 0 0,-1 0 0,0 0 0,1 0 0,0 2 0,3 3 18,0 1 0,1-1 0,0 0 0,0 0 1,0-1-1,1 1 0,-1-1 0,2 0 0,-1-1 1,1 0-1,8 6 0,4 1 33,1-1 0,0-1 0,23 9 0,-18-10 28,-1-1-1,49 8 1,-60-14-39,0 0 0,0-1 0,1-1 0,-1 0-1,0-1 1,0 0 0,18-5 0,-27 5-13,-1 0 0,0-1-1,1 1 1,-1-1 0,0 0 0,0 0-1,3-2 1,-5 3-8,-1 1-1,1 0 1,0-1 0,-1 1-1,1-1 1,-1 1 0,1-1-1,-1 1 1,0 0-1,1-1 1,-1 0 0,1 1-1,-1-1 1,0 1 0,0-1-1,1 1 1,-1-1-1,0 0 1,0 1 0,0-1-1,1 0 1,-1 1-1,0-1 1,0 1 0,0-1-1,0 0 1,0 1 0,0-1-1,-1 0 1,1 1-1,0-1 1,0 0 0,0 1-1,0-1 1,-1 1 0,1-1-1,0 0 1,-1 1-1,1-1 1,0 1 0,-1-1-1,0 0 1,-1 0 13,0 0 0,-1 0 0,1 0 0,0 1 0,0-1 0,-1 1 0,1-1 0,0 1 1,-1 0-1,1 0 0,0 0 0,-1 0 0,1 0 0,-1 0 0,1 1 0,0-1 0,-3 2 0,2-1 17,0-1 0,-1 1 0,1 0 0,0 0 0,0 1 0,1-1 0,-1 0 1,0 1-1,0 0 0,1 0 0,-1 0 0,-2 2 0,5-3-28,0-1 0,0 0 0,0 0 0,0 0 0,-1 0 1,1 0-1,0 0 0,0 0 0,0 1 0,0-1 0,0 0 0,0 0 1,0 0-1,0 0 0,0 0 0,0 0 0,0 1 0,0-1 0,0 0 0,0 0 1,0 0-1,0 0 0,0 0 0,0 0 0,0 1 0,0-1 0,0 0 1,0 0-1,0 0 0,0 0 0,0 0 0,1 0 0,-1 1 0,0-1 1,0 0-1,0 0 0,0 0 0,0 0 0,0 0 0,0 0 0,0 0 1,1 0-1,-1 0 0,0 0 0,0 1 0,9 0 111,10-3-30,85-23 48,13-3-292,-101 25 103,-1 2-1,0-1 0,0 2 0,1 0 0,25 4 1,-37-3 48,0-1 0,-1 1 0,1 0 0,0 0 0,-1 1 0,1-1-1,-1 1 1,0-1 0,1 1 0,-1 0 0,0 0 0,0 1 0,0-1 0,0 1 0,-1-1 0,1 1 0,-1 0 0,0 0 0,1 0 0,-1 0 0,-1 1 0,1-1 0,0 1 0,-1-1 0,0 1 0,0-1 0,0 1 0,1 5 0,-2-7 6,1 1 0,-1-1 0,1 1 0,0-1 0,0 1 0,0-1 0,0 1 0,0-1 0,3 4 0,-3-5-2,-1-1 0,1 1 1,0-1-1,0 1 0,0-1 0,0 1 1,-1-1-1,1 0 0,0 0 0,0 1 0,0-1 1,0 0-1,0 0 0,0 0 0,0 0 0,0 0 1,0 0-1,0 0 0,0 0 0,0 0 1,0 0-1,0-1 0,-1 1 0,1 0 0,0-1 1,0 1-1,0-1 0,0 1 0,0-1 0,0 0 1,16-8-22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15523,'-15'28'1142,"1"-4"-93,-17 45 1,28-62-901,1 0 0,0 0 0,0 0 0,1 1 1,0-1-1,0 0 0,1 1 0,0-1 0,0 1 0,0-1 1,3 11-1,4-3 494,-7-15-619,1 0 0,-1 0 0,0 0 1,0 0-1,1 0 0,-1-1 0,0 1 0,1 0 0,-1 0 0,0 0 0,0 0 0,0 0 0,1 0 0,-1 0 0,0 0 0,0-1 0,1 1 0,-1 0 0,0 0 0,0 0 0,0 0 0,1-1 0,-1 1 0,0 0 0,0 0 0,0-1 0,0 1 0,0 0 0,0 0 0,1 0 0,-1-1 0,0 1 0,8-28 1044,-3 4-390,29-115 1690,-47 198-1909,-9 88 0,20-125-381,-20 268 350,8-69-350,13-195-58,1-20-7,0 1 0,0 0 0,-1 0 0,0 0-1,0-1 1,-1 1 0,-2 7 0,-1-35 149,1-173 185,2 37-368,0 79-638,3 71-690,5 18-4318,-10-7 4545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1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15643,'-7'95'5487,"-7"-1"-3324,2-12-1490,3-20-189,1-14 104,3 0 1,0 66-1,5-111-546,0-1 0,0 1 0,1-1 0,-1 1 0,1-1 0,-1 1 0,1-1 0,0 1 0,0-1 0,2 4 0,-2-5-19,0 0-1,0 0 0,0 0 0,0 0 0,0 0 0,0-1 1,0 1-1,0 0 0,0-1 0,1 1 0,-1 0 0,0-1 0,1 1 1,-1-1-1,0 0 0,1 0 0,-1 1 0,0-1 0,1 0 1,-1 0-1,0 0 0,3-1 0,6 0 62,-1 0 0,1-1-1,-1-1 1,0 0 0,0 0-1,0-1 1,17-8 0,60-44 340,-77 50-375,54-40 270,63-58 0,-97 76-381,-1 0-1,-2-1 1,0-2 0,22-37 0,-34 42-497,-14 15-668,-7 10 151,-12 10 243,19-9 848,-25 16-691,-7 7-172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22 166 16780,'-1'2'163,"-3"5"382,1 0-1,0 0 1,1 0-1,-1 0 1,1 1-1,-2 13 1,4-19-433,1 0 0,-1 1 0,0-1 1,1 0-1,-1 0 0,1 1 1,0-1-1,-1 0 0,1 0 0,0 0 1,1 0-1,-1 0 0,0 0 1,0 0-1,1 0 0,-1-1 0,1 1 1,0 0-1,-1-1 0,1 1 1,0-1-1,0 0 0,0 0 0,0 1 1,0-1-1,0 0 0,3 0 0,4 3-16,0-2-1,0 1 0,0-1 0,1-1 0,-1 1 0,0-2 0,1 1 0,-1-1 0,0-1 0,1 1 0,-1-2 0,0 1 1,13-5-1,1-1-54,-1-1 1,1 0-1,-2-2 1,24-14-1,-23 11-14,-1-2-1,37-31 0,-50 39-15,0 0 0,-1-1 0,0 0-1,0 0 1,-1-1 0,0 0 0,-1 0 0,0 0-1,6-16 1,-11 25-10,1-1 1,-1 1-1,0-1 0,0 1 1,1 0-1,-1-1 0,0 1 1,0-1-1,0 1 1,0-1-1,0 1 0,0 0 1,0-1-1,0 1 0,0-1 1,0 1-1,0-1 0,0 1 1,0 0-1,0-1 0,0 1 1,0-1-1,0 1 0,-1-1 1,1 1-1,0 0 0,0-1 1,-1 1-1,1 0 0,0-1 1,0 1-1,-1-1 0,-13 4 33,-14 16 38,20-10-31,1 0 1,0 0-1,1 1 1,-1 0 0,2 0-1,-7 15 1,11-21-23,-1 0 1,1 0-1,0 0 0,0 0 1,0 0-1,1 0 1,0 1-1,-1-1 0,2 5 1,-1-7-9,1 1 0,-1-1 1,1 0-1,-1 0 0,1 0 1,0 0-1,0 0 0,0-1 1,0 1-1,0 0 1,0 0-1,1-1 0,-1 1 1,1 0-1,-1-1 0,1 0 1,-1 1-1,1-1 0,2 2 1,0-1 8,1-1 0,-1 1-1,1-1 1,-1 1 0,1-1 0,0 0 0,-1-1 0,1 1 0,0-1 0,0 0 0,-1 0 0,1-1 0,0 1 0,-1-1 0,1 0 0,0-1 0,8-2-1,3-3 44,0 0-1,0 0 0,21-15 1,-16 8-3,0 0 1,-1-1-1,-1-1 1,30-33 0,-42 39-79,-12 10 2,-13 14 7,1 1 25,2 1-1,-25 33 1,35-43-6,1 0 1,0 0-1,0 1 0,1-1 1,0 1-1,0 0 0,1 0 1,-1 0-1,2 0 0,-1 0 1,1 1-1,-1 10 0,2-17-7,0 1 1,0-1-1,0 0 0,0 1 0,1-1 0,-1 1 0,0-1 1,1 1-1,-1-1 0,1 0 0,-1 1 0,1-1 1,0 0-1,-1 0 0,1 0 0,0 1 0,0-1 0,0 0 1,0 0-1,0 0 0,0 0 0,0 0 0,3 1 0,-2-1 0,0 0 0,1-1 0,-1 1 0,1-1-1,-1 1 1,1-1 0,0 0 0,-1 0-1,1 0 1,-1 0 0,1 0 0,3-1 0,4-1 8,0-1 0,0 0 0,0-1 0,-1 0 0,15-8 0,16-15 18,-2-2 0,54-50 1,-41 34-41,-40 40-39,-8 13-16,-3-7 64,1 0 1,-1 0-1,0 0 1,0 0 0,1 0-1,-1 0 1,1 0-1,-1 0 1,1 0-1,-1 0 1,1 0-1,-1 0 1,1 0 0,0 0-1,0-1 1,-1 1-1,1 0 1,0 0-1,2 0 1,-2 0-4,0 0 0,0 0 0,1 0 0,-1 0 0,0 0 0,0 0 0,0 0 0,0 0 0,0 0 0,0 1 0,-1-1 0,1 0 0,0 1 0,-1-1-1,1 0 1,-1 1 0,1-1 0,-1 1 0,1-1 0,-1 1 0,0-1 0,0 1 0,0-1 0,0 1 0,0-1 0,0 1 0,0-1 0,-1 1 0,1 1 0,-3 7-5,1 0 0,-2 1 0,-5 12-1,0 2-6,4-9 21,2 1 1,0-1 0,-1 19-1,3-30 7,1 0 1,0 1-1,0-1 0,1 0 0,0 0 1,0 1-1,0-1 0,0 0 0,1 0 1,-1 0-1,2 0 0,-1 0 0,5 7 1,-7-11-4,1-1 0,-1 1 0,1-1 1,-1 1-1,1-1 0,-1 1 0,1-1 1,-1 1-1,1-1 0,0 0 0,-1 1 1,1-1-1,-1 0 0,1 1 1,0-1-1,0 0 0,-1 0 0,1 0 1,0 0-1,-1 1 0,1-1 0,0 0 1,0 0-1,-1-1 0,1 1 0,0 0 1,-1 0-1,1 0 0,0 0 1,-1 0-1,1-1 0,0 1 0,-1 0 1,1-1-1,0 1 0,-1-1 0,1 1 1,-1 0-1,1-1 0,-1 1 0,1-1 1,-1 1-1,1-1 0,-1 0 0,1 1 1,0-2-1,2-2 38,-1 0 0,1 0 0,0-1 0,-1 1 0,2-7 0,2-2-13,-2-1 1,1 0-1,-2 0 1,0 0-1,-1-1 0,0 1 1,-1-1-1,-1 0 1,0 1-1,-1-1 1,-4-17-1,5 30-38,0 1-1,0-1 1,-1 1 0,1-1-1,-1 1 1,1-1-1,-1 1 1,1-1 0,-1 1-1,0 0 1,0-1 0,0 1-1,0 0 1,0 0-1,0 0 1,0 0 0,0 0-1,0 0 1,-1 0 0,1 0-1,0 0 1,-1 1-1,1-1 1,0 0 0,-1 1-1,1-1 1,-1 1 0,1-1-1,-1 1 1,-1 0-1,11-8 8,9-2-60,25 0 31,0 1-1,0 2 0,64-2 1,-91 8 29,8-1-3,44-2-46,-62 4 41,0 0 0,0 0 1,0 1-1,0 0 0,0 0 0,0 0 0,-1 1 1,1-1-1,0 1 0,5 3 0,-9-4 2,0 0 0,0 0-1,0-1 1,-1 1-1,1 0 1,0 0-1,0 0 1,-1 0 0,1 0-1,-1 0 1,1 0-1,-1 0 1,1 0 0,-1 0-1,0 1 1,1-1-1,-1 0 1,0 0-1,0 0 1,0 0 0,0 1-1,0-1 1,0 0-1,0 0 1,0 0 0,-1 0-1,1 0 1,0 1-1,-1-1 1,1 0-1,-1 0 1,1 0 0,-1 0-1,0 1 1,-3 5-6,0-1 0,0 0 0,-10 10 0,-1 0 9,-20 24 25,33-37-21,-1 0-1,1 0 1,0 0 0,0 1-1,0-1 1,1 1-1,-1 0 1,1-1 0,0 1-1,-1 4 1,2-7-3,0 0 1,1 0 0,-1 0 0,0 0 0,0 0-1,0 0 1,1 0 0,-1 0 0,0 0 0,1 0-1,-1 0 1,1-1 0,0 1 0,-1 0-1,1 0 1,-1 0 0,1-1 0,0 1 0,0 0-1,-1-1 1,1 1 0,0 0 0,0-1 0,0 1-1,0-1 1,0 0 0,0 1 0,0-1-1,0 0 1,0 1 0,0-1 0,0 0 0,0 0-1,0 0 1,0 0 0,1 0 0,38 0 70,-18-3-59,-1-1 1,0-1 0,-1-1-1,1 0 1,-1-2-1,0 0 1,-1-1 0,0-1-1,0-1 1,-1-1-1,-1 0 1,28-26 0,-22 10 35,-22 27-42,0-1 1,0 1-1,0-1 0,0 1 0,-1-1 0,1 1 0,0-1 0,-1 1 0,1-1 0,-1 0 1,0 1-1,0-1 0,1 0 0,-1 0 0,0 1 0,0-1 0,-1-2 0,1 3-4,0 1-1,-1-1 0,1 1 1,0 0-1,0 0 0,-1-1 1,1 1-1,0 0 0,-1-1 1,1 1-1,0 0 0,-1 0 1,1 0-1,0-1 0,-1 1 1,1 0-1,-1 0 0,1 0 0,0 0 1,-1 0-1,1 0 0,-1 0 1,1-1-1,0 1 0,-1 0 1,1 1-1,-1-1 0,1 0 1,0 0-1,-1 0 0,1 0 1,-1 0-1,1 0 0,0 0 1,-1 1-1,1-1 0,0 0 1,-1 0-1,1 0 0,0 1 0,-1-1 1,1 0-1,-1 1 0,-13 11 24,13-11-25,1 0-1,-1 0 1,1 0-1,-1-1 1,1 1 0,-1 0-1,1 0 1,0 0-1,-1 0 1,1 0 0,0 0-1,0 0 1,0 0-1,0 0 1,0 0 0,0 0-1,0 0 1,0 0-1,0 0 1,0 0 0,1 0-1,-1 0 1,0 0-1,1 0 1,-1 0 0,0 0-1,1-1 1,-1 1-1,1 0 1,0 0 0,-1 0-1,1-1 1,0 1-1,-1 0 1,1-1 0,0 1-1,0 0 1,0-1-1,-1 1 1,1-1 0,0 1-1,0-1 1,0 0-1,1 1 1,4 1-4,0 0 1,1 0 0,-1 0-1,0-1 1,10 1-1,13 0 23,0-1 0,1-2-1,-1-1 1,0-1-1,45-11 1,-37 4 12,-1-1 0,0-1 0,63-34 0,-98 46-31,3-2-4,1 0-1,-1-1 1,0 1-1,-1 0 1,1-1 0,0 0-1,-1 0 1,1 0-1,-1-1 1,0 1 0,3-6-1,-5 9 4,-1-1-1,0 1 0,1 0 1,-1-1-1,0 1 1,0-1-1,1 1 1,-1 0-1,0-1 0,0 1 1,0-1-1,0 1 1,1-1-1,-1 1 1,0-1-1,0 1 0,0 0 1,0-1-1,0 1 1,0-1-1,0 1 1,0-1-1,-1 1 0,1-1 1,0 1-1,0-1 1,0 1-1,0-1 1,-1 1-1,1 0 1,0-1-1,0 1 0,-1-1 1,1 1-1,0 0 1,-1-1-1,0 0 0,-1 1 0,1-1 0,-1 1 0,1 0-1,-1-1 1,0 1 0,1 0 0,-1 0 0,1 0 0,-1 0 0,-2 0-1,-43 11-38,27-5 19,0 2 0,0 1 0,-24 14-1,35-18 25,1 1-1,0-1 1,0 1-1,1 1 1,-1 0-1,2 0 1,-1 0-1,1 1 1,-8 11-1,12-16-7,0 0-1,1 0 1,0 0-1,-1 1 1,1-1-1,0 0 1,0 0-1,1 1 1,-1-1-1,1 0 1,-1 1-1,1-1 1,0 1-1,0-1 1,1 0-1,-1 1 1,1-1-1,0 0 1,0 1-1,0-1 0,0 0 1,0 0-1,1 0 1,-1 0-1,1 0 1,0 0-1,0 0 1,0-1-1,0 1 1,0-1-1,1 1 1,-1-1-1,1 0 1,0 0-1,2 2 1,6 3-160,-1-1 1,0 0 0,1-1-1,0 0 1,1-1-1,-1 0 1,1-1 0,19 3-1,-11-3 18,0-2 0,1-1 0,-1 0-1,22-4 1,19-7-294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1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19252,'-5'0'1849,"-2"2"-1425,-2 8-240,2 3 1376,5 5-1400,2 3-488,5-3 320,2 1-16,4-5-112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20404,'-13'17'1929,"10"-7"-1313,3-6-280,3-2 632,4-1-224,5-1-816,-1 0-680,2 0 648,1 1-224,-1 1-176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3 762 11707,'-2'-4'3368,"3"4"-3255,0 0 1,0 0-1,-1 0 1,1 0 0,0 0-1,0 0 1,0 0-1,0-1 1,-1 1 0,1 0-1,0 0 1,0-1-1,0 1 1,-1 0 0,1-1-1,0 1 1,0-1-1,0 0 1,32-29 1404,-12 11-1242,0 1 0,1 0 0,1 1 0,35-18 0,23-9-221,-46 24 8,1 1 0,1 2 0,44-14 0,-29 13 106,98-49 0,-78 32 130,-54 28-202,1 0 1,21-4-1,-21 6-66,-1-1-1,23-9 1,4-9-3,77-55-1,-33 19-12,-25 16 287,-43 28-157,1 1 0,1 1-1,42-20 1,-47 33-227,-13 0-864,-11-6 320,-7-2 345,-6 0-118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12859,'0'-1'78,"0"1"1,0-1 0,0 1-1,0-1 1,0 1-1,0-1 1,0 0 0,0 1-1,0-1 1,0 1 0,0-1-1,0 1 1,0-1-1,-1 1 1,1-1 0,0 1-1,0 0 1,-1-1 0,1 1-1,0-1 1,0 1-1,-1-1 1,1 1 0,-1 0-1,1-1 1,0 1-1,-1 0 1,1-1 0,-1 1-1,1 0 1,-1 0 0,1 0-1,-1-1 1,1 1-1,-1 0 1,1 0 0,-1 0-1,1 0 1,-1 0-1,1 0 1,-1 0 0,1 0-1,-1 0 1,1 0 0,-1 0-1,1 0 1,-1 0-1,1 0 1,-1 0 0,1 1-1,-1-1 1,1 0 0,-1 0-1,1 1 1,-1-1-1,-26 18 1613,19-9-1468,-1 0-1,1 1 0,1 0 1,0 1-1,0 0 1,1 0-1,-7 19 1,7-16-196,1 1 1,0 1-1,1-1 1,1 1-1,-2 24 0,4-38-25,1 0-1,0 0 0,0 0 0,0 0 1,0 0-1,0 0 0,1 0 0,-1 0 0,1 0 1,-1 0-1,1 0 0,-1 0 0,1-1 1,0 1-1,0 0 0,0 0 0,0-1 0,1 1 1,-1 0-1,3 2 0,-3-4 8,1 1-1,-1 0 1,1-1-1,-1 0 1,0 1-1,1-1 1,-1 0-1,1 0 1,-1 0 0,1 0-1,-1 0 1,1 0-1,-1 0 1,1 0-1,-1-1 1,1 1-1,-1-1 1,0 1-1,1-1 1,-1 1 0,0-1-1,1 0 1,-1 0-1,0 0 1,0 1-1,0-1 1,1 0-1,0-2 1,6-5 126,0 0 1,0-1-1,-1 1 1,0-2 0,-1 1-1,0-1 1,0 0-1,-1 0 1,-1-1-1,7-21 1,-10 30-103,-1 0-1,1 0 1,-1 1 0,0-1 0,0 0 0,0 0-1,0 0 1,0 0 0,0 0 0,0 1 0,-1-4-1,0 5-13,1-1 0,0 0 0,-1 0 0,1 1 0,0-1 0,-1 0 0,1 1 0,-1-1 0,1 1 0,-1-1 0,0 1 0,1-1 0,-1 1 0,1-1 0,-1 1 0,0-1-1,1 1 1,-1 0 0,-1-1 0,0 1 0,0-1-1,0 1 0,0 0 0,0 0 0,0 0 0,0 1 0,0-1 1,0 0-1,0 1 0,1-1 0,-1 1 0,0 0 0,0-1 1,0 1-1,0 0 0,1 0 0,-1 0 0,-2 3 0,-4 2 1,1 0 0,1 1 0,-1 0 0,1 0 0,1 1 0,-1 0 0,-6 12 0,9-15-22,1 1 0,-1-1-1,1 1 1,0 0 0,0 0 0,0 0-1,1 0 1,0 0 0,1 0 0,-1 1-1,1-1 1,0 8 0,1-14 2,-1 1 1,0-1-1,0 1 1,0 0-1,0-1 1,0 1-1,0-1 1,1 1-1,-1-1 1,0 1-1,0-1 1,1 1-1,-1-1 1,0 0-1,1 1 1,-1-1-1,0 1 1,1-1-1,-1 0 1,1 1-1,-1-1 1,0 0-1,1 1 1,-1-1 0,1 0-1,-1 0 1,1 0-1,-1 1 1,1-1-1,-1 0 1,1 0-1,0 0 1,-1 0-1,1 0 1,-1 0-1,1 0 1,-1 0-1,1 0 1,-1 0-1,1 0 1,-1 0-1,1 0 1,-1-1-1,1 1 1,-1 0-1,1 0 1,-1-1-1,1 1 1,-1 0-1,1-1 1,-1 1-1,1-1 1,25-18-2,34-43 40,-53 54-17,0-1-1,-1 0 1,0 1 0,-1-2-1,0 1 1,4-11-1,-8 19-19,-1 0-1,0 0 1,1 0-1,-1 0 0,0 0 1,1 1-1,-1-1 1,0 0-1,0 0 0,0 0 1,0 0-1,0 0 1,0 0-1,0 0 1,0 0-1,0 0 0,-1 0 1,1 1-1,0-1 1,-1-1-1,1 2 0,-1-1 1,1 1-1,-1 0 0,1-1 0,-1 1 1,1 0-1,-1 0 0,1 0 1,-1 0-1,1-1 0,-1 1 0,0 0 1,1 0-1,-1 0 0,1 0 1,-1 0-1,1 0 0,-1 0 0,1 1 1,-1-1-1,1 0 0,-1 0 1,0 1-1,-3 0 2,0 1 0,0 0 0,1 0 0,-1 0-1,1 0 1,0 0 0,-5 5 0,5-4-2,0 0-1,1 0 1,0 0 0,0 0-1,0 0 1,0 0 0,0 0-1,0 1 1,1-1 0,0 1-1,0-1 1,0 1-1,0 0 1,0-1 0,1 1-1,-1 0 1,1-1 0,0 1-1,0 0 1,1 0 0,1 6-1,-2-9 0,0 0 1,1 0-1,-1-1 0,0 1 0,1 0 0,-1 0 1,1-1-1,-1 1 0,1 0 0,0-1 0,-1 1 1,1 0-1,0-1 0,-1 1 0,1-1 0,0 1 1,-1-1-1,1 0 0,0 1 0,0-1 0,0 0 1,0 1-1,-1-1 0,1 0 0,1 0 0,0 0 0,1 0 1,-1 0-1,0 0 0,0-1 0,1 1 0,-1-1 0,0 1 0,0-1 1,4-2-1,2-1 9,0-1 0,0 0 1,13-10-1,25-29 86,-42 41-68,-1 0 0,0-1 0,0 1 0,-1-1 0,1 0 0,-1 0 0,0 0 1,0 0-1,0 0 0,-1 0 0,3-8 0,-4 11-17,0 0 1,0 1-1,0-1 1,0 0-1,0 0 0,0 0 1,-1 0-1,1 1 1,0-1-1,0 0 0,-1 0 1,1 1-1,0-1 1,-1 0-1,1 0 1,0 1-1,-1-1 0,1 0 1,-1 1-1,0-1 1,1 1-1,-1-1 1,1 0-1,-2 0 0,0 0 6,-1 0 0,1 0 0,0 0 0,-1 0 1,1 1-1,0-1 0,-1 0 0,-3 1 0,-3-1 2,1 1 1,0 0-1,-1 1 1,-10 2 0,15-2-17,0-1 0,0 1 0,0 1 0,1-1 0,-1 0-1,0 1 1,1 0 0,-1 0 0,-4 3 0,7-4-49,-1 1 0,1 0-1,0-1 1,-1 1-1,1 0 1,0 0 0,0 0-1,0 0 1,0 0 0,0 0-1,1 0 1,-1 0-1,0 0 1,1 0 0,0 0-1,-1 0 1,1 0 0,0 4-1,1-1-96,-1-1-1,0 0 1,-1 1 0,1-1-1,-1 0 1,0 0 0,0 0-1,0 0 1,-2 5-1,-4 1-292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18476,'0'-1'100,"0"0"-1,0 0 1,0 0 0,0 0 0,0 1-1,0-1 1,0 0 0,0 0 0,0 0-1,-1 1 1,1-1 0,0 0-1,-1 0 1,1 0 0,0 1 0,-1-1-1,1 0 1,-1 1 0,1-1 0,-1 0-1,-1 0 1,2 0-42,-1 1 1,0 0-1,1 0 1,-1 0-1,0 0 0,0 0 1,1-1-1,-1 1 1,0 1-1,1-1 0,-1 0 1,0 0-1,0 0 0,1 0 1,-1 0-1,0 1 1,1-1-1,-1 0 0,-1 1 1,-1 1 47,-1 0 1,1 0-1,0 1 0,0-1 1,0 1-1,0 0 1,1 0-1,-4 3 1,-1 7-44,-1-1 1,2 1 0,0 1 0,0-1 0,1 1-1,-5 24 1,6-16-66,0 1 0,2-1-1,1 38 1,1-54 4,0 0 0,1 0 0,-1 0-1,2 1 1,-1-1 0,1 0 0,-1-1 0,2 1 0,4 9 0,-6-13 5,1 1 0,0-1-1,-1 0 1,1 0 0,0 1 0,1-2 0,-1 1 0,0 0 0,1 0 0,-1-1 0,0 1 0,1-1-1,0 0 1,-1 0 0,1 0 0,0 0 0,0 0 0,0 0 0,-1-1 0,1 1 0,0-1-1,4 0 1,4-1 26,0 0 0,0-1 0,-1 0 0,1 0 0,-1-1-1,1-1 1,-1 0 0,0 0 0,0-1 0,-1 0 0,1-1 0,15-12-1,-4 1 48,-1 0 0,-1-1 0,-1-1 0,19-27 0,-35 44-70,5-5 36,-1-1 1,0 0-1,-1-1 1,0 1-1,0-1 1,-1 0-1,6-18 1,-10 27-46,0 0 1,0-1 0,1 1 0,-1 0-1,0 0 1,0 0 0,0 0 0,0 0-1,0 0 1,0-1 0,0 1-1,0 0 1,0 0 0,0 0 0,0 0-1,0 0 1,0-1 0,0 1 0,0 0-1,0 0 1,0 0 0,0 0 0,0-1-1,0 1 1,0 0 0,0 0 0,0 0-1,0 0 1,0 0 0,0 0 0,0-1-1,-1 1 1,1 0 0,0 0 0,0 0-1,0 0 1,0 0 0,0 0-1,0 0 1,0 0 0,-1-1 0,1 1-1,0 0 1,0 0 0,0 0 0,0 0-1,0 0 1,0 0 0,-1 0 0,1 0-1,0 0 1,0 0 0,0 0 0,0 0-1,-1 0 1,1 0 0,0 0 0,-7 6 62,2 0-43,1 0 1,0 0-1,1 1 0,0-1 1,0 1-1,0 0 0,1 0 0,0 0 1,-3 15-1,2 0-10,1 1 0,0 22 1,2-39-11,0 1 1,1-1 0,-1 0 0,1 0-1,1 0 1,-1 0 0,1 0 0,0-1-1,0 1 1,1 0 0,-1-1 0,5 6-1,-5-8 6,0-1-1,0 1 1,1-1 0,0 1-1,-1-1 1,1 0-1,0 0 1,0 0-1,0 0 1,0 0-1,0-1 1,0 1-1,1-1 1,-1 0 0,0 0-1,1 0 1,-1-1-1,1 1 1,-1-1-1,1 0 1,-1 0-1,6 0 1,2-2 55,0 0 1,0 0-1,0-1 0,0 0 1,-1-1-1,1 0 0,-1-1 0,0 0 1,0-1-1,0 0 0,-1 0 1,16-15-1,-8 4 158,0 1 0,-1-2 0,-1 0 0,-1-1 0,14-23 0,-26 39-168,0 0 1,0-1-1,-1 1 0,1 0 1,0-1-1,-1 1 0,0-1 1,0 0-1,0 1 1,0-1-1,-1 0 0,0 1 1,1-1-1,-2-7 0,1 11-121,1 0-1,-1 0 0,0 1 0,0-1 0,0 0 1,0 0-1,0 0 0,0 0 0,0 1 1,0-1-1,0 0 0,0 0 0,0 0 1,0 1-1,1-1 0,-1 0 0,0 0 0,0 0 1,-1 0-1,1 1 0,0-1 0,0 0 1,0 0-1,0 0 0,0 1 0,0-1 0,0 0 1,0 0-1,0 0 0,0 0 0,0 1 1,0-1-1,-1 0 0,1 0 0,0 0 1,0 0-1,0 0 0,0 1 0,0-1 0,-1 0 1,1 0-1,0 0 0,0 0 0,0 0 1,0 0-1,-1 0 0,1 0 0,0 0 0,0 0 1,0 0-1,0 0 0,-1 0 0,1 0 1,0 0-1,0 0 0,0 0 0,-1 0 0,1 0 1,0 0-1,0 0 0,0 0 0,-1 0 1,1 0-1,0 0 0,0 0 0,4 4-678,1 2-141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44 160 18268,'2'-3'285,"0"0"0,0 0 0,0 0 0,1 0 0,-1 1 1,1-1-1,-1 1 0,1-1 0,0 1 0,0 0 0,0 0 0,6-3 0,5-5 614,-6 4-635,0-1 1,0 0-1,-1 0 1,8-11-1,-13 16-229,-1 1 0,0-1 0,1 0 0,-1 1 0,0-1 0,0 0 0,0 0 0,-1 1 0,1-1 0,0 0 0,-1 0 0,1 0 0,-1 0 0,1 0 0,-1 0 0,0 0 1,0 0-1,0 0 0,0 0 0,0 0 0,-1 0 0,1 0 0,-1 0 0,1 0 0,-1 0 0,0 0 0,1 0 0,-3-3 0,2 4-20,0 0-1,0 0 1,0 0 0,0 0 0,0 1 0,0-1-1,-1 0 1,1 1 0,0-1 0,0 1 0,-1-1 0,1 1-1,0-1 1,0 1 0,-1 0 0,1 0 0,0 0 0,-1 0-1,1 0 1,0 0 0,-1 0 0,1 0 0,0 0-1,-1 1 1,1-1 0,0 0 0,0 1 0,-1-1 0,1 1-1,0 0 1,0-1 0,0 1 0,0 0 0,-1 0-1,1-1 1,0 1 0,0 1 0,-6 4 5,1-1-1,1 1 1,-1 0 0,-8 12-1,4-3-15,0 1 0,1 1-1,-13 33 1,19-43-2,1 1 0,-1-1 0,1 1-1,1 0 1,0 0 0,0-1 0,0 1 0,1 0 0,0 0 0,0 0 0,4 14 0,-3-20-1,-1 1 1,1-1-1,0 0 1,1-1-1,-1 1 1,0 0-1,0 0 0,1 0 1,-1-1-1,1 1 1,0-1-1,-1 1 1,1-1-1,0 0 1,0 0-1,0 0 1,0 0-1,0 0 1,0 0-1,0 0 1,0 0-1,0-1 1,0 1-1,1-1 1,-1 0-1,0 0 1,0 0-1,1 0 1,-1 0-1,0 0 1,4-1-1,4 0 15,0-1 0,0 0 0,0-1 0,0 0 1,13-6-1,14-10 111,42-28-1,4-2 146,-80 47-256,-1 0 0,1 1 1,0-1-1,0 1 0,1 0 0,-1 0 0,0 0 1,0 1-1,0-1 0,7 0 0,-10 2-11,1-1 0,0 0 0,0 0 0,-1 0 0,1 1 0,0-1 0,-1 0 0,1 0 0,0 1 0,-1-1 0,1 1 0,-1-1 0,1 1 0,0-1 0,-1 1 0,1-1 0,-1 1-1,1 1 1,0-1-1,0 1 0,0 0 0,0 0 0,-1 0 0,1 0-1,-1 0 1,0 0 0,1 0 0,-1 3 0,0 9-9,0-10 10,0-1 0,0 1-1,0 0 1,0 0-1,1-1 1,0 1 0,2 6-1,-3-8 0,1-1-1,0 0 0,0 0 0,0 0 1,0 0-1,0 0 0,0 0 0,0 0 1,0 0-1,0 0 0,1 0 0,-1-1 1,0 1-1,1 0 0,-1-1 1,0 1-1,1-1 0,-1 0 0,0 1 1,1-1-1,-1 0 0,1 0 0,-1 0 1,1 0-1,2 0 0,4-1 7,1 0-1,0 0 1,-1-1-1,1 0 1,-1 0-1,9-4 1,52-25 38,-22 9-3,-28 14-20,32-12-22,-47 18-5,0 1 0,0 0 0,0 0 0,0 1 0,0-1 0,0 1 0,0 0 0,0 0 0,0 1 0,6 0-1,-9-1 3,0 1-1,0-1 0,1 1 1,-1-1-1,0 1 1,0-1-1,0 1 0,0 0 1,0-1-1,0 1 0,0 0 1,0 0-1,0 0 0,0 0 1,0 0-1,-1 0 0,1 0 1,0 0-1,-1 0 0,2 2 1,3 26 6,-5-27 6,0 1 0,0-1 1,0 1-1,1-1 0,-1 0 0,1 1 0,0-1 1,-1 1-1,1-1 0,0 0 0,0 0 0,0 1 1,1-1-1,-1 0 0,0 0 0,3 2 1,-2-4-3,0 1 0,0 0 1,0-1-1,1 0 1,-1 0-1,0 1 1,0-1-1,1 0 1,-1-1-1,0 1 1,0 0-1,0-1 1,1 1-1,-1-1 1,0 0-1,0 0 0,0 0 1,2-1-1,7-2-1134,-17 20-2749,0-6 2928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20060,'1'-1'88,"-1"1"0,1 0 0,-1 0 0,1 0 0,-1 0 0,1 0 1,0 0-1,-1 0 0,1 0 0,-1 0 0,1 0 0,-1 0 0,1 0 0,0 0 0,-1 0 0,1 0 0,-1 1 0,1-1 0,-1 0 0,1 0 0,-1 1 0,1-1 0,-1 0 0,1 1 0,-1-1 0,0 0 0,1 2 0,0-1 37,-1 0 1,1 0-1,-1 0 0,0 0 1,0 0-1,0 0 0,0 0 0,1 0 1,-1 0-1,-1 0 0,1 0 1,0 1-1,0 1 0,-3 7 546,-1 0-1,-7 17 0,5-12-177,-10 24 102,-10 28 25,23-60-560,1 0-1,1 0 0,-1 0 1,1 0-1,1 0 0,-1 0 0,2 9 1,-1-15-55,0 0 0,0 0-1,0 0 1,1 0 0,-1 0 0,1 0 0,-1 0 0,1 0 0,-1 0 0,1 0 0,-1 0 0,1 0 0,0-1-1,-1 1 1,1 0 0,0 0 0,0 0 0,0-1 0,0 1 0,0-1 0,0 1 0,0-1 0,0 1-1,0-1 1,0 1 0,0-1 0,0 0 0,0 1 0,0-1 0,0 0 0,0 0 0,0 0 0,0 0-1,0 0 1,0 0 0,0 0 0,3-1 0,3 0-1,0-1 0,0 1 0,1-1 0,7-4 0,19-9 27,50-31-1,-50 26-3,43-18-1,-73 37-25,0-1 0,0 1 1,0-1-1,0 1 0,0 0 0,6 0 1,-9 1-4,0 0 0,0 0 0,0 0 0,0 0 0,0 1 0,0-1 1,-1 0-1,1 0 0,0 0 0,0 1 0,0-1 0,0 1 0,-1-1 0,1 0 1,0 1-1,0 0 0,-1-1 0,1 1 0,-1-1 0,1 1 0,0 0 0,-1-1 1,1 1-1,-1 0 0,1 0 0,-1-1 0,0 1 0,1 0 0,-1 0 0,0 0 1,1-1-1,-1 1 0,0 0 0,0 0 0,0 1 0,1 10-129,-1 0-1,-1-1 1,1 1-1,-2 0 0,0-1 1,-4 15-1,2-10-555,4-15 657,0 0 1,-1 0-1,1 1 0,0-1 1,0 0-1,0 0 1,0 0-1,0 0 0,1 1 1,-1-1-1,0 0 1,0 0-1,1 0 1,-1 0-1,1 1 0,3 1-320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 16724,'3'-8'552,"-1"0"1,0 0-1,-1-1 1,0 1-1,0-15 1,-1 23-511,0 0 0,0-1 0,0 1 1,0 0-1,0-1 0,0 1 0,0 0 0,0-1 0,0 1 0,0 0 0,0-1 1,0 1-1,0 0 0,0-1 0,0 1 0,0 0 0,0 0 0,-1-1 1,1 1-1,0 0 0,0 0 0,0-1 0,0 1 0,-1 0 0,1 0 1,0-1-1,0 1 0,-1 0 0,1 0 0,0 0 0,0 0 0,-1-1 0,1 1 1,0 0-1,-1 0 0,1 0 0,0 0 0,0 0 0,-1 0 0,0 0 29,0 0 0,0 1 0,1-1-1,-1 1 1,0 0 0,0-1-1,1 1 1,-1-1 0,0 1-1,1 0 1,-1 0 0,1-1-1,-1 1 1,1 0 0,-1 1 0,-11 23 60,2-1 0,0 2 0,2-1 0,1 1 0,1 0 0,-4 49 0,9-66-124,0-1 0,1 0-1,0 1 1,1-1 0,0 1 0,4 15-1,-5-22 3,1 0-1,0 0 0,0 0 0,0 0 1,0 0-1,0 0 0,0-1 1,0 1-1,1 0 0,-1-1 0,1 1 1,-1-1-1,1 1 0,-1-1 0,1 0 1,0 1-1,0-1 0,0 0 1,0 0-1,0 0 0,0-1 0,0 1 1,0 0-1,0-1 0,0 1 0,0-1 1,0 0-1,0 0 0,1 0 1,-1 0-1,4 0 0,4-2 61,-1 0 0,1 0 1,0-1-1,-1 0 0,0-1 0,1 0 0,-2 0 0,1-1 1,0 0-1,-1-1 0,14-11 0,-7 3 124,1 0 0,-2-1 0,0-1 0,18-27 0,-19 20-7,-13 23-179,0 0 0,1-1-1,-1 1 1,0-1 0,1 1-1,-1-1 1,0 1 0,1-1 0,-1 1-1,0-1 1,0 1 0,0-1 0,1 1-1,-1-1 1,0 1 0,0-1-1,0 1 1,0-1 0,0 1 0,0-1-1,0 0 1,0 1 0,0-1 0,0 1-1,-1-1 1,1 1 0,0-1 0,0 1-1,0-1 1,-1 1 0,1-1-1,0 1 1,-1-1 0,1 0 0,-2 2-2,1-1 0,0 0 0,0 1 0,-1-1 0,1 1 0,0-1 0,0 1 0,0-1 0,0 1 0,0 0 0,0 0 0,0 0 0,0-1 0,0 1 0,0 0 0,0 0 0,0 0 0,1 0 0,-1 1 0,0-1 0,1 0 0,-2 2 0,-13 31 4,13-30-5,1 1-4,-1-1 0,0 1 0,1-1 0,0 1 1,0-1-1,0 1 0,1 0 0,0 0 0,0 0 1,0 6-1,1-9-1,-1 0 1,1-1 0,-1 1-1,1 0 1,0 0-1,0-1 1,0 1 0,0 0-1,0-1 1,0 1-1,0-1 1,0 1 0,1-1-1,-1 0 1,0 0-1,1 1 1,-1-1 0,1 0-1,0 0 1,-1 0-1,1 0 1,0-1 0,-1 1-1,1 0 1,0-1-1,0 1 1,0-1 0,3 1-1,4-1 10,1 1-1,-1-1 0,0-1 0,1 0 0,-1 0 1,0-1-1,0 0 0,0 0 0,0-1 0,0 0 1,0-1-1,-1 0 0,0 0 0,13-9 1,-11 6 20,0 0 1,-1-1-1,0 0 1,0 0-1,-1-1 1,0 0-1,0-1 1,-1 0-1,0 0 1,10-20-1,-15 25-6,0-1 0,0 0 0,-1 1 0,2-9 0,-3 13-20,1 0 1,-1 0-1,0 0 1,0 0-1,0 0 1,0 0-1,0 0 1,0 0-1,0 0 1,0 0-1,0 0 1,0 0 0,0 0-1,-1 1 1,1-1-1,0 0 1,-1 0-1,1 0 1,0 0-1,-1 0 1,0 1-1,1-1 1,-1 0-1,1 0 1,-1 1-1,0-1 1,1 0-1,-1 1 1,0-1-1,0 1 1,1-1-1,-1 1 1,0-1-1,-1 0 1,0 2-1,0-1 1,1 0-1,-1 1 0,0-1 1,1 1-1,-1-1 1,1 1-1,-1 0 1,0 0-1,1 0 0,0 0 1,-1 0-1,1 0 1,0 0-1,-1 0 1,1 0-1,0 1 0,0-1 1,0 0-1,0 1 1,0-1-1,0 1 0,1-1 1,-2 3-1,1-2-1,-1 0-1,1 1 1,0-1-1,0 0 0,0 1 1,0-1-1,1 1 1,-1-1-1,1 1 0,-1 0 1,1-1-1,0 1 1,0-1-1,0 1 0,1 4 1,0-6-2,-1-1 1,1 1-1,0 0 1,0 0-1,0 0 1,0-1-1,-1 1 1,1 0-1,0-1 1,0 1-1,0-1 1,1 1-1,-1-1 1,0 0-1,0 1 1,0-1-1,0 0 1,0 0-1,0 0 1,0 0-1,1 0 1,-1 0-1,0 0 0,0 0 1,0 0-1,0 0 1,0-1-1,0 1 1,0 0-1,2-1 1,35-15 10,-35 15-8,6-4-6,-6 3 3,1 1 1,-1-1 0,0 1-1,0 0 1,1-1-1,-1 1 1,5 0-1,-7 1 0,-1 0-1,0 0 1,1 0 0,-1 0-1,1 0 1,-1 0 0,0 0-1,1 0 1,-1 0 0,1 1-1,-1-1 1,0 0 0,1 0 0,-1 0-1,0 1 1,1-1 0,-1 0-1,0 0 1,1 1 0,-1-1-1,0 0 1,0 1 0,1-1-1,-1 0 1,0 1 0,1 19-30,-6 7-13,3-18 36,0 0 0,0 0 0,1 0 0,1 0-1,-1 0 1,1 0 0,2 14 0,-1-22 7,-1 0 0,1 1 0,-1-1 0,1 0 1,0 0-1,-1 1 0,1-1 0,0 0 0,0 0 0,0 0 1,0 0-1,0 0 0,0 0 0,0 0 0,0-1 0,1 1 1,-1 0-1,0 0 0,0-1 0,1 1 0,-1-1 0,0 1 0,1-1 1,-1 0-1,0 1 0,1-1 0,-1 0 0,3 0 0,4 0 8,-1 0 0,1-1 0,14-2 0,-21 3-8,25-7 12,0 0 1,35-16-1,-39 14-5,1 0 1,1 2-1,34-7 0,-58 14-6,1 0 0,-1 0-1,1-1 1,-1 1-1,1 0 1,-1 0 0,1 0-1,-1 0 1,1 0-1,-1 0 1,1 0 0,-1 0-1,1 0 1,-1 0-1,1 0 1,-1 0 0,1 1-1,-1-1 1,1 0-1,-1 0 1,1 0 0,-1 1-1,1-1 1,-1 0-1,0 1 1,1-1 0,-1 0-1,0 1 1,1-1-1,-1 0 1,0 1 0,1-1-1,-1 1 1,0-1-1,1 1 1,-1 0 5,0 0 1,-1-1-1,1 1 1,0 0 0,0 0-1,0-1 1,-1 1-1,1 0 1,0-1-1,-1 1 1,1-1-1,-1 1 1,1 0-1,-1-1 1,1 1-1,-1-1 1,1 1-1,-1-1 1,1 0-1,-1 1 1,0-1-1,1 1 1,-1-1-1,0 0 1,12-19 398,-8 15-390,0 1 0,0 0 0,0 0 0,1 0 0,-1 0 0,1 1 0,0-1 0,-1 1-1,1 0 1,0 0 0,0 0 0,1 1 0,7-2 0,0 1-308,0 1 1,0 0-1,22 3 0,-25-2-9,-7 1 255,0-1 1,0 0-1,0 0 0,0-1 1,0 1-1,0 0 1,0-1-1,0 1 1,4-2-1,2-4-312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61 20388,'0'-1'97,"0"0"0,0 1 0,0-1 0,1 0 0,-1 0 0,0 1 0,1-1 1,-1 1-1,1-1 0,-1 0 0,1 1 0,-1-1 0,1 1 0,-1-1 0,1 1 0,0-1 0,-1 1 0,1-1 0,-1 1 0,1 0 0,0-1 0,0 1 0,0 0 0,0 0-27,0 0 1,-1 0-1,1 1 1,-1-1-1,1 1 0,-1-1 1,1 0-1,-1 1 1,1-1-1,-1 1 1,1-1-1,-1 1 0,0-1 1,1 1-1,-1 0 1,0-1-1,1 1 1,-1-1-1,0 1 0,0 1 1,10 40 1586,-10-41-1635,3 28 308,-1 1 1,-1-1-1,-2 1 1,-7 49-1,-33 114 254,6-38 54,33-138-331,8-38-7,-2 7-299,30-107 223,-3 4-125,74-177-1,-104 291-100,4-9-20,0 1 0,1 1 1,0-1-1,15-19 0,-20 29 14,1-1-1,-1 1 0,0-1 1,1 1-1,-1-1 1,1 1-1,0 0 1,-1 0-1,1 0 1,0 0-1,0 0 1,0 0-1,0 1 0,-1-1 1,1 0-1,0 1 1,0 0-1,0-1 1,0 1-1,0 0 1,0 0-1,0 0 0,1 0 1,-1 0-1,0 1 1,0-1-1,-1 1 1,1-1-1,0 1 1,0 0-1,0 0 1,0-1-1,0 1 0,-1 1 1,1-1-1,0 0 1,2 2-1,1 2-12,0 0-1,-1-1 0,1 2 1,-1-1-1,0 0 1,0 1-1,-1 0 0,0 0 1,0 0-1,0 0 1,0 1-1,-1-1 0,0 1 1,-1-1-1,1 1 1,0 9-1,-2-8 14,0-1 0,0 1 0,0-1 0,-1 1 0,0-1 0,0 1 0,0-1 0,-1 0 0,-1 0 0,1 0 0,-1 0 0,0 0 0,-1 0 0,-6 10 0,1-7 8,1 0 0,-1-1 0,0 0 0,-1 0 0,0-1 0,-1 0 0,0-1 0,0 0 0,0-1 0,-1 0 0,0-1 0,0 0 0,0-1 0,-1 0 0,-24 3 0,35-6-64,0-1-1,0 0 0,0 0 0,1 0 0,-1 0 0,0 0 0,0-1 0,0 1 1,1 0-1,-1-1 0,0 0 0,0 1 0,1-1 0,-1 0 0,0 0 0,1 0 1,-1 0-1,1 0 0,-1 0 0,-1-2 0,3 2 24,-1 0 0,1 0 1,0 0-1,-1 0 0,1 0 0,0 0 0,0 0 0,0-1 0,0 1 1,0 0-1,0 0 0,0 0 0,0 0 0,0-1 0,0 1 1,1 0-1,-1 0 0,0 0 0,1 0 0,-1 0 0,1 0 0,0 0 1,-1 0-1,1 0 0,0 0 0,-1 0 0,1 0 0,0 1 0,0-1 1,0 0-1,0 0 0,-1 1 0,3-2 0,18-13-514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17452,'7'4'1192,"3"3"-1224,-5 0 1768,17-1-1256,2-2 65,8 2-137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15579,'-2'7'631,"-2"1"-1,1-1 0,-1 0 0,0 0 1,-10 11-1,8-10-98,1 0 0,0 0 1,-6 13-1,8-16-378,1 1 1,0 0-1,1 0 0,-1 0 1,1 0-1,0 0 0,1 0 1,-1 8-1,1-12-118,1 0-1,-1 1 0,0-1 1,1 0-1,-1 0 1,1 0-1,-1 0 1,1 0-1,0 0 1,0 0-1,0 0 1,0 0-1,0-1 0,1 1 1,-1 0-1,1-1 1,-1 1-1,1 0 1,-1-1-1,1 0 1,0 1-1,-1-1 0,1 0 1,0 0-1,0 0 1,0 0-1,3 0 1,0 1 9,0-1 1,-1 0-1,1 0 0,0-1 1,0 0-1,0 0 1,0 0-1,0 0 1,0-1-1,0 1 0,-1-1 1,8-3-1,-4 1 31,0 0 0,0-1-1,0 0 1,-1 0 0,0-1-1,13-10 1,-11 7 6,-1 1 0,0-2 0,0 0 1,-1 0-1,0 0 0,-1-1 0,0 1 1,0-2-1,-1 1 0,7-21 0,-17 47 35,2-9-100,0 0 0,1 1 0,0-1 0,0 1 0,-1 13 0,3-20-15,0 1 0,0-1 0,0 0 0,0 0-1,0 1 1,1-1 0,-1 0 0,0 0-1,1 0 1,-1 1 0,1-1 0,-1 0 0,1 0-1,0 0 1,-1 0 0,1 0 0,1 2-1,0-2 4,-1-1 0,1 1 0,0 0 0,-1 0 0,1-1-1,0 1 1,-1 0 0,1-1 0,0 0 0,-1 1 0,1-1-1,0 0 1,0 0 0,-1 0 0,1 0 0,3-1 0,8-1 9,-1-1 0,1-1 0,0 0 0,-1-1 0,0 0 0,0-1 0,17-11 0,-14 9-2,-1 0-1,1 0 0,1 2 1,18-6-1,-33 11-7,0 1 1,0 0 0,1-1-1,-1 1 1,0 0-1,0 0 1,0 0-1,0 0 1,0 0-1,0 0 1,0 0-1,0 0 1,0 0-1,0 1 1,0-1-1,0 0 1,0 1-1,0-1 1,0 1-1,0-1 1,0 1-1,0-1 1,0 1-1,0-1 1,-1 1-1,1 0 1,0 0 0,0-1-1,-1 1 1,1 0-1,-1 0 1,1 0-1,0 0 1,0 2-1,0 2 53,1 1 1,-1 0-1,0-1 0,0 1 0,-1 10 0,5 19 215,-4-33-248,-1 0-1,1-1 0,0 1 0,0 0 1,0 0-1,1 0 0,-1-1 0,0 1 1,0-1-1,1 1 0,-1-1 0,1 1 1,0-1-1,-1 0 0,1 0 0,0 0 1,0 0-1,0 0 0,2 1 0,0-1-121,-1 0 0,1-1 0,0 1 0,0-1 0,0 0-1,-1 0 1,1 0 0,0 0 0,7-2 0,0-1-199,0 0 0,-1-1 0,1 0 0,-1-1 0,0 0 0,12-8 0,8-9-299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18516,'1'0'333,"1"0"-27,-1-1 0,0 1 0,1 0 0,-1-1 0,1 1 0,-1-1 0,0 0 0,1 1 0,-1-1 0,0 0 0,0 0 1,1 1-1,-1-1 0,0 0 0,0 0 0,0-1 0,0 1 0,1-1 0,-8 11 3113,-5 11-3647,10-18 192,0-1 0,1 1 0,-1-1 0,1 1 0,-1-1 0,1 1 0,0 0 0,-1-1 0,1 1 0,0-1 0,0 1 0,0 0 0,0-1 0,1 1 0,-1-1 0,0 1-1,1 0 1,-1-1 0,1 1 0,-1-1 0,1 1 0,0-1 0,1 2 0,1 0-38,0-1-1,-1 0 0,2 0 1,-1 0-1,0 0 1,0 0-1,1-1 0,-1 1 1,6 1-1,-5-2 33,9 3-60,0 0 0,-1 2 0,0-1 0,0 1-1,16 11 1,-27-16 112,1 1-1,0-1 1,0 1-1,-1-1 0,1 1 1,-1 0-1,1-1 1,-1 1-1,0 0 0,1 0 1,-1 0-1,0 0 1,0 0-1,-1 0 1,1 0-1,0 1 0,-1-1 1,1 0-1,-1 0 1,0 1-1,0-1 0,0 0 1,0 0-1,0 1 1,0-1-1,0 0 0,-1 1 1,1-1-1,-1 0 1,0 0-1,0 0 0,0 0 1,0 0-1,0 0 1,0 0-1,0 0 0,-1 0 1,1 0-1,-3 2 1,-2 3 75,1-1 1,-1 0-1,-1 0 1,1-1-1,-1 0 1,0 0-1,0-1 1,0 1-1,-10 3 1,13-6-122,1-1 0,-1 1 0,0-1 1,0 0-1,0 0 0,0 0 0,0-1 1,0 1-1,0-1 0,0 0 0,0 0 0,0 0 1,0-1-1,0 1 0,0-1 0,0 0 0,0 0 1,0-1-1,1 1 0,-1-1 0,-5-2 1,-5-8-225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 13235,'0'-1'132,"-1"-1"0,0 1 0,0 0 0,0 0 0,0 0 1,0 0-1,-1 0 0,1 0 0,0 0 0,0 1 0,-1-1 0,1 0 0,0 1 1,-1-1-1,1 1 0,0-1 0,-1 1 0,1 0 0,-1-1 0,1 1 1,-1 0-1,1 0 0,-1 0 0,1 0 0,-1 0 0,-2 1 0,2 0 12,0 1 0,0-1-1,1 0 1,-1 1 0,0-1-1,1 1 1,-1 0 0,1-1-1,-1 1 1,1 0 0,0 0-1,0 0 1,0 0 0,0 0-1,0 0 1,0 0 0,1 1-1,-1 1 1,-10 38 609,2 1-1,-5 63 0,4 92 628,6-95-587,0-52-431,2-30-98,0 0 1,4 38-1,-3-59-247,1 1-1,0-1 1,0 1-1,0-1 1,0 1-1,0-1 0,0 1 1,1-1-1,-1 0 1,0 1-1,0-1 1,0 1-1,0-1 0,0 0 1,1 1-1,-1-1 1,0 1-1,0-1 1,1 0-1,-1 1 0,0-1 1,1 0-1,-1 1 1,0-1-1,1 0 1,-1 0-1,1 1 0,7-8 260,5-20 33,64-286 725,-75 304-1032,-2 7-3,0 1 1,0-1-1,1 1 1,-1-1-1,1 1 1,-1-1-1,1 1 1,-1-1 0,1 1-1,0 0 1,0-1-1,1 0 1,-2 1-1,0 1 1,1 0-1,-1 0 1,0 0 0,1 0-1,-1 0 1,0 0-1,0 0 1,1 0-1,-1 1 1,0-1 0,1 0-1,-1 0 1,0 0-1,0 0 1,1 0 0,-1 0-1,0 1 1,0-1-1,1 0 1,-1 0 0,0 0-1,0 0 1,0 1-1,1-1 1,-1 0-1,0 0 1,0 1 0,0-1-1,0 0 1,1 0-1,-1 1 1,0-1 0,0 0-1,0 1 1,0-1-1,15 46-38,-11-31 26,0-1 9,0-2-1,1 1 0,1-1 0,0 1 0,15 20 0,-18-29 7,-1-1 0,2 1 0,-1-1 1,0 0-1,0 0 0,1 0 0,0 0 0,0-1 1,-1 1-1,2-1 0,-1 0 0,0 0 0,0-1 1,0 1-1,1-1 0,-1 0 0,1 0 0,-1-1 1,1 1-1,-1-1 0,8 0 0,-1-2 13,-1 0 0,1-1 0,0 0 0,-1 0 1,1-1-1,-1-1 0,0 0 0,0 0 0,-1-1 0,1 0 0,-2 0 0,1-1 0,0-1 0,-1 1 0,-1-1 0,1-1 0,-1 1 1,-1-1-1,0-1 0,0 1 0,-1-1 0,6-13 0,-10 22-13,-1 0 0,0 1 0,1-1 0,-1 0-1,0 0 1,0 0 0,1 0 0,-1 0 0,0 0 0,0 0 0,0 0 0,0 1 0,0-1 0,0 0 0,0 0 0,0 0-1,-1 0 1,1 0 0,0 0 0,-1 0 0,1 0 0,0 1 0,-1-1 0,1 0 0,-1 0 0,1 0 0,-2 0 0,1 0-2,0 1 0,0 0 0,0 0 0,0 0 0,1 0 0,-1 0 0,0 0 0,0 0 0,0 0 0,0 0 0,0 0 0,0 0 0,0 0 0,0 1 0,0-1 0,1 0 0,-1 1 0,0-1 0,0 1 0,0-1 0,1 1 0,-1-1 0,0 1 0,1 0 0,-1-1 0,0 1 0,1 0 1,-2 1-1,-2 3-2,-1 1 1,1 0 0,-1 0-1,2 0 1,-1 1 0,1-1 0,0 1-1,0 0 1,1 0 0,0 0-1,-2 8 1,4-13 4,0 0-1,-1 0 1,1 1-1,0-1 1,0 0 0,0 1-1,0-1 1,0 0-1,1 1 1,-1-1 0,1 0-1,0 0 1,-1 1-1,1-1 1,0 0-1,0 0 1,0 0 0,1 0-1,-1 0 1,0 0-1,1-1 1,-1 1 0,1 0-1,0-1 1,0 1-1,-1-1 1,1 1 0,0-1-1,0 0 1,0 0-1,0 0 1,1 0-1,-1 0 1,0 0 0,0-1-1,0 1 1,1-1-1,2 1 1,8 0 17,0 0 0,0-1 0,0 0 0,0-1 0,-1-1 0,1 0 0,20-6 0,90-35 65,-80 26-55,-12 3-19,-22 10-13,-1 0 0,1 1 0,19-5 1,-27 8 0,-1 0 0,1 0 0,0-1 1,-1 1-1,1 0 0,0 0 1,-1 0-1,1 0 0,0 0 0,-1 0 1,1 1-1,-1-1 0,1 0 1,0 0-1,-1 0 0,1 1 0,0-1 1,-1 0-1,1 1 0,-1-1 1,1 0-1,-1 1 0,1-1 0,-1 1 1,1-1-1,0 1 0,5 18 5,-6-18-2,0 1 0,0-1 0,0 1 0,1-1-1,-1 1 1,0-1 0,1 0 0,-1 1 0,1-1-1,0 1 1,-1-1 0,1 0 0,0 0 0,0 1-1,0-1 1,0 0 0,0 0 0,0 0 0,0 0-1,0 0 1,0 0 0,0 0 0,1 0 0,-1-1-1,0 1 1,3 1 0,24 2-24,-1 0 0,49-1-1,-32-1-527,-35-1 223,24-1 283,-33 0 41,1-1 1,-1 1 0,1 0-1,-1 0 1,1 0 0,-1 0-1,1-1 1,-1 1 0,1 0-1,-1 0 1,0-1 0,1 1-1,-1 0 1,1-1-1,-1 1 1,0-1 0,0 1-1,1 0 1,-1-1 0,0 1-1,1-1 1,-1 1 0,0-1-1,0 1 1,0 0 0,0-1-1,1 1 1,-1-1 0,0 1-1,0-1 1,0 1 0,0-1-1,0 1 1,0-1 0,0 1-1,0-1 1,-1 1 0,1-1-1,0 1 1,0-1 0,0 1-1,0-1 1,-1 1 0,1-1-1,0 1 1,0 0-1,-1-1 1,1 1 0,0-1-1,-1 1 1,1 0 0,-1-1-1,1 1 1,-13-20-235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18932,'2'1'1792,"8"1"-1359,5-4-922,1-2 1266,1 0-393,-1-1-112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141 358 15099,'5'-9'954,"-1"-1"-1,7-18 1,-10 26-788,0 0-1,-1 0 1,1-1 0,-1 1 0,0 0-1,1 0 1,-1 0 0,0 0 0,0-1-1,0 1 1,-1 0 0,1 0-1,0 0 1,-1 0 0,0 0 0,1-1-1,-1 1 1,0 0 0,0 1 0,0-1-1,-1-2 1,1 3-94,0 0 1,0 1-1,0-1 0,0 1 1,-1-1-1,1 1 0,0-1 0,0 1 1,0-1-1,0 1 0,0 0 1,-1 0-1,1 0 0,0-1 1,0 1-1,0 0 0,-1 1 1,1-1-1,0 0 0,0 0 1,0 0-1,-1 1 0,1-1 1,0 1-1,0-1 0,0 1 1,0-1-1,0 1 0,-2 1 1,-31 24 523,22-14-490,1 0 0,-19 25-1,26-30-94,0-1 0,0 0 0,0 1 0,1 0-1,0 0 1,1 0 0,-1 0 0,-1 13 0,3-20-10,1 1 1,0-1 0,0 0-1,0 1 1,0-1 0,0 1 0,0-1-1,-1 1 1,1-1 0,0 1 0,0-1-1,1 0 1,-1 1 0,0-1-1,0 1 1,0-1 0,0 1 0,0-1-1,0 1 1,1-1 0,-1 0-1,0 1 1,0-1 0,1 1 0,-1-1-1,0 0 1,0 1 0,1-1-1,-1 0 1,0 1 0,1-1 0,-1 0-1,1 0 1,-1 1 0,0-1-1,1 0 1,-1 0 0,1 0 0,-1 0-1,1 1 1,-1-1 0,1 0-1,-1 0 1,0 0 0,1 0 0,-1 0-1,1 0 1,-1 0 0,1 0-1,-1 0 1,1-1 0,-1 1 0,1 0-1,0 0 1,2-2 12,1 1-1,-1-1 1,0 1-1,1-1 1,-1 0-1,5-4 1,13-12 61,-1-1 0,-1-1 1,-1-1-1,-1 0 0,15-25 0,62-122 730,-85 151-689,-2 5 16,-2 1 0,1-1 0,-1 0 0,-1 0-1,4-20 1,-32 89 464,22-51-588,-49 164 154,44-143-144,2 1-1,0 0 0,2 1 0,1 33 0,2-58-20,0 0-1,1 0 1,-1-1-1,1 1 1,0 0 0,0 0-1,0-1 1,0 1-1,1 0 1,-1-1-1,1 1 1,3 4-1,-4-7-20,1 0-1,-1 1 1,0-1 0,1 0-1,-1 0 1,1 0-1,-1 0 1,1 0-1,-1-1 1,1 1 0,-1 0-1,1-1 1,0 1-1,-1-1 1,1 1-1,0-1 1,0 0 0,-1 0-1,1 0 1,0 0-1,0 0 1,-1 0-1,1 0 1,0-1 0,0 1-1,-1-1 1,1 1-1,1-2 1,3 0-181,-1 0 0,0-1 0,0 0 0,0 0 1,0-1-1,0 1 0,-1-1 0,1 0 0,-1 0 0,4-6 0,2-2-153,-1-1 0,12-22 0,-3-1-363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14203,'2'1'197,"-1"1"0,1 0 1,0 0-1,0-1 0,0 1 0,0-1 0,1 1 1,-1-1-1,0 0 0,0 0 0,1 0 0,-1 0 0,1-1 1,-1 1-1,1-1 0,-1 1 0,1-1 0,2 0 1,-1 0 94,1 0 1,-1-1-1,0 0 0,0 0 1,0 0-1,0 0 1,0-1-1,0 0 1,0 0-1,4-2 1,-2 0 6,0 0-1,0-1 1,0 1 0,-1-1 0,0 0-1,0-1 1,0 1 0,-1-1 0,1 0-1,-1 0 1,-1 0 0,6-11 0,-9 16-277,1 0 1,-1 0 0,0-1-1,1 1 1,-1 0 0,0 0-1,0 0 1,1 0 0,-1 0-1,0-1 1,0 1 0,0 0-1,-1 0 1,1 0 0,0 0-1,0-1 1,-1 1 0,1 0-1,0 0 1,-1 0 0,0-1-1,0 1-6,1 1-1,-1-1 1,0 1 0,0-1-1,0 0 1,0 1 0,0 0-1,1-1 1,-1 1-1,0 0 1,0-1 0,0 1-1,0 0 1,0 0 0,0 0-1,0 0 1,0 0-1,0 0 1,-1 0 0,-2 0 11,-1 1 1,1 0 0,0 0 0,0 0-1,0 0 1,0 1 0,0-1-1,0 1 1,-6 4 0,1 3-2,-1-1-1,1 1 1,0 0 0,1 1 0,-11 16-1,15-19-20,-1 1 0,1-1 0,1 1 0,-1 0 0,1-1 0,1 2 0,-1-1 0,1 0 0,-1 10 0,3-16-3,0 0 0,0 0 1,0 0-1,0 1 0,0-1 0,0 0 0,0 0 1,1 1-1,-1-1 0,1 0 0,0 0 0,0 0 1,-1 0-1,1 0 0,1 0 0,-1 0 0,0 0 0,0 0 1,1-1-1,1 3 0,-1-2 1,0-1 1,1 0-1,-1 1 0,1-1 0,-1 0 1,1 0-1,0 0 0,-1 0 1,1-1-1,0 1 0,0-1 0,-1 0 1,7 0-1,5-1 8,0 0-1,0-2 1,0 1 0,26-10-1,8-7 11,19-6-13,-59 23-7,-1 0 0,1 1 0,-1-1 0,1 1 0,0 1 0,12 0 0,-18 0 0,-1 0 0,1 0 1,0 1-1,-1-1 0,1 1 0,-1-1 0,1 1 0,-1-1 0,1 1 0,-1 0 0,1 0 0,-1 0 0,0 0 0,1 0 0,-1 0 1,0 0-1,2 2 0,11 25 71,-14-25-62,1-1 0,0 1 1,0 0-1,0-1 0,0 0 1,0 1-1,1-1 0,-1 0 1,1 1-1,-1-1 0,1 0 1,0 0-1,0-1 0,0 1 1,0 0-1,0 0 0,0-1 1,0 1-1,1-1 0,-1 0 1,4 2-1,-2-3 9,1 1 0,-1-1 0,0 0 0,0 0 0,1 0 0,-1 0 0,0-1 0,0 0 0,8-2 0,39-17 76,-33 12-68,11-4 13,-16 5-20,0 2-1,0-1 1,1 2 0,21-5 0,-34 9-31,0 0-1,0 0 1,0 0 0,-1 0 0,1 0-1,0 0 1,0 0 0,0 0 0,-1 0-1,1 0 1,0 0 0,0 1 0,-1-1-1,1 0 1,0 1 0,0-1 0,-1 0-1,1 1 1,0-1 0,-1 1 0,1-1-1,-1 1 1,1-1 0,0 1 0,-1 0-1,1-1 1,-1 1 0,0 0 0,1-1-1,-1 1 1,1 0 0,-1-1 0,0 1-1,0 0 1,1 0 0,-1-1 0,0 1-1,0 0 1,0 0 0,0 0 0,0-1-1,0 1 1,0 0 0,0 0 0,0 0-1,-1-1 1,1 2 0,-1 2-58,1-1 0,-1 0 0,0 0 0,0 0 0,0 0 0,-1 0 0,1 0 0,-1 0 0,1 0 0,-1 0 0,-2 2 0,3-4 43,0 0 0,0 0 1,-1 0-1,1 0 0,0 0 1,0 0-1,-1-1 0,1 1 1,0 0-1,-1-1 0,1 1 1,0-1-1,-1 1 0,1-1 1,-1 0-1,1 0 0,-1 0 1,1 0-1,-1 0 0,-2 0 1,-8-13-317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56 397 15971,'1'-5'1660,"-3"8"-487,-6 18 108,-12 31-257,13-23-725,0-1 0,2 1 0,-3 37 0,8-63-263,0 0 1,0-1 0,0 1-1,1 0 1,-1-1-1,0 1 1,1 0 0,0-1-1,-1 1 1,1-1 0,0 1-1,1-1 1,-1 0-1,3 5 1,-3-6-6,0 0 1,0 0-1,1 0 1,-1 0-1,0 0 1,1 0-1,-1 0 0,1 0 1,-1-1-1,1 1 1,-1-1-1,1 1 1,0-1-1,-1 1 0,1-1 1,0 0-1,-1 0 1,1 0-1,0 0 1,-1 0-1,1 0 0,0 0 1,-1-1-1,3 0 1,5-2 83,-1 0 0,1 0 0,-1-1 0,0-1-1,0 1 1,-1-1 0,1-1 0,-1 1 0,0-1 0,9-10 0,3-5 161,-1 0 0,17-27 0,-8 2-26,-27 46-248,0 0 0,0 0 0,0 0 1,0 0-1,0-1 0,0 1 1,0 0-1,0 0 0,0 0 1,0 0-1,0 0 0,0 0 1,0 0-1,0 0 0,0-1 0,0 1 1,0 0-1,0 0 0,0 0 1,0 0-1,0 0 0,0 0 1,0 0-1,0 0 0,0 0 0,0-1 1,0 1-1,0 0 0,0 0 1,0 0-1,1 0 0,-1 0 1,0 0-1,0 0 0,0 0 1,0 0-1,0 0 0,0 0 0,0 0 1,0 0-1,0 0 0,1 0 1,-1 0-1,0 0 0,0 0 1,0 0-1,0 0 0,0 0 0,0 0 1,0 0-1,0 0 0,1 0 1,-1 0-1,0 0 0,0 0 1,0 0-1,0 0 0,0 0 1,0 0-1,0 0 0,0 0 0,0 0 1,1 0-1,-1 0 0,0 0 1,1 11 77,-4 28-36,2-23-28,0-8-9,1 0 1,0 0 0,1 0 0,-1 0-1,2 0 1,-1-1 0,1 1-1,0 0 1,4 9 0,-4-15 6,-1 1 0,1 0 0,-1-1 0,1 0-1,0 1 1,0-1 0,0 0 0,1 0 0,-1 0 0,0 0 0,1 0 0,-1-1 0,1 1 0,-1-1 0,1 1-1,0-1 1,0 0 0,0 0 0,0 0 0,-1-1 0,1 1 0,0-1 0,0 0 0,0 1 0,0-1 0,0-1-1,4 1 1,5-2 73,-1 0-1,1 0 0,-1-1 1,1 0-1,-1-1 0,0-1 1,0 0-1,-1 0 0,1-1 1,14-10-1,-17 10-35,0-1 1,0 1-1,-1-1 1,0-1-1,0 1 1,0-1-1,-1 0 1,0-1-1,-1 1 1,0-1-1,0 0 1,4-14-1,-7 5-4,-2 18-47,0 0 0,0 0 0,0 0 1,0-1-1,0 1 0,-1 0 0,1 0 0,0 0 0,0 0 0,0 0 0,0 0 1,-1-1-1,1 1 0,0 0 0,0 0 0,0 0 0,-1 0 0,1 0 1,0 0-1,0 0 0,0 0 0,0 0 0,-1 0 0,1 0 0,0 0 1,0 0-1,0 0 0,-1 0 0,1 0 0,0 0 0,0 0 0,0 0 1,-1 0-1,1 1 0,0-1 0,0 0 0,0 0 0,0 0 0,-1 0 1,1 0-1,0 1 0,-2 0-2,0 1 1,0 0-1,0-1 1,1 1-1,-1 0 1,0 0-1,1 0 1,0 0-1,-1 1 1,-1 3-1,0 2 1,0 0-1,0 1 0,1-1 0,0 1 1,0 0-1,0 10 0,2-17 2,0 0 0,0-1 1,1 1-1,-1 0 0,0 0 0,1 0 0,-1-1 1,1 1-1,0 0 0,-1 0 0,1-1 0,0 1 1,0-1-1,0 1 0,0-1 0,0 1 0,0-1 0,1 1 1,-1-1-1,0 0 0,1 0 0,-1 0 0,1 0 1,-1 0-1,1 0 0,0 0 0,-1 0 0,1-1 1,0 1-1,0 0 0,-1-1 0,1 0 0,0 1 0,0-1 1,0 0-1,2 0 0,10-1 0,0 0 0,-1 0-1,1-1 1,-1-1 0,1-1 0,-1 0-1,0 0 1,0-1 0,-1-1 0,17-10-1,-24 13 5,0-1 0,0 0 0,0-1 0,0 1 0,0-1-1,-1 0 1,0 0 0,0 0 0,-1-1 0,1 0 0,-1 1-1,0-1 1,-1 0 0,1 0 0,-1-1 0,0 1 0,-1 0-1,2-14 1,-1-5-1,0-1 0,-2 1 0,-4-37-1,4 59-6,-1-1 0,1 1-1,-1 0 1,1 0 0,-1 0-1,0-1 1,-1 1-1,1 0 1,-3-4 0,4 7 2,0 0 1,0-1-1,-1 1 1,1 0-1,0 0 1,0-1-1,-1 1 1,1 0 0,0 0-1,0-1 1,-1 1-1,1 0 1,0 0-1,-1 0 1,1 0-1,0 0 1,-1-1-1,1 1 1,0 0-1,-1 0 1,1 0-1,0 0 1,-1 0 0,1 0-1,-1 0 1,1 0-1,0 0 1,-1 0-1,1 1 1,0-1-1,-1 0 1,0 1-2,0 0 0,-1 0 0,1 0-1,0 0 1,0 0 0,0 0 0,0 0 0,0 1 0,1-1 0,-1 0 0,0 1 0,0 1 0,-10 18-3,2 1 0,0 0 0,2 1 0,0 0 0,1 0 0,2 0 0,0 1 0,2 0 0,0 34 0,2-55 6,0 0 1,1 0 0,-1-1 0,1 1 0,-1 0-1,1-1 1,0 1 0,0-1 0,0 1 0,1-1-1,-1 1 1,0-1 0,1 0 0,0 1 0,-1-1-1,1 0 1,0 0 0,4 2 0,-3-2-5,0 0 0,1 0 0,-1-1 0,1 1 0,-1-1 0,1 0 0,0 0 0,0 0 0,-1 0 0,1-1 0,7 0 0,1 0-7,-1-1 1,0-1 0,0 0-1,0 0 1,0-1-1,0-1 1,-1 1-1,12-7 1,2-4 12,-1 0 1,-1-2-1,0 0 0,-1-1 0,-1-2 1,0 0-1,-2-1 0,0 0 1,-1-2-1,-2 0 0,0-1 0,-1 0 1,19-47-1,-30 64 4,-1-1 0,0 1-1,-1-1 1,1 0 0,-1 1 0,-1-1 0,1 0 0,-1 0-1,0 0 1,-1 0 0,-1-8 0,1 12-7,1 0 0,-1 0 0,-1 0 0,1 1 0,0-1 0,-1 0 0,1 1 0,-1-1 0,0 1 0,0-1 0,0 1 0,0 0 0,-1 0 0,1 0 0,0 0 0,-1 0 0,1 0 0,-1 1 0,0 0 0,0-1 0,1 1 0,-1 0 1,0 0-1,0 0 0,0 1 0,0-1 0,-5 0 0,5 1-4,0 0 0,0 0 0,0 0 0,-1 0 0,1 0 0,0 1 0,0-1 0,0 1 0,0 0 0,0 0 0,0 0 1,0 0-1,0 0 0,-5 4 0,3-2 0,1 1-1,0 0 1,0 0 0,0 0 0,0 0 0,0 0 0,-5 10-1,2 0-10,-1 0 0,2 0 0,0 1 0,1 0 0,-4 18 0,6-19 13,0 1 0,1 0 0,1 0 0,0 0 0,1 1 0,1-1 1,0 0-1,1 0 0,5 19 0,-6-29 2,1 1 0,0-1 0,1 1 0,-1-1 0,1 0 0,0 0 0,0 0 0,1 0 0,-1-1 0,1 1 0,7 5 0,-7-7 1,0 0 0,0 0-1,1-1 1,-1 0 0,1 0-1,-1 0 1,1-1 0,-1 1-1,1-1 1,0 0 0,0 0 0,0-1-1,0 0 1,-1 1 0,10-2-1,-3-1 5,-1 0 0,0 0-1,0-1 1,-1 0 0,1-1-1,-1 0 1,1-1 0,-1 1-1,-1-2 1,1 1 0,11-11-1,9-9 25,43-49 0,-70 72-28,61-70 50,-4-1 0,81-134 0,-138 204-56,0-1 0,0 1 1,-1 0-1,1-1 1,-1 0-1,0 1 0,0-1 1,1-7-1,-2 11 5,0 0 0,0 0 1,0-1-1,0 1 0,0 0 0,0 0 1,0-1-1,0 1 0,0 0 0,0 0 0,0-1 1,0 1-1,-1 0 0,1 0 0,0-1 1,0 1-1,0 0 0,0 0 0,0 0 0,0-1 1,-1 1-1,1 0 0,0 0 0,0 0 1,0 0-1,-1-1 0,1 1 0,0 0 0,0 0 1,-1 0-1,1 0 0,0 0 0,0 0 1,-1 0-1,1 0 0,0-1 0,0 1 0,-1 0 1,1 0-1,-2 1-2,0-1 0,1 1 1,-1 0-1,1-1 0,-1 1 0,0 0 1,1 0-1,0 0 0,-1 0 0,-1 2 1,-9 7-8,0 2 0,1-1 1,1 1-1,0 1 0,0 0 0,1 0 1,1 1-1,0 0 0,1 0 0,-9 26 1,9-18 16,1 0 0,1 0 0,1 1 0,1-1 0,0 1 0,3 45 0,0-58 1,2-1 0,-1 0 0,1 0 0,1 1 0,-1-1-1,2-1 1,-1 1 0,1 0 0,0-1 0,7 9 0,-10-15-2,0 1 1,1-1-1,0 0 1,0 0-1,0 0 1,0 0-1,0 0 1,0 0-1,0-1 1,0 1-1,1-1 1,-1 0-1,1 1 1,-1-1-1,1 0 1,-1 0-1,1-1 1,0 1-1,-1 0 1,1-1-1,0 0 1,0 1-1,-1-1 1,1 0-1,0-1 1,0 1-1,0 0 1,-1-1-1,1 1 1,0-1-1,-1 0 1,1 0-1,-1 0 1,1 0-1,-1-1 1,1 1-1,2-3 1,-3 3-24,-1 0 1,0 0 0,1 0-1,-1 0 1,0 0 0,1 0-1,-1 0 1,0 0-1,0 0 1,0-1 0,0 1-1,0 0 1,-1-1 0,1 1-1,0-1 1,-1 1-1,1-1 1,0 1 0,-1-1-1,0 0 1,1 1 0,-1-1-1,0 1 1,0-1 0,0 0-1,0 1 1,0-1-1,0 0 1,-1 1 0,1-1-1,0 1 1,-1-1 0,0 1-1,1-1 1,-1 1-1,0-1 1,1 1 0,-1-1-1,0 1 1,0 0 0,-2-2-1,-4-6-288,-1 1-1,0 0 1,0 0 0,-16-11-1,19 15 183,-91-59-1748,64 44 1504,-37-29 0,69 48 389,-1 0-1,1 0 0,-1-1 0,1 1 1,0 0-1,-1 0 0,1-1 0,0 1 1,-1 0-1,1-1 0,0 1 0,-1-1 1,1 1-1,0 0 0,0-1 0,0 1 1,-1-1-1,1 1 0,0 0 0,0-1 1,0 1-1,0-1 0,0 1 0,0-2 1,9-1 357,24 4 85,-27-1-362,49 5 420,26 1-932,-71-6 105,0 0 0,0-1 0,0 0 0,-1 0 0,18-6 0,-8-2-88,-6-3-154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18204,'0'0'118,"0"-1"-1,0 0 1,1 0 0,-1 0 0,0 0-1,-1 1 1,1-1 0,0 0-1,0 0 1,0 0 0,0 0 0,-1 1-1,1-1 1,0 0 0,-1 0 0,1 1-1,0-1 1,-1 0 0,0 0 0,0 1-68,1 0 1,0 0-1,-1 0 1,1 0-1,-1 0 1,1 0-1,-1 0 1,1 0-1,0 0 1,-1 0-1,1 1 1,-1-1 0,1 0-1,0 0 1,-1 0-1,1 1 1,0-1-1,-1 0 1,1 1-1,0-1 1,-1 0-1,1 0 1,0 1-1,0-1 1,-1 1 0,-18 31 1474,8-4-1097,1 0 0,-9 41 0,16-51-402,0 0 0,1 0 0,0 0 0,2 0-1,1 22 1,-1-37-5,1 0-1,-1-1 0,0 1 1,1 0-1,0 0 0,0 0 1,-1-1-1,1 1 0,1-1 1,-1 1-1,0-1 0,1 1 1,-1-1-1,1 0 0,0 1 1,0-1-1,0 0 0,0 0 1,0 0-1,0-1 0,0 1 1,4 2-1,-3-3 19,0 0 0,1-1-1,-1 1 1,0-1 0,0 1 0,1-1 0,-1 0 0,0 0-1,0-1 1,1 1 0,-1-1 0,0 1 0,0-1 0,0 0 0,0 0-1,0-1 1,0 1 0,6-4 0,2-2 78,-1 0 1,1-1 0,-2 0-1,1-1 1,-1 0-1,0-1 1,-1 1-1,13-21 1,-11 15-41,-2 0 0,0 0 0,0 0 0,-2-1 0,0-1 0,4-17 1,-8 21-53,-7 19-13,-6 23-3,-9 60-65,18-79 57,1 1 1,1-1-1,0 0 1,0 1-1,1-1 0,3 20 1,-3-27 4,0 0 0,0-1 0,0 1 1,0 0-1,0-1 0,0 1 0,1-1 1,0 1-1,-1-1 0,1 1 1,0-1-1,0 0 0,0 0 0,0 0 1,0 0-1,1 0 0,-1-1 0,1 1 1,-1-1-1,1 0 0,-1 1 1,1-1-1,0 0 0,0 0 0,-1-1 1,1 1-1,0-1 0,0 1 0,0-1 1,0 0-1,0 0 0,0 0 1,0 0-1,2-1 0,3-1 26,-1 1 0,0-1 0,1 0 0,-1-1 0,0 1 0,0-2 0,-1 1 0,1-1 1,-1 0-1,0 0 0,0 0 0,7-8 0,-5 5 1,-1-2 1,-1 1-1,0-1 0,0 0 1,-1 0-1,0-1 1,0 0-1,-1 0 1,0 0-1,-1 0 0,0 0 1,-1-1-1,0 0 1,1-17-1,-3 24-30,0 3-2,0 0-1,0 0 1,1 0-1,-1-1 1,0 1 0,0 0-1,-1 0 1,1 0 0,0-1-1,0 1 1,0 0 0,-1 0-1,1 0 1,-1 0-1,1 0 1,-1-1 0,1 1-1,-1 0 1,1 0 0,-1 0-1,0 0 1,-1-1 0,2 2-2,-1 0 0,1 0 0,-1 0 0,1 0 0,0 0 0,-1 0 1,1 0-1,-1 0 0,1 0 0,0 1 0,-1-1 0,1 0 0,-1 0 1,1 0-1,0 0 0,-1 1 0,1-1 0,0 0 0,-1 0 1,1 1-1,0-1 0,0 0 0,-1 1 0,1-1 0,0 0 0,0 1 1,0-1-1,-1 0 0,1 1 0,0-1 0,0 0 0,0 1 1,0-1-1,0 1 0,0-1 0,-1 0 0,1 1 0,0 0 0,-3 16-28,2-13 28,1 0 0,-1-1 0,1 1 0,0 0 0,0-1 0,1 1-1,-1 0 1,1-1 0,0 1 0,0-1 0,0 1 0,0-1 0,1 1 0,-1-1 0,1 0 0,0 0 0,0 1 0,0-1 0,0-1 0,0 1 0,1 0 0,0 0 0,-1-1 0,1 0 0,0 1 0,0-1-1,0 0 1,0-1 0,1 1 0,-1 0 0,0-1 0,1 0 0,-1 0 0,1 0 0,0 0 0,-1 0 0,1-1 0,0 0 0,-1 0 0,1 0 0,6 0 0,1-2 6,1 1-1,0-2 1,-1 1 0,1-2 0,-1 1 0,0-2 0,0 1-1,-1-1 1,1-1 0,-1 0 0,15-12 0,-17 12 2,0-1 0,0 1 1,-1-1-1,0-1 0,-1 0 0,1 1 1,-2-2-1,1 1 0,-1-1 1,0 0-1,-1 0 0,0 0 1,5-17-1,-8 7 14,-1 19-22,-1 0 1,1-1 0,0 1 0,0-1 0,0 1 0,0 0 0,0-1 0,-1 1 0,1 0 0,0-1-1,0 1 1,-1 0 0,1-1 0,0 1 0,-1 0 0,1 0 0,0-1 0,-1 1 0,1 0 0,0 0 0,-1 0-1,1-1 1,0 1 0,-1 0 0,-1 0-1,1 0-1,0 1 1,-1-1-1,1 0 1,0 1-1,-1-1 1,1 0-1,0 1 0,0 0 1,-1-1-1,1 1 1,0 0-1,0 0 1,0-1-1,0 1 1,0 0-1,0 0 1,0 0-1,-1 2 1,-6 6-12,2 0 0,-1 1 0,1 0 0,1 0 1,-1 0-1,2 1 0,0-1 0,0 1 0,1 0 0,0 1 0,1-1 1,0 0-1,0 17 0,1-25 13,1-1 0,1 0 0,-1 1 0,0-1 0,0 0 0,1 1 0,0-1 0,-1 0 0,1 0 0,0 1 0,0-1 0,0 0 0,0 0 0,1 0 0,-1 0 0,0 0 0,1-1 0,0 1 0,-1 0 0,4 2 0,-2-2 2,0-1-1,0 1 1,1-1-1,-1 0 1,0 0-1,1 0 1,-1 0-1,1-1 1,-1 1-1,1-1 1,-1 0 0,6 0-1,3-1 2,0-1 0,0 0-1,0-1 1,-1-1 0,1 1 0,-1-2 0,13-6-1,-3-2 27,0-1 0,0-1 0,23-24 0,-30 27-25,-12 13-17,-2 6 18,-4 8 0,1-5-35,-5 12-12,-9 39-1,16-55 36,0-1 0,0 0 0,0 1 0,1-1 0,0 0 0,0 1 0,0-1 0,1 1 0,0-1-1,0 0 1,0 0 0,1 1 0,3 7 0,-4-11-31,0 0-1,0-1 1,0 1 0,0-1-1,0 1 1,0 0 0,1-1-1,-1 0 1,1 1 0,-1-1-1,1 0 1,-1 0-1,1 0 1,0 0 0,-1 0-1,1 0 1,0 0 0,0-1-1,0 1 1,0-1 0,0 1-1,-1-1 1,1 0 0,0 1-1,0-1 1,0 0 0,0 0-1,0-1 1,0 1-1,0 0 1,0-1 0,0 1-1,0-1 1,0 1 0,2-3-1,1 1-6,0-1-1,0 0 0,-1 0 1,0 0-1,1-1 1,-1 0-1,-1 1 0,1-1 1,0-1-1,-1 1 1,0 0-1,4-8 0,14-37-262,3-9-62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18028,'-1'1'189,"1"0"1,-1 1-1,0-1 1,0 0-1,1 0 0,-1 1 1,1-1-1,-1 1 1,1-1-1,-1 0 1,1 1-1,0-1 1,0 1-1,0-1 0,0 2 1,0 30 760,0-20-86,11 208 2532,0-2-3137,-6-286-131,-3 47-161,0 1 0,-1-1-1,-3-35 1,3 61 20,1 1 0,0-1 0,0 1 0,0-1 1,1 0-1,0 0 0,0 0 0,1 0 0,-1-1 0,1 1 0,1-1 0,-1 0 0,1 0 1,6 6-1,-4-7 29,-1 0 1,1 0 0,0-1 0,0 0 0,0 0-1,0 0 1,1-1 0,-1 0 0,1-1 0,-1 0 0,1 0-1,0 0 1,-1-1 0,1 0 0,15-3 0,3-2 135,0-1 0,-1-1 0,30-13 0,-29 10-4,-26 10-146,0 0 1,0 0-1,0 0 0,1 0 0,-1 0 1,0 0-1,0 0 0,0 0 0,1 0 1,-1 0-1,0 0 0,0 0 0,1 0 1,-1 0-1,0 0 0,0 0 0,0 0 1,1 0-1,-1 0 0,0 1 0,0-1 1,0 0-1,1 0 0,-1 0 0,0 0 1,0 0-1,0 0 0,0 1 0,0-1 1,1 0-1,-1 0 0,0 0 0,0 0 1,0 1-1,0-1 0,0 0 0,0 0 1,0 0-1,0 1 0,0-1 0,1 0 1,-1 0-1,0 1 0,0-1 0,0 0 0,0 0 1,0 0-1,0 1 0,0-1 0,-1 0 1,1 0-1,0 0 0,0 1 0,0-1 1,0 0-1,0 0 0,0 0 0,0 1 1,0-1-1,0 0 0,-1 0 0,1 0 1,0 0-1,0 1 0,-7 15 6,7-15 2,-1 0-8,0 1-1,0-1 1,0 1 0,0 0-1,1-1 1,-1 1 0,1 0-1,-1 0 1,1-1-1,0 1 1,0 0 0,-1 0-1,1 0 1,0-1 0,1 1-1,-1 0 1,0 0-1,0 0 1,1-1 0,-1 1-1,1 0 1,0 0-1,1 1 1,-1-1 3,1-1-1,-1 0 0,1 0 1,0 1-1,-1-1 1,1 0-1,0-1 0,0 1 1,0 0-1,0 0 1,0-1-1,0 1 0,0-1 1,0 0-1,0 0 0,0 1 1,2-2-1,12 1 19,-1-2-1,0 0 0,1 0 0,14-6 1,-29 8-23,26-7 45,44-10 5,-63 15-48,-1 2-1,0-1 1,0 1-1,0 0 1,1 0 0,-1 1-1,11 2 1,-15-3-16,-1 1 0,0 0 0,0 0 0,1 0 0,-1 0 0,0 1 0,0-1 0,-1 0 1,1 1-1,0-1 0,0 1 0,-1 0 0,1 0 0,0-1 0,-1 1 0,0 0 0,0 0 0,1 0 1,-1 1-1,0-1 0,-1 0 0,1 0 0,0 1 0,-1-1 0,1 0 0,-1 1 0,0-1 1,1 0-1,-1 1 0,-1 4 0,1-7-54,0 1-1,0-1 1,0 1 0,0-1 0,0 1 0,0-1 0,0 1-1,0-1 1,-1 1 0,1-1 0,0 1 0,0-1-1,0 1 1,-1-1 0,1 0 0,0 1 0,-1-1-1,1 1 1,0-1 0,-1 0 0,1 1 0,0-1-1,-1 0 1,1 1 0,-1-1 0,1 0 0,-1 0-1,1 1 1,-1-1 0,1 0 0,-1 0 0,1 0-1,-1 0 1,1 0 0,-1 0 0,1 0 0,-1 0 0,1 0-1,-1 0 1,1 0 0,-1 0 0,1 0 0,-1 0-1,1 0 1,-1 0 0,1 0 0,0-1 0,-1 1-1,1 0 1,-1 0 0,1-1 0,-1 1 0,-31-20-1581,27 16 1603,-39-26-1019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91 320 13323,'-44'-6'5904,"48"10"-4797,11 2 221,-4-4-998,1-1-1,0-1 1,-1 0 0,1-1 0,0 0-1,-1 0 1,1-2 0,-1 1 0,0-1-1,1-1 1,-1 0 0,18-10 0,-12 5-209,0-1 0,0-1 1,-1 0-1,0-1 0,-2 0 0,26-28 1,-32 30-85,0 0 1,-1 0 0,-1-1 0,1 0-1,6-18 1,-11 25-31,-1 0 0,1 1 0,-1-1 0,0 0 0,0 0 0,0 0 0,-1 0 0,1 0-1,-1 1 1,0-1 0,0 0 0,0 0 0,-1 0 0,1 0 0,-1 0 0,0 0 0,0 0 0,-1 1 0,1-1 0,-1 0 0,-2-4-1,2 6-3,1 1-1,-1-1 0,0 0 0,0 1 0,0 0 0,0 0 0,0-1 0,0 1 0,0 0 0,0 0 0,0 1 0,-1-1 0,1 0 0,0 1 0,-1 0 0,1-1 0,0 1 1,-1 0-1,1 0 0,0 0 0,-1 0 0,1 1 0,0-1 0,-1 1 0,-3 1 0,-3 0 2,0 2 0,0-1-1,0 1 1,1 1 0,-10 6-1,-9 8 12,0 2-1,1 1 1,-34 37-1,-61 84 217,117-138-215,-1 1 1,2-1 0,-1 1 0,1 0 0,-1 0-1,-3 11 1,7-15-12,-1 0 1,1 0-1,-1 0 0,1 0 0,0 0 0,0 0 0,0 0 1,0 1-1,0-1 0,0 0 0,1 0 0,-1 0 0,1 0 1,-1 0-1,1 0 0,0 0 0,0 0 0,0-1 0,0 1 1,0 0-1,0 0 0,0-1 0,1 1 0,-1 0 0,3 1 1,3 3 0,1-1 0,0 0 1,0-1-1,0 0 1,0 0-1,1-1 0,-1 0 1,1 0-1,0-1 1,11 2-1,11 0-228,52 0 0,-67-3-52,-1-1 0,1-1 0,0 0 0,-1-1 0,1-1 0,-1 0 0,1-1 0,-1-1 0,-1 0 0,24-12 0,0-12-374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18012,'16'-7'1096,"3"4"-1096,-7-1-40,0 3 616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16171,'0'-1'55,"0"1"-1,0 0 0,0 0 0,0 0 0,0 0 0,1-1 0,-1 1 0,0 0 0,0 0 0,0 0 0,0 0 0,0 0 0,0 0 0,1-1 0,-1 1 0,0 0 0,0 0 0,0 0 0,0 0 1,1 0-1,-1 0 0,0 0 0,0 0 0,0 0 0,1 0 0,-1 0 0,0 0 0,0 0 0,0 0 0,0 0 0,1 0 0,-1 0 0,0 0 0,0 0 0,0 0 0,1 0 0,-1 0 1,0 0-1,0 0 0,0 1 0,2 8 1100,-5 20-68,2-23-587,-6 53 1086,-4 23-627,3 1 0,4 98 1,4-175-929,0 0 1,1 1-1,0-1 1,1 0-1,-1 0 1,1 0-1,0 0 1,4 6-1,-6-11-20,1 1 0,0 0-1,0-1 1,0 0 0,1 1-1,-1-1 1,0 0 0,0 1 0,1-1-1,-1 0 1,1 0 0,-1 0-1,1 0 1,0 0 0,-1-1-1,1 1 1,0 0 0,-1-1-1,1 1 1,0-1 0,0 0-1,-1 1 1,1-1 0,0 0-1,0 0 1,0 0 0,-1-1-1,1 1 1,0 0 0,0-1-1,1 0 1,3-1 10,0 0 0,0 0 0,-1-1 0,1 0 0,-1-1 0,0 1 0,0-1 0,0 0 0,0 0 0,-1 0 0,1-1 0,-1 0 0,5-7 0,5-8 35,-2-1 1,12-25 0,-9 15-27,-2 0 0,-1 0 0,-1-1 0,-2 0 0,-1-1 0,-2 0 0,2-36 0,-8 39-7,0 30-22,0 0 0,0 0 1,0 1-1,0-1 0,0 0 0,-1 0 0,1 0 0,0 0 0,0 0 0,0 0 0,0 0 0,0 0 0,0 0 0,0 0 0,-1 0 0,1 0 0,0 0 0,0 0 0,0 0 0,0 0 0,0 0 0,0 0 0,-1 0 0,1 0 0,0 0 1,0 0-1,0 0 0,0 0 0,0 0 0,0 0 0,-1 0 0,1 0 0,0 0 0,0 0 0,0 0 0,0 0 0,0 0 0,0 0 0,0-1 0,-1 1 0,1 0 0,0 0 0,0 0 0,0 0 0,0 0 0,0 0 0,0 0 0,0-1 1,0 1-1,0 0 0,0 0 0,0 0 0,0 0 0,0 0 0,0 0 0,0-1 0,0 1 0,0 0 0,0 0 0,0 0 0,0 0 0,-6 11-7,-7 41 5,2 0 0,3 0 0,2 1 0,2 0-1,4 66 1,0-107 8,0 0 0,1 1 0,0-1 0,1 0-1,0 0 1,1 0 0,1 0 0,0 0 0,6 12 0,-41-59-218,7 8 92,-21-28-171,-37-64 0,78 108 182,10 13 56,20 17-70,-16-11-67,6 1-124,0-1 1,1 0-1,-1-2 0,1 0 0,1 0 0,17 2 0,8 1-121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16347,'-24'6'4893,"-43"15"-2692,54-16-2072,0 1 0,1 1 0,-1 0 0,1 0 0,1 2 0,-1-1 0,1 1 1,-12 14-1,22-22-121,0 0 0,0 0 1,0 0-1,1 0 1,-1 0-1,0 1 1,0-1-1,1 0 0,-1 1 1,1-1-1,-1 0 1,1 1-1,-1-1 1,1 1-1,0-1 1,0 0-1,0 1 0,0 1 1,0-2 1,1 0 0,-1 0 0,1 0-1,0 0 1,0 0 0,-1 0 0,1 0 0,0 0 0,0 0 0,0 0 0,0-1 0,0 1 0,0 0 0,0-1 0,0 1-1,0-1 1,0 1 0,0-1 0,0 1 0,0-1 0,0 0 0,1 0 0,-1 1 0,2-1 0,10 1 46,0 0 1,0 0 0,0-1 0,0-1-1,0 0 1,0-1 0,22-6 0,89-33 258,-29-3-124,-30 13-124,-64 30-67,0 0 0,0 1 0,1-1 1,-1 0-1,0 1 0,0-1 1,0 1-1,1 0 0,-1-1 1,0 1-1,0 0 0,1 0 1,-1 0-1,0 0 0,1 0 0,-1 0 1,0 0-1,0 0 0,1 0 1,-1 1-1,2 0 0,-2 0 0,0 1-1,0-1 0,0 1 1,-1 0-1,1-1 1,-1 1-1,1 0 1,-1-1-1,1 1 0,-1 0 1,0-1-1,0 1 1,0 0-1,0 0 0,-1 2 1,1-1-31,0-1 1,0 1-1,0 0 1,1-1-1,-1 1 1,1-1-1,-1 1 1,1 0-1,0-1 1,0 1-1,0-1 1,2 4-1,-2-5-49,1 1 0,-1-1-1,0 0 1,1 0-1,-1 0 1,0 0 0,1-1-1,0 1 1,-1 0 0,1 0-1,-1-1 1,1 1-1,0-1 1,-1 0 0,1 1-1,0-1 1,0 0 0,-1 0-1,1 0 1,2-1-1,8 0-218,-1 0-1,-1-1 0,1-1 0,0 0 0,0 0 1,12-7-1,-11 5 57,36-14-522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168 287 17068,'-18'9'861,"0"0"1,1 2-1,0 0 1,0 0-1,1 2 1,1 0-1,-21 23 1,35-35-822,-1 1 0,1 0 1,-1 0-1,1 0 0,0 0 1,0 0-1,0 0 0,0 1 0,0-1 1,1 0-1,-1 0 0,0 4 1,1-5-29,0 0 0,0 0 0,0 0 0,0-1 0,1 1 0,-1 0 0,0 0 0,0 0 0,1 0 0,-1-1 0,0 1 0,1 0 0,-1 0 0,1-1 0,-1 1 0,1 0 0,-1-1 0,1 1 0,0-1 0,-1 1 0,1 0 0,0-1 0,0 1 0,2 0-4,0 0 0,1 0 0,-1 0 0,0 0 0,0-1 0,1 1 0,-1-1 0,0 0 0,0 0 0,1 0 0,-1-1 0,0 1 0,0-1 0,1 1 0,5-3 0,3-3 8,0 1 1,0-2-1,-1 1 0,1-2 0,-1 1 1,-1-2-1,0 1 0,0-1 0,0-1 1,-1 0-1,12-17 0,7-13 43,39-76-1,-59 101-47,-1 0-1,0 0 0,-1 0 1,0-1-1,3-17 1,-9 33-11,0 0 0,1 0 0,-1-1 0,0 1 1,0 0-1,0 0 0,0 0 0,0-1 0,0 1 0,0 0 0,0 0 1,0 0-1,1 0 0,-1-1 0,0 1 0,0 0 0,0 0 1,0-1-1,0 1 0,0 0 0,0 0 0,0 0 0,0-1 0,-1 1 1,1 0-1,0 0 0,0 0 0,0-1 0,0 1 0,0 0 1,0 0-1,0 0 0,0 0 0,0-1 0,-1 1 0,1 0 0,0 0 1,0 0-1,0 0 0,0 0 0,-1-1 0,1 1 0,0 0 1,0 0-1,0 0 0,-7 8 10,-9 17-9,2 2 0,0-1-1,-13 41 1,22-51 4,0 0-1,1 0 1,1 1-1,0-1 0,1 1 1,1 0-1,1 29 1,1-42-1,-1 0 1,1 1-1,0-1 1,0 0-1,0 0 1,1 0 0,-1 0-1,1 0 1,0 0-1,0 0 1,1 0-1,-1-1 1,1 1-1,-1-1 1,1 0-1,7 6 1,-6-6 3,1 0 0,1 0 0,-1 0 0,0 0 0,1-1-1,-1 0 1,1 0 0,0-1 0,0 0 0,0 0 0,6 1 0,4-2 11,1 0 0,-1-1-1,0-1 1,0 0 0,0-1 0,0-1 0,-1 0-1,19-8 1,-18 5 28,0-1 0,28-18 0,-37 21-5,0-1-1,0 0 1,0 0 0,0 0 0,-1-1-1,0 0 1,7-11 0,-12 17-31,-1 0 0,1 1 0,-1-1 0,1 0 0,-1 0 0,1 0 0,-1 0 1,0 0-1,1 0 0,-1 0 0,0 0 0,0 0 0,0 0 0,0 0 0,0 0 0,0 0 0,0 0 0,0-1 0,-1 1-4,1 1 0,-1 0-1,1 0 1,-1 0 0,1-1-1,0 1 1,-1 0 0,1 0-1,-1 0 1,1 0 0,-1 0-1,1 0 1,-1 0 0,1 0 0,-1 0-1,1 0 1,-1 0 0,1 0-1,-1 0 1,1 0 0,-1 1-1,1-1 1,0 0 0,-1 0-1,1 0 1,-1 1 0,1-1-1,-1 0 1,1 1 0,0-1-1,-1 0 1,1 1 0,0-1-1,-1 0 1,1 1 0,0-1-1,-1 1 1,-4 4 9,0 0 1,0 1-1,0 0 0,1 0 1,-1 0-1,1 0 0,1 1 1,-1-1-1,-3 11 0,7-15-13,-1 0 0,0 0 0,0-1 0,1 1 0,-1 0 0,1 0 0,0 0 0,-1 0 0,1 0 0,0 0-1,0 0 1,0 0 0,0 0 0,1 0 0,-1 0 0,1 0 0,-1 0 0,1 0 0,0 0 0,-1 0 0,1 0 0,0 0-1,0-1 1,0 1 0,1 0 0,-1-1 0,0 1 0,0-1 0,1 1 0,-1-1 0,1 0 0,0 0 0,-1 1 0,1-1-1,0 0 1,0-1 0,-1 1 0,1 0 0,3 0 0,2 1 13,0-1 0,0 0 1,0 0-1,0-1 0,1 0 0,-1 0 0,0-1 0,0 0 1,0 0-1,0-1 0,0 1 0,0-2 0,0 1 0,0-1 0,8-4 1,0-2 37,1 0 1,-1 0-1,-1-1 1,0-1-1,15-16 1,-1-1 56,-2-2 1,40-57 0,-52 65-63,-1 0 0,0-1 0,-2-1 0,-1 0 0,9-30 0,-18 51-46,0 0 0,-1-1-1,1 1 1,-1-1 0,1 1 0,-1 0 0,0-1 0,0 1-1,-1-1 1,1 1 0,-1 0 0,-1-6 0,2 8-4,-1 1 1,1-1 0,0 0 0,-1 0-1,1 1 1,-1-1 0,1 0-1,-1 1 1,0-1 0,1 1 0,-1-1-1,0 1 1,1-1 0,-1 1 0,0-1-1,1 1 1,-1 0 0,0-1-1,0 1 1,-1 0 0,0-1 0,0 1-1,1 0 1,-1 0 0,0 1-1,0-1 1,0 0 0,0 1-1,0-1 1,1 1 0,-1-1-1,0 1 1,-2 1 0,-6 4-4,0 0 1,1 1 0,0 0 0,0 0 0,1 1-1,0 0 1,0 0 0,-10 16 0,5-6-13,0 2 0,2-1-1,-13 31 1,19-37 14,0-1-1,1 1 0,0 0 1,2 0-1,-1 1 1,1-1-1,1 27 0,1-35-4,0 1 1,1 0-1,0 0 0,0 0 0,0-1 0,1 1 0,0-1 0,0 1 0,0-1 1,1 0-1,0 1 0,0-1 0,0-1 0,1 1 0,-1 0 0,1-1 0,0 0 1,0 0-1,1 0 0,7 5 0,-6-5-114,2 1 0,-1-2-1,0 1 1,1-1 0,0 0 0,0 0 0,0-1-1,0 0 1,0-1 0,0 0 0,0 0 0,0 0-1,1-1 1,-1 0 0,10-2 0,11-7-265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238 248 16508,'0'-5'325,"0"0"0,0 0 0,0 0 0,-1 0 0,0 1 0,0-1 0,0 0 0,0 0 0,-4-7 0,4 10-204,0 1-1,0-1 0,0 0 1,0 0-1,-1 1 1,1-1-1,0 1 1,-1-1-1,0 1 0,1-1 1,-1 1-1,0 0 1,1 0-1,-1 0 0,0 0 1,0 0-1,0 0 1,0 1-1,0-1 0,0 1 1,0-1-1,0 1 1,0 0-1,0-1 0,-4 1 1,0 1 1,0 0 0,0 1 0,0-1 0,0 1 0,0 0-1,0 1 1,0-1 0,1 1 0,-1 0 0,1 0 0,0 1 0,-9 8 0,2-2-71,1 1 0,0 1-1,1-1 1,-9 15 0,14-19-44,0 1-1,1-1 1,0 1-1,0 1 1,1-1-1,-4 13 1,7-20 2,-1 1 0,1 0-1,-1-1 1,1 1 0,0 0 0,0-1-1,0 1 1,0 0 0,0-1 0,0 1 0,0 0-1,1-1 1,-1 1 0,1 0 0,-1-1-1,1 1 1,-1-1 0,1 1 0,0-1 0,0 1-1,0-1 1,0 1 0,0-1 0,0 0-1,0 0 1,0 0 0,1 1 0,-1-1 0,0 0-1,1 0 1,-1-1 0,1 1 0,-1 0-1,1 0 1,-1-1 0,1 1 0,0-1 0,-1 1-1,1-1 1,-1 0 0,4 1 0,4-1 55,0 0 1,0 0-1,0 0 1,-1-1 0,1-1-1,0 1 1,-1-2 0,1 1-1,-1-1 1,0 0-1,0-1 1,0 0 0,8-5-1,-3 1 61,0 0 0,-1-1-1,0-1 1,-1 0 0,0 0 0,17-22-1,-21 24-79,-1 0 0,0-1 0,-1 0 0,0 0 0,-1 0 0,1-1 0,-2 0 0,1 1 0,-1-1 0,1-13 0,-6 19-56,-3 9-21,-5 11-22,6-2 24,-1 1 1,2-1 0,0 1-1,0 16 1,2-27 22,1 0 0,-1 0 0,1 0 0,0 0 1,1 0-1,-1 0 0,1-1 0,0 1 0,0 0 0,0 0 1,0 0-1,0-1 0,1 1 0,0-1 0,0 1 0,0-1 0,0 0 1,0 0-1,1 0 0,4 5 0,-4-6 1,0 0 1,1-1-1,-1 0 0,0 0 1,0 0-1,1 0 0,-1 0 0,0 0 1,1-1-1,-1 0 0,1 0 1,-1 0-1,1 0 0,-1 0 1,1-1-1,-1 0 0,0 1 0,1-1 1,-1 0-1,0-1 0,0 1 1,5-3-1,1-1-21,1 0 1,-1-1 0,-1 0-1,1-1 1,-1 1-1,9-11 1,-6 4-143,-1-1-1,-1 1 1,0-2-1,-1 1 1,0-1-1,-1-1 1,-1 1-1,0-1 1,-1 0 0,-1-1-1,-1 1 1,0-1-1,-1 0 1,-1 1-1,-1-20 1,-5 14-615,5 22 725,0-1 0,-1 1 0,1-1 0,0 1-1,-1 0 1,1-1 0,-1 1 0,1-1-1,0 1 1,-1 0 0,1-1 0,-1 1-1,1 0 1,-1-1 0,1 1 0,-1 0-1,1 0 1,-1 0 0,1-1 0,-1 1 0,0 0-1,-1 0-17,1 1 1,-1-1-1,1 1 0,-1-1 0,1 1 0,0 0 0,-1 0 1,1-1-1,0 1 0,0 0 0,0 0 0,-1 0 0,1 0 1,0 0-1,0 1 0,1-1 0,-1 0 0,0 0 0,0 1 1,0-1-1,0 3 0,-12 26-490,3 8-53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2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16083,'-6'2'166,"1"0"-1,0 1 0,0 0 0,1 0 1,-1 0-1,1 1 0,-1 0 0,1 0 0,0 0 1,0 0-1,1 0 0,-1 1 0,1 0 0,0-1 1,-3 7-1,-4 10 209,0 0-1,-7 27 1,-4 21 517,3 0 0,-14 108 0,11 144 1335,22-204-1664,-20-267-289,-1-23-264,20 170-8,0 0 1,0 0-1,0 0 0,0-1 1,1 1-1,-1 0 0,1 0 1,0 0-1,0 0 1,0 0-1,0 0 0,2-3 1,-1 4 1,-1 0 0,1 0 1,0 0-1,0 1 0,0-1 0,0 1 1,1-1-1,-1 1 0,0 0 1,0-1-1,1 1 0,-1 0 1,1 1-1,-1-1 0,4 0 0,25-7-495,-1-1-1,43-19 1,-58 21 48,0-1 1,-1-1-1,0 0 0,0-1 0,-1-1 1,18-17-1,-3-3-151,-2-1 1,-1-1-1,-1-2 0,-2 0 1,-1-1-1,-2-1 0,26-76 1,-38 85 1477,-7 28-852,0 0 0,-1 0 1,1 0-1,0 0 0,0 0 0,-1 0 1,1 0-1,0 0 0,-1 0 0,1 0 1,0 0-1,0 0 0,-1 0 0,1 1 0,0-1 1,0 0-1,-1 0 0,1 0 0,0 0 1,0 0-1,-1 1 0,1-1 0,0 0 1,0 0-1,0 0 0,-1 1 0,1-1 1,0 0-1,0 0 0,0 1 0,0-1 0,0 0 1,0 0-1,-1 1 0,1-1 0,0 0 1,0 1-1,0-1 0,0 1 0,-26 46 1528,6 2-802,2 1 0,2 0 0,3 1 0,2 1 0,-5 54 0,10-33-326,4 0 0,2 0 1,11 79-1,-1-69-303,-10-83-121,0 0 1,0 0-1,1 0 0,-1 0 0,0 0 1,0 0-1,0-1 0,0 1 1,0 0-1,0 0 0,0 0 0,0 0 1,1 0-1,-1 0 0,0 0 1,0 0-1,0 0 0,0 0 1,0 0-1,0 0 0,1 0 0,-1 0 1,0 0-1,0 0 0,0 0 1,0 0-1,0 0 0,0 0 0,1 0 1,-1 0-1,0 0 0,0 0 1,0 0-1,0 0 0,0 0 0,0 0 1,1 0-1,-1 0 0,0 0 1,0 1-1,0-1 0,0 0 0,0 0 1,0 0-1,5-17 142,-2 0 0,0 0 0,1-24 0,0-4 41,2-1-101,-2 6 11,2-1 0,19-67 0,-24 104-104,0 0 0,0 1 1,1-1-1,0 1 0,0-1 0,0 1 1,0-1-1,0 1 0,1 0 0,-1 0 0,1 0 1,0 1-1,0-1 0,6-4 0,-5 5-4,0 1 0,0-1-1,0 1 1,1 0-1,-1 0 1,0 0 0,1 0-1,-1 1 1,1 0 0,-1 0-1,1 0 1,8 1 0,-1 1-55,1 1 1,-1 0 0,0 0 0,0 1 0,0 1 0,0 0-1,-1 1 1,0 0 0,0 0 0,0 2 0,-1-1 0,18 17-1,-26-22 52,0 1 0,-1-1 0,1 0 0,-1 0 0,1 1-1,-1-1 1,0 1 0,0-1 0,0 1 0,0 0 0,0-1-1,-1 1 1,1 0 0,-1 0 0,0 4 0,0 0 6,-1 0 0,-1 0 1,1 0-1,-4 10 0,2-9 15,3-8-8,0 0 0,0 0 0,0 1 0,0-1 0,0 0-1,-1 0 1,1 0 0,0 1 0,0-1 0,0 0 0,0 0 0,0 1-1,0-1 1,0 0 0,0 0 0,0 0 0,0 1 0,0-1-1,0 0 1,0 0 0,0 0 0,1 1 0,-1-1 0,0 0 0,0 0-1,0 0 1,0 1 0,0-1 0,0 0 0,0 0 0,1 0-1,-1 1 1,0-1 0,0 0 0,0 0 0,0 0 0,1 0 0,-1 0-1,10-1 27,11-11 15,143-100 98,-163 111-140,1 0-1,-1 0 0,1 0 1,0 1-1,-1-1 0,1 0 0,-1 1 1,1-1-1,0 1 0,0-1 0,-1 1 1,1 0-1,0 0 0,0-1 0,1 2 1,-2-1-2,0 0 1,-1 0 0,1 1-1,-1-1 1,1 0 0,-1 1-1,1-1 1,-1 1 0,1-1-1,-1 1 1,1-1 0,-1 1-1,0-1 1,1 1 0,-1-1-1,0 1 1,1-1-1,-1 1 1,0 0 0,0-1-1,1 1 1,-1-1 0,0 1-1,0 0 1,0-1 0,0 2-1,0 6 15,0 0 0,-1 0 0,0 0 0,-1 0 0,-2 8 0,0 0 97,2-7-68,2-8-46,-1 1 1,0 0 0,1 0 0,0 0 0,-1 0-1,1 0 1,0 0 0,0 0 0,0 0 0,1 4-1,25-12-2689,-9 5 2113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11 168 16708,'1'3'254,"0"0"0,0 0 0,0 0 0,0-1 0,1 1 0,-1 0 0,1-1 0,-1 1 1,1-1-1,0 0 0,0 1 0,0-1 0,0 0 0,0 0 0,1 0 0,-1-1 0,1 1 1,-1 0-1,4 0 0,-3 0 19,1-1 1,0 0-1,0 0 1,0 0-1,0-1 1,0 1-1,0-1 1,0 0-1,0 0 1,0 0-1,0-1 1,0 0-1,0 1 1,4-3-1,-1 1-141,1-1-1,-2 0 1,1-1-1,0 1 1,-1-2-1,1 1 1,-1 0-1,0-1 1,-1 0-1,1-1 1,-1 1-1,0-1 1,6-9-1,-8 11-125,-1 0-1,1 0 1,-1-1 0,0 1 0,0 0-1,-1-1 1,1 1 0,-1-1 0,0 0-1,0 0 1,0 1 0,-1-1-1,0 0 1,1 0 0,-2 0 0,1 1-1,-1-1 1,1 0 0,-1 0-1,-1 1 1,1-1 0,-3-4 0,3 6-12,0 1 0,0 0 0,0 0 1,-1-1-1,1 1 0,-1 0 0,0 0 1,1 1-1,-1-1 0,0 0 0,0 1 1,0-1-1,0 1 0,0-1 0,-1 1 1,1 0-1,0 0 0,-5-2 0,3 3-5,1-1 0,-1 1-1,1 0 1,-1 0-1,1 0 1,-1 1 0,1-1-1,-1 1 1,1-1 0,0 1-1,-1 0 1,-3 2 0,-2 1-10,1 1 1,0-1-1,0 2 1,1-1-1,-1 1 1,1 0 0,0 0-1,1 1 1,-8 9-1,7-6 3,1-1 0,0 1 0,1 0 0,0 0 0,1 1 0,0-1 1,-5 22-1,9-28 15,-1 0 1,1-1-1,0 1 1,-1 0 0,2 0-1,-1 0 1,0 0 0,1 0-1,0 0 1,0 0-1,2 5 1,-2-7 1,1 0-1,-1 1 1,1-1-1,-1 0 1,1 1-1,0-1 1,0 0-1,0 0 1,0 0-1,0-1 1,1 1-1,-1 0 1,0-1-1,1 0 1,-1 1-1,1-1 1,4 1-1,5 1 1,0-1-1,1 0 0,-1 0 0,0-1 0,1-1 0,-1 0 0,1-1 0,23-4 0,98-30 26,-128 34-24,54-20 8,-36 12 13,1 1-1,46-9 0,-71 16-18,1 1 0,0 0 0,-1 0 0,1 0 0,0-1 0,0 1 0,-1 0 0,1 0 0,0 0 0,0 0 0,-1 0 0,1 1 0,0-1-1,-1 0 1,1 0 0,0 0 0,-1 1 0,1-1 0,0 0 0,-1 1 0,1-1 0,0 0 0,-1 1 0,1-1 0,-1 1 0,1-1-1,-1 1 1,1-1 0,-1 1 0,1 0 0,-1-1 0,0 1 0,1-1 0,-1 1 0,0 0 0,1-1 0,-1 1 0,0 0 0,0 0 0,0-1-1,1 1 1,-1 0 0,0-1 0,0 1 0,0 0 0,0 0 0,0-1 0,-1 1 0,1 1 0,-2 6 19,0-1 0,0 0 0,0 0 0,-5 9 0,0 0 40,7-15-56,-1 0 0,1 0 0,-1 0 0,1 0 0,0 0 0,-1 0 0,1 0 0,0 0 0,0 0 0,0 1 0,0-1 0,0 0 0,0 0 0,0 0 0,0 0 0,0 0 0,0 0 0,1 0 0,-1 0 0,1 0 0,-1 0 0,0 0 0,1 0 0,-1 0-1,1 0 1,0 0 0,-1 0 0,1 0 0,0 0 0,0-1 0,-1 1 0,1 0 0,0 0 0,0-1 0,0 1 0,0-1 0,0 1 0,0-1 0,0 1 0,0-1 0,0 0 0,0 1 0,0-1 0,0 0 0,0 0 0,1 0 0,-1 0 0,0 0 0,1 0 0,8 0 13,0-1 0,0 0 0,0-1 0,14-4 0,-16 4-2,72-22-159,-57 16-85,1 1-1,0 0 0,1 2 1,49-5-1,-73 10 157,0 0 0,0 0-1,0 0 1,0 0-1,0 0 1,0 0-1,1 0 1,-1 1 0,0-1-1,0 0 1,0 1-1,0-1 1,0 1 0,0-1-1,0 1 1,0-1-1,1 2 1,-2-2 15,0 1 0,0-1-1,1 0 1,-1 1 0,0-1 0,0 1 0,0-1-1,0 1 1,0-1 0,0 1 0,0-1 0,0 0 0,0 1-1,0-1 1,0 1 0,0-1 0,0 1 0,-1-1-1,1 1 1,0-1 0,0 0 0,0 1 0,-1-1-1,1 1 1,0-1 0,0 0 0,-1 1 0,-2 2-166,0 0 0,0 0 0,0 0 0,0-1 0,0 1 0,-1-1 1,-6 4-1,-9 1-553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18572,'6'0'1840,"8"-3"-1384,9-7-215,6 2 831,8-1 640,1 2-1296,-1 3-144,0 1-24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72 17492,'0'-2'125,"0"1"1,0-1-1,-1 1 0,1-1 1,0 1-1,-1-1 0,1 1 1,-1-1-1,1 1 1,-1-1-1,0 1 0,0 0 1,0-1-1,1 1 1,-1 0-1,0 0 0,0 0 1,-1-1-1,1 1 1,0 0-1,0 1 0,-1-1 1,1 0-1,0 0 1,-1 0-1,1 1 0,-1-1 1,1 1-1,0-1 1,-1 1-1,0-1 0,1 1 1,-1 0-1,1 0 0,-1 0 1,1 0-1,-1 0 1,1 0-1,-1 0 0,0 1 1,1-1-1,-1 0 1,1 1-1,0 0 0,-3 0 1,-5 3 91,-1 0 0,1 0 0,0 1-1,1 0 1,-13 10 0,2 0 16,1 0 0,0 2 1,1 0-1,-27 37 0,43-53-215,1 0 0,-1-1 0,0 1 0,1 0 0,-1 0 0,1 0 0,-1-1 0,1 1 0,-1 0 1,1 0-1,0 0 0,-1 0 0,1 0 0,0 0 0,0 0 0,-1 0 0,1 0 0,0 0 0,0 0 0,0 0 0,0 0 0,0 0 0,1 2 1,0-3-7,0 1 0,-1-1 0,1 0 0,0 1 1,0-1-1,-1 0 0,1 1 0,0-1 0,0 0 1,0 0-1,0 0 0,0 0 0,0 1 0,-1-1 1,1 0-1,0-1 0,0 1 0,0 0 1,0 0-1,1-1 0,9-1 50,0-1 0,17-8 1,-28 11-63,82-40 168,-60 28-103,0 0 1,0 2 0,42-13 0,-62 23-59,0-1 0,0 1 0,0-1 0,0 1 0,0 0 0,1-1-1,-1 1 1,0 0 0,0 1 0,0-1 0,0 0 0,0 1 0,0-1 0,0 1 0,0-1 0,0 1 0,0 0 0,0 0-1,0 0 1,-1 0 0,4 3 0,-2-2 0,-1 1 1,0 0-1,0 0 0,0 1 0,0-1 1,-1 0-1,1 1 0,-1-1 0,0 1 0,0-1 1,1 6-1,-2-8-3,0-1 0,0 0 0,0 1 0,0-1 1,0 0-1,0 1 0,0-1 0,0 0 0,0 1 0,0-1 0,0 0 1,0 1-1,0-1 0,0 0 0,0 1 0,1-1 0,-1 0 0,0 1 1,0-1-1,0 0 0,0 0 0,1 1 0,-1-1 0,0 0 0,0 0 1,1 1-1,-1-1 0,0 0 0,0 0 0,1 0 0,-1 1 1,0-1-1,1 0 0,-1 0 0,0 0 0,1 0 0,-1 0 0,0 0 1,1 0-1,-1 0 0,0 0 0,1 0 0,-1 0 0,0 0 0,1 0 1,-1 0-1,0 0 0,1 0 0,-1 0 0,0 0 0,1 0 0,-1 0 1,0-1-1,1 1 0,-1 0 0,0 0 0,0 0 0,1 0 0,-1-1 1,0 1-1,0 0 0,1 0 0,-1-1 0,17-22 177,-13 16-135,12-18 103,-1-2 0,20-51 0,-33 70-144,-5 9 17,-6 11-12,2 19-575,7-30 509,0 0 1,0 0-1,0 0 1,0 1 0,0-1-1,0 0 1,1 0-1,-1 0 1,0 0-1,0 0 1,1 0 0,-1 0-1,1 0 1,-1 0-1,1 0 1,-1 0-1,1 0 1,0 0 0,0 0-1,-1 0 1,1 0-1,0-1 1,0 1-1,1 1 1,3-1-334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16420,'9'-15'2710,"-7"27"-467,-8 31-34,6-42-2202,-3 17 409,-1 3-134,0 1 0,2 0 0,0 0 0,2 24 0,0-45-266,0 1-1,1-1 1,-1 0 0,0 0 0,1 1 0,-1-1 0,0 0-1,1 0 1,0 0 0,-1 1 0,1-1 0,0 0 0,-1 0-1,1 0 1,0 0 0,0 0 0,0 0 0,0-1 0,0 1 0,0 0-1,0 0 1,0-1 0,0 1 0,0 0 0,1-1 0,-1 1-1,0-1 1,0 0 0,0 1 0,1-1 0,-1 0 0,0 0-1,1 0 1,-1 0 0,0 0 0,0 0 0,1 0 0,-1 0-1,0 0 1,2-1 0,6-1 48,-1 0 0,0 0-1,0-1 1,13-7 0,75-46 286,-66 36-287,36-17 1,-66 37-63,0 0-1,0 0 0,0 0 0,0 0 1,0-1-1,1 1 0,-1 0 0,0 0 0,0 0 1,0 0-1,0 0 0,0 0 0,0 0 1,1 0-1,-1 0 0,0-1 0,0 1 0,0 0 1,0 0-1,0 0 0,1 0 0,-1 0 1,0 0-1,0 0 0,0 0 0,0 0 0,0 0 1,1 0-1,-1 0 0,0 0 0,0 0 1,0 0-1,0 1 0,0-1 0,1 0 0,-1 0 1,0 0-1,0 0 0,0 0 0,0 0 1,0 0-1,0 0 0,0 0 0,1 0 1,-1 1-1,0-1 0,0 0 0,0 0 0,0 0 1,0 0-1,0 0 0,0 0 0,0 1 1,0-1-1,0 0 0,-5 12 13,-16 20 23,16-26-20,-8 12 28,8-12-28,1-1 0,0 1 0,0 0 1,0 0-1,1 0 0,-4 10 0,7-16-16,0 1 0,-1-1 0,1 0 0,0 0 0,0 0 0,0 1 0,0-1 0,0 0 0,0 0 0,0 0 0,0 1 1,0-1-1,0 0 0,0 0 0,0 0 0,0 1 0,0-1 0,0 0 0,1 0 0,-1 0 0,0 1 0,0-1 0,0 0 0,0 0 0,0 0 0,0 0 0,0 0 0,1 1 0,-1-1 0,0 0 0,0 0 0,0 0 0,0 0 0,1 0 0,-1 0 0,0 1 0,0-1 0,0 0 0,1 0 0,10-1-177,10-7-594,56-32-1165,-46 26 1377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95 17156,'4'-8'463,"0"0"0,-1 0 0,0 0 0,2-12 0,-4 19-421,-1 0 0,0 0-1,1 0 1,-1 1 0,0-1 0,0 0 0,0 0-1,0 0 1,0 0 0,0 0 0,0 0-1,0 0 1,0 0 0,0 0 0,-1 0 0,1 0-1,0 0 1,-1 0 0,1 0 0,0 1-1,-1-1 1,1 0 0,-1 0 0,0 0-1,1 1 1,-1-1 0,0 0 0,1 1 0,-1-1-1,0 0 1,1 1 0,-1-1 0,0 1-1,0-1 1,0 1 0,0 0 0,0-1 0,0 1-1,1 0 1,-1-1 0,0 1 0,0 0-1,0 0 1,0 0 0,0 0 0,0 0-1,0 0 1,0 0 0,0 0 0,0 1 0,-1-1-1,-8 3 93,0-1 1,0 1-1,0 1 0,1-1 0,0 2 0,-1-1 0,2 1 0,-1 1 1,-14 11-1,1 2-82,1 1 0,-23 26 0,25-23-34,0 1 0,1 0 0,2 2 0,1 0-1,1 0 1,-17 44 0,29-65-14,1 0-1,-1 0 1,1 0-1,0 0 1,1 0-1,-1 0 0,1 8 1,0-11-3,0-1 1,0 0-1,1 1 1,-1-1-1,0 0 1,1 0-1,-1 0 1,1 1-1,-1-1 0,1 0 1,0 0-1,-1 0 1,1 0-1,0 0 1,0 0-1,0 0 1,-1 0-1,1 0 0,0 0 1,0-1-1,1 1 1,-1 0-1,0-1 1,0 1-1,0-1 1,0 1-1,0-1 0,1 1 1,-1-1-1,0 0 1,1 0-1,-1 1 1,0-1-1,0 0 1,1 0-1,-1 0 1,2-1-1,5 0 6,1 0-1,0 0 1,-1-1-1,1 0 1,-1-1-1,17-7 1,49-30 59,-62 33-45,62-39 105,-42 25-10,1 1 1,65-28-1,-94 46-101,1 1 0,-1 0 0,1 0 0,-1 0 0,1 0 0,0 0 0,-1 1-1,6 0 1,-8 0-6,0 1-1,0-1 0,0 1 1,0-1-1,0 1 0,0-1 1,0 1-1,-1 0 0,1 0 1,0 0-1,-1 0 0,1 0 1,0 0-1,-1 1 0,0-1 1,1 0-1,-1 1 0,0-1 1,1 1-1,-1 0 0,2 3 1,0 2 2,-1 2 1,1-1 0,-2 0 0,1 0-1,-1 1 1,1 10 0,2 15-2,8 55 68,-8-78 131,1-21-86,-2-22 60,-4 4 56,-11-55 1,6 52-116,-2-38 0,8 68-126,0 0-1,0 0 1,0 0 0,1 0-1,-1 0 1,0 0 0,0 0 0,1 0-1,-1 0 1,0 0 0,1 0-1,-1 0 1,1 0 0,0 0 0,-1 0-1,1 0 1,0 0 0,-1 1 0,1-1-1,0 0 1,0 0 0,0 1-1,-1-1 1,1 1 0,0-1 0,0 1-1,0-1 1,0 1 0,0-1-1,0 1 1,0 0 0,0 0 0,0-1-1,0 1 1,2 0 0,6 0-27,-1-1 0,1 1 0,15 3-1,-4-1-23,7-2-194,0-1 1,0-1 0,0-2-1,0 0 1,33-11-1,-48 11 84,1 0 0,-1-1 0,0 0-1,0-1 1,-1 0 0,0-1 0,0 0-1,0-1 1,-1 0 0,0-1 0,-1 0-1,17-21 1,7-24-442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16860,'52'-13'2600,"18"-4"517,-63 16-2832,-1 1 0,0-1 0,0 1 0,1 0 0,-1 1 0,0-1 0,1 1-1,8 3 1,-12-4-237,-1 1 0,0 0 0,0 0-1,1 0 1,-1 0 0,0 0 0,0 1-1,0-1 1,0 1 0,-1-1 0,1 1-1,0-1 1,-1 1 0,1 0 0,-1 0-1,1 0 1,-1 0 0,0 0 0,2 3-1,-2-1-16,-1-1 0,1 1 1,0-1-1,-1 1 0,0-1 0,0 1 0,0-1 0,0 1 0,-1 0 0,1-1 0,-3 7 0,-1 2-9,0 0 0,-2-1 0,1 1 0,-1-1 0,-1 0 0,-10 12 0,-3 1 39,-2-1 0,-28 24 0,25-25 88,-39 44-1,62-64-136,1-1-1,0 1 0,0 0 1,-1-1-1,1 1 1,0 0-1,1 0 1,-1 0-1,0 0 1,1 0-1,-1 0 0,1 0 1,-1 4-1,1-5-4,0 0-1,1 0 1,-1 0-1,0 1 0,1-1 1,-1 0-1,1 0 1,-1 0-1,1 0 1,0 0-1,-1-1 0,1 1 1,0 0-1,0 0 1,0 0-1,-1 0 0,1-1 1,0 1-1,0 0 1,0-1-1,0 1 1,0-1-1,0 1 0,0-1 1,1 0-1,-1 1 1,1-1-1,12 3 26,-1 0 0,1-1 0,0 0 0,0-1 0,-1-1 1,23-2-1,-7-1-101,-1-2 0,34-9 0,-50 11-234,0-1 1,0 0 0,-1-1 0,19-10 0,-27 14 215,-1 0-1,0-1 1,1 0-1,-1 1 1,0-1-1,0 0 1,0 0-1,0 0 1,-1 0-1,1 0 1,0-1-1,-1 1 1,0 0 0,1-1-1,-1 1 1,0-1-1,0 1 1,0-1-1,-1 0 1,1 1-1,-1-1 1,1 0-1,-1 0 1,0 1-1,0-1 1,0 0-1,-1-4 1,-8-19-745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120 357 17588,'0'0'76,"0"0"1,0-1 0,0 1-1,0-1 1,0 1 0,0-1-1,0 1 1,0-1 0,0 1-1,0 0 1,0-1-1,0 1 1,-1-1 0,1 1-1,0 0 1,0-1 0,0 1-1,-1-1 1,1 1 0,0 0-1,-1-1 1,1 1-1,0 0 1,-1 0 0,1-1-1,0 1 1,-1 0 0,1 0-1,0-1 1,-1 1 0,1 0-1,-1 0 1,0 0 0,-17 3 1417,12 0-1071,1 0-1,-1 0 1,1 1-1,-7 6 1,5-4-220,0 1 0,1 1 0,0-1 0,0 1 0,-5 10 0,9-14-178,-1 0-1,1 1 1,0 0-1,0-1 1,1 1-1,0 0 1,-1 0-1,2 0 1,-1 0-1,1 0 1,-1 9-1,1-13-20,1 0-1,-1 0 1,0 0-1,0 1 0,0-1 1,1 0-1,-1 0 1,1 0-1,-1 0 0,1 0 1,-1 0-1,1 0 1,0 0-1,-1 0 0,1 0 1,0 0-1,0 0 1,0 0-1,-1 0 0,1-1 1,0 1-1,0 0 0,0-1 1,2 2-1,0-1 6,0-1-1,-1 1 1,1-1-1,0 0 1,-1 1 0,1-1-1,0 0 1,0-1-1,-1 1 1,6-1-1,2-2 26,1 0 0,-1-1 1,0 0-1,18-10 0,-8 1 26,-2-1 0,0 0 0,0-1 0,-2-1 0,0 0 0,17-23 0,-9 8 50,-2-2 0,32-63-1,-49 87-90,-1 0 1,0 0-1,0 0 0,-1-1 0,3-17 0,-6 27-18,0 0 0,0-1 0,0 1 0,0-1 0,0 1 0,0-1 0,0 1 0,0-1 0,0 1 0,0-1 0,0 1 0,0-1 0,0 1 0,-1-1 0,1 1 0,0 0 0,0-1 0,0 1-1,-1-1 1,1 1 0,0 0 0,-1-1 0,1 1 0,0-1 0,-1 1 0,1 0 0,-1-1 0,0 1-1,1 0 0,-1 0 1,0 0-1,1 0 0,-1 0 0,0 0 0,1 0 0,-1 0 0,1 1 0,-1-1 0,0 0 0,1 0 0,-1 0 1,1 1-1,-1-1 0,0 0 0,1 1 0,-1-1 0,1 1 0,-1-1 0,0 1 0,-10 10-1,1 0-1,0 0 1,1 1-1,-13 21 1,-30 59-19,52-91 19,-14 25-4,-15 40 0,26-59 4,1 0 1,-1 0 0,2 1-1,-1-1 1,1 1 0,0-1-1,0 1 1,1-1 0,0 1-1,1-1 1,1 10 0,-2-15 1,1 0 0,0 0 0,0 0 0,0 0 0,0 0 0,0 0 0,0 0 1,0 0-1,1 0 0,-1-1 0,1 1 0,-1-1 0,1 1 0,0-1 0,-1 1 0,1-1 1,3 2-1,-1-1 0,0-1 0,0 1 1,0-1-1,1 1 1,-1-1-1,1-1 0,-1 1 1,6 0-1,3-1 6,0-1-1,-1 0 1,1-1-1,-1 0 1,14-4 0,-8 0 11,0-1 1,32-16 0,-42 19-9,-1 0-1,1-1 1,-1 0 0,0-1 0,0 0-1,-1 0 1,1 0 0,5-9 0,-11 15-9,-1-1 1,0 1 0,1-1-1,-1 1 1,1 0 0,-1-1-1,0 1 1,0-1 0,1 1-1,-1-1 1,0 1 0,0-1-1,0 1 1,1-1 0,-1 1-1,0-1 1,0 1 0,0-1-1,0 1 1,0-1 0,0 1-1,0-1 1,0 1 0,0-1-1,-1 0 1,-10-1 16,-18 13-7,19-5-11,1 1 0,0 0 0,-12 12 0,18-17 2,1 1 0,-1 0 0,1-1 0,-1 1 0,1 0 0,0 1 0,0-1 0,1 0 0,-1 0 0,0 1 0,1-1 0,0 1 0,0-1 0,-1 6 0,2-8 0,1 1-1,-1-1 0,1 0 1,-1 0-1,1 0 0,-1 0 1,1 0-1,0 0 0,-1 0 1,1 0-1,0 0 0,0 0 0,0 0 1,0 0-1,0 0 0,0 0 1,0-1-1,0 1 0,0-1 1,0 1-1,0 0 0,0-1 1,0 0-1,0 1 0,1-1 1,-1 0-1,0 0 0,0 1 1,1-1-1,-1 0 0,0 0 0,2-1 1,45 1 46,-47 0-46,25-3-36,36-7 0,-54 8 6,-1 0 0,1 0 0,-1 0 0,0-1 0,0-1 0,0 1 0,0-1 0,-1 0 0,9-6 0,-15 9 23,1 1 1,-1 0-1,0 0 1,1 0-1,-1 0 1,0-1-1,0 1 1,1 0-1,-1 0 1,0-1-1,1 1 1,-1 0-1,0-1 1,0 1-1,0 0 1,1-1-1,-1 1 1,0 0-1,0-1 1,0 1-1,0 0 1,0-1-1,0 1 1,0 0 0,0-1-1,1 1 1,-1-1-1,0 1 1,-1 0-1,1-1 1,0 1-1,0 0 1,0-1-1,0 1 1,0 0-1,0-1 1,0 1-1,0-1 1,-1 1-1,1 0 1,0 0-1,0-1 1,-1 1-1,1 0 1,0-1-1,0 1 1,-1 0-1,1 0 1,0-1-1,-1 1 1,1 0-1,0 0 1,0 0-1,-1 0 1,1-1-1,-1 1 1,1 0-1,0 0 1,-1 0 0,1 0-1,0 0 1,-1 0-1,1 0 1,-1 0-1,1 0 1,-28-3-91,86-19 164,-2 3-27,-1-3 0,99-55 0,-123 59-53,-1-2 0,-1-1-1,-1-1 1,-1-1 0,-2-2-1,28-32 1,-48 52 1,-1 0 1,0 0-1,0-1 0,0 1 1,-1-1-1,0 0 0,0 0 1,0 0-1,-1-1 0,0 1 1,0-1-1,-1 1 1,0-1-1,0 0 0,0 1 1,-1-14-1,0 19 8,0 0 0,0 0 0,-1 0 0,1 0 0,0 0-1,0 1 1,0-1 0,-1 0 0,1 0 0,0 0 0,-1 1 0,1-1 0,-1 0 0,1 0 0,-1 1 0,1-1 0,-1 0-1,0 1 1,1-1 0,-1 1 0,0-1 0,1 1 0,-1-1 0,0 1 0,0-1 0,0 1 0,1 0 0,-3-1 0,1 1-1,1 0 1,-1 0-1,0 0 1,0 1-1,0-1 1,0 1-1,0-1 1,1 1-1,-1-1 1,0 1 0,1 0-1,-4 2 1,-3 2-3,1 1 0,0 0 0,0 0 0,-10 12 0,7-4 4,0-1 1,2 2 0,0-1-1,0 1 1,2 0 0,0 1 0,0-1-1,2 1 1,-5 21 0,7-22 3,0 0 1,0 0 0,2-1-1,0 1 1,0 0 0,1 0-1,1 0 1,1-1 0,0 1-1,7 21 1,-5-27-1,-1 0 1,1 0-1,0 0 0,1-1 1,0 0-1,11 12 1,-14-17-5,0 0 1,0 0 0,0-1 0,0 1-1,0-1 1,1 1 0,-1-1 0,1 0-1,0 0 1,0-1 0,-1 1-1,1-1 1,0 0 0,0 0 0,0 0-1,1 0 1,-1-1 0,5 1 0,-8-1-4,-1 0 0,1 0 0,-1 0 0,1 0 0,-1 0 0,1-1 1,-1 1-1,1 0 0,0 0 0,-1 0 0,1 0 0,-1-1 1,1 1-1,-1 0 0,0-1 0,1 1 0,-1 0 0,1-1 0,-1 1 1,1-1-1,-1 1 0,0 0 0,1-1 0,-1 1 0,0-1 1,0 1-1,1-2 0,-1 1-7,0 0 0,0 0 1,0 0-1,0 0 0,0 0 1,0 0-1,0 0 0,-1 0 1,1-1-1,0 1 0,-1 0 0,1 0 1,-1-1-1,-23-32-276,21 30 253,2 4 28,-25-33-277,-24-38 0,43 60 263,1 0 0,1 0 0,-1 0-1,2-1 1,0 0 0,0 0 0,1 0-1,-2-15 1,5 25 25,0 0-1,-1-1 1,1 1-1,0 0 1,0 0-1,0 0 1,0-1-1,1 1 1,-1 0-1,1 0 1,-1 0-1,1 0 1,0 0-1,-1 0 1,1 0-1,0 0 1,0 0-1,1 0 1,-1 0-1,0 1 1,1-1-1,-1 0 1,1 1-1,2-3 1,-2 3-5,1 0-1,0 0 1,0 0 0,0 0 0,0 0 0,0 1-1,1-1 1,-1 1 0,0 0 0,0 0 0,0 0 0,0 0-1,0 1 1,0-1 0,0 1 0,4 1 0,5 1-339,0 2 0,-1 0 0,0 0 0,14 9 0,-9-5-199,-12-9 143,-8-5-131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16412,'25'6'2024,"11"1"-1360,11-2-240,6-2 992,3-3-3048,4 0 2072,-3-3-600,-5-2-344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3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2934 306 10890,'-69'-64'804,"-52"-41"-12,102 91-602,0 0 0,-1 2 0,-1 1 0,-41-18 0,23 17 78,1 1 1,-2 3-1,-79-9 0,-124 9 205,235 8-464,-871 43 141,742-25-183,0 7 1,-231 72-1,300-73 27,-105 53-1,138-59 4,2 2-1,0 2 1,2 0-1,-49 46 1,66-53 0,0 2 0,0-1 0,2 2 0,0-1 0,1 2 0,1 0 0,1 0 0,1 0 0,0 1 0,2 1 0,0-1 0,-5 38 0,8-36-6,1 0 1,1 0 0,1 0-1,1 1 1,1-1 0,0 0 0,2 0-1,1 0 1,1-1 0,0 0-1,2 0 1,11 22 0,-11-29 3,1 0-1,0-1 1,1 0 0,1-1-1,0 0 1,0-1 0,1 0-1,0-1 1,1 0 0,0-1-1,1 0 1,0-1 0,0-1-1,23 8 1,8 1 1,1-2 0,1-2 0,77 9 0,278 8-87,7-33-120,-41-13-76,505-90 0,-498 27 343,-257 48-17,127-55 0,-192 65 25,84-49 0,-118 60-15,-1-2-1,0 0 1,0-1-1,-1-1 1,-1 0-1,-1-1 1,19-26-1,-28 34-18,-1 0-1,0 0 0,-1 0 1,0-1-1,0 1 0,-1-1 1,0 0-1,0 0 1,-1-1-1,0 1 0,-1 0 1,0-1-1,-1 1 0,0-1 1,0 1-1,-1-1 0,0 1 1,0 0-1,-1-1 0,-1 1 1,1 0-1,-7-14 0,1 10 0,0-1 0,-1 1-1,-1 0 1,1 1 0,-2 0-1,0 1 1,0 0 0,-23-16-1,5 7-37,-1 0 0,-61-26 0,24 18-73,-1 4 0,-1 2 0,-1 4 0,-1 3 0,-80-7 0,-362-7-243,505 29 318,-240-3-192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3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6013 326 10906,'-183'-27'1069,"-34"-3"-773,-132-6 87,-413-52 323,-325-33-429,-9 97-296,820 39 9,1 12 0,-533 124 0,719-128 27,2 5-1,0 3 1,-115 60-1,151-63-15,1 1 0,1 3-1,2 2 1,1 2 0,2 2-1,-58 64 1,89-87-4,0 1-1,1 0 1,1 0 0,1 1 0,0 1-1,-14 34 1,21-43 0,1 0 0,-1 1-1,2-1 1,-1 1 0,1-1-1,1 1 1,0-1 0,0 1 0,1 0-1,0-1 1,0 1 0,1-1-1,0 1 1,1-1 0,0 0 0,6 10-1,2 3-2,1-2-1,2 0 0,0 0 1,0-1-1,2-1 0,0-1 1,22 19-1,1-5-2,0-1 0,65 37 0,-39-32 10,1-4 1,2-2-1,1-3 0,77 18 0,295 48 6,-317-70-14,952 144 6,10-102 106,9-120-40,-7-75-8,-651 62-9,-1-31-57,-330 67 94,201-91 0,-237 88 61,-2-3 0,-1-2 1,99-83-1,-143 105-22,0-2-1,-2-1 1,0 0 0,-1-1 0,-2-2 0,0 0-1,23-46 1,-34 57-99,-1 0 0,-1 1 0,-1-2-1,0 1 1,0-1 0,-1 1 0,-1-1 0,-1 0 0,0 0 0,-1 0-1,0 0 1,-1 1 0,-1-1 0,-1 0 0,0 0 0,0 1 0,-10-22-1,7 22-86,-1 0-1,0 1 1,-1-1-1,-1 2 1,0-1-1,-1 1 1,0 1-1,-1 0 1,-14-12-1,6 8 9,-1 1 0,0 1-1,-1 0 1,0 2 0,-29-11 0,-67-17-196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2 11851,'-15'-1'364,"0"1"0,0 1 0,0 0 0,1 1 0,-1 0 0,-23 8 0,5 1 346,-54 27 0,64-26-578,0 2 0,0 1 0,1 1 1,1 1-1,1 1 0,0 0 0,2 1 0,0 2 0,1 0 0,1 0 0,-20 37 0,3 5-72,2 1 0,3 2 1,-22 78-1,19-43-28,4 1 0,5 1 0,4 1 1,5 0-1,1 140 0,14-175 0,3 0-1,3 0 1,25 103 0,-18-119-17,2-1 1,2-1-1,3-1 0,1 0 1,32 47-1,-34-66-110,0-1 0,3-1-1,0-1 1,2 0 0,43 35 0,-48-46-25,1-1 1,1-1-1,1-1 1,-1-1-1,2-2 1,0 0-1,0-1 1,34 8-1,-48-16 84,0 0 1,1 0-1,-1-1 0,1-1 0,-1 0 0,1 0 1,-1-1-1,1 0 0,-1-1 0,0-1 0,13-4 1,-9 1 55,-1 0 0,0-1 1,0-1-1,-1 0 0,0-1 1,0 0-1,19-20 0,0-3 133,-2-2-1,-1-1 0,33-52 0,58-125 398,-77 122-622,-5-1-1,-3-1 1,-4-2-1,-4-2 1,-5 0-1,-4-2 1,-4 0-1,-4 0 1,-5-1-1,-14-182 1,4 229 28,-2 0 1,-3 1-1,-2 1 1,-2-1-1,-2 2 0,-37-77 1,40 102 59,-1 1 0,-1 0 1,-1 1-1,0 0 0,-2 1 0,-23-20 1,27 28 16,-1 1-1,-1 1 1,0 0 0,0 1 0,-1 1 0,-1 0 0,1 1 0,-1 1-1,-28-6 1,31 9 54,1 2-1,-1 0 0,0 0 1,0 2-1,0 0 1,0 0-1,-28 6 0,22-1 75,1 0 1,0 1-1,1 2 0,0 0 0,-20 11 0,-12 10 95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0:5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4964 327 11250,'-24'-27'836,"15"16"-745,0 1 1,0 0-1,-1 1 0,0 0 0,0 0 0,-1 1 0,-1 0 1,-13-7-1,7 8-187,-1 0 0,0 1 0,-1 0 0,1 2 0,-40-4 0,-104 5-327,100 4 346,-397-21 434,282-4-97,-296-32 148,337 45-397,-622-41 47,540 45 181,-401 38 0,487-13-90,1 6 0,1 5 0,1 6 0,-153 64 0,179-54-82,-177 103 0,233-118-69,2 3-1,1 1 1,1 3 0,2 1 0,-58 69-1,89-93-7,1 0-1,0 1 1,1 0-1,0 1 1,1-1-1,1 1 1,-7 27-1,11-32 3,0 0 0,1 1-1,1-1 1,0 1 0,1 0-1,0-1 1,1 1 0,0 0 0,0-1-1,2 0 1,-1 1 0,7 16-1,-2-11 4,1 0 0,1 0 0,0-1-1,1 0 1,0-1 0,2 0 0,-1-1 0,2 0-1,14 13 1,-5-9-10,-1-2 0,2 0 0,0-1 0,1-2 0,38 17 0,1-7-24,0-3-1,2-3 1,0-3 0,83 8 0,1024 74-363,-585-83 699,-1-51 57,266-117-210,-714 120-209,215-84 1,-279 87 30,-2-2 0,-1-4 0,-2-3 0,89-68 0,-132 87-3,-1 0 0,0-1-1,-2-2 1,-1-1 0,32-46-1,-45 57 37,0-1 0,-1 1 0,0-1-1,-2-1 1,0 1 0,0-1 0,-2-1-1,0 1 1,-1 0 0,-1-1 0,0 0-1,-2-25 1,-1 33 25,0 1-1,-1 0 0,0 0 0,0 0 1,-1 0-1,0 0 0,-1 0 0,0 1 1,0 0-1,-1-1 0,0 2 1,-1-1-1,1 1 0,-2-1 0,1 2 1,-1-1-1,0 1 0,0 0 1,0 0-1,-1 1 0,-15-8 0,-3 0 55,-2 1 0,0 1 0,0 2 0,-1 1-1,-50-8 1,2 5 5,0 3 0,-1 4 1,-80 6-1,-236 36 181,326-30-263,-130 16 49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62 14099,'1'-6'733,"4"-34"1432,-5 39-2055,0 1 0,0-1 0,0 0 0,0 0 0,0 0 0,-1 0 0,1 0 0,0 0 0,0 0 0,-1 1 1,1-1-1,-1 0 0,1 0 0,-2-1 0,2 2-13,0-1 1,-1 1-1,1 0 1,-1 0 0,1 0-1,-1 0 1,1-1-1,-1 1 1,1 0-1,-1 0 1,0 0-1,1 0 1,-1 0-1,1 0 1,-1 0 0,1 0-1,-1 0 1,1 1-1,-1-1 1,1 0-1,-1 0 1,1 0-1,-1 1 1,1-1-1,-1 0 1,1 0 0,0 1-1,-1-1 1,-8 6 161,1 0 0,0 1 0,0-1 0,1 2 0,-11 11 0,-30 45-152,40-53-49,5-7-59,-18 30 20,21-33-18,0-1 0,-1 1 0,1 0 0,0-1 0,-1 1 0,1 0 0,0-1 0,0 1 0,-1 0 0,1 0 0,0 0 0,0-1 0,0 1 0,0 0 0,0 0 0,0-1 0,0 1 0,1 0 0,-1 0 0,0-1 1,0 1-1,1 0 0,-1 0 0,0-1 0,1 1 0,-1 0 0,0-1 0,1 1 0,-1-1 0,1 1 0,-1 0 0,1-1 0,0 1 0,-1-1 0,1 1 0,-1-1 0,1 0 0,0 1 0,0-1 0,-1 0 0,1 1 0,0-1 0,27 7 7,-1-2 0,35 3 0,27 4-62,-75-9 40,44 11-62,-54-13 64,0 0 1,0 1-1,0-1 1,0 1-1,0 0 0,0 1 1,0-1-1,-1 1 0,1-1 1,4 6-1,-8-8 13,0 1-1,1-1 1,-1 0-1,0 1 1,0-1-1,1 0 1,-1 1-1,0-1 1,0 1 0,0-1-1,0 1 1,0-1-1,0 0 1,1 1-1,-1-1 1,0 1-1,0-1 1,0 1-1,-1-1 1,1 0-1,0 1 1,0-1-1,0 1 1,0-1-1,0 1 1,0-1-1,-1 0 1,1 1-1,0-1 1,0 0 0,0 1-1,-1 0 1,-15 10 64,-25 4 135,38-14-180,-117 29 1092,157-43-1104,-1-2 0,-1-1-1,0-2 1,-1-1 0,-1-2 0,0-1-1,-2-1 1,-1-2 0,42-45 0,-59 54 10,15-28 1,-19 29-20,-7 12-6,-1 5-5,-9 27 11,-22 98 94,28-114-60,0 1 0,1 0 0,1 0 0,0-1 0,1 1 0,1 0 0,3 18 0,-4-30-33,0 1 0,-1 0 0,1-1 0,0 1 0,1-1 0,-1 1 0,0-1 0,1 0 0,-1 0 0,1 1 0,0-1 0,-1 0 0,1 0 0,0 0 0,0-1 0,1 1 0,-1 0 0,0-1 0,0 0 0,4 2 0,-4-2-58,1-1-1,-1 1 1,0-1-1,0 0 1,0 0-1,0 0 1,1 0-1,-1 0 1,0 0-1,0-1 0,0 1 1,0-1-1,1 0 1,-1 1-1,0-1 1,0 0-1,0 0 1,-1 0-1,1-1 1,0 1-1,0 0 0,-1-1 1,1 1-1,0-1 1,1-2-1,2-2-12,0 0 0,-1-1 0,0 0 1,0 0-1,-1 0 0,1-1 0,-2 1 0,1-1 0,1-8 0,11-45-417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12771,'0'19'720,"4"-2"-712,6 0-8,4 0 144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232 294 14251,'-13'19'505,"-1"-1"0,0 0-1,-21 18 1,-9 12 314,28-30-450,0 1-1,2 1 1,0 0 0,1 0-1,2 1 1,-13 29 0,24-49-339,-1 0 1,1 1-1,-1-1 0,1 0 1,0 1-1,-1-1 1,1 0-1,0 0 1,0 1-1,0-1 1,0 0-1,0 1 1,0-1-1,0 0 1,1 1-1,-1-1 1,0 0-1,1 0 1,0 2-1,0-2-2,-1-1 0,1 1 0,0-1 0,-1 1 0,1 0 0,0-1 0,0 0 0,-1 1 0,1-1 0,0 1 0,0-1 0,0 0 0,0 0 0,0 1 0,0-1 0,0 0 0,-1 0 0,1 0 0,0 0 0,2 0 0,3-1 63,0 0 1,0 0-1,1-1 1,-1 0-1,0 0 1,9-5-1,6-4 89,0-2 0,-1 0-1,0-2 1,-1 0 0,-1-1-1,0-1 1,18-22 0,0-6 278,57-93 0,-30 22-110,-55 98-310,-1 0 0,0 0 0,-2-1 1,6-33-1,-11 50-38,1-2-6,0-1 1,-1 1-1,0-1 1,0 1-1,-1-8 1,1 11 4,-1 0 0,1 0 0,0 0-1,-1 0 1,1 0 0,0 0 0,-1 0 0,1 0-1,-1 0 1,0 1 0,1-1 0,-1 0 0,0 0-1,1 1 1,-1-1 0,0 0 0,0 1 0,0-1-1,1 1 1,-1-1 0,0 1 0,0-1 0,0 1 0,0 0-1,0-1 1,0 1 0,0 0 0,0 0 0,0 0-1,0 0 1,0 0 0,-2 0 0,-7 1-4,1 0 0,-1 1 1,0 0-1,0 1 0,1 0 0,-1 0 0,1 1 1,0 0-1,0 1 0,-10 6 0,2 1-43,0 0 0,1 1 0,-29 29-1,43-39 15,-1-1 0,1 1 0,-1 0 0,1 0 0,0 0 0,0 1 0,0-1 0,1 0 0,-1 1 0,1-1-1,0 1 1,-1 5 0,2-7-4,0 1-1,0-1 0,0 0 0,0 1 0,1-1 1,-1 0-1,1 1 0,0-1 0,0 0 0,0 1 1,0-1-1,0 0 0,0 0 0,0 0 1,1 0-1,-1 0 0,1 0 0,-1-1 0,1 1 1,2 1-1,14 13-529,32 21-1,-37-30 427,-1 1-1,-1 0 0,0 1 1,0 0-1,-1 1 0,0 0 1,-1 1-1,14 20 0,-18-22 118,0 1 0,-1-1-1,-1 1 1,0 0 0,0 0-1,-1 0 1,0 0 0,0 1-1,-1 13 1,-2 6-84,0-1 1,-7 29 0,6-13-19,5-37 64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0 813 14899,'4'1'3195,"12"-7"-2266,34-21 1931,84-59 0,-77 42-2635,-1-3 1,-3-2-1,-2-2 0,-2-3 1,42-60-1,-70 86-172,-2-2 0,15-31 0,-27 47-38,0 0-1,-2-1 1,0 0 0,0 0 0,-1 0 0,3-30 0,-7 41-16,0 0 0,0 0 0,0 0 0,0 1 0,-1-1 0,1 0 0,-1 0 0,0 0 0,0 1 0,0-1 0,-1 0 0,1 1 0,-1-1 0,0 1 0,0 0 0,-4-6 0,4 8-2,0-1 0,0 0-1,0 1 1,0-1-1,-1 1 1,1 0-1,-1 0 1,1 0 0,-1 0-1,1 0 1,-1 1-1,1-1 1,-1 1-1,0-1 1,1 1 0,-1 0-1,1 0 1,-1 0-1,0 0 1,1 1-1,-1-1 1,0 1 0,1 0-1,-1 0 1,-3 1-1,-6 3-5,1 1 0,1-1 0,-1 2 0,1-1 0,0 1 0,0 1 0,1 0 0,0 0 0,1 1 1,-8 10-1,-3 6-1,1 0 1,-26 50 0,31-51 8,2 1 1,0 0-1,2 0 1,1 1-1,1 1 1,-5 35-1,10-51 2,1 1 0,1 0 0,-1-1 0,2 1 0,0 0 0,0-1 0,1 1 0,1-1 0,0 0 0,0 1-1,1-1 1,0-1 0,1 1 0,0-1 0,1 0 0,0 0 0,9 11 0,-10-16 35,0 1-1,0-1 1,0-1 0,1 1 0,0-1-1,0 0 1,0 0 0,0-1 0,0 0 0,1 0-1,-1 0 1,1-1 0,0 0 0,0 0-1,0 0 1,0-1 0,0 0 0,0-1-1,1 0 1,-1 0 0,0 0 0,0-1-1,0 0 1,0 0 0,0-1 0,0 0-1,0 0 1,-1-1 0,1 0 0,-1 0-1,1 0 1,-1-1 0,0 0 0,0 0 0,-1 0-1,1-1 1,-1 0 0,0 0 0,-1-1-1,1 1 1,-1-1 0,7-11 0,-6 7 1,0-1 1,0 0 0,-1 0 0,-1-1 0,0 1-1,0-1 1,-1 0 0,-1 1 0,0-1 0,-1 0 0,0 0-1,0 0 1,-5-22 0,5 33-41,0 0 1,-1 0-1,1 0 0,0 0 1,-1 0-1,1 0 0,-1 0 1,0 0-1,1 0 0,-1 0 1,0 0-1,1 1 0,-1-1 1,0 0-1,0 0 0,0 1 1,1-1-1,-1 0 0,0 1 1,0-1-1,-2 0 0,3 1 2,-1 0-1,0 0 0,1 0 0,-1 0 1,0 1-1,1-1 0,-1 0 1,0 0-1,1 0 0,-1 1 0,1-1 1,-1 0-1,0 1 0,1-1 1,-1 0-1,1 1 0,-1-1 0,1 1 1,-1-1-1,1 1 0,-1-1 1,1 1-1,0-1 0,-1 1 0,1-1 1,0 1-1,-1 0 0,1-1 1,0 1-1,0-1 0,0 1 0,-1 0 1,1-1-1,0 2 0,-1 2-4,-1 0-1,1 0 1,0 1-1,1-1 1,-1 0-1,1 1 1,0-1-1,0 0 1,0 1 0,1-1-1,-1 0 1,1 0-1,0 1 1,0-1-1,0 0 1,1 0-1,0 0 1,0 0-1,0 0 1,0 0-1,0-1 1,1 1-1,-1-1 1,1 0-1,0 1 1,0-1-1,1 0 1,-1-1-1,0 1 1,1-1-1,0 1 1,0-1-1,-1 0 1,1-1-1,0 1 1,0 0-1,1-1 1,-1 0 0,0 0-1,0-1 1,1 1-1,7-1 1,1 0 9,-1-1 0,1 0 1,0-1-1,0 0 1,-1-1-1,1-1 1,-1 0-1,0 0 0,0-2 1,12-6-1,-4 1 11,-1-1 0,-1-1 0,0 0 0,-1-1 0,16-18 0,-26 27-10,-2-1 1,1-1-1,0 1 1,-1-1-1,-1 0 1,1 0-1,-1 0 1,0-1-1,-1 0 0,1 1 1,1-10-1,-5 17-4,0-1 0,1 1-1,-1-1 1,0 1 0,0-1-1,0 0 1,0 1 0,0-1-1,0 0 1,0 1 0,0-1-1,0 1 1,0-1 0,0 0 0,0 1-1,0-1 1,0 1 0,-1-1-1,1 0 1,0 1 0,0-1-1,-1 1 1,1-1 0,0 1-1,-1-1 1,1 1 0,-1-1-1,1 1 1,-1-1 0,0 0-1,0 1-1,0 0 0,-1 0-1,1 0 1,0 0-1,0 0 1,0 0-1,0 0 1,-1 1-1,1-1 1,0 0 0,0 1-1,0-1 1,0 1-1,-2 0 1,-4 3-9,-1 1 0,1-1 0,-10 10 0,7-5 2,1 0 1,0 1 0,1 0-1,0 0 1,0 1 0,1 0-1,0 0 1,1 1 0,0-1-1,1 1 1,-4 17 0,8-27 8,1 0 1,-1 0-1,1 0 1,-1 0-1,1 0 1,0 0-1,0 0 1,0 0-1,0 0 1,1 0-1,-1 0 1,1 0-1,-1 0 0,1 0 1,-1 0-1,1 0 1,0 0-1,0 0 1,0-1-1,0 1 1,0 0-1,1 0 1,-1-1-1,0 1 1,1-1-1,-1 0 1,1 1-1,0-1 1,-1 0-1,3 2 1,1-1 4,-1-1 0,1 1 0,0-1 1,-1 1-1,1-1 0,0-1 0,0 1 0,0-1 0,0 1 1,0-1-1,9-2 0,4-1 12,1-1 1,-1-1 0,0-1-1,0 0 1,0-1-1,-1-1 1,0-1-1,-1 0 1,17-13-1,-10 5 21,-1-1-1,0-1 1,-2-1-1,0-1 1,23-32-1,-33 43-47,-8 14-15,-10 24-31,6-23 48,-5 14-39,2-1 0,0 1 0,1 0 0,0 0-1,2 0 1,1 1 0,0 28 0,1-46-6,1 0 0,-1 0 0,0 0 0,1 0 0,-1 0 0,1 0 0,0 0 0,0 0 0,-1-1 0,1 1 0,0 0 0,1 0 0,1 2 0,-3-3 1,1-1-1,0 0 1,-1 1-1,1-1 1,0 1-1,0-1 1,-1 0-1,1 1 1,0-1 0,0 0-1,0 0 1,-1 0-1,1 1 1,0-1-1,0 0 1,0 0-1,-1 0 1,1 0-1,0 0 1,0-1-1,0 1 1,-1 0 0,2-1-1,1 0-43,0-1 0,0 1 0,0-1 0,0 0 1,0 0-1,-1-1 0,1 1 0,-1 0 0,1-1 0,-1 0 0,0 1 0,0-1 0,2-5 1,15-29-575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16259,'5'19'2033,"5"-4"-1249,16-5-304,6-1 1041,9-2-625,2-2-504,5-5-56,-3 0-16,-6 0-272</inkml:trace>
  <inkml:trace contextRef="#ctx0" brushRef="#br0" timeOffset="1">532 177 19372,'7'1'2025,"-1"4"-1465,4-5-448,5-6 568,5-1-248,6-4-32,4-10-400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13883,'-6'-10'1648,"2"13"-960,0 4-343,4 6 1455,0 1-1288,4 3-328,3 5-184,3 1-184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158 310 16748,'-13'6'536,"1"1"0,0 0 0,1 0 0,0 1 0,0 1 1,0 0-1,-10 12 0,15-15-334,0 0 1,1 1-1,0 0 0,0 0 1,1 0-1,0 1 1,0 0-1,0-1 0,1 1 1,1 0-1,-1 1 0,-1 12 1,4-19-169,-1 0 1,1-1-1,0 1 1,0 0-1,0 0 1,0-1-1,0 1 1,1 0-1,-1 0 1,1-1-1,-1 1 1,1 0-1,-1-1 1,1 1-1,0 0 1,0-1-1,0 1 1,0-1-1,0 1 1,0-1-1,1 2 1,0-2-3,0 0 1,0 0-1,0 0 1,0 0-1,0 0 1,1 0-1,-1 0 1,0-1-1,0 1 1,1-1-1,-1 0 1,0 0-1,0 0 1,4 0-1,4-1 31,0 0 0,0-1 0,0 0 0,0-1 0,-1 0 0,14-7 0,11-6 118,-2-3-1,0 0 1,-1-2 0,45-40 0,-35 22-13,-1-1 0,47-62 0,-84 99-163,2-3 1,0-1 0,-1 1 1,1-1-1,-1 0 1,-1 0-1,5-11 0,-7 18-6,-1-1-1,0 1 0,0 0 1,0-1-1,1 1 1,-1-1-1,0 1 0,0 0 1,0-1-1,0 1 0,0-1 1,1 1-1,-1 0 0,0-1 1,0 1-1,0-1 0,0 1 1,0-1-1,-1 1 1,1 0-1,0-1 0,0 1 1,0-1-1,0 1 0,0 0 1,0-1-1,-1 1 0,1 0 1,0-1-1,0 1 0,-1 0 1,1-1-1,0 1 1,0 0-1,-1-1 0,1 1 1,0 0-1,-1 0 0,1-1 1,-1 1-1,1 0 0,0 0 1,-1 0-1,1-1 0,-1 1 1,1 0-1,0 0 1,-1 0-1,1 0 0,-1 0 1,1 0-1,0 0 0,-1 0 1,1 0-1,-1 0 0,0 0 1,-2 1-6,-1 0 0,1 0 0,0 0 1,0 0-1,-1 1 0,-3 2 0,-9 6-2,0 1 0,1 0 0,0 1 0,1 1 0,-19 22 0,25-26 19,1 1 0,-1 0 0,1 0 0,1 1 0,0-1 0,1 2 0,0-1 0,0 1-1,-4 19 1,8-29-5,1 0 0,0 0 0,0 0 0,-1 0 0,1 0 0,0 0 0,1 0-1,-1 0 1,0 0 0,1 0 0,-1 0 0,1 0 0,-1 0 0,1 0 0,0-1-1,0 1 1,2 3 0,-2-4-2,-1-1 1,1 1-1,0-1 0,0 1 0,0-1 1,0 1-1,0-1 0,0 1 0,0-1 1,0 0-1,0 1 0,0-1 0,0 0 1,0 0-1,0 0 0,0 0 0,0 0 1,0 0-1,0 0 0,0 0 0,0 0 1,0-1-1,0 1 0,0 0 0,0-1 1,0 1-1,0-1 0,0 1 0,0-1 1,0 1-1,0-1 0,-1 0 0,1 1 1,0-1-1,1-1 0,7-6 11,-1-1 0,0 0 0,0 0 0,-1-1 0,0 0 0,-1 0 0,0-1 0,-1 0 0,5-11-1,-9 19-13,1 1 0,-1-1-1,1 1 1,-1-1-1,1 1 1,0 0-1,0-1 1,3-1 0,10-14 39,-10 10-40,6-10 15,-1 0-1,-1 0 1,-1-1 0,0 0-1,-2-1 1,6-22 0,-2-31-57,-10 72 10,-5 9-43,-32 56 77,-7 10 471,3 1 1,-52 138-1,84-188-349,0 1 0,2 1 0,1-1-1,1 1 1,-1 29 0,6-55-121,0 1 1,0-1-1,0 1 0,0 0 1,0-1-1,1 1 0,-1 0 1,0-1-1,1 1 1,-1 0-1,1-1 0,0 1 1,-1-1-1,1 1 0,0-1 1,0 0-1,1 2 1,-1-2-31,0-1 1,0 1 0,0-1 0,0 0 0,0 1 0,0-1 0,0 0 0,0 0 0,0 0 0,0 0 0,0 0 0,0 0 0,1 0 0,-1 0 0,0 0 0,0 0 0,0-1 0,0 1 0,0 0-1,0-1 1,0 1 0,0-1 0,0 1 0,0-1 0,-1 1 0,3-2 0,2-2-80,0 0-1,1-1 1,-2 1 0,1-1-1,0 0 1,-1 0-1,0-1 1,0 0 0,0 1-1,-1-1 1,0 0 0,3-8-1,14-31-326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16291,'0'3'280,"0"1"-1,1 0 0,-1 0 0,0-1 1,1 1-1,0-1 0,0 1 0,0 0 1,0-1-1,1 0 0,0 1 0,-1-1 1,4 4-1,-4-5-110,1-1 0,0 1 0,-1 0 0,1-1-1,0 1 1,0-1 0,0 0 0,0 0 0,1 0 0,-1 0 0,0 0 0,0 0 0,1 0 0,-1-1 0,0 1 0,1-1 0,-1 0-1,0 0 1,1 0 0,-1 0 0,5 0 0,-2-1-37,-1 0 0,1-1 0,0 1 0,0-1 0,-1 0-1,1 0 1,-1 0 0,1-1 0,-1 1 0,0-1 0,0 0 0,0-1 0,0 1 0,-1-1 0,1 1-1,2-5 1,-2 3-99,0 0-1,-1-1 0,1 1 0,-1-1 0,0 1 0,-1-1 1,1 0-1,-1 0 0,-1 0 0,1 0 0,-1-1 1,1-7-1,-2 13-33,0-1 1,0 1-1,1-1 1,-2 0 0,1 1-1,0-1 1,0 1-1,0-1 1,-1 1 0,1-1-1,-1 1 1,1-1-1,-1 1 1,0-1 0,1 1-1,-1 0 1,0-1-1,0 1 1,0 0 0,0 0-1,0-1 1,0 1-1,0 0 1,-1 0 0,1 0-1,0 1 1,-1-1-1,1 0 1,0 0 0,-1 1-1,1-1 1,-1 1-1,-2-1 1,1 0-3,0 1 0,0 0 0,0 0 0,0 0 0,0 1 0,0-1 0,0 1 0,0 0 0,0-1 0,0 1 0,1 1 0,-1-1-1,0 0 1,0 1 0,1-1 0,-5 4 0,0 2-10,0-1 0,0 1-1,1 0 1,0 0 0,0 1-1,-8 15 1,12-19 15,0 0 1,0 0-1,0 0 0,0 0 1,1 0-1,-1 1 0,1-1 1,1 1-1,-1-1 0,0 1 1,1-1-1,0 1 1,0-1-1,0 1 0,1-1 1,1 7-1,-1-8 5,0-1-1,1 0 1,-1 1-1,1-1 1,-1 0-1,1 0 1,0 0-1,-1 0 1,1 0-1,0 0 1,1-1 0,-1 1-1,0 0 1,0-1-1,1 0 1,-1 0-1,0 0 1,1 0-1,-1 0 1,1 0 0,0 0-1,-1-1 1,4 1-1,5 0 18,0 0 1,1 0-1,-1-1 0,15-2 1,11-4 64,0-1 0,38-13 0,31-7 41,-105 27-127,6-2 14,0 1-1,0 0 1,0 1 0,12 0-1,-17 0-5,-1 0 0,0 0-1,1 0 1,-1 1 0,0-1 0,0 1-1,1-1 1,-1 0 0,0 1 0,0 0-1,0-1 1,1 1 0,-1 0-1,0 0 1,0 0 0,0-1 0,0 1-1,0 0 1,-1 0 0,1 0 0,0 1-1,0-1 1,-1 0 0,1 0 0,0 0-1,-1 0 1,1 1 0,-1-1-1,0 0 1,1 3 0,-1 26 324,-1-23-244,1 0 1,0 0 0,1 0 0,0 8 0,0-14-71,-1 1 1,0-1-1,1 1 1,-1-1 0,1 1-1,-1-1 1,1 0 0,0 1-1,0-1 1,0 0-1,-1 0 1,1 1 0,0-1-1,1 0 1,-1 0-1,0 0 1,0 0 0,0 0-1,1-1 1,-1 1-1,0 0 1,1 0 0,2 0-1,6 1 23,0 0 1,1-1-1,-1 0 0,0-1 1,1 0-1,14-2 0,-14 0-190,0 2 0,0-1 0,-1 1 0,1 1 0,18 3-1,-27-4 113,-1 1 0,0-1 0,0 1-1,0-1 1,0 1 0,0-1 0,0 1-1,0-1 1,0 1 0,0 0-1,0-1 1,0 1 0,0 0 0,-1 0-1,1 0 1,0 0 0,0 0 0,-1 0-1,1 0 1,-1 0 0,1 0 0,-1 0-1,1 0 1,-1 0 0,0 0-1,1 1 1,-1-1 0,0 0 0,0 0-1,0 0 1,0 0 0,0 1 0,0 0-1,-1 4-28,0 0 0,-1 0 0,0 0 0,-4 11 0,3-10-118,-4 14-131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17828,'5'3'1224,"4"8"-1032,2 11-104,-12 5 384,0 14-152,-1 5-240,1 3-40,2 1-8,2-3 8,-2-4-8,1-1-32,-2-5-200,-2-4-160,-3-6-336,-3-2-80,-7-14 560,-2-6-152,-6-14-192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16091,'0'-10'217,"0"0"-1,1 0 0,0 0 1,0 0-1,1 0 0,0 0 0,1 1 1,0-1-1,0 1 0,1-1 1,1 1-1,-1 1 0,2-1 0,-1 1 1,1-1-1,0 1 0,1 1 1,-1 0-1,2 0 0,-1 0 0,1 0 1,0 1-1,0 1 0,1-1 1,-1 2-1,1-1 0,11-3 0,0 0-102,1 0-1,0 2 1,1 1-1,-1 0 1,1 2-1,27-2 0,-40 5-106,0 0 0,0 0 0,1 0 0,-1 1 0,0 1 0,0-1 0,0 1 0,0 1 0,-1 0 0,1 0 1,-1 1-1,1 0 0,-1 0 0,0 1 0,-1 0 0,1 0 0,10 11 0,-16-14-8,1 1 0,0 0 1,-1 1-1,0-1 1,0 0-1,0 0 1,0 1-1,0 0 1,-1-1-1,0 1 0,0 0 1,0-1-1,0 1 1,0 0-1,-1 0 1,1 0-1,-1 4 0,-1-3 0,0 0 1,0 0-1,0 0 0,-1 0 0,1-1 0,-1 1 0,0 0 0,-1-1 0,1 1 0,-1-1 0,-5 7 0,-2 0 12,0 0 0,-2 0 1,1-1-1,-1-1 1,0 0-1,-1 0 1,-24 11-1,-3-2-6,26-13-326,1 0-1,0 1 0,1 1 0,-1 1 0,-13 9 0,26-17 315,0 0-1,0 0 0,0 0 1,0 0-1,0 0 0,0 0 1,0 0-1,0 0 0,0 0 1,-1 1-1,1-1 0,0 0 1,0 0-1,0 0 0,0 0 1,0 0-1,0 0 0,0 0 1,0 0-1,0 0 0,0 0 1,0 0-1,0 0 0,0 0 1,0 0-1,0 0 1,0 0-1,0 1 0,0-1 1,0 0-1,-1 0 0,1 0 1,0 0-1,0 0 0,0 0 1,0 0-1,0 0 0,0 0 1,0 0-1,0 0 0,1 1 1,-1-1-1,0 0 0,0 0 1,0 0-1,0 0 0,0 0 1,0 0-1,0 0 0,0 0 1,0 0-1,0 0 1,0 0-1,0 0 0,0 0 1,0 1-1,0-1 0,0 0 1,0 0-1,0 0 0,0 0 1,1 0-1,-1 0 0,0 0 1,0 0-1,7 0-231,-5 0 164,22-1-449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13747,'1'7'284,"0"0"1,0-1-1,-1 1 1,0 0-1,0 0 1,0-1-1,-1 1 1,0 0-1,0-1 1,-1 1-1,0-1 1,0 1-1,-4 5 1,-4 21 870,5-15-639,2-7-272,-1 1-1,2-1 1,-1 1 0,2-1-1,-1 1 1,2-1 0,0 1-1,1 15 1,-1-26-212,0 0 0,0 0 0,1 0 0,-1 0 0,0 0 0,0 0 0,1 0 0,-1 0 0,0 0 0,1 0 0,-1-1 0,1 1 0,0 0 0,-1 0 0,1 0 0,-1-1 0,1 1 0,0 0 0,0-1 0,-1 1 0,1-1 0,1 1 0,-1 0 11,0-1-1,0 0 1,0 0 0,0 0 0,0-1 0,-1 1 0,1 0 0,0 0 0,0 0-1,0-1 1,0 1 0,0 0 0,-1-1 0,1 1 0,0-1 0,0 1 0,-1-1 0,1 1-1,0-2 1,3-1 130,0-1-1,-1 0 1,0 0-1,1 0 1,-2-1-1,6-8 1,-3-1 51,0 0 1,-1 0 0,-1 0 0,0 0 0,0-1-1,-1-28 1,-2 46-205,0-1-25,0 1 1,0-1-1,0 1 0,0-1 1,1 1-1,-1 0 0,1-1 1,-1 1-1,1-1 0,0 0 1,0 1-1,0-1 0,0 0 1,1 1-1,-1-1 0,0 0 1,1 0-1,0 0 1,2 2-1,-1-2 3,1 1 1,0-1-1,-1-1 1,1 1-1,0 0 1,0-1-1,0 0 1,0 0-1,0 0 0,1-1 1,-1 1-1,0-1 1,0 0-1,0 0 1,1 0-1,-1-1 1,0 1-1,0-1 1,0 0-1,5-2 1,2-1 11,0 0 0,0 0 0,-1-1 0,0 0 0,0-1 0,12-10 1,-12 9 11,-1-1 0,-1 0 0,10-12 0,-21 25-20,-1 1 1,1-1-1,0 1 1,1 0 0,0 0-1,0 0 1,0 0 0,0 1-1,0 7 1,1-12-3,1 0 1,0 1-1,0-1 1,-1 0-1,2 0 1,-1 1-1,0-1 1,0 0-1,1 0 1,-1 0-1,1 1 1,-1-1-1,1 0 1,0 0-1,0 0 1,0 0-1,0 0 1,0 0-1,1 0 1,-1 0-1,0-1 1,1 1-1,0 0 1,-1-1-1,1 1 1,0-1-1,0 0 1,0 0-1,-1 1 1,2-1-1,-1 0 1,3 1-1,4 0 8,-1-1-1,1 0 1,-1 0-1,1-1 0,-1 0 1,1 0-1,-1-1 1,1 0-1,-1-1 1,0 1-1,0-2 1,1 1-1,-1-1 0,-1 0 1,9-5-1,-6 3 4,-2 0 0,1-1 0,0 1 0,-1-2 0,0 1 0,-1-1 0,0 0 0,0-1 0,0 0 0,-1 0 0,0 0 0,6-11 0,-15 25-6,2-1 1,-1 1 0,1 0-1,0 0 1,0-1 0,0 1-1,1 0 1,0 0 0,0 0-1,1 0 1,-1 0 0,1 0-1,2 6 1,-2-10-11,-1 0 0,1 0 0,-1 0 0,1 0 0,0 0 0,0 0 0,0 0 0,0 0 0,0 0 0,0 0 0,0-1 0,1 1 0,-1 0 0,1-1 0,-1 1 0,1-1 0,0 0 0,-1 1 0,1-1 0,0 0-1,0 0 1,0 0 0,0 0 0,0-1 0,0 1 0,0 0 0,0-1 0,0 0 0,0 1 0,0-1 0,1 0 0,-1 0 0,0 0 0,0 0 0,0 0 0,0-1 0,0 1 0,0-1 0,0 1 0,3-2 0,-2 1-87,-1 0-1,0-1 1,1 1-1,-1-1 1,0 1 0,0-1-1,0 0 1,0 1 0,-1-1-1,1 0 1,0 0 0,-1 0-1,1-1 1,-1 1-1,0 0 1,1 0 0,-1-1-1,0 1 1,-1-1 0,1 1-1,0-1 1,-1 1-1,1-4 1,0-7-168,0 1 1,0-1-1,-3-17 0,2 25 234,-4-40-630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15619,'-3'10'1697,"3"5"-993,1 3-320,6-4 1080,5 2-568,8-2-1064,4 0 1505,6-4-1225,2 0 8,1-4-80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16804,'-4'5'546,"0"-1"0,0 0 0,0 0 1,0 0-1,-1 0 0,-6 3 0,-10 8 978,21-14-1527,0-1 0,0 0 0,0 0 0,-1 0 0,1 0 0,0 1-1,0-1 1,0 0 0,-1 0 0,1 1 0,0-1 0,0 0 0,0 0 0,0 1-1,0-1 1,0 0 0,0 0 0,0 1 0,-1-1 0,1 0 0,0 1-1,0-1 1,0 0 0,0 0 0,0 1 0,1-1 0,-1 0 0,0 1 0,0-1-1,0 0 1,0 0 0,0 1 0,0-1 0,0 0 0,0 0 0,1 1-1,-1-1 1,0 0 0,0 0 0,0 1 0,1-1 0,-1 0 0,0 0 0,0 0-1,0 0 1,1 1 0,-1-1 0,0 0 0,1 0 0,-1 0 0,0 0-1,1 0 1,18 8-412,-14-7 339,5 3 1,0 1 0,0 0 0,0 0 0,-1 1-1,0 0 1,0 1 0,-1 0 0,10 10 0,-15-15 95,-1 0 0,1 1 0,-1-1 0,0 1 0,0 0 0,-1 0 0,1 0 0,-1 0 0,1 0 0,-1 0 0,0 0 0,0 1 0,0-1 0,0 0 0,-1 0 0,1 1 0,-1-1 0,0 1 0,0-1 0,0 0 0,-1 1 0,1-1 0,-1 0 0,0 1 0,1-1 0,-2 0 0,1 0 0,0 0 0,-1 0 0,-2 5 0,0-2 41,-1-1-1,0 1 1,0-1 0,0 0-1,-1 0 1,1-1 0,-1 1-1,0-1 1,-8 3 0,12-6-28,-1 1-1,1-1 1,-1 0-1,0 0 1,1-1 0,-1 1-1,0-1 1,0 1 0,0-1-1,1 0 1,-6 0 0,6-1 21,0 1 0,1-1 0,-1 1 0,0-1 1,1 1-1,-1-1 0,1 0 0,-1 0 0,1 0 0,0 0 1,-1 0-1,1 0 0,0 0 0,-1-1 0,1 1 0,0 0 1,0-1-1,0 1 0,0-1 0,-1-2 0,-3-15 94,5-3 55</inkml:trace>
  <inkml:trace contextRef="#ctx0" brushRef="#br0" timeOffset="1">312 126 13955,'22'2'610,"-1"-1"0,1-1 0,-1-1 0,1 0 0,-1-2 0,1-1 0,-1-1 0,33-11 0,-53 15-558,0 1-1,1 0 0,-1-1 0,0 0 1,0 1-1,0-1 0,0 1 0,0-1 0,0 0 1,0 0-1,0 0 0,-1 0 0,1 1 1,0-1-1,0 0 0,-1 0 0,1 0 1,0-1-1,-1 1 0,1 0 0,0-2 0,-2 2-17,1 1 0,0-1-1,0 0 1,0 0 0,-1 0-1,1 1 1,-1-1-1,1 0 1,0 0 0,-1 1-1,1-1 1,-1 0 0,1 1-1,-1-1 1,0 1 0,1-1-1,-1 1 1,0-1-1,1 1 1,-1-1 0,0 1-1,0-1 1,1 1 0,-1 0-1,0-1 1,0 1-1,0 0 1,1 0 0,-1 0-1,0 0 1,-1 0 0,-9-2 102,0 1 1,0 0 0,1 1 0,-1 1 0,0-1 0,0 2 0,0 0-1,1 0 1,-1 0 0,1 2 0,0-1 0,0 1 0,0 1-1,0 0 1,1 0 0,-1 1 0,-10 8 0,18-12-114,0 0 0,0 0 0,0 0 0,0 1-1,1-1 1,-1 1 0,0-1 0,1 1 0,0 0 0,0-1 0,0 1 0,0 0 0,0 0 0,-1 4 0,2-6-40,0 1 1,0 0-1,0-1 1,0 1-1,1-1 1,-1 1-1,0 0 1,1-1 0,-1 1-1,1-1 1,-1 1-1,1-1 1,0 0-1,0 1 1,0-1-1,0 0 1,0 1-1,0-1 1,0 0 0,0 0-1,0 0 1,0 0-1,1 0 1,-1 0-1,0 0 1,1 0-1,-1-1 1,2 2-1,11 2-268,0 0 0,0-1 0,0 0 0,0-1 0,0-1 0,0 0 0,21-2-1,-23 1 151,60 0-447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18492,'-26'182'3111,"-25"324"1080,52-512-3967,10-130 1765,-10 109-1892,-2-1 0,0 1 0,-6-31 0,5 51-64,1-4-62,5 14-193,16 10-398,-5-7 97,-1-1-1,1-1 1,1 0 0,-1-1 0,1 0 0,-1-1 0,1-1 0,0-1 0,-1 0 0,1-1 0,0 0 0,-1-1 0,1-1 0,-1-1 0,24-9 0,-34 11 470,-1-1 0,1 0 0,0 0 0,-1 0 0,6-6 0,-9 8 89,0 1 0,0-1-1,-1 1 1,1-1 0,0 0 0,-1 1-1,1-1 1,0 0 0,-1 0 0,1 1-1,-1-1 1,1 0 0,-1 0 0,0 0-1,1 0 1,-1 0 0,0 1 0,0-1-1,1 0 1,-1 0 0,0 0 0,0 0-1,0 0 1,0 0 0,0 0 0,0 0-1,0 0 1,-1 0 0,1 0 0,0 1-1,0-1 1,-1 0 0,1 0 0,-1 0-1,1 0 1,-1 0 0,1 1 0,-2-2-1,1 1 27,0 0 0,-1 1 0,1-1 0,0 1 0,0-1 0,-1 1 0,1-1 0,-1 1 0,1 0 0,0 0 0,-1 0 0,1 0 0,0 0 0,-1 0 0,1 0-1,-1 0 1,1 1 0,0-1 0,-1 0 0,1 1 0,0-1 0,-1 1 0,1 0 0,0-1 0,0 1 0,0 0 0,0 0 0,-1-1 0,0 3 0,-3 0 119,1 1 0,-1 0 0,1 0 0,0 0 0,-6 9 0,8-9-96,0-1 0,0 1 0,0 0 0,1 0 0,-1 0 0,1 1 0,0-1 0,0 0 0,-1 8-1,2-11-61,0 1-1,0-1 0,0 0 1,0 1-1,0-1 0,0 0 1,1 1-1,-1-1 0,0 0 1,1 1-1,-1-1 0,1 0 1,-1 0-1,1 1 0,0-1 1,0 0-1,-1 0 0,1 0 1,0 0-1,0 0 0,0 0 0,0 0 1,0 0-1,0 0 0,0-1 1,1 1-1,-1 0 0,0-1 1,0 1-1,0-1 0,1 1 1,-1-1-1,3 1 0,2 0 43,1-1-1,0 1 1,-1-1-1,1 0 1,0-1-1,-1 0 0,1 0 1,-1 0-1,1-1 1,-1 0-1,0 0 1,1-1-1,-1 0 1,0 0-1,8-5 0,-6 2 30,0 0-1,0 0 0,0-1 0,-1 0 0,0 0 1,0-1-1,-1 0 0,0 0 0,8-15 0,-9 5 52,-7 14-89,-6 10-49,4-2-19,1 0 0,0 0-1,1 0 1,-1 1-1,1-1 1,0 1-1,0 0 1,0-1 0,1 1-1,-1 0 1,1 0-1,1 0 1,-1 0-1,1 0 1,0 10-1,0-12-44,0 0-1,0-1 1,1 1-1,-1 0 0,1 0 1,0-1-1,0 1 1,0 0-1,0-1 0,0 1 1,0-1-1,1 1 1,-1-1-1,1 0 0,0 1 1,0-1-1,0 0 1,0 0-1,0 0 0,0-1 1,0 1-1,1 0 1,-1-1-1,1 0 0,-1 1 1,1-1-1,-1 0 1,1 0-1,4 1 0,5-1-129,-1-1 1,1 0-1,-1 0 0,0-1 0,1 0 0,-1-1 0,0-1 0,0 0 0,0 0 0,0-1 0,16-8 0,17-9-346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 16508,'-7'8'411,"1"0"0,0 1 0,1 0 0,0 0 0,0 1 0,1-1 0,0 1 0,1 0 0,0 0 0,0 0 0,-1 18 0,3-20-325,0 0 0,1-1-1,0 1 1,0 0 0,1 0 0,0-1 0,0 1-1,1 0 1,0-1 0,0 1 0,1-1-1,0 0 1,0 0 0,1 0 0,0 0-1,6 8 1,-9-14-73,0 1 0,1 0 0,-1-1 0,1 0 0,-1 1 0,1-1-1,-1 0 1,1 1 0,0-1 0,-1 0 0,1 0 0,0-1 0,0 1 0,0 0 0,0-1-1,0 1 1,0-1 0,0 1 0,0-1 0,0 0 0,0 0 0,3 0 0,-2-1 7,0 0 1,1 0 0,-1 0-1,0 0 1,0-1-1,0 0 1,0 1 0,0-1-1,0 0 1,-1 0 0,1-1-1,2-2 1,7-9 75,-1 0 0,0 0 0,16-31 0,-25 40-81,57-106 342,-50 92-274,-1 0 1,-1-1 0,9-37-1,-17 49 54,-5 16-50,-7 16 21,6-7-41,2 0 0,0 0 0,0 1 0,2 0 0,0 0 0,1 0 0,1 0 1,2 35-1,0-45-108,0 1 0,1 0 1,0-1-1,0 1 1,1-1-1,0 0 0,0 0 1,1 0-1,0 0 1,1 0-1,0-1 0,0 0 1,0 0-1,1 0 1,0-1-1,0 0 0,1 0 1,-1 0-1,1-1 1,10 6-1,-12-8-105,0-1-1,0 0 1,0 0 0,0 0-1,1-1 1,8 2 0,-12-3 116,0 1 0,0-1 0,0 0-1,0 0 1,0 0 0,0 0 0,0 0 0,0-1 0,0 1 0,0 0 0,0-1 0,-1 0 0,1 1 0,0-1 0,0 0 0,-1 0 0,1 0 0,0 0-1,-1 0 1,1 0 0,2-3 0,3-12-507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16596,'14'7'2152,"-6"13"-1280,-8 21-272,0 7 985,-3 12-369,-1 3-216,0 4-368,1-1-128,3-12-264,0-6-152,0-16-240,1-6-136,-1-13-440,0-11-424,-13-4 896,-1-12-192,-14-17-192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17532,'5'4'307,"1"0"1,0 0 0,0-1-1,1 1 1,-1-1 0,1-1 0,-1 1-1,1-1 1,0 0 0,0-1-1,0 0 1,0 0 0,0 0-1,0-1 1,0 0 0,0 0-1,10-2 1,-11 1-184,0 0 0,1 0 0,-1 0 0,0-1 0,0 0 0,-1 0 0,1-1 0,0 1 0,-1-1 0,1 0 0,-1-1 1,0 0-1,0 1 0,0-1 0,-1-1 0,1 1 0,-1-1 0,0 0 0,6-10 0,-9 13-112,0 0 0,0 0 0,0 0 0,0 0 0,-1 0 0,1-1 0,-1 1 0,1 0 0,-1 0 0,0-1 0,0 1 0,0 0 0,0 0 0,0-3 0,-1 3-8,1 1 0,-1 0 0,1-1-1,-1 1 1,1 0 0,-1 0 0,0 0 0,0 0 0,0-1 0,1 1-1,-1 0 1,0 1 0,0-1 0,0 0 0,-1 0 0,1 0 0,0 0-1,-2 0 1,0 0-3,0 0-1,-1 0 0,0 0 1,1 0-1,-1 1 1,0-1-1,1 1 0,-1 0 1,0 0-1,1 0 1,-1 1-1,0-1 0,1 1 1,-1 0-1,1 0 0,-5 2 1,2 0-3,2 0 0,-1 0 0,0 0 0,0 0 0,1 1 1,0 0-1,0 0 0,0 0 0,0 0 0,1 1 0,-4 5 0,6-9 2,0 0 0,0 1-1,0-1 1,0 0 0,1 1-1,-1-1 1,1 1 0,-1-1-1,1 1 1,-1-1 0,1 1-1,0-1 1,0 1 0,-1-1-1,1 1 1,0-1 0,1 1-1,-1-1 1,0 1 0,0-1-1,1 1 1,-1-1 0,0 1 0,1-1-1,0 1 1,-1-1 0,1 1-1,0-1 1,0 0 0,0 0-1,0 1 1,0-1 0,0 0-1,0 0 1,0 0 0,0 0-1,0 0 1,1 0 0,-1 0-1,0-1 1,1 1 0,-1 0-1,1-1 1,-1 1 0,3 0 0,7 2 1,0 0 1,1-1-1,-1 0 1,1 0 0,0-1-1,20-2 1,76-11 20,-81 8-15,98-12 25,-124 16-32,0-1 0,1 1 1,-1 0-1,0 0 0,0 0 1,0 0-1,0 0 0,0 0 1,0 0-1,0 0 0,0 0 1,1 1-1,-1-1 0,0 0 1,0 1-1,0-1 0,0 0 1,0 1-1,0 0 1,0-1-1,-1 1 0,1-1 1,0 1-1,0 0 0,0 0 1,0 1-1,0 0 10,-1 0 0,1 0 0,-1 0 0,0 0-1,0 0 1,0 0 0,0 0 0,0 0 0,0 0 0,-2 4 0,1 23 194,2-26-181,-1-1 1,1 1-1,0-1 0,0 0 0,0 1 0,0-1 1,0 0-1,1 0 0,-1 1 0,1-1 1,0 0-1,-1 0 0,1-1 0,0 1 0,4 3 1,-2-3 11,0 1 1,1-1 0,0 0 0,-1 0 0,1 0 0,0 0-1,8 0 1,5 1 47,0-1-1,0-2 1,26-1-1,-22-1-60,0-1 0,26-8 0,17-2-442,-65 13 407,0 0 1,0 0-1,0 0 1,0 0-1,1 0 1,-1 0 0,0 0-1,0 0 1,0 0-1,0 0 1,1 0-1,-1 0 1,0 1-1,0-1 1,0 0 0,0 0-1,0 0 1,0 0-1,1 0 1,-1 0-1,0 0 1,0 0-1,0 0 1,0 0 0,0 1-1,0-1 1,0 0-1,0 0 1,1 0-1,-1 0 1,0 0-1,0 0 1,0 1 0,0-1-1,0 0 1,0 0-1,0 0 1,0 0-1,0 0 1,0 1-1,0-1 1,0 0 0,0 0-1,0 0 1,0 0-1,0 0 1,0 1-1,0-1 1,0 0-1,0 0 1,0 0-1,0 0 1,-1 0 0,1 1-1,0-1 1,0 0-1,0 0 1,-7 15 56,6-13-32,-1 0 0,1 1 1,0-1-1,0 0 0,0 0 1,1 1-1,-1-1 1,0 4-1,3 2-17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75 12355,'4'-4'529,"-1"0"0,0 0 0,-1 0 1,1 0-1,-1-1 0,1 1 0,-1-1 0,2-7 1,-4 11-371,0 0 0,0 0 0,0 0 1,1 0-1,-1 0 0,0 0 0,0 0 0,0 0 1,0 0-1,-1 0 0,1 0 0,0 0 1,0 0-1,-1 0 0,1 0 0,-1 0 0,1 0 1,-1-2-1,0 2-31,0 1 1,0-1-1,0 0 0,0 0 1,-1 1-1,1-1 0,0 1 1,0-1-1,0 1 1,0-1-1,-1 1 0,1 0 1,0-1-1,0 1 0,-1 0 1,1 0-1,0 0 0,-1 0 1,-1 1-1,-2-1-51,0 1 0,0 0-1,1 0 1,-1 0 0,0 1-1,1 0 1,-1-1-1,1 2 1,0-1 0,-1 0-1,1 1 1,0 0 0,0 0-1,1 0 1,-1 1 0,1-1-1,0 1 1,0 0 0,0-1-1,-5 9 1,2 0 0,0-1 1,1 1-1,0 0 0,1 0 1,0 1-1,-3 21 0,2 2 76,2 0-1,2 0 1,1 0-1,5 38 0,29 144 221,-21-152-221,-13-64-121,0 0 0,1-1 0,-1 1 1,0 0-1,0 0 0,0 0 0,0-1 0,0 1 0,0 0 0,-1 3 0,1-5-15,0 0-1,-1 0 1,1 0 0,0 0-1,0 1 1,0-1-1,-1 0 1,1 0 0,0 0-1,0 0 1,0 0 0,-1 0-1,1 0 1,0 0 0,0 0-1,-1 0 1,1 0 0,0 0-1,0 0 1,-1 0 0,1 0-1,0 0 1,0 0 0,-1 0-1,1 0 1,0 0-1,0 0 1,0 0 0,-1 0-1,1 0 1,0-1 0,0 1-1,0 0 1,-1 0 0,1 0-1,0 0 1,0 0 0,0-1-1,0 1 1,-1 0 0,1-1-1,-4-3 125,0-1-1,0 1 1,0-1-1,-4-9 1,-35-64 426,-55-91-438,102 169-148,1 0 0,-1 0-1,1 0 1,0 0-1,-1 1 1,0 0 0,9 2-1,12 2 15,-6-3-89,-1 0-1,1-1 1,0-1-1,0-1 1,0-1-1,0 0 1,0-1-1,-1-1 1,22-8-1,-36 10-11,1 0 0,-1-1 0,0 0 0,0 1 0,0-1 0,-1-1 0,1 1 0,-1 0 0,0-1 0,1 0 0,-2 0 0,1 0 1,3-6-1,7-15-318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16676,'0'51'4546,"0"39"-943,8 43-2396,-2-107-1057,0-19-9,-5-7-132,-1 0 0,1-1 0,-1 1 1,1 0-1,-1-1 0,0 1 0,1 0 0,-1-1 0,1 1 0,-1-1 0,0 1 0,1-1 0,-1 1 0,0-1 0,0 1 0,1-1 0,-1 1 0,0-1 0,0 1 0,0-1 0,0 1 0,1-1 0,6-30 190,-1-1-1,-1 0 1,-2 1 0,0-51-1,-3 79-189,0-4 16,0-1 0,0 1 0,-1 0 0,-2-13 0,-2 12-17,0 11-16,0 12-15,4-9 20,1 1 0,-1 0 0,1 0 1,0 0-1,1-1 0,0 1 0,0 0 0,0 0 0,1-1 0,0 1 0,0-1 0,1 1 0,-1-1 0,7 9 0,-7-11 0,1-1 0,0 1-1,-1-1 1,1 0 0,1 0-1,-1 0 1,0 0 0,1 0-1,0-1 1,-1 0 0,1 0-1,0 0 1,0 0 0,0 0-1,0-1 1,1 0 0,-1 0-1,0 0 1,0 0 0,1-1-1,-1 0 1,0 1 0,8-2-1,-3-1 9,0 0 0,0 0 0,0-1 0,0 0 0,0-1 0,-1 0 0,1 0 0,-1-1 0,0 0 0,-1 0 0,1-1 0,-1 0 0,0 0-1,-1 0 1,1-1 0,-1 0 0,-1-1 0,1 1 0,-1-1 0,-1 0 0,1-1 0,-1 1 0,4-13 0,-8 21-4,0-1 0,0 0 0,1 0 0,-1 0 0,0 0 0,0 0-1,0 0 1,0 0 0,0 0 0,0 0 0,0 0 0,0 0 0,0 1 0,-1-3 0,1 3-1,0 0 0,-1-1 0,1 1 0,0 0 0,0 0 1,0-1-1,-1 1 0,1 0 0,0 0 0,0 0 0,-1 0 0,1-1 0,0 1 0,-1 0 0,1 0 0,0 0 0,0 0 1,-1 0-1,1 0 0,0 0 0,-1 0 0,1 0 0,0 0 0,-1 0 0,1 0 0,0 0 0,0 0 0,-1 0 1,1 0-1,-2 1-2,0 0 1,0-1-1,1 1 1,-1 0 0,0 0-1,1 0 1,-1 0 0,1 1-1,-1-1 1,1 0-1,0 1 1,0-1 0,-2 3-1,-3 6-5,0 0 0,1 1 0,1-1 0,0 1 0,0 0 0,1 0 0,0 0 0,1 0 0,0 0 0,1 1 0,0-1 0,1 1 0,2 13 0,-2-22 9,1 0 0,-1 0 1,1 0-1,0 0 0,0-1 1,0 1-1,1 0 1,-1 0-1,1-1 0,-1 1 1,1-1-1,0 1 0,0-1 1,0 0-1,0 1 1,0-1-1,1 0 0,-1-1 1,1 1-1,-1 0 1,1-1-1,0 1 0,-1-1 1,1 0-1,0 0 0,0 0 1,0 0-1,0 0 1,0-1-1,0 0 0,0 1 1,0-1-1,5-1 1,2 1 16,-1-1 1,1 0-1,-1-1 1,0 0 0,0-1-1,1 0 1,-2 0 0,1-1-1,15-9 1,-12 5 15,0 0 0,-1-1 1,0-1-1,0 0 0,-1 0 0,13-19 1,-16 21-19,-1-1 0,0 0 0,-1-1 0,0 1 0,-1-1 0,0 0 0,0 0 0,-1 0 0,3-17 0,-6 26-15,0 0-1,0 0 0,1 0 0,-1 0 0,0 0 0,0 0 1,0 0-1,0 0 0,0 0 0,0 0 0,-1 0 0,1 0 1,0 0-1,0 0 0,-1 0 0,1 0 0,-1 0 1,1 0-1,-1 1 0,1-1 0,-1 0 0,0-1 0,0 2-1,1 0-1,-1 0 0,0 0 0,0 1 0,1-1 0,-1 0 1,0 0-1,1 0 0,-1 1 0,0-1 0,1 0 0,-1 1 1,1-1-1,-1 1 0,1-1 0,-1 1 0,0-1 0,1 1 1,0-1-1,-1 1 0,1-1 0,-1 1 0,1-1 1,0 1-1,-1 0 0,1-1 0,0 1 0,0 0 0,-1-1 1,1 2-1,-2 3-2,0-1 1,0 1-1,0 0 0,0 0 1,1 0-1,0 0 1,0 0-1,1 1 1,-1-1-1,1 0 1,0 0-1,2 9 1,-2-12 4,1 0 0,-1 0 0,1 0 0,0 0 0,0-1 0,0 1 0,0 0 1,0 0-1,0-1 0,0 1 0,0 0 0,1-1 0,-1 0 0,1 1 0,-1-1 1,1 0-1,0 1 0,-1-1 0,1 0 0,0 0 0,0-1 0,0 1 0,-1 0 1,1 0-1,0-1 0,0 1 0,0-1 0,0 0 0,0 0 0,0 0 1,0 0-1,0 0 0,1 0 0,2-1 0,2 0 14,0 0 1,0 0-1,0-1 0,0 0 0,0 0 1,-1-1-1,1 0 0,10-6 0,1-4 38,25-20-1,-11 7-27,-27 27-17,-4 6-21,-1 9-33,-5 7-33,-4 32-427,9-52 332,0 1 1,0 0-1,0 0 0,0 0 1,1 0-1,-1 0 1,1 0-1,0 0 1,0-1-1,1 1 0,1 4 1,-3-8 149,0 1 1,1 0-1,-1-1 1,0 1-1,1-1 1,-1 1-1,1-1 1,-1 1-1,0-1 1,1 1-1,-1-1 1,1 1-1,-1-1 1,1 1-1,0-1 1,-1 0-1,1 1 0,-1-1 1,1 0-1,0 0 1,-1 1-1,1-1 1,0 0-1,-1 0 1,1 0-1,0 0 1,-1 0-1,1 0 1,0 0-1,-1 0 1,1 0-1,0 0 1,-1 0-1,1 0 1,0-1-1,-1 1 1,1 0-1,-1 0 0,1-1 1,0 1-1,-1 0 1,1-1-1,-1 1 1,2-1-1,14-12-601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17 20452,'4'-12'1263,"-3"7"-545,-2 7 265,-7 19-585,1 0 1,1 0-1,1 1 1,1 0-1,1 0 1,1 0 0,1 28-1,2-10-357,2 1-1,2-1 0,11 43 1,6-8 124,-22-75-164,0 0 0,0 0 0,-1 0 1,1 0-1,0 0 0,0 0 0,0 0 0,0 0 0,0 0 0,0 0 1,-1 0-1,1 0 0,0 0 0,0 0 0,0 0 0,0 0 0,0 0 1,0 0-1,-1 0 0,1 0 0,0 0 0,0 0 0,0 0 0,0 0 1,0 0-1,0 1 0,0-1 0,-1 0 0,1 0 0,0 0 0,0 0 1,0 0-1,0 0 0,0 0 0,0 0 0,0 1 0,0-1 0,0 0 0,0 0 1,0 0-1,0 0 0,0 0 0,0 0 0,0 1 0,0-1 0,0 0 1,0 0-1,0 0 0,0 0 0,0 0 0,0 1 0,-9-11-37,-136-175-739,143 182 810,-1 0 0,1 0 0,0 0 1,0 0-1,0 0 0,-2-7 0,4 10-25,0-1 1,0 0-1,0 0 1,0 1-1,0-1 1,0 0-1,0 0 0,0 1 1,0-1-1,0 0 1,0 0-1,0 1 1,1-1-1,-1 0 1,0 0-1,1 1 0,-1-1 1,0 0-1,1 1 1,-1-1-1,1 0 1,-1 1-1,1-1 0,-1 1 1,1-1-1,-1 1 1,1-1-1,0 1 1,-1-1-1,1 1 0,0-1 1,-1 1-1,1 0 1,0 0-1,-1-1 1,3 1-1,23-7 126,0 1-1,0 1 1,1 1-1,45 0 1,-49 3-332,40-1-54,-38 1 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110 120 17028,'-1'-2'111,"0"1"0,0-1-1,0 1 1,0 0 0,0-1 0,0 1 0,0 0 0,-1 0 0,1 0 0,-1 0 0,1 0 0,-1 0 0,1 0 0,-1 0 0,1 1 0,-1-1 0,0 1 0,1-1 0,-1 1-1,0 0 1,1-1 0,-1 1 0,0 0 0,0 0 0,1 0 0,-1 0 0,0 1 0,1-1 0,-1 0 0,0 1 0,1-1 0,-1 1 0,0 0 0,1-1 0,-1 1 0,1 0-1,-1 0 1,-1 2 0,-1 0 7,0 0 0,0 1 0,0-1 0,1 1 0,0 0 0,0 0 0,0 0 0,0 0 0,1 1 0,-1-1 0,1 1 0,-2 6 0,2-4-79,0 0 0,1 0 0,0 1 1,0-1-1,0 0 0,1 1 0,0-1 1,1 1-1,0-1 0,0 0 0,0 1 1,4 9-1,-4-13-9,1-1 0,-1-1 1,1 1-1,0 0 0,-1 0 0,1 0 0,1-1 1,-1 1-1,0-1 0,1 0 0,-1 0 0,1 0 1,-1 0-1,1 0 0,0 0 0,0-1 1,0 1-1,0-1 0,0 0 0,0 0 0,0 0 1,1 0-1,-1-1 0,0 1 0,0-1 0,1 0 1,-1 0-1,0 0 0,1 0 0,2-1 1,7-1 91,0-1-1,-1 0 1,0-1 0,0 0 0,0-1 0,-1 0 0,1-1 0,-1 0 0,20-16 0,-5 2 214,0-2-1,36-40 0,-47 45-134,23-33 0,-34 45-172,-1 0 1,0 0-1,0-1 0,-1 1 1,0-1-1,1 1 0,-2-1 1,1 0-1,-1 0 0,0 0 1,1-10-1,-2 16-28,0-1 1,0 1-1,0 0 1,0-1-1,0 1 1,0 0-1,0-1 1,0 1-1,0 0 1,0-1-1,0 1 1,0-1-1,0 1 1,0 0-1,0-1 0,0 1 1,-1 0-1,1-1 1,0 1-1,0 0 1,0-1-1,-1 1 1,1 0-1,0 0 1,0-1-1,-1 1 1,1 0-1,0 0 1,0-1-1,-1 1 1,1 0-1,0 0 1,-1 0-1,1 0 1,0-1-1,-1 1 1,1 0-1,0 0 0,-1 0 1,1 0-1,-1 0 1,1 0-1,0 0 1,-1 0-1,1 0 1,0 0-1,-1 0 1,1 0-1,-1 0 1,1 0-1,0 0 1,-1 1-1,-1 0-1,0 0-1,1 0 1,-1 0-1,0 0 1,1 1-1,-1-1 1,1 1-1,-1-1 1,-1 3-1,-3 6-3,0 0-1,1 0 1,0 0-1,1 1 1,0-1-1,1 1 1,0 0-1,-1 13 1,2-16 1,1 0 1,0-1 0,1 1 0,0 0 0,0 0-1,1 0 1,0-1 0,0 1 0,1 0-1,0-1 1,0 1 0,7 12 0,-7-16 7,0-1 0,0 0 0,0 0 0,0 0 1,1 0-1,0 0 0,-1-1 0,1 1 0,0-1 0,0 1 0,1-1 1,-1 0-1,0-1 0,1 1 0,-1 0 0,1-1 0,0 0 1,-1 0-1,1 0 0,0 0 0,0-1 0,-1 1 0,1-1 0,0 0 1,0 0-1,0 0 0,6-2 0,-1 0 19,1 0-1,-1-1 1,0 0 0,1-1 0,-2 0-1,1-1 1,0 1 0,-1-2 0,14-10-1,3-7 105,-1-2-1,23-29 1,-50 61-136,1-1 0,0 1 1,0 0-1,0 0 0,1 1 0,0-1 1,1 0-1,-1 0 0,1 0 0,1 1 0,-1-1 1,4 13-1,-3-16 8,1 0 0,0 0 0,0 0 1,0 0-1,0-1 0,1 1 0,-1 0 1,1-1-1,0 0 0,0 1 0,0-1 0,0 0 1,1-1-1,-1 1 0,1-1 0,0 1 1,0-1-1,0 0 0,0 0 0,0-1 1,0 1-1,6 0 0,2 1 4,0-1 0,0 0 0,1-1-1,-1-1 1,1 0 0,-1 0 0,0-1 0,1-1 0,23-6 0,-21 4 4,0-1 1,-1 0 0,0-1-1,0-1 1,0 0 0,-1-1-1,20-15 1,-28 18-10,0 1 0,0-1-1,-1 0 1,0 0 0,0 0 0,6-11 0,-8 14-2,-1 0 1,0 0 0,0-1-1,0 1 1,-1 0 0,1-1-1,0 1 1,-1-1 0,0 1-1,1 0 1,-1-1 0,0 1-1,0-1 1,0 1 0,-1-1-1,1 1 1,-1-1 0,1 1-1,-1 0 1,-1-3 0,1 3-2,1 1 1,-1 0 0,0 0 0,0 0-1,0 0 1,0 0 0,-1 0-1,1 0 1,0 0 0,0 0 0,-1 0-1,1 0 1,0 1 0,-1-1-1,1 0 1,0 1 0,-1 0 0,1-1-1,-1 1 1,1 0 0,-1-1 0,1 1-1,-1 0 1,1 0 0,-1 0-1,1 1 1,-1-1 0,1 0 0,-1 0-1,1 1 1,-1-1 0,1 1-1,0-1 1,-1 1 0,1 0 0,-3 1-1,0 0-3,-1 1-1,0 0 0,1 0 0,0 0 1,0 0-1,0 0 0,0 1 0,0 0 1,-3 5-1,5-6-12,0 1 0,0-1 0,1 1 0,-1-1 0,1 1 0,0 0 1,0 0-1,0 0 0,1 0 0,-1 0 0,1 0 0,0 0 0,0 0 0,0 0 0,1 0 0,-1 0 0,1 0 1,0-1-1,0 1 0,1 0 0,-1 0 0,1-1 0,0 1 0,0-1 0,0 1 0,0-1 0,0 0 0,1 0 0,3 4 1,-3-4-27,0 0 0,0 0 1,1 0-1,-1 0 1,1-1-1,-1 1 1,1-1-1,0 0 1,0 0-1,0 0 1,0-1-1,0 0 1,0 1-1,1-1 0,-1-1 1,0 1-1,1-1 1,-1 1-1,0-1 1,1 0-1,-1-1 1,0 1-1,1-1 1,-1 0-1,0 0 0,7-3 1,17-13-233,-6-8-50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20172,'-10'0'1505,"12"5"-1625,2 1-473,13 1 1130,3 2-337,3-12-328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 19852,'0'0'37,"0"0"1,0 0-1,0 0 0,0 0 0,0 0 1,0-1-1,0 1 0,0 0 0,-1 0 1,1 0-1,0 0 0,0 0 0,0 0 1,0 0-1,0-1 0,0 1 0,-1 0 1,1 0-1,0 0 0,0 0 0,0 0 1,0 0-1,0 0 0,-1 0 0,1 0 1,0 0-1,0 0 0,0 0 0,0 0 1,0 0-1,-1 0 0,1 0 0,0 0 1,0 0-1,0 0 0,0 0 0,0 0 1,-1 0-1,1 0 0,0 0 0,0 1 1,0-1-1,0 0 0,0 0 0,0 0 1,-1 0-1,1 0 0,0 0 0,0 0 1,0 1-1,0-1 0,0 0 0,0 0 1,0 0-1,-8 14 665,-4 17 191,2 2-703,1 0 1,2 1 0,1 0 0,2 1-1,1 0 1,2-1 0,2 1-1,4 34 1,-1-52-255,-4-17 56,0 1 1,1-1 0,-1 0 0,0 0 0,0 0-1,0 0 1,0 0 0,0 0 0,0 0 0,0 0-1,0 1 1,0-1 0,0 0 0,1 0 0,-1 0 0,0 0-1,0 0 1,0 0 0,0 0 0,0 0 0,0 0-1,0 0 1,1 0 0,-1 0 0,0 0 0,0 0 0,0 0-1,0 0 1,0 0 0,0 0 0,1 0 0,-1 0-1,0 0 1,0 0 0,0 0 0,0 0 0,0 0 0,0 0-1,1 0 1,-1 0 0,0 0 0,0 0 0,0 0-1,0 0 1,0 0 0,0 0 0,0-1 0,0 1 0,1 0-1,-1 0 1,1-2-76,0-1-1,0 1 1,0 0-1,0-1 1,0 0-1,-1 1 1,1-1-1,-1 1 1,1-4-1,5-74-2827,-7-108 0,1 180 2738,0 4 137,0 0 0,0 0 0,0 1 0,0-1 0,0 0-1,-1 0 1,0 1 0,0-1 0,0 0 0,0 1-1,-1-1 1,-1-3 0,2 7 76,0 1 0,1-1-1,-1 1 1,1 0 0,-1-1 0,1 1-1,-1 0 1,1-1 0,0 1 0,-1 0-1,1 0 1,0-1 0,0 1 0,-1 0-1,1 0 1,0 0 0,0 0 0,0-1-1,0 1 1,0 2 0,0 12 326,0 1 0,0-1 0,2 1-1,0-1 1,1 0 0,0 1 0,10 27 0,-8-32-173,-1 0 1,2-1-1,-1 1 1,1-1-1,1 0 1,0-1-1,0 0 1,1 0-1,0 0 1,1-1 0,9 8-1,-15-14-116,0 1 1,-1-1-1,1-1 0,0 1 0,0 0 1,0-1-1,0 1 0,0-1 1,0 0-1,1 0 0,-1 0 0,0-1 1,1 1-1,-1-1 0,0 0 1,1 0-1,-1 0 0,0 0 1,1 0-1,-1-1 0,0 0 0,1 1 1,-1-1-1,0-1 0,0 1 1,0 0-1,6-4 0,-3 0 57,-1 1-1,1-2 1,-1 1-1,0-1 1,0 1-1,-1-1 1,0-1-1,0 1 1,0-1-1,-1 1 1,5-12-1,0-4-16,-1-1 0,-1 1 0,-1-1 0,-1 0 0,-1-1 0,-1 1 0,-1 0-1,-4-47 1,2 66-141,0 0-1,0 1 1,0-1 0,0 0-1,-1 1 1,-2-6-1,4 9 6,0 0-1,0-1 1,0 1-1,-1 0 1,1-1 0,0 1-1,0 0 1,0 0-1,-1-1 1,1 1-1,0 0 1,0 0 0,-1 0-1,1-1 1,0 1-1,0 0 1,-1 0-1,1 0 1,0 0 0,-1 0-1,1 0 1,0-1-1,0 1 1,-1 0-1,1 0 1,0 0 0,-1 0-1,0 0 1,1 1-47,-1-1 1,1 1-1,-1 0 1,0-1-1,1 1 1,-1 0-1,1-1 1,0 1-1,-1 0 1,1 0-1,0-1 1,-1 1-1,1 0 1,0 0-1,0 0 1,0-1-1,0 2 1,-2 6-330,1-1 1,1 0 0,-1 1 0,2 11 0,2 2-292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 20396,'-1'-1'55,"1"1"-1,0-1 0,0 1 0,0-1 1,0 1-1,0-1 0,-1 1 1,1-1-1,0 1 0,-1-1 0,1 1 1,0-1-1,-1 1 0,1-1 0,0 1 1,-1 0-1,1-1 0,-1 1 1,1 0-1,-1-1 0,1 1 0,-1 0 1,1 0-1,-1-1 0,1 1 0,-1 0 1,1 0-1,-1 0 0,1 0 1,-1 0-1,1-1 0,-1 1 0,0 0 1,1 1-1,-1-1 0,1 0 0,-1 0 1,1 0-1,-1 0 0,1 0 1,-1 0-1,0 1 0,-27 9 820,22-6-817,1 1 1,-1 0-1,0 0 1,1 0 0,0 1-1,1 0 1,-1 0-1,1 0 1,0 1-1,1-1 1,-1 1 0,1 0-1,1 0 1,-1 0-1,1 1 1,0-1-1,1 0 1,-1 11 0,1-12-57,1-1 1,0 0 0,0 0-1,1 0 1,-1 0 0,1 0-1,0 0 1,1 0 0,-1 0-1,1 0 1,0 0 0,3 5-1,-3-6 24,0-1 0,1 0 0,-1 0 0,1-1 0,0 1 0,-1 0 0,1-1 0,0 0 0,1 1 0,-1-1 0,0-1 0,1 1 0,-1 0 0,1-1 0,-1 0 0,1 1-1,0-2 1,3 2 0,0-2 36,0 1 1,0-1-1,0-1 0,-1 1 0,1-1 0,0 0 0,0-1 0,-1 0 0,1 0 0,-1 0 0,1-1 0,-1 0 0,0 0 0,0 0 1,0-1-1,-1 0 0,1 0 0,5-6 0,-2 2 45,-1 0 1,1-1-1,-2 0 1,1 0 0,-1-1-1,-1 0 1,0 0-1,0-1 1,7-18-1,-12 25-86,0 0-1,0 1 0,0-1 1,-1 0-1,1 0 1,-1-4-1,0 7-19,0 1 1,0-1-1,0 1 0,0 0 0,-1-1 0,1 1 0,0-1 1,0 1-1,0 0 0,0-1 0,0 1 0,-1-1 1,1 1-1,0 0 0,0-1 0,0 1 0,-1 0 1,1-1-1,0 1 0,-1 0 0,1-1 0,0 1 1,-1 0-1,1 0 0,-1-1-5,0 1-1,0 1 1,0-1 0,1 0-1,-1 0 1,0 0-1,0 0 1,1 0 0,-1 1-1,0-1 1,1 0 0,-1 1-1,0-1 1,1 1-1,-1-1 1,0 0 0,1 1-1,-1 0 1,0 0 0,-4 4-195,0 1 0,0 0 1,0 1-1,1-1 1,0 1-1,0-1 1,1 1-1,0 1 1,0-1-1,0 0 1,1 1-1,0-1 0,1 1 1,0-1-1,-1 13 1,2-19 102,0 0 1,0 1 0,0-1-1,0 0 1,0 1 0,0-1-1,0 0 1,1 1-1,-1-1 1,0 0 0,1 1-1,-1-1 1,1 0 0,0 0-1,-1 1 1,1-1-1,0 0 1,0 0 0,-1 0-1,1 0 1,0 0-1,0 0 1,0 0 0,1 0-1,-1-1 1,0 1 0,0 0-1,0 0 1,3 0-1,-2-1-23,1 1 0,0-1 0,0 0-1,0 0 1,0 0 0,-1 0-1,1 0 1,0-1 0,0 1-1,0-1 1,-1 0 0,1 0-1,4-2 1,26-15-912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136 308 14603,'-15'9'699,"0"2"0,0 0 0,1 0-1,-14 16 1,23-22-469,0 1-1,0 0 1,1 0-1,0 1 1,0-1-1,0 1 1,1-1-1,0 1 1,0 0-1,1 1 1,0-1-1,-2 11 1,4-16-175,-1 1 0,1-1 1,0 0-1,0 0 0,0 0 1,0 1-1,1-1 1,-1 0-1,1 0 0,-1 0 1,1 0-1,-1 0 1,1 0-1,0 0 0,0 0 1,0 0-1,1 0 1,-1 0-1,0 0 0,0-1 1,1 1-1,0 0 0,-1-1 1,1 1-1,0-1 1,-1 0-1,1 0 0,0 1 1,0-1-1,0-1 1,0 1-1,0 0 0,0 0 1,0-1-1,1 1 1,1 0-1,4 0 51,0-1-1,1 1 1,-1-1 0,0 0-1,0-1 1,0 0 0,0 0-1,15-5 1,-7 1 6,-1-1 0,1-1 1,-1-1-1,0 0 0,-1 0 0,0-2 0,0 0 1,-1 0-1,0-1 0,-1-1 0,0 0 0,-1-1 0,15-20 1,-20 22-111,1 1 1,-2-1 0,1 0 0,-1 0 0,-1-1 0,0 1-1,-1-1 1,0 0 0,0 0 0,-2 0 0,1 0 0,-1-1-1,-1 1 1,-1 0 0,1-1 0,-2 1 0,0 0 0,0 0-1,-5-14 1,4 17-36,-1 1 0,1 0 0,-1 0 0,0 1 0,-1-1 0,0 1 0,0 0 0,-1 0 0,1 0 0,-2 1-1,1 0 1,-13-9 0,15 12 16,0 0 0,-1 1 0,0 0-1,1-1 1,-1 2 0,0-1-1,0 1 1,0-1 0,0 1 0,0 1-1,-1-1 1,1 1 0,0 0 0,0 0-1,0 0 1,0 1 0,-1-1 0,1 2-1,0-1 1,0 0 0,0 1 0,-8 4-1,9-4-7,-1 0 0,1 0 0,0 1 0,0-1 0,0 1 0,0 0 0,0 1 0,0-1 0,1 1 0,0-1-1,0 1 1,0 0 0,0 0 0,0 0 0,1 1 0,0-1 0,0 0 0,0 1 0,0 0 0,1-1 0,0 1 0,0 0-1,0 0 1,0 0 0,1 0 0,0 0 0,0 0 0,0-1 0,1 1 0,-1 0 0,1 0 0,0 0 0,1 0 0,-1-1 0,1 1-1,0-1 1,0 1 0,0-1 0,1 0 0,4 7 0,6 2-286,1 1 0,0-2 0,1 0 0,20 12 0,-23-16 125,0 0 0,0 1-1,-1 0 1,0 0 0,-1 2 0,0-1-1,0 1 1,10 16 0,-17-22 207,-1 0 1,0-1-1,-1 1 1,1 0 0,-1 0-1,0 0 1,0 0-1,0 0 1,-1 0-1,0 0 1,0 1 0,-1 6-1,-2 5 54,0 0 1,-8 21-1,2-8-459,9-28 353,-2 5-3,2-7 31,0 0 1,0 0 0,0 0 0,0 0-1,0 0 1,0 0 0,0 0 0,0 1 0,0-1-1,0 0 1,0 0 0,0 0 0,0 0-1,0 0 1,0 0 0,0 0 0,0 0-1,0 0 1,1 0 0,-1 0 0,0 1-1,0-1 1,0 0 0,0 0 0,0 0 0,0 0-1,0 0 1,0 0 0,0 0 0,0 0-1,0 0 1,0 0 0,1 0 0,-1 0-1,0 0 1,0 0 0,0 0 0,0 0-1,0 0 1,0 0 0,0 0 0,0 0 0,0 0-1,0 0 1,1 0 0,-1 0 0,0 0-1,0 0 1,0 0 0,0 0 0,0 0-1,0 0 1,0 0 0,0 0 0,0 0-1,0 0 1,0-1 0,0 1 0,1 0-1,-1 0 1,0 0 0,0 0 0,0 0 0,0 0-1,0 0 1,8-7-197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15251,'-61'427'7541,"37"-155"-4579,-22-4-777,87-405-1493,-27 83-770,3 1 0,3 1-1,49-95 1,-65 140 36,1-1-1,0 1 1,1 0 0,0 0 0,0 1-1,12-10 1,-17 14 30,1 1-1,-1 0 0,1 0 1,0 0-1,-1 0 1,1 0-1,0 0 1,0 0-1,0 1 1,-1-1-1,1 0 1,0 1-1,0 0 1,0-1-1,0 1 1,0 0-1,0 0 1,0 0-1,0 0 1,0 1-1,0-1 1,0 0-1,-1 1 0,1 0 1,0-1-1,0 1 1,0 0-1,-1 0 1,1 0-1,0 0 1,-1 0-1,1 0 1,-1 0-1,1 1 1,1 1-1,1 2-6,-1 0-1,-1 0 1,1 0-1,0 1 1,-1-1-1,0 1 1,-1-1-1,1 1 1,-1 0-1,0-1 1,-1 1-1,1 0 1,-1 11-1,0-5 68,-1 0 0,0 0 0,-1 0 0,-5 17 0,15-54-3,-1-1 0,-1 1 0,-2-1 0,0-1 0,-2 1 0,-1-1 0,-4-48 0,3 63-827,8 16-91,1 3 245,6 1-337,1 1 1,-1-2-1,2 0 0,-1-1 1,1-1-1,0-1 1,0 0-1,1-1 1,-1-1-1,1 0 0,-1-2 1,1 0-1,23-3 1,-34 2 794,0 0 0,0-1 0,0 0 0,0-1 0,10-4 0,-15 6 326,-1 0 1,1 1 0,-1-1 0,1 0 0,-1 1 0,0-1 0,0 0 0,1 0-1,-1 0 1,0 0 0,0 0 0,0-1 0,0 1 0,0 0 0,0 0-1,0-1 1,-1 1 0,1 0 0,0-1 0,-1 1 0,1-1 0,-1 1-1,0-1 1,1 1 0,-1-1 0,0 1 0,0-1 0,0 0 0,0 1-1,0-1 1,0-1 0,-1 1-50,0 1 0,0 0 0,0-1-1,1 1 1,-1 0 0,0 0 0,-1 0 0,1 0 0,0-1 0,0 2-1,0-1 1,-1 0 0,1 0 0,0 0 0,-1 0 0,1 1-1,-1-1 1,1 1 0,-1-1 0,1 1 0,-1 0 0,1-1 0,-1 1-1,0 0 1,1 0 0,-1 0 0,1 0 0,-1 1 0,1-1-1,-1 0 1,-1 1 0,-4 0 228,1 0 0,0 1 0,0 0 0,0 0 0,0 0 0,-8 5 0,9-4-197,1 0 1,-1 1-1,1-1 0,0 1 1,0 0-1,0 0 1,1 1-1,-1-1 0,1 1 1,0 0-1,1 0 0,-1 0 1,1 0-1,0 0 0,-2 8 1,3-10-104,0-1 0,1 1 0,-1 0 0,1 0 0,0 0 0,0-1 0,0 1 0,0 0 1,1 0-1,-1-1 0,1 1 0,-1 0 0,1 0 0,0-1 0,0 1 0,0-1 0,0 1 0,1-1 0,-1 1 0,1-1 0,0 0 1,-1 0-1,1 1 0,0-1 0,0-1 0,0 1 0,1 0 0,-1 0 0,0-1 0,1 1 0,-1-1 0,3 1 0,0 0-2,0 0 1,1 0-1,-1-1 0,0 0 0,0 0 0,1 0 0,-1-1 0,0 0 0,1 0 0,-1 0 0,0-1 0,0 0 0,1 0 0,-1 0 1,0 0-1,0-1 0,0 0 0,0 0 0,0 0 0,0-1 0,-1 1 0,9-7 0,-7 4-10,0 0-1,0 0 1,-1-1 0,1 0-1,-1 0 1,0 0 0,-1 0-1,0-1 1,0 0 0,0 0-1,-1 0 1,0 0-1,0 0 1,-1-1 0,3-8-1,-6-2-68,1 18 44,0 0-1,0 0 1,0 0 0,0-1 0,0 1-1,0 0 1,-1 0 0,1 0-1,0-1 1,0 1 0,0 0-1,0 0 1,-1 0 0,1 0-1,0 0 1,0 0 0,0-1-1,-1 1 1,1 0 0,0 0-1,0 0 1,0 0 0,-1 0 0,1 0-1,0 0 1,0 0 0,-1 0-1,1 0 1,0 0 0,0 0-1,0 0 1,-1 0 0,1 0-1,0 0 1,-1 0 0,0 1-7,-1 0-1,1 0 1,-1 0 0,1 0 0,-1 0 0,1 1 0,0-1 0,-1 0 0,1 1-1,0-1 1,0 1 0,0-1 0,-1 3 0,0 1-65,-1-1-1,1 1 1,0 0 0,1-1 0,-1 1-1,1 0 1,0 0 0,0 0 0,0 0-1,1 0 1,0 0 0,0 8 0,1-11-35,-1 0 0,1 0 0,0 0 0,-1 0 0,1 0 0,0 0 0,0 0 0,0 0 0,0 0 0,1 0 0,-1-1 0,1 1 0,-1-1 0,1 1 0,-1-1 0,1 1 0,0-1 0,-1 0 0,1 0 0,0 0 0,0 0 0,0 0 1,0 0-1,0-1 0,0 1 0,0 0 0,0-1 0,0 0 0,0 1 0,1-1 0,-1 0 0,2-1 0,4 1-115,-1 0 0,1-1 0,-1 0 0,1 0 0,-1-1 0,12-4 0,16-8-722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15803,'6'3'2033,"6"3"-1193,18-5-184,10 0 1297,17-1-753,6 0-168,10-1-248,1 0-168,-1-2-784,-4 0-600,-21-2 712,-12 1-160,-17 1-216</inkml:trace>
  <inkml:trace contextRef="#ctx0" brushRef="#br0" timeOffset="1">70 295 17084,'31'12'1528,"11"-15"-936,6-3-208,8-1 520,1 2-79,0 2-209,-2 0-360,-9 3-664,-11 0 504,-5-7-176,-5-2-88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43 14403,'0'-1'65,"0"1"-1,0-1 1,0 1 0,0 0-1,0-1 1,0 1 0,0-1-1,0 1 1,0 0 0,-1-1-1,1 1 1,0 0 0,0-1-1,0 1 1,0-1 0,0 1-1,-1 0 1,1-1 0,0 1-1,0 0 1,-1-1 0,1 1-1,0 0 1,0 0 0,-1-1-1,1 1 1,0 0 0,-1 0-1,1 0 1,-1-1 0,1 1-1,0 0 1,-1 0 0,-15 3 1419,-13 16 672,25-16-1977,1-1 0,0 1 1,0 0-1,1-1 1,-1 1-1,1 1 0,-1-1 1,1 0-1,0 1 1,0-1-1,0 1 0,1-1 1,-3 8-1,4-9-160,0 1 1,-1-1-1,1 1 1,0 0-1,1-1 0,-1 1 1,0 0-1,1-1 1,-1 1-1,1-1 0,0 1 1,0-1-1,0 1 1,0-1-1,0 0 0,1 1 1,-1-1-1,1 0 0,-1 0 1,1 0-1,2 2 1,25 24-767,-20-20 424,0 1 1,0 0-1,-1 0 1,13 19-1,-15-16 226,0 0 0,0 1-1,-1-1 1,0 1 0,-1 0-1,-1 0 1,0 1-1,-1-1 1,0 1 0,-1 21-1,-1-26 162,0 0 0,-1 1 0,0-1-1,-1 0 1,0 0 0,-1 0 0,0 0 0,0 0-1,-1 0 1,0-1 0,0 0 0,-1 0 0,0 0-1,-1 0 1,1-1 0,-9 8 0,11-12-9,1-1 0,-1 0 0,0 0 0,0 0 0,0 0 0,-1 0 0,1-1 0,-5 3 0,7-4-43,0 0 0,1 0-1,-1 1 1,0-1-1,1 0 1,-1 0-1,0 0 1,0 0-1,1 0 1,-1 0-1,0 0 1,1 0-1,-1 0 1,0-1-1,1 1 1,-1 0-1,0 0 1,1-1-1,-1 1 1,0 0 0,1-1-1,-1 1 1,0 0-1,1-1 1,-1 1-1,1-1 1,-1 1-1,1-1 1,-1 0-1,1 1 1,0-1-1,-1 1 1,1-1-1,0 0 1,-1 1-1,1-1 1,0 0 0,0 1-1,-1-1 1,1 0-1,0 1 1,0-1-1,0 0 1,0 0-1,0 1 1,0-2-1,0-4-10,1 0 0,-1 0 0,1 0 0,0 0 0,1 0 0,-1 0 0,1 0 0,0 1 0,1-1 0,3-6 0,6-10-64,18-22-1,15-12-41,3 1 1,104-91-1,-79 79 366,-68 63-231,0-1 31,1 0-1,-1 1 0,0-2 0,0 1 0,-1-1 0,1 1 0,-1-1 1,-1 0-1,1-1 0,-1 1 0,4-11 0,-7 16-44,0 0-1,0 0 0,1 0 1,-1 0-1,0 1 1,-1-1-1,1 0 0,0 0 1,0 0-1,0 0 0,0 0 1,-1 0-1,1 0 1,0 1-1,-1-1 0,1 0 1,-1 0-1,1 0 1,-1 1-1,1-1 0,-1 0 1,0 1-1,1-1 1,-1 0-1,0 1 0,1-1 1,-1 1-1,0-1 1,0 1-1,0-1 0,1 1 1,-1 0-1,0-1 1,0 1-1,0 0 0,0 0 1,0 0-1,0-1 1,0 1-1,0 0 0,-1 1 1,-4-2 51,-1 1 1,1 0-1,0 0 1,-11 3-1,6-1 7,1 1-1,-1 0 0,1 1 0,0 0 0,0 1 1,0 0-1,-13 9 0,20-12-49,0 0 0,1 0 0,-1 0 0,1 1 0,0-1 0,0 1 0,0 0 0,0-1 0,0 1 0,0 0 0,1 0 0,-3 5 0,4-6-9,-1 0 0,1 1 1,0-1-1,0 0 0,0 0 0,0 1 1,0-1-1,0 0 0,1 1 0,-1-1 1,1 0-1,0 0 0,-1 0 0,1 0 1,0 0-1,0 1 0,0-2 0,1 1 0,-1 0 1,3 3-1,0 0-80,2 0-1,-1 0 1,0 0 0,1-1-1,0 1 1,0-1 0,0-1 0,1 1-1,-1-1 1,1 0 0,9 2-1,-2-1-76,-1 0-1,1-2 1,0 1-1,-1-2 0,16 0 1,10-3-182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15491,'-6'8'519,"1"1"0,0-1-1,0 2 1,1-1 0,0 0-1,0 1 1,1 0 0,-3 17-1,5-22-334,1 0-1,-1 0 1,1 0-1,0 0 1,1 0-1,-1 0 1,1 0 0,2 9-1,-2-11-104,0-1 0,1 1 0,-1-1 0,0 1 0,1-1 0,0 1 0,-1-1 0,1 0 0,0 0-1,0 0 1,0 0 0,0 0 0,1 0 0,-1 0 0,0-1 0,4 2 0,-2-1-30,1-1 0,-1 1 0,0-1 0,1-1 0,-1 1 0,1 0 0,-1-1 0,1 0 0,-1 0 0,1 0 0,-1-1 0,1 0 0,-1 0 0,0 0 0,1 0 0,-1 0 0,0-1 0,0 0 0,0 0 0,0 0 0,0 0 0,6-6 0,0 1 15,0-1 0,-1 0 1,0-1-1,0 0 0,0-1 0,12-19 0,-6-2 58,-13 27-71,-4 17-58,1-5-12,-1 0-153,1 0 1,0 0-1,1 0 1,-1 0-1,1 0 0,1 0 1,1 10-1,-1-15 94,-1-1-1,1 0 1,0 0 0,0 0-1,0 0 1,0 0 0,0 0-1,0 0 1,0 0-1,1 0 1,-1 0 0,1-1-1,-1 1 1,1-1 0,0 1-1,0-1 1,0 1 0,-1-1-1,1 0 1,0 0-1,1 0 1,-1 0 0,0 0-1,0-1 1,0 1 0,0-1-1,1 1 1,-1-1 0,0 0-1,4 0 1,36-1-541,17-7-160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15651,'11'-3'1420,"11"-2"1248,-22 5-2599,1 0-1,-1 0 1,1 0-1,-1 0 1,0 1-1,1-1 1,-1 0-1,0 0 1,1 1-1,-1-1 1,0 0-1,1 1 0,-1-1 1,0 0-1,1 1 1,-1-1-1,0 1 1,0-1-1,1 0 1,-1 1-1,0-1 1,0 1-1,0-1 1,0 1-1,0-1 1,0 0-1,0 1 1,0-1-1,0 1 1,0-1-1,0 1 1,0-1-1,0 1 1,0-1-1,0 1 1,0-1-1,0 0 1,-1 1-1,1-1 0,0 1 1,0-1-1,0 0 1,-1 1-1,1 0 1,-11 26 1319,8-20-1134,0 1 1,0 0 0,1 0 0,-1 0-1,0 14 1,3-20-236,0-1 0,0 1-1,0 0 1,0 0 0,0 0 0,1 0 0,-1-1-1,1 1 1,-1 0 0,1 0 0,0-1 0,-1 1 0,1-1-1,0 1 1,0 0 0,0-1 0,1 1 0,-1-1-1,0 0 1,0 0 0,1 1 0,-1-1 0,1 0 0,-1 0-1,1 0 1,0 0 0,-1 0 0,1-1 0,0 1-1,2 0 1,5 1-13,-1 0-1,1 0 1,0-1 0,-1-1-1,1 1 1,0-1-1,0-1 1,0 0 0,-1 0-1,1-1 1,0 0-1,15-6 1,-10 3-2,0 0 0,0-2 0,-1 0 0,0 0 0,-1-1 1,21-17-1,-6-3-20,-27 28 15,0 0 0,0 1 1,-1-1-1,1 0 0,0 0 1,0 0-1,0 0 0,0 0 1,0 0-1,0 0 0,0 1 1,0-1-1,0 0 0,0 0 1,0 0-1,0 0 0,0 0 1,1 0-1,-1 1 1,0-1-1,0 0 0,0 0 1,0 0-1,0 0 0,0 0 1,0 0-1,0 0 0,0 0 1,0 1-1,0-1 0,0 0 1,1 0-1,-1 0 0,0 0 1,0 0-1,0 0 0,0 0 1,0 0-1,0 0 0,0 0 1,1 0-1,-1 0 0,0 0 1,0 0-1,0 0 0,0 0 1,0 0-1,0 0 0,1 0 1,-1 0-1,0 0 1,0 0-1,0 0 0,0 0 1,0 0-1,0 0 0,1 0 1,-1 0-1,0 0 0,0 0 1,0 0-1,0 0 0,-2 12-96,-2 0-1,-5 17 0,6-22-29,0 1-1,0-1 1,1 1 0,0-1-1,1 1 1,-1 0-1,2 0 1,-1 0-1,1 0 1,1 13-1,3-10-168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16756,'-22'-9'2418,"-1"0"-863,20 7-303,12 2 725,29 6-1844,1-3 0,-1-1 0,0-2 0,1-1-1,-1-3 1,69-14 0,-96 14-110,-20 3-16,-20 2-8,-280 18 882,326-18-1093,-1 1 0,21 5 0,-8-2-11,2 0 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3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18948,'2'-3'2242,"-1"2"-2362,0-1 0,1 1 0,-1 0 0,1-1 1,-1 1-1,1 0 0,-1 0 0,1 0 0,2-1 0,16-5 755,1 1-1,0 1 1,0 1 0,0 1-1,29-1 1,110 5 67,-157-1-688,98 12 162,-65-6-110,-80-11-26,0 2 0,0 2 0,0 2 0,0 1 0,0 3 0,0 2 0,-77 21 0,111-25-35,6-2-4,1 0 1,-1 0-1,0 0 1,1 0-1,-1 1 0,1 0 1,0 0-1,-5 3 1,8-5-2,-1 0 0,1 0 0,0 0 0,0 0 0,0 1 0,0-1 0,0 0 1,0 0-1,0 0 0,0 0 0,0 0 0,0 1 0,0-1 0,0 0 0,0 0 0,0 0 0,0 0 0,0 0 1,0 1-1,0-1 0,0 0 0,0 0 0,0 0 0,0 0 0,0 1 0,0-1 0,0 0 0,0 0 1,0 0-1,0 0 0,0 0 0,0 1 0,0-1 0,1 0 0,-1 0 0,0 0 0,0 0 0,0 0 1,0 0-1,0 0 0,0 0 0,0 1 0,1-1 0,-1 0 0,0 0 0,0 0 0,0 0 0,0 0 1,1 0-1,-1 0 0,0 0 0,0 0 0,0 0 0,0 0 0,0 0 0,1 0 0,-1 0 0,0 0 1,0 0-1,0 0 0,0 0 0,1 0 0,-1 0 0,0 0 0,0 0 0,0-1 0,16 2 2,155-15 2,-107 7-194,120 1 0,-180 6 173,1 0-33,0 0 0,0 1 0,0-1-1,-1 1 1,1 0 0,0 0 0,0 0 0,-1 1 0,1 0 0,5 3 0,-10-5 44,1 0 1,-1 0 0,0 0 0,0 0 0,0 0 0,0 1 0,0-1 0,0 0 0,1 0 0,-1 0 0,0 0 0,0 0 0,0 0 0,0 1 0,0-1 0,0 0 0,0 0 0,0 0 0,0 0 0,0 1 0,0-1 0,0 0 0,0 0 0,0 0 0,0 0 0,0 1 0,0-1 0,0 0 0,0 0 0,0 0 0,0 0 0,0 0 0,0 1 0,0-1 0,0 0 0,0 0 0,0 0 0,0 0 0,0 0 0,-1 1 0,1-1 0,0 0 0,0 0 0,0 0 0,0 0 0,0 0 0,0 0 0,-1 0 0,1 0 0,0 1 0,0-1 0,0 0 0,0 0 0,-1 0 0,1 0 0,0 0 0,0 0 0,0 0 0,0 0 0,0 0 0,-1 0 0,1 0 0,0 0 0,0 0 0,-1 0 0,-10 1-81,-3-1-513,0-1 0,-1-1 0,1 0 0,-20-6 0,-20-2-1613,14 5 1371,-1 1-273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17948,'-14'56'3993,"7"-15"-3551,-7 35 431,-5 101 1,22-154-500,-3-23-360,0 0-1,1 1 1,-1-1 0,0 1 0,0-1 0,1 1-1,-1-1 1,0 0 0,0 1 0,1-1-1,-1 0 1,0 1 0,1-1 0,-1 0 0,1 0-1,-1 1 1,0-1 0,1 0 0,-1 0 0,1 0-1,-1 1 1,1-1 0,-1 0 0,1 0-1,-1 0 1,0 0 0,1 0 0,-1 0 0,1 0-1,-1 0 1,1 0 0,-1 0 0,1 0-1,-1 0 1,1 0 0,-1-1 0,1 1 0,-1 0-1,0 0 1,1 0 0,-1-1 0,1 1 0,-1 0-1,0-1 1,1 1 0,-1 0 0,0 0-1,1-1 1,-1 1 0,1-1 0,13-12 194,-1-2 0,0 1 0,-1-1 0,15-24 0,-5 7 7,11-15 48,-18 24-163,0 1 0,2 1-1,34-35 1,-35 47-48,-16 9-50,1 0 0,-1 0 0,1 0 0,-1 0 0,0 0 0,1 0 0,-1 0 0,1 0 1,-1 1-1,1-1 0,-1 0 0,0 0 0,1 0 0,-1 0 0,1 1 0,-1-1 0,0 0 0,1 0 0,-1 1 0,0-1 0,1 0 0,-1 1 0,1 0 1,0 1-3,0 1 0,1 0 0,-1 0 1,-1 0-1,1 0 0,0 0 1,-1 0-1,1 6 0,2 93 53,-3-24-135,3-66-168,-3-11 254,0-1 0,0 0 1,0 0-1,1 0 1,-1 0-1,0 0 1,0 0-1,0 0 1,1 0-1,-1 0 1,0 0-1,0 0 0,1 0 1,-1 0-1,0 0 1,0 0-1,0 0 1,1 0-1,-1-1 1,0 1-1,0 0 1,0 0-1,0 0 0,1 0 1,-1 0-1,0 0 1,0-1-1,0 1 1,0 0-1,0 0 1,1 0-1,-1 0 0,0-1 1,0 1-1,0 0 1,0 0-1,0 0 1,0-1-1,0 1 1,0 0-1,0 0 1,0 0-1,0-1 0,0 1 1,0 0-1,0 0 1,0 0-1,0-1 1,0 1-1,6-11-41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17580,'0'-1'188,"0"0"0,1-1 0,-1 1 0,1 0 0,-1 0 0,1-1 1,-1 1-1,1 0 0,0 0 0,0 0 0,-1 0 0,1 0 0,2-2 0,3 4 961,-2 11 54,0 36-248,-3 1 1,-1-1-1,-10 64 0,8-84-774,-6 54-50,-9 151-837,17-238 624,-1 0-1,1 1 0,-1-1 1,-1 0-1,1 1 1,-3-7-1,-3-7-139,-1-11-133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2 117 16596,'-1'-13'2024,"9"4"-992,5-1-304,12 1 1481,6-1-593,12 0-496,6-1-151,7-1-289,1 1-112,3 4-200,-1 0-224,-7 2-368,-4 2-304,-12 3-736,-7 0 1216,-20 2-233,-11 1-191,-21-2-168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17748,'8'0'2632,"8"-2"-1399,6-8-425,5-3 2232,6-3-1599,4 1-209,3 0-376,2 1-160,-3 4-536,-1 6-328,-6 4-928,-2 3-584,-9 1 1320,-2 3-288,-8-7-249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19724,'-5'9'651,"0"1"-1,0 0 1,1 0 0,0 1-1,1-1 1,-2 12-1,0-4-356,-4 17 56,1-1 0,-6 65-1,14-98-321,0 1-1,-1-1 0,1 0 0,0 1 0,0-1 0,0 1 0,0-1 0,1 1 0,-1-1 0,0 0 0,1 1 1,-1-1-1,1 0 0,-1 1 0,1-1 0,-1 0 0,1 1 0,0-1 0,0 0 0,1 2 0,-1-3 2,0 1 0,0-1 0,0 0 0,0 1 0,0-1 0,0 0 0,0 0 0,0 0 0,0 1 0,1-1 0,-1 0 0,0-1 0,0 1 0,0 0-1,0 0 1,0 0 0,0-1 0,0 1 0,0 0 0,2-2 0,5-2 139,0-1 0,0 0 0,0 0 0,12-13 0,43-43 517,-39 35-339,2 2-1,41-32 1,-66 55-339,0 0 0,1 0 1,-1 0-1,0 0 1,1 0-1,-1 1 0,1-1 1,-1 0-1,1 1 1,-1-1-1,1 1 0,-1-1 1,1 1-1,-1 0 1,1-1-1,0 1 0,-1 0 1,1 0-1,-1 0 1,1 1-1,-1-1 0,1 0 1,0 1-1,1 0 1,-2 0-6,1 0 0,-1 1 1,1-1-1,-1 1 0,0 0 1,0 0-1,0-1 0,0 1 0,0 0 1,0 0-1,0 0 0,-1 0 1,1 0-1,-1 0 0,1 0 1,-1 0-1,0 3 0,2 22-32,-2-21 18,0 0 1,0 0 0,1-1-1,0 1 1,3 10 0,-4-15 10,1-1 0,0 1-1,-1 0 1,1-1 0,-1 1 0,1 0 0,0-1 0,-1 1 0,1-1 0,0 1 0,0-1 0,0 0 0,-1 1 0,1-1 0,0 0 0,0 1 0,0-1 0,0 0 0,-1 0 0,1 0-1,0 0 1,0 0 0,0 0 0,0 0 0,0 0 0,0 0 0,0 0 0,-1 0 0,1-1 0,0 1 0,0 0 0,1-2 0,34-13-38,-30 12 23,33-17-8,40-18 9,-71 35 8,0 0 0,0 1 0,1 0 0,-1 0 0,1 1-1,-1 0 1,15 0 0,-21 1 4,1 0 0,-1 1 0,0-1 0,0 1 0,0-1 0,1 1 0,-1 0 0,0 0 0,0 0 0,0 0 0,0 0 0,-1 1 0,1-1 0,0 1 0,0-1 0,-1 1 0,1-1 0,-1 1 0,1 0 0,-1 0 0,0 0 0,0 0 0,0 0 0,0 0 0,0 0 0,0 0 0,0 4 0,15 23-33,-14-28 38,-1 0 1,0 0-1,1 0 0,-1 0 0,1 0 0,-1 0 0,1 0 0,-1 0 1,1-1-1,0 1 0,0-1 0,-1 1 0,1-1 0,0 0 1,-1 0-1,1 1 0,0-1 0,0-1 0,0 1 0,-1 0 0,1 0 1,0-1-1,-1 1 0,4-1 0,6-3 17,-1 1 0,18-10 0,-21 10-6,28-16 49,-17 10-34,28-12 1,-42 19-40,1 0 0,0 1-1,-1 0 1,1 0 0,0 0 0,0 0-1,0 1 1,0 0 0,0 0 0,0 0 0,6 2-1,-10-2 4,0 1 0,0-1 0,1 0 0,-1 1 0,0-1 0,0 1 0,0-1 0,0 1 0,0 0 0,0-1 0,0 1 0,-1 0 0,1 0 0,0 0 0,0 0 0,-1-1 0,1 1 0,0 0 0,-1 0 0,1 0 0,-1 1 0,2 1 0,1 26-172,0-6-303,-3-22 441,0-1-1,0 0 1,0 0-1,0 0 1,0 0-1,0 0 1,0 1-1,0-1 1,0 0-1,0 0 1,1 0-1,-1 0 1,0 0-1,0 0 1,0 0-1,0 1 1,0-1-1,0 0 0,1 0 1,-1 0-1,0 0 1,0 0-1,0 0 1,0 0-1,1 0 1,-1 0-1,0 0 1,0 0-1,0 0 1,0 0-1,0 0 1,1 0-1,-1 0 1,0 0-1,0 0 1,0 0-1,0 0 1,1 0-1,-1 0 1,0 0-1,0 0 0,0-1 1,0 1-1,0 0 1,1 0-1,-1 0 1,0 0-1,0 0 1,0 0-1,0 0 1,0-1-1,9-8-1299,-6 6 1049,2-4-475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218 332 19788,'0'-1'95,"0"0"-1,0 0 1,0 0-1,0 0 0,0 0 1,0 0-1,0 0 1,0 0-1,0 0 0,-1 0 1,1 0-1,0 0 1,-1 0-1,1 1 1,-1-1-1,1 0 0,-1 0 1,1 0-1,-1 1 1,1-1-1,-1 0 1,0 0-1,0 1 0,1-1 1,-1 1-1,0-1 1,0 1-1,0-1 1,1 1-1,-1-1 0,-1 0 1,-2-1 110,0 1 1,0-1-1,0 0 1,0 1-1,0 0 0,-6-1 1,3 2-110,1 0 1,-1 0-1,1 1 0,-1 0 1,1 1-1,0-1 1,0 1-1,0 0 0,0 1 1,0-1-1,0 1 0,0 0 1,1 1-1,-1-1 1,1 1-1,0 0 0,0 1 1,-5 5-1,5-5-98,0 0-1,1 1 1,-1 0-1,1 0 1,0 0-1,0 0 1,1 1 0,0-1-1,0 1 1,0 0-1,1 0 1,0 0-1,1 0 1,-1 0-1,1 0 1,0 8 0,2-12 0,-1-1 1,0 1-1,0-1 1,1 1 0,0-1-1,-1 1 1,1-1 0,0 1-1,0-1 1,0 1 0,1-1-1,-1 0 1,1 0-1,-1 0 1,1 1 0,0-2-1,2 3 1,-1-1 0,0-1 0,1 1 1,-1-1-1,1 0 0,0-1 1,-1 1-1,1-1 0,0 1 0,0-1 1,4 0-1,4 1 1,1-1 1,-1-1-1,0 0 1,1 0-1,-1-1 1,16-4-1,-8 1 11,-1-2-1,0 0 1,0-1-1,-1-1 1,0-1-1,33-21 1,-37 20-7,-1 0 1,0 0-1,0-2 1,-1 0 0,-1 0-1,0-1 1,0 0-1,12-23 1,-22 36-7,-1-1-1,0 1 1,1 0 0,-1-1 0,1 1-1,-1-1 1,0 1 0,0 0-1,1-1 1,-1 1 0,0-1 0,0 1-1,0-1 1,1 1 0,-1-1 0,0 0-1,0 1 1,0-1 0,0 1-1,0-1 1,0 1 0,0-1 0,0 1-1,0-1 1,0 1 0,-1-1-1,1 1 1,0-2 0,-1 3-3,0-1-1,0 0 1,1 1 0,-1-1-1,0 1 1,0-1 0,1 1 0,-1-1-1,0 1 1,1-1 0,-1 1-1,1-1 1,-1 1 0,1 0-1,-1 0 1,0 1 0,-7 10-196,0 2 0,0-1 0,2 1 0,-1 0 0,2 0 0,0 1 0,1 0 0,0 0 0,-2 21 0,6-33 90,0-1 0,-1 0 1,1 1-1,0-1 0,1 0 0,-1 1 0,0-1 0,1 0 0,-1 1 0,1-1 1,0 0-1,-1 0 0,1 1 0,0-1 0,0 0 0,1 0 0,-1 0 1,2 2-1,-1-3 12,-1 1 1,1-1-1,0 0 1,-1 0-1,1 0 1,0-1-1,0 1 0,0 0 1,0-1-1,0 1 1,-1-1-1,1 0 1,0 1-1,0-1 1,0 0-1,0 0 1,3-1-1,3 0-90,0-1 1,-1 0-1,1 0 0,-1-1 0,1 0 0,-1 0 1,0-1-1,0 0 0,10-8 0,3-4-356,-2-1-1,0-1 1,-1-1-1,-1 0 0,15-23 1,63-114-373,-90 149 1002,2-3-79,10-16 737,-2-1 0,0-1-1,-2 0 1,16-52 0,-29 71 1259,-6 18-785,-11 24 106,-73 167 1075,81-172-2255,1 1 0,1-1 0,2 1 0,1 0 0,-2 45 0,7-69-117,0 1 0,0 0 0,1-1 0,-1 0-1,1 1 1,3 9 0,-3-14-19,0 1-1,0 0 1,0 0 0,0-1-1,0 1 1,0 0 0,0-1-1,0 1 1,1-1 0,-1 0-1,1 1 1,-1-1-1,1 0 1,-1 0 0,1 0-1,0 0 1,-1 0 0,1 0-1,0-1 1,0 1 0,0 0-1,0-1 1,2 1 0,3-1 5,0 0 0,1 0 0,-1-1 0,0 1 0,0-2 0,0 1 0,0-1 0,0 0 0,0-1 0,0 1 0,-1-1 0,1-1 0,6-4 0,10-7 29,0 0 0,23-22 0,83-86 118,-107 99-255,-1-1 1,-2-1 0,24-41-1,-41 64 63,0 0-66,0 0 0,0 0 0,-1-1 0,1 1 0,-1 0 0,0-1 0,0 1 0,0-1 0,0 1-1,0-1 1,-1 1 0,0-1 0,1-3 0,-2 6 90,1 1-1,0-1 1,0 1-1,0 0 1,0-1-1,0 1 1,-1-1-1,1 1 0,0 0 1,0-1-1,-1 1 1,1 0-1,0-1 1,-1 1-1,1 0 1,0-1-1,-1 1 1,1 0-1,0-1 1,-1 1-1,1 0 1,-1 0-1,1 0 0,0 0 1,-1-1-1,1 1 1,-1 0-1,1 0 1,-1 0-1,1 0 1,-1 0-1,1 0 1,0 0-1,-1 0 1,1 0-1,-1 0 1,1 0-1,-1 0 1,1 1-1,-1-1 0,1 0 1,0 0-1,-1 0 1,1 1-1,-1-1 1,-22 13-362,21-12 325,-26 19-414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23917,'-4'-5'2337,"4"3"-2249,3 2 136,4 3 872,-3 4-888,-2 2-136,-2 1-176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20484,'0'1'171,"0"0"0,1 0 1,-1 0-1,1 0 0,-1 0 0,1 0 0,-1 0 0,1 0 0,-1 0 0,1 0 0,0 0 0,0 0 0,0 0 0,-1 0 0,1-1 0,0 1 0,0 0 0,0-1 0,0 1 0,0-1 0,0 1 0,2 0 0,-1-1 16,1 1-1,-1-1 0,0 0 0,0 0 1,1 0-1,-1 0 0,0 0 1,0-1-1,1 1 0,3-2 0,3-2 69,1 0-1,-1 0 1,-1-1-1,12-7 0,-7 2-109,0 0 0,0-1 0,12-14 0,-21 21-108,0 0 0,0-1 0,0 0 0,-1 1 1,1-2-1,-2 1 0,1 0 0,0 0 0,-1-1 0,0 0 1,2-10-1,-3 15-31,-1 0 0,0 1 0,0-1 0,0 0 0,0 1 0,0-1 0,0 0 0,0 1 0,0-1 0,0 0 0,0 1 0,0-1 0,-1 0 0,1 1 0,0-1 0,0 1 0,-1-1 0,1 0 0,0 1 0,-1-1 0,1 1 0,-1-1 1,1 1-1,0-1 0,-1 1 0,1-1 0,-1 1 0,-1-1 0,1 0 0,0 1 1,-1 0 0,1 0 0,0 0-1,-1-1 1,1 1 0,0 1 0,-1-1-1,1 0 1,0 0 0,-1 0 0,1 1 0,-2 0-1,-3 1 7,0 0 0,0 1 0,0 0 0,0 0 0,-7 7 0,3-2-9,0 1 1,1 1 0,0 0 0,1 0 0,-8 12 0,12-15-5,-1 1-1,1-1 1,1 1 0,-1-1-1,1 1 1,1 0 0,0 0 0,-3 16-1,5-22 0,0 0 0,0 0-1,0-1 1,0 1 0,0 0 0,1 0-1,-1-1 1,0 1 0,1 0 0,0-1-1,-1 1 1,1 0 0,0-1 0,0 1-1,0-1 1,0 1 0,0-1-1,0 0 1,0 1 0,0-1 0,1 0-1,-1 0 1,0 0 0,1 0 0,-1 0-1,1 0 1,-1 0 0,1 0 0,-1-1-1,1 1 1,0-1 0,-1 1-1,1-1 1,0 1 0,0-1 0,-1 0-1,4 0 1,4 1 7,0-1 1,-1 0-1,1-1 0,0 0 1,-1 0-1,11-4 0,53-19-13,-49 15 31,0 2 0,38-9 1,-59 16-28,-1-1 0,1 1 0,0 0 0,-1 0 0,1 0 1,0 0-1,0 0 0,-1 0 0,1 0 0,0 0 0,-1 0 1,1 1-1,0-1 0,-1 1 0,1 0 0,-1-1 0,1 1 1,0 0-1,-1 0 0,0 0 0,1 0 0,-1 0 0,0 0 1,3 2-1,-2 1 2,0 0 0,-1-1 1,1 1-1,-1 0 0,0 0 0,0 0 1,0 0-1,0 5 0,-1-6 7,1 0 1,-1 0-1,1 0 0,-1 1 0,1-1 0,0 0 0,0 0 1,0 0-1,1 0 0,-1-1 0,1 1 0,0 0 0,0 0 1,0-1-1,2 4 0,-2-6 0,0 1 1,-1 0 0,1-1-1,0 1 1,0-1-1,-1 1 1,1-1-1,0 0 1,0 0-1,0 0 1,-1 0-1,1 0 1,0 0-1,0 0 1,0 0-1,-1-1 1,1 1-1,0-1 1,2-1-1,36-17 40,-34 15-37,96-61-689,-87 60-231,-15 5 873,1 0 0,-1 0 0,0 0 0,0 1 0,0-1 0,1 0 0,-1 0 0,0 0 0,0 0 0,0 0 1,0 0-1,0 1 0,1-1 0,-1 0 0,0 0 0,0 0 0,0 0 0,0 1 0,0-1 0,0 0 0,0 0 0,0 0 0,0 1 0,1-1 1,-1 0-1,0 0 0,0 0 0,0 1 0,0-1 0,0 0 0,0 0 0,0 0 0,0 1 0,-1-1 0,1 0 0,0 0 0,0 0 1,0 1-1,-13 26-2663,8-16 2459,-1 4-578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19268,'11'-2'733,"0"1"0,0 0 0,-1 0-1,1 1 1,20 2 0,-29-1-625,1-1 0,-1 1 0,1 0 0,-1 0 0,1-1 0,-1 2 0,1-1 1,-1 0-1,0 0 0,0 1 0,0-1 0,1 1 0,-2 0 0,1 0 0,0-1 0,0 1 0,0 0 0,-1 1 0,1-1 0,-1 0 0,0 0 1,0 1-1,0-1 0,0 0 0,0 1 0,0-1 0,0 1 0,-1 0 0,1 4 0,-1-1-24,0 0-1,0 0 1,0-1 0,-1 1-1,0 0 1,0 0-1,0 0 1,-1-1 0,0 1-1,0-1 1,-1 1 0,-3 6-1,-5 6 157,-1 0 0,-16 17 0,7-8 154,19-25-371,1-1 0,0 0 0,0 1 0,1-1 0,-1 1 0,0-1 0,0 1 0,1 0 0,-1-1 0,1 1 0,-1-1 0,1 1 0,0 0 0,-1 2 0,1-3-18,1 0 1,-1 0 0,0 0 0,1-1 0,-1 1 0,1 0 0,-1-1 0,1 1 0,-1 0 0,1-1 0,-1 1 0,1 0 0,-1-1 0,1 1-1,0-1 1,0 1 0,-1-1 0,1 0 0,0 1 0,0-1 0,-1 0 0,1 1 0,0-1 0,0 0 0,0 0 0,-1 0 0,1 1-1,0-1 1,1 0 0,35 3-638,0-1-1,0-1 0,44-6 0,-76 5 578,-1 0 0,0-1 0,0 1 0,0-1-1,0 0 1,0 0 0,0-1 0,-1 1 0,1-1 0,0 0-1,-1 0 1,1 0 0,3-3 0,-5-2-539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16708,'-16'-2'2232,"6"-1"-1344,14-2-336,10-1 1377,14 3-825,0 2-184,10-2-664,8 0-416,1 0-936,2 2 992,-1-1-232,2-1-104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289 287 19044,'-18'-1'826,"0"2"0,0 0-1,0 1 1,0 1 0,0 0 0,-29 10 0,38-10-652,-1 1 0,1 0 0,0 0 0,0 1 0,0 0 0,1 1 0,-1 0 0,1 0 0,1 0 0,-1 1 1,1 0-1,0 1 0,-7 10 0,13-16-157,0 0 0,0 0 1,-1 0-1,2-1 1,-1 1-1,0 0 0,0 0 1,1 0-1,-1 1 0,1-1 1,-1 0-1,1 0 0,0 0 1,0 0-1,0 0 0,1 5 1,-1-6-11,1 0 1,-1 1-1,1-1 1,0 0 0,0 1-1,-1-1 1,1 0 0,0 0-1,0 1 1,0-1 0,0 0-1,1 0 1,-1 0 0,0-1-1,0 1 1,1 0 0,-1 0-1,3 0 1,1 1 0,0-1 1,0 1-1,0-1 1,0 0-1,1-1 1,-1 0-1,0 1 1,1-2 0,-1 1-1,0 0 1,1-1-1,6-2 1,-1-1 0,-1 0 1,0 0 0,1-1 0,-1-1 0,-1 0 0,1 0-1,11-11 1,-6 4 7,-1 0 0,0-1 0,16-23 0,-18 24-63,-12 14 45,1-1 0,-1 0 0,0 0 0,0 0 0,0 1 0,0-1 0,1 0 0,-1 0 0,0 1-1,0-1 1,0 0 0,0 0 0,0 1 0,0-1 0,0 0 0,0 0 0,0 1 0,0-1 0,0 0 0,0 0-1,0 1 1,0-1 0,0 0 0,0 1 0,0-1 0,0 0 0,0 0 0,0 1 0,0-1 0,0 0 0,-1 1-1,-11 38-42,9-30 33,-2 6-7,-1 6 25,-6 34-1,11-50-3,0 0 0,0 0 0,1 0 0,0 0 0,0 0 0,1 1 0,-1-1 0,1 0 0,0 0 0,1 0 0,-1 0 0,3 6 0,-2-9-44,0 0 1,-1 1 0,1-1 0,0 0-1,0 0 1,0 0 0,0 0 0,0 0-1,1-1 1,-1 1 0,0-1 0,1 1 0,-1-1-1,1 0 1,0 0 0,-1 0 0,1 0-1,0 0 1,0-1 0,0 1 0,-1-1-1,1 0 1,0 0 0,0 0 0,0 0-1,0-1 1,-1 1 0,1-1 0,4-1-1,0 1-272,0-1-1,0-1 0,0 0 0,0 0 0,-1 0 0,1-1 0,-1 1 1,0-2-1,0 1 0,8-9 0,-7 5 77,0-1-1,-1 0 1,0 0-1,0-1 1,-1 0 0,7-20-1,7-29-869</inkml:trace>
  <inkml:trace contextRef="#ctx0" brushRef="#br0" timeOffset="1">547 0 16772,'-17'42'4300,"3"-9"-2200,-1 11-314,-9 45 0,20-73-1538,2 0 0,-1 0 0,2 0 0,1 0 0,0 0-1,3 26 1,-3-39-232,1 0 0,-1-1 0,1 1 0,-1 0 0,1-1 0,0 1 0,0-1 0,0 1 0,0-1 0,1 1 0,-1-1 0,1 0 0,-1 0 0,1 0 0,0 0 0,0 0 0,-1 0 0,2 0 0,-1-1 0,0 1 0,0 0 0,0-1 0,1 0 0,-1 0 0,1 0 0,-1 0 0,1 0 0,-1 0 0,5 0 0,0 0-80,1-1 1,-1-1 0,0 1 0,0-1 0,1-1 0,-1 1 0,0-1 0,0 0 0,11-6-1,13-7-223,-24 11 182,0 0-1,0 0 1,0 1 0,1 0 0,-1 1 0,1 0 0,11-2 0,-18 4 95,-1 0 0,1-1 0,0 1-1,0 0 1,0 1 0,-1-1 0,1 0 0,0 0 0,0 0-1,0 0 1,-1 1 0,1-1 0,0 0 0,0 1 0,-1-1-1,1 0 1,0 1 0,-1-1 0,1 1 0,0-1 0,-1 1-1,1 0 1,-1-1 0,1 1 0,0 1 0,-1-1 11,1 1 1,0-1-1,-1 1 1,0 0 0,1 0-1,-1-1 1,0 1-1,0 0 1,0-1-1,0 1 1,-1 3 0,-1 5 23,0-1 0,-1 1 1,-5 12-1,6-17-92,2-4 65,-1 1 4,1 0 0,-1 0 0,0 0 0,1 0 0,-1 0 0,0 0 0,0-1 0,-1 1 0,1 0 0,0 0 0,-1-1 0,1 1 0,-4 2 0,-7-2-10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 19636,'-5'-4'1865,"-3"9"-1209,3 10-256,-3 13 1112,3 7-352,-2 15-479,-1 6-217,3 7-176,2 3 8,3-5-72,1-2-48,5-10-200,0-9-240,4-20-1657,4-9 1721,5-22-216,-1-13-160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62 11819,'8'-5'1565,"-1"-2"0,0 1 1,-1-1-1,0 0 1,0 0-1,8-14 1,-21 19 1133,-1 4-2342,-1 0 0,1 1 0,0-1-1,0 2 1,0-1 0,-11 7 0,-45 32-89,53-34-212,3-3-84,1 0 0,0 1 0,1 0 0,-1 1-1,1-1 1,-7 11 0,12-15 12,0-1 1,0 0-1,0 0 0,1 0 0,-1 1 0,0-1 0,1 0 0,-1 1 1,1-1-1,-1 0 0,1 1 0,0-1 0,-1 1 0,1-1 0,0 0 1,0 1-1,0-1 0,0 1 0,0-1 0,1 1 0,-1-1 1,0 0-1,1 1 0,-1-1 0,1 0 0,-1 1 0,1-1 0,0 0 1,-1 1-1,1-1 0,0 0 0,0 0 0,0 0 0,0 0 1,0 0-1,0 0 0,0 0 0,0 0 0,0 0 0,1-1 0,-1 1 1,0 0-1,0-1 0,1 1 0,-1-1 0,1 1 0,1 0 1,22 6-190,-1-1 0,34 5 1,-34-8 131,-1 2 1,0 0-1,22 9 0,-44-14 68,1 1-1,0 0 1,-1-1 0,1 1-1,-1 0 1,1 0-1,-1 0 1,1 0 0,-1 0-1,0 0 1,1 0-1,-1 0 1,0 1-1,0-1 1,0 0 0,0 1-1,0-1 1,1 3-1,-2-3 3,0 1-1,1-1 0,-1 0 0,0 0 0,0 1 1,-1-1-1,1 0 0,0 0 0,0 1 1,-1-1-1,1 0 0,0 0 0,-1 0 0,1 0 1,-1 1-1,0-1 0,1 0 0,-1 0 0,-1 1 1,-2 3-1,-1 0 1,0-1-1,0 1 1,0-1 0,-1-1-1,1 1 1,-1-1-1,-6 3 1,3-2-19,-15 7 38,-30 10 0,48-19-159,-1-1 1,0 1-1,0-1 1,1 0-1,-1 0 0,0-1 1,0 0-1,0 0 0,-13-3 1,19 3 74,-1 0 0,0-1 0,1 0 1,-1 1-1,0-1 0,1 0 0,-1 1 1,1-1-1,-1 0 0,1 0 0,-1 0 1,1-1-1,0 1 0,0 0 0,0 0 1,-1-1-1,1 1 0,0-1 0,-1-2 1,1 2 15,0-1 1,1 0 0,-1 0 0,1 1 0,-1-1-1,1 0 1,0 0 0,0 0 0,0 0 0,0 1 0,1-1-1,0-5 1,14-35-646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16179,'-2'30'1647,"-1"1"0,-2-1-1,-8 32 1,-5 34 655,17-87-2137,-9 91 1038,9-88-1116,1 1 0,1-1-1,0 0 1,1 1 0,6 23-1,-8-35-83,0 0-1,0 0 1,1 0-1,-1 0 0,1 0 1,-1 0-1,1-1 0,-1 1 1,1 0-1,0 0 1,-1 0-1,1 0 0,0-1 1,1 2-1,-2-2 0,1 0 0,-1 1 0,0-1 1,1 0-1,-1 0 0,1 0 0,-1 0 0,1 0 0,-1 0 0,0 0 0,1 0 1,-1 0-1,1 0 0,-1 0 0,0 0 0,1 0 0,-1-1 0,1 1 0,-1 0 1,0 0-1,1 0 0,-1-1 0,0 1 0,1 0 0,-1-1 0,2-1 6,0 0 0,0 0-1,0 0 1,-1 0-1,1-1 1,-1 1-1,1 0 1,-1-1 0,2-3-1,7-28 69,11-64-1,-5 22-197,-17 80 101,1 1 0,0-1 0,0 1 0,1 0 0,-1-1-1,1 1 1,0-1 0,2 6 0,14 38-70,-14-43 104,-1 1-1,2-1 0,-1 1 1,0-1-1,1 0 1,0-1-1,0 1 1,1 0-1,-1-1 0,1 0 1,0 0-1,0-1 1,0 1-1,0-1 1,1 0-1,-1-1 0,1 1 1,0-1-1,0 0 1,0-1-1,10 3 1,-8-4 27,0 1 0,0-1 1,0 0-1,0-1 1,0 0-1,0 0 1,0-1-1,-1 0 1,1 0-1,0 0 1,-1-1-1,0-1 1,1 1-1,-1-1 1,-1 0-1,11-8 1,-9 5 2,0 0 0,-1-1 0,1 0 1,-1 0-1,-1 0 0,0-1 1,0 0-1,-1 0 0,0-1 1,0 1-1,-1-1 0,5-19 0,-9 21-12,-4 15-35,-7 17-32,7-12 30,1 1-1,0-1 1,1 1-1,1 0 1,-1 0-1,3 23 0,-1-33 12,0 0-1,1 1 0,-1-1 0,1 0 0,0 0 0,0 0 1,0 0-1,1 0 0,-1 0 0,1 0 0,0 0 0,-1 0 1,5 4-1,-4-5 3,1-1 0,-1 1 0,0-1 0,0 0 0,1 1 1,-1-1-1,1 0 0,-1-1 0,1 1 0,-1 0 0,1-1 0,-1 1 1,1-1-1,0 0 0,-1 0 0,1 0 0,-1 0 0,1 0 0,0-1 1,2 0-1,3-1 18,1-1 1,-1 0-1,-1 0 1,1 0-1,0-1 1,-1 0-1,0-1 1,0 0-1,0 0 1,0 0-1,-1-1 1,7-8-1,4-4 54,-1-2 1,25-40-1,-13 0-46,-22 47-136,-16 44-15,0-3-822,2 1 0,-8 55 0,17-100 443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4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14675,'4'15'856,"6"0"-1120,1 3-808,8-3 1088,3 0-72,6-4-296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1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202 250 16388,'-26'32'2810,"17"-22"-2241,1 0 1,0 0-1,1 0 0,-10 20 1,7-7-22,1 1 1,1-1 0,-10 49-1,15-57-438,1 0 0,1 0 0,1 0-1,0 1 1,1-1 0,0 0 0,7 28-1,-3-23-76,1-2 7,5 36 0,-10-50-34,-1 0 1,1 0 0,-1 0 0,0 0 0,0 1 0,-1-1 0,1 0 0,-1 0 0,0-1 0,0 1 0,0 0 0,-1 0 0,1 0-1,-5 6 1,5-8 0,-1 0 0,1-1-1,-1 1 1,1-1 0,-1 1-1,0-1 1,0 0 0,0 1-1,1-1 1,-1 0 0,0 0-1,-1-1 1,1 1 0,0 0-1,0-1 1,0 1 0,0-1-1,0 0 1,-1 0 0,1 1-1,0-1 1,0-1 0,0 1-1,-1 0 1,1-1 0,0 1-1,0-1 1,0 1 0,0-1-1,0 0 1,0 0 0,0 0-1,0 0 1,0 0 0,0-1-1,0 1 1,1 0 0,-1-1-1,1 0 1,-1 1 0,1-1-1,-1 0 1,1 0 0,0 1-1,0-1 1,0 0 0,-1-4-1,0-2-11,0 1-1,1-1 0,-1 0 0,2 1 0,-1-1 0,1 0 0,1 0 0,-1 1 0,1-1 0,1 0 0,-1 1 0,6-14 0,3-7-86,28-51-1,-35 72 85,31-53-153,59-80 0,54-46 21,-13 44 380,-102 111 124,-45 45-289,1 0-1,1 2 0,1-1 1,0 1-1,0 0 0,2 1 1,0 0-1,1 1 0,-7 26 1,7-14 5,0 1 1,2-1-1,1 1 1,2 1 0,1 31-1,3-36 17,0 0-1,8 34 1,-8-51-77,0-1 1,1 0-1,0 0 1,1 0 0,0 0-1,0 0 1,1-1 0,0 0-1,0 0 1,7 8-1,-11-15-31,0 0 0,0 0-1,0 0 1,0 0-1,0 0 1,0 0-1,1-1 1,-1 1-1,0 0 1,1-1-1,-1 1 1,0 0 0,1-1-1,-1 0 1,1 1-1,-1-1 1,1 0-1,1 0 1,-2 0-8,0 0 0,-1-1 0,1 1 0,0 0 0,-1-1 1,1 1-1,-1-1 0,1 1 0,-1 0 0,1-1 0,-1 0 0,1 1 0,-1-1 1,1 1-1,-1-1 0,1 0 0,-1 1 0,0-1 0,1 0 0,-1 1 0,0-1 1,0 0-1,0 1 0,0-1 0,1 0 0,-1 0 0,0 1 0,0-1 0,0 0 1,0 0-1,-1 1 0,1-1 0,0 0 0,0 0 0,0 1 0,0-1 0,-1 0 1,-4-20-394,-2 0 0,0 1 0,-1 0 0,-17-30 0,10 21 79,-8-18-46,1 5 409,2-1-1,-17-56 0,36 97 27,0 0 0,1-1 0,-1 1 0,1-1 0,-1 1-1,1 0 1,0-1 0,0 1 0,0-1 0,0 1 0,0-1-1,1 1 1,1-5 0,-2 6-22,1 0-1,0 0 1,0 0 0,0 0-1,0 0 1,0 0 0,0 0-1,0 1 1,0-1 0,1 0-1,-1 1 1,0-1-1,0 1 1,0-1 0,1 1-1,-1-1 1,0 1 0,1 0-1,-1 0 1,0 0 0,1 0-1,-1 0 1,0 0-1,1 0 1,2 1 0,105 14 471,-74-8-579,54 3 0,-41-10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14419,'17'19'2017,"2"-6"-1025,-1-4-512,-2-9 3105,6 0-2593,2 0-88,1-2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20740,'0'-6'1529,"0"9"-1193,0 2-136,-3 15 424,2 11-232,1 8-176,0 5 16,1 5-136,2-2-56,0-2-192,0-4-96,-2-6-216,1-4-200,-2-8-480,-3-7 776,-4-16-1,-3-4-191,0-13 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17804,'0'-4'191,"0"0"-1,-1 0 1,1 0 0,1 0-1,-1 0 1,0 0 0,1 0-1,0 0 1,0 0 0,0 0 0,1 1-1,-1-1 1,1 0 0,0 1-1,0-1 1,0 1 0,0-1 0,1 1-1,-1 0 1,1 0 0,6-5-1,4-3 332,1 0 0,0 1 0,27-13 0,-39 21-460,22-10 262,-1 0-1,1 2 1,34-10 0,-44 16-250,1 1 0,0 0 0,-1 1 0,1 0 0,0 2 0,0-1 0,18 3 0,-29-2-66,-1 1-1,1-1 1,0 1-1,0 0 0,0 0 1,-1 0-1,1 1 1,0-1-1,-1 1 1,1 0-1,-1 0 0,0 0 1,0 0-1,0 1 1,0-1-1,0 1 1,0 0-1,0-1 0,-1 1 1,0 1-1,1-1 1,-1 0-1,0 1 1,2 6-1,-3-5 2,0 0 1,0 0-1,-1 0 0,1 0 0,-1 1 0,0-1 1,-1 0-1,0 0 0,1 0 0,-1 0 1,-1 0-1,1 0 0,-1 0 0,0 0 1,0-1-1,0 1 0,-1-1 0,-4 7 1,0-2 39,0-1 0,0 1 1,-1-2-1,0 1 1,-1-1-1,0 0 0,0-1 1,0 0-1,-1 0 1,-12 5-1,11-6-128,-1 0-1,0-1 1,0 0 0,0-1-1,0-1 1,0 0 0,-1 0-1,-21-1 1,34-1 82,0 0 0,0 0 1,1 0-1,-1-1 0,0 1 0,0 0 1,1 0-1,-1 0 0,0-1 0,0 1 1,0 0-1,1-1 0,-1 1 0,0 0 1,0 0-1,0-1 0,0 1 0,0 0 1,0-1-1,0 1 0,1 0 0,-1 0 0,0-1 1,0 1-1,0 0 0,0-1 0,0 1 1,0 0-1,0-1 0,-1 1 0,1 0 1,0-1-1,0 1 0,0 0 0,0-1 1,0 1-1,0 0 0,-1 0 0,1-1 1,0 1-1,0 0 0,0 0 0,-1-1 1,1 1-1,0 0 0,0 0 0,-1 0 1,1-1-1,0 1 0,0 0 0,-1 0 1,1 0-1,0 0 0,-1 0 0,1 0 0,0 0 1,-1-1-1,14-3-188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16812,'1'8'542,"1"1"0,-2 0 1,1 0-1,-1 0 0,-1 0 1,0 0-1,0 0 0,0-1 1,-5 14-1,-3 31 1324,8-52-1842,1 1-1,0-1 0,0 1 1,0-1-1,0 1 1,1-1-1,-1 1 0,0-1 1,0 0-1,1 1 1,-1-1-1,2 2 0,-2-2-12,0-1-1,0 1 0,1-1 0,-1 0 0,0 0 1,1 1-1,-1-1 0,0 0 0,1 1 1,-1-1-1,0 0 0,1 0 0,-1 0 0,1 1 1,-1-1-1,1 0 0,-1 0 0,0 0 0,1 0 1,-1 0-1,1 0 0,-1 0 0,1 0 1,-1 0-1,0 0 0,1 0 0,1 0 17,0-1 0,0 0-1,-1 0 1,1 1 0,-1-1-1,1 0 1,-1 0 0,1-1-1,-1 1 1,0 0 0,1 0-1,-1-1 1,0 1 0,0-1-1,0 1 1,0-1 0,1-2-1,2-5 127,0 0-1,0-1 0,-1 0 0,-1 0 1,1 0-1,-2 0 0,1 0 1,-2 0-1,1 0 0,-2-15 0,-2 13 96,-2 11-390,4 1 97,1 1-1,0-1 1,0 1-1,0-1 1,0 1-1,0-1 1,0 0 0,0 1-1,0-1 1,0 1-1,0-1 1,0 1-1,0-1 1,0 1-1,0-1 1,0 0-1,0 1 1,0-1 0,0 1-1,1-1 1,-1 1-1,0-1 1,0 0-1,0 1 1,1-1-1,-1 0 1,0 1-1,1-1 1,-1 0 0,0 1-1,1-1 1,-1 0-1,0 1 1,1-1-1,-1 0 1,1 0-1,-1 0 1,0 1 0,1-1-1,3 2-160,0-1 1,-1 1-1,1-1 0,0 0 0,0 0 1,-1 0-1,1-1 0,0 1 1,0-1-1,0 0 0,8 0 1,18-2-654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13843,'-6'2'494,"0"0"0,0 0 0,0 0 0,0 0 0,0 1 1,0 0-1,1 0 0,-1 1 0,1 0 0,0 0 0,0 0 0,0 0 0,-6 8 0,6-5-251,-1-1 0,1 1 0,0 0-1,1 1 1,0-1 0,0 1-1,0 0 1,1 0 0,-3 12 0,5-18-213,1 0 1,-1 0 0,1 0 0,0 0 0,0 0-1,0 0 1,0 0 0,0 0 0,0 1-1,0-1 1,1 0 0,-1 0 0,1 0 0,-1 0-1,1 0 1,0 0 0,0-1 0,2 4-1,-2-3 2,0-1-1,0 0 1,1 0-1,-1 0 1,1 0-1,-1 0 1,1-1-1,-1 1 1,1 0-1,-1-1 1,1 1-1,0-1 1,-1 1-1,1-1 1,0 0-1,0 0 1,2 0-1,3 0 78,0-1 1,-1 0-1,1 0 0,-1-1 1,1 1-1,-1-2 0,0 1 1,0-1-1,0 0 0,7-4 0,-6 3 78,-1-2-1,1 1 1,-1-1-1,0 0 0,0 0 1,7-10-1,-11 13-120,0 1 0,0-1 1,-1 0-1,1 1 0,-1-1 0,0 0 0,0 0 0,0 0 0,0 0 1,0 0-1,-1 0 0,1 0 0,-1 0 0,0 0 0,0 0 1,0 0-1,0 0 0,-1 0 0,1 0 0,-2-6 0,1 8-56,0 0-1,1 0 0,-1 0 0,0 0 0,0 0 0,0 0 1,0 0-1,0 0 0,0 0 0,0 1 0,0-1 0,0 0 1,-1 1-1,1-1 0,0 1 0,0-1 0,0 1 0,-1 0 1,1-1-1,0 1 0,0 0 0,-1 0 0,1 0 0,0 0 1,-1 0-1,1 0 0,0 1 0,0-1 0,-1 0 1,1 0-1,0 1 0,-3 0 0,3 0-137,-1-1-1,0 1 1,0 0 0,0 0-1,0-1 1,0 1 0,1 0-1,-1 1 1,0-1 0,1 0-1,-1 0 1,1 1 0,-1-1-1,1 1 1,0-1 0,0 1-1,0 0 1,-1-1 0,1 1-1,-1 3 1,2-5 74,0 1 1,0-1 0,0 0-1,0 1 1,1-1-1,-1 1 1,0-1-1,0 1 1,0-1-1,0 0 1,0 1-1,1-1 1,-1 1 0,0-1-1,0 0 1,1 1-1,-1-1 1,0 0-1,0 0 1,1 1-1,-1-1 1,0 0 0,1 1-1,-1-1 1,1 0-1,-1 0 1,0 0-1,1 1 1,-1-1-1,1 0 1,-1 0-1,0 0 1,1 0 0,-1 0-1,1 0 1,-1 0-1,1 0 1,-1 0-1,0 0 1,1 0-1,18-1-586,-19 1 627,25-5-988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183 132 17244,'0'0'106,"-1"0"0,1-1 1,-1 1-1,1 0 0,-1-1 0,1 1 1,-1 0-1,1 0 0,-1 0 1,1-1-1,-1 1 0,1 0 1,-1 0-1,0 0 0,1 0 0,-1 0 1,1 0-1,-1 0 0,1 0 1,-1 0-1,0 0 0,1 0 0,-1 0 1,1 1-1,-1-1 0,-19 4 406,8 1 148,-1 1 0,1 0 0,0 0 0,-21 16 0,26-17-543,1 0 0,-1 1-1,1-1 1,0 2-1,1-1 1,-1 1 0,1-1-1,1 1 1,-5 8-1,8-13-102,0-1-1,1 0 0,-1 1 1,0-1-1,1 0 0,-1 1 1,1-1-1,0 1 1,0-1-1,-1 1 0,1-1 1,0 1-1,0-1 0,0 1 1,0-1-1,1 1 0,-1-1 1,0 1-1,1-1 0,-1 1 1,0-1-1,2 3 0,-1-3-3,1 0 0,-1 0 0,0 0 0,0 0 0,1 0 0,-1 0 0,1-1 0,-1 1-1,0 0 1,1-1 0,0 1 0,-1-1 0,1 1 0,-1-1 0,1 0 0,-1 0 0,3 0-1,5 0 19,-1 0 0,0-1 0,0 0-1,0 0 1,0-1 0,-1 0-1,11-5 1,-6 1 53,0 0-1,-1-1 1,1 0-1,-2-1 1,1 0 0,-1-1-1,0 0 1,-1-1-1,12-15 1,-11 11 53,0-1 1,0-1-1,-2 0 1,0 0-1,-1 0 1,8-27-1,-13 37-87,-1 1 0,0-1-1,-1 0 1,1-9 0,-1 15-43,0-1-1,0 0 1,0 1 0,0-1 0,0 1-1,0-1 1,-1 1 0,1-1-1,0 1 1,0-1 0,0 1 0,0-1-1,-1 1 1,1-1 0,0 1 0,-1-1-1,1 1 1,0 0 0,0-1-1,-1 1 1,1 0 0,-1-1 0,0 1-3,0 0 0,0 0 1,1 0-1,-1 1 1,0-1-1,1 0 1,-1 0-1,0 1 0,1-1 1,-1 1-1,0-1 1,1 0-1,-1 1 1,1-1-1,-1 1 0,1 0 1,-1-1-1,1 1 1,-1-1-1,1 1 1,-1 1-1,-9 11-3,2 0-1,-1 1 1,2 0 0,-10 25-1,13-30 8,1 0 0,0 1 0,1-1 0,0 1 0,0 0 0,1-1 0,1 1 0,0 17 0,0-23-4,1-1 0,-1 1 0,1-1 0,0 0 0,0 0 0,1 0-1,-1 1 1,0-1 0,1 0 0,0 0 0,0-1 0,0 1 0,0 0 0,0-1-1,0 1 1,1-1 0,-1 0 0,6 4 0,-4-4-1,1 1-1,-1-2 1,1 1 0,-1 0-1,1-1 1,-1 0 0,1 0-1,0 0 1,0-1 0,-1 0-1,1 0 1,6 0 0,-4-1-4,1 0-1,0 0 1,-1 0 0,0-1 0,1-1 0,-1 1 0,0-1 0,0 0 0,-1-1 0,1 1 0,0-1-1,-1-1 1,0 1 0,0-1 0,-1 0 0,9-10 0,-11 9-63,-9 8 37,-8 9-2,10-7 25,1 0 1,1 0 0,-1 1-1,0-1 1,1 0 0,0 1 0,-3 8-1,5-12 9,0 0-1,-1 0 1,1 0-1,0 0 1,0 0-1,-1 0 1,1 0-1,0 0 1,0 0 0,0 0-1,0 0 1,1 0-1,-1 0 1,0 0-1,0 0 1,1 0-1,-1 0 1,0 0-1,1 0 1,-1 0-1,1 0 1,-1-1-1,1 1 1,-1 0-1,1 0 1,0 0 0,-1-1-1,1 1 1,0 0-1,0-1 1,0 1-1,-1-1 1,1 1-1,0-1 1,0 1-1,0-1 1,0 0-1,0 1 1,0-1-1,0 0 1,0 0-1,0 1 1,0-1 0,0 0-1,2 0 1,5 0 14,0-1-1,0 0 1,0 0 0,-1 0 0,1-1 0,0 0 0,0-1 0,-1 1 0,1-2 0,-1 1 0,0-1 0,8-5 0,8-7 22,-1-1 1,23-21-1,-26 18 0,-11 12-37,-16 25-4,7-15 6,-1 0-1,1 1 1,0-1-1,0 1 1,0-1-1,0 1 1,1-1-1,-1 1 0,1-1 1,-1 1-1,1 0 1,0-1-1,0 1 1,0 0-1,0-1 1,1 1-1,-1 0 1,1-1-1,0 4 0,0-4-27,1 0-1,-1-1 0,1 1 1,0 0-1,-1 0 0,1-1 1,0 1-1,0-1 0,0 1 1,0-1-1,0 0 0,0 0 0,0 0 1,1 0-1,-1 0 0,0-1 1,0 1-1,1-1 0,-1 1 1,1-1-1,4 0 0,10 1-266,1 0-1,-1-2 1,34-4 0,-12-3-40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17964,'1'0'134,"0"-1"-1,-1 0 1,1 0 0,0 1-1,0-1 1,0 0 0,0 1-1,0-1 1,0 1 0,0-1 0,0 1-1,0 0 1,0-1 0,0 1-1,0 0 1,0 0 0,0 0 0,0 0-1,2 0 1,-3 0-55,1 0 1,0 1-1,-1-1 0,1 0 1,-1 1-1,1-1 0,0 1 1,-1-1-1,1 1 0,-1-1 1,1 1-1,-1-1 0,0 1 1,1 0-1,-1-1 1,1 1-1,-1 0 0,0-1 1,0 1-1,1 0 0,-1 0 1,2 6 309,-1 0 1,0 0 0,-1 0-1,0 11 1,0-17-338,-2 64 1324,-16 87 0,0-8-805,17-134-555,-1 23 13,2-32-25,0 1 1,0-1 0,0 0 0,1 1 0,-1-1-1,0 1 1,1-1 0,-1 0 0,0 1 0,1-1-1,0 0 1,-1 0 0,1 1 0,0-1 0,0 0-1,-1 0 1,2 1 0,-1-1-3,0-1-1,-1 0 1,1 1 0,0-1 0,0 0-1,-1 0 1,1 0 0,0 0 0,-1 1-1,1-1 1,0 0 0,0 0 0,-1-1-1,1 1 1,0 0 0,0 0-1,-1 0 1,1 0 0,0 0 0,-1-1-1,1 1 1,0 0 0,-1-1 0,1 1-1,0-1 1,-1 1 0,1 0 0,-1-1-1,1 1 1,0-2 0,18-19 37,-17 18-35,17-25 57,0-2-1,25-54 1,21-69-202,-64 149 124,1 0 61,5-16-606,-6 19 490,-1 0 0,0 1 0,0-1 0,1 0 0,-1 1 0,0-1 0,0 0 0,0 0 0,0 1 0,0-1 0,0 0 0,0 1 0,0-1 0,0 0 0,-1 0 0,1 1 0,0-1 0,0 0 0,0 1 1,-1-2-1,0 2 21,0 1 0,0-1 0,-1 0 1,1 1-1,0-1 0,1 1 0,-1 0 1,0-1-1,0 1 0,0 0 0,0-1 1,0 1-1,1 0 0,-1 0 0,0 0 1,1 0-1,-2 1 0,-8 12-528</inkml:trace>
  <inkml:trace contextRef="#ctx0" brushRef="#br0" timeOffset="1">135 415 15819,'9'26'1857,"5"-8"-1073,0-3-352,6-11 960,3-2-415,3-8-825,3-6-464,-3-9-1009,-2-9 1081,-4-16-288,0-9-200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16283,'-1'23'907,"1"1"0,1-1-1,1 1 1,1-1-1,1 0 1,8 24-1,4 1-408,38 79-1,-48-115-597,-2-5-35,-1-1-1,0 1 1,0 0-1,-1 0 1,1 0 0,-2 0-1,3 15 1,-4-22 104,0 0-1,0 1 1,0-1 0,0 0-1,0 0 1,0 1 0,0-1-1,0 0 1,0 1 0,0-1-1,0 0 1,0 0 0,0 1 0,0-1-1,-1 0 1,1 0 0,0 1-1,0-1 1,0 0 0,0 0-1,-1 0 1,1 1 0,0-1 0,0 0-1,0 0 1,-1 0 0,1 1-1,0-1 1,0 0 0,-1 0-1,1 0 1,0 0 0,-1 0-1,-11-2-700,-11-12-277,6 0 616,1 0 1,1-1-1,-16-20 0,22 23 715,-1-1 0,2 0 0,0-1-1,0 1 1,-5-16 0,12 27-223,1 1 1,-1-1-1,0 0 1,1 0-1,0 0 1,-1 0-1,1 0 1,0 0-1,0 0 1,0 0-1,0 0 1,0 0 0,0 1-1,1-4 1,0 4-30,-1 0 1,1 0-1,-1 0 1,1 1-1,-1-1 1,1 0-1,0 0 1,-1 0 0,1 1-1,0-1 1,0 0-1,0 1 1,0-1-1,-1 1 1,1-1 0,0 1-1,0-1 1,0 1-1,2-1 1,4 0 84,0 0 1,0 1 0,0 0 0,0 0-1,0 0 1,9 2 0,-15-1-168,5-1 40,8 2 33,0-1 1,25-1-1,3-6-61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15283,'2'-6'527,"1"1"0,0 0 0,0 0-1,1 0 1,-1 1 0,1-1 0,0 1 0,6-5-1,-8 7-327,0 0-1,0 1 1,1-1-1,-1 0 1,0 1-1,1-1 1,-1 1-1,1 0 1,0 0-1,-1 0 1,1 0-1,0 1 1,0-1-1,-1 1 1,1-1-1,0 1 1,0 0-1,4 0 1,-6 1-151,0-1 1,0 0-1,0 1 1,0-1 0,1 1-1,-1-1 1,0 1-1,0 0 1,0-1 0,-1 1-1,1 0 1,0 0-1,0 0 1,0-1-1,0 1 1,-1 0 0,1 0-1,0 0 1,-1 0-1,1 0 1,0 2-1,0 0 5,-1 0-1,1 0 1,0 1-1,-1-1 0,1 0 1,-1 0-1,0 6 1,-1 2 2,-1 1 1,0-1-1,-5 16 0,-40 91 149,46-118-190,1 1 0,0 0 0,-1-1 0,1 1-1,0 0 1,0-1 0,-1 1 0,1 0 0,0 0-1,0-1 1,0 1 0,0 0 0,0 0 0,0-1-1,0 1 1,0 0 0,0 0 0,1-1 0,-1 1-1,0 0 1,0-1 0,1 1 0,-1 0 0,0-1-1,1 1 1,-1 0 0,1-1 0,0 2 0,0-2 9,0 0 0,0 1 0,0-1 0,0 0 1,0 0-1,0 0 0,1 0 0,-1 0 0,0 0 1,0 0-1,0 0 0,0 0 0,0 0 0,0-1 1,0 1-1,2-1 0,5-2 139,0 0 0,0-1 0,13-8 0,3-5 291,0 0 0,27-26 0,-44 37-388,-1 0 1,0 0-1,-1-1 1,1 0-1,-1 0 1,0-1-1,-1 1 1,0-1-1,0 0 1,0 0-1,-1 0 1,2-11-1,-5 18-63,1 0 0,-1 0 0,0-1 0,1 1 0,-1 0 0,0 0-1,0 0 1,0-1 0,0 1 0,0 0 0,-1 0 0,1 0 0,0-1 0,0 1 0,-1 0-1,1 0 1,-1 0 0,1 0 0,-1 0 0,0 0 0,1 0 0,-1 0 0,0 0-1,1 0 1,-1 0 0,0 0 0,0 0 0,0 0 0,0 1 0,0-1 0,0 0 0,0 1-1,0-1 1,0 1 0,0-1 0,-1 1 0,1 0 0,0-1 0,0 1 0,0 0 0,-1 0-1,1 0 1,0 0 0,0 0 0,0 0 0,-1 0 0,1 0 0,0 0 0,0 1 0,0-1-1,-1 0 1,1 1 0,0-1 0,0 1 0,0-1 0,0 1 0,0 0 0,0-1-1,0 1 1,0 0 0,0 0 0,0 1 0,-1-2-2,1 1 0,0 0-1,0-1 1,1 1 0,-1 0 0,0 0-1,0 0 1,0 0 0,0 0 0,1 0-1,-1 0 1,1 0 0,-1 0 0,0 0 0,1 0-1,0 1 1,-1-1 0,1 0 0,-1 3-1,2-4-17,-1 1 0,0 0-1,0 0 1,1 0 0,-1 0-1,1 0 1,-1 0 0,0 0 0,1-1-1,0 1 1,-1 0 0,1 0-1,-1-1 1,1 1 0,0 0-1,0-1 1,-1 1 0,1-1-1,1 2 1,3 0-207,-1 0 0,1 0 0,0 0 0,0 0 0,0-1 0,0 0 0,9 1 0,-3-1 12,1-2 0,-1 1 0,0-1 0,0-1 0,0 0 0,0-1 0,0 0 0,15-6 0,21-9-519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17748,'-28'16'2241,"-26"20"0,44-28-1689,0 0 0,0 0 1,1 1-1,1 0 1,-13 16-1,19-22-507,0 0 1,1 0-1,-1 0 0,1 0 0,-1 0 0,1 0 0,0 0 1,0 0-1,0 0 0,1 1 0,-1-1 0,1 0 1,0 0-1,0 1 0,0-1 0,0 0 0,0 1 1,2 4-1,-1-5-41,0-1 0,0 0 0,0 0 0,1 1 0,-1-1 0,0 0 0,1 0 0,0 0 0,-1-1 0,1 1 0,0 0 0,0-1 0,0 1 0,0-1 0,0 0 0,1 1 0,-1-1 0,0 0 0,1 0 0,-1-1 0,0 1 0,1 0 0,-1-1 0,5 1 0,0-1 12,0 0 0,-1 0 0,1 0 0,0-1 0,0 0 0,-1 0 0,1-1 0,-1 0 0,1 0 0,-1-1 0,0 1 0,0-1 0,0-1 0,0 1 0,-1-1 0,1 0 0,8-9 0,-2 2 81,-1-1 1,0 0 0,-1 0 0,-1-1 0,0 0-1,10-21 1,-19 34-95,0 0-1,0 0 1,0 0-1,0 0 1,0 0 0,0 0-1,0 0 1,0 1-1,0-1 1,0 0-1,0 0 1,0 0 0,0 0-1,0 0 1,0 0-1,0 0 1,1 0-1,-1 0 1,0 0 0,0 0-1,0 1 1,0-1-1,0 0 1,0 0-1,0 0 1,0 0 0,0 0-1,0 0 1,0 0-1,0 0 1,1 0-1,-1 0 1,0 0 0,0 0-1,0 0 1,0 0-1,0 0 1,0 0-1,0 0 1,0 0 0,0 0-1,1 0 1,-1 0-1,0 0 1,0 0-1,0 0 1,0 0 0,0 0-1,0 0 1,0 0-1,0 0 1,0 0-1,0 0 1,0-1 0,1 1-1,-1 0 1,0 0-1,0 0 1,0 10 23,-5 19 9,2-11-56,0-1 1,-1 24 0,4-40 18,0-1-1,0 1 1,0-1-1,0 1 1,0-1 0,0 1-1,0-1 1,0 1-1,0-1 1,0 1-1,0-1 1,0 1 0,0-1-1,0 1 1,1-1-1,-1 1 1,0-1-1,0 1 1,1-1-1,-1 1 1,0-1 0,0 0-1,1 1 1,-1-1-1,0 0 1,1 1-1,-1-1 1,1 1-1,10-8-71,9-20-2,-8 0 67,18-57 1,-30 86 6,0-1 1,0 1 0,1-1 0,-1 1-1,1-1 1,-1 0 0,1 1 0,-1-1-1,1 0 1,0 1 0,0-1-1,-1 0 1,1 0 0,0 1 0,0-1-1,0 0 1,1 0 0,-1 0 0,0 0-1,0-1 1,0 1 0,1 0 0,-1 0-1,0-1 1,1 1 0,-1-1 0,1 1-1,-1-1 1,1 1 0,-1-1 0,2 0-1,7 2-1,-1-1 0,1 0 0,15-1 0,-23 0 2,32-2-95,55-8-1,-74 8-25,-1-2-1,0 1 1,0-2-1,-1 0 0,1-1 1,18-10-1,-31 15 93,0 1 0,1-1 1,-1 0-1,0 0 0,0 1 0,0-1 0,0 0 0,0 0 0,0 0 0,-1 0 0,1-1 0,0 1 0,0 0 0,-1 0 0,1 0 0,-1-1 1,1 1-1,-1 0 0,1-1 0,-1 1 0,0 0 0,0-1 0,1 1 0,-1 0 0,0-1 0,0 1 0,-1-2 0,1 2 16,-1 0 0,1 0 0,-1 1 0,1-1 0,-1 0 0,1 0 0,-1 0 0,0 0 0,0 1 0,1-1 0,-1 0 0,0 1-1,0-1 1,0 1 0,0-1 0,0 1 0,0-1 0,0 1 0,0-1 0,0 1 0,0 0 0,0 0 0,0 0 0,0-1 0,0 1 0,0 0 0,0 0 0,0 0-1,0 1 1,0-1 0,0 0 0,0 0 0,0 0 0,0 1 0,-1 0 0,0-1 11,1 1 1,-1-1-1,0 1 0,1 0 1,-1 0-1,1 0 0,-1 0 0,1 0 1,-1 0-1,1 0 0,0 0 1,0 1-1,-1-1 0,1 0 1,0 1-1,0-1 0,0 1 0,1-1 1,-1 1-1,0 0 0,0-1 1,1 1-1,-1 0 0,1-1 1,0 1-1,-1 0 0,1 0 1,0-1-1,0 5 0,0 5 38,1 1 0,0 0-1,5 17 1,-3-10 20,1 27 79,-4-36-101,0 0 1,1 1 0,0-1 0,1 0 0,0 0 0,5 12 0,-7-22-55,0 1 0,0-1 0,0 0 0,0 0 0,0 1 0,0-1 0,0 0 0,0 1 0,1-1 0,-1 0 0,0 0 0,0 1 0,0-1 0,0 0 0,1 0 0,-1 1 0,0-1 0,0 0 0,1 0 0,-1 0 0,0 1 0,0-1 0,1 0 0,-1 0 0,0 0 0,0 0 0,1 0 0,-1 0 0,0 0 0,1 0 0,-1 1 0,0-1 0,1 0 0,-1 0 0,0 0 0,0 0 0,1 0 0,-1-1 0,0 1 0,1 0 0,-1 0 0,0 0 0,1 0 0,10-15-581,6-25 114,-3-2 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19588,'-3'-1'2545,"-3"1"-1561,2-2 1608,7 2-1471,4 2-425,-1 2-1160,2 0-752,4 4 1007,3 0-271,7 2-200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4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15907,'25'18'2073,"7"8"-1241,4 15-224,4 11 1065,2 17-545,0 7-120,-10 6-296,-7 1-152,-17 0-256,-14 0-80,-22-2-120,-13-5-24,-19-5-152,-7-4-408,-9-7 424,3-7-32,0-21-56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2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113 210 17628,'-14'9'872,"-1"0"0,2 1 0,-22 19 0,32-26-777,-1 1 1,1 0-1,0 0 0,0 0 0,0 0 0,1 0 0,0 1 1,-1-1-1,2 1 0,-1 0 0,0-1 0,1 1 1,0 0-1,0 0 0,0 0 0,1 10 0,0-13-74,0 0 0,0 0 0,0 0 0,0 0-1,1 1 1,-1-1 0,1 0 0,0 0 0,-1 0 0,1 0-1,0 0 1,0 0 0,0 0 0,1-1 0,-1 1 0,0 0-1,1-1 1,-1 1 0,4 2 0,-3-2 1,1-1-1,0 1 1,0-1 0,1 1 0,-1-1-1,0 0 1,0-1 0,1 1 0,-1 0 0,0-1-1,6 1 1,4-2 28,0 0 1,1-1-1,-1 0 1,0-1-1,17-5 0,18-10 318,67-33-1,-114 50-360,33-12 266,-33 13-259,-1 0 0,1 0 0,0-1 0,-1 1 0,1 0 0,-1 0 0,1 0 0,0 0 0,-1 0 0,1 0 0,0 0 1,-1 0-1,1 0 0,0 0 0,-1 1 0,1-1 0,-1 0 0,1 0 0,0 1 0,-1-1 0,1 0 0,-1 1 0,1-1 0,-1 0 0,1 1 0,-1-1 0,1 1 0,-1-1 0,1 1 0,-1-1 1,0 1-1,1-1 0,-1 1 0,0-1 0,1 1 0,-1 0 0,0-1 0,0 1 0,1 0 0,-1-1 0,0 1 0,0-1 0,0 1 0,0 0 0,0-1 0,0 2 0,-1 22 339,0-18-267,0 0 0,1 1 0,0-1-1,0 0 1,1 0 0,0 0-1,2 9 1,-3-14-70,1 0 0,0 0 0,-1 1 0,1-1 1,0 0-1,0 0 0,0 0 0,-1 0 0,1 0 0,0 0 0,1 0 0,-1 0 0,0 0 0,0 0 0,2 0 0,-1 0 1,1 0 0,-1 0 0,1-1 0,0 1-1,-1-1 1,1 1 0,-1-1 0,1 0 0,0 0-1,-1-1 1,4 1 0,5-3-50,0 1 1,0-2-1,0 1 1,-1-2-1,1 1 0,-1-1 1,0-1-1,0 0 1,-1 0-1,1-1 0,-2 0 1,10-10-1,2-3-665,-1-1 0,-1-1 1,27-41-1,-29 32-797,-16 32 1207,-11 34-275,11-35 583,-1 1 1,1 0 0,0 0 0,0-1-1,0 1 1,0 0 0,0 0-1,0-1 1,0 1 0,0 0 0,1 0-1,-1-1 1,0 1 0,0 0 0,1 0-1,-1-1 1,1 2 0,0-1-11,-1-1 1,1 0-1,-1 0 1,1 1-1,0-1 1,-1 0-1,1 0 0,0 0 1,-1 0-1,1 0 1,-1 0-1,1 0 1,0 0-1,-1 0 0,1 0 1,0 0-1,-1-1 1,1 1-1,0 0 1,-1 0-1,1 0 1,-1-1-1,1 1 0,0 0 1,-1-1-1,1 0 1,11-6 38,-1 0 0,-1-1 0,1 0 0,-1-1 0,-1 0 0,0 0 0,10-13 0,-2-1 7,0-1 0,15-31 0,-30 51-44,11-22 70,-12 24-62,-1 1 0,1 0-1,-1-1 1,1 1 0,-1-1-1,0 1 1,1-1 0,-1 1-1,0-1 1,0 1 0,0-1 0,0 1-1,-1-1 1,1 1 0,-1-3-1,1 4-8,0 0-1,0-1 1,0 1-1,0 0 1,-1 0-1,1 0 0,0-1 1,0 1-1,0 0 1,0 0-1,-1 0 1,1 0-1,0 0 1,0-1-1,0 1 1,0 0-1,-1 0 1,1 0-1,0 0 1,0 0-1,-1 0 0,1 0 1,0 0-1,0 0 1,0 0-1,-1 0 1,1 0-1,0 0 1,0 0-1,-1 0 1,1 0-1,0 0 1,0 0-1,0 0 1,-1 0-1,1 0 0,0 0 1,-1 1-1,-9 7 242,-5 12 67,8-6-173,0-1 0,1 1 0,1 0 1,0 1-1,1-1 0,0 1 0,2 0 0,-1 0 0,2 0 0,0 0 0,1 17 0,1-14-95,1 1 0,1-1 0,0 1 0,1-1 0,1 0 1,1-1-1,0 1 0,15 26 0,-17-35-72,2-1 1,11 16 0,-16-23 14,1 1 0,-1-1 1,0 1-1,1-1 0,-1 0 1,1 1-1,-1-1 0,1 0 1,0 0-1,-1 0 0,1 0 1,0 0-1,0-1 0,0 1 1,0-1-1,0 1 0,-1-1 1,1 1-1,0-1 0,4 0 1,-5 0 4,0-1 0,0 1 0,-1-1 0,1 1 0,0-1 0,0 1 0,-1-1 0,1 1 0,0-1 0,0 0 0,-1 1 0,1-1 0,-1 0 0,1 0 0,-1 1 0,1-1 0,-1 0 0,1 0 0,-1 0 0,0 0 0,0 0 0,1 0 0,-1 1-1,0-1 1,0 0 0,0-2 0,0-25 35,-2 14 11,0 0-1,-2 1 0,0-1 0,0 1 1,-1-1-1,-1 1 0,0 1 1,-1-1-1,0 1 0,-1 0 1,0 1-1,-12-14 0,47 51 103,-15-19-168,1-1 0,-1-1 1,1 0-1,0 0 0,0-1 0,1-1 0,0 0 0,-1-1 0,18 0 1,-6-1-122,-1-1 1,0-2-1,0 0 0,33-9 1,-55 11 118,1-1 0,-1 0 1,0 1-1,0 0 0,1-1 1,-1 1-1,0 0 0,1 0 0,-1 0 1,0 1-1,4 0 0,-6-1 30,1 1-1,0 0 0,-1-1 1,1 1-1,-1 0 0,0-1 1,1 1-1,-1 0 0,0 0 1,1-1-1,-1 1 0,0 0 1,0 0-1,1 0 0,-1-1 1,0 1-1,0 0 0,0 0 1,0 0-1,0 0 0,0-1 1,-1 1-1,1 0 0,0 0 1,0 0-1,0-1 0,-1 1 1,1 0-1,-1 0 0,0 1 1,0 2 39,-2 4 60,1-1 0,0 0 0,0 1 0,0 15 0,1-22-92,1 0 0,0 1 0,0-1 1,1 0-1,-1 1 0,0-1 0,0 0 0,1 1 0,-1-1 0,1 0 0,-1 0 0,1 1 0,-1-1 0,1 0 0,0 0 0,0 0 0,-1 0 0,1 0 1,0 0-1,0 0 0,0 0 0,0 0 0,0 0 0,0 0 0,0-1 0,1 1 0,-1 0 0,0-1 0,0 1 0,1-1 0,-1 0 0,0 1 0,1-1 1,-1 0-1,2 1 0,4-1 4,0 1 0,1-1 0,-1 0 0,1-1 0,-1 0 0,0 0 0,1-1 0,7-2 0,9-5-84,25-12 0,-30 12-96,37-12 0,-54 20 116,0 0 0,0 0 0,0 1 0,0-1 0,0 1 0,0 0 0,0-1 0,0 1 0,1 0 0,-1 0-1,0 0 1,0 1 0,0-1 0,0 1 0,1-1 0,-1 1 0,0-1 0,0 1 0,0 0 0,0 0 0,0 0 0,-1 0 0,1 1-1,0-1 1,0 0 0,-1 1 0,1-1 0,-1 1 0,1-1 0,-1 1 0,0 0 0,1 0 0,-1 0 0,0-1 0,0 1 0,0 0-1,-1 0 1,1 1 0,0 2 0,7 8-463,-4-24 234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58 19404,'4'-4'558,"-1"0"-1,0 0 1,1 0 0,3-9-1,-6 12-506,-1 0-1,1 1 0,-1-1 0,0 0 0,0 1 0,1-1 0,-1 0 1,0 0-1,0 1 0,0-1 0,0 0 0,0 1 0,0-1 0,0 0 1,0 0-1,0 1 0,0-1 0,0 0 0,0 0 0,0 1 0,-1-1 1,1 0-1,0 1 0,-1-1 0,1 0 0,0 1 0,-1-1 0,1 1 1,-1-1-1,1 0 0,-1 1 0,1-1 0,-1 1 0,1-1 0,-1 1 1,0 0-1,1-1 0,-1 1 0,0 0 0,1-1 0,-1 1 0,0 0 1,1 0-1,-1-1 0,0 1 0,0 0 0,-3-1 120,-1 1 0,1 0 1,0-1-1,0 1 0,0 1 0,0-1 0,0 1 0,-1-1 0,1 1 0,0 0 1,0 1-1,-5 2 0,-48 26 309,52-27-421,-79 53 95,74-48-166,0 0 0,1 0-1,0 1 1,1 0 0,0 0-1,-8 13 1,15-21 9,1-1-1,0 0 1,-1 1 0,1-1 0,0 1-1,-1-1 1,1 1 0,0-1-1,-1 1 1,1-1 0,0 1 0,0-1-1,0 1 1,0-1 0,-1 1 0,1-1-1,0 1 1,0-1 0,0 1 0,0-1-1,0 1 1,0-1 0,0 1-1,0-1 1,0 1 0,1-1 0,-1 1-1,0-1 1,0 1 0,0-1 0,1 1-1,-1-1 1,0 1 0,0-1 0,1 1-1,-1-1 1,0 1 0,1-1-1,-1 0 1,1 1 0,-1-1 0,0 0-1,1 1 1,-1-1 0,1 0 0,-1 0-1,1 1 1,-1-1 0,1 0 0,-1 0-1,1 0 1,-1 0 0,1 0 0,-1 0-1,1 0 1,0 0 0,-1 0-1,1 0 1,-1 0 0,1 0 0,41-5-279,-36 4 248,61-14-325,25-5-10,-82 18 323,1 1 1,-1 1-1,0-1 1,0 2-1,1 0 1,17 3-1,-26-4 43,0 1-1,0-1 1,-1 1 0,1-1-1,0 1 1,0 0-1,0 0 1,-1-1-1,1 1 1,0 0 0,-1 1-1,1-1 1,-1 0-1,1 0 1,-1 1 0,0-1-1,1 1 1,-1-1-1,0 1 1,0 0 0,0-1-1,0 1 1,0 0-1,-1 0 1,1 0 0,0-1-1,0 5 1,-1-3 12,0 0 1,-1 0 0,1 1-1,-1-1 1,1 0 0,-1 0-1,0 1 1,0-1 0,-1 0-1,1 0 1,-1 0 0,1 0-1,-1-1 1,0 1 0,0 0 0,-3 2-1,-8 9 136,-1 0-1,-1-1 1,0-1-1,-32 20 1,20-17 125,-1 0 1,-38 13-1,61-26-310,1-1 0,0 1-1,0-1 1,-1 0 0,1 0 0,-1-1 0,-4 1 0,9-1 10,-1 0 1,1 0-1,0-1 0,-1 1 0,1 0 1,0 0-1,-1 0 0,1 0 0,0 0 1,-1 0-1,1 0 0,0-1 1,-1 1-1,1 0 0,0 0 0,-1 0 1,1-1-1,0 1 0,-1 0 1,1 0-1,0-1 0,0 1 0,0 0 1,-1-1-1,1 1 0,0 0 1,0-1-1,0 1 0,0 0 0,-1-1 1,1 0-1,0 0-58,1-1 1,-1 1-1,0-1 0,1 1 1,-1-1-1,1 1 0,-1 0 1,1-1-1,-1 1 0,1-1 1,0 1-1,2-2 0,58-76-988,-15 18 326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16203,'-3'15'648,"-1"-1"-1,-1 1 0,0-1 1,0 0-1,-9 13 0,-7 22 863,5-8-322,-10 45 1,22-68-966,0 0 0,2-1 0,0 1 1,1 0-1,2 27 0,-1-41-206,1 0-1,0 1 0,0-1 0,0 0 0,0 0 0,1 0 1,-1 0-1,1 0 0,0 0 0,1 0 0,-1-1 0,6 7 0,-8-9-19,1 0 0,0-1 0,0 1 0,0 0-1,0-1 1,0 1 0,0 0 0,0-1 0,0 1-1,0-1 1,0 0 0,0 1 0,0-1-1,0 0 1,0 0 0,1 0 0,-1 1 0,0-1-1,0 0 1,2-1 0,-1 1-7,0-1 0,-1 0 1,1 0-1,0 0 0,0 0 0,-1 0 1,1 0-1,0 0 0,-1-1 1,1 1-1,-1 0 0,0-1 0,1 1 1,-1-1-1,2-3 0,4-7-48,0 0 0,-1-1-1,-1 1 1,8-26 0,-7 19-78,13-29 0,-19 51 148,0 1 0,1 0 0,-1-1 0,1 1 0,0 0 0,0-1 0,0 1 0,1-1 0,-1 0 0,3 4 0,-2 0 21,1-1 0,1 0 0,-1 0-1,1 0 1,0-1 0,9 10 0,-5-10-3,0 1 1,0-1 0,0-1-1,0 0 1,1 0-1,0-1 1,0 0 0,0 0-1,0-1 1,0 0-1,1 0 1,-1-1 0,1-1-1,-1 0 1,14-1-1,-3-1 10,0-1-1,0 0 1,0-2-1,0 0 0,-1-1 1,21-10-1,13-13 105,-53 30-137,1-1 0,-1 0 0,0 0 0,0 1 0,1-1 0,-1 0 0,0 1 0,0-1 0,0 0 0,1 1 0,-1-1-1,0 0 1,0 1 0,0-1 0,0 1 0,0-1 0,0 0 0,0 1 0,0-1 0,0 1 0,0-1 0,0 0 0,0 1 0,0-1 0,0 0 0,0 1 0,0-1 0,0 1-1,0-1 1,0 0 0,-1 1 0,1-1 0,0 0 0,0 1 0,-1-1 0,-5 23 179,5-19-140,-1 0-3,1 0 0,0-1-1,1 1 1,-1 0 0,1 0 0,-1 0 0,1 0 0,0 0 0,2 7 0,-2-10-26,1 1 1,-1-1 0,1 0-1,-1 1 1,1-1-1,0 0 1,0 0-1,-1 1 1,1-1-1,0 0 1,0 0 0,0 0-1,0 0 1,0 0-1,1-1 1,-1 1-1,0 0 1,0 0 0,1-1-1,-1 1 1,0-1-1,1 1 1,-1-1-1,0 1 1,1-1-1,-1 0 1,1 0 0,-1 0-1,0 0 1,3 0-1,5 0 23,0-1 0,0 0 0,0-1 0,-1 1 0,1-2 0,0 1 0,-1-1 0,0-1 0,0 0 0,13-7 0,-12 5-159,0 1-1,-1-2 0,0 1 0,0-1 1,0 0-1,-1-1 0,0 0 0,11-16 1,-17 22-123,1 0 0,-1 0 0,0-1 0,1 1-1,-1 0 1,0-1 0,0 1 0,-1-1 0,1 1 0,0-1 0,-1 0 0,1 1 0,-1-1 0,0 1 0,0-1 0,0 0 0,0 1 0,-1-1 0,1 0 0,-1 1 0,0-1 0,1 1 0,-1-1 0,0 1-1,0-1 1,-1 1 0,1 0 0,0 0 0,-1-1 0,1 1 0,-1 0 0,0 0 0,0 0 0,0 1 0,-4-4 0,-4-3-1218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15987,'0'-6'2169,"0"2"-1305,1 1-384,4 4 1273,0 9-625,2 0-168,2 2-696,3-2-360,3 3-816,2 0 744,4-7 16,1-2-144,6-4-112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14963,'3'4'463,"-1"1"0,0 0 0,0 0-1,0 0 1,0 0 0,-1 0 0,0 1 0,0-1-1,0 0 1,-1 1 0,1-1 0,-2 8 0,3 19 679,4-7-743,1 0 0,0-1 0,21 44 0,-18-46-336,-1-1 0,-1 1 1,-1 0-1,-1 0 0,4 25 0,-10-45-42,0-1 0,1 1 0,-1-1 0,0 1 0,0-1 0,0 1 0,0-1 0,0 1-1,0-1 1,0 1 0,-1-1 0,1 1 0,-1-1 0,1 1 0,-1-1 0,1 1 0,-1-1 0,0 0 0,0 1 0,0-1-1,1 0 1,-1 0 0,-1 1 0,0 0 0,0-1 11,1-1 0,-1 1 0,0-1 0,0 1-1,1-1 1,-1 0 0,0 0 0,0 0 0,0 0 0,1 0 0,-1 0 0,0 0-1,0-1 1,0 1 0,1 0 0,-4-2 0,-7-3 97,1 0 0,0-1 1,0 0-1,-14-11 0,18 13-80,-8-8 51,0 1 0,-18-19 0,30 27-97,1 1 1,-1-1-1,1 0 0,0 1 0,-1-1 0,1 0 0,1 0 0,-1 0 0,0-1 0,1 1 0,0 0 0,0-1 0,0 1 0,0-1 1,0 1-1,1-1 0,-1 1 0,1-1 0,0-5 0,1 6-6,0 1 0,0-1-1,0 1 1,1-1 0,-1 1 0,0 0 0,1-1 0,0 1-1,-1 0 1,1 0 0,0 0 0,0 0 0,0 1 0,1-1-1,-1 0 1,0 1 0,1 0 0,-1-1 0,0 1 0,1 0-1,4-1 1,8-3-12,-1 1-1,28-3 1,-20 3 4,-4 1 2,2 0 72,0-1 0,0-1 0,-1 0 0,1-2 0,-1 0 0,19-11 0,-36 17-44,0 0-1,-1 0 0,1-1 1,0 1-1,0 0 0,-1-1 1,1 0-1,-1 1 1,0-1-1,1 0 0,-1 0 1,0 1-1,0-1 0,0 0 1,0 0-1,0 0 0,-1 0 1,1-1-1,-1 1 1,1 0-1,-1 0 0,0 0 1,1 0-1,-1-1 0,0 1 1,-1 0-1,1 0 0,0 0 1,-1-3-1,0 3-90,0 0-1,0-1 1,0 1-1,0 0 1,-1 0-1,1 0 0,-1 0 1,1 0-1,-1 0 1,0 1-1,1-1 1,-1 0-1,0 1 1,0-1-1,0 1 1,-1 0-1,1 0 1,0 0-1,0 0 1,-1 0-1,1 0 0,0 0 1,-1 1-1,1-1 1,-4 1-1,5 0 34,0-1 0,0 1 0,0 0 0,0 0-1,0 0 1,0 0 0,0 1 0,0-1 0,-1 0 0,1 0-1,0 1 1,0-1 0,0 0 0,0 1 0,0-1-1,0 1 1,0-1 0,0 1 0,1 0 0,-3 1 0,-1 6-499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14387,'-1'1'156,"1"0"-1,0-1 1,-1 1-1,1 0 1,0-1-1,0 1 1,0 0-1,0-1 1,-1 1 0,1 0-1,0-1 1,0 1-1,0 0 1,1 0-1,-1-1 1,0 1-1,0 0 1,0-1-1,0 1 1,1 0 0,-1-1-1,0 1 1,1 0-1,-1-1 1,0 1-1,1-1 1,-1 1-1,1-1 1,0 2-1,0-2 39,1 1 0,-1 0 0,0-1 0,1 0-1,-1 1 1,1-1 0,-1 0 0,1 0 0,-1 0-1,1 0 1,-1 0 0,1 0 0,1 0 0,3-1 189,0 0 1,0-1 0,0 1 0,0-1-1,11-6 1,-8 2-179,0 0 0,0-1 0,0-1 0,0 1 0,-1-1 0,-1-1 0,1 0 0,-2 0 0,1 0 0,-1-1 0,0 1 0,-1-2 0,0 1 0,5-18 0,-10 14-59,-1 14-140,1-1-1,0 1 1,0 0 0,-1 0-1,1 0 1,0-1 0,0 1-1,-1 0 1,1 0 0,0 0-1,0 0 1,-1 0 0,1-1-1,0 1 1,-1 0 0,1 0-1,0 0 1,-1 0 0,1 0-1,0 0 1,-1 0-1,1 0 1,0 0 0,0 0-1,-1 0 1,1 1 0,-1-1-1,-1 1 11,0 0-1,-1 0 0,1 0 1,0 1-1,0-1 0,0 0 1,0 1-1,1 0 1,-4 3-1,-1 3-7,0 0 1,0 1-1,1 0 1,-7 18 0,10-22-10,0-1 1,0 1-1,1 0 1,0-1-1,0 1 1,0 0 0,1 0-1,-1 0 1,1 0-1,0 0 1,1 0 0,0 5-1,0-8 1,0-1-1,0 1 1,0-1 0,0 1-1,0-1 1,0 1 0,0-1-1,0 0 1,1 0-1,-1 1 1,0-1 0,1 0-1,-1 0 1,1 0 0,0-1-1,-1 1 1,1 0 0,0-1-1,-1 1 1,1-1-1,0 1 1,0-1 0,-1 0-1,1 1 1,0-1 0,0 0-1,0 0 1,3-1-1,6 0 6,0 0 0,1-1 0,13-3-1,110-38 22,-15 5 15,-112 36-41,0 0 1,1 0-1,-1 1 0,11 0 1,-18 0 1,0 1 1,1 0 0,-1 0-1,0 0 1,1 0 0,-1 0 0,0 1-1,1-1 1,-1 0 0,0 1 0,1-1-1,-1 1 1,0-1 0,0 1 0,0-1-1,1 1 1,-1 0 0,0 0 0,0-1-1,0 1 1,0 0 0,0 0-1,0 0 1,0 0 0,-1 0 0,1 1-1,0-1 1,-1 0 0,1 0 0,0 0-1,-1 1 1,1-1 0,-1 3 0,1 5 60,-1 1 1,0-1-1,-3 15 1,2-15 2,0 0 0,1 1 0,0 11 0,0-21-74,0 1-1,0-1 0,0 1 0,0 0 1,0-1-1,0 1 0,0-1 0,0 1 1,0-1-1,1 1 0,-1-1 1,0 1-1,0-1 0,1 1 0,-1-1 1,0 1-1,1-1 0,-1 1 0,0-1 1,1 0-1,-1 1 0,1-1 0,-1 0 1,0 1-1,1-1 0,-1 0 0,1 1 1,-1-1-1,1 0 0,0 0-32,0 0-1,0 0 0,0 0 0,0 0 1,0 0-1,0-1 0,0 1 1,0 0-1,0-1 0,0 1 0,0-1 1,0 1-1,0-1 0,1 0 0,25-26-539,-7 0 257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189 141 19380,'0'-9'494,"0"0"1,-1-1-1,0 1 0,0 0 0,-4-11 1,5 18-421,-1 1 0,1-1 1,-1 1-1,1-1 1,-1 1-1,0 0 0,1-1 1,-1 1-1,0 0 0,0-1 1,0 1-1,0 0 1,0 0-1,0 0 0,0 0 1,-1 0-1,1 0 1,0 0-1,0 0 0,-1 1 1,1-1-1,-1 0 1,1 1-1,0-1 0,-1 1 1,1-1-1,-1 1 1,0 0-1,1 0 0,-1 0 1,1 0-1,-1 0 1,1 0-1,-1 0 0,1 0 1,-1 1-1,1-1 1,-1 0-1,-2 2 0,-2 1-20,1 0 0,-1 0 0,1 0 0,0 1-1,0-1 1,0 1 0,1 1 0,-1-1 0,1 1 0,0-1-1,0 1 1,1 1 0,-1-1 0,-2 6 0,-3 7-47,0 0 0,-11 39 0,14-36 8,1 1 1,1 0-1,1 0 1,0 0-1,3 44 1,3-28 81,1-1 0,16 61 0,-20-98-79,0 1 1,0 0-1,0 0 1,1-1 0,-1 1-1,0 0 1,0-1-1,0 1 1,1 0 0,-1-1-1,0 1 1,1 0-1,-1-1 1,1 1 0,-1 0-1,1-1 1,-1 1-1,1-1 1,-1 1 0,1-1-1,0 1 1,-1-1-1,1 0 1,0 1-1,-1-1 1,2 1 0,-1-1 7,0-1 0,0 1 1,0 0-1,0 0 1,0-1-1,0 1 0,0 0 1,0-1-1,0 1 0,0-1 1,0 0-1,-1 1 1,1-1-1,0 1 0,0-1 1,0-1-1,6-5 114,-2-1-1,1 1 1,4-10 0,-10 17-136,46-89 659,13-19-288,-59 107-373,0 1-1,0-1 1,1 1-1,-1-1 1,0 1 0,0-1-1,1 1 1,-1-1 0,1 1-1,-1-1 1,0 1-1,1-1 1,-1 1 0,1 0-1,-1-1 1,1 1 0,-1 0-1,1-1 1,-1 1-1,1 0 1,0 0 0,-1-1-1,1 1 1,-1 0 0,2 0-1,-1 0 0,-1 1-1,1-1 0,-1 1 1,1-1-1,-1 1 0,0 0 1,1-1-1,-1 1 0,0-1 1,1 1-1,-1 0 0,0-1 1,0 1-1,0 0 0,1 0 1,-1-1-1,0 1 0,0 1 1,0 42-33,0-39 27,-2 21-16,-6 31 1,6-44-22,18-43-26,-1-5 8,35-75-155,-50 109 212,1 0-1,-1 1 0,0-1 0,0 0 0,0 1 0,1-1 0,-1 1 0,0-1 1,0 0-1,1 1 0,-1-1 0,1 1 0,-1-1 0,1 1 0,-1-1 0,1 1 1,-1-1-1,1 1 0,-1 0 0,1-1 0,-1 1 0,1 0 0,-1 0 1,1-1-1,0 1 0,-1 0 0,1 0 0,0 0 0,-1-1 0,1 1 0,0 0 1,0 0-1,0 1-7,1 1 1,-1-1 0,0 0 0,0 0 0,0 1-1,0-1 1,0 1 0,0-1 0,0 1-1,0 1 1,0 0 11,1-1 1,-1 0-1,0 1 0,1-1 0,0 0 1,-1 0-1,1 0 0,0 0 0,3 2 0,-3-2 8,1-1 0,0 0 0,0 0 0,0 0-1,0 0 1,1-1 0,-1 1 0,0-1 0,0 0 0,0 0-1,0 0 1,0 0 0,1-1 0,-1 1 0,0-1-1,0 0 1,0 0 0,0 0 0,0 0 0,0 0 0,-1-1-1,5-2 1,2-1 23,0-1 0,0 0 0,-1-1 0,0 0 0,9-10 0,18-27 65,-33 41-91,0 0 0,-1 0 0,1 0 0,-1 0 0,1-1 0,-1 1 0,0 0-1,0 0 1,0-1 0,0 1 0,-1-1 0,1 1 0,-1-5 0,0 8-6,0-1 1,0 1-1,0 0 0,0-1 1,-1 1-1,1-1 0,0 1 0,0-1 1,0 1-1,0 0 0,-1-1 1,1 1-1,0-1 0,0 1 0,-1 0 1,1-1-1,0 1 0,-1 0 0,1-1 1,0 1-1,-1 0 0,1 0 1,0-1-1,-1 1 0,1 0 0,-1 0 1,1 0-1,0-1 0,-1 1 0,1 0 1,-1 0-1,1 0 0,-1 0 1,1 0-1,-1 0 0,1 0 0,0 0 1,-1 0-1,1 0 0,-1 0 1,1 0-1,-1 0 0,1 1 0,-1-1 1,1 0-1,-1 0 0,-18 12-6,11-3 3,0-1-1,0 1 1,1 1 0,0-1 0,1 1 0,-8 16-1,11-19 2,0-1-1,0 1 0,1-1 1,0 1-1,0 0 0,1 0 1,0 0-1,0 0 0,0 0 1,1 0-1,0 0 0,1 8 1,0-14 5,-1 1 1,0 0-1,1 0 0,-1-1 1,1 1-1,0 0 1,0-1-1,-1 1 1,1-1-1,0 1 1,0-1-1,1 1 1,-1-1-1,0 0 1,0 1-1,1-1 1,-1 0-1,0 0 1,1 0-1,2 2 1,-1-2 3,0 0 0,0-1 1,0 1-1,0 0 0,0-1 1,0 0-1,0 0 0,0 0 0,0 0 1,0 0-1,4-1 0,3-1 13,-1-1 1,0 0-1,-1 0 0,1 0 0,0-1 1,-1-1-1,10-6 0,1-4-1,0-1 0,-1-1 0,21-26 0,-45 54-28,1 0-1,0 0 1,0 0-1,1 0 1,1 1-1,0-1 1,0 1-1,-1 21 1,4-32 9,0 0 0,0 0 0,0 0 0,0-1-1,0 1 1,0 0 0,0 0 0,0 0 0,0-1 0,1 1 0,-1 0 0,0 0 0,1-1 0,-1 1-1,0 0 1,1 0 0,-1-1 0,1 1 0,-1-1 0,1 1 0,0 0 0,-1-1 0,1 1-1,0-1 1,-1 1 0,1-1 0,0 1 0,1-1 0,0 0 0,-1 1 0,1-1 0,-1 0 0,1 0 0,-1 0 0,1-1 0,-1 1 0,1 0 0,-1 0 0,1-1 0,-1 1 1,3-2-1,3-1 5,-1 0 1,1-1 0,0 0 0,8-7 0,-1-2 8,-2 0 1,1-1 0,-2 0 0,16-24 0,0 0-81,-34 82-301,5-32 331,1 0 1,0-1-1,0 1 0,1 0 1,3 22-1,-3-31 34,1-1 0,-1 0 0,1 1 0,-1-1 0,1 0 0,0 0 0,0 1 0,0-1 0,0 0 1,0 0-1,1 0 0,-1 0 0,1 0 0,-1-1 0,1 1 0,0 0 0,-1-1 0,1 1 0,0-1 0,0 1 0,0-1 0,0 0 0,0 0 1,1 0-1,-1 0 0,0 0 0,0-1 0,1 1 0,-1-1 0,0 1 0,1-1 0,-1 0 0,0 0 0,1 0 0,-1 0 0,4-1 0,2 0-15,1-1 0,-1 0 0,0-1-1,0 0 1,0 0 0,0-1 0,0 0-1,-1 0 1,1-1 0,-1 0-1,0 0 1,-1-1 0,12-12 0,-1-1-97,0-1 0,-2-1 1,18-31-1,-14 20-102,-2 0-1,-2-1 1,-1-1-1,-1 0 1,12-54-1,-24 75 57,-8 23 158,-6 23 91,7-10-56,1 0 0,1 0 0,1 1 0,2-1 0,0 1 0,2 29 0,2-23-14,1 0 0,1-1 0,2 1 1,15 41-1,-14-54-39,-4-13 1,-5-11 0,-7-14-29,-1 1-1,-1 0 0,-21-33 0,-45-53-162,63 90 180,-67-90-250,80 106 280,0 0 1,0 0-1,0 0 1,0 1-1,0-1 1,0 0-1,1-1 1,-1 1-1,0 0 1,0 0-1,0 0 1,0 0-1,0 0 1,0 0-1,0 0 1,0 0-1,0 0 1,0 0-1,0 0 1,0 0-1,0 0 0,1 0 1,-1 0-1,0 0 1,0 0-1,0 0 1,0 0-1,0 0 1,0 0-1,0 0 1,0 0-1,0-1 1,0 1-1,0 0 1,0 0-1,0 0 1,0 0-1,0 0 1,0 0-1,0 0 1,0 0-1,0 0 1,0 0-1,0 0 1,0 0-1,0-1 1,0 1-1,0 0 1,0 0-1,0 0 1,0 0-1,0 0 1,0 0-1,0 0 1,0 0-1,0 0 1,0 0-1,0 0 1,0 0-1,0 0 1,-1 0-1,1 0 1,0-1-1,0 1 1,0 0-1,10 3-4,13 7 9,1 1-118,0-1-1,38 10 1,-48-16 21,-1-2 1,1 0 0,-1 0-1,1-1 1,-1-1 0,26-3-1,10-6-103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132 133 19492,'1'-1'158,"0"1"0,0-1-1,0 0 1,-1 0 0,1 0 0,0 0-1,0 1 1,-1-1 0,1 0 0,-1 0-1,1 0 1,-1 0 0,0 0 0,1 0-1,-1-1 1,0 1 0,1 0 0,-1 0 0,0 0-1,0 0 1,0 0 0,0 0 0,0 0-1,-1-1 1,1 1 0,0 0 0,0 0-1,-1 0 1,1 0 0,0 0 0,-1 0-1,0-2 1,0 2-38,-1 0 1,1 0-1,0 0 0,0 0 0,0 0 0,-1 1 1,1-1-1,0 0 0,-1 1 0,1-1 0,0 1 1,-1-1-1,1 1 0,-1-1 0,1 1 0,-1 0 1,1 0-1,-1 0 0,1 0 0,-1 0 0,1 0 1,-1 0-1,1 1 0,-3 0 0,-3 2-92,1 0 0,0 0 0,-1 1-1,2 0 1,-1 0 0,0 0 0,1 1 0,0 0-1,0 0 1,0 0 0,1 1 0,0-1 0,0 1-1,0 0 1,1 0 0,-1 1 0,1-1 0,1 1-1,0-1 1,0 1 0,0 0 0,0 0-1,1 0 1,0 8 0,1-14-27,0 0 0,0-1 0,0 1 0,0-1-1,0 1 1,0-1 0,0 1 0,1 0 0,-1-1 0,0 1 0,0-1 0,1 1-1,-1-1 1,0 1 0,1-1 0,-1 1 0,0-1 0,1 1 0,-1-1 0,0 0 0,1 1-1,-1-1 1,1 1 0,-1-1 0,1 0 0,-1 0 0,1 1 0,-1-1 0,1 0-1,0 0 1,-1 1 0,1-1 0,-1 0 0,1 0 0,-1 0 0,1 0 0,0 0-1,-1 0 1,1 0 0,-1 0 0,1 0 0,0 0 0,-1-1 0,1 1 0,-1 0-1,1 0 1,-1 0 0,1-1 0,-1 1 0,1 0 0,0-1 0,4-1-1,-1-1 0,1 0 0,-1 0 1,8-6-1,12-15 35,0-1 0,-2-1-1,-1-1 1,-1-1 0,26-49 0,-40 63-56,-6 13 21,0 1-1,0 0 0,0 0 1,0 0-1,-1 0 1,1 0-1,0 0 0,0 0 1,0 0-1,0 0 1,0 0-1,0-1 1,0 1-1,0 0 0,0 0 1,0 0-1,0 0 1,0 0-1,0 0 0,0 0 1,0 0-1,0 0 1,0 0-1,-1 0 1,1 0-1,0 0 0,0 0 1,0 0-1,0-1 1,0 1-1,0 0 0,0 0 1,0 0-1,0 0 1,0 0-1,-1 0 1,1 0-1,0 0 0,0 0 1,0 0-1,0 0 1,0 0-1,0 1 0,0-1 1,0 0-1,0 0 1,-1 0-1,1 0 0,0 0 1,0 0-1,0 0 1,0 0-1,0 0 1,0 0-1,0 0 0,0 0 1,0 0-1,0 0 1,0 0-1,0 1 0,-19 19-69,10-6 46,1 0-1,0 1 1,1 0-1,-7 26 0,11-32 28,0 0-1,1 1 1,1-1-1,-1 0 0,2 1 1,-1 0-1,1-1 1,1 1-1,2 13 1,-3-21-2,0 1 0,1-1 1,0 1-1,0-1 0,-1 1 1,1-1-1,1 0 0,-1 0 1,0 1-1,0-1 0,1 0 1,0 0-1,-1 0 0,1 0 1,0-1-1,0 1 0,0 0 1,0-1-1,0 1 0,0-1 1,0 0-1,0 0 0,1 0 0,-1 0 1,1 0-1,-1 0 0,0-1 1,1 1-1,-1-1 0,1 1 1,4-1-1,-2 0 6,1-1-1,0 0 1,0 0-1,-1-1 1,1 1 0,-1-1-1,0 0 1,1 0-1,-1-1 1,0 0 0,0 0-1,9-7 1,-1-1-9,-1 0 0,0-1 0,-1 0-1,0-1 1,-1 0 0,0-1 0,-1 0 0,10-23 0,-22 46-24,0 0-1,0 1 1,1-1-1,1 1 1,-1-1 0,1 1-1,1-1 1,0 15-1,1-20 31,-1-1 0,1 1-1,0 0 1,-1-1 0,2 1-1,-1-1 1,0 1-1,1-1 1,0 0 0,-1 1-1,1-1 1,0 0-1,1 0 1,-1 0 0,1-1-1,-1 1 1,1-1 0,0 1-1,0-1 1,0 0-1,0 0 1,0 0 0,0 0-1,1-1 1,-1 1-1,5 1 1,-2-2 3,0 0-1,0 0 1,0-1-1,0 0 1,0 0-1,0 0 1,0-1-1,0 1 1,0-1-1,0-1 1,-1 1-1,1-1 1,0 0-1,-1 0 1,1-1-1,-1 0 1,8-5-1,-8 5-9,1-1 1,-1 0-1,-1 1 0,1-2 1,-1 1-1,1 0 1,-1-1-1,-1 0 0,1 0 1,-1 0-1,1 0 0,-1-1 1,-1 1-1,1-1 0,-1 0 1,3-10-1,-5 15 1,0 0-1,1 0 1,-1 0-1,0 0 1,0 1-1,0-1 1,0 0 0,0 0-1,0 0 1,0 0-1,0 0 1,0 0-1,0 0 1,-1 1 0,1-1-1,0 0 1,-1 0-1,1 0 1,0 0-1,-1 1 1,1-1 0,-1 0-1,1 0 1,-1 1-1,0-1 1,1 1-1,-1-1 1,0 0 0,1 1-1,-1-1 1,0 1-1,1-1 1,-1 1-1,0 0 1,0-1-1,0 1 1,0 0 0,1-1-1,-1 1 1,0 0-1,0 0 1,-1 0-1,-1 0-3,1 0 0,-1 0 0,1 1 0,-1-1 0,1 1 0,0-1-1,-1 1 1,1 0 0,0 0 0,-1 0 0,1 0 0,0 0 0,-4 4-1,3-2 11,0 1 0,0-1 0,0 1 0,1 0 0,-1 0 0,1 0 0,0 0 0,0 1 0,0-1 0,1 1 0,0-1 0,-1 1 0,0 8 0,2-11-50,0 0-1,-1 0 0,1 0 1,0 0-1,0 1 0,0-1 1,0 0-1,1 0 0,-1 1 1,1-1-1,-1 0 0,1 0 1,0 0-1,-1 0 0,1 0 0,0 0 1,0 0-1,1 0 0,-1 0 1,0-1-1,1 1 0,-1 0 1,1-1-1,-1 1 0,1-1 1,0 1-1,0-1 0,0 0 1,-1 0-1,5 2 0,-5-3 21,1 0 0,-1 1 0,1-1 0,-1 0 0,1 0 0,-1 0 0,1 0 0,-1 0 0,1 0 0,-1-1 0,1 1 0,-1 0 0,1-1-1,-1 1 1,0-1 0,1 0 0,-1 1 0,0-1 0,0 0 0,1 0 0,1-1 0,13-17-355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17724,'-4'-15'2080,"-2"8"-1264,3 3-351,0 4 1087,2 0-552,1 7-536,-2 3-184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19508,'-6'120'5388,"2"-70"-4767,3 57 0,1-106-615,0 0 1,0 0-1,0 0 1,0 0-1,0 0 1,0 0-1,0 0 1,1 0-1,-1 0 1,0 0-1,0 0 1,1 0-1,-1 0 1,1 0-1,-1 0 1,1 0-1,-1 0 1,1 0-1,0 0 1,-1 0-1,1 0 1,1 0-1,-1-1-3,0 0-1,0-1 1,0 1-1,-1-1 1,1 1-1,0-1 1,0 1-1,0-1 1,-1 0-1,1 1 1,0-1-1,-1 0 1,1 0-1,-1 1 1,1-1-1,-1 0 1,1 0-1,-1 0 1,1 0-1,-1 0 1,0 1-1,1-1 1,-1 0-1,0 0 1,0-1-1,12-36-140,-1 1 1,-3-1-1,0-1 0,3-77 0,-12 100 36,1 16 100,0 0 1,0 0-1,0-1 0,0 1 1,0 0-1,0 0 1,0 0-1,0 0 0,0 0 1,0 0-1,0 0 1,0 0-1,0 0 0,0-1 1,0 1-1,0 0 0,0 0 1,-1 0-1,1 0 1,0 0-1,0 0 0,0 0 1,0 0-1,0 0 1,0 0-1,0-1 0,0 1 1,0 0-1,0 0 1,0 0-1,0 0 0,-1 0 1,1 0-1,0 0 1,0 0-1,0 0 0,0 0 1,0 0-1,0 0 1,0 0-1,0 0 0,0 0 1,-1 0-1,1 0 0,0 0 1,0 0-1,0 0 1,0 0-1,0 0 0,0 0 1,0 0-1,0 0 1,0 0-1,-1 0 0,1 0 1,-1 2-2,0 0-1,0 0 1,0 0 0,1 0-1,-1 0 1,0 0 0,1 0 0,0 0-1,-1 0 1,1 2 0,-2 16 60,1-1 1,1 0-1,0 0 1,6 33-1,-5-44-3,1 0 0,0-1-1,0 1 1,0-1-1,1 1 1,1-1 0,-1 0-1,1 0 1,0 0 0,1-1-1,-1 1 1,1-1 0,1 0-1,6 6 1,-9-10-1,0 1 0,0-1 0,0 0 0,0 0 0,1-1 0,-1 1 0,1-1 0,-1 1 0,1-1 0,-1 0 0,1 0 0,0-1-1,0 1 1,-1-1 0,1 0 0,6 0 0,-4-1 17,-1 0 0,0-1 0,1 1-1,-1-1 1,0 0 0,0 0-1,0-1 1,-1 0 0,1 1 0,6-7-1,0-1 65,0 0 0,0-1 0,-1 0 0,0-1-1,-1 0 1,-1-1 0,11-20 0,-12 18-94,0 0 1,-1 0-1,0-1 1,-1 0-1,-1 0 1,0 0-1,-2 0 1,0-1-1,0 1 1,-2-28-1,0 43-40,0-1-1,0 0 1,-1 1-1,1-1 0,0 0 1,-1 1-1,1-1 0,-1 1 1,0-1-1,1 1 1,-1-1-1,0 1 0,0-1 1,0 1-1,0 0 1,0-1-1,0 1 0,-2-1 1,2 1-39,0 1 1,0-1-1,0 1 1,0 0 0,0-1-1,0 1 1,-1 0-1,1 0 1,0 0 0,0 0-1,0 0 1,0 0-1,-1 0 1,1 0 0,0 0-1,0 0 1,0 1-1,0-1 1,-2 1 0,-2 1-209,1 1 0,0-1 0,0 1 0,0 0 0,0 0 0,0 0 0,1 0 0,-1 1 0,1-1 0,0 1 0,-3 4 0,-1 7-348,2 0-116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18 160 17156,'-1'-1'138,"-1"0"0,1-1 0,0 1 0,0 0 1,-1 0-1,1-1 0,0 1 0,0-1 0,0 1 1,1-1-1,-1 1 0,0-1 0,0 1 0,1-1 1,-1 0-1,1 0 0,0 1 0,-1-1 0,1 0 0,0-3 1,0 2 17,1 0 0,0-1 0,-1 1 0,1 0 0,0 0 0,1 0 1,-1-1-1,1 1 0,-1 1 0,4-5 0,0-1 114,1 1 0,0 0-1,1 0 1,0 1 0,0 0 0,0 0-1,10-6 1,-10 8-155,1 0 1,-1 1-1,1-1 0,0 2 1,0-1-1,0 1 0,0 0 0,1 1 1,-1 0-1,0 0 0,1 0 0,9 2 1,-15-1-96,1 1 0,-1-1 1,0 1-1,1 0 0,-1 0 1,0 1-1,1-1 0,-1 0 0,0 1 1,0 0-1,0 0 0,0 0 1,-1 0-1,1 0 0,0 1 1,-1-1-1,0 1 0,1-1 1,-1 1-1,0 0 0,0 0 1,-1 0-1,1 0 0,-1 1 0,1-1 1,-1 0-1,0 0 0,0 1 1,-1-1-1,1 1 0,0 5 1,0 2-19,-1 1 0,0-1 0,-1 0 0,0 1 0,0-1 0,-7 21 0,-27 66-198,25-76 104,1 0 0,2 0-1,0 1 1,-5 34 0,11-55 77,1 1 1,0-1 0,0 1-1,0-1 1,0 1 0,0-1-1,0 0 1,1 1 0,-1-1-1,1 0 1,0 1 0,-1-1-1,1 0 1,0 1 0,0-1-1,1 0 1,-1 0 0,3 3-1,-2-3 11,0-1 0,0 1 0,0-1 0,1 1-1,-1-1 1,0 0 0,1 0 0,-1 0 0,1-1-1,-1 1 1,1 0 0,-1-1 0,1 0 0,-1 1-1,1-1 1,0 0 0,4-1 0,4-1 17,1 0 1,0 0-1,0-2 1,-1 1-1,1-2 1,-1 1 0,0-1-1,-1-1 1,18-12-1,1-2 24,-2-2 0,27-26 0,-31 25-3,-1 0 1,23-32-1,-38 46-163,-1 0 0,0-1 0,0 0 0,-1 0 0,0-1 0,-1 1 0,0-1 0,-1 0 0,4-20 0,-9 5-883,2 25 983,0 0-1,0 1 1,-1-1-1,1 0 1,0 0-1,-1 1 1,1-1-1,-1 0 1,1 1-1,-1-1 1,1 0-1,-1 1 1,1-1 0,-1 1-1,0-1 1,1 1-1,-1-1 1,0 1-1,1-1 1,-1 1-1,0 0 1,0-1-1,0 1 1,1 0-1,-1 0 1,0-1-1,0 1 1,-1 0-1,-9 2-576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78 19340,'1'-9'734,"0"0"1,0 1-1,-1-1 0,-1-10 1,1 18-647,-1-1 0,1 1 1,0 0-1,0-1 1,-1 1-1,1 0 0,-1-1 1,1 1-1,-1 0 0,0 0 1,0 0-1,1-1 0,-1 1 1,0 0-1,-1-1 1,1 1-22,0 1 1,0 0 0,0-1 0,0 1 0,0 0 0,0 0-1,0 0 1,0-1 0,0 1 0,0 0 0,0 0 0,0 0 0,1 0-1,-1 1 1,0-1 0,0 0 0,0 0 0,0 1 0,0-1 0,0 0-1,0 1 1,0-1 0,0 1 0,1-1 0,-2 2 0,-3 1-23,1 1 0,0 0 0,0-1 1,0 2-1,1-1 0,-1 0 0,1 1 1,0 0-1,0-1 0,1 1 0,-1 0 0,1 1 1,-2 7-1,1-4-34,1-1 0,0 1 0,0 0-1,1 0 1,0 0 0,0 0 0,2 16 0,-1-24-6,0 1 0,1 0 1,-1 0-1,0-1 0,0 1 1,1 0-1,-1-1 0,1 1 0,0 0 1,-1-1-1,1 1 0,0-1 1,0 1-1,0-1 0,0 0 1,0 1-1,0-1 0,1 0 1,-1 0-1,0 1 0,1-1 0,1 1 1,-1-2 1,0 1 0,-1-1 1,1 0-1,0 0 0,0 0 1,0 0-1,0 0 0,0 0 1,-1 0-1,1 0 0,0-1 1,0 1-1,0-1 0,-1 1 1,1-1-1,3-2 0,4-2 23,0-1 0,0 0 0,-1 0 0,0-1-1,13-14 1,-10 9 0,0-1-1,-1-1 0,-1 1 1,0-2-1,0 1 0,12-32 1,-23 51-152,-5 14-1013,2 0 0,0 0-1,0 1 1,-1 28 0,6-47 1043,-1 1-1,1-1 0,0 1 1,0-1-1,1 0 1,-1 1-1,0-1 0,0 1 1,1-1-1,-1 0 0,1 1 1,-1-1-1,1 0 1,0 1-1,-1-1 0,1 0 1,0 0-1,0 0 0,0 0 1,0 0-1,1 2 1,12-2-1178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47 208 15259,'-2'1'177,"1"0"1,-1 0-1,0 0 0,0 0 0,1 1 0,-1-1 0,1 0 1,-1 1-1,1-1 0,0 1 0,-1 0 0,1 0 0,0-1 0,0 1 1,0 0-1,-1 3 0,-11 31 1412,11-29-1296,0 0 0,1 0 0,-1 0-1,2 0 1,-1 0 0,1 0 0,0 8-1,1-13-246,-1 0 0,0 0 0,1 0 0,-1 0 0,1 0 0,-1 0 0,1 0 0,0 0 0,0-1 0,0 1 0,0 0 0,0-1 0,0 1 0,1-1 0,-1 1 0,0-1 0,1 1 0,-1-1 0,1 0 0,-1 0 0,1 0 0,0 0 0,0 0 0,-1 0 0,1 0 0,0 0 0,0-1 0,0 1 0,0-1 0,2 1 0,3-1-24,0 0-1,0 0 1,1-1 0,-1 1 0,-1-2 0,1 1 0,0-1 0,0 0-1,0 0 1,-1-1 0,1 0 0,-1 0 0,8-6 0,1 0-7,-1-1 0,0-1 1,-1 0-1,17-19 0,-21 19-11,0 0 0,0-1 0,-1 0 0,-1 0-1,0-1 1,6-14 0,-10 18-16,0 1 0,0-1 1,-1 1-1,0-1 0,-1 0 0,0 0 1,0 0-1,-1 0 0,0 0 1,-2-16-1,1 22 4,0-1 0,0 1 0,0 0 1,0-1-1,0 1 0,-1 0 0,1 0 0,-1 0 1,0 0-1,0 0 0,0 0 0,0 0 0,0 1 1,-1-1-1,1 1 0,-1 0 0,0 0 0,1-1 1,-1 2-1,0-1 0,0 0 0,0 1 0,-1-1 0,1 1 1,0 0-1,-1 0 0,1 0 0,0 1 0,-1-1 1,1 1-1,-1 0 0,1 0 0,-1 0 0,-4 0 1,2 1 4,-1 0 1,0 0-1,1 1 1,-1-1-1,1 2 1,-1-1 0,1 0-1,0 1 1,0 0-1,0 1 1,0 0-1,1-1 1,0 2-1,-1-1 1,1 1-1,-7 9 1,10-13-13,1 1 0,0 0 0,0 0-1,0 0 1,0 0 0,1 0 0,-1 0 0,0 0 0,1 1 0,-1-1-1,1 0 1,0 0 0,0 0 0,0 1 0,0-1 0,0 0-1,1 0 1,-1 0 0,0 1 0,1-1 0,0 0 0,-1 0 0,1 0-1,0 0 1,0 0 0,0 0 0,1 0 0,-1-1 0,2 3-1,5 6-267,1-1 0,0 0 0,0 0 0,12 8 0,3 2-402,-19-14 460,0-1 0,0 1 0,-1 1 1,1-1-1,-1 1 0,0-1 0,0 1 0,-1 0 0,0 1 1,0-1-1,0 0 0,-1 1 0,0 0 0,0-1 0,-1 1 1,1 0-1,-2 0 0,1 0 0,-1 0 0,0 0 1,0 0-1,-1 0 0,-1 7 0,1-11-19,1-3 226,0 0 0,-1 1 0,1-1 0,0 0 0,0 1 0,0-1 0,0 0 0,0 1 0,-1-1 0,1 0 0,0 0 0,0 1 0,0-1 0,0 0 0,0 1 0,0-1 0,0 0 0,0 1 0,0-1 0,0 0 0,0 1 0,0-1 0,0 0 0,1 1 0,-1-1-1,0 0 1,0 1 0,0-1 0,0 0 0,0 1 0,1-1 0,-1 0 0,0 0 0,0 1 0,1-1 0,-1 0 0,0 0 0,0 0 0,1 1 0,-1-1 0,0 0 0,0 0 0,1 0 0,-1 0 0,0 0 0,1 1 0,9-3-602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16444,'-15'46'4078,"-45"363"729,38-214-2743,34-213-824,35-110-512,-26 66-992,42-84 0,-50 129 65,-13 17 187,0 0 0,1 0 0,-1-1 0,0 1 0,1 0 0,-1 0 1,0 0-1,1 0 0,-1-1 0,1 1 0,-1 0 0,1 0 0,-1 0 0,0 0 0,1 0 0,-1 0 0,1 0 0,-1 0 0,0 0 0,1 0 0,-1 1 0,1-1 0,-1 0 0,0 0 0,1 1 0,1 0-17,-1 1 0,1-1 0,-1 1 0,0 0 0,1 0 1,-1 0-1,0 0 0,0 0 0,0 0 0,-1 0 0,1 0 0,0 0 0,0 4 0,14 63-231,-15-68 259,0-1-1,1 1 1,-1-1 0,0 1-1,0-1 1,0 0 0,0 1-1,0-1 1,0 1 0,1-1 0,-1 0-1,0 1 1,0-1 0,1 0-1,-1 1 1,0-1 0,0 0-1,1 0 1,-1 1 0,0-1 0,1 0-1,-1 0 1,1 1 0,-1-1-1,0 0 1,1 0 0,-1 0-1,0 0 1,1 1 0,-1-1-1,1 0 1,0 0 0,13-8-44,11-21-7,-23 27 53,5-7-13,1-1 0,-1 0 1,-1 0-1,0 0 0,0-1 0,-1 0 0,-1 0 0,6-21 1,-9 31-23,-1 1 0,0 0 0,0-1 0,0 1 0,0-1 0,1 1 0,-1 0 0,0-1 1,0 1-1,1 0 0,-1 0 0,0-1 0,1 1 0,-1 0 0,0 0 0,1-1 1,-1 1-1,0 0 0,1 0 0,-1 0 0,0 0 0,1-1 0,-1 1 0,0 0 1,1 0-1,-1 0 0,1 0 0,-1 0 0,0 0 0,1 0 0,-1 0 0,1 0 0,-1 0 1,0 0-1,1 0 0,19 5-1676,-12-3 695,-2-2 615,1 1 0,0-1-1,-1 0 1,1-1 0,-1 0 0,1 0 0,7-2 0,10-5-695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 14203,'-10'4'919,"0"0"-1,1 1 0,0 0 1,0 0-1,-16 14 1,20-16-593,0 1-1,0 1 1,1-1 0,0 1 0,0 0-1,0 0 1,1 0 0,-1 0 0,1 0-1,-5 12 1,8-15-278,-1-1 0,1 0 0,0 1 0,-1-1-1,1 0 1,0 1 0,0-1 0,0 0 0,0 1 0,0-1 0,0 0 0,0 1 0,0-1 0,1 0-1,-1 1 1,1-1 0,-1 0 0,1 0 0,-1 1 0,1-1 0,0 0 0,-1 0 0,2 2-1,0-2-19,0 0-1,-1 1 1,1-1-1,0 0 1,0 0-1,0-1 1,0 1-1,0 0 1,0 0-1,0-1 0,0 0 1,0 1-1,3-1 1,4 1-57,1-2 0,-1 1-1,0-1 1,0 0 0,15-5 0,-2-1-239,0-2 0,-1 0 0,-1-1 0,1-1 0,-2-1 0,1-1 1,-2 0-1,29-28 0,-37 28 23,-10 13 246,0 0 1,0 0-1,0 0 1,0-1-1,-1 1 1,1 0-1,0 0 1,0 0-1,0 0 1,0 0-1,0-1 1,0 1-1,0 0 1,-1 0-1,1 0 1,0 0-1,0 0 1,0 0-1,0 0 1,0 0-1,-1-1 1,1 1 0,0 0-1,0 0 1,0 0-1,0 0 1,-1 0-1,1 0 1,0 0-1,0 0 1,0 0-1,0 0 1,-1 0-1,1 0 1,0 0-1,0 0 1,0 1-1,0-1 1,-1 0-1,1 0 1,0 0-1,0 0 1,-3 1 49,1-1 0,-1 1 0,1 0-1,0 1 1,-1-1 0,1 0 0,0 1 0,0-1 0,-3 3 0,4-4-32,0 1 1,0 0-1,0 0 0,0 0 0,1 0 0,-1-1 0,0 1 1,0 0-1,1 0 0,-1 1 0,0-1 0,1 0 1,-1 0-1,1 0 0,0 0 0,-1 0 0,1 1 0,0-1 1,0 0-1,0 0 0,-1 1 0,1-1 0,1 0 1,-1 0-1,0 0 0,0 1 0,0-1 0,1 0 1,-1 2-1,3 0-72,-1 0 0,0 0 0,1 0-1,0 0 1,0-1 0,-1 1 0,8 3 0,9 10-395,-8-4 379,0 0 1,-1 1-1,-1 1 0,0 0 1,-1 0-1,-1 0 1,0 1-1,0 0 1,-2 1-1,0-1 0,-1 1 1,0 0-1,-1 0 1,-1 0-1,-1 1 1,0-1-1,-1 1 0,-4 29 1,2-35 166,-1-1 1,0-1-1,0 1 1,-1 0-1,-1-1 1,-10 17-1,13-22-5,0 0 0,-1-1-1,1 1 1,-1-1 0,0 0-1,0 0 1,-1 0-1,1 0 1,0-1 0,-1 1-1,0-1 1,1 0 0,-1 0-1,0 0 1,0 0 0,0-1-1,-1 0 1,-5 2 0,8-3-53,1 0 0,0 0 0,0 0 0,0 0 0,0 0 0,0 0 1,0 0-1,0 0 0,0-1 0,0 1 0,-1 0 0,1-1 0,0 1 0,0-1 1,0 1-1,1-1 0,-1 1 0,0-1 0,0 0 0,0 0 0,0 1 0,-1-3 0,1 2 2,0-1-1,0 0 0,1 0 0,-1 0 1,0 1-1,1-1 0,-1 0 0,1 0 0,0 0 1,0 0-1,0 0 0,0-2 0,0-3 22,1 0 1,0-1-1,1 1 0,-1 0 0,6-13 0,2 2-45,0 1-1,1 0 0,1 0 0,0 1 0,2 1 0,-1 0 0,17-14 0,111-88-42,-33 31-8,-101 80 29,0 1 1,-1-1-1,1 0 0,-2-1 0,1 1 1,0-1-1,2-7 0,-6 12 4,0 1 0,-1-1 0,1 1 0,-1-1 0,1 1 0,-1-1 0,0 1 0,0-1 0,1 0 0,-1 1 1,0-1-1,-1 1 0,1-1 0,0 0 0,0 1 0,-2-4 0,2 4 1,-1 0 0,0-1 1,0 1-1,-1 0 0,1 0 1,0 0-1,0-1 0,0 1 1,-1 0-1,1 1 0,-1-1 1,1 0-1,-1 0 0,1 1 1,-1-1-1,1 1 0,-1-1 1,1 1-1,-4-1 0,-4-1 29,1 1 0,-1 0 0,1 1 0,-1 0 0,1 0 0,-1 1 0,1 0 0,-1 0 0,1 1 0,0 0 0,-13 6 0,17-7-61,0 1 1,0 0 0,1 0 0,-1 0 0,1 0-1,0 1 1,0-1 0,0 1 0,0 0 0,0 0-1,0 0 1,1 0 0,-1 0 0,1 1 0,0-1-1,0 1 1,0 0 0,1-1 0,-1 1 0,1 0 0,0 0-1,0 0 1,0 0 0,1 0 0,-1 0 0,1 5-1,4 29-391,-1-26 160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19412,'3'-6'488,"4"-5"3337,-6 11-3717,-1 0 1,1 1-1,-1-1 1,1 0-1,-1 1 1,0-1-1,1 0 1,-1 1-1,1-1 1,-1 1-1,0-1 1,1 0-1,-1 1 1,0-1-1,0 1 1,1-1 0,-1 1-1,0-1 1,0 1-1,0-1 1,0 1-1,0 0 1,1-1-1,-1 1 1,1 2-84,0-1 1,1 1 0,0-1-1,-1 0 1,1 0-1,0 0 1,0 0 0,0 0-1,0 0 1,1 0-1,-1-1 1,1 1 0,-1-1-1,1 1 1,-1-1 0,1 0-1,-1 0 1,1 0-1,0-1 1,0 1 0,0-1-1,-1 1 1,6-1 0,4 1-100,0-1 0,0 0 0,0-1 0,15-3 0,3-3-274,-1-2 1,0-1-1,52-26 0,-74 33 263,11-2-414,-18 5 491,1 0 0,-1 0 1,0 1-1,0-1 1,1 0-1,-1 0 1,0 0-1,0 0 1,1 0-1,-1 0 1,0 0-1,0 1 0,1-1 1,-1 0-1,0 0 1,0 0-1,0 1 1,1-1-1,-1 0 1,0 0-1,0 0 1,0 1-1,0-1 1,0 0-1,1 0 0,-1 1 1,0-1-1,0 0 1,0 1-1,0-1 1,0 0-1,0 1 1,0 2-9,-1 1 1,1-1 0,-1 1-1,0-1 1,0 1 0,-3 5-1,-2 9-46,5-15 74,1-1-1,-1 1 0,1 0 1,0-1-1,0 1 0,0 0 1,0-1-1,0 1 0,0-1 1,1 1-1,0 2 0,-1-4 15,1 0-1,0 0 0,0 0 0,-1 0 0,1 0 1,0 0-1,0 0 0,0-1 0,0 1 0,0 0 1,0-1-1,0 1 0,0-1 0,0 1 0,0-1 0,0 1 1,1-1-1,-1 0 0,0 0 0,0 1 0,0-1 1,0 0-1,1 0 0,-1 0 0,0 0 0,0-1 1,2 1-1,17-3 96,3-3 40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0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20300,'0'0'39,"0"0"-1,0 0 1,0 0 0,0 0-1,0 0 1,0 0-1,0 0 1,0 0-1,0-1 1,0 1-1,0 0 1,0 0 0,0 0-1,0 0 1,0 0-1,0 0 1,0 0-1,0 0 1,0 0-1,0 0 1,0 0-1,-1 0 1,1 0 0,0 0-1,0 0 1,0 0-1,0 0 1,0 0-1,0 0 1,0-1-1,0 1 1,0 0 0,0 0-1,0 0 1,0 0-1,-1 0 1,1 0-1,0 0 1,0 0-1,0 0 1,0 0 0,0 1-1,0-1 1,0 0-1,0 0 1,0 0-1,0 0 1,0 0-1,0 0 1,-1 0-1,1 0 1,0 0 0,0 0-1,0 0 1,0 0-1,0 0 1,0 0-1,0 0 1,0 0-1,0 0 1,0 0 0,0 1-1,-8 5 1128,-5 10 223,10-12-1127,0 1 0,0 0 0,1 0-1,-1 0 1,1 0 0,-3 10 0,5-14-236,0-1 0,0 1 0,0 0-1,0 0 1,0-1 0,0 1 0,0 0 0,0 0 0,0-1-1,1 1 1,-1 0 0,0-1 0,0 1 0,1 0 0,-1-1-1,0 1 1,1 0 0,-1-1 0,1 1 0,-1 0 0,0-1-1,2 1 1,-1 0-3,1 0-1,-1 0 1,1-1-1,-1 1 1,1-1-1,-1 1 1,1-1-1,-1 0 1,1 1-1,0-1 1,-1 0-1,1 0 1,0 0-1,2-1 1,11-1-6,0-1 0,0-1 0,0 0 0,0-1 0,-1-1 0,0 0 0,0-1 0,-1-1 0,14-8 0,-32 20-24,1 0 0,-1 1 0,1 0-1,1 0 1,-1 0 0,1 0 0,0 1 0,0-1-1,-3 9 1,-1 3-28,0 1-1,-4 22 1,10-37 23,-1 4-147,0 0 1,1-1-1,0 1 0,0 0 1,1 0-1,0 0 1,1 13-1,2-16-45,2-8-50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5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32 19684,'0'-2'268,"0"-1"0,1 0-1,-1 0 1,-1 0 0,1 1-1,0-1 1,-2-4 0,2 7-239,0-1 0,0 1-1,0 0 1,0-1 0,-1 1 0,1 0 0,0 0-1,0-1 1,0 1 0,-1 0 0,1 0 0,0-1 0,0 1-1,-1 0 1,1 0 0,0 0 0,-1 0 0,1-1-1,0 1 1,-1 0 0,1 0 0,0 0 0,0 0 0,-1 0-1,1 0 1,-1 0 0,-14 6 605,-2 9-309,2 0 1,-1 1-1,2 1 0,0 0 0,-13 23 0,8-12-185,-28 35 115,-63 93 363,96-126-422,14-26-63,10-16-50,15-24-39,-1-1 0,-2-1 1,29-72-1,-47 98-68,-7 12-22,-9 19-9,7-4 42,0 0 0,1 0 1,0 0-1,2 0 1,-1 1-1,2-1 0,0 1 1,1-1-1,3 26 0,0-15 14,1-1 0,2 0 0,0 1-1,20 46 1,-7-36 28,-15-34 43,-3-8-39,-2-9-6,-5-9-7,-1-1 0,-1 1 0,-1 0 0,-19-35 0,6 20-43,-46-63 0,57 89-3,-1-1 1,0 1 0,-1 1-1,-27-21 1,64 37-59,68 18 33,-38-10-94,86 31 1,-134-41-102,14 7-603,-12 1-2666,-8-10 3482,0 0 1,0 1-1,0-1 1,0 0 0,0 0-1,0 0 1,0 0-1,0 0 1,0 1-1,0-1 1,0 0 0,0 0-1,0 0 1,0 0-1,0 0 1,-1 1 0,1-1-1,0 0 1,0 0-1,0 0 1,0 0 0,0 0-1,0 0 1,0 0-1,0 1 1,-1-1-1,1 0 1,0 0 0,0 0-1,0 0 1,0 0-1,0 0 1,0 0 0,-1 0-1,1 0 1,0 0-1,0 0 1,0 0 0,0 0-1,0 0 1,-1 0-1,1 0 1,0 0-1,0 0 1,0 0 0,0 0-1,0 0 1,-1 0-1,1 0 1,0 0 0,0 0-1,0 0 1,0 0-1,0 0 1,0 0-1,-1-1 1,0 1-174,-13-1-1117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13819,'-23'-2'1568,"4"2"-1000,13 2-135,6 4 751,9 3-176,5 1 0,6 0-224,5 1-87,0 2-57,3-3-80,3 2-88,-2-4-128,1-1-560,-3-2-472,0-5 632,-2 0-128,-1 0-128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5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790 136 15515,'1'-5'167,"-1"-1"1,-1 1-1,1 0 0,-1 0 0,0 0 0,0 0 0,0 1 1,-1-1-1,0 0 0,0 0 0,0 1 0,0-1 0,-1 1 1,0 0-1,0 0 0,0 0 0,0 0 0,-1 0 0,1 1 1,-1-1-1,0 1 0,0 0 0,0 0 0,0 1 0,-1-1 1,1 1-1,-1 0 0,-5-2 0,-4 0-14,0 0 1,-1 0-1,1 2 0,-1 0 0,1 0 1,-1 2-1,0 0 0,0 0 1,1 2-1,-1-1 0,0 2 0,1 0 1,0 1-1,0 0 0,-20 9 0,2 2-124,1 1-1,0 1 1,1 2-1,1 1 1,-37 33-1,42-32-26,2 1-1,0 2 1,2 0-1,0 1 1,2 1-1,1 0 1,1 2-1,-22 50 0,29-56-5,2-1 0,0 1-1,1 1 1,2-1-1,0 1 1,1 0 0,1 0-1,2 0 1,0 0-1,1 0 1,1 0 0,10 40-1,-8-50 39,0 0 1,1 0-1,1 0 0,0 0 0,1-1 0,0 0 0,1 0 1,1-1-1,-1 0 0,2 0 0,-1-1 0,2 0 0,-1-1 1,1 0-1,0-1 0,1 0 0,0-1 0,1 0 0,-1-1 1,1 0-1,0-1 0,0-1 0,1 0 0,0-1 0,-1 0 1,1-1-1,0 0 0,20-1 0,-10-3 126,0 0 0,0-1 0,0-2-1,0 0 1,0-2 0,-1-1 0,0 0 0,-1-2 0,33-18 0,-24 9 95,0-1 1,-2-2 0,0 0 0,-2-2 0,45-50 0,-55 53-159,-1 0 0,0-2 0,-2 0 1,-1 0-1,0-1 0,-2-1 0,-1 0 0,-1-1 0,-1 0 0,6-33 0,-12 44-132,-1 0 0,0 0 0,0-1 0,-2 1 0,0 0 0,-1 0 0,0 0-1,-7-23 1,5 27-83,0 0 0,-1 0 1,0 1-1,-1-1 0,0 1 0,-1 0 0,0 0 0,0 1 0,-1 0 0,-1 1 0,-17-15 0,18 16-95,-1 1-1,0 0 1,-1 1-1,1 0 1,-20-7-1,23 10 135,0 0-1,0 1 0,-1 0 1,1 0-1,0 0 1,-1 1-1,1 0 0,-1 0 1,1 0-1,-1 1 0,-6 1 1,-27 12-692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17100,'-3'11'1736,"0"18"-1048,0 5-232,3 16 809,2 13-321,1 9-256,-2 3-64,2-2-256,-2-4-144,1-12-136,-2-8-160,0-16-536,-3-9-280,-6-15-352,-4-8 952,-4-12-249,-3-8-215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16924,'1'-1'114,"0"1"0,-1 0 1,1-1-1,-1 1 1,1-1-1,-1 1 0,1-1 1,-1 1-1,1-1 1,-1 1-1,1-1 0,-1 1 1,0-1-1,1 1 1,-1-1-1,0 0 0,1 1 1,-1-1-1,0 0 1,0 1-1,0-2 0,0 2-40,-1 0-1,1 0 0,-1 0 0,1 0 0,-1 0 0,1 0 0,-1 0 0,1 0 1,0 0-1,-1 0 0,1 1 0,-1-1 0,1 0 0,-1 0 0,1 1 0,-1-1 1,1 0-1,0 0 0,-1 1 0,1-1 0,0 0 0,-1 1 0,1-1 0,0 1 1,-1-1-1,1 0 0,0 1 0,0-1 0,0 1 0,-1 0 0,-7 9 161,1 1-1,0 0 0,0 0 1,1 1-1,0 0 1,1 0-1,1 0 0,0 1 1,0-1-1,-1 19 1,4-29-221,1 0 0,0 0 1,0 0-1,0 0 1,0 0-1,0 0 1,0 0-1,1 0 1,-1 0-1,1 0 1,-1 0-1,1 0 1,0-1-1,0 1 1,0 0-1,0 0 1,0 0-1,0-1 1,2 3-1,-2-3 4,1 0-1,0 0 0,-1 0 1,1 0-1,0-1 0,0 1 1,-1 0-1,1-1 0,0 1 1,0-1-1,0 0 0,0 1 0,0-1 1,0 0-1,0 0 0,2-1 1,7 0 41,-1-2 0,1 1 0,-1-1 0,0-1 1,18-8-1,26-15 86,-4 2 3,59-20 0,-103 43-139,0 0-1,1 0 1,-1 1-1,1-1 1,-1 2-1,1-1 1,9 1-1,-14 0-3,0 0 0,0 1 0,0-1 0,0 0 0,0 1 0,-1 0 0,1-1 0,0 1 0,0 0 0,0 0 0,-1 0 0,1 0 0,-1 0 0,1 1 0,-1-1 0,1 0 0,-1 1 0,0-1 0,1 1-1,-1-1 1,0 1 0,0 0 0,0 0 0,0-1 0,-1 1 0,1 0 0,1 3 0,-1 5 31,1-1-1,-1 0 1,-1 0-1,1 0 0,-2 1 1,-1 17-1,-1-3 91,3-23-115,0-1 1,0 1 0,0-1 0,0 1-1,-1-1 1,1 1 0,0 0 0,0-1 0,1 1-1,-1-1 1,0 1 0,0 0 0,0-1-1,0 1 1,0-1 0,1 1 0,-1-1 0,0 1-1,0-1 1,1 1 0,-1-1 0,0 1 0,1-1-1,-1 1 1,1-1 0,-1 0 0,1 1-1,0 0 1,0-1 3,0 0-1,0 0 0,0 0 1,0 0-1,0 0 0,0 0 1,0 0-1,0-1 0,0 1 1,0 0-1,0 0 0,0-1 1,0 1-1,0-1 0,1 0 1,39-29 222,-33 23-190,3-1 1,8-7 72,32-19 0,-46 31-113,-1 0 0,1 1 0,0 0 0,0 0 0,0 0 0,0 1 1,0-1-1,0 1 0,0 0 0,1 1 0,-1-1 0,0 1 0,8 1 1,-10-1-13,0 1 1,-1 0 0,1 0-1,0 0 1,-1 1 0,1-1-1,-1 0 1,0 1 0,1 0 0,-1 0-1,0-1 1,0 1 0,0 0-1,0 1 1,0-1 0,-1 0-1,1 0 1,-1 1 0,2 3 0,0 1-168,0 0 0,0 0 0,-1 0 1,0 0-1,-1 0 0,1 9 1,-2-2-80,0-14 246,0 1 0,0-1 0,0 0 0,0 0 0,0 0-1,0 1 1,0-1 0,0 0 0,0 0 0,0 1 0,0-1 0,-1 0-1,1 0 1,0 1 0,0-1 0,0 0 0,0 0 0,0 0 0,-1 1-1,1-1 1,0 0 0,0 0 0,0 0 0,0 0 0,-1 0 0,1 1-1,0-1 1,0 0 0,0 0 0,-1 0 0,1 0 0,0 0 0,0 0-1,-1 0 1,1 0 0,0 0 0,0 0 0,-1 0 0,1 0 0,0 0 0,0 0-1,-1 0 1,1 0 0,-6-9-309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14339,'20'-23'950,"1"1"-1,1 2 1,1 0 0,29-19-1,-42 32-632,1 0-1,-1 1 0,2 1 1,-1 0-1,0 0 1,1 1-1,0 0 1,0 1-1,0 1 1,1 0-1,-1 1 1,23-1-1,-31 2-286,-1 1 0,1-1 0,-1 1-1,1-1 1,-1 1 0,1 0 0,-1 0 0,0 0 0,1 1 0,-1-1-1,0 1 1,0 0 0,0 0 0,0 0 0,0 0 0,-1 0 0,1 1 0,-1-1-1,1 1 1,-1 0 0,0-1 0,0 1 0,0 0 0,0 1 0,-1-1-1,1 0 1,-1 0 0,0 1 0,0-1 0,0 0 0,0 1 0,-1-1 0,1 1-1,-1-1 1,0 1 0,0-1 0,0 1 0,-1 0 0,1-1 0,-1 1-1,0-1 1,-1 5 0,-7 17 14,0 0 1,-2-1-1,-23 39 0,-13 27 82,35-61-68,-15 52 0,24-68-52,0 1-1,1-1 0,1 0 0,0 1 0,0 0 0,3 21 0,-1-31-56,-1 0 0,1 0 0,0 0 0,0 0 0,1 0 0,-1 0 1,1 0-1,0 0 0,0 0 0,0-1 0,1 1 0,-1-1 0,1 0 0,0 0 0,-1 0 0,5 3 0,-2-2-80,0-1 0,0 0 0,0-1 0,0 1-1,1-1 1,-1 0 0,1 0 0,0 0 0,-1-1-1,9 1 1,5-1-192,1 0 0,0-2 0,-1 0 1,1-1-1,35-9 0,10-6-447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50 17084,'0'-1'110,"-1"0"1,0 0-1,0 0 1,0 0 0,0 0-1,0 0 1,0 0 0,0 0-1,0 1 1,0-1-1,0 0 1,0 1 0,-1-1-1,1 1 1,0-1 0,0 1-1,-1 0 1,1-1-1,0 1 1,-1 0 0,0 0-1,-1 0 14,0 0 0,1 1-1,-1-1 1,0 1 0,1 0 0,-1 0-1,1 0 1,-1 0 0,-4 3 0,-2 2 268,0 1-1,1 0 1,-16 17 0,8-6-75,1 0 0,0 2 0,2 0 0,-17 32 0,24-41-236,0 2 0,1-1 0,1 1 0,0 0 1,0 0-1,1 0 0,1 0 0,0 0 0,1 22 1,1-32-63,0 0 0,0-1 0,1 1 1,-1 0-1,1-1 0,0 1 0,0 0 1,0-1-1,0 1 0,0-1 0,0 1 1,1-1-1,2 4 0,-3-5-5,1 1 0,0-1 0,-1 0 0,1 0 0,0 0 0,-1 0 1,1 0-1,0 0 0,0 0 0,0-1 0,0 1 0,0-1 0,0 1 0,0-1 0,0 0 0,0 0 0,0 0 0,0 0 0,4 0 0,1-2 11,0 1-1,0-1 0,0 0 0,0-1 0,0 0 0,0 0 0,0 0 1,-1-1-1,0 0 0,1 0 0,7-8 0,4-4 44,-1 0-1,20-26 1,-17 17-26,0-2 1,-2 0 0,-1-1-1,-2-1 1,-1 0 0,0-1-1,-3-1 1,9-34 0,-19 54-36,-5 15-8,-7 17-3,-40 116-16,44-112 25,0 1 0,2 1 0,-3 38 0,8-61-9,0 1-1,0-1 1,0 1 0,0-1-1,1 1 1,-1-1 0,1 0-1,0 1 1,1-1-1,-1 0 1,1 0 0,3 5-1,-5-7-21,1-1 0,0 0-1,0 0 1,0 0-1,0 0 1,0 0 0,1 0-1,-1-1 1,0 1 0,0 0-1,0 0 1,1-1 0,-1 1-1,0-1 1,1 1 0,2 0-1,-2-1-47,1 0 0,0 0-1,-1 0 1,1-1 0,0 1 0,-1 0-1,1-1 1,0 0 0,-1 0-1,1 0 1,4-2 0,3-4 95,1 0-1,-1 0 1,0-1 0,0-1 0,-1 1-1,0-2 1,-1 1 0,13-20 0,17-22-299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18996,'-3'14'538,"0"0"-1,-1 0 1,-1 0 0,0-1 0,-12 23-1,-4 9 465,2 2-256,-44 119 1046,53-135-1534,2 0 0,1 1 1,-5 45-1,12-70-231,-1 0 1,2 0-1,-1 0 0,1 1 1,0-1-1,4 13 1,-5-19-27,0 0 0,1 0 1,-1 0-1,0 0 0,1 0 1,-1 0-1,1 0 0,0 0 1,-1 0-1,1-1 0,0 1 1,-1 0-1,1 0 0,0-1 1,0 1-1,0 0 0,0-1 1,0 1-1,-1-1 0,1 0 1,2 2-1,-1-3-1,0 1 1,0 0-1,-1 0 0,1-1 0,0 1 0,-1 0 1,1-1-1,0 0 0,-1 1 0,1-1 1,-1 0-1,1 0 0,-1 0 0,1 0 1,-1 0-1,0 0 0,1 0 0,0-2 0,18-19 5,-2 0 0,0-1 0,-2-1 0,-1-1 0,14-29 0,9-12-1,-26 49-11,-5 14 6,-5 13 6,-4 14 25,-2-1 0,-11 42 0,8-40 15,1 0 0,-2 30-1,7-53-35,1 1-1,0-1 1,0 0 0,0 0-1,0 0 1,0 0 0,1 0-1,-1 0 1,1 0 0,-1 0-1,1 0 1,0 0 0,-1 0-1,1 0 1,2 3 0,-2-4-4,0 0 1,0 0-1,0-1 1,0 1 0,0 0-1,0-1 1,0 1-1,0 0 1,1-1 0,-1 0-1,0 1 1,0-1-1,0 0 1,1 1-1,-1-1 1,0 0 0,0 0-1,1 0 1,1 0-1,4-2 6,0 1 0,-1-1 0,1 0-1,-1-1 1,1 1 0,-1-1 0,11-7-1,206-138-24,-221 147 8,4-3-11,1 0 1,-1 1 0,1 0 0,10-4 0,-16 7 15,-1-1-1,1 1 1,0 0-1,0-1 1,0 1-1,0 0 1,0 0-1,0 0 1,0 0-1,0 0 1,-1 0-1,1 0 1,0 0-1,0 1 1,0-1-1,0 0 1,0 0-1,0 1 1,-1-1-1,1 0 1,0 1-1,0-1 1,0 1-1,-1-1 1,1 1-1,0 0 1,-1-1-1,1 1 1,0 0 0,-1-1-1,1 1 1,-1 0-1,1 0 1,-1-1-1,1 1 1,-1 0-1,0 0 1,1 0-1,-1 0 1,0 0-1,0-1 1,0 1-1,0 0 1,1 2-1,-1 9 13,-1 1 0,1-1 1,-2 1-1,0-1 0,-6 23 0,-2 6 80,10-40-85,0 0 1,-1 0-1,1 0 1,0 0 0,0 0-1,0 0 1,0 0 0,0 0-1,0 0 1,0 0-1,0 0 1,0 0 0,0-1-1,1 1 1,-1 0 0,0 0-1,1 0 1,-1 0 0,0 0-1,1 0 1,-1-1-1,1 1 1,1 1 0,-1-2-1,-1 1 0,1-1 1,0 0-1,0 1 0,0-1 0,0 0 1,0 0-1,0 0 0,0 0 1,0 0-1,0 0 0,0 0 0,0 0 1,0 0-1,0-1 0,0 1 0,0 0 1,1-1-1,8-3 27,-1-1-1,1 0 0,11-9 1,-13 9-21,14-10 36,-6 4-38,32-16 0,-44 25-11,0 0-1,0 0 1,0 1 0,0 0-1,0-1 1,1 2 0,-1-1-1,0 0 1,0 1-1,1 0 1,-1 0 0,0 0-1,1 0 1,3 2 0,-6-1-2,0 0 1,-1 0-1,1 0 1,-1 0-1,1 1 1,-1-1-1,0 0 1,1 1-1,-1 0 1,0-1-1,0 1 1,0-1-1,0 1 1,-1 0-1,1 0 1,0 0-1,-1-1 1,1 1-1,0 4 1,9 16 13,-10-21-10,0-1 1,1 1 0,-1-1 0,1 1-1,-1-1 1,1 1 0,-1-1 0,1 0-1,0 1 1,-1-1 0,1 0 0,-1 0-1,1 1 1,0-1 0,-1 0 0,1 0 0,0 0-1,-1 0 1,1 0 0,0 0 0,-1 0-1,1 0 1,0 0 0,-1 0 0,1 0-1,0 0 1,-1 0 0,1-1 0,-1 1-1,1 0 1,0-1 0,10-4 21,0-1 1,-1-1-1,0 0 1,16-13-1,12-9 24,-23 19-38,48-29 44,-56 36-50,-1-1 0,1 2-1,0-1 1,0 1 0,0 0 0,1 0-1,11-1 1,-17 3-8,1 0 1,-1 0-1,0 0 0,0 0 0,1 0 1,-1 1-1,0-1 0,0 1 1,0-1-1,1 1 0,-1 0 0,0 0 1,0 0-1,0 0 0,0 0 1,0 1-1,-1-1 0,1 0 0,3 4 1,-3-2 15,0 0 0,0 0 0,-1 0 0,1 0 0,-1 0 0,1 1 0,-1-1 0,0 1 0,0-1 0,0 1 0,0 4 0,-1 4-138,0 1 1,0-1-1,-1 0 1,-1 0-1,0 0 0,-4 16 1,5-26 52,0 0 1,1 0-1,-1-1 0,0 1 1,0 0-1,0 0 0,0-1 1,0 1-1,-1 0 1,1-1-1,-2 2 0,2-2 63,1-1 0,-1 0-1,1 1 1,-1-1 0,0 0 0,1 0-1,-1 1 1,1-1 0,-1 0 0,0 0-1,1 0 1,-1 0 0,1 0-1,-1 0 1,0 0 0,1 0 0,-1 0-1,0 0 1,1 0 0,-1-1 0,1 1-1,-1 0 1,0 0 0,1 0-1,-1-1 1,1 1 0,-1 0 0,1-1-1,-1 1 1,1-1 0,-1 1 0,1 0-1,-1-1 1,1 1 0,0-1-1,-1 1 1,1-1 0,0 1 0,-1-1-1,1 0 1,0 1 0,0-1 0,-11-26-390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3 342 16171,'-2'6'2236,"5"-6"-550,13-13 410,28-30-402,-40 38-1411,31-30 606,58-63 440,-80 83-1181,-1-1 1,0-1 0,-1 0-1,13-28 1,-23 44-141,0 0-1,-1 0 1,1-1-1,-1 1 1,1 0-1,-1-1 1,1 1-1,-1-1 1,1 1-1,-1 0 1,0-1-1,0 1 1,0-1-1,0 1 1,0-1-1,0 1 0,0-1 1,-1 1-1,1 0 1,0-1-1,-1 1 1,1-1-1,-1 1 1,0 0-1,1 0 1,-2-3-1,0 3-2,0 1-1,1-1 1,-1 0-1,1 1 1,-1-1-1,0 1 1,1 0-1,-1-1 1,0 1-1,0 0 1,1 0-1,-1 0 1,0 0-1,0 0 1,1 1-1,-1-1 1,0 1-1,1-1 1,-1 1-1,0-1 1,1 1-1,-3 1 1,-5 3 1,1-1 1,0 1 0,1 0 0,-1 1 0,1 0 0,0 0 0,1 1 0,-1-1 0,-6 11 0,-3 4-21,2 1 0,-12 24 1,15-25 5,1 1 1,-13 43-1,20-55 3,0 1 0,1 0 0,0 0 0,1 0 0,1 0 0,0 0 0,0 0 0,3 15 0,-3-23 5,0-1 0,1 1 0,0 0 1,-1-1-1,1 1 0,0-1 1,0 0-1,1 1 0,-1-1 0,0 0 1,1 1-1,0-1 0,-1 0 1,1 0-1,0 0 0,0-1 1,0 1-1,0 0 0,0-1 0,0 1 1,1-1-1,-1 0 0,1 0 1,-1 0-1,0 0 0,1 0 1,0 0-1,-1-1 0,1 1 0,-1-1 1,1 0-1,0 1 0,-1-1 1,1-1-1,0 1 0,-1 0 1,5-2-1,7 0 5,-1-2 1,0 0-1,1 0 1,-2-2-1,25-12 1,15-14 38,-1-2 1,85-76 0,-129 104-40,-6 4-3,1 1 0,0-1 0,0 0 0,0 1 0,-1-1 0,2 1-1,-1 0 1,0-1 0,0 1 0,0 0 0,0 0 0,1 0 0,-1 1 0,3-1 0,-5 1-2,1 0 0,-1 0 0,0 0 1,1 0-1,-1 0 0,0 0 0,1 0 1,-1 0-1,0 1 0,1-1 1,-1 0-1,0 0 0,0 0 0,1 1 1,-1-1-1,0 0 0,0 0 0,1 1 1,-1-1-1,0 0 0,0 1 1,0-1-1,1 0 0,-1 0 0,0 1 1,0-1-1,0 0 0,0 1 1,0-1-1,0 0 0,0 1 0,0-1 1,0 1-1,0 0 0,-1 13 8,1-13-7,-4 24-13,2-14 16,0 0 0,1 1 0,0-1-1,0 0 1,2 17 0,0-26 0,-1 0 0,0 0 0,1 0 1,-1 0-1,1 0 0,0 0 0,0 0 1,0 0-1,0-1 0,0 1 0,0 0 0,0 0 1,0-1-1,1 1 0,-1-1 0,1 1 1,-1-1-1,1 0 0,0 1 0,-1-1 0,1 0 1,0 0-1,0 0 0,0 0 0,0-1 1,0 1-1,0 0 0,0-1 0,0 0 1,0 1-1,0-1 0,0 0 0,0 0 0,0 0 1,3 0-1,6-1 10,-1-1-1,0 0 1,0 0 0,0-1-1,0 0 1,0 0 0,10-6 0,67-39 47,-70 38-45,-3 1 0,31-17-15,-43 25-5,0 0 1,1 0-1,-1 0 1,0 0 0,1 1-1,-1-1 1,1 1-1,-1-1 1,1 1-1,-1 0 1,1 0-1,-1 0 1,0 0 0,1 1-1,-1-1 1,4 1-1,-5 0 5,0 0-1,0 0 0,-1 0 1,1 0-1,0 0 0,0 0 1,0 0-1,-1 0 0,1 0 1,-1 0-1,1 0 0,-1 0 1,1 1-1,-1-1 1,0 0-1,1 0 0,-1 0 1,0 1-1,0-1 0,0 0 1,0 0-1,0 1 0,0-1 1,0 0-1,-1 0 0,1 1 1,-1 0-1,-10 40-109,9-37 56,-20 56-1866,29-79 1630,6-7-189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20108,'0'0'30,"0"0"-1,0 0 0,0 0 1,0 0-1,0 0 1,0 0-1,0 0 0,0 0 1,0 0-1,0 0 0,0 1 1,0-1-1,0 0 1,0 0-1,0 0 0,0 0 1,0 0-1,0 0 0,0 0 1,0 0-1,0 0 1,0 0-1,0 0 0,0 0 1,0 1-1,0-1 0,0 0 1,0 0-1,0 0 1,0 0-1,0 0 0,0 0 1,0 0-1,0 0 0,0 0 1,0 0-1,0 0 1,0 0-1,0 0 0,0 0 1,0 1-1,0-1 0,0 0 1,0 0-1,0 0 1,1 0-1,-1 0 0,0 0 1,0 0-1,0 0 0,0 0 1,0 0-1,0 0 0,0 0 1,0 0-1,0 0 1,0 0-1,0 0 0,0 0 1,1 0-1,-1 0 0,0 0 1,0 0-1,0 0 1,0 0-1,0 0 0,0 0 1,0 0-1,0 0 0,-6 10 960,-14 18-211,11-17 60,-4 8-427,1 0-1,1 1 1,1 0-1,0 0 0,2 1 1,0 0-1,-8 39 1,15-56-386,1-1 0,-1 1 0,1-1 0,0 1 0,0 0 0,0-1 0,1 1 0,-1-1-1,1 1 1,0-1 0,0 1 0,0-1 0,0 1 0,4 5 0,-4-7-24,1 0 0,-1-1 0,1 1 0,-1-1 0,1 0 0,0 1 0,-1-1-1,1 0 1,0 0 0,0 0 0,0 0 0,0 0 0,0-1 0,0 1 0,0-1 0,0 1-1,0-1 1,0 0 0,0 1 0,0-1 0,0 0 0,1 0 0,-1-1 0,0 1 0,0 0 0,3-2-1,7-1-2,0 0-1,19-10 0,-22 9-35,1 0 0,0 0 0,0 1 0,14-2 0,-23 4 34,0 1-1,0 0 1,0 0 0,0-1 0,0 1 0,0 0-1,0 0 1,0 0 0,0 0 0,0 1 0,0-1 0,0 0-1,0 0 1,0 1 0,0-1 0,0 0 0,0 1 0,0-1-1,0 1 1,0-1 0,0 1 0,0 0 0,0-1 0,0 1-1,-1 0 1,1 0 0,0-1 0,0 1 0,-1 0-1,1 0 1,-1 0 0,1 0 0,-1 0 0,1 0 0,-1 0-1,0 0 1,1 0 0,-1 0 0,0 0 0,0 0 0,0 0-1,0 0 1,0 0 0,0 0 0,0 1 0,0-1 0,0 1-1,-1 3 9,0 0 0,0 0 0,0-1 0,-1 1 0,0 0 1,0-1-1,0 1 0,0-1 0,-4 5 0,-1 0-72,0-1 1,-1 0 0,1-1-1,-1 0 1,-1 0 0,0-1-1,1 0 1,-2 0 0,1-1 0,-1 0-1,0-1 1,0 0 0,0-1-1,0 0 1,-1 0 0,1-1-1,-1 0 1,0-1 0,1-1-1,-22 0 1,29-1-67,1 1-1,-1-1 1,1 1-1,-1-1 1,1 0 0,-1 0-1,1 0 1,0 0-1,-4-3 1,5 3 92,0 0 1,0 0-1,0 0 1,0 0-1,0 0 0,1 0 1,-1 0-1,0 0 1,1 0-1,-1 0 1,1 0-1,0-1 0,-1 1 1,1 0-1,0 0 1,-1-1-1,1 1 0,0 0 1,0-1-1,0 1 1,0 0-1,1-3 1,5-21-685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18428,'7'1'504,"0"0"1,0 0-1,0-1 0,0 1 0,0-2 1,0 1-1,0-1 0,0 0 1,0-1-1,0 1 0,0-1 0,-1-1 1,1 1-1,6-5 0,0 1-316,-1 0 0,-1-1 0,1-1 0,-1 0-1,-1-1 1,14-12 0,-24 21-182,1-1 1,0 1-1,-1-1 0,1 1 1,-1-1-1,1 1 0,-1-1 0,1 1 1,-1-1-1,0 1 0,1-1 0,-1 0 1,1 1-1,-1-1 0,0 0 1,0 1-1,1-1 0,-1 0 0,0 1 1,0-1-1,0 0 0,0 0 1,0-1-1,-1 2-1,1 0 1,-1 0-1,1-1 0,-1 1 1,0 0-1,1 0 1,-1 0-1,0 0 0,1 0 1,-1 0-1,0 0 1,1 0-1,-1 0 0,0 0 1,0 0-1,1 0 1,-1 0-1,-1 1 0,-35 14 98,24-7-97,1 2 0,0-1 0,0 2-1,1-1 1,1 1 0,0 1 0,0 0 0,1 1-1,1-1 1,0 2 0,1-1 0,0 1 0,1 0 0,0 1-1,2-1 1,-6 22 0,10-33-36,-1 0 0,1-1 1,0 1-1,0 0 0,0-1 0,0 1 0,0-1 0,0 1 1,1 0-1,-1-1 0,1 1 0,0-1 0,0 1 1,0-1-1,0 1 0,0-1 0,0 0 0,1 1 1,-1-1-1,1 0 0,0 0 0,-1 0 0,1 0 1,0 0-1,4 3 0,-2-4 2,-1 1 0,1-1 0,0 0 0,-1 0 0,1 0 0,0 0 0,0-1 0,-1 1 0,1-1 0,0 0 0,0 0 0,0-1 0,0 1 0,-1-1 0,1 0 0,0 0 0,4-1 0,7-4-28,0-1 0,0 0 0,-1-1 0,17-12 0,22-17-277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184 107 15195,'0'0'48,"1"0"0,-1 0 0,0 0 0,0 0 0,0 0 0,0 0 0,0-1 0,0 1 0,0 0 0,0 0 0,0 0 0,0 0 0,0 0 0,0-1 0,0 1 0,0 0 0,0 0 0,0 0 0,0 0-1,0 0 1,0-1 0,0 1 0,0 0 0,0 0 0,0 0 0,0 0 0,0 0 0,0 0 0,0-1 0,0 1 0,-1 0 0,1 0 0,0 0 0,0 0 0,0 0 0,0 0 0,0 0 0,0 0 0,0-1 0,0 1 0,-1 0 0,1 0 0,0 0 0,0 0 0,0 0-1,0 0 1,0 0 0,-1 0 0,1 0 0,0 0 0,0 0 0,0 0 0,0 0 0,0 0 0,-1 0 0,1 0 0,0 0 0,0 0 0,0 0 0,-1 0 0,-14 7 1306,-15 13 1074,18-10-2153,0 1 0,0 0 0,1 1-1,1 0 1,0 1 0,1 0-1,0 1 1,1 0 0,1 0 0,0 1-1,1 0 1,0 0 0,1 0 0,-4 25-1,9-38-258,-1 0 1,1 0-1,0 0 0,0 1 0,0-1 0,0 0 1,0 0-1,1 0 0,-1 0 0,0 0 0,1 0 1,0 0-1,0 0 0,-1 0 0,1 0 0,0 0 1,0 0-1,1 0 0,-1-1 0,2 3 0,-1-3-8,-1 0 0,1 0 0,0 0 0,-1-1 0,1 1 0,0-1 0,-1 1 0,1-1 0,0 0 0,0 1 0,0-1 0,-1 0 0,1 0 0,0 0 0,0-1 0,-1 1-1,1 0 1,0-1 0,0 1 0,-1-1 0,1 1 0,0-1 0,-1 0 0,3-1 0,19-12 36,0-1-1,-1-1 1,-1 0 0,-1-2 0,19-20-1,-14 14-8,214-226 156,-236 245-167,-8 6-11,-12 11 3,1 6-27,1 0 0,0 0-1,1 2 1,2 0-1,0 1 1,0 0-1,2 0 1,1 1-1,1 0 1,0 1 0,-3 24-1,9-37 5,1 0 0,1 0 0,-1 1 0,2-1 0,2 20 0,-2-27 13,-1 0 0,1 0-1,0 0 1,-1 0-1,1-1 1,1 1-1,-1 0 1,0-1-1,1 1 1,-1 0-1,1-1 1,0 0 0,0 1-1,0-1 1,0 0-1,0 0 1,0 0-1,1 0 1,-1-1-1,1 1 1,-1-1 0,1 1-1,0-1 1,-1 0-1,4 1 1,37 1-6</inkml:trace>
  <inkml:trace contextRef="#ctx0" brushRef="#br0" timeOffset="1">709 430 21821,'-12'26'2184,"7"-11"-1480,-2-4-320,2-3 993,4-4-825,2-6-184,5-19-224,3-6-304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33 16548,'8'-12'3019,"-9"22"-1252,-11 31-271,9-33-1168,-11 35 76,2 0 0,2 0 0,2 1 0,-3 46-1,10-87-395,1 0 0,0 0-1,1 0 1,-1 0 0,0 0-1,1 0 1,-1 0 0,1 0-1,0 0 1,0-1 0,2 4 0,-3-5-5,0-1 0,1 1 1,-1-1-1,1 0 0,-1 1 1,0-1-1,1 1 0,-1-1 1,1 0-1,-1 1 0,1-1 1,-1 0-1,1 0 0,0 0 1,-1 1-1,1-1 0,-1 0 1,1 0-1,-1 0 0,1 0 1,1 0-1,-1 0 1,1 0 1,0-1-1,-1 1 1,1-1-1,0 1 0,-1-1 1,1 0-1,-1 0 1,1 1-1,-1-1 1,2-1-1,25-21 70,0-1-1,36-42 1,-7 7 1,-33 35-54,-9 8-21,0 1 0,2 0 0,0 2 0,23-16 0,-40 29 0,0 0-1,1 0 1,-1-1-1,0 1 1,0 0-1,0 0 1,1 0-1,-1 0 1,0 0-1,0 0 1,0-1-1,1 1 1,-1 0-1,0 0 1,0 0-1,0 0 1,1 0-1,-1 0 1,0 0-1,0 0 1,1 0-1,-1 0 0,0 0 1,0 0-1,0 0 1,1 0-1,-1 0 1,0 0-1,0 1 1,1-1-1,-1 0 1,0 0-1,0 0 1,0 0-1,0 0 1,1 0-1,-1 1 1,0-1-1,0 0 1,0 0-1,0 0 1,0 0-1,1 1 1,-2 12-17,-8 12-9,-19 31-13,19-40 45,0 1 0,2 0 0,0 0 0,0 0 0,2 1 0,-5 28 0,9-44 2,1 0 1,0 0 0,-1 1-1,1-1 1,0 0-1,0 0 1,1 0-1,-1 1 1,0-1 0,1 0-1,-1 0 1,1 0-1,0 0 1,0 0-1,0 0 1,0 0 0,0 0-1,2 2 1,-2-3 1,0 0 0,1 0 1,-1 0-1,1 0 1,-1-1-1,0 1 0,1-1 1,-1 1-1,1-1 0,-1 1 1,1-1-1,0 0 1,-1 0-1,1 0 0,-1 0 1,1 0-1,-1 0 0,1 0 1,2-1-1,5-1 34,0-1 1,0 0-1,0-1 0,0 0 0,-1 0 1,15-10-1,8-9 32,-2-1-1,-1-1 1,0-1 0,-2-2 0,-2 0-1,0-2 1,-2-1 0,22-38-1,-36 52-58,-9 13-5,-1 5-12,0 1-1,0-1 0,1 1 1,-1 0-1,0 0 0,1 0 1,-1 0-1,-1 5 0,-11 16-16,2 2 0,-15 41 0,22-53 22,1 1 0,1-1 0,0 1 0,1-1-1,0 1 1,1 0 0,1 16 0,0-28 4,0 1 0,1-1-1,-1 1 1,0-1 0,1 0-1,-1 1 1,1-1 0,0 1 0,0-1-1,0 0 1,0 0 0,0 0-1,0 0 1,1 0 0,-1 0 0,1 0-1,0 0 1,-1 0 0,1 0-1,2 1 1,-2-2 2,1 0 1,-1 0-1,1-1 0,-1 1 0,1-1 1,-1 1-1,1-1 0,-1 0 0,1 0 1,0 0-1,-1 0 0,1 0 0,-1-1 1,1 1-1,-1-1 0,1 0 0,-1 0 1,0 0-1,4-1 0,8-5 29,0-1-1,-1 0 0,0 0 1,0-2-1,-1 1 0,16-17 1,61-74 167,-75 83-185,28-37 35,-38 48-49,0 0 1,0-1-1,-1 1 0,0-1 1,0 1-1,3-15 0,-6 21-6,0 0-1,0-1 0,0 1 1,1 0-1,-1 0 1,0-1-1,0 1 0,0 0 1,0-1-1,0 1 1,0 0-1,0 0 0,0-1 1,0 1-1,0 0 1,0-1-1,0 1 0,0 0 1,0-1-1,0 1 0,0 0 1,-1 0-1,1-1 1,0 1-1,0 0 0,0-1 1,0 1-1,0 0 1,-1 0-1,1 0 0,0-1 1,0 1-1,0 0 1,-1 0-1,1 0 0,0-1 1,0 1-1,-1 0 0,1 0 1,-1 0-1,-13 6 11,-13 16-31,18-12 12,1 0 1,0 0-1,-12 23 1,18-29 11,0 0 0,0 0 0,0 1-1,0-1 1,1 0 0,-1 1 0,1 0 0,1-1 0,-1 1 0,1 0 0,-1 0 0,1-1-1,1 10 1,0-12-1,0 0 0,0 0-1,0 0 1,0 0 0,0 0 0,1 0-1,-1 0 1,1 0 0,-1 0-1,1-1 1,0 1 0,-1-1 0,1 1-1,0-1 1,0 0 0,0 1-1,0-1 1,0 0 0,0 0 0,1-1-1,-1 1 1,0 0 0,4 0-1,6 1 27,1 0 0,-1 0 0,14-1 0,-22-1-25,28-1 38,40-5-1,-47 3-28,0 1-1,0 0 0,31 4 0,-53-2-11,1 1 1,0-1-1,0 1 0,0 0 0,0 0 0,-1 0 0,1 1 0,0-1 0,-1 1 0,0 0 0,1 0 0,-1 0 0,0 1 0,0-1 0,0 1 0,0-1 0,0 1 0,-1 0 0,1 0 1,-1 0-1,0 1 0,0-1 0,3 6 0,-1 2 22,-1 0 0,0 1 0,-1-1 0,0 1 0,-1-1 0,0 19 0,-1-26-10,3 21 287,-3-24-290,1-1 1,-1 0-1,0 1 1,0-1-1,1 1 0,-1-1 1,0 0-1,0 1 1,1-1-1,-1 0 1,0 0-1,1 1 1,-1-1-1,1 0 1,-1 0-1,0 1 0,1-1 1,-1 0-1,1 0 1,-1 0-1,0 0 1,1 0-1,-1 1 1,1-1-1,-1 0 1,1 0-1,-1 0 0,1 0 1,-1 0-1,0 0 1,1-1-1,-1 1 1,1 0-1,-1 0 1,1 0-1,-1 0 1,0 0-1,1-1 0,-1 1 1,1 0-1,-1 0 1,0-1-1,1 1 1,-1 0-1,0-1 1,1 1-1,-1 0 0,1-1 1,4-3 68,-1-1 0,1 1 0,-1-1 0,0 0 0,0 0-1,-1-1 1,5-6 0,20-46 331,-25 52-362,9-25 16,-1 0 1,-1-1-1,-2-1 1,-1 1 0,-2-1-1,2-55 1,-7 87-75,0 0-1,0 0 1,0 0 0,0 1 0,0-1 0,0 0 0,0 0 0,1 0 0,-1 0 0,0 0 0,0 1 0,1-1-1,-1 0 1,0 0 0,1 0 0,-1 1 0,1-1 0,-1 0 0,1 1 0,-1-1 0,1 0 0,-1 1-1,1-1 1,0 1 0,-1-1 0,1 1 0,0-1 0,0 1 0,-1-1 0,3 0 0,0 1-64,0 0 0,0 0 0,1 0 0,-1 0 1,0 1-1,0-1 0,5 2 0,0 0-61,122 19-2348,-90-15 1998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19020,'43'-1'1856,"23"-12"-1047,15-2-217,36-2 856,10-3-152,27 1-319,9 2-153,2 2-264,0 2-56,-14 3-240,-7 2-136,-22 6-304,-11 0-232,-29 2-592,-16 0-497,-19 0 1169,-11 0-304,-26 3-176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34 17684,'1'-1'181,"0"-1"0,-1 0 0,1 1 0,-1-1 0,1 0 0,-1 1 0,0-1 0,1 0 0,-1 0 0,0 0 0,0 1 0,0-1 0,-1-2 0,0 3-130,1 1 0,-1-1 0,1 0 0,-1 1 0,0-1 0,1 1 0,-1-1 0,0 1 0,1-1 0,-1 1 0,0 0 0,0-1 0,1 1 0,-1 0 1,0 0-1,0-1 0,0 1 0,0 0 0,1 0 0,-1 0 0,0 0 0,0 0 0,0 0 0,0 0 0,1 1 0,-1-1 0,0 0 0,0 0 1,0 0-1,-1 1 0,-12 3 277,0 0 0,0 1 0,1 1 0,0 0 0,0 1 1,-17 11-1,-68 56-166,90-67-160,2-3-14,0 1 0,1-1 0,0 1 1,0 0-1,1 0 0,-1 0 0,1 1 0,0-1 1,-5 10-1,9-14 6,0 0 0,0 0 0,0 0 0,-1 0-1,1 0 1,0-1 0,0 1 0,1 0 0,-1 0 0,0 0 0,0 0 0,0 0 0,0-1 0,1 1 0,-1 0 0,0 0 0,1 0 0,-1-1 0,1 1 0,-1 0-1,1-1 1,-1 1 0,1 0 0,0-1 0,-1 1 0,1-1 0,0 1 0,-1-1 0,1 1 0,0-1 0,-1 1 0,1-1 0,0 0 0,0 1 0,0-1-1,0 0 1,-1 0 0,1 0 0,0 1 0,1-1 0,41 4-179,-36-4 141,52 1-156,-21-2 99,39 6-1,-66-4 117,-1 1 1,0 0-1,0 1 0,0 0 0,0 0 0,0 1 0,-1 0 1,16 9-1,-23-12 16,-1 0 0,1 0 1,-1 0-1,1 0 0,-1 1 0,0-1 1,1 0-1,-1 0 0,0 1 1,0-1-1,0 1 0,0-1 0,0 1 1,0-1-1,0 1 0,-1 0 1,1-1-1,0 1 0,-1 0 1,0 0-1,1-1 0,-1 1 0,0 0 1,0 0-1,0 0 0,0 0 1,0-1-1,0 1 0,-1 0 0,1 0 1,0-1-1,-1 1 0,0 0 1,1 0-1,-1-1 0,0 1 1,0-1-1,0 1 0,0-1 0,0 1 1,0-1-1,0 1 0,-2 1 1,-5 5 169,-1 0 1,0 0 0,0-1-1,0 0 1,-16 8 0,10-6-151,-1-1 0,0 0 0,0-1 0,0-1 0,-1-1 0,0 0 0,0-1 1,0-1-1,-29 2 0,45-5-113,0 0 0,0 0 1,0 0-1,0 1 0,0-1 1,0 0-1,0-1 0,0 1 1,0 0-1,0 0 1,0 0-1,0 0 0,0-1 1,0 1-1,0-1 0,0 1 1,0 0-1,1-1 0,-1 1 1,0-1-1,0 0 0,0 1 1,1-1-1,-1 0 0,0 1 1,1-1-1,-1 0 0,1 0 1,-1 0-1,1 1 0,-1-1 1,1 0-1,-1 0 1,1 0-1,0 0 0,-1-2 1,2 1-19,-1-1 0,0 1 0,1-1 0,0 1 1,-1-1-1,1 1 0,0 0 0,0-1 1,0 1-1,1 0 0,-1 0 0,1-1 0,2-1 1,20-23-728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18636,'-2'32'1008,"-1"-1"-1,-9 39 1,1-2-249,9-57-668,-10 76 711,-1 92-1,13-171-724,0 0 0,1 0 0,0 0-1,0 1 1,0-1 0,1 0 0,4 9 0,-6-16-50,1 1 1,0-1-1,0 1 0,-1-1 0,1 0 0,0 1 0,1-1 1,-1 0-1,0 0 0,0 0 0,0 1 0,1-1 1,-1 0-1,1-1 0,-1 1 0,3 1 0,-2-1 5,0-1 0,1 0 0,-1 1 0,0-1 0,0 0-1,0 0 1,1-1 0,-1 1 0,0 0 0,0-1 0,0 1-1,1-1 1,-1 0 0,0 1 0,4-3 0,13-9 141,0-1 1,-1 0 0,0-1-1,-1-1 1,27-31 0,-22 24-31,65-67 355,138-185-1,-222 270-565,16-25-195,-18 28 184,-1 0 1,1 0-1,-1 1 0,1-1 1,-1 0-1,1 0 0,-1 0 1,0 1-1,1-1 0,-1 0 1,0 0-1,0 0 0,0 0 1,0 0-1,0 0 0,0 0 1,0 0-1,0 0 0,0 1 1,0-1-1,0 0 0,0 0 1,-1 0-1,1 0 0,0 0 1,-1 0-1,1 1 0,-1-2 1,0 2 46,1 0 0,-1 0 1,0 0-1,1 0 0,-1 0 1,1 0-1,-1 0 1,0 0-1,1 0 0,-1 0 1,1 0-1,-1 0 0,1 1 1,-1-1-1,1 0 0,-1 0 1,1 1-1,-1-1 0,1 0 1,-1 1-1,1-1 0,-1 1 1,1-1-1,-1 1 0,1-1 1,0 0-1,-1 1 1,1 0-1,-4 2-173,-13 13-550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85 18188,'0'-1'47,"0"1"0,0 0 0,0-1 0,-1 1 0,1-1 1,0 1-1,0 0 0,0-1 0,-1 1 0,1 0 0,0-1 0,0 1 0,-1 0 0,1 0 1,0-1-1,-1 1 0,1 0 0,0 0 0,-1 0 0,1-1 0,0 1 0,-1 0 1,1 0-1,-1 0 0,1 0 0,0 0 0,-1 0 0,1 0 0,-1 0 0,1 0 0,0 0 1,-1 0-1,1 0 0,-1 0 0,1 0 0,0 0 0,-1 0 0,1 0 0,0 0 0,-1 0 1,1 1-1,-1-1 0,1 0 0,-1 1 0,-21 8 292,13-2-103,0-1 0,1 1-1,-1 0 1,1 1 0,1 0 0,0 0 0,0 1-1,-9 13 1,12-15-186,-1 1-1,1 0 0,0 0 1,1 0-1,0 1 0,0-1 0,1 1 1,0-1-1,1 1 0,0 0 1,0 9-1,1-15-17,0-1 0,0 1-1,0 0 1,1 0 0,-1 0 0,1 0-1,0 0 1,0-1 0,0 1 0,0 0-1,0 0 1,1-1 0,-1 1 0,3 2-1,-3-4 10,1 1 0,-1-1-1,1 0 1,-1 0 0,1 0-1,0 0 1,-1 0 0,1 0-1,0 0 1,0 0 0,0 0-1,0-1 1,0 1-1,0-1 1,0 0 0,2 1-1,1-1 32,0-1-1,0 1 0,-1-1 1,1 0-1,0 0 1,-1-1-1,1 1 0,-1-1 1,0 0-1,1 0 0,-1-1 1,0 1-1,0-1 0,0 0 1,-1 0-1,5-4 1,4-6 97,-1 0 0,-1-1 0,0 0 0,0 0 0,-2-1 0,14-30 0,-18 33-124,1 0-1,-2 0 1,1 0 0,-2 0 0,1-1 0,-2 1 0,0-1-1,0 1 1,-1-1 0,-2-13 0,2 24-59,0 1 1,0 0-1,0 0 1,0 0-1,-1 0 0,1 0 1,0 0-1,-1 0 1,1-1-1,-1 1 1,1 0-1,-1 0 0,1 0 1,-1 1-1,0-1 1,1 0-1,-1 0 0,0 0 1,0 0-1,0 1 1,1-1-1,-1 0 1,0 1-1,0-1 0,0 0 1,0 1-1,0 0 1,0-1-1,-1 1 1,1-1-1,0 1 0,0 0 1,-1 0-1,1 0-54,-1 0-1,1 1 0,0-1 0,-1 1 1,1-1-1,0 1 0,0-1 1,0 1-1,0 0 0,0-1 1,0 1-1,0 0 0,0 0 0,0 0 1,0 0-1,0 0 0,0 0 1,1 0-1,-1 0 0,0 0 1,1 1-1,-1-1 0,1 0 0,-1 0 1,1 1-1,-1-1 0,1 0 1,0 2-1,-1-1 52,1 1 1,0-1-1,0 0 1,-1 1-1,1-1 1,1 0-1,-1 1 0,0-1 1,1 1-1,-1-1 1,1 0-1,0 1 1,-1-1-1,1 0 0,0 0 1,1 0-1,-1 0 1,0 0-1,0 0 0,3 2 1,10 8-403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29 18732,'1'2'2381,"-3"8"-1793,-6 13-247,-47 148 3134,47-140-3236,2 0 0,1 0-1,-1 54 1,6-78-198,0 1 0,1-1 0,0 1 0,0-1 0,0 1 0,1-1 0,0 0 0,1 0 0,-1 0-1,5 8 1,-5-12-36,0-1 0,0 1 0,0-1-1,0 0 1,0 0 0,0 0 0,0 0 0,1 0-1,-1-1 1,1 1 0,-1 0 0,1-1 0,-1 0-1,1 0 1,0 0 0,0 0 0,0 0-1,0 0 1,0-1 0,0 0 0,0 1 0,0-1-1,0 0 1,-1 0 0,1-1 0,0 1-1,0-1 1,0 1 0,3-2 0,2-1-25,0 0 0,0 0 0,0-1 0,-1 0 0,0 0 0,1-1 0,-1 1 0,-1-2 0,1 1 0,-1-1 0,0 0 0,-1 0 0,1-1 0,6-10 0,5-10-52,-1 0 1,19-43-1,-9 10 15,-2 0-1,-3-2 1,16-79 0,-65 273 269,-7 40 165,29-134-433,2 0-1,1 60 1,3-94 88,3 26 332,-3-29-355,0 1 0,1 0 0,-1-1-1,1 1 1,-1 0 0,1-1 0,0 1 0,-1-1 0,1 1 0,0-1 0,0 1 0,0-1-1,0 0 1,3 3 0,4-3-2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21 225 17708,'0'1'93,"-1"0"1,1 0-1,0 0 1,0 0-1,0 0 1,0 0-1,0 0 1,0 1-1,0-1 1,0 0-1,0 0 1,0 0-1,1 0 1,-1 0-1,0 0 1,1 0-1,-1 0 1,1 0-1,-1 0 1,1 0 0,-1 0-1,1 0 1,0 0-1,0 0 1,1 0 21,-1 0 0,1 0 1,-1-1-1,1 1 0,-1 0 0,1-1 1,-1 0-1,1 1 0,0-1 1,-1 0-1,1 0 0,0 1 1,-1-1-1,3-1 0,5 0 305,-1 0-1,1-1 1,0 0 0,15-6-1,-7 0-82,-1 1-1,0-2 1,0 0-1,-1-1 1,19-17-1,-26 20-246,1 0 0,-2-1 0,1 0-1,-1-1 1,0 1 0,-1-1-1,0-1 1,-1 1 0,0-1-1,5-12 1,-9 20-84,-1-1 0,1 1 0,0-1 1,-1 1-1,1-1 0,-1 1 0,0-1 0,0 0 0,0 1 0,0-1 1,0 1-1,-1-1 0,1 1 0,-1-1 0,1 1 0,-1-1 0,-2-3 1,2 4-7,0 1 0,0 0 0,-1-1 0,1 1 1,0 0-1,-1 0 0,1 0 0,-1 0 0,1 0 1,-1 1-1,1-1 0,-1 0 0,1 1 0,-1-1 1,0 1-1,0-1 0,1 1 0,-1 0 0,0 0 1,1 0-1,-1 0 0,0 0 0,0 0 0,1 0 1,-1 1-1,0-1 0,-1 1 0,-8 2-6,1 0 0,0 1 0,0 0 0,1 0 0,-1 1 0,1 1 0,0-1 0,1 2 0,-1-1 0,-10 12 0,2-2-8,1 1-1,1 1 1,-22 34-1,29-40 12,1 0-1,0 1 1,1-1 0,0 1-1,1 0 1,0 1 0,1-1-1,1 1 1,-3 26 0,5-37 1,1 0 1,0 0 0,0 0 0,0 0-1,1 0 1,-1 0 0,1 0-1,-1 0 1,1 0 0,0 0-1,0-1 1,0 1 0,1 0 0,-1-1-1,1 1 1,-1-1 0,1 1-1,0-1 1,0 0 0,0 0 0,0 0-1,0 0 1,1 0 0,-1 0-1,0 0 1,1-1 0,0 1-1,-1-1 1,1 0 0,0 0 0,0 0-1,-1 0 1,1 0 0,0-1-1,5 1 1,2 0 1,-1 0 0,0-1 0,1-1-1,-1 0 1,0 0 0,0 0 0,0-1 0,0-1 0,16-6 0,8-5 0,37-22 0,-51 26 0,193-115 64,-208 123-63,0 0 0,-1 0 0,1 0 0,0 1 0,0 0-1,0-1 1,0 2 0,8-2 0,-11 2 1,0 0-1,-1 0 0,1 0 1,-1 0-1,1 0 0,-1 0 0,1 1 1,-1-1-1,1 0 0,-1 0 1,1 0-1,-1 1 0,1-1 0,-1 0 1,0 1-1,1-1 0,-1 0 1,1 1-1,-1-1 0,0 1 0,1-1 1,-1 1-1,0-1 0,1 0 1,-1 2-1,0-1 3,1 1 0,-1 0 1,0 0-1,0-1 0,0 1 0,0 0 1,0-1-1,0 1 0,0 0 0,-1-1 1,1 1-1,-2 2 0,2-3-4,-2 4 14,1 1 1,-1-1-1,1 1 1,0 0 0,0 9-1,1-14-7,1 1 0,-1-1-1,0 0 1,0 0 0,0 0 0,1 0-1,-1 0 1,1 0 0,-1 0 0,1 0-1,-1 0 1,1 0 0,-1 0-1,1 0 1,0 0 0,0 0 0,-1 0-1,1 0 1,0-1 0,0 1 0,0 0-1,0-1 1,0 1 0,0 0-1,0-1 1,0 0 0,0 1 0,0-1-1,0 1 1,0-1 0,0 0 0,1 0-1,-1 0 1,0 0 0,2 0-1,6 0 15,0 0 0,-1-1 0,1 0-1,0-1 1,-1 0 0,1 0 0,8-4-1,61-28 103,-50 20-70,-10 6-34,-6 2-28,-1 0 0,1 1 1,0 1-1,0 0 0,0 1 0,21-4 0,-32 7 7,-1 0 1,1 0-1,0 0 0,-1 0 0,1 0 1,-1 0-1,1 0 0,0 1 0,-1-1 0,1 0 1,0 0-1,-1 0 0,1 1 0,-1-1 1,1 0-1,-1 1 0,1-1 0,-1 0 0,1 1 1,-1-1-1,1 1 0,-1-1 0,1 1 1,-1-1-1,1 1 0,-1 0 0,1 0 2,-1 1-1,1-1 0,-1 1 1,0-1-1,1 1 0,-1-1 1,0 1-1,0 0 1,0-1-1,0 1 0,-1 1 1,-1 6-12,0 1 1,-7 18-1,6-20-30,-8 26-2570,15-39 2118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15595,'-1'0'129,"1"0"-1,-1 0 1,0 0 0,1 0-1,-1 0 1,0 0-1,1 1 1,-1-1-1,0 0 1,1 0-1,-1 1 1,0-1-1,1 0 1,-1 1 0,1-1-1,-1 1 1,1-1-1,-1 1 1,1-1-1,-1 1 1,1-1-1,-1 2 1,-12 12 620,3-1 300,1 0 0,1 1 0,-11 26-1,16-35-965,1-1 0,1 1-1,-1 0 1,1 0 0,-1 0-1,2 0 1,-1 0 0,0 0-1,1 1 1,0-1-1,0 0 1,1 0 0,-1 0-1,1 0 1,2 8 0,-2-11-60,1 0 1,-1 0-1,0-1 1,0 1 0,1 0-1,0-1 1,-1 1-1,1-1 1,0 1 0,-1-1-1,1 0 1,0 0-1,0 0 1,0 0 0,0 0-1,0 0 1,0 0-1,0-1 1,1 1 0,-1-1-1,0 1 1,0-1 0,0 0-1,1 0 1,-1 0-1,0 0 1,0 0 0,3-1-1,8-1 54,-1-1 1,0 0-1,21-8 0,9-7 123,0-2 0,65-44 0,-1 1 167,-104 62-363,2-2 27,1 1 0,0-1-1,0 1 1,0 0 0,6-1 0,-10 3-23,-1 0 0,1 0 0,0 0 0,0 0 0,0 0 0,-1 0 0,1 0 0,0 0 0,0 0 0,0 0 0,-1 0 0,1 0 0,0 1-1,0-1 1,-1 0 0,1 1 0,0-1 0,0 1 0,-1-1 0,1 0 0,0 1 0,-1-1 0,1 1 0,-1 0 0,1-1 0,-1 1 0,1-1 0,-1 1 0,1 0-1,-1 0 1,0-1 0,1 1 0,-1 0 0,0 0 0,1-1 0,-1 1 0,0 0 0,0 0 0,0-1 0,0 2 0,1 7 17,-1-1 0,0 1 0,0-1 0,-1 1 0,-2 8 0,1-8-9,1-1 1,0 1 0,1 0 0,1 18-1,-1-26-17,0 0 0,0 0 0,0 0 0,1 0 0,-1 0 0,1 0 0,-1 0 0,1 0-1,-1 0 1,1 0 0,0 0 0,-1 0 0,1 0 0,0 0 0,0 0 0,0-1 0,-1 1 0,1 0 0,0-1 0,0 1-1,0 0 1,0-1 0,0 1 0,0-1 0,1 0 0,-1 1 0,0-1 0,0 0 0,0 0 0,0 1 0,0-1 0,0 0 0,1 0-1,-1 0 1,0-1 0,0 1 0,0 0 0,0 0 0,0 0 0,2-1 0,6-2 5,0 1 0,0-2 0,16-7 0,-19 8-6,16-7-20,52-22 37,-66 29-17,-1 0 1,1 1-1,1 1 1,-1-1-1,0 1 1,0 0-1,12 1 1,-17 1 1,0-1 0,0 1 0,0-1 0,-1 1 0,1 0 0,0 0 0,0 0 0,-1 0 0,1 1 0,-1-1 0,1 1 0,-1-1 0,1 1 0,-1 0 0,0 0 0,0 0 0,0 0 0,0 1 1,0-1-1,0 0 0,-1 1 0,1-1 0,-1 1 0,0 0 0,0 0 0,0-1 0,0 1 0,1 6 0,-1-2-45,0 0 1,0 0-1,-1 0 1,0 1-1,0-1 0,0 0 1,-1 0-1,0 0 1,-1 1-1,-4 11 0,6-18 19,0 0 0,0-1 0,-1 1 0,1-1 0,0 1 0,0-1 0,-1 1 0,1-1 0,0 1 0,-1-1 0,1 1 0,0-1 0,-1 1 0,1-1 0,-1 0 0,1 1 0,-1-1 0,1 0 0,-1 1 0,1-1 0,-1 0 0,1 1-1,-1-1 1,1 0 0,-1 0 0,0 0 0,1 0 0,-1 0 0,1 0 0,-1 0 0,0 0 0,0 0 0,-20-10-257,3-7-30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25181,'0'5'1833,"-2"-5"-1505,4 0 864,5-3-728,3-10-248,-3-3-64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288 106 18692,'-5'-4'223,"1"1"-1,-1-1 1,1 1 0,-1 0-1,0 1 1,0-1-1,0 1 1,-1 0 0,1 0-1,0 1 1,-1-1 0,1 1-1,-1 0 1,-7 0-1,5 1-4,0 0 0,-1 1 0,1 0 0,0 1 0,-1-1 0,1 1 0,0 1-1,0 0 1,-9 4 0,9-3-79,-1 1 0,1 0 1,0 1-1,0 0 0,0 0 0,1 0 0,-12 14 0,15-15-127,0 1 0,0-1 0,0 1 0,1-1 0,0 1 0,0 0 0,1 0 0,0 1 0,0-1 0,0 0 0,-1 11 0,3-15-10,-1 0 1,1-1-1,0 1 0,0 0 1,0 0-1,0-1 1,0 1-1,0 0 0,1 0 1,-1-1-1,1 1 1,-1 0-1,1-1 0,-1 1 1,1 0-1,0-1 1,0 1-1,0-1 0,0 1 1,0-1-1,0 0 1,0 1-1,0-1 0,1 0 1,-1 0-1,1 0 1,-1 0-1,0 0 0,1 0 1,0 0-1,-1 0 1,1-1-1,-1 1 1,1-1-1,0 1 0,0-1 1,-1 1-1,1-1 1,0 0-1,0 0 0,-1 0 1,1 0-1,3-1 1,4 1 13,0-2 0,1 1 0,-1-1 0,0-1 0,0 1 0,0-2 0,9-4 0,12-7 63,-1-2 0,-1-1 0,49-41 0,67-77 522,-131 123-521,-17 20-9,0 1 1,1-1-1,-3 13 1,0-3-40,-31 105 16,34-108-110,1 1 1,0-1 0,0 1 0,2 0 0,0 0-1,3 24 1,-2-34-27,0-1 0,0 0 0,0 0 0,0 0-1,1 0 1,0 0 0,0 0 0,3 5 0,-4-8 23,0 0 0,0 0-1,0 0 1,0 0 0,0 0 0,0 0-1,0 0 1,0 0 0,0-1 0,1 1-1,-1 0 1,0-1 0,1 1 0,-1-1 0,0 1-1,1-1 1,-1 0 0,0 1 0,1-1-1,-1 0 1,1 0 0,-1 0 0,1 0-1,-1 0 1,0-1 0,1 1 0,-1 0 0,0-1-1,3 0 1,4-3-84,-1 0 0,1-1 0,-1 0-1,0-1 1,-1 0 0,1 0 0,10-13 0,21-26-650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18292,'1'0'76,"-1"1"1,1-1-1,-1 1 1,1 0 0,-1-1-1,1 1 1,-1 0-1,1-1 1,-1 1-1,0 0 1,0-1-1,1 1 1,-1 0-1,0 0 1,0-1-1,0 1 1,0 0-1,0 0 1,0-1-1,0 1 1,0 0-1,0 0 1,0-1-1,0 2 1,-9 19 135,6-14 13,-28 63 1006,5-14-149,2 2 1,-22 81-1,40-113-774,1-1 0,-3 43 0,8-65-287,0 0 0,0 0 0,0 1 0,1-1 0,-1 0 0,1 0 0,0 0 0,-1 0 0,1 0 0,1 0 0,-1-1-1,0 1 1,1 0 0,1 2 0,-1-3-16,-1 0 0,1-1-1,0 1 1,0-1 0,-1 1-1,1-1 1,0 0 0,0 0-1,0 0 1,1 0-1,-1 0 1,0 0 0,0-1-1,0 1 1,3 0 0,1-1-23,0 0 1,0 0 0,0 0 0,0-1-1,0 0 1,0 0 0,0 0 0,0-1-1,-1 0 1,1 0 0,-1-1 0,11-5-1,1-4-58,1-1 0,-2-1 0,0 0 0,-1-1 0,0-1 0,-1 0 0,19-28 0,70-135-425,-84 141 375,18-46 0,-105 228 315,10-24 143,43-86-273,5-13-120,1 0 0,1 1-1,0 0 1,2 0-1,-4 25 1,10-45-16,0 0 1,0 0-1,0 0 1,0 0-1,0 0 0,0 0 1,0 0-1,1 1 1,-1-1-1,1 0 1,1 3-1,-1-5 55,-1 1 0,1 0 0,-1-1 1,1 1-1,0 0 0,-1-1 0,1 1 0,0-1 0,-1 1 0,1-1 0,0 1 1,0-1-1,0 1 0,0-1 0,-1 0 0,1 1 0,0-1 0,0 0 0,0 0 0,0 0 1,0 0-1,0 0 0,0 0 0,0 0 0,-1 0 0,1 0 0,0 0 0,0 0 1,1-1-1,19-7-473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14371,'5'4'450,"-1"-1"0,1 0-1,-1 0 1,1 0 0,0 0 0,0-1-1,1 0 1,-1 0 0,0 0 0,1 0 0,-1-1-1,1 0 1,-1 0 0,1-1 0,0 0-1,-1 0 1,1 0 0,0 0 0,-1-1-1,1 0 1,10-3 0,-2 0-44,0-1-1,0 0 1,-1-1 0,0 0-1,0-1 1,0-1 0,16-12-1,-23 15-270,0 0 1,0-1-1,-1 0 0,7-8 0,-11 12-114,0 1 1,0 0-1,0-1 0,0 1 0,0 0 1,0-1-1,0 1 0,-1-1 0,1 0 1,-1 1-1,1-1 0,-1 1 0,1-1 1,-1 0-1,0 0 0,0 1 0,0-1 1,0 0-1,0 1 0,0-1 0,-1 0 1,1 1-1,0-1 0,-1 1 0,1-1 1,-2-2-1,1 3-9,0 0-1,0 0 1,0 0 0,-1 1 0,1-1-1,0 0 1,0 0 0,-1 1 0,1-1-1,-1 1 1,1-1 0,0 1 0,-1 0-1,1-1 1,-1 1 0,1 0-1,-1 0 1,1 0 0,-1 0 0,-1 0-1,-31 7 114,25-4-124,0 0 0,0 1 0,0 1 1,0 0-1,1 0 0,0 0 0,0 1 1,-10 10-1,13-11-3,0-1 0,0 2 0,1-1 0,0 0 0,0 1 1,0 0-1,0 0 0,1 0 0,0 0 0,1 0 0,-1 1 0,-2 12 0,5-18 1,0 1 0,0-1-1,0 1 1,0-1 0,0 1-1,0-1 1,0 1 0,0-1 0,0 1-1,1-1 1,-1 1 0,1-1-1,-1 1 1,1-1 0,-1 0-1,1 1 1,0-1 0,0 0 0,0 1-1,0-1 1,0 0 0,0 0-1,0 0 1,0 0 0,0 0-1,1 0 1,-1 0 0,0 0 0,0-1-1,1 1 1,-1 0 0,1-1-1,-1 1 1,1-1 0,-1 0-1,1 1 1,-1-1 0,1 0-1,-1 0 1,3 0 0,6 1-11,-1-1 1,1-1-1,0 1 1,-1-2-1,13-2 1,11-5-2,52-22 0,-58 20-1,1 1 0,54-12 0,-80 21 12,0 1 0,-1-1 1,1 1-1,0 0 1,-1 0-1,1 0 0,0 0 1,0 0-1,-1 0 1,1 0-1,0 0 1,-1 1-1,1-1 0,0 0 1,-1 1-1,1 0 1,-1-1-1,1 1 1,-1 0-1,3 1 0,-3 0 7,0 0 0,0 0 0,0 0-1,0 0 1,0 0 0,-1 0 0,1 0-1,0 0 1,-1 1 0,0-1 0,1 4-1,2 15 39,-2-19-35,-1-1 0,0 0 0,1 1-1,-1-1 1,1 0 0,0 1 0,-1-1 0,1 0 0,0 0-1,0 0 1,0 1 0,0-1 0,0 0 0,0 0-1,0 0 1,0-1 0,0 1 0,1 0 0,1 1-1,0-1 4,0 0 0,0 0-1,0-1 1,0 1 0,0-1-1,0 0 1,0 0 0,0 0-1,4 0 1,7-3 15,1 0 0,-1 0 1,18-8-1,-16 5-12,2 0 5,-6 2-17,0 0 1,-1 1-1,2 0 0,-1 1 0,0 0 1,0 0-1,13 2 0,-23 0 2,-1 0-1,0 0 1,1 0 0,-1 1 0,1-1 0,-1 0-1,0 1 1,1-1 0,-1 1 0,0 0-1,0-1 1,1 1 0,-1 0 0,0 0 0,0 0-1,0 0 1,0 0 0,0 0 0,0 0-1,0 0 1,0 0 0,-1 0 0,2 2-1,-1 0-42,0-1-1,-1 0 1,1 1-1,-1-1 0,0 0 1,1 1-1,-1-1 0,0 1 1,0-1-1,-1 1 0,1-1 1,0 0-1,-2 3 1,2-2-27,-1 0 0,0 0 0,0 0 0,0 0 0,0 0 0,0-1 0,-1 1 0,1 0 0,-1-1 0,0 0 0,0 1 0,0-1 0,0 0 0,0 0 0,0 0 0,-1 0 0,1 0 0,-1 0 0,1-1 0,-1 1 0,0-1 0,0 0-1,-3 1 2,-14-1-270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222 186 17628,'1'-3'191,"0"1"0,-1-1 0,1 0 0,0 0 1,-1 0-1,0 1 0,1-1 0,-1 0 0,0 0 0,-1 0 1,1 0-1,0 0 0,-1 0 0,-1-4 0,2 6-148,-1 1 0,1-1 0,0 1 0,-1-1 0,1 0 1,-1 1-1,1-1 0,-1 1 0,1-1 0,-1 1 0,1-1 0,-1 1 0,0 0 0,1-1 0,-1 1 0,0 0 0,1-1 0,-1 1 0,0 0 0,1 0 0,-1-1 0,0 1 0,0 0 0,-1 0 56,0 1-1,0-1 1,0 0-1,0 1 1,0-1-1,0 1 1,0 0-1,0 0 1,0-1-1,0 1 1,0 0-1,-2 2 1,-15 13 138,0 0 1,1 2 0,0 0-1,1 1 1,2 0-1,0 2 1,-19 32-1,31-48-227,0 0 3,0-1 0,0 2 0,1-1 1,0 0-1,0 1 0,0-1 0,0 1 0,-1 9 0,3-15-10,0 1-1,0-1 1,0 1-1,0-1 1,0 1-1,0-1 1,0 1 0,0-1-1,0 0 1,0 1-1,0-1 1,0 1-1,1-1 1,-1 1-1,0-1 1,0 1-1,1-1 1,-1 0-1,0 1 1,0-1-1,1 0 1,-1 1-1,0-1 1,1 0-1,-1 1 1,0-1 0,1 0-1,-1 0 1,1 1-1,0-1 1,16-2 52,20-17 15,11-17 114,-2-3 0,-1-1 0,-3-2 1,68-87-1,-100 117-107,-1 0 0,0-1 0,9-22 0,-15 22 62,-9 14-43,-13 17-63,5 3-37,1 1 1,0 0-1,2 0 1,0 1-1,2 1 1,0 0-1,2 0 1,0 0-1,-3 34 1,9-48 1,0 0 1,0 0 0,2 0-1,-1 0 1,1 0-1,1 0 1,0 0-1,0 0 1,4 10-1,-5-17 3,1 1 1,-1-1-1,1 1 1,0-1-1,0 1 1,0-1-1,1 0 1,-1 0-1,1 0 1,0-1-1,-1 1 0,1 0 1,1-1-1,-1 0 1,0 0-1,0 0 1,1 0-1,-1 0 1,1-1-1,0 1 0,-1-1 1,1 0-1,0 0 1,0-1-1,6 1 1,1-1 14,-1-1 0,1 0 1,-1 0-1,1-2 0,-1 1 1,0-1-1,0 0 0,0-1 0,-1-1 1,1 1-1,-1-1 0,0-1 1,0 0-1,-1 0 0,14-13 1,0-2 43,0-2 0,-2 0 0,0-1 0,16-28 0,-8 0 9,-14 23-11,-22 44-52,2 1 0,0 0 1,0 1-1,1-1 0,1 1 0,1 0 1,1 0-1,0 0 0,1 34 0,1-49-1,1 1 0,-1-1-1,0 1 1,1-1-1,0 0 1,-1 1-1,1-1 1,0 0-1,0 0 1,0 0-1,0 1 1,1-1 0,-1 0-1,1-1 1,-1 1-1,1 0 1,0 0-1,-1-1 1,1 1-1,3 2 1,-1-3 4,-1 1-1,1-1 1,0 0 0,-1 0 0,1 0 0,0-1 0,-1 1-1,1-1 1,0 0 0,0 0 0,7 0 0,3-3 25,0 0 1,-1 0 0,1-1-1,-1-1 1,24-12 0,-17 7 14,-1-2 1,-1 0-1,0-1 0,28-27 1,-38 33-28,0-1 1,-1 0 0,0 0 0,-1-1 0,0 0-1,0 0 1,-1-1 0,0 0 0,0 0-1,-1 0 1,4-16 0,-8 24-18,1 0-1,-1 0 1,1 0-1,-1 0 1,0 0 0,0 0-1,0 0 1,0 0 0,0 0-1,-1 0 1,1 0-1,-1 0 1,1 0 0,-1 0-1,-1-3 1,2 5-2,-1-1 0,0 0 1,1 1-1,-1-1 0,0 0 0,1 1 1,-1-1-1,0 1 0,0 0 0,0-1 1,1 1-1,-1-1 0,0 1 0,0 0 1,0 0-1,0-1 0,0 1 0,0 0 1,1 0-1,-1 0 0,0 0 0,0 0 1,-1 0-1,-2 1 1,0 0 1,0 0-1,0 1 1,0-1-1,0 1 1,1 0 0,-1 0-1,1 0 1,-1 0-1,1 1 1,0-1-1,-5 6 1,1 0 0,1 0-1,-1 0 1,2 1 0,-1-1 0,1 1 0,1 1 0,0-1 0,0 1-1,0 0 1,2-1 0,-1 1 0,1 1 0,-1 12 0,3-18-42,0 0 1,0 0-1,0-1 1,0 1-1,1 0 0,0-1 1,0 1-1,0-1 1,1 1-1,0-1 1,-1 1-1,2-1 1,-1 0-1,0 0 1,1 0-1,0 0 0,-1-1 1,2 1-1,-1-1 1,0 1-1,1-1 1,-1 0-1,1 0 1,0-1-1,0 1 0,0-1 1,0 0-1,1 0 1,-1 0-1,1-1 1,4 2-1,-1-1-202,0 0 1,1 0-1,-1-1 0,17 0 1,-21-1 193,0 0 1,0 0-1,1-1 1,-1 0-1,0 0 0,0 0 1,-1 0-1,1 0 1,0-1-1,0 0 1,-1 0-1,6-3 1,-3-1-79,0 0 1,0 0 0,8-11-1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19572,'-10'4'1857,"4"5"-1545,6 2-960,3 2 1704,3 4-872,-4-1-120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20204,'-1'10'461,"0"0"-1,0 0 0,-5 18 1,-1 3-285,-61 272 1226,26-128-1008,19-86-237,12-50-28,1 1 0,2 0 0,-4 59 0,12-97-120,0 0 0,0 0 0,0 0 0,0 0 0,0 0 0,1 0 1,-1 0-1,1 0 0,-1 0 0,1 0 0,0 0 0,-1-1 0,1 1 0,2 2 1,-2-3-6,0 0 0,0-1 1,0 1-1,0 0 0,0-1 1,0 0-1,0 1 1,0-1-1,0 0 0,0 1 1,1-1-1,-1 0 0,0 0 1,0 0-1,0 0 0,0 0 1,0 0-1,1 0 1,-1 0-1,0-1 0,0 1 1,0 0-1,0-1 0,0 1 1,0-1-1,0 1 1,0-1-1,0 1 0,2-2 1,16-12-29,0 0 0,-1 0 0,0-2 1,26-29-1,-8 8-27,-10 10 13,-12 11-16,2 2-1,28-23 1,-42 36 48,-1 0 0,0 0 0,0 0 0,1 0 1,-1 1-1,0-1 0,1 1 0,-1-1 0,1 1 0,-1-1 0,1 1 0,1 0 1,-2 0 2,-1 0 1,1 0 0,-1 0 0,1 0 0,-1 0 0,1 0 0,-1 1 0,0-1 0,1 0 0,-1 0 0,1 1 0,-1-1 0,0 0 0,1 0 0,-1 1 0,0-1 0,1 0 0,-1 1 0,0-1 0,1 1 0,-1-1 0,0 0 0,0 1 0,0-1 0,1 1 0,-1 0 0,1 2-4,-1 1-1,1-1 1,-1 1 0,0 0-1,0-1 1,0 1 0,-1 0-1,-1 6 1,-1 7 22,-1-1 0,-7 23 0,13-44-8,0 1 0,1 0 0,0 0 0,0 0 1,0 1-1,0-1 0,1 1 0,-1-1 0,1 1 0,0 0 0,0 1 0,5-4 1,-2 2 13,0 1 0,0-1 0,0 1 0,0 1 0,0-1 0,1 1 0,11-1 1,11 1 170,60 6 0,4-1-21,-69-3-373,-1-2 0,1-1 0,-1-1 0,0-1-1,0-1 1,41-16 0,-61 20 165,-2 2 13,0-1 1,0 0-1,0 1 0,0-1 1,0 0-1,0 0 0,0 0 1,0-1-1,0 1 0,-1 0 1,1-1-1,0 1 0,-1-1 1,1 0-1,-1 1 0,1-1 1,-1 0-1,0 0 0,0 0 1,0 0-1,1-4 0,-6-15-374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17124,'10'31'1688,"3"-5"-1128,3-2-240,9-2 640,1-6-255,9-6-817,0-4-497,8-11 489,1-11-176,-1-8-144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18228,'0'4'2104,"-3"8"-1343,-5 13-249,1 10 1160,-4 11-552,4 2-232,-1 11-440,-2-1-95,3-3-89,1-4-112,4-13-376,1-8-216,-1-10-433,-2-5-271,-7-15 320,-6-5 408,-12-12-272,-3-4-241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12739,'11'-12'509,"2"0"-1,-1 0 1,2 1 0,-1 1 0,2 0 0,-1 1 0,1 1-1,0 0 1,1 1 0,0 1 0,0 0 0,21-4-1,-9 4 167,-1 2-1,1 1 1,0 1-1,-1 1 1,35 4-1,-47-2-476,0 1 0,1 1 0,-1 0 0,0 1 0,-1 1 0,1 0 0,-1 1 0,0 0 0,0 2 0,23 15-1,-32-19-167,0 0-1,-1 0 1,0 0-1,0 1 1,0-1-1,0 1 1,-1 0-1,0 0 0,0 0 1,0 0-1,0 1 1,-1-1-1,2 8 1,-3-9-25,0 0 0,-1 0 0,0 0 0,1 0 1,-2 0-1,1 0 0,0 0 0,-1 1 0,1-1 1,-1 0-1,0 0 0,-1-1 0,1 1 0,-1 0 1,0 0-1,0-1 0,0 1 0,0-1 0,-4 6 1,-5 3 14,0-1 0,-1 0 0,0 0 0,-25 16 0,-62 30-308,67-39-169,-7 5-2072,47-26 1942,-1 0 1,0 0 0,1 0 0,-1-1 0,0 0-1,6-5 1,8-4-1070,0 0 358,-9 6 968,0 0-1,0 0 0,1 1 0,25-8 0,-37 14 386,0-1-1,0 1 0,0 0 0,0 0 1,1 0-1,-1 0 0,0 0 1,0 0-1,0 0 0,0 0 0,1 0 1,-1 1-1,0-1 0,0 0 1,0 1-1,0-1 0,0 1 0,0-1 1,0 1-1,0 0 0,0-1 1,1 2-1,-1 0 112,1 0 0,-1-1 0,0 1 0,1 0 0,-1 0 0,0 0 0,0 0 0,-1 1 0,1-1 0,1 4 0,-1 4 362,0-1 0,0 1 0,-1 0 0,0 11 0,-12 66 1734,8-64-1522,0-1 1,2 1 0,1 37 0,0-59-708,1-1 0,0 1 0,0 0 1,0-1-1,0 1 0,0 0 0,0-1 0,0 1 0,1-1 0,-1 1 0,0 0 0,0-1 1,0 1-1,1-1 0,-1 1 0,0-1 0,1 1 0,-1-1 0,0 1 0,1-1 0,-1 1 1,0-1-1,1 1 0,-1-1 0,1 0 0,0 1 0,0-1-4,0 0 0,0 0 1,-1 0-1,1 0 0,0-1 0,-1 1 0,1 0 0,0-1 0,-1 1 0,1 0 1,0-1-1,-1 1 0,1-1 0,-1 1 0,1-1 0,-1 1 0,1-1 0,0 0 1,2-4 58,1 0-1,-1 1 1,0-1 0,4-9 0,-1-5-54,-1 1 0,0-1 0,-1 0 0,-2 0 0,0-1 1,0 1-1,-2-1 0,-1 1 0,0 0 0,-5-23 0,20 52-1758,1-2 0,24 12 0,-22-15 1111,0-1 0,1 0-1,-1-2 1,0 1 0,34-2 0,4-2-550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24 13267,'0'-1'92,"0"0"1,0 0-1,0 1 0,0-1 1,0 0-1,0 0 0,0 0 1,0 1-1,0-1 1,0 0-1,0 0 0,0 0 1,0 1-1,-1-1 0,1 0 1,0 0-1,0 1 1,-1-1-1,1 0 0,-1 1 1,1-1-1,-1 0 0,1 1 1,-1-1-1,1 1 1,-1-1-1,1 1 0,-1-1 1,0 1-1,-1-1 0,1 0 52,-1 1 1,0 0-1,0 0 0,0 0 0,1 0 0,-1 0 0,0 0 0,0 0 0,0 1 0,1-1 0,-1 1 0,-3 1 0,-5 2 446,0 1 1,1 0-1,-16 11 0,5-1 92,0 2 1,1 0-1,-30 36 0,41-43-509,1 0 0,-1 1 0,2 0 1,0 0-1,0 0 0,1 1 1,0 0-1,1 0 0,-5 20 0,9-29-137,-1-1-1,1 1 1,0-1-1,-1 0 1,1 1-1,1-1 1,-1 1-1,0-1 1,0 1-1,1-1 1,-1 0-1,1 1 1,0-1-1,0 0 1,0 0-1,0 0 1,0 1-1,3 2 1,-2-3-13,-1-1-1,1 1 1,0-1 0,0 0 0,0 0-1,0 0 1,0 0 0,0 0 0,0-1-1,0 1 1,0 0 0,1-1 0,-1 0-1,0 1 1,0-1 0,0 0 0,1 0-1,-1 0 1,0-1 0,4 0 0,2-1 15,1 0 1,0-1-1,-1 0 1,1 0-1,-1-1 1,0 0-1,0-1 1,-1 0-1,1 0 1,-1 0-1,0-1 1,8-9-1,-3 3 21,-1-1-1,0 0 0,-1-1 1,-1 0-1,13-26 0,-13 22-4,9-31 0,-17 44-67,1-1 1,-1 0 0,0 0-1,0 0 1,0 0 0,-1 0-1,0 0 1,0 0 0,-2-10-1,2 15-17,0 0-1,0 0 1,-1 0-1,1 0 0,0 0 1,0 1-1,0-1 0,-1 0 1,1 0-1,0 0 1,-1 0-1,1 1 0,-1-1 1,1 0-1,-1 0 1,1 1-1,-1-1 0,0 0 1,1 1-1,-1-1 1,0 1-1,1-1 0,-1 1 1,0-1-1,0 1 0,0-1 1,1 1-1,-1 0 1,0-1-1,0 1 0,0 0 1,0 0-1,0 0 1,0 0-1,0-1 0,1 1 1,-1 1-1,0-1 1,0 0-1,0 0 0,0 0 1,0 0-1,0 1 0,0-1 1,1 0-1,-1 1 1,0-1-1,0 0 0,-1 2 1,0-1-211,0 1-1,-1 0 1,1 0 0,0 0 0,0 0-1,0 0 1,0 0 0,0 1 0,0-1-1,1 1 1,-1-1 0,1 1 0,0 0 0,-2 3-1,3-3 90,-1-1-1,1 0 0,0 1 0,0-1 0,0 1 1,0-1-1,0 0 0,0 1 0,0-1 1,1 1-1,-1-1 0,1 0 0,0 0 1,0 1-1,0-1 0,0 0 0,0 0 1,0 0-1,1 0 0,-1 0 0,3 2 1,13 9-883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226 145 14459,'11'-8'753,"-7"5"-552,1 0 0,-1 0-1,0 0 1,0 0 0,0-1 0,0 1 0,-1-1-1,1 0 1,-1 0 0,0 0 0,0-1 0,-1 1-1,1-1 1,1-5 0,-4 10-142,0-1-1,0 0 1,0 1 0,0-1 0,0 0-1,0 0 1,0 1 0,0-1-1,0 0 1,0 1 0,0-1 0,-1 0-1,1 1 1,0-1 0,-1 0-1,1 1 1,0-1 0,-1 1 0,1-1-1,-1 1 1,1-1 0,-1 1 0,1-1-1,-1 1 1,1-1 0,-1 1-1,1 0 1,-1-1 0,0 1 0,1 0-1,-1-1 1,0 1 0,1 0 0,-1 0-1,0 0 1,1-1 0,-1 1-1,0 0 1,0 0 0,1 0 0,-1 0-1,0 0 1,0 1 0,-4-1 142,0 0 1,0 0-1,1 1 1,-1-1-1,-7 3 1,-1 2 23,0 1 1,0 0 0,1 0 0,0 1 0,0 1-1,0 0 1,-15 14 0,13-9-45,0 1-1,1 0 1,1 1 0,-21 32 0,27-37-75,0 1 0,1 1 1,0-1-1,-3 15 1,7-23-75,0-1 1,0 1 0,0 0-1,1 0 1,-1 0-1,1-1 1,0 1 0,0 0-1,0 0 1,0 0 0,0 0-1,1-1 1,-1 1-1,1 0 1,0 0 0,0-1-1,0 1 1,0 0-1,0-1 1,1 1 0,-1-1-1,1 1 1,3 3 0,-3-5-11,0 0 1,0 1 0,0-1 0,0 0 0,1-1 0,-1 1 0,0 0-1,0-1 1,1 1 0,-1-1 0,0 0 0,1 0 0,-1 1 0,1-2-1,-1 1 1,0 0 0,1 0 0,-1-1 0,0 1 0,4-2 0,4-1 36,-1-1 0,1 0 1,12-8-1,5-4 83,0-2 1,-2-1-1,0-1 0,38-40 1,-24 18 6,56-83 1,-87 115-143,-5 6-13,0 0 1,0-1-1,-1 1 1,1 0-1,-1-1 1,2-6-1,-4 4-76,-7 10 24,-10 14-2,5-1 29,0 0-1,2 1 1,0 1 0,-11 25 0,16-32 34,1 0 1,1 0 0,0 0 0,0 1 0,1-1 0,0 1 0,1-1 0,0 1 0,2 13 0,-1-21 3,0-1 0,1 1 0,0 0 0,0 0 0,0-1 0,0 1 0,0-1 0,1 1 0,-1-1 0,1 0 1,0 1-1,0-1 0,0 0 0,1 0 0,-1 0 0,1-1 0,-1 1 0,1 0 0,0-1 0,0 0 1,0 0-1,0 0 0,1 0 0,-1 0 0,1-1 0,-1 1 0,1-1 0,-1 0 0,7 1 0,-1-1 14,0 0 1,0-1-1,-1 0 0,1 0 0,0-1 0,0 0 0,0-1 0,-1 0 0,1 0 0,-1-1 0,14-6 0,-2-1 3,-1 0 1,0-2-1,0 0 1,18-17-1,-28 22-17,0-2 0,0 1 0,-1-1 1,-1 0-1,1-1 0,-1 1 0,-1-2 0,0 1 0,5-13 0,-10 22-9,-1 1 0,0 0 0,1-1 1,-1 1-1,0 0 0,0-1 0,0 1 0,1-1 0,-1 1 0,0-1 0,0 1 0,0-1 0,0 1 0,0 0 0,0-1 0,0 1 0,0-1 0,0 1 0,0-1 0,0 1 0,0-1 0,0 1 0,0-1 0,0 1 0,0 0 0,-1-1 0,1 0 1,-11 7-32,-12 20-1,14-12 18,0 1 1,-12 30-1,18-40 19,2 0 0,-1-1-1,1 1 1,-1 0 0,1 0 0,1 0-1,-1 0 1,1 0 0,-1 0 0,2 0 0,-1 0-1,0 0 1,1 0 0,2 7 0,-2-10 1,0-1 0,0 1 0,0 0 1,0-1-1,1 1 0,-1 0 0,0-1 1,1 0-1,0 1 0,-1-1 0,1 0 0,0 0 1,-1 1-1,1-2 0,0 1 0,0 0 1,0 0-1,0 0 0,0-1 0,0 1 1,0-1-1,0 0 0,0 0 0,0 1 0,0-1 1,0-1-1,3 1 0,5-1 26,-1 0 1,1-1-1,-1 0 0,16-5 0,-2-3-8,0-1 0,-1 0 0,0-2 0,-1-1 0,0 0 0,-1-2 0,0 0 1,-2-1-1,0-1 0,21-27 0,-38 44-23,19-28-35,-19 27 29,0 1 0,0-1 0,0 1 0,0-1 0,-1 1 1,1-1-1,0 1 0,-1-1 0,0 0 0,1 1 0,-1-1 0,0 0 0,0 0 0,0 1 0,0-1 0,0 0 0,-1-1 0,1 3 5,-1-1-1,0 1 0,1 0 1,-1 0-1,0 0 0,0 0 0,1 0 1,-1 0-1,0 0 0,0 0 0,1 0 1,-1 0-1,0 0 0,0 0 1,1 0-1,-1 0 0,0 1 0,0-1 1,1 0-1,-1 1 0,0-1 1,1 0-1,-1 1 0,0-1 0,1 1 1,-1 0-1,-3 2-1,1 1-1,0 0 0,0 0 1,0 0-1,1 0 1,-1 0-1,1 0 1,0 0-1,0 1 1,1-1-1,-1 1 1,-1 9-1,2-6-34,-1 1 1,1-1-1,1 1 0,-1-1 0,2 1 0,1 12 0,-2-18-23,0 1 0,1-1 0,0 0 0,0 0 0,0 0 0,0 0 0,0 0 0,1 0 0,-1 0 0,1 0 0,0 0 0,0 0 0,0-1 0,0 1 0,0-1 0,1 0 0,-1 0 0,1 1 0,0-2 0,-1 1 0,1 0 0,0 0 0,0-1 0,0 0 0,0 1-1,0-1 1,0 0 0,1-1 0,-1 1 0,0 0 0,0-1 0,1 0 0,-1 0 0,0 0 0,1 0 0,4-1 0,27-9-401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16243,'2'1'196,"0"1"0,0 0 0,0 0-1,0 0 1,0 0 0,-1 0 0,1 0-1,-1 1 1,0-1 0,1 1 0,-1-1-1,0 1 1,0-1 0,-1 1 0,1-1-1,-1 1 1,1 0 0,-1-1 0,0 1-1,0 5 1,0 8 610,-1 0 1,-3 20-1,3-31-441,-9 53 1577,-22 64-1,7-28-1029,23-85-838,0-1 1,1 1-1,0 0 1,0 0 0,1 11-1,0-19-69,0 1 0,0-1 0,0 0 0,0 1 0,0-1-1,1 0 1,-1 1 0,1-1 0,-1 0 0,1 0 0,-1 0 0,1 1-1,-1-1 1,1 0 0,0 0 0,0 0 0,-1 0 0,1 0 0,0 0-1,0 0 1,0 0 0,0-1 0,0 1 0,1 0 0,-1-1 0,0 1 0,0 0-1,0-1 1,1 1 0,-1-1 0,0 0 0,0 1 0,1-1 0,-1 0-1,0 0 1,1 0 0,-1 0 0,0 0 0,1 0 0,-1 0 0,0 0-1,0-1 1,3 0 0,5-1 10,-1-1 1,1 0-1,-1-1 0,0 0 0,0 0 1,11-9-1,44-36 13,-47 36-26,-1 1-4,7-6-115,-1 0-1,36-41 1,-50 48-126,-16 15-92,-16 16-99,10-5 47,2 1 0,-23 32 1,30-39 154,1 0 0,0 0 0,0 0-1,1 1 1,1 0 0,-1-1 0,-2 20 0,5-28 195,1 0 0,0 0 0,-1 0 0,1 0 1,0 0-1,0 0 0,0 0 0,0 1 0,0-1 0,0 0 1,0 0-1,0 0 0,1 0 0,-1 0 0,0 0 0,0 0 0,1 0 1,-1 0-1,1 0 0,-1 0 0,1 0 0,0 0 0,-1 0 1,1-1-1,0 1 0,-1 0 0,1 0 0,0-1 0,0 1 0,0 0 1,0-1-1,0 1 0,-1-1 0,1 1 0,0-1 0,0 1 1,0-1-1,1 0 0,-1 1 0,0-1 0,0 0 0,0 0 0,0 0 1,0 0-1,0 0 0,0 0 0,0 0 0,0 0 0,0 0 1,0-1-1,0 1 0,2-1 0,5-1-224,0-1-1,0 0 1,0 0 0,0-1-1,9-5 1,5-6-914,-1-1-1,0 0 1,-1-2-1,-1 0 1,33-41-1,-17 12 2124,46-80 0,-9-13 3585,-112 265-1287,25-78-2795,2 0 0,3 1 0,1 0 0,3 0 0,-1 63 0,11-81-113,1-24-135,0-19-55,3-39-39,-3 1-1,-2-93 0,-3 109-233,1 38 98,-1 1 0,1-1-1,1 0 1,-1 0-1,0 0 1,1 0 0,-1 0-1,1 0 1,0 0-1,0 0 1,5 4-1,-1 0 10,1 0 0,-1-1 0,16 12 0,-9-11 26,1 1 1,0-2-1,1 0 0,-1-1 1,1 0-1,0-1 0,0-1 0,1 0 1,-1-1-1,31 0 0,-31-2 20,0-1-1,0 0 1,0-1-1,0 0 0,0-2 1,-1 1-1,1-2 1,-1 0-1,0-1 0,-1 0 1,19-11-1,-13 1 51,-18 16-73,0-1-1,0 0 1,0 1 0,-1-1-1,1 0 1,0 1 0,-1-1 0,1 0-1,0 0 1,-1 0 0,1 0-1,-1 0 1,1 1 0,-1-1 0,0 0-1,1 0 1,-1 0 0,0 0-1,1-2 1,-3 3 1,1 0-1,0 1 0,0-1 1,0 0-1,0 0 1,0 1-1,0-1 1,-1 0-1,1 1 0,0-1 1,0 1-1,0 0 1,0-1-1,1 1 0,-3 1 1,-4 4-6,1 0 0,-1 1 0,1 0 0,0 0 1,1 1-1,-1-1 0,2 1 0,-1 0 0,-3 10 0,3-6-7,0 0 0,1-1 0,0 1-1,1 0 1,1 1 0,-2 15-1,4-26-21,0 1 0,0-1 0,0 0 0,0 1 0,0-1 0,1 0 0,-1 1 0,1-1 0,0 0 0,-1 0 0,1 0 0,0 1 0,0-1 0,1 0 0,-1 0 0,0 0 0,2 1 0,-2-2-41,0 0-1,0-1 1,0 1-1,0 0 1,0-1-1,0 1 1,1-1-1,-1 0 1,0 1-1,0-1 1,0 0-1,1 0 1,-1 0-1,0 0 1,0 0-1,0 0 1,1 0-1,-1 0 1,0 0-1,0 0 1,0-1-1,1 1 1,-1 0-1,0-1 1,0 1-1,0-1 1,0 1-1,0-1 1,0 0-1,0 0 1,0 1-1,2-3 1,5-4-358,-1-1-1,0-1 1,0 1 0,0-1 0,-1 0 0,0 0-1,-1-1 1,6-14 0,-8 18 229,19-44-1024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14787,'-2'5'103,"0"1"-1,0-1 0,0 0 1,1 1-1,0-1 1,0 1-1,0-1 0,1 1 1,0-1-1,0 1 1,0 0-1,0-1 0,1 1 1,0-1-1,1 1 1,-1-1-1,1 0 0,0 1 1,0-1-1,0 0 1,1 0-1,0 0 0,0-1 1,0 1-1,1-1 0,-1 1 1,1-1-1,0 0 1,8 6-1,-2-3-233,0-1-1,-1 0 1,2-1-1,-1 0 1,1 0-1,-1-1 1,1 0-1,1-1 1,-1 0-1,0-1 1,1 0-1,-1-1 1,19 0-1,-23-2-122,11 2 2450,-17 3-602,-10 4-466,7-6-919,-21 16 1433,-21 20 0,39-33-1482,0 0-1,0 0 0,1 1 0,0-1 0,0 1 0,0 0 0,0 0 0,1 1 0,0-1 0,-2 8 1,5-13-132,0 0 1,-1 0-1,1 0 0,0 0 1,0 0-1,0 1 1,0-1-1,0 0 1,0 0-1,0 0 1,0 0-1,0 0 1,0 0-1,1 1 1,-1-1-1,0 0 1,1 0-1,-1 0 1,1 0-1,-1 0 1,1 0-1,0 0 1,-1 0-1,1-1 1,1 2-1,0 0 5,0-1 0,0 0 0,0 0 1,0 0-1,0 0 0,1 0 0,-1-1 0,0 1 0,0-1 0,1 1 0,3-1 0,4 0 34,1 0 0,-1-1 1,1 0-1,13-4 0,20-8 74,-1-2 1,46-22-1,-32 12-99,-56 24-41,1 0 1,0 1-1,0-1 1,0 0-1,0 1 1,0-1-1,0 1 1,0 0-1,3-1 1,-1 7 27,-7 7-7,1-8-30,0 0 1,0 0-1,1 0 0,-1 0 0,1 1 0,1-1 0,-1 0 0,1 1 1,0-1-1,0 0 0,0 1 0,1-1 0,1 6 0,-2-9-54,2 1 0,-1 0-1,0-1 1,0 1-1,1-1 1,-1 1-1,1-1 1,0 0 0,0 0-1,0 0 1,0 0-1,0 0 1,0 0 0,1-1-1,-1 1 1,0-1-1,1 1 1,-1-1 0,1 0-1,0 0 1,-1 0-1,1 0 1,0 0-1,0-1 1,0 1 0,4-1-1,6 1-401,1-1 0,-1-1-1,0 0 1,1 0 0,-1-1-1,0-1 1,0-1 0,0 0 0,24-10-1,-2-3-755,-1-1 0,38-27 0,4-10 458,-67 48 940,-1-1 0,0 0 0,0 0 0,0 0-1,-1-1 1,5-10 0,-11 18-99,0 0 1,0 0-1,0-1 0,-1 1 1,1 0-1,0 0 1,-1-1-1,1 1 0,-1 0 1,0-1-1,1 1 1,-1 0-1,0-1 0,0 1 1,0-1-1,0 1 1,0 0-1,0-1 0,0 1 1,-1-1-1,0-1 1,0 2 9,1 0 1,-1 0 0,0 0 0,0 0 0,0 1 0,0-1 0,0 0-1,0 1 1,0-1 0,0 1 0,0-1 0,0 1 0,0 0 0,-1-1-1,1 1 1,0 0 0,0 0 0,0 0 0,-3 0 0,-3 0 199,-1 0 0,1 1 0,-1 0 0,1 1 0,0 0-1,-12 4 1,14-4-219,-1 1 0,0-1 0,1 1 0,0 1 0,0-1 0,0 1 0,0 0 0,0 0 0,-5 6 0,9-8-66,0-1 0,0 0 1,1 1-1,-1-1 0,0 0 1,0 1-1,1-1 0,-1 1 0,1 0 1,-1-1-1,1 1 0,0-1 1,0 1-1,0 0 0,0-1 0,0 1 1,0-1-1,0 1 0,0 0 1,0-1-1,1 1 0,-1-1 0,1 1 1,-1-1-1,1 1 0,0-1 1,-1 1-1,1-1 0,0 1 0,0-1 1,0 0-1,0 0 0,0 1 1,0-1-1,1 0 0,-1 0 0,0 0 1,1 0-1,1 0 0,10 9-144,1-1 0,1-1 0,25 11 0,-28-15 62,-1 1-1,0 1 1,0 0-1,-1 0 1,1 1-1,-1 0 1,15 16-1,-23-22 100,-1 0 0,1 1 1,-1-1-1,0 1 0,0-1 0,1 1 0,-1-1 1,0 1-1,-1 0 0,1-1 0,0 1 1,0 0-1,-1 0 0,1 0 0,-1 0 0,1 0 1,-1-1-1,0 1 0,0 0 0,0 0 0,0 0 1,0 0-1,0 0 0,-1 0 0,1 0 0,-1 0 1,1-1-1,-1 1 0,0 0 0,0 0 0,1 0 1,-1-1-1,0 1 0,0-1 0,-1 1 0,1-1 1,0 1-1,-1-1 0,1 1 0,0-1 1,-1 0-1,0 0 0,-2 1 0,-4 4 116,-1-1 0,0-1 0,0 0 0,-1 0 1,1-1-1,-1 0 0,-10 2 0,14-4-70,1 0 0,0 0 0,-1 0 0,1-1-1,-1 1 1,1-1 0,-1-1 0,1 1 0,-1-1 0,1 0 0,0 0 0,-1-1 0,1 1 0,0-1 0,0 0 0,0-1 0,0 1 0,0-1 0,1 0 0,-8-6-1,-6-11 52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17028,'-7'8'698,"1"-1"0,0 1 0,1 1-1,-1-1 1,2 1 0,-1 0 0,1 0 0,-6 18 0,1-3 158,4-13-553,1 1-1,0 0 1,0 0 0,-3 22-1,7-31-272,-1 0-1,1 0 0,0 0 1,0 0-1,0 0 1,1 0-1,-1 0 1,1 0-1,-1 0 0,1-1 1,0 1-1,0 0 1,0 0-1,1 0 0,-1-1 1,0 1-1,1-1 1,0 1-1,0-1 1,0 0-1,0 1 0,0-1 1,0 0-1,0 0 1,4 1-1,5 3 2,1 0-1,1-1 1,-1-1 0,1 0-1,0-1 1,26 4 0,-27-6-11,0 1 1,0 1 0,0 0 0,0 0 0,0 1 0,-1 1 0,21 10-1,-30-14-16,-1 0-1,1 1 1,0-1-1,-1 0 1,1 1-1,0-1 0,-1 1 1,0-1-1,1 1 1,-1 0-1,0-1 0,0 1 1,0 0-1,0 0 1,0 0-1,0 0 1,0 0-1,-1 0 0,1 0 1,-1 0-1,1 2 1,-2-1 7,1 0 1,0-1 0,-1 1-1,0-1 1,0 1 0,0-1-1,0 1 1,0-1 0,0 0-1,0 1 1,-1-1-1,1 0 1,-1 0 0,-3 3-1,-2 2 32,0 0 0,0-1 0,-1 0-1,0-1 1,-1 0 0,1 0 0,-18 7 0,17-9 16,0 0 0,-1-1 0,1 0 0,0 0 0,-1-1 0,1 0 0,-19-2 0,25 1-123,1 0-1,-1 0 1,0-1 0,0 1-1,0-1 1,1 0 0,-1 0 0,1 0-1,-1 0 1,0 0 0,1-1-1,0 1 1,-1-1 0,1 0 0,0 1-1,0-1 1,0 0 0,0 0 0,0 0-1,0-1 1,1 1 0,-1 0-1,1-1 1,-1 1 0,1-1 0,0 1-1,0-1 1,0 0 0,0 1-1,0-6 1,1 3-77,0-1 0,0 0 1,0 1-1,1-1 0,0 1 0,0-1 0,1 1 0,-1 0 0,1 0 0,0-1 0,1 1 0,-1 0 1,1 1-1,0-1 0,0 0 0,5-4 0,17-19-723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116 147 17700,'11'1'764,"1"-1"-1,0-1 1,0 0 0,-1 0 0,1-1-1,14-4 1,-22 4-551,0 1-1,1-1 1,-1 0-1,0 0 1,0 0-1,0-1 1,-1 1-1,1-1 1,0 0-1,-1 0 1,0 0-1,0-1 1,0 1-1,0-1 1,0 1-1,-1-1 1,1 0-1,-1 0 1,2-5-1,-3 7-191,-1 0 0,1 0-1,0 0 1,-1 0 0,1 0-1,-1 0 1,0 0 0,1 0-1,-1 0 1,0 0 0,0 0-1,-1 0 1,1 0 0,0 0-1,-1 0 1,1 0-1,-1 0 1,1 0 0,-1 0-1,0 0 1,-1-2 0,0 2-15,0 0 0,0 0 0,0 1 0,0-1 0,0 0 0,0 1 0,0-1 0,-1 1 0,1-1 0,-1 1 0,1 0 0,-1 0 0,-5-1 0,-1 0-18,0 1 0,0 0 0,-1 0 0,1 1 0,0 0 0,-1 1 0,1-1 0,-12 4 0,10 0 11,0-1 1,0 2-1,0-1 0,1 2 0,0-1 1,0 1-1,0 1 0,1 0 0,-9 8 1,14-12-6,1 1 0,-1 0 0,1 0 1,0 0-1,0 0 0,1 0 1,-1 1-1,1-1 0,0 1 1,-2 5-1,3-6-6,1-1 0,-1 0 0,1 0 0,0 0 0,-1 1 0,2-1 0,-1 0 0,0 1 0,1-1 0,-1 0 0,1 0 0,0 0 0,0 0 0,0 0 0,1 0 0,-1 0 0,3 3 0,0 0-124,0-1 0,1 0 1,-1 0-1,1 0 0,1-1 1,-1 0-1,0 0 0,1 0 1,0 0-1,0-1 0,0 0 1,1-1-1,-1 1 0,0-1 1,1 0-1,11 1 1,4 1-184,-1-2 0,1 0 0,42-3 1,4-6-385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0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217 103 19412,'-9'-1'270,"1"1"0,-1 0 0,1 1 0,-1-1 0,1 2 0,0-1 0,-1 1 0,1 1 1,0-1-1,0 2 0,0-1 0,1 1 0,-1 0 0,1 0 0,-10 8 0,11-7-150,0-1 1,0 2-1,0-1 0,0 1 1,1 0-1,0 0 0,0 0 1,1 0-1,0 1 0,0 0 1,0 0-1,1 0 0,0 1 1,0-1-1,1 1 0,-2 11 1,3-16-94,1 0-1,0-1 1,-1 1 0,1 0-1,1 0 1,-1 0 0,0 0-1,1 0 1,-1-1 0,1 1-1,0 0 1,0 0 0,0-1-1,0 1 1,1-1 0,-1 1-1,1-1 1,-1 1 0,1-1 0,0 0-1,0 0 1,0 0 0,0 0-1,0 0 1,1 0 0,-1-1-1,1 1 1,-1-1 0,1 0-1,-1 1 1,1-1 0,0 0-1,-1 0 1,5 0 0,1 1 2,0-1-1,0 0 1,0-1 0,0 0 0,0 0-1,0-1 1,0 0 0,-1 0 0,1-1-1,0 0 1,11-4 0,6-6 25,0 0-1,-1-2 1,-1-1 0,-1 0 0,0-2 0,23-22 0,-11 5 6,-1-1 0,47-65 0,-76 94-59,-2 5-3,-1-1 0,0 1 0,0-1-1,0 0 1,0 1 0,0-1 0,0 0 0,0 0-1,0 1 1,-1-1 0,1 0 0,-1 0 0,1 0-1,-1-4 1,0 6 2,0 0-1,0 0 1,0 0 0,0 0-1,0 0 1,0 0-1,0-1 1,0 1 0,0 0-1,0 0 1,0 0-1,0 0 1,0 0 0,0 0-1,0 0 1,0-1 0,-1 1-1,1 0 1,0 0-1,0 0 1,0 0 0,0 0-1,0 0 1,0 0-1,0 0 1,-1 0 0,1 0-1,0 0 1,0 0-1,0 0 1,0-1 0,0 1-1,0 0 1,-1 0-1,1 0 1,0 0 0,0 0-1,0 0 1,0 0-1,0 1 1,0-1 0,-1 0-1,1 0 1,0 0-1,0 0 1,0 0 0,0 0-1,0 0 1,-1 0 0,-9 6-7,-7 11-17,8-5-26,1 0 1,0 1 0,0 0 0,2 0 0,-1 1 0,-6 24 0,11-32-43,0 1-1,0-1 1,1 1-1,0-1 1,0 1-1,1-1 1,0 1-1,0 0 1,1-1-1,0 1 1,0-1-1,0 1 1,1-1-1,-1 1 1,2-1-1,-1 0 1,5 9-1,-5-12 51,1 0 0,-1 0 0,1 0 0,-1 0 0,1-1 0,6 5-1,22 8-333</inkml:trace>
  <inkml:trace contextRef="#ctx0" brushRef="#br0" timeOffset="1">769 308 18516,'1'17'2352,"-1"1"-1527,0-5-345,1-1 1792,5-4-2160,-6-6 424,0-14-424,2-3-168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297 149 17948,'0'-2'96,"0"0"1,1 0-1,-1 0 0,0 0 1,0 1-1,-1-1 0,1 0 1,0 0-1,0 0 0,-1 0 1,0 1-1,1-1 0,-1 0 1,0 0-1,0 1 0,1-1 1,-1 1-1,-1-1 0,1 1 1,0-1-1,0 1 0,-1-1 1,1 1-1,0 0 1,-1 0-1,1 0 0,-1 0 1,0 0-1,1 0 0,-1 0 1,0 0-1,1 1 0,-1-1 1,0 1-1,0-1 0,0 1 1,0 0-1,1 0 0,-1 0 1,0 0-1,-4 0 0,-2 0 113,1 1-1,-1 0 0,0 1 0,0 0 0,0 0 0,1 0 0,-1 1 1,-11 6-1,4 0-57,0 1 0,1 0 0,0 1 0,1 1 0,-15 16 0,20-19-118,0 1-1,1-1 0,0 1 1,0 0-1,1 1 0,1 0 1,0 0-1,-5 16 0,9-24-28,0-1 0,0 0-1,1 0 1,-1 1-1,1-1 1,-1 0-1,1 0 1,0 1 0,0-1-1,0 0 1,1 1-1,-1-1 1,0 0 0,1 1-1,-1-1 1,1 0-1,0 0 1,0 1-1,0-1 1,0 0 0,0 0-1,1 0 1,-1 0-1,0-1 1,3 3 0,-2-2-1,1-1 1,-1 0 0,1 1 0,0-1 0,0 0-1,0-1 1,0 1 0,0 0 0,0-1 0,0 1-1,0-1 1,0 0 0,0 0 0,0 0 0,0-1-1,0 1 1,0-1 0,0 1 0,4-3 0,9-2 13,0-2 0,0 1 1,0-2-1,-1 0 0,22-17 1,66-58 151,-72 55-32,35-40 0,-55 54-57,0 1 0,-1-2 0,-1 0 0,0 0 0,12-29 0,-17 28 47,-4 16-124,0-1 0,0 1 0,0 0-1,0 0 1,0 0 0,0 0 0,0 0 0,0 0 0,-1 0-1,1-1 1,0 1 0,0 0 0,0 0 0,0 0 0,0 0-1,0 0 1,0 0 0,0 0 0,0 0 0,0 0-1,-1-1 1,1 1 0,0 0 0,0 0 0,0 0 0,0 0-1,0 0 1,0 0 0,-1 0 0,1 0 0,0 0 0,0 0-1,0 0 1,0 0 0,0 0 0,0 0 0,-1 0-1,1 0 1,0 0 0,0 0 0,0 0 0,0 0 0,0 0-1,0 0 1,0 0 0,-1 1 0,1-1 0,0 0 0,0 0-1,0 0 1,0 0 0,-2 2 6,0-1 0,0 1 0,0 0 0,0 0 0,0 0 1,0 0-1,1 1 0,-1-1 0,0 3 0,-5 9-6,1 1 1,0 0-1,1 0 0,1 0 0,0 1 1,-2 25-1,5-29-4,0-1 1,1 1-1,1-1 0,-1 1 1,2-1-1,0 1 0,0-1 0,1 0 1,8 21-1,-9-27 12,0-1-1,1 1 1,-1 0 0,1-1-1,1 0 1,-1 0 0,0 0-1,1 0 1,0 0 0,0-1-1,0 0 1,0 0 0,1 0-1,-1 0 1,1-1 0,-1 1-1,1-1 1,0 0 0,0-1-1,0 1 1,0-1 0,0 0-1,1 0 1,-1-1 0,0 1-1,0-1 1,1 0-1,-1-1 1,0 1 0,7-3-1,3 0 30,1-1 0,-1-1 0,0-1-1,-1 0 1,0-1 0,0 0 0,0-1-1,24-19 1,-20 13 52,29-31 0,-41 39-78,-1-1 0,1 1-1,-2-1 1,1 0 0,-1-1 0,0 1 0,6-16 0,-10 23-14,1-1 0,-1 1 0,0-1-1,0 1 1,0-1 0,0 1 0,1-1 0,-1 1 0,0-1 0,0 1 0,0-1-1,0 1 1,0-1 0,0 1 0,0-1 0,0 1 0,-1-1 0,1 1 0,0-1-1,0 1 1,0-1 0,-1 0 0,-8 3-1,-10 13 0,11-5 0,0 0 1,0 1-1,1 0 0,1 0 1,0 0-1,0 1 1,2 0-1,-1 0 1,1 1-1,-3 20 1,6-28 11,0 1 0,1 0-1,0 0 1,0-1 0,0 1 0,0 0 0,1 0 0,0-1 0,1 1 0,-1-1 0,4 9 0,-3-10 7,0-1 1,1 1-1,-1-1 1,0 0-1,1 0 1,0 0-1,0 0 1,0-1-1,0 1 1,0-1 0,0 1-1,1-1 1,-1 0-1,1 0 1,-1-1-1,1 1 1,0-1-1,4 1 1,2 0 20,-1 0 0,1-1 0,-1-1-1,1 1 1,-1-2 0,1 1 0,-1-1 0,1-1 0,-1 0 0,0 0 0,0-1-1,0 0 1,0 0 0,0-1 0,9-5 0,2-2 24,-1-2 0,0 0 1,0 0-1,-1-2 0,17-19 1,-19 18-30,-2 0 1,0-1 0,17-30 0,-26 40-25,-1-1 0,0 0 0,0 0 0,-1 0 0,0-1 0,0 1 0,-1-1 0,-1 1 0,1-1 0,-1 0 1,0-13-1,-1 20-10,0 1 1,0-1-1,0 1 1,0-1 0,0 1-1,-1 0 1,1-1 0,0 1-1,-1-1 1,1 1-1,-1 0 1,1-1 0,-1 1-1,0 0 1,1 0 0,-1-1-1,0 1 1,0 0-1,0 0 1,0 0 0,0 0-1,0 0 1,0 0 0,-1 0-1,1 1 1,0-1-1,0 0 1,-1 1 0,1-1-1,0 0 1,-1 1 0,1 0-1,0-1 1,-1 1-1,1 0 1,-1 0 0,1 0-1,-1 0 1,1 0 0,0 0-1,-1 0 1,1 0-1,-1 1 1,1-1 0,0 0-1,-1 1 1,-2 1 0,-3 0-4,0 1-1,1 0 1,-1 1 0,1 0 0,-1 0 0,1 0 0,-10 9 0,8-4-4,0 0 0,1 1 1,0 0-1,1 0 0,0 0 1,0 1-1,1 0 0,0 0 0,-3 14 1,6-19-4,1-1 0,-1 0 1,1 1-1,0-1 1,1 1-1,-1-1 1,1 1-1,0-1 1,1 1-1,-1-1 1,1 1-1,0-1 0,0 1 1,1-1-1,0 0 1,0 1-1,0-1 1,0 0-1,1-1 1,0 1-1,6 8 1,-6-10-78,0 0 1,0-1 0,1 1-1,-1-1 1,1 1 0,-1-1-1,1 0 1,0 0 0,0-1-1,0 1 1,0-1 0,0 0-1,0 0 1,0 0 0,0-1-1,1 1 1,-1-1 0,0 0-1,0 0 1,0-1 0,1 1-1,-1-1 1,0 0 0,4-2-1,1 1-56,-1-1-1,0-1 1,-1 1-1,1-2 1,-1 1-1,1-1 1,-1 0-1,-1 0 1,1-1-1,10-12 1,14-25-587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70 13819,'-25'25'1476,"-32"32"564,51-49-1600,0-1 1,0 1-1,1 0 1,0 1-1,-7 14 1,12-22-418,0-1 0,-1 0 0,1 0 1,0 0-1,0 0 0,0 1 1,0-1-1,0 0 0,0 0 1,0 0-1,0 1 0,0-1 0,0 0 1,0 0-1,0 0 0,0 1 1,0-1-1,0 0 0,0 0 0,0 0 1,0 1-1,0-1 0,0 0 1,0 0-1,0 0 0,0 1 1,0-1-1,1 0 0,-1 0 0,0 0 1,0 0-1,0 1 0,0-1 1,0 0-1,1 0 0,-1 0 1,9 0 387,10-8-101,-18 8-284,39-20 343,-24 11-281,1 0 0,0 2 0,0 0 0,28-7-1,-43 13-79,1 1 0,-1-1-1,0 1 1,0 0 0,1 0-1,-1 0 1,0 0 0,1 0-1,-1 1 1,0-1 0,1 1-1,-1-1 1,0 1 0,0 0 0,0 0-1,0 0 1,1 0 0,-1 0-1,-1 0 1,1 0 0,0 1-1,0-1 1,0 1 0,-1 0-1,4 3 1,-1 2 49,-1-1 0,1 2 0,-1-1 1,0 0-1,-1 0 0,2 10 0,0-3 50,-4-13-83,1 1-1,-1 0 1,1-1-1,0 1 1,-1 0 0,1-1-1,0 1 1,0-1-1,0 1 1,0-1-1,0 0 1,0 1-1,1-1 1,-1 0-1,0 0 1,1 0 0,-1 1-1,1-2 1,-1 1-1,3 1 1,-1-1-58,-1 0 0,1-1 0,-1 0 0,1 0 0,-1 1 0,1-2 0,-1 1 0,1 0 0,-1 0 0,1-1 0,-1 1 0,5-3 0,4-1-212,0-1 1,0-1 0,-1 0 0,19-14 0,6-9-27,0-2-108</inkml:trace>
  <inkml:trace contextRef="#ctx0" brushRef="#br0" timeOffset="1">635 0 16988,'-30'9'1910,"14"-5"-1147,1 1 0,0 0 0,-25 13 0,39-18-737,0 1 0,0-1 0,0 0-1,1 1 1,-1 0 0,0-1 0,0 1 0,0-1 0,1 1 0,-1 0-1,0-1 1,1 1 0,-1 0 0,1 0 0,-1 0 0,1-1-1,-1 1 1,1 0 0,-1 0 0,1 0 0,0 1 0,0-1-30,0 0 1,0-1-1,0 1 1,1 0-1,-1-1 1,0 1-1,1-1 1,-1 1-1,1 0 1,-1-1-1,1 1 1,-1-1-1,1 1 1,-1-1-1,1 1 1,-1-1-1,1 1 1,0-1-1,-1 0 1,1 1-1,1-1 1,6 4-190,0-1 1,1-1 0,13 3-1,-15-3 122,62 13-818,0 3 1,71 30 0,-137-46 873,5 1-42,0 0 1,-1 1 0,15 10 0,-21-14 69,0 1 0,0 0 0,0 0 0,0 0 0,0 0 0,0 0 0,0 0 0,0 0 0,0 0 0,0 1 1,0-1-1,-1 0 0,1 0 0,0 1 0,-1-1 0,1 0 0,-1 1 0,0-1 0,1 0 0,-1 1 0,0-1 1,0 1-1,0-1 0,0 1 0,0-1 0,0 0 0,0 1 0,-1-1 0,1 1 0,-1 2 0,-2 0 96,0 0-1,1 0 1,-1 0 0,-1 0-1,1 0 1,0-1-1,-1 1 1,0-1-1,0 0 1,0 0-1,-6 3 1,-53 25 1050,51-26-931,4-1-62,-65 25 988,67-27-1149,0 0 0,0-1 0,0 0 0,-1 0-1,1 0 1,-1-1 0,1 0 0,0 0 0,-10-1 0,14 0-3,0 0 0,0 1 0,1-1 0,-1 0 0,0 0 0,1 1 0,-1-1 0,1-1 0,-1 1 0,1 0 0,0 0 0,-1 0 0,1-1 0,0 1 0,0-1 0,0 1 0,0-1 0,0 1 0,0-1 0,0 0 0,0 1 0,1-1 0,-1 0 0,1 0 0,-1 1 0,1-1 0,0 0 0,0 0 0,0 0 0,0 0 0,0-3 0,1-5-12,0 0 1,0 1-1,1-1 0,5-15 1,13-26-266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21149,'-3'-16'1664,"0"15"-1336,5 4-88,5 10 168,3 1 1152,0 9-1304,0-2-87,4 0 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16628,'12'6'1976,"-7"8"-1200,-5 14-192,0 7 1145,-8 14-729,1 6-128,-2 5-280,-2 0-88,1-6-504,2-5-472,1-14-2440,0-11 2591,-3-20-359,0-7-264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18100,'10'-9'353,"1"0"0,-1 0 0,2 2 0,-1-1 0,1 1 0,0 1 0,1 0 0,0 1 0,0 0 0,0 1 0,0 0 0,20-2-1,-8 2 108,0 2 0,0 0 0,1 2-1,-1 1 1,47 7 0,-61-6-338,0 0 0,0 2 1,0-1-1,0 1 0,-1 1 0,0 0 1,0 0-1,16 12 0,-23-15-107,-1 0-1,0-1 1,0 1-1,0 0 1,0 0-1,0 0 1,0 1 0,-1-1-1,1 0 1,-1 1-1,1-1 1,-1 1-1,0-1 1,0 1 0,0-1-1,0 1 1,-1 0-1,1 0 1,-1-1-1,1 1 1,-1 0 0,0 0-1,0 0 1,0-1-1,-1 1 1,1 0-1,-1 0 1,1-1 0,-1 1-1,0 0 1,0-1-1,0 1 1,-1-1-1,1 1 1,0-1 0,-1 1-1,0-1 1,1 0-1,-1 0 1,-3 2-1,-4 5 3,0 0 0,-1-1 1,0 0-1,0-1 0,-1 0 0,0-1 0,0 0 0,-12 4 0,4-2-364,-32 22 0,50-30 328,1 0 0,0 0 0,-1 0-1,1 0 1,0 1 0,-1-1-1,1 0 1,0 0 0,0 0 0,-1 1-1,1-1 1,0 0 0,0 0 0,-1 1-1,1-1 1,0 0 0,0 1-1,0-1 1,-1 0 0,1 1 0,0-1-1,0 0 1,0 1 0,0-1 0,0 0-1,0 1 1,0-1 0,0 0-1,0 1 1,0-1 0,0 0 0,0 1-1,0-1 1,0 0 0,0 1 0,0-1-1,0 0 1,0 1 0,0-1-1,0 0 1,1 1 0,-1-1 0,0 0-1,0 1 1,0-1 0,1 0 0,-1 1-1,0-1 1,0 0 0,1 0-1,-1 0 1,0 1 0,0-1 0,1 0-1,0 1 1,24 8-405,-17-6 242,16 6-112,0 1 1,41 24 0,-59-31 289,-1 1 1,0-1 0,0 1 0,0 0 0,0 0-1,-1 1 1,0 0 0,0-1 0,0 1 0,0 1-1,-1-1 1,0 0 0,0 1 0,0 0 0,-1 0 0,0-1-1,3 12 1,-5-12 25,0-1 1,0 1-1,0-1 1,-1 1-1,1-1 0,-1 0 1,-1 1-1,1-1 0,0 0 1,-1 1-1,0-1 0,0 0 1,0 0-1,0-1 0,-1 1 1,0 0-1,0-1 0,0 1 1,0-1-1,-4 3 0,-6 5 123,0 0-1,0-2 0,-1 1 1,-17 7-1,1-2 123,-1 0-1,0-2 1,-1-2 0,-63 15 0,71-26-966,24 0 675,-1 0 0,1 0 0,-1-1 0,1 1 0,-1 0 0,1 0 0,-1-1 0,1 1-1,0 0 1,-1-1 0,1 1 0,-1 0 0,1-1 0,0 1 0,0-1 0,-1 1 0,1-1 0,0 1-1,0-1 1,-1 1 0,1-1 0,0 1 0,0-1 0,0 1 0,0-1 0,0 1 0,0-1 0,0 1-1,0-1 1,0 1 0,0-1 0,0 1 0,0-1 0,0 1 0,0-1 0,0 1 0,1-1 0,-1 1 0,0-1-1,0 1 1,0-1 0,1 1 0,-1 0 0,0-1 0,1 1 0,-1-1 0,1 1 0,18-26-355,8-6-152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18148,'2'9'386,"0"1"0,-1-1 0,1 1 0,-2-1 0,1 1 0,-2-1 0,1 1-1,-1-1 1,-2 11 0,-1 6 520,-3 49 707,4 95 0,8-135-1354,3-20-93,-8-15-161,0 0 1,0 1-1,1-1 1,-1 0-1,0 0 0,1 0 1,-1 0-1,0 0 0,1 1 1,-1-1-1,0 0 1,1 0-1,-1 0 0,0 0 1,1 0-1,-1 0 0,0 0 1,1 0-1,-1 0 1,1 0-1,-1 0 0,0 0 1,1 0-1,-1-1 0,0 1 1,1 0-1,-1 0 1,0 0-1,1 0 0,-1-1 1,0 1-1,0 0 0,1 0 1,-1-1-1,0 1 1,1-1-1,2-3 17,-1 0 0,1 0 0,-1 0 0,0-1 0,0 0-1,0 1 1,-1-1 0,1 0 0,-1 0 0,0 1 0,0-9 0,1-2 19,9-40-40,-2-1 1,-3-1-1,-2 1 0,-4-63 1,-3 105-106,0 11-373,2 5 402,1-1 1,-1 0 0,1 0-1,0 1 1,0-1 0,-1 0-1,1 0 1,0 1 0,0-1-1,0 0 1,0 0-1,1 1 1,-1-1 0,1 2-1,0 1-142,0 0-1,0 0 0,0 0 0,1 0 1,0 0-1,0 0 0,0 0 0,0 0 1,1-1-1,-1 1 0,1-1 0,0 0 1,4 4-1,-1-2-142,0-1 0,1 1-1,0-1 1,-1 0 0,1-1 0,14 5 0,0-2-400,-1-1 1,1-1 0,0-1 0,32 1-1,-37-3 617,1-1-1,-1 0 1,0-2-1,0 0 1,0 0-1,0-2 1,0 0-1,-1-1 1,30-13-1,-43 17 271,1-1-1,-1 0 0,0 1 0,0-1 0,0 0 0,0 0 0,0 0 0,0 0 0,-1-1 0,1 1 0,-1 0 0,3-5 0,-4 6-54,0 0-1,1 0 0,-1 0 0,0 0 0,0 0 1,0 0-1,1 1 0,-1-1 0,0 0 0,0 0 1,0 0-1,-1 0 0,1 0 0,0 0 0,0 0 1,0 1-1,-1-1 0,1 0 0,0 0 0,-1 0 1,1 0-1,-1 1 0,1-1 0,-1 0 0,1 0 1,-1 1-1,0-1 0,1 1 0,-1-1 1,0 0-1,1 1 0,-1-1 0,0 1 0,0-1 1,1 1-1,-1 0 0,0-1 0,0 1 0,0 0 1,-1-1-1,-3 0 117,0 0-1,0 1 1,0 0 0,0-1 0,0 1 0,-1 1 0,1-1-1,0 1 1,0 0 0,0 0 0,0 0 0,1 1-1,-1 0 1,0 0 0,0 0 0,1 0 0,-6 5 0,-2 1 68,0 0 0,0 1 0,1 1 1,-19 20-1,22-20-120,-1 0 1,2 1-1,-1 0 1,-8 18-1,14-24-92,0-1-1,0 1 1,0 0-1,1 0 1,-1 0-1,1 0 1,1 0-1,-1 0 1,1 0-1,-1 0 1,1 0-1,1 0 1,-1 0 0,3 9-1,-3-12-17,1 1 0,0-1 0,0 0 0,0 0 0,0 0 0,0 0 0,1 0 1,-1 0-1,1 0 0,-1-1 0,1 1 0,-1 0 0,1-1 0,0 1 0,0-1 0,0 0 0,0 0 0,3 2 0,-1-1 11,0-1-1,0 0 1,0 0-1,1 0 1,-1-1-1,0 0 1,0 1-1,0-1 1,8-1-1,0-1 26,0-1 0,-1 0 0,1 0 0,-1-1 0,1 0 0,13-9 0,-5 2 25,-2-1 1,0-1 0,0-1-1,-1 0 1,-1-1 0,0-1 0,-1-1-1,-1 0 1,-1-1 0,0 0-1,-1-1 1,12-28 0,-15 12 100,-9 35-183,0-1 0,0 1-1,0 0 1,0 0 0,0-1 0,0 1 0,0 0 0,0-1-1,0 1 1,0 0 0,0-1 0,0 1 0,0 0 0,0-1-1,0 1 1,0 0 0,0 0 0,0-1 0,-1 1-1,1 0 1,0-1 0,0 1 0,0 0 0,0 0 0,-1-1-1,1 1 1,0 0 0,0 0 0,-1-1 0,0 2 1,0-1 1,0 1-1,0-1 1,0 1-1,0-1 1,1 1-1,-1 0 1,0-1 0,0 1-1,1 0 1,-1 0-1,0 0 1,1-1-1,-2 3 1,-5 10-24,0 0 0,0 0 0,1 1 0,1 0 0,0 0 0,1 1 0,1-1 0,0 1 0,1-1 0,0 1 0,1 0 0,1 0 0,0 0 0,3 15 0,-2-26-169,-1 0-1,1 0 1,0 0 0,1 0 0,-1 0-1,1 0 1,0 0 0,-1 0 0,2-1-1,-1 1 1,0-1 0,4 4-1,-5-5 122,1-1 0,-1 0-1,1 0 1,-1 0 0,1 0-1,0 0 1,-1 0 0,1-1-1,0 1 1,-1 0-1,1-1 1,0 1 0,0-1-1,0 0 1,-1 1 0,1-1-1,0 0 1,0 0 0,0 0-1,0-1 1,-1 1 0,1 0-1,0-1 1,0 1-1,0-1 1,-1 1 0,1-1-1,0 0 1,2-1 0,25-20-842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4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16115,'9'-23'3342,"-2"18"-1766,-6 6-1468,-1-1 1,1 0 0,-1 1 0,1-1 0,-1 1 0,1-1 0,-1 1-1,0 0 1,1-1 0,-1 1 0,0-1 0,1 1 0,-1 0 0,0-1-1,0 1 1,0 0 0,1-1 0,-1 2 0,2 11 442,0-1 1,-1 1-1,0 0 1,-1 0-1,-2 15 1,1-15-388,0 1 1,1-1-1,1 0 1,3 24-1,-3-35-148,-1 0 0,1 0 0,0 0 0,0 0 0,0 0 0,0 0 0,0 0 0,0 0 0,0 0 0,0-1 0,1 1-1,-1 0 1,1-1 0,-1 1 0,1-1 0,0 0 0,0 0 0,-1 1 0,1-1 0,0 0 0,0 0 0,0-1 0,0 1 0,0 0-1,0-1 1,0 1 0,1-1 0,-1 1 0,0-1 0,0 0 0,0 0 0,0 0 0,4-1 0,4 0 24,0-1 0,0-1 0,0 1 0,0-2 0,16-6 0,7-8 70,-1-1-1,0-1 1,45-39-1,-70 54-87,-6 4-20,1 0 1,-1 0-1,0 0 0,0 0 0,1 0 1,-1 0-1,0 1 0,1-1 0,-1 0 1,1 1-1,-1 0 0,4-1 0,-5 1-1,0 0 0,1 0 0,-1 0-1,0 0 1,1 0 0,-1 0 0,0 1-1,1-1 1,-1 0 0,0 0 0,0 0 0,1 1-1,-1-1 1,0 0 0,0 0 0,1 1-1,-1-1 1,0 0 0,0 0 0,1 1-1,-1-1 1,0 0 0,0 1 0,0-1 0,0 0-1,0 1 1,0-1 0,0 1 0,1-1-1,-1 0 1,0 1 0,0-1 0,0 6 3,-1 0 1,1 0 0,-1 0 0,-3 10-1,3-11-5,-7 25-18,4-18-55,1 1 0,0 0 0,0 0 0,2 0 0,-1 0 0,2 0-1,1 20 1,-1-32 13,0 0-1,0 0 1,0-1 0,1 1-1,-1 0 1,0 0-1,1 0 1,-1-1 0,1 1-1,-1 0 1,1 0-1,-1-1 1,1 1 0,-1 0-1,1-1 1,0 1-1,-1-1 1,1 1-1,0-1 1,-1 1 0,1-1-1,0 1 1,0-1-1,0 0 1,-1 1 0,1-1-1,0 0 1,0 0-1,0 0 1,0 1-1,0-1 1,-1 0 0,1 0-1,0 0 1,0 0-1,0-1 1,0 1 0,0 0-1,1-1 1,3 0-283,0-1 1,0 0 0,0 0-1,-1 0 1,9-6-1,3-3-222,-1-2-1,21-21 0,5-7-455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203 253 16476,'-16'15'2397,"-9"6"-1324,0 1 1,2 1-1,-30 37 0,46-51-927,0 1 1,1-1-1,0 1 1,0 0-1,1 0 1,1 0 0,0 1-1,0 0 1,1 0-1,0 0 1,1 0-1,0 0 1,0 19-1,2-27-137,0 1-1,1-1 1,-1 0-1,1 0 1,-1 1-1,1-1 0,0 0 1,0 0-1,1 0 1,-1 0-1,0 0 1,1 0-1,0-1 0,0 1 1,0 0-1,0-1 1,0 0-1,0 1 1,1-1-1,-1 0 0,1 0 1,0 0-1,-1 0 1,1-1-1,0 1 1,0-1-1,0 0 0,0 0 1,0 0-1,0 0 1,1 0-1,-1 0 1,0-1-1,0 0 0,4 0 1,3 1-74,0-2 1,0 1 0,0-1-1,-1-1 1,1 0-1,0 0 1,-1-1-1,1 0 1,-1 0-1,14-8 1,-5-1-146,0 0 0,-1-1 0,0-1 0,-1 0 0,0-1 0,21-28 0,71-114-757,-77 109 833,-22 34 109,25-38 193,41-84-1,-72 131-100,-1 1-1,0-1 1,-1 0-1,1 0 1,-1 0-1,0 0 0,0-1 1,0-8-1,-1 13-41,0 0 1,-1 0-1,1 0 0,0 0 0,0 0 0,-1 0 1,1 0-1,0 0 0,-1 0 0,1 1 0,-1-1 1,1 0-1,-1 0 0,1 0 0,-1 1 0,0-1 1,0 0-1,1 0 0,-3 0 0,2 0 8,-1 0 0,0 1 1,0-1-1,0 0 0,0 1 0,0 0 0,0 0 0,0-1 1,0 1-1,0 0 0,0 0 0,1 1 0,-1-1 0,-2 1 1,-15 3 76,0 1 0,0 1 0,1 0 0,0 2 0,-17 9 0,-84 54-41,117-70-65,0 0-1,-84 61 148,79-57-125,1 1 0,0 0 1,0 0-1,0 0 1,1 1-1,-1 0 0,2 0 1,-1 0-1,-6 16 0,10-21-16,0 0-1,1-1 1,-1 1-1,1 0 1,0 0-1,-1 0 0,1 0 1,0 0-1,0 0 1,0 0-1,0 0 0,1 0 1,-1 0-1,0 0 1,1-1-1,0 1 1,-1 0-1,1 0 0,0 0 1,0-1-1,0 1 1,0 0-1,0-1 1,0 1-1,0-1 0,1 1 1,-1-1-1,0 1 1,1-1-1,-1 0 1,1 0-1,0 0 0,-1 0 1,1 0-1,0 0 1,2 0-1,5 3 27,0-1-1,1-1 1,-1 0-1,1 0 1,-1-1-1,12 1 1,18-3 35,0 0 1,61-12-1,26-2 44,-120 15-89,-1 0-1,0 0 0,0 0 1,0 1-1,0-1 0,1 1 1,-1 1-1,9 3 1,-12-5 2,0 1 0,0 0 0,-1 1 0,1-1 0,0 0 0,-1 0 0,1 1 0,-1-1 0,1 1 1,-1-1-1,0 1 0,0 0 0,0 0 0,0-1 0,0 1 0,0 0 0,0 0 0,0 0 0,-1 0 1,1 0-1,-1 0 0,0 0 0,1 0 0,-1 0 0,0 2 0,-1 8 138,-1-1 0,0 0 0,-1 0 0,0 0 0,0 0 0,-1 0 0,-1-1 0,0 1 0,-10 16 0,-15 34 172,29-61-394,1 1 0,0-1 0,-1 1 0,1-1 0,0 0 1,0 1-1,-1-1 0,1 1 0,0-1 0,0 1 0,0-1 0,0 1 0,0-1 0,-1 1 1,1-1-1,0 1 0,0-1 0,0 1 0,0-1 0,0 1 0,1-1 0,-1 1 0,0-1 1,0 1-1,0-1 0,0 0 0,0 1 0,1-1 0,-1 1 0,0-1 0,0 1 0,1-1 0,-1 0 1,0 1-1,1-1 0,-1 0 0,0 1 0,1-1 0,-1 0 0,1 1 0,-1-1 0,0 0 1,1 0-1,-1 1 0,1-1 0,-1 0 0,1 0 0,-1 0 0,1 0 0,-1 0 0,1 0 1,0 0-1,2 0-128,-1 0 0,1 0 1,-1-1-1,1 0 1,-1 1-1,1-1 0,-1 0 1,0 0-1,4-2 1,10-8-751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19468,'-1'-1'3415,"1"6"-2086,7 10-69,-2-9-1132,0-1-1,1 0 1,0 0 0,0 0 0,0-1-1,0 0 1,1 0 0,-1-1-1,1 0 1,0 0 0,0-1-1,1 1 1,-1-1 0,0-1-1,1 0 1,-1 0 0,1 0 0,7-1-1,-6 0-104,-1 0 0,1-1 0,-1 0 0,0 0 0,1-1 0,-1 0-1,10-4 1,-14 4-2,1 0-1,-1-1 1,1 1 0,-1-1-1,0 0 1,0 0-1,0 0 1,0 0-1,-1-1 1,0 1 0,1-1-1,3-6 1,-6 9-19,0-1 0,0 1-1,-1 0 1,1-1 0,0 1 0,-1-1 0,1 0 0,-1 1 0,1-1 0,-1 1 0,0-1-1,0 0 1,0 1 0,0-3 0,0 4-2,0-1 0,0 0 0,0 1 0,-1-1 0,1 0 1,0 1-1,-1-1 0,1 0 0,0 1 0,-1-1 0,1 1 0,-1-1 0,1 1 0,-1-1 0,1 1 0,-1-1 0,1 1 0,-1 0 0,0-1 0,1 1 1,-1 0-1,-1-1 0,0 0-7,-1 1 1,0-1-1,0 1 1,0 0 0,1 0-1,-1 0 1,0 0-1,0 0 1,0 1-1,1-1 1,-1 1 0,0 0-1,-4 1 1,-5 4-3,2 0 1,-1 0-1,1 1 0,0 1 1,0-1-1,1 2 1,0-1-1,1 1 1,0 1-1,0-1 0,1 1 1,0 1-1,-10 20 1,16-29 6,0 0 0,0 0 0,1 0 1,-1 0-1,1 0 0,-1 0 0,1 0 0,0 0 1,0 0-1,0 0 0,0 0 0,0 0 0,0 0 1,0-1-1,1 1 0,-1 0 0,1 0 0,0 3 1,0-4 1,0 0 0,0 1 0,0-1 0,1 0 0,-1 0 0,0 0 0,0 0 0,1 0 0,-1 0 0,0 0 0,1-1 0,-1 1 0,1 0 0,-1-1 0,1 1 0,-1-1 0,4 1 0,4 0 1,1-1 0,-1 0 0,0 0 1,1-1-1,-1 0 0,11-3 0,193-59-24,-48 11 45,-164 52-22,12-4 5,0 2 0,23-3-1,-33 5 4,0 0-1,-1 0 0,1 0 1,0 0-1,0 1 0,-1-1 0,1 1 1,4 1-1,-6-1-1,0-1 0,0 1-1,-1-1 1,1 1 0,0-1 0,0 1 0,-1 0 0,1-1 0,0 1 0,-1 0-1,1-1 1,-1 1 0,1 0 0,-1 0 0,1 0 0,-1 0 0,0-1 0,1 1-1,-1 0 1,0 0 0,1 0 0,-1 0 0,0 0 0,0 1 0,-1 7 45,0 0 0,0 0 0,-1 0 0,0 0 0,-1 0 0,0-1 1,-6 12-1,6-13-77,0-1 1,0 1-1,0 0 1,1 0-1,0 0 1,1 0-1,0 0 1,0 1-1,0-1 1,1 0-1,0 0 1,1 11-1,-1-18-13,0 1 0,0 0 0,0-1 0,1 1 0,-1 0 0,0-1 0,0 1 0,1-1 0,-1 1 0,1 0 0,-1-1 0,0 1 0,1-1 0,-1 1 1,1-1-1,-1 1 0,1-1 0,-1 1 0,1-1 0,0 0 0,-1 1 0,1-1 0,-1 0 0,1 0 0,0 1 0,-1-1 0,1 0 0,0 0 0,-1 0 0,1 0 0,0 0 0,-1 0 0,2 0 0,0 0 7,1 0 0,-1-1-1,0 0 1,0 1 0,1-1 0,-1 0 0,0 0-1,3-2 1,21-15-377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243 146 18140,'-15'-3'439,"0"1"0,-1 1-1,1 1 1,-1 0 0,1 1 0,-1 0 0,1 1 0,0 1 0,0 1-1,0 0 1,0 1 0,1 0 0,-27 15 0,36-19-276,5-3-57,9-9-14,15-14-32,-3 6-18,36-32 75,-49 45-109,-1 0 0,1 0 0,1 1 0,-1 1 0,13-6 0,-20 9-8,0 1 0,0 0 0,0-1 0,0 1 0,0 0 1,0-1-1,0 1 0,0 0 0,0 0 0,0 0 0,0 0 0,0 0 0,0 0 0,0 0 0,0 0 1,0 0-1,0 1 0,0-1 0,0 0 0,0 1 0,0-1 0,0 1 0,0-1 0,-1 1 0,1-1 1,0 1-1,0 0 0,0-1 0,-1 1 0,1 0 0,0-1 0,0 1 0,-1 0 0,1 0 0,-1 0 1,1 0-1,-1 0 0,1 0 0,-1 0 0,0 0 0,1 0 0,-1 2 0,1 4 0,0 0 0,0 0 0,-1 1-1,0 13 1,-1-20 1,-18 137 44,11-92 73,-4 60 0,12-105-110,0 1 0,0-1 1,0 0-1,-1 1 0,1-1 0,1 1 0,-1-1 0,0 0 0,0 1 0,0-1 0,1 0 0,-1 1 0,1-1 0,-1 0 0,1 1 0,0-1 0,-1 0 0,1 0 0,0 0 0,0 1 0,0-1 0,0 0 0,0 0 0,0 0 1,0-1-1,0 1 0,0 0 0,2 1 0,10 8 50,-13-10-56,1 1-1,-1 0 0,1-1 1,-1 1-1,0 0 0,1 0 1,-1 0-1,0-1 0,0 1 0,1 0 1,-1 0-1,0 0 0,0 0 1,0 0-1,0-1 0,0 1 0,0 0 1,0 0-1,0 0 0,-1 0 1,1-1-1,0 1 0,0 0 1,-1 0-1,1 0 0,-1-1 0,1 1 1,-1 0-1,1 0 0,-1-1 1,1 1-1,-1 0 0,-22 25 0,21-24-1,-11 11 6,-1 0 0,0-1 0,-1-1 0,0 0 0,0-1 0,-31 15 0,45-25-4,0 1 1,0-1 0,0 1-1,0-1 1,0 0-1,0 1 1,0-1-1,0 0 1,0 0 0,0 0-1,0 0 1,0 1-1,0-1 1,0-1-1,0 1 1,0 0-1,0 0 1,0 0 0,0 0-1,-1-1 1,2 0-1,-1 1 0,1-1 0,0 0 0,0 1 0,0-1 0,0 1 0,0-1 0,0 0 0,0 1 0,0-1 1,0 1-1,0-1 0,0 0 0,0 1 0,1-1 0,-1 1 0,0-1 0,0 0 0,1 1 0,-1-1 0,0 1 0,1-1 0,-1 0 0,28-35 37,239-205-9,-52 52-29,-190 166-1,-25 23 0,0 1 0,0-1 0,0 0 0,0 0 0,0 0-1,0 0 1,-1 0 0,1 0 0,0 0 0,0 0 0,0 0 0,0 0-1,0 0 1,0 0 0,0 0 0,0 0 0,1 1 0,-1-1 0,0 0 0,0 0-1,0 0 1,0 0 0,0 0 0,0 0 0,0 0 0,0 0 0,0 0-1,0 0 1,0 0 0,0 0 0,0 0 0,0 0 0,0 0 0,0 0 0,0 0-1,0 1 1,0-1 0,0 0 0,0 0 0,0 0 0,1 0 0,-1 0-1,0 0 1,0 0 0,0 0 0,0 0 0,0 0 0,0 0 0,0 0-1,0 0 1,0 0 0,0 0 0,0 0 0,0 0 0,0 0 0,1 0 0,-1 0-1,0-1 1,-9 17-16,-19 25-4,14-22 9,1 0-1,-14 29 0,27-47 13,-1-1 0,1 1 0,0 0 0,-1 0-1,1 0 1,0 0 0,-1-1 0,1 1-1,0 0 1,0 0 0,0 0 0,0 0 0,-1 0-1,1 0 1,1-1 0,-1 1 0,0 0-1,0 0 1,0 1 0,1-2 0,-1 0 1,1 1-1,-1-1 1,0 0-1,1 0 1,-1 0-1,1 0 1,-1 1-1,1-1 1,-1 0-1,0 0 1,1 0-1,-1 0 1,1 0-1,-1 0 1,1 0-1,-1-1 1,1 1-1,-1 0 1,0 0-1,1 0 1,-1 0-1,1 0 1,-1-1-1,1 1 1,4-3 17,0 0 1,0 0-1,-1 0 1,8-7 0,3-5 120,-1-1 1,-1 0-1,0-1 1,13-25-1,34-79 1409,-60 121-1540,1-1 0,-1 1 0,0 0 0,0-1 0,0 1 0,0 0 0,0-1 0,1 1 0,-1 0 0,0-1 0,0 1 0,1 0 0,-1 0 0,0-1 0,0 1 0,1 0 0,-1 0 0,0-1 1,1 1-1,-1 0 0,0 0 0,1 0 0,-1 0 0,0 0 0,1-1 0,-1 1 0,0 0 0,1 0 0,-1 0 0,1 0 0,-1 0 0,0 0 0,1 0 0,-1 0 0,0 0 0,1 0 0,0 1 0,12 8-115,-4-3-122,0-1-190,0-1 0,0-1 0,0 1-1,1-2 1,0 1 0,-1-2 0,16 2 0,-7-2-182,1 0 1,-1-2-1,21-3 0,0-3-397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112 203 13611,'-12'13'4862,"2"-3"-3253,0 0-1177,1 1 1,-1-1 0,2 2 0,0-1 0,0 1 0,1 0-1,0 0 1,1 1 0,1 0 0,-4 14 0,8-26-418,1 1-1,-1-1 1,1 1 0,0-1 0,0 1 0,0-1 0,0 1 0,0-1 0,0 0 0,0 1-1,0-1 1,0 1 0,1-1 0,-1 1 0,0-1 0,1 0 0,1 3 0,-2-3-6,1 0 1,0-1-1,0 1 1,-1 0-1,1-1 1,0 1-1,0-1 1,0 1-1,0-1 1,0 1-1,0-1 1,0 0 0,0 1-1,0-1 1,0 0-1,0 0 1,0 0-1,0 0 1,1 0-1,5 0 14,-1-1 0,0 0-1,0-1 1,1 1 0,-1-1-1,11-5 1,79-43 148,4-1-81,-96 49-92,-1 1-1,1-1 1,0 1-1,0 0 1,0 0-1,0 0 1,0 1-1,0-1 1,5 1-1,-8 0 3,0 0-1,0 0 0,-1 1 0,1-1 0,0 0 0,0 0 0,-1 1 0,1-1 0,0 0 0,-1 1 0,1-1 0,0 1 0,-1-1 1,1 1-1,0-1 0,-1 1 0,1-1 0,-1 1 0,1 1 0,0-1 0,0 1 1,-1-1-1,0 1 1,1-1-1,-1 1 0,0-1 1,1 1-1,-1 0 1,0-1-1,0 1 0,-1-1 1,1 1-1,-1 2 0,-4 15 34,-1 0-1,-1-1 0,-1 0 0,-1 0 0,0-1 1,-14 19-1,-1 5 77,-123 210 1652,143-241-1518,9-12-56,13-16-85,10-22-23,29-57 1,-17 29-67,114-172-34,-110 179 37,91-97-1,-127 150-15,-1 0-9,-1 1 1,1 0-1,0 1 0,1 0 1,0 0-1,-1 0 1,2 1-1,-1 0 0,14-5 1,-22 10 7,0-1 0,0 1 0,1 0 1,-1 0-1,0 0 0,0 0 0,0 0 1,0 0-1,1 0 0,-1 0 0,0 0 1,0 0-1,0 0 0,0 0 0,1 0 1,-1 0-1,0 0 0,0 0 0,0 0 1,1 0-1,-1 0 0,0 0 0,0 0 0,0 0 1,0 0-1,1 0 0,-1 0 0,0 0 1,0 0-1,0 0 0,0 0 0,0 1 1,1-1-1,-1 0 0,0 0 0,0 0 1,0 0-1,0 0 0,0 1 0,0-1 1,0 0-1,1 0 0,-1 0 0,0 0 0,0 1 1,0-1-1,-5 10-7,-9 8 6,-36 30-57,-36 38 9,84-84 46,0 0 0,0 1 0,0-1 1,1 1-1,-1-1 0,1 1 0,0-1 0,-2 6 0,2-7-17,1 0 0,0 0 0,0 0 1,0 0-1,0 0 0,0 0 0,0 0 0,0 0 0,0 0 0,0 0 0,1 0 0,-1 0 0,0 0 0,1 0 0,-1 0 0,0 0 0,1 0 0,0 0 1,2 2-52,-1-1 0,1 1 0,0-1 0,0 0 0,0 0 0,0-1 0,0 1 0,1 0 0,-1-1 0,0 0 0,1 0 0,4 1 0,41 10-592,34 10-418,-73-19 981,-1 1-1,0 0 1,0 0 0,0 1-1,0 0 1,10 9 0,-17-12 106,0-1 1,0 1-1,0 0 1,0 0 0,-1 0-1,1 0 1,0 0-1,-1 1 1,1-1-1,-1 0 1,0 1 0,0-1-1,0 1 1,0-1-1,0 1 1,-1 0 0,1-1-1,-1 1 1,1 0-1,-1 2 1,-1-1 34,1 0 0,-1 0 1,0 0-1,-1 0 0,1-1 0,0 1 1,-1 0-1,0-1 0,0 1 0,0-1 1,0 0-1,-4 4 0,-6 6 195,0-1 0,-1 0 0,-1-1 0,1-1 1,-18 10-1,9-6 274,-26 11 0,40-21-381,-1 0-1,0-1 1,0 0-1,0-1 1,0 0-1,-13 1 1,20-2-137,1-1 1,0 0-1,-1 0 1,1 0-1,0 0 1,-1 0-1,1 0 1,0 0-1,-1-1 1,1 1-1,0-1 1,-1 1-1,1 0 0,0-1 1,0 0-1,-1 1 1,1-1-1,0 0 1,0 0-1,0 1 1,0-1-1,0 0 1,-1-2-1,1 1 17,0 1 0,1-1 0,-1 0 0,1 1 0,-1-1 0,1 0 0,0 0 0,0 0 0,0 1 0,0-1 0,0 0 0,0 0 0,0 0 0,1 1 0,-1-3 0,3-5-15,0 1 0,0-1 0,1 1 0,-1 0 0,10-13 0,17-20-157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18604,'7'3'589,"1"1"0,-1-2 0,1 1 0,0-1 0,0 0 0,-1-1 0,1 1 0,1-2 0,-1 1 0,0-1 0,0 0 0,13-3 0,13-2 517,52-16 1,-76 18-1036,10-2 25,0-1 0,-1 0 0,0-2 1,0 0-1,0-1 0,32-23 0,-49 31-95,0-1 0,0 0-1,0 0 1,0 0-1,-1 0 1,1 0 0,-1 0-1,1 0 1,1-4 0,-3 5-2,0 1 0,1-1 0,-1 0 1,0 0-1,0 0 0,0 1 1,0-1-1,0 0 0,0 0 0,0 1 1,0-1-1,-1 0 0,1 0 1,0 0-1,0 1 0,-1-1 0,1 0 1,0 1-1,-1-1 0,1 0 1,-1 1-1,1-1 0,-1 0 1,1 1-1,-1-1 0,1 1 0,-1-1 1,1 1-1,-1-1 0,0 1 1,1-1-1,-1 1 0,0 0 0,0-1 1,1 1-1,-2 0 0,-5-3-8,-1 1-1,1 0 0,-1 0 1,1 1-1,-1 0 0,0 1 1,1-1-1,-1 1 1,-12 2-1,-4 1 1,-43 12 1,48-10-7,1 1 0,0 1 0,0 1 1,1 0-1,0 2 0,-24 17 0,34-22 10,-1 2 0,1-1-1,0 1 1,1 0 0,0 0 0,-8 14-1,11-16 3,0 0 0,0 1-1,1-1 1,0 0-1,0 1 1,1 0 0,-1-1-1,1 1 1,1 0-1,-1 0 1,1 10 0,0-11-26,1 0 0,0 0 0,0 1 1,1-1-1,-1 0 0,1 0 0,0 0 1,0 0-1,1-1 0,-1 1 1,1-1-1,0 1 0,1-1 0,-1 0 1,1 0-1,-1 0 0,1-1 1,0 1-1,1-1 0,-1 0 0,1 0 1,-1 0-1,1-1 0,0 0 1,8 3-1,-6-3-80,-1 0 0,0 0 0,1-1 0,-1 0 0,1 0 0,0 0 0,-1-1 0,1 0 1,-1 0-1,1-1 0,0 0 0,-1 0 0,1-1 0,-1 0 0,0 0 0,0 0 0,0-1 0,0 1 0,0-2 0,7-3 1,-7 2-13,0 0 1,0-1 0,8-10 0,8-20-528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17900,'1'0'63,"0"0"0,0 0 0,-1 0 0,1 0 0,0 0 0,0 0 0,0 0 0,0 0 0,0 0 0,0 1 0,0-1 0,-1 0 0,1 1 0,0-1 1,0 1-1,-1-1 0,1 1 0,0-1 0,0 1 0,-1 0 0,1-1 0,-1 1 0,1 0 0,0-1 0,-1 1 0,1 0 0,-1 0 0,0-1 0,1 1 0,-1 0 0,0 0 0,1 0 0,-1 0 0,0 0 0,0 0 1,0-1-1,0 1 0,0 2 0,1 5 167,-2 0 0,1 0-1,-3 14 1,1-7 349,-2 18 0,-32 469 2817,36-495-3378,0 2 3,0 1 0,0 0 0,1 0 0,0 0 0,1-1 0,0 1 0,0 0 0,6 11 0,-8-21-20,0 1-1,0-1 1,0 0 0,0 0 0,0 0-1,0 0 1,0 0 0,0 1-1,0-1 1,0 0 0,0 0 0,0 0-1,0 0 1,1 0 0,-1 1 0,0-1-1,0 0 1,0 0 0,0 0 0,0 0-1,0 0 1,0 0 0,1 0-1,-1 0 1,0 0 0,0 1 0,0-1-1,0 0 1,0 0 0,1 0 0,-1 0-1,0 0 1,0 0 0,0 0 0,0 0-1,1 0 1,-1 0 0,0 0-1,0 0 1,0 0 0,0 0 0,0 0-1,1 0 1,-1-1 0,0 1 0,0 0-1,0 0 1,0 0 0,0 0 0,1 0-1,-1 0 1,0 0 0,0 0-1,0 0 1,0-1 0,0 1 0,4-10 20,-2-6-13,-1-1 0,0 1 0,-1-1 0,-1 1 1,-1-1-1,0 1 0,-1-1 0,-7-21 0,-1 3-2,-2 1 0,-30-59 1,32 74 5,7 14-1,1 0 1,0-1-1,0 1 0,-2-8 0,5 12-10,0 1 1,0 0-1,0-1 1,1 1-1,-1 0 1,0-1-1,0 1 1,0 0-1,0 0 1,1-1-1,-1 1 1,0 0-1,0 0 1,0-1-1,1 1 1,-1 0-1,0 0 1,1 0-1,-1 0 1,0-1-1,0 1 1,1 0-1,-1 0 1,0 0-1,1 0 1,-1 0 0,0 0-1,1 0 1,-1 0-1,0 0 1,1 0-1,-1 0 1,0 0-1,1 0 1,-1 0-1,0 0 1,1 0-1,18 1 19,-16-1-17,75 5-500,116 3-1308,-144-10 1362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21573,'23'-14'1864,"17"0"-1360,9 1-200,8 3 520,2-2-552,4 2 64,-7-4-111,-9-5-305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20036,'4'7'1361,"-5"9"-1153,-3 7-96,-1 1 232,2 5-304,1 0-440,-1-1-385,3-3 657,3-2-144,8-6-144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180 175 17364,'-4'0'98,"-1"0"1,0 1-1,0-1 1,0 1-1,1 0 1,-1 1-1,0-1 1,1 1-1,-1-1 1,1 1-1,-1 1 1,1-1-1,0 1 1,0-1-1,0 1 1,1 0-1,-1 1 1,1-1-1,-1 1 0,-3 5 1,-7 8 101,1 1-1,1 0 1,-11 23 0,19-32-121,0 0 1,0 1-1,1-1 0,0 1 1,1 0-1,-2 11 0,4-19-44,0 0-1,0 0 0,-1 0 0,2 0 1,-1 0-1,0 0 0,0 0 0,1-1 1,-1 1-1,1 0 0,-1 0 0,1 0 1,0 0-1,0 0 0,0-1 0,1 3 1,-1-3 6,1 0 0,-1 0 0,0 0 0,1 0 0,-1-1 0,1 1 1,-1-1-1,1 1 0,-1-1 0,1 1 0,0-1 0,-1 0 0,1 0 0,-1 1 0,1-1 1,0-1-1,-1 1 0,1 0 0,-1 0 0,1 0 0,0-1 0,-1 1 0,3-2 0,9-3 163,0 0 0,-1 0-1,0-2 1,0 1-1,-1-2 1,22-16-1,59-62 909,-62 57-728,-2-2 1,-1-2-1,-1 0 0,-2-2 1,32-59-1,-47 71-53,-9 23-324,1 0 0,-1-1 0,0 1 0,0 0 0,0 0 0,0-1 0,0 1 0,0 0 0,0 0 0,0-1 0,0 1 0,0 0 0,0 0 0,0-1 0,0 1 0,0 0 0,0 0 0,0-1 1,0 1-1,0 0 0,0 0 0,0-1 0,0 1 0,0 0 0,0 0 0,-1-1 0,1 1 0,0 0 0,0 0 0,0 0 0,0-1 0,-1 1 0,1 0 0,0 0 0,-9 3 102,-8 12-47,5 1-43,1 1 1,1 0-1,0 1 0,1 0 0,-12 35 1,16-38-30,0 0 1,2 1-1,0-1 1,0 1-1,2 0 1,0 0-1,2 31 1,-1-44-65,1 0-1,-1 0 1,1 1-1,0-1 1,0 0 0,0 0-1,1 0 1,-1-1-1,1 1 1,0 0 0,-1 0-1,1-1 1,0 1-1,0-1 1,1 0 0,4 4-1,-6-4 35,1-1 0,0 0 0,0-1 0,0 1 0,0 0 0,0 0 1,-1-1-1,1 1 0,0-1 0,1 0 0,-1 0 0,0 0 0,0 0 0,0 0 0,0 0 0,0 0 0,0 0 0,0-1 0,0 1 0,0-1 0,0 0 0,0 1 1,-1-1-1,1 0 0,0 0 0,0 0 0,2-3 0,13-9-446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78 19932,'0'1'135,"0"1"0,0-1 0,1 1 0,-1 0 0,1-1 0,-1 1 0,1-1 0,-1 1 0,1-1 0,0 0 0,0 1 0,-1-1 0,1 1 0,0-1 0,1 0 0,-1 0 0,0 0 0,0 0 0,0 0 0,1 0 0,-1 0 0,0 0 0,1 0 0,-1 0 0,1-1 0,-1 1 0,1-1 0,-1 1 0,1-1 0,2 1 0,3 0 36,-1 0 1,1 0-1,0-1 1,0 0-1,13-1 0,-9 0-26,-1-2 1,1 1-1,-1-1 0,0-1 0,14-6 0,-18 8-42,0-2-1,0 1 1,0-1 0,-1 0 0,1 0-1,-1 0 1,0-1 0,0 0-1,7-9 1,-11 13-78,0 0 0,-1-1 0,1 1 0,0 0 0,0-1 0,-1 1 0,1-1 0,-1 1 0,1-1 0,-1 1 0,0-1 0,1 1 0,-1-1 0,0 1 0,0-3 0,0 3-9,-1 1 0,1-1-1,0 0 1,0 0-1,-1 1 1,1-1 0,0 0-1,-1 0 1,1 1 0,-1-1-1,1 1 1,-1-1-1,1 0 1,-1 1 0,0-1-1,1 1 1,-1-1 0,0 1-1,1-1 1,-1 1-1,-1-1 1,-1 0 3,0 1 0,0-1-1,1 1 1,-1-1 0,0 1 0,0 0-1,0 0 1,0 0 0,0 0 0,0 1-1,0-1 1,0 1 0,0 0 0,0-1 0,-2 3-1,-9 3-10,2 1-1,-1 0 0,1 1 1,0 1-1,0 0 0,1 1 0,1 0 1,-14 15-1,9-7-15,1 1 0,0 1 1,2 0-1,-15 30 0,27-49 8,-4 8-9,0 0 0,0 0 1,1 0-1,-3 15 0,6-22 6,0-1 0,-1 0 0,1 1 0,0-1 0,0 1 0,0-1 0,0 0 0,0 1 0,0-1 0,0 1 0,1-1 0,-1 0 0,0 1 1,1-1-1,-1 0 0,1 0 0,0 1 0,-1-1 0,1 0 0,0 0 0,0 0 0,-1 1 0,1-1 0,0 0 0,0 0 0,0-1 0,0 1 0,1 0 0,-1 0 0,0 0 0,0-1 0,0 1 0,1 0 0,-1-1 0,0 0 0,1 1 0,-1-1 1,0 0-1,1 1 0,2-1 0,4 0-2,0 0 0,1-1 1,-1 1-1,0-2 0,0 1 1,0-1-1,0-1 0,0 1 1,9-6-1,71-38-33,-71 36 24,96-61 27,21-12 98,-134 83-111,24-10 18,-23 10-17,-1 0 0,0 0 0,1-1 0,-1 1 0,1 0 0,-1 0 0,1 0 0,-1 0 0,1 1 0,-1-1 0,1 0 0,-1 0 0,1 0-1,-1 0 1,0 0 0,1 0 0,-1 1 0,1-1 0,-1 0 0,0 0 0,1 1 0,-1-1 0,1 0 0,-1 1 0,0-1 0,0 0-1,1 1 1,-1-1 0,0 0 0,1 1 0,-1-1 0,0 1 0,0-1 0,0 1 0,0-1 0,1 0 0,-1 1 0,0-1 0,0 1 0,0-1-1,0 1 1,0-1 0,0 1 0,0-1 0,0 1 0,0-1 0,0 1 0,0-1 0,-1 0 0,1 1 0,0 0 0,-2 10 22,-1 0 0,0 0 1,-9 20-1,8-23-15,0 0 1,1 0-1,1 0 0,-1 0 0,1 1 1,1-1-1,-1 1 0,1 13 1,1-21-5,0 0 0,1-1 1,-1 1-1,0 0 0,0-1 0,1 1 1,-1 0-1,0-1 0,1 1 0,-1-1 1,1 1-1,-1-1 0,1 1 1,-1-1-1,1 1 0,-1-1 0,1 1 1,-1-1-1,1 0 0,0 1 1,-1-1-1,1 0 0,0 0 0,-1 1 1,1-1-1,0 0 0,-1 0 0,1 0 1,0 0-1,-1 0 0,1 0 1,0 0-1,0 0 0,-1 0 0,1 0 1,0 0-1,-1 0 0,1-1 1,0 1-1,-1 0 0,2-1 0,33-12 58,-30 11-59,51-27 59,-41 21-54,0 0 0,1 0-1,0 1 1,0 1 0,1 1 0,26-5 0,-42 9-10,0 1 0,0 0 0,0 0-1,1 0 1,-1 0 0,0 0 0,0 0 0,0 0-1,0 0 1,0 0 0,0 0 0,0 1 0,0-1-1,0 0 1,0 1 0,0-1 0,0 1 0,0-1 0,0 1-1,0-1 1,0 1 0,0 0 0,0-1 0,-1 1-1,1 0 1,0 0 0,0 0 0,-1 0 0,1 0-1,-1-1 1,1 1 0,-1 0 0,1 0 0,-1 1-1,0-1 1,1 0 0,-1 0 0,0 0 0,0 0 0,0 0-1,0 0 1,0 0 0,0 0 0,0 0 0,0 0-1,0 0 1,0 1 0,-1 0 0,-1 8-9,0 0 0,-1 0-1,-1 0 1,-4 10 0,3-9 15,-2 10-78,6-16-227,0 1 0,-1-1 0,0 0 0,0 0 0,0 0 0,-1 0 0,1 0 0,-1 0-1,0-1 1,-5 6 0,8-10 279,-1 0-1,1 0 0,0 0 0,0 0 1,0 1-1,-1-1 0,1 0 1,0 0-1,0 0 0,-1 0 0,1 0 1,0 0-1,0 0 0,-1 0 0,1 0 1,0 0-1,-1 0 0,1 0 1,0 0-1,0 0 0,-1 0 0,1 0 1,0 0-1,0 0 0,-1 0 0,1 0 1,0-1-1,0 1 0,0 0 1,-1 0-1,1 0 0,0 0 0,0-1 1,0 1-1,-1 0 0,1 0 0,0 0 1,0-1-1,-4-11-542,4-12-292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7:5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23 219 10786,'0'-1'241,"-1"0"1,0 0-1,0 1 0,1-1 0,-1 0 0,0 1 0,0-1 0,0 1 0,0-1 0,0 1 1,0-1-1,0 1 0,0-1 0,0 1 0,-1 0 0,-6-3 2318,9-2 950,33-27-2589,1 2-1,2 1 1,1 2 0,1 1-1,45-21 1,-81 45-899,1 0 0,0 1 0,-1 0 0,1 0 0,0 0 0,0 0 1,0 0-1,0 1 0,0-1 0,0 1 0,0 0 0,0 1 0,-1-1 0,7 2 1,-8-1-20,0 0 1,0 0-1,0 0 1,1 0 0,-1 1-1,0-1 1,-1 1 0,1-1-1,0 1 1,0 0-1,-1-1 1,1 1 0,-1 0-1,1 0 1,-1 0 0,0 1-1,0-1 1,0 0 0,0 0-1,0 1 1,0-1-1,-1 0 1,1 1 0,-1 3-1,2 9 10,-2 0-1,0-1 1,0 1-1,-2 0 0,0 0 1,0-1-1,-1 1 1,-9 23-1,12-38-9,0 0-1,0 0 1,0 0 0,0 0 0,0 0-1,0 1 1,0-1 0,0 0-1,0 0 1,0 0 0,0 0 0,0 0-1,0 0 1,0 0 0,0 0-1,1 0 1,-1 1 0,0-1 0,0 0-1,0 0 1,0 0 0,0 0-1,0 0 1,0 0 0,0 0 0,0 0-1,1 0 1,-1 0 0,0 0-1,0 0 1,0 0 0,0 0 0,0 0-1,0 0 1,0 0 0,1 0-1,-1 0 1,0 0 0,0 0 0,0 0-1,0 0 1,0 0 0,0 0-1,0 0 1,1 0 0,-1 0 0,0 0-1,0 0 1,0 0 0,0 0-1,0-1 1,0 1 0,0 0 0,0 0-1,0 0 1,0 0 0,0 0-1,1 0 1,-1 0 0,0 0 0,0 0-1,0-1 1,8-4 25,17-18-9,0 1 0,2 2 0,0 0 1,1 2-1,34-16 0,-61 33-17,0 1-1,0-1 0,0 0 1,0 1-1,1-1 1,-1 1-1,0 0 1,0-1-1,1 1 1,-1 0-1,0 0 1,0 0-1,1 0 1,-1 0-1,0 0 1,0 0-1,1 0 0,-1 0 1,0 1-1,0-1 1,1 1-1,-1-1 1,1 1-1,-1 0-2,0 0 0,-1 0 0,1 0 0,-1 0 0,1 0 0,-1 0 0,1 1 0,-1-1 0,0 0 0,1 0 0,-1 0 0,0 0 0,0 0 0,0 1 0,0-1 0,0 0 0,0 0 0,0 0 0,-1 2 0,-1 8-8,-1-1 0,0 0-1,-1 1 1,-5 9 0,-18 28 34,19-34-49,0 0 1,1 0 0,0 1 0,-5 18 0,12-33-3,0 1 0,0-1 0,-1 1 0,1-1 0,0 1 0,0-1 0,0 0 0,0 1 0,0-1 1,0 1-1,0-1 0,-1 1 0,1-1 0,1 1 0,-1-1 0,0 0 0,0 1 0,0-1 0,0 1 0,0-1 0,0 1 0,0-1 1,1 1-1,-1-1 0,0 0 0,0 1 0,1-1 0,-1 0 0,0 1 0,0-1 0,1 0 0,-1 1 0,1-1 0,-1 0 0,0 1 1,1-1-1,-1 0 0,0 0 0,1 0 0,0 1 0,1-1-26,-1 0 1,1 0-1,0-1 1,-1 1-1,1 0 1,0-1-1,-1 1 0,1-1 1,0 1-1,-1-1 1,1 0-1,1-1 1,27-19-263,5-10-144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 14859,'11'-13'2294,"-11"24"565,-11 32 387,-41 76-420,24-57-2186,-21 67 1,46-118-618,0 0 1,0 1 0,2-1-1,-1 0 1,1 1 0,1 11 0,0-20-22,0 0 0,0 0 1,1 0-1,-1 0 0,1 0 1,-1 0-1,1 0 0,0 0 1,1 0-1,-1 0 0,0 0 1,1-1-1,-1 1 1,1-1-1,0 1 0,0-1 1,0 0-1,0 0 0,0 1 1,1-2-1,-1 1 0,1 0 1,-1 0-1,1-1 0,-1 1 1,1-1-1,3 1 1,4 1-120,0-1 0,0 0 0,0-1 0,0-1 0,0 1 0,0-1 0,0-1 0,0 0 0,0-1-1,0 1 1,0-2 0,-1 1 0,14-7 0,13-6-1101,-2-2 0,38-24 0,-43 24 893,19-11-642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17884,'-10'0'628,"0"1"0,0 1 0,1 0 0,-1 0 0,0 1 0,1 0 0,0 1 0,0 0 0,-13 8 1,5-2-187,0 1 1,1 1 0,-25 24 0,31-27-243,1 1 0,-15 21 0,22-29-178,0 0-1,1 1 1,-1-1-1,1 0 1,0 1 0,0-1-1,0 1 1,0-1-1,0 1 1,0-1 0,1 1-1,0 0 1,-1 0-1,1-1 1,0 1 0,0 0-1,0-1 1,0 1-1,1 0 1,-1-1 0,2 5-1,-1-5-13,1 0 1,-1-1-1,0 1 0,1-1 0,-1 1 0,1-1 1,-1 0-1,1 1 0,-1-1 0,1 0 0,0 0 1,0 0-1,0 0 0,-1-1 0,1 1 0,0 0 1,0-1-1,0 0 0,0 1 0,0-1 0,0 0 1,0 0-1,0 0 0,0 0 0,1 0 0,2-1 1,4 0 1,0-1 0,-1 0 0,1-1 0,14-5 0,11-9 13,-1-2 1,-2-1-1,0-1 0,-1-2 0,30-30 0,-38 35-48,-14 12-40,-10 13 19,-21 25 19,8-9 73,15-23-46,-4 4 18,1 1 0,0 0 0,1 0 0,-1 0 0,1 0 0,0 0 0,0 0 0,1 1 1,0-1-1,0 1 0,-1 8 0,2-13-9,0 0-1,0 0 1,0-1 0,1 1 0,-1 0 0,0 0 0,0-1-1,1 1 1,-1 0 0,0 0 0,1-1 0,-1 1-1,1 0 1,-1-1 0,1 1 0,0 0 0,-1-1-1,1 1 1,-1-1 0,1 1 0,0-1 0,-1 1-1,1-1 1,1 1 0,0 0 9,1-1-1,-1 1 1,1-1 0,-1 1 0,1-1-1,-1 0 1,1 0 0,3 0-1,5-2 42,1 1 0,19-7 0,-27 7-48,135-51 192,-102 36-203,0 2 1,1 1-1,40-7 1,-77 20-6,0-1 1,1 1-1,-1-1 0,0 1 1,1 0-1,-1 0 0,0 0 1,0 0-1,1 0 0,-1 0 1,0 0-1,1 0 1,-1 0-1,0 1 0,0-1 1,1 1-1,-1-1 0,0 1 1,0-1-1,0 1 0,1-1 1,-1 1-1,1 1 0,-1 0 4,0 0-1,-1-1 1,1 1-1,-1 0 1,1 0-1,-1 0 1,0-1-1,0 1 1,0 0-1,0 0 1,0 0-1,-1 2 1,2 22-24,-1-25 18,1 1 0,-1-1 0,1 0 0,0 0 0,-1 0 0,1-1 1,0 1-1,0 0 0,0 0 0,0 0 0,0-1 0,-1 1 0,1 0 0,1-1 0,-1 1 0,0-1 0,0 1 0,0-1 0,0 1 0,0-1 1,0 0-1,0 1 0,1-1 0,-1 0 0,0 0 0,0 0 0,0 0 0,1 0 0,-1 0 0,1-1 0,42-6-1458,-38 6 978,49-13-2004,-39 11 1656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286 228 15283,'-8'0'320,"1"0"0,-1 0 0,1 1 0,-1 0 1,1 1-1,-1-1 0,1 1 0,-1 1 0,1-1 0,-9 6 0,-10 5 691,-28 20 1,52-33-976,-8 7 249,-1-1 1,1 1-1,0 1 0,1 0 0,0 0 1,0 1-1,1 0 0,0 0 1,1 1-1,-9 13 0,16-22-241,-1 0 0,0 0 0,1 0 0,-1 0 0,1 0 1,-1 0-1,1 0 0,0 1 0,0-1 0,-1 0 0,1 0 0,0 0 0,0 0 0,0 0 0,0 1 0,0-1 0,0 0 0,0 0 0,1 0 0,-1 0 0,0 1 1,1 0-1,0-1-10,0-1 0,-1 1 0,1-1 0,0 1 0,0-1 1,0 1-1,0-1 0,-1 0 0,1 1 0,0-1 0,0 0 1,0 0-1,0 0 0,0 1 0,0-1 0,0 0 1,0 0-1,0 0 0,0-1 0,1 1 0,6-2 55,1 0 0,-1 0 1,-1 0-1,1-1 0,7-4 0,17-10 29,-2-2 1,0-1-1,-1-1 0,49-46 0,-41 29-99,-2-1 0,50-72 0,-76 98-30,-1 1 0,0-1 0,6-16 0,-13 17-18,-8 14 2,-11 17 3,-13 17 121,1 1 0,3 2-1,1 1 1,2 1 0,2 1 0,-19 49 0,38-84-62,1 1 1,0 0-1,0-1 1,0 1 0,1 0-1,0 0 1,1 0 0,0 0-1,2 16 1,-2-21-30,1 0 1,0 0 0,0 0-1,0-1 1,0 1 0,1 0-1,-1-1 1,1 1 0,-1-1-1,1 1 1,0-1 0,0 0-1,0 0 1,0 0 0,0 0-1,0 0 1,1 0 0,-1-1-1,1 1 1,-1-1 0,1 1-1,0-1 1,-1 0 0,1 0-1,0 0 1,0-1 0,0 1-1,0-1 1,5 1 0,2-1 0,-1 0 0,1-1 1,0 0-1,-1 0 0,1-1 1,-1 0-1,0-1 0,0 0 1,16-7-1,7-6 28,38-25 1,-52 30-26,5-4-3,60-38 78,-71 45-72,0-2-1,0 0 1,-1 0-1,12-15 1,-22 24-9,0 0 0,0 0-1,0 0 1,0 0 0,-1-1-1,1 1 1,0 0 0,0-1 0,-1 1-1,1-1 1,-1 1 0,0-1-1,1 1 1,-1 0 0,0-1 0,0-2-1,0 3-1,0 1 1,0-1-1,-1 1 0,1-1 0,0 0 0,-1 1 0,1-1 0,0 1 0,-1-1 0,1 1 1,-1-1-1,1 1 0,-1-1 0,1 1 0,-1 0 0,1-1 0,-1 1 0,0 0 0,1-1 0,-1 1 1,0 0-1,1 0 0,-1-1 0,0 1 0,0 0 0,-4-1-4,-1 1 1,1 0-1,0 0 0,-1 0 0,1 1 1,0-1-1,-10 4 0,3-1-7,-1 1 0,1 0 0,0 1 0,0 0 0,0 1 0,1 1 0,0 0 0,0 0 0,0 1 0,1 0 0,-16 18 0,24-25 9,1 1 0,0-1 0,0 1 1,0-1-1,0 1 0,0-1 0,0 1 0,0 0 0,1-1 0,-1 1 1,1 0-1,-1 0 0,1-1 0,-1 1 0,1 0 0,0 0 0,0 2 1,0-3-1,1 0 1,-1 0 0,1 0-1,0 0 1,-1 0 0,1 0-1,-1 0 1,1 0 0,0 0 0,0 0-1,0-1 1,0 1 0,-1 0-1,1 0 1,0-1 0,0 1-1,0-1 1,0 1 0,1-1-1,-1 1 1,0-1 0,0 0 0,0 1-1,0-1 1,0 0 0,0 0-1,1 0 1,0 0 0,18 1-10,1-1 1,-1 0-1,1-2 0,25-5 1,-30 4 11,1 0 1,0 1-1,0 1 1,0 1-1,0 0 1,0 1 0,21 4-1,-36-4 2,1 0-1,0 0 1,0 0 0,-1 0 0,1 0-1,0 0 1,-1 1 0,1-1 0,-1 1-1,0 0 1,1-1 0,-1 1-1,3 4 1,-2-2 18,-1 0-1,1 1 1,-1-1-1,0 1 1,-1-1 0,1 1-1,1 5 1,-3-9-12,0 0 1,0 0 0,0 0-1,0-1 1,1 1 0,-1 0-1,0 0 1,0 0-1,1-1 1,-1 1 0,1 0-1,-1 0 1,1-1 0,-1 1-1,1 0 1,-1-1-1,1 1 1,0-1 0,-1 1-1,1-1 1,0 1 0,-1-1-1,1 1 1,0-1-1,0 0 1,0 1 0,-1-1-1,1 0 1,1 1 0,0-2 3,0 1 0,-1 0 1,1-1-1,0 1 1,-1-1-1,1 0 1,-1 1-1,1-1 1,-1 0-1,1 0 1,-1 0-1,1 0 1,1-2-1,5-5 46,-1 0 0,1 0-1,8-13 1,12-29 30,-22 39-101,0 0 1,0 0-1,1 1 1,0 0-1,0 0 0,11-10 1,-15 18-10,0 0-1,1 0 1,-1 0-1,0 1 1,1-1 0,0 1-1,-1 0 1,1 0 0,0 0-1,0 0 1,-1 1-1,1 0 1,0-1 0,0 2-1,0-1 1,0 0-1,-1 1 1,1-1 0,7 3-1,6 2-19,-1 1 0,31 13 0,-39-15 34,0 0 0,-1 1 0,1-1 1,-1 1-1,1 1 0,-1-1 0,8 10 1,-12-11 0,1 0 0,-1 1 0,-1-1 0,1 1 0,-1 0 0,1-1 1,-1 1-1,0 0 0,-1 0 0,0 0 0,1 1 0,-1-1 0,0 8 0,-1-13-1,0 1-1,0 0 1,0 0-1,0-1 0,0 1 1,1 0-1,-1-1 0,0 1 1,0 0-1,1-1 1,-1 1-1,1-1 0,-1 1 1,0-1-1,1 1 0,-1 0 1,1-1-1,-1 0 1,1 1-1,-1-1 0,1 1 1,0-1-1,-1 0 0,1 1 1,-1-1-1,1 0 1,0 1-1,-1-1 0,1 0 1,0 0-1,0 0 0,-1 0 1,1 0-1,0 0 1,-1 0-1,1 0 0,0 0 1,-1 0-1,1 0 0,0 0 1,0 0-1,33-11-391,-28 9 305,12-5-148,-2 0 7,-1 2 0,1 0 0,0 0-1,0 2 1,22-3 0,-37 6 235,0 0 0,1 0 0,-1 0 0,0 0 0,0 0 0,1 0 0,-1 0 0,0 0-1,0 1 1,0-1 0,1 1 0,-1-1 0,0 1 0,0-1 0,0 1 0,0 0 0,0-1 0,0 1 0,0 0 0,0 0 0,0 0 0,0-1 0,0 1 0,-1 0 0,1 0 0,0 1-1,-1-1 1,1 0 0,-1 0 0,1 0 0,-1 0 0,1 0 0,-1 1 0,0-1 0,0 0 0,1 0 0,-1 1 0,0 1 0,0 1-15,0 1 0,-1-1 0,1 1 0,-1-1 0,0 0 0,0 1 0,0-1 0,-1 0 1,-2 5-1,4-9-11,1 0 1,-1-1-1,0 1 1,0 0-1,0 0 1,0 0-1,0-1 1,0 1-1,0 0 1,0 0-1,0 0 1,0-1-1,0 1 1,0 0-1,0 0 1,0 0-1,0-1 1,0 1-1,0 0 1,-1 0-1,1 0 1,0-1-1,0 1 1,0 0-1,0 0 1,0 0-1,0 0 1,0-1-1,-1 1 1,1 0 0,0 0-1,0 0 1,0 0-1,0 0 1,-1 0-1,1-1 1,0 1-1,0 0 1,0 0-1,-1 0 1,1 0-1,0 0 1,0 0-1,0 0 1,-1 0-1,1 0 1,0 0-1,0 0 1,0 0-1,-1 0 1,1 0-1,0 0 1,0 0-1,-1 0 1,1 0-1,0 0 1,0 1-1,0-1 1,0 0-1,-1 0 1,1 0-1,0 0 1,0 0-1,0 0 1,0 1-1,-1-1 1,1-11-384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16956,'22'-18'2088,"21"2"-1192,10 3-368,10 0 1297,3 4-1193,10 7 16,1 2-160,-2-2-368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407 314 17940,'-1'-1'88,"1"1"1,0-1-1,-1 0 1,1 1-1,0-1 1,-1 1-1,1-1 1,-1 1-1,1-1 1,-1 1-1,1-1 1,-1 1 0,1-1-1,-1 1 1,1-1-1,-1 1 1,1 0-1,-1-1 1,0 1-1,1 0 1,-1 0-1,0 0 1,1-1-1,-1 1 1,0 0-1,1 0 1,-1 0-1,0 0 1,-1 0-1,-24 3 527,9 2-6,0 1 1,0 1 0,1 0-1,-29 17 1,-56 48 300,95-68-882,-2 2 1,1-1-1,0 1 1,0 0 0,0 1-1,1 0 1,0 0-1,0 1 1,-5 8-1,10-15-27,1-1-1,0 0 0,0 0 0,0 0 0,0 1 0,0-1 1,0 0-1,0 0 0,0 0 0,0 1 0,0-1 0,0 0 1,0 0-1,0 0 0,0 1 0,0-1 0,0 0 0,0 0 1,0 0-1,0 1 0,0-1 0,0 0 0,0 0 1,0 0-1,0 0 0,0 1 0,0-1 0,1 0 0,-1 0 1,0 0-1,0 0 0,0 1 0,0-1 0,0 0 0,1 0 1,-1 0-1,0 0 0,0 0 0,0 0 0,0 1 0,1-1 1,-1 0-1,0 0 0,0 0 0,0 0 0,1 0 0,-1 0 1,0 0-1,0 0 0,1 0 0,11-2-2,0-3-1,0-1 0,0 0-1,-1-1 1,0 0 0,0-1 0,0 0-1,-1-1 1,16-18 0,-11 12 0,-1 2 0,2 0 1,17-12-1,-33 25 1,1-1 0,0 1 0,0-1 1,0 0-1,0 1 0,0 0 0,0-1 0,0 1 0,0 0 0,0-1 0,0 1 0,0 0 0,0 0 1,0 0-1,0 0 0,0 0 0,0 0 0,1 0 0,-1 0 0,0 0 0,0 1 0,0-1 0,0 0 1,0 1-1,0-1 0,0 1 0,0-1 0,-1 1 0,1-1 0,0 1 0,0 0 0,0-1 0,0 1 1,-1 0-1,1 0 0,0 0 0,-1 0 0,1-1 0,-1 1 0,1 0 0,-1 0 0,1 0 0,-1 0 1,0 0-1,1 0 0,-1 2 0,3 7-13,0 1-1,-1-1 1,2 20 0,-4-21 0,4 33 34,-1 0 0,-3 0 0,-1 0 0,-11 62-1,7-78 94,-1 0-1,-1 0 1,-2 0-1,0-1 1,-2 0-1,0-1 0,-2 0 1,-19 25-1,31-46-98,-22 28 274,-28 31-1,45-55-245,0 0 0,-1-1 1,1 0-1,-2 0 0,1-1 1,-1 0-1,1 0 0,-1-1 1,-1 0-1,-12 5 1,19-8-41,0-1 0,0 0 1,0 1-1,1-1 1,-1 0-1,0 0 0,0 0 1,0 0-1,0 0 1,0 0-1,0-1 1,1 1-1,-1-1 0,0 1 1,0-1-1,1 0 1,-1 1-1,0-1 0,1 0 1,-1 0-1,0 0 1,1-1-1,0 1 1,-1 0-1,1-1 0,0 1 1,-1 0-1,1-1 1,0 1-1,0-1 0,0 0 1,0 1-1,1-1 1,-1 0-1,0 0 1,1 1-1,-1-4 0,-1-2-7,1 1-1,-1-1 0,2 0 0,-1 0 0,1 0 0,0 0 0,0 0 0,3-12 1,1 6-17,0 0 1,1 0 0,0 0 0,1 1 0,1 0-1,0 0 1,16-20 0,70-72-79,-79 90 91,86-81-56,120-87 0,-20 18-20,57-73-218,-242 223 263,-9 9 12,0 0 0,-1-1 0,1 1 1,-1-1-1,-1 0 0,1 0 0,-1-1 0,0 1 0,4-10 0,-8 16 24,1-1 0,-1 1 0,0-1 0,0 1-1,1-1 1,-1 1 0,0-1 0,0 1 0,0-1 0,0 1-1,0-1 1,0 1 0,0-1 0,0 1 0,0-1 0,0 1-1,0-1 1,0 0 0,0 1 0,0-1 0,0 1 0,0-1-1,-1 1 1,1-1 0,0 1 0,0 0 0,-1-1 0,1 1-1,0-1 1,-1 1 0,1-1 0,-1 0 0,0 1-3,-1 0 0,1-1 0,0 1 0,-1 0 0,1 0 0,0 0 0,0 0 0,-1 0 0,1 0 0,0 0 0,0 1 0,-1-1 0,-1 1 0,-6 2-27,0 0 0,0 1 0,-9 6 0,-19 12 9,1 1 0,2 2 1,0 1-1,2 2 0,0 1 1,3 2-1,0 1 0,-27 39 1,51-63 24,1-1 1,0 1-1,0 0 0,0 0 1,1 0-1,0 0 0,1 1 1,-1-1-1,0 16 0,2-21 1,1 1 1,1-1-1,-1 1 0,0-1 0,1 0 0,-1 1 1,1-1-1,0 0 0,0 1 0,1-1 0,-1 0 1,1 0-1,-1 0 0,1 0 0,0 0 0,0-1 0,0 1 1,1-1-1,-1 1 0,0-1 0,1 0 0,0 1 1,0-1-1,-1-1 0,1 1 0,0 0 0,5 1 0,1 1 3,0-1-1,0 0 0,0 0 0,0-1 0,0-1 0,1 1 0,-1-1 0,1-1 0,16-1 0,-11 0 3,0-2 0,0 0 0,0-1 0,0 0 0,22-10 0,-12 2 31,-1-1 0,0-1 0,-1-1 0,0-2-1,-2 0 1,26-26 0,-46 43-35,7-8 77,1 0 1,-2-1 0,1 0 0,11-19 0,-53 70 405,25-27-459,1 0 1,1 1-1,-7 24 1,11-33-25,2 0 1,-1-1-1,1 2 1,0-1-1,0 0 1,1 0-1,0 0 1,0 0-1,1 0 1,2 13-1,-2-18 0,-1 0-1,1 0 0,-1-1 0,1 1 1,0-1-1,0 1 0,0-1 0,0 1 1,0-1-1,0 1 0,0-1 0,0 0 1,1 0-1,-1 1 0,0-1 0,1 0 1,-1 0-1,1 0 0,-1-1 0,1 1 1,3 1-1,-2-1 2,1-1 0,-1 1 0,1-1 0,-1 0 0,1 0-1,-1 0 1,1 0 0,-1-1 0,1 1 0,4-2 0,6-3 9,0 0 0,-1-1 1,0 0-1,14-9 0,40-30 62,100-87-1,-113 87-52,-109 173-105,52-120-280,0 0 0,1 1-1,-1-1 1,2 1 0,-1-1-1,1 1 1,0 0 0,1-1 0,1 12-1,-1-19 329,0 0 0,0-1 0,0 1 0,0-1 0,1 1 0,-1 0 0,0-1 0,0 1 0,1-1 0,-1 1 0,1 0 0,-1-1 0,0 1 0,1-1 0,-1 1 0,1-1 0,-1 0 0,1 1 1,-1-1-1,1 0 0,0 1 0,-1-1 0,1 0 0,-1 1 0,1-1 0,0 0 0,-1 0 0,1 0 0,0 0 0,-1 1 0,1-1 0,0 0 0,-1 0 0,1 0 0,0 0 0,-1-1 0,1 1 0,-1 0 0,1 0 0,0 0 0,0-1 0,20-8-948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293 133 14291,'4'-2'313,"-1"0"0,1-1 1,-1 1-1,1-1 0,-1 0 0,0 0 0,0 0 1,0 0-1,0 0 0,-1-1 0,0 0 0,1 1 1,-1-1-1,0 0 0,-1 0 0,1 0 0,-1 0 1,2-7-1,-3 9-145,0 0 1,1 0 0,-1 0 0,0-1 0,-1 1-1,1 0 1,0 0 0,-1 0 0,1 0 0,-1 0-1,0 0 1,1 0 0,-1 0 0,0 0-1,-3-4 1,3 4-51,-1 0-1,-1 0 1,1 0 0,0 0-1,0 0 1,-1 1 0,1-1-1,-1 1 1,1-1-1,-1 1 1,0 0 0,1 0-1,-1 0 1,-5 0 0,-1-1-30,0 1 1,0 1 0,1 0 0,-1 0 0,0 1 0,0 0-1,0 0 1,0 1 0,0 0 0,1 1 0,-1 0 0,1 0-1,0 1 1,-14 8 0,8-4-75,1 1-1,0 0 1,1 1 0,-1 1-1,2 0 1,0 1 0,-13 17-1,18-21-12,1 0 0,1 0 0,-1 1 0,1-1 0,1 1 1,0 0-1,-4 15 0,7-21-1,-1 0 0,1 0 0,0 0 0,0 1 0,0-1 1,0 0-1,0 0 0,1 0 0,0 0 0,-1 0 0,3 5 1,-2-6-1,0-1 1,0 1 0,0 0-1,0-1 1,1 1 0,-1-1 0,0 0-1,1 1 1,-1-1 0,1 0-1,0 0 1,-1 0 0,1 0 0,0 0-1,-1-1 1,1 1 0,0 0-1,0-1 1,0 1 0,3 0 0,3-1 3,1 1 0,0-1 0,-1-1 1,1 1-1,0-2 0,-1 1 0,1-1 1,-1 0-1,0-1 0,0 0 1,12-5-1,12-9 36,41-27 1,-59 36-21,18-15 24,-24 17-27,0 0 1,0 0 0,1 1 0,-1 0 0,1 1 0,12-5 0,-20 9-15,0 0 0,0 0 0,0-1 1,-1 1-1,1 0 0,0 0 0,0 0 0,0 0 0,0 0 0,0 0 0,-1 0 1,1 0-1,0 1 0,0-1 0,0 0 0,0 0 0,-1 1 0,1-1 1,0 0-1,0 1 0,0-1 0,-1 1 0,1-1 0,0 1 0,-1 0 1,1-1-1,-1 1 0,1-1 0,-1 1 0,1 0 0,-1 0 0,1-1 0,-1 1 1,1 0-1,-1 0 0,0 0 0,1-1 0,-1 1 0,0 2 0,1 3 12,1 1 0,-2 0 0,1-1 0,-1 10 0,0-7-3,-1 16 19,3 31 25,-2-51-43,1-1 0,0 1 0,0-1 0,0 1 0,1-1 0,-1 0 0,1 0 0,0 1 0,4 5 0,-5-9-3,1 1 0,-1 0-1,1-1 1,0 1 0,-1-1-1,1 0 1,0 0 0,0 0-1,-1 0 1,1 0 0,0 0-1,0 0 1,0 0 0,0-1-1,1 1 1,-1-1 0,0 1-1,0-1 1,0 0 0,0 0-1,0 0 1,1 0 0,-1 0-1,0-1 1,0 1 0,0-1-1,0 1 1,0-1 0,0 0-1,3-1 1,6-3 33,0-1 0,-1 0 0,0 0 0,10-9 0,-17 13-33,115-95 239,-117 96-250,0 0 1,1 0-1,-1 0 1,0 1-1,1-1 1,-1 0-1,1 0 0,-1 1 1,1-1-1,-1 1 1,1-1-1,-1 1 1,1 0-1,-1 0 1,1 0-1,1 0 0,-2 0 1,0 0-1,0 0 0,-1 1 1,1-1-1,0 0 0,-1 1 1,1-1-1,-1 1 0,1-1 1,-1 1-1,1-1 0,-1 1 1,1 0-1,-1-1 0,1 1 1,-1-1-1,0 1 0,1 0 1,-1 0-1,0-1 1,1 1-1,-1 0 0,0 1 1,1 6-43,0 0 1,-1 0 0,0 0 0,0 0 0,-2 8 0,1 1-184,1-16 170,-1 0 0,1 0 0,0 1-1,0-1 1,0 0 0,0 0 0,0 0 0,1 0 0,-1 0 0,0 0 0,0 1 0,1-1 0,-1 0 0,1 0 0,-1 0-1,1 0 1,-1 0 0,1 0 0,0 0 0,-1-1 0,2 2 0,-1-1-22,0-1-1,0 0 1,1 0 0,-1 0 0,0 0-1,0 0 1,0 0 0,0 0-1,0 0 1,0-1 0,0 1 0,1 0-1,-1-1 1,0 1 0,0 0-1,0-1 1,0 0 0,0 1 0,-1-1-1,1 1 1,0-1 0,0 0-1,1-1 1,9-8 5,1 0 0,-1-1 0,-1 0 0,17-25 0,-10 13-154,24-30-217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16772,'-2'-2'1024,"2"7"-1336,2 8 8,4 6 560,3 2-152,8 5-304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233 363 15451,'-1'0'110,"0"-1"0,0 1 0,0-1 0,0 1 0,0 0-1,0 0 1,0 0 0,1-1 0,-1 1 0,0 0 0,0 0 0,0 0 0,0 1-1,0-1 1,0 0 0,0 0 0,-2 1 0,2-1 23,-12 3 156,0 1 0,0 0-1,1 1 1,0 0 0,0 1 0,0 0-1,0 1 1,1 1 0,1-1-1,-1 2 1,1-1 0,0 2-1,1-1 1,0 1 0,1 1-1,-12 17 1,18-23-189,-1 0 0,1 0 0,0 0 0,0 0 0,-1 11 0,3-15-72,-1 0-1,1 1 1,0-1 0,0 1 0,0-1 0,0 1 0,0-1-1,0 1 1,1-1 0,-1 1 0,0-1 0,1 1 0,-1-1-1,1 1 1,-1-1 0,1 0 0,0 0 0,0 1-1,0-1 1,-1 0 0,1 0 0,0 0 0,0 0 0,1 0-1,-1 0 1,2 2 0,0-2 13,0 1 1,1-1-1,-1 0 0,1 0 0,0 0 0,-1-1 1,1 1-1,-1-1 0,1 0 0,0 0 1,-1 0-1,1-1 0,0 1 0,5-2 0,4-1 50,1-1 0,18-9 0,3-2-1,-1-2 0,-1-2 0,-1-1-1,0-1 1,-2-2 0,0-1 0,-2-1 0,0-2 0,-2 0-1,-1-2 1,-2-1 0,0-1 0,-2-1 0,-2 0 0,25-57 0,-41 81-86,0 0 1,0 0-1,0 0 1,-1-1-1,-1 1 1,1-1-1,-1-13 1,-1 21-7,0 0 1,0 0-1,0 0 1,0 0 0,0 0-1,0 0 1,0 0 0,-1 0-1,1 0 1,0 0-1,-1 0 1,1 0 0,0 0-1,-1 0 1,1 1-1,-1-1 1,0 0 0,1 0-1,-1 1 1,0-1-1,1 0 1,-1 1 0,0-1-1,0 1 1,-1-2 0,0 2-2,1 0 0,-1 0 0,1-1 0,-1 1 0,1 0 0,-1 1 1,0-1-1,1 0 0,-1 0 0,1 1 0,-1-1 0,1 1 0,0-1 1,-3 2-1,-6 3-14,1 1-1,0 0 1,-13 11 0,20-16 15,-24 21-61,1 0 0,1 1 0,1 2 0,1 0 0,-21 33-1,42-56 38,-1 0-1,1 1 1,0-1-1,-1 0 0,1 1 1,0-1-1,1 1 0,-1 0 1,0-1-1,1 1 1,-1 0-1,1 0 0,0-1 1,0 5-1,1-5-3,-1 0-1,1 0 1,0 0-1,0 0 1,0 0-1,0 0 1,0-1-1,0 1 1,1 0-1,-1-1 1,0 1-1,1-1 1,-1 1-1,1-1 1,0 0-1,-1 0 1,1 1-1,4 0 1,15 9-333,30 10 1,-31-13 174,34 17 1,-48-21 180,1 0 1,-1 1 0,0 0 0,0 0-1,-1 0 1,1 0 0,-1 1 0,8 11-1,-8-8 31,0-1 1,-1 1-1,0 0 0,0 1 0,-1-1 0,-1 1 0,1 0 0,-1-1 0,-1 1 0,0 0 0,0 0 0,-1 0 1,0 0-1,-1 0 0,-2 11 0,-2-7 38,0-11-11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 15099,'24'-4'4313,"-36"8"-2703,-32 10 637,3-2-1346,0 2 1,-74 37 0,108-47-893,1 0 0,0 0 0,0 1 0,0 0 0,-10 11 0,14-15-15,1 0 1,0 0-1,0 0 1,1 0-1,-1 1 0,0-1 1,0 0-1,1 0 0,-1 1 1,0-1-1,1 1 0,0-1 1,-1 0-1,1 1 0,0-1 1,-1 1-1,1-1 0,0 1 1,0-1-1,0 1 1,1-1-1,-1 1 0,0-1 1,0 1-1,1-1 0,-1 0 1,1 1-1,-1-1 0,1 1 1,0-1-1,-1 0 0,1 0 1,0 1-1,0-1 0,0 0 1,0 0-1,2 2 1,8 4-29,0 0 1,1 0 0,0-1 0,0-1 0,0 0-1,0 0 1,21 3 0,10 6 6,-22-7 29,-8-3-2,0 1 0,0 0 1,0 0-1,-1 2 0,0-1 1,0 2-1,12 8 0,-24-15 6,1-1-1,0 1 0,0 0 0,-1-1 0,1 1 0,0 0 0,-1-1 0,1 1 0,0 0 0,-1 0 1,1 0-1,-1-1 0,0 1 0,1 0 0,-1 0 0,0 0 0,1 0 0,-1 0 0,0 0 0,0 0 0,0 0 1,0 0-1,0 0 0,0 0 0,0 0 0,0 0 0,0 0 0,0-1 0,-1 2 0,0 0 6,0 0-1,-1-1 0,1 1 1,0-1-1,-1 1 1,1-1-1,-1 0 0,0 1 1,1-1-1,-1 0 1,0 0-1,-3 1 0,-7 3 43,1-1-1,-1-1 1,-19 4-1,18-5-70,0 0 1,0-1-1,0-1 0,0 0 1,0-1-1,-1 0 0,-18-5 1,29 5-84,-1 0 0,0 0 0,1 0 0,-1 0 0,1-1 0,0 1 0,-1-1 0,1 0 0,0 0 0,0 0 0,0 0 0,0-1 0,1 1 0,-1-1 0,1 0 0,-1 0 0,1 0 0,0 0 0,0 0 0,0 0 0,1 0 0,-1-1 0,1 1 0,0-1 0,-1 1 0,2-1 0,-1 0 0,0 1 0,1-1 1,-1-5-1,5-22-500,9 0-193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87 19796,'6'-1'1005,"1"0"-1,-1-1 0,1 0 1,-1 0-1,0-1 0,10-5 1,-13 7-897,0-1 0,-1 1 1,1-1-1,-1 0 0,0 1 1,1-1-1,-1-1 0,0 1 1,0 0-1,0 0 0,-1-1 1,1 1-1,-1-1 0,1 1 1,-1-1-1,0 0 0,2-5 1,-3 8-110,0-1 0,0 0 0,0 0 0,0 1 0,0-1 0,0 0 0,0 0 0,0 1 0,0-1 0,0 0 0,0 1 0,0-1 0,0 0 0,-1 1 0,1-1 0,0 0 0,-1 1 0,1-1 0,0 0 0,-1 1 0,1-1 0,-1 1 0,1-1 0,-1 1 0,1-1 0,-1 1 0,0-1 0,0 0 0,-1 0-2,0 1-1,0-1 0,0 0 1,0 1-1,0-1 1,0 1-1,0 0 0,0 0 1,0 0-1,-2 0 1,-3 0-15,0 1 1,0 0 0,1 0 0,-1 1 0,-9 3 0,7 0 14,-1 0-1,1 1 0,1 0 1,-1 1-1,1 0 1,0 0-1,0 1 1,1 0-1,0 0 1,1 0-1,0 1 0,0 0 1,1 1-1,-5 9 1,5-9 2,1 0 0,0 1 0,1 0 0,0-1 0,1 1 1,0 0-1,0 0 0,1 0 0,1 0 0,0 0 0,0 1 0,1-1 1,4 16-1,-5-23-3,1 0 1,0-1 0,0 1 0,1 0-1,-1-1 1,1 1 0,0-1-1,0 1 1,0-1 0,0 0-1,1 0 1,-1 0 0,1 0-1,0 0 1,0-1 0,0 1-1,0-1 1,0 0 0,0 0 0,1 0-1,-1 0 1,1 0 0,0-1-1,-1 0 1,1 0 0,0 0-1,0 0 1,-1 0 0,6 0-1,0-1 1,1-1-1,-1 0 1,0 0-1,1-1 0,-1 0 1,0-1-1,0 0 1,0 0-1,-1-1 0,1 0 1,9-6-1,16-13-8,-1-1 0,-1-1 1,-1-1-1,-1-2 0,-2-2 0,44-58 0,-67 82-10,-1 0 0,1 0 0,-2-1-1,1 1 1,2-8 0,-6 14 21,0-1 0,0 1 0,1 0 0,-1 0 0,0 0 0,0 0 0,0-1 0,0 1 0,0 0 0,0 0 0,0 0 0,0-1 0,0 1 0,0 0 0,0 0 0,0 0 0,0 0 0,-1-1 0,1 1 0,0 0 0,0 0 0,0 0 0,0 0 0,0 0 0,0-1 0,0 1 0,0 0 0,0 0 0,-1 0 0,1 0 0,0 0 0,0 0 0,0-1 0,0 1 0,0 0 0,-1 0 0,1 0 0,0 0 0,0 0 0,0 0 0,0 0 0,-1 0 0,1 0 0,0 0 0,0 0 0,0 0 0,0 0 0,-1 0 0,1 0 0,0 0 0,0 0 0,0 0 0,-1 0 0,1 0 0,0 0 0,0 0 0,0 0 0,-12 6-46,1 3 53,0 0 1,1 1-1,0 1 1,1 0-1,0 0 1,0 1-1,1 0 1,1 0-1,0 1 1,1 0-1,0 0 1,1 1-1,1-1 1,-5 22-1,8-32 3,1 0 1,0 0-1,-1 0 0,1 0 0,1 0 1,-1 0-1,0 0 0,1 0 0,-1-1 1,1 1-1,0 0 0,0 0 0,0 0 1,0-1-1,0 1 0,1 0 1,-1-1-1,4 5 0,-2-5 3,-1 0 1,1 0-1,-1 0 0,1-1 1,0 1-1,0 0 0,0-1 0,0 0 1,0 0-1,0 0 0,0 0 1,0 0-1,0-1 0,0 1 1,1-1-1,-1 0 0,5 0 0,6-1 6,1-1-1,-1-1 1,0 0-1,0 0 1,0-2-1,0 1 1,16-9-1,92-54 81,-111 60-90,45-29 45,-29 17-42,36-17 0,-63 36-10,1-1 1,0 1 0,0-1 0,0 1 0,-1 0-1,1 0 1,0-1 0,0 1 0,0 0 0,0 0 0,0 0-1,-1 0 1,1 0 0,0 0 0,0 0 0,1 0-1,-2 0 1,1 1 0,-1-1 0,1 0-1,-1 1 1,0-1 0,1 0 0,-1 0-1,0 1 1,0-1 0,1 0-1,-1 1 1,0-1 0,0 1 0,1-1-1,-1 0 1,0 1 0,0-1 0,0 1-1,0-1 1,0 1 0,1-1 0,-1 1-1,0 5 14,-1-1-1,1 0 1,-1 0-1,-2 10 0,0 6 1,3-19-10,0 0 0,0-1 0,0 1 0,0 0 0,0-1 0,1 1 0,-1 0 0,1-1 0,-1 1 0,1 0 0,0-1 0,-1 1 0,1-1-1,0 0 1,0 1 0,0-1 0,0 0 0,1 1 0,-1-1 0,0 0 0,2 1 0,0 0 5,0 0 1,0-1-1,0 0 0,0 0 0,0 0 0,0 0 0,0 0 1,1 0-1,-1-1 0,5 0 0,6 0-11,1 0 0,-1-2-1,27-5 1,65-22-255,18-3-324,-120 31 532,-1 0 0,1 1 1,0-1-1,0 1 1,-1 0-1,1 0 0,0 0 1,6 2-1,-9-1 39,0-1 1,0 0-1,0 1 1,0 0-1,0-1 0,0 1 1,-1 0-1,1-1 1,0 1-1,0 0 1,-1 0-1,1-1 0,-1 1 1,1 0-1,-1 0 1,1 0-1,-1 0 1,1 0-1,-1 0 0,0 0 1,1 0-1,-1 0 1,0 0-1,0 0 1,0 0-1,0 0 0,0 0 1,0 0-1,0 0 1,0 0-1,0 0 1,-1 0-1,1 0 0,0 0 1,-1 1-1,-6 23-227,-1 0 0,-2-1 0,0 0 0,-15 23 0,14-32-856,5-14 606,2-12 104,3-13-180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5 252 19620,'-5'-15'2241,"5"7"1103,3 16-3320,4 5-664,-1 2 560,4 6-192,7 4-160</inkml:trace>
  <inkml:trace contextRef="#ctx0" brushRef="#br0" timeOffset="1">671 1 20076,'3'6'1825,"-3"14"-1113,-6 4-248,-5 18 1040,-5 5-376,-5 12-255,-1 2-185,1 5-96,1 0-88,2-4-136,5-3-136,6-6-328,2-2-848,2-11 832,3-4-112,5-14-120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1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21853,'-8'26'2072,"2"-10"-1440,1-3-304,7-5 537,1-4-849,0 1 264,0-4-232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126 159 16540,'17'-10'2519,"-23"22"-621,-9 16-913,-15 59-287,3 1 0,4 2 0,-18 158 1,41-247-611,3-5-80,3-12-66,40-158-1304,60-201-2058,-104 369 3399,15-39 23,-17 45 5,0 0 0,0 0-1,0 0 1,0 0-1,0 0 1,0 0 0,0 0-1,0 0 1,1 0 0,-1 0-1,0 1 1,0-1-1,0 0 1,0 0 0,0 0-1,0 0 1,0 0 0,0 0-1,0 0 1,0 0 0,0 0-1,0 0 1,0 0-1,0 0 1,0 0 0,0 0-1,0 0 1,0 0 0,0 0-1,0 0 1,0 0 0,0 0-1,0 0 1,0 0-1,0 0 1,1 0 0,-1 0-1,0 0 1,0 0 0,0 0-1,0 0 1,0 0-1,0 0 1,0 0 0,0 0-1,0 0 1,0 0 0,0 0-1,0 0 1,0 0 0,0 0-1,0 0 1,0 0-1,0 0 1,0 0 0,1 0-1,-1 0 1,0 0 0,0 0-1,0 0 1,0 0-1,0 0 1,1 9 262,0 16 142,2 45 390,3 0 0,3 0 1,3 0-1,36 115 0,-43-172-650,15 41 369,-19-51-471,1-1-1,0 1 1,-1 0-1,1 0 1,0-1-1,0 1 1,1-1-1,-1 0 1,0 1-1,1-1 1,0 0-1,-1-1 1,1 1-1,4 2 1,-5-4-21,-1 1 1,1-1-1,0 0 0,0 0 0,0 1 1,0-1-1,0-1 0,0 1 0,0 0 1,-1 0-1,1-1 0,0 1 0,0-1 1,0 1-1,-1-1 0,1 0 1,0 0-1,-1 0 0,1 0 0,0 0 1,-1 0-1,1 0 0,-1 0 0,0-1 1,1 1-1,0-2 0,6-6 77,-1 0 1,0 0-1,6-13 0,-10 18-61,20-38 67,-1 0-1,-2-2 1,-2-1-1,-2 0 1,-2-1 0,-2 0-1,-2-1 1,-2 0-1,4-88 1,-13 119-121,0 0 1,-6-31 0,12 64-631,0 0 1,13 26 0,0-2 319,-9-20-113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47 109 16107,'-2'-18'5458,"2"18"-5387,-1 0 0,1 0 0,0 0 0,0 0 0,0 0 0,-1 0 0,1 0 0,0 0 0,0 0 0,0 0 1,0 0-1,-1 0 0,1 0 0,0 0 0,0 0 0,0 0 0,-1 0 0,1 0 0,0 0 0,0 1 0,0-1 0,0 0 0,-1 0 0,1 0 0,0 0 0,0 0 0,0 0 0,0 0 0,0 1 0,-1-1 0,1 0 0,0 0 0,0 0 0,0 0 0,0 1 1,0-1-1,0 0 0,0 0 0,0 0 0,0 0 0,0 1 0,-15 31 1187,8-10-966,-6 32 1,12-46-252,0 0 1,0 0-1,0 0 0,1 0 1,0 0-1,1 0 1,2 13-1,-3-19-26,1-1-1,-1 0 1,0 1-1,1-1 1,-1 0-1,1 0 1,-1 0-1,1 1 1,0-1-1,-1 0 1,1 0-1,0 0 1,0 0 0,0 0-1,0 0 1,0 0-1,0-1 1,0 1-1,0 0 1,0 0-1,0-1 1,1 1-1,1 0 1,-1-1 5,0 0 1,1 1-1,-1-1 1,0-1-1,0 1 1,0 0-1,1 0 1,-1-1-1,0 0 1,0 1-1,0-1 0,0 0 1,2-1-1,6-3 51,-1-1 1,0 0-1,-1-1 0,15-13 0,-3-2 52,-1-1 1,-1-1 0,-1-1-1,-1-1 1,19-41-1,-35 67-120,-1 0-1,1 0 0,0 0 0,0 0 1,0 0-1,0 0 0,0 0 0,0 0 1,0-1-1,0 1 0,0 0 0,0 0 1,0 0-1,0 0 0,0 0 0,0 0 1,-1 0-1,1 0 0,0 0 0,0 0 1,0 0-1,0 0 0,0 0 0,0 0 1,0 0-1,0 0 0,0 0 0,0 0 1,0 0-1,0 0 0,0 0 0,0-1 1,-7 11 5,4-2-7,-1 1 0,2-1-1,-1 1 1,1 0 0,1 0-1,-1 0 1,1 0 0,1 13 0,0-18 4,1 0 1,-1-1-1,1 1 0,0 0 1,0-1-1,0 1 1,0-1-1,1 0 1,-1 1-1,1-1 1,0 0-1,0 0 0,0 0 1,0 0-1,1 0 1,-1 0-1,1-1 1,0 1-1,0-1 1,0 0-1,0 0 1,0 0-1,6 3 0,12 3 24,0-2 0,1 0 0,0-1 0,0-1 0,29 2-1,-24-3-6,0 0 0,-1 2 0,30 10 0,-46-12-28,0 1 0,0 1 0,0-1 0,-1 2 0,0-1 0,11 9 0,-17-11 35,0 0 1,0 0-1,0 0 1,0 0 0,-1 0-1,1 1 1,-1-1-1,0 1 1,0 0-1,0-1 1,0 1 0,-1 0-1,1 0 1,-1 0-1,0 1 1,0-1-1,-1 0 1,1 7 0,-12-312 1760,9 266-1901,1 19-29,0 10 3,0 1 1,1-1 0,-1 1-1,1-1 1,1 1 0,-1-1 0,1 1-1,0 0 1,2-8 0,-3 12 26,1 0 0,0 1 0,0-1 0,0 1 0,0-1 0,0 1 0,0-1 0,0 1 0,0-1 1,0 1-1,0 0 0,0-1 0,0 1 0,0 0 0,0 0 0,1 0 0,-1 0 0,0 0 0,0 0 0,0 0 1,2 1-1,28 5-1770,-25-4 1677,13 2-537,-2-1-158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409 112 14387,'7'-5'633,"0"0"0,0-1 1,-1 0-1,0 0 0,7-10 0,-12 15-516,0 0 1,0 0-1,0 0 0,0 0 0,-1-1 1,1 1-1,0 0 0,-1 0 0,1-1 0,-1 1 1,0 0-1,1-1 0,-1 1 0,0-1 0,0 1 1,0 0-1,0-1 0,0 1 0,0-1 0,0 1 1,0 0-1,-1-1 0,1 1 0,-1-1 0,1 1 1,-1 0-1,1 0 0,-1-1 0,0 1 1,1 0-1,-1 0 0,0 0 0,0-1 0,0 1 1,0 0-1,0 1 0,0-1 0,0 0 0,0 0 1,-1 0-1,1 1 0,-2-2 0,-4-1 102,1 0-1,-1 1 1,0 0-1,0 0 1,0 1 0,0 0-1,0 0 1,0 0-1,-1 1 1,1 0-1,0 1 1,0-1-1,0 1 1,-11 3-1,-11 4 151,-57 22-1,80-27-322,-22 8 67,0 2 0,-32 19-1,52-27-94,0 0-1,1 1 0,-1 0 0,1 0 1,0 0-1,0 1 0,1 0 0,0 1 1,0-1-1,1 1 0,-7 12 1,12-19-17,-1 0 0,1 0 0,-1 1 0,1-1 0,0 0 0,-1 0 0,1 1 0,0-1 1,0 0-1,0 1 0,0-1 0,0 0 0,0 1 0,0-1 0,1 0 0,-1 1 0,0-1 0,1 0 1,-1 0-1,1 1 0,-1-1 0,1 0 0,-1 0 0,1 0 0,0 0 0,0 0 0,0 0 0,0 0 1,0 0-1,0 0 0,0 0 0,0 0 0,0-1 0,0 1 0,2 1 0,4 1 5,0 0 0,1 0-1,0 0 1,14 2-1,-11-2-3,61 15-5,83 23-18,-132-33 16,-1 1 0,-1 0 1,1 2-1,32 21 0,-47-27 2,0 1-1,0-1 1,0 1 0,-1 0-1,0 1 1,-1 0-1,1 0 1,5 10 0,-9-13 10,0 0 0,0 0 0,-1 0-1,1 0 1,-1 1 0,0-1 0,0 0 0,0 1 0,-1-1 0,0 1 0,1-1 0,-2 1 0,1-1 0,0 1 0,-1-1 0,0 1 0,-3 7 0,1-4 50,-1 0 1,-1 0-1,0 0 1,0-1 0,0 0-1,-1 0 1,0 0-1,0-1 1,-1 0 0,1 0-1,-1 0 1,-12 6-1,-2 0 218,0 0-1,-1-1 1,-33 11 0,32-14 0,-1-1 1,0-1 0,-26 2 0,38-6-184,-1-1 1,0-1 0,0 0-1,1-1 1,-1 0 0,0-1-1,-19-5 1,29 7-162,1-1 0,-1 0 0,1 0 0,0 0 0,-1 0 0,1 0 0,0 0 0,-1-1 0,1 1 0,0-1 0,0 0 0,0 1 0,1-1 0,-1 0 0,0 0 0,1 0 0,-1 0 0,1-1 0,-1 1 0,0-4 0,1 3-92,0-1 0,1 1 0,0 0 0,0 0 0,0-1-1,0 1 1,0 0 0,1 0 0,-1-1 0,1 1 0,0 0 0,0 0 0,0 0 0,0 0 0,3-4 0,13-26-566,4-4-210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18484,'1'-2'206,"1"-1"0,-1 0 0,1 1 0,0 0 0,0-1 0,0 1 0,0 0 0,0 0 0,0 0 0,0 0 0,1 0 0,-1 1 0,5-3 0,38-16 826,-36 16-503,5-1-173,-1-1 1,1 2-1,0 0 1,1 0 0,-1 1-1,1 1 1,-1 1-1,18 0 1,-31 0-341,0 1 1,0 0-1,0 0 1,0 0 0,0 1-1,0-1 1,0 0 0,0 0-1,1 0 1,-1 1 0,0-1-1,0 1 1,-1-1-1,1 1 1,0-1 0,0 1-1,0-1 1,0 1 0,0 0-1,0-1 1,-1 1 0,1 0-1,0 0 1,-1 0-1,1 0 1,-1 0 0,1-1-1,-1 1 1,1 0 0,-1 0-1,1 0 1,-1 0 0,0 0-1,0 1 1,1-1-1,-1 0 1,0 0 0,0 0-1,0 0 1,0 0 0,0 0-1,-1 0 1,1 2-1,-2 5 17,-1-1 0,0 0 0,0 0 0,0 0 0,-5 7 0,7-11-24,-31 51 106,15-27-76,2 0-1,1 1 1,1 0-1,-13 40 0,25-66-31,1 1 0,-1 0 1,0 0-1,1-1 0,0 1 0,-1 0 0,1 0 0,0 0 0,1 0 0,-1-1 1,0 1-1,1 0 0,0 0 0,-1 0 0,1-1 0,0 1 0,0 0 1,3 4-1,-2-6 2,0 1 1,-1-1-1,1 0 1,0 0 0,0 1-1,0-1 1,0 0 0,0-1-1,0 1 1,0 0-1,0-1 1,0 1 0,0-1-1,0 1 1,0-1-1,0 0 1,1 0 0,-1 0-1,0 0 1,0 0 0,0-1-1,0 1 1,0-1-1,0 1 1,4-3 0,11-2 52,0-2 1,-1-1 0,1 0 0,28-20 0,57-49 270,-101 77-332,98-85 293,-84 71-259,-1-1 0,0 0 0,-1-1 0,14-24 0,-25 35-4,-9 11-10,-9 17-23,3-1-9,1 1 0,-12 31 0,20-44 16,1-1 0,0 1 0,1 0 0,0 0 0,0 0 0,1 0 0,1 0 0,-1 0 0,3 12 0,-2-19 8,1 1 0,-1-1 0,1 0 0,0 0 0,0 1 0,1-1 0,-1 0 0,1 0 0,-1 0 1,1 0-1,0 0 0,0 0 0,0-1 0,1 1 0,-1-1 0,1 1 0,-1-1 0,1 0 0,0 0 0,0 0 0,0 0 0,0-1 0,0 1 1,0-1-1,0 0 0,1 0 0,-1 0 0,0 0 0,1 0 0,-1-1 0,0 0 0,1 1 0,-1-1 0,1-1 0,-1 1 0,1 0 0,-1-1 1,0 0-1,5-1 0,5-2 49,-1-1 0,0 0 0,-1 0 1,1-2-1,-1 1 0,0-1 0,-1-1 1,0 0-1,0 0 0,-1-1 0,0-1 1,11-13-1,-4 2 59,-1-1 0,0-1 0,-2 0 0,21-49 1,-31 64-110,0 0 0,-1 1 0,0-2 1,2-14-1,-6 14-26,-3 9-3,-6 10-13,7-3 22,0 1 0,0-1 0,1 0 0,0 1 0,0 0 0,1 0 0,-3 13 0,4-19 8,1 0 1,0 0 0,-1 0 0,1 0 0,0-1 0,0 1-1,0 0 1,0 0 0,0 0 0,1 0 0,-1 0 0,1-1-1,-1 1 1,1 0 0,0 0 0,-1-1 0,1 1 0,0 0-1,0-1 1,0 1 0,0-1 0,1 1 0,-1-1 0,0 1-1,0-1 1,1 0 0,-1 0 0,1 0 0,0 0 0,-1 0-1,1 0 1,-1 0 0,1 0 0,0-1 0,0 1 0,0-1-1,-1 1 1,1-1 0,2 1 0,4-1 4,-1 0-1,1-1 1,-1 0-1,1 0 1,-1 0-1,0-1 1,1 0-1,-1-1 1,0 0 0,-1 0-1,1 0 1,0-1-1,8-6 1,1-1 13,-1 0 0,-1-1 0,0-1-1,15-17 1,-20 17-21,-9 9-33,-1 4 30,-1 1-1,1-1 1,-1 1 0,1-1-1,0 1 1,0 0-1,0-1 1,-1 1-1,1 0 1,0 0-1,0 0 1,0 0-1,-2 2 1,-8 10-31,-1 0 1,-13 22-1,21-29 31,1-1 0,0 1 0,0 0 0,0 1 0,1-1 0,-1 0 0,2 1-1,-1-1 1,-1 9 0,3-13 7,0 0 0,0 0 0,0 0-1,0 0 1,1-1 0,-1 1 0,0 0 0,1 0-1,-1-1 1,1 1 0,0 0 0,0-1 0,-1 1-1,1 0 1,0-1 0,0 1 0,0-1 0,1 1-1,-1-1 1,0 0 0,1 0 0,-1 1 0,0-1-1,1 0 1,-1 0 0,1 0 0,0-1 0,-1 1-1,1 0 1,0 0 0,-1-1 0,1 1 0,2-1-1,6 2-1,0-1 0,0 0-1,0 0 1,18-2 0,-17 0-10,39-2 10,-30 1-3,0 1 0,1 1-1,-1 0 1,40 7 0,-56-6 0,0 0-1,0 1 1,0-1-1,0 1 1,-1 0-1,4 3 1,-5-5 11,-1 1-1,0 0 1,0 0 0,0 0 0,0 0 0,0 0-1,0 0 1,0 0 0,0 0 0,-1 0-1,1 0 1,0 0 0,0 1 0,-1-1-1,1 0 1,-1 1 0,1-1 0,-1 0 0,1 3-1,0-34 87,2 1-1,1 0 0,1 0 1,1 1-1,2 0 1,15-37-1,-22 63-98,0-1-1,0 1 1,0-1-1,0 0 1,0 1-1,1 0 1,-1-1-1,1 1 1,0 0 0,-1 0-1,1 0 1,0 0-1,0 0 1,1 0-1,-1 0 1,0 1-1,1-1 1,-1 1-1,0 0 1,1 0 0,0 0-1,-1 0 1,1 0-1,0 0 1,-1 1-1,1-1 1,0 1-1,0 0 1,-1 0 0,1 0-1,0 0 1,0 0-1,0 1 1,-1-1-1,1 1 1,3 1-1,44 12-701,-39-10 269,1 0 0,0-1-1,0 0 1,0-1 0,0 0-1,0-1 1,1 0-1,18-2 1,-14-5-419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18708,'-1'7'262,"0"1"0,0-1 1,0 1-1,-1-1 0,-1 0 0,1 1 1,-1-1-1,-6 11 0,-6 15 176,-7 25 249,3 0 1,3 2-1,3-1 1,1 2-1,-2 71 1,14-129-668,-1 60 250,1-57-252,1 0 0,0 0 0,0 0 0,1-1 0,-1 1 0,1-1 0,0 1 0,4 6 0,-6-12-17,0 1 0,1 0 0,-1-1 0,0 1 0,1-1 0,-1 1 0,0-1 0,1 1 1,-1-1-1,1 1 0,-1-1 0,0 0 0,1 1 0,0-1 0,-1 0 0,1 1 0,-1-1 0,1 0 0,-1 0 0,2 1 0,-1-1 0,-1 0-1,0 0 1,1 0-1,-1-1 1,1 1-1,-1 0 1,1 0-1,-1-1 1,0 1-1,1 0 1,-1 0-1,1-1 1,-1 1-1,0 0 1,1-1-1,-1 1 1,0 0-1,0-1 1,1 1-1,-1-1 1,0 0-1,10-30 8,4-41-116,6-133 0,-20 202 101,1-17-79,0 17 26,2 10-1,0 5 38,0 0 0,1 0 1,0-1-1,1 0 1,0 0-1,1 0 1,0 0-1,15 18 1,-17-24 23,0-1 1,0 0 0,0-1-1,1 1 1,-1-1-1,1 0 1,0 0-1,0 0 1,0 0 0,0-1-1,0 0 1,1 0-1,-1-1 1,1 1-1,-1-1 1,1 0 0,0-1-1,-1 1 1,1-1-1,0 0 1,9-2-1,-6 0 13,0 0 0,0-1-1,0 0 1,0-1 0,-1 0-1,1 0 1,-1-1 0,0 0-1,0 0 1,0-1 0,-1 0-1,0 0 1,0-1 0,-1 0-1,0 0 1,10-15 0,-10 7 2,-6 15-16,0-1 1,-1 1-1,1 0 0,0 0 0,0 0 0,0 0 0,-1 0 1,1-1-1,0 1 0,0 0 0,0 0 0,-1 0 0,1 0 1,0 0-1,0 0 0,-1 0 0,1 0 0,0 0 1,0 0-1,0 0 0,-1 0 0,1 0 0,0 0 0,0 0 1,-1 0-1,1 0 0,0 0 0,0 0 0,-1 0 0,1 0 1,0 0-1,0 0 0,0 1 0,-1-1 0,-2 1-1,-1 1 0,1 0 0,0 0 0,0 0 0,0 0-1,-4 5 1,0 2-5,0-1 0,1 1 0,0 1 0,1-1 1,0 1-1,-5 13 0,8-18 4,0 1 1,0-1-1,0 1 1,1-1-1,0 1 1,0-1-1,0 1 1,1 0-1,0 0 1,0-1-1,0 1 1,1 0-1,2 10 0,-2-14 5,1 1-1,-1 0 0,0-1 0,1 1 0,0-1 0,-1 0 1,1 1-1,0-1 0,0 0 0,0 0 0,0 0 0,1 0 0,-1-1 1,0 1-1,6 2 0,-4-2 3,1-1 1,0 1-1,0-1 1,0 0-1,0 0 1,0 0-1,0-1 1,7 0-1,3-1 9,-1 0 0,0-2 0,0 1 0,0-2 0,21-8 1,7-7 20,-1-1 0,0-3 1,58-43-1,-97 65-36,-1 0 0,1-1 0,-1 1 0,1 0 1,0 0-1,-1 1 0,1-1 0,0 0 0,0 1 0,0-1 1,0 1-1,0-1 0,2 1 0,-3 0 1,-1 0 0,0 0 0,1 0 0,-1 0 0,0 0 1,1 1-1,-1-1 0,0 0 0,1 0 0,-1 0 0,0 1 0,0-1 0,1 0 0,-1 0 0,0 1 0,0-1 0,1 0 1,-1 1-1,0-1 0,0 0 0,0 1 0,0-1 0,1 0 0,-1 1 0,0 16 13,-5 13 20,2-20-2,1-1-1,1 1 1,0 0 0,0 0 0,2 19 0,-1-28-54,0 0-1,0-1 1,0 1-1,0 0 0,0-1 1,0 1-1,0 0 1,0-1-1,1 1 1,-1-1-1,0 1 0,0 0 1,1-1-1,-1 1 1,0 0-1,1-1 1,-1 1-1,0-1 0,1 1 1,-1-1-1,1 1 1,-1-1-1,1 1 1,-1-1-1,1 0 1,-1 1-1,1-1 0,0 0 1,-1 1-1,1-1 1,-1 0-1,1 0 1,0 0-1,-1 1 0,1-1 1,0 0-1,-1 0 1,1 0-1,0 0 1,-1 0-1,1 0 0,0 0 1,-1 0-1,1-1 1,0 1-1,-1 0 1,1 0-1,0 0 0,-1-1 1,1 1-1,-1 0 1,1-1-1,-1 1 1,1-1-1,-1 1 0,1 0 1,-1-1-1,1 1 1,-1-1-1,1 1 1,-1-1-1,0 0 1,1 1-1,-1-1 0,0 1 1,1-2-1,5-9-272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17716,'-3'-7'1632,"3"10"-1224,4 4-144,9 10 552,7 2-696,10 3 105,9 7-225,11 3-161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194 367 18028,'-20'4'1197,"0"1"0,0 1 0,-24 11 0,37-14-834,-1 1 0,1 0 0,0 0 0,0 0 0,0 1 0,0 0 0,1 1 0,0-1 0,0 1-1,-8 11 1,13-15-314,0-1 0,0 0-1,0 0 1,1 0-1,-1 0 1,1 0 0,-1 1-1,1-1 1,-1 0-1,1 0 1,0 1 0,0-1-1,-1 0 1,1 1-1,0-1 1,0 0 0,1 3-1,-1-4-24,0 1-1,1 0 0,-1 0 1,1-1-1,-1 1 0,1 0 1,-1-1-1,1 1 0,-1 0 1,1-1-1,0 1 0,-1-1 1,1 1-1,0-1 0,-1 1 1,1-1-1,0 0 0,0 1 1,-1-1-1,2 0 1,4 2 24,-1-1 0,1-1 0,-1 1 0,1-1 1,0 0-1,-1-1 0,7 0 0,21-5 12,-1-2-1,0-1 0,0-2 0,-1-1 0,0-1 0,-1-2 0,-1-1 0,35-25 1,-30 16-8,0-1 0,-2-2 0,-1-2 0,-1 0 0,-2-2 1,-1-1-1,30-48 0,-50 69-26,-1 0 0,-1 0 0,0 0 1,4-16-1,-9 28-25,1 0 0,-1 0 0,0 0 0,0-1 0,0 1 0,0 0 0,0 0 0,0 0 0,0 0 0,0-1 0,0 1 0,1 0 0,-1 0 0,0 0 0,0 0 0,0-1 0,0 1 0,0 0 0,0 0 0,0 0 1,0-1-1,0 1 0,0 0 0,0 0 0,0 0 0,-1 0 0,1-1 0,0 1 0,0 0 0,0 0 0,0 0 0,0-1 0,0 1 0,0 0 0,0 0 0,-1 0 0,1 0 0,0 0 0,0 0 0,0-1 0,0 1 0,0 0 0,-1 0 0,1 0 1,0 0-1,0 0 0,0 0 0,0 0 0,-1 0 0,1 0 0,0 0 0,0 0 0,0 0 0,-1 0 0,1 0 0,0 0 0,0 0 0,0 0 0,0 0 0,-1 0 0,1 0 0,0 0 0,0 0 0,0 0 0,-1 0 0,1 0 0,0 0 0,0 0 0,-12 10 46,-2 6-39,1 2-1,0 0 0,2 0 1,0 2-1,1-1 0,1 1 1,1 0-1,0 1 0,2 0 1,0 0-1,2 0 0,0 1 1,0 25-1,4-38-88,0 1 0,1-1 0,0 0 0,0 0 0,1 0-1,0 0 1,1 0 0,0 0 0,7 14 0,-7-18 33,0 1-1,0-1 1,1-1 0,0 1-1,-1 0 1,2-1-1,-1 0 1,0 0 0,1 0-1,0-1 1,-1 1-1,2-1 1,-1 0 0,0 0-1,0-1 1,7 2-1,23 5-244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207 130 15979,'9'-6'766,"0"-1"-1,-1 1 0,0-1 0,0-1 1,-1 1-1,0-1 0,-1-1 0,1 1 0,5-12 1,-12 20-670,1-1-1,-1 0 1,0 0 0,0 1 0,1-1 0,-1 0-1,0 0 1,0 0 0,0 1 0,0-1 0,0 0-1,0 0 1,0 0 0,0 1 0,0-1 0,0 0-1,0 0 1,0 0 0,0 1 0,-1-1 0,1 0-1,0 0 1,-1 1 0,1-1 0,-1 0 0,1 1-1,-1-2 1,-1 1-6,1 0 0,0 0 0,-1 1-1,1-1 1,-1 0 0,1 1 0,-1-1 0,1 1 0,-1 0-1,1-1 1,-1 1 0,1 0 0,-3 0 0,-5 0 128,-1 0 1,1 1-1,-15 3 1,3 2-132,-1 0 0,1 1 0,1 1-1,-1 0 1,1 2 0,1 1 0,-22 15 0,39-24-85,-1-1 1,1 1 0,0 0-1,0 0 1,0 0-1,0 0 1,0 0 0,0 0-1,1 1 1,-1-1-1,-1 4 1,3-6-3,0 1 1,0-1-1,0 0 0,0 1 0,0-1 1,0 1-1,0-1 0,0 0 0,0 1 1,0-1-1,0 0 0,0 1 0,0-1 1,0 1-1,0-1 0,1 0 0,-1 1 1,0-1-1,0 0 0,0 1 0,0-1 1,1 0-1,-1 1 0,0-1 0,0 0 0,1 0 1,-1 1-1,0-1 0,1 1 0,1-1 3,-1 1-1,1 0 0,0-1 0,-1 0 0,1 1 0,0-1 0,0 0 0,-1 1 0,1-1 0,3-1 0,38-2 41,-1-3 0,45-12 1,8 0 13,-79 15-49,6-1 1,43-1 1,-60 4-14,-1 1 0,1 0 0,-1 1-1,0-1 1,1 1 0,-1 0 0,0 0 0,1 0 0,-1 1 0,0-1 0,0 1 0,0 0 0,0 0 0,0 0-1,-1 1 1,5 3 0,-6-4 1,-1 1-1,1-1 1,-1 0-1,1 1 1,-1-1-1,0 1 1,0-1-1,0 1 1,-1-1 0,1 1-1,0 0 1,-1-1-1,0 1 1,0 0-1,0 0 1,0-1-1,0 1 1,0 0-1,-1 0 1,0 3-1,-3 6-11,1-1 0,-1 1 0,-8 15 0,-11 16-15,-2 0 1,-2-1 0,-33 38-1,-102 110 188,160-188-154,-37 41 209,-68 58-1,94-92-84,12-9-126,1 0 0,0 0 0,0 0-1,0 0 1,0-1 0,0 1 0,0 0 0,0 0 0,-1 0-1,1 0 1,0 0 0,0 0 0,0 0 0,0 0-1,0 0 1,0 0 0,0-1 0,0 1 0,0 0-1,0 0 1,0 0 0,0 0 0,-1 0 0,1 0-1,0-1 1,0 1 0,0 0 0,0 0 0,0 0-1,0 0 1,0 0 0,0 0 0,0-1 0,0 1-1,0 0 1,0 0 0,1 0 0,-1 0 0,0 0-1,0 0 1,0-1 0,0 1 0,0 0 0,0 0-1,0 0 1,0 0 0,0 0 0,0 0 0,1 0-1,14-28 46,-12 22-64,60-99-316,107-137 0,-149 217 283,82-94-241,-86 101 241,2 1 1,0 1-1,0 0 1,26-14-1,-39 26 47,0 1-1,1 0 0,0 0 1,-1 1-1,1-1 0,14-1 1,-20 3 0,1 1 1,-1 0-1,0 0 0,1 0 1,-1 0-1,0 0 1,1 0-1,-1 0 0,1 0 1,-1 0-1,0 0 1,1 1-1,-1-1 0,0 1 1,1-1-1,-1 1 1,0-1-1,0 1 0,0 0 1,1 0-1,-1 0 1,0-1-1,0 1 1,0 0-1,0 0 0,0 0 1,-1 1-1,1-1 1,0 0-1,0 0 0,-1 0 1,1 1-1,-1-1 1,1 0-1,-1 0 0,1 1 1,-1-1-1,0 1 1,0-1-1,1 2 0,-2 10 4,1 0-1,-2 0 1,0 0-1,0-1 1,-1 1-1,-1 0 1,0-1-1,-1 0 1,-9 18-1,6-14 20,1 0 0,1 1 0,-7 32-1,13-48-11,-1 0 0,1 0 0,0 0 0,0 0 0,0 0-1,0 0 1,0 0 0,0 0 0,0 1 0,0-1 0,0 0-1,1 0 1,-1 0 0,0 0 0,1 0 0,-1 0-1,1 1 1,0-2-2,-1 1 0,1-1-1,-1 0 1,0 0 0,1 1 0,-1-1-1,1 0 1,-1 0 0,1 0 0,-1 0-1,1 1 1,-1-1 0,1 0 0,-1 0-1,1 0 1,-1 0 0,1 0 0,-1 0-1,1 0 1,-1-1 0,1 1-1,-1 0 1,1 0 0,-1 0 0,1-1-1,3-1 27,0 0 0,0 0 0,0 0 0,0-1 0,-1 0 0,1 0 0,2-3 0,20-22 130,-2-1 0,-1 0 1,-2-2-1,-1-1 0,-1 0 0,-1-1 1,-3-1-1,23-70 0,-27 51-511,-8 58 43,-1-1 0,1 0 0,0 0 0,1 0 0,-1 0 1,1 0-1,0-1 0,-1 1 0,2-1 0,-1 0 0,0 0 0,0-1 0,1 1 1,0-1-1,-1 0 0,10 2 0,4 2-729,0-2 0,-1 0 0,27 2 0,4-3-281,3-2-116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5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322 324 17668,'0'0'95,"0"0"1,0-1-1,0 1 1,-1-1-1,1 1 1,0 0-1,0-1 1,0 1-1,-1 0 1,1-1-1,0 1 1,0 0-1,-1 0 1,1-1-1,0 1 1,-1 0-1,1 0 1,0-1-1,-1 1 1,1 0-1,0 0 1,-1 0-1,1 0 1,-1-1-1,1 1 1,0 0-1,-1 0 1,1 0-1,-1 0 1,1 0-1,0 0 1,-1 0-1,1 0 1,-1 0-1,-18 2 228,18-1-87,-20 3 252,0 1 1,1 2 0,0 0 0,0 1 0,1 1 0,0 0 0,0 2 0,1 0 0,1 1-1,0 1 1,-21 20 0,33-28-416,0 1-1,0 0 1,0 0-1,1 0 1,0 0-1,-4 8 1,7-13-62,0 1 1,1-1-1,-1 0 0,1 1 0,-1-1 1,1 1-1,0-1 0,-1 1 1,1-1-1,0 1 0,0-1 1,0 1-1,0-1 0,0 0 1,0 1-1,0-1 0,1 1 1,-1-1-1,1 1 0,-1-1 0,1 0 1,-1 1-1,1-1 0,0 0 1,-1 1-1,1-1 0,0 0 1,0 0-1,0 0 0,0 0 1,0 0-1,0 0 0,1 0 1,-1 0-1,0 0 0,0 0 0,2 0 1,3 1 1,-1 0 0,1 0 0,-1-1 0,1 1 0,0-2 0,-1 1 0,1 0 0,0-1 0,0 0 0,-1-1 0,1 1 0,0-1 0,0 0 0,-1 0 0,1-1 0,8-3 0,9-5 38,0 0-1,30-20 1,-50 28-46,133-95 113,-42 28-292,-76 60-16,-18 9 185,0 0 0,0 0-1,1 0 1,-1 0 0,0 1-1,0-1 1,0 0 0,0 0-1,0 0 1,1 0 0,-1 1-1,0-1 1,0 0 0,0 0-1,0 0 1,0 0 0,0 1-1,0-1 1,0 0 0,0 0-1,0 0 1,0 1 0,0-1-1,0 0 1,0 0 0,0 0-1,0 1 1,0-1 0,0 0-1,0 0 1,0 0 0,0 1-1,0-1 1,0 0 0,0 0-1,-1 0 1,1 0 0,0 1-1,0-1 1,0 0 0,0 0-1,0 0 1,-1 0 0,-21 34-449,15-24 327,3-1-186,10-9 169,17-15 178,-4 3 116,-19 12-146,0 0 1,0 0 0,0 0 0,0 0-1,0 0 1,0 0 0,0 0 0,0 0-1,0 0 1,0 0 0,1 0 0,-1 0-1,0 0 1,0 0 0,0 0 0,0 0 0,0 0-1,0 0 1,0 0 0,0 0 0,0 0-1,0 0 1,1 0 0,-1 0 0,0 1-1,0-1 1,0 0 0,0 0 0,0 0-1,0 0 1,0 0 0,0 0 0,0 0 0,0 0-1,0 0 1,0 0 0,0 0 0,0 0-1,0 0 1,0 1 0,0-1 0,0 0-1,0 0 1,1 0 0,-1 0 0,0 0-1,0 0 1,0 0 0,0 0 0,0 0 0,-1 0-1,1 1 1,0-1 0,0 0 0,0 0-1,0 0 1,0 0 0,0 0 0,-2 10 121,-6 6 23,-26 54 311,-27 75 1,35-79-278,-15 37 35,-44 103 153,107-260 510,41-62-901,5 3 0,5 3 0,4 3 0,163-172 0,-208 246-163,1 2 1,1 0-1,68-45 1,-66 57 3,-35 19 175,-1-1-1,0 1 0,1 0 0,-1 0 1,1-1-1,-1 1 0,1 0 1,-1 0-1,1 0 0,-1 0 0,1 0 1,-1 0-1,1 0 0,-1 0 0,1 0 1,-1 0-1,1 0 0,-1 0 1,1 0-1,-1 0 0,1 0 0,-1 1 1,1-1-1,-1 0 0,1 0 0,-1 0 1,0 1-1,1-1 0,-1 0 1,1 1-1,-1 0 0,1-1 0,-1 1 0,0 0-1,0 0 1,0 0 0,0 0 0,0 0 0,0 0-1,0-1 1,0 1 0,0 0 0,0 0-1,0 0 1,-1 0 0,1 0 0,-1 1 0,-3 7-11,-1 0 1,0 0 0,0 0 0,-1-1 0,0 0 0,-8 9 0,-48 44 23,52-51-2,-31 25 38,28-24-6,-1 0 0,2 1 1,0 0-1,-12 15 1,24-26-38,-1 0 1,1-1 0,-1 1 0,1 0 0,0 0 0,-1-1-1,1 1 1,0 0 0,0 0 0,-1 0 0,1-1-1,0 1 1,0 0 0,0 0 0,0 0 0,0 0 0,0-1-1,0 1 1,0 0 0,1 0 0,-1 0 0,0-1-1,0 1 1,1 0 0,-1 0 0,0-1 0,1 1 0,-1 0-1,1-1 1,-1 1 0,1 0 0,-1-1 0,1 1 0,0-1-1,-1 1 1,1 0 0,0-1 0,-1 0 0,1 1-1,0-1 1,0 1 0,6 2-35,-1 0 0,0 0 0,1-1-1,6 2 1,-3-1 12,-10-3 21,17 5-50,-1 1 0,-1 0 0,1 2 1,25 15-1,-38-21 52,-1 0 0,1 0-1,-1 0 1,1 0 0,-1 0 0,0 0 0,0 0 0,0 1-1,0-1 1,0 1 0,-1 0 0,1-1 0,-1 1 0,1 0-1,-1 0 1,0 0 0,0 0 0,-1 0 0,1 0 0,-1 0-1,1 0 1,-1 0 0,0 0 0,0 0 0,0 1 0,0-1-1,-1 0 1,0 0 0,1 0 0,-1 0 0,0 0 0,0 0-1,-3 5 1,-2 1 59,0 1-1,-1-1 0,0-1 1,0 1-1,0-1 0,-1-1 1,-1 1-1,1-1 1,-14 8-1,6-5 109,-1 0 1,-1-1-1,0 0 1,-26 8-1,40-16-189,1 0-1,-1 0 1,0 0-1,1-1 1,-1 1-1,0-1 1,1 0-1,-1 0 1,0 0-1,0-1 1,1 1-1,-1-1 0,1 0 1,-8-2-1,10 2-28,-1 0-1,1 0 1,-1 0-1,1-1 1,-1 1-1,1 0 1,0-1-1,0 1 1,0 0-1,0-1 1,0 0-1,0 1 1,0-1-1,0 1 1,0-1-1,1 0 1,-1 0-1,1 0 1,0 1-1,-1-1 1,1 0-1,0 0 0,0 0 1,0 0-1,0 1 1,0-1-1,1 0 1,-1 0-1,0 0 1,1 1-1,1-4 1,10-23-357,7 0-155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47 213 18940,'9'0'1127,"5"-1"763,-1-1 1,22-4 0,-32 5-1752,-1 1 1,0-1-1,0 1 1,0-1-1,0 0 0,0 0 1,0 0-1,0 0 1,0 0-1,0 0 0,0-1 1,-1 1-1,1 0 1,0-1-1,-1 0 1,1 1-1,-1-1 0,0 0 1,0 0-1,1 0 1,-1 1-1,0-1 0,1-4 1,-2 5-129,0 0 0,0 0 0,0-1 1,0 1-1,0 0 0,0 0 0,0 0 1,0 0-1,0 0 0,0 0 0,-1 0 0,1 0 1,0 0-1,-1 0 0,1 0 0,-1 0 0,1 1 1,-1-1-1,0 0 0,1 0 0,-1 0 0,0 1 1,-1-2-1,0 0-5,-1 0 0,1 1 0,-1 0 0,1-1 0,-1 1 0,0 0 0,1 0 0,-6 0 1,-1-1-9,0 1 1,0 0 0,0 1 0,-16 1-1,18 1 9,0-1-1,0 1 1,0 0-1,-10 5 0,16-7-4,-1 1-1,1-1 0,0 1 0,0 0 0,0-1 0,0 1 0,0 0 0,0 0 0,0 0 0,0 0 0,0 0 0,1 0 0,-1 0 0,-1 2 1,2-2 0,0-1 1,0 1 0,0 0 0,0 0-1,0 0 1,0-1 0,0 1 0,0 0-1,0 0 1,0-1 0,1 1 0,-1 0-1,0 0 1,1-1 0,-1 1 0,0 0-1,1-1 1,-1 1 0,1 0 0,-1-1-1,1 1 1,-1-1 0,1 1 0,-1-1-1,1 1 1,0-1 0,0 1 0,7 4 18,1 0 1,-1-1 0,0 0-1,1-1 1,0 0 0,16 4-1,0 0-11,24 8 4,-1 3 0,56 27 0,-89-37 1,-1 0-1,0 1 1,0 1-1,-1 0 1,0 0-1,0 2 1,-1-1-1,-1 2 0,0-1 1,16 27-1,-25-35 39,0 0 0,0 0-1,-1 1 1,1-1-1,-1 1 1,1 6 0,0 1 657,-4-26-479,1-1 0,0 1 0,1-1 1,1 1-1,2-18 0,-1 7-91,2-29-244,2 0 0,2 0-1,22-76 1,-29 125 44,2-1 0,-1 1 0,1-1-1,-1 1 1,1 0 0,1 0 0,-1 0 0,5-4 0,-7 8 5,0 0 1,0 0-1,0 0 1,0 0-1,0 0 0,0 0 1,1 0-1,-1 1 1,0-1-1,1 1 0,-1-1 1,0 1-1,1-1 1,-1 1-1,0 0 1,1 0-1,-1-1 0,1 1 1,-1 0-1,1 0 1,-1 1-1,0-1 0,1 0 1,-1 0-1,1 1 1,-1-1-1,0 1 1,1-1-1,-1 1 0,0-1 1,0 1-1,1 0 1,-1 0-1,0 0 0,0-1 1,0 1-1,2 2 1,2 3-630,0-1 0,0 1 0,0 0 0,-1 0 0,5 10 0,-7-14 436,-1 0-1,0 1 1,1-1-1,-1 1 1,0 0-1,-1-1 1,1 1-1,0-1 1,-1 1-1,0 0 1,1 0-1,-1-1 1,0 1-1,0 0 1,-1 0-1,1-1 1,-2 6-1,-7 3-1258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5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18468,'14'1'2000,"19"-1"-1239,3-7-297,10 0 880,2 0-616,-3 0-2864,1-1 2256,-11 3-520,-3 0-313</inkml:trace>
  <inkml:trace contextRef="#ctx0" brushRef="#br0" timeOffset="1">433 12 19428,'-3'4'3345,"5"-4"-2801,7-1 1184,3-2-1056,8-1-95,3-1-233,9 3-472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22173,'0'0'74,"-1"0"1,1-1 0,-1 1 0,1 0-1,-1 0 1,0 0 0,1 0-1,-1 0 1,1 0 0,-1 0 0,0 0-1,1 0 1,-1 0 0,1 0-1,-1 0 1,1 1 0,-1-1 0,0 0-1,1 0 1,-1 1 0,1-1-1,-1 0 1,1 0 0,-1 1 0,1-1-1,0 1 1,-1-1 0,1 0-1,-1 1 1,1-1 0,0 1 0,-1-1-1,1 2 1,-15 20 360,-3 15 48,1 1 0,2 1 0,1 0 0,2 0 0,2 2 0,2-1 0,-5 70 0,12-99-426,1 0 0,0 0 1,1 0-1,0 0 1,1 0-1,0 0 0,4 12 1,-5-20-28,0 0 0,0 0 0,0 0 0,1-1 0,0 1 0,-1 0 0,1-1 0,0 1 0,0-1 0,0 0 0,0 1 0,1-1 0,-1 0 0,1-1 0,-1 1 0,1 0 0,0-1 0,-1 1 0,1-1 0,0 0 0,0 0 0,0 0 0,0 0 0,0 0 0,0-1 0,0 0 0,0 1 0,0-1 0,6-1-1,-2 0 38,1 0 0,0-1-1,0 0 1,0 0-1,-1-1 1,1 0 0,-1 0-1,0-1 1,0 0-1,0 0 1,-1-1-1,1 0 1,-1 0 0,0 0-1,-1-1 1,7-7-1,3-5 28,-1-1-1,-1-1 1,-1 1-1,14-29 1,-16 25-65,-1 0 1,-1 0-1,8-35 1,-13 45-130,-1-1 1,0 0-1,-1 1 0,0-1 1,-1 1-1,-1-1 0,-4-22 1,5 34 16,0 0 0,-1 0 0,1 0 0,-1 1 1,1-1-1,-1 0 0,0 0 0,0 1 0,0-1 1,0 0-1,0 1 0,0-1 0,0 1 0,0-1 0,-1 1 1,1 0-1,0 0 0,-1-1 0,1 1 0,-1 0 1,-2-1-1,2 2-311,0-1 1,-1 1 0,1 0-1,0-1 1,-1 1-1,1 1 1,0-1 0,-1 0-1,1 0 1,0 1-1,-1-1 1,1 1 0,0 0-1,0 0 1,-4 2-1,5-3 260,0 1 0,-1-1-1,1 0 1,0 1-1,0-1 1,-1 0 0,1 0-1,0 0 1,0 0 0,-1 0-1,1 0 1,0 0 0,0 0-1,-1-1 1,1 1-1,0 0 1,0-1 0,0 1-1,-1-1 1,1 1 0,0-1-1,0 1 1,0-1 0,0 0-1,0 0 1,0 0-1,-1-1 1,-16-13-1018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14523,'0'1'1752,"10"3"-759,6 1-353,11 0 1048,6 3-280,7 2-311,4-2-201,4 4-256,-1-1-312,-4-1-864,-4-1 600,-8-2-128,-5-1-64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8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20404,'-29'3'1393,"0"1"-1,-43 13 1,59-13-1027,1 0 0,-1 1 0,1 0 0,1 1 0,-1 0 0,1 1 0,-20 16 0,28-20-283,0-1-1,0 1 1,0 0 0,1 0 0,-1 1 0,1-1-1,0 1 1,0-1 0,0 1 0,0-1-1,1 1 1,-1 0 0,1 0 0,0 0 0,-1 6-1,2-7-44,0 0 0,0 0 0,1 0 1,-1 0-1,1 0 0,-1 0 0,1 0 0,0 0 0,0 0 0,0 0 0,1 0 0,-1 0 0,1-1 0,0 1 0,-1 0 0,1-1 0,0 1 0,0-1 0,1 0 0,3 3 0,4 2 19,0 0-1,0-1 1,1 0-1,0-1 1,0 0 0,0-1-1,1 0 1,-1 0-1,1-2 1,15 3-1,1-2 15,0 0-1,0-2 0,37-4 0,-53 2-45,1 0-1,-1-2 1,0 1 0,1-2 0,-2 1-1,1-2 1,0 1 0,16-11-1,-25 14-45,0-1 0,0 0-1,0 0 1,0 0-1,0-1 1,-1 1 0,1-1-1,-1 1 1,0-1-1,0 0 1,0 0 0,0 0-1,0 0 1,0 0-1,-1-1 1,0 1-1,0 0 1,1-1 0,-2 1-1,1-1 1,0 1-1,-1-1 1,0 1 0,0-1-1,0 1 1,0-1-1,0 0 1,-1 1 0,1-1-1,-1 1 1,0-1-1,0 1 1,-1 0 0,-1-4-1,-1-1-174,-1 1-1,0 0 1,-1 0 0,1 0 0,-1 1-1,-1 0 1,1 0 0,-1 0-1,0 1 1,-8-5 0,-8-7-217,6 2-194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26 17164,'0'-1'66,"0"0"-1,0 0 1,-1 0 0,1 0 0,0-1 0,0 1 0,-1 1 0,1-1 0,-1 0 0,1 0 0,-1 0-1,1 0 1,-1 0 0,1 0 0,-1 0 0,0 1 0,0-1 0,1 0 0,-1 0 0,0 1 0,0-1-1,0 1 1,0-1 0,-1 0 0,0 0 7,-1 1 0,1-1 0,-1 1 0,1-1 0,-1 1 0,1 0-1,-1 0 1,1 0 0,-6 1 0,-5 2 122,0 0 1,0 1-1,-14 6 0,21-8 6,-16 6 10,0 2 0,0 0 1,1 2-1,0 0 0,1 2 1,0 0-1,1 1 0,-32 33 0,48-45-197,1 0-1,-1 1 1,1-1-1,-1 1 1,1-1-1,0 1 1,1 0-1,-4 7 0,5-9-14,0-1 0,0 0-1,-1 1 1,1-1-1,0 0 1,0 1 0,0-1-1,1 0 1,-1 1-1,0-1 1,0 0 0,1 1-1,-1-1 1,1 0-1,-1 0 1,1 1-1,-1-1 1,1 0 0,0 0-1,0 0 1,-1 0-1,1 0 1,0 0 0,0 0-1,0 0 1,0 0-1,0 0 1,1 0 0,-1-1-1,1 2 1,10 3-52,-1-1-1,1 0 1,0 0 0,0-1 0,23 3 0,10 2-136,-30-5 120,-1 1 0,0 1 0,-1 0 0,1 1 0,-1 0 1,0 1-1,17 11 0,-26-15 60,-1 0 0,1 0 0,-1 0 0,0 0 0,0 1 0,0-1 0,0 1 1,-1 0-1,1 0 0,-1 0 0,0 0 0,0 0 0,-1 0 0,1 0 0,-1 1 0,0-1 0,0 1 1,0-1-1,-1 1 0,1-1 0,-1 1 0,0-1 0,-1 1 0,1-1 0,-1 1 0,0-1 0,-2 8 1,-1-2 100,0 0 1,-1-1-1,0 1 1,-1-1-1,0-1 1,0 1-1,-1-1 1,0 0-1,0 0 1,-1-1-1,0 0 1,0 0-1,0-1 1,-1 0-1,0-1 1,-16 8-1,15-9 63,0 0-1,0 0 1,0-1-1,0-1 1,-1 1-1,1-2 0,-16 2 1,19-3-80,0 0 0,0-1-1,0 0 1,0 0 0,0 0 0,0-1 0,1 0-1,-1 0 1,0-1 0,1 1 0,-11-8 0,16 9-120,-1 0-1,0 0 1,0 0 0,1 0 0,-1 0 0,1-1 0,-1 1 0,1-1 0,0 1-1,-1-1 1,1 1 0,0-1 0,0 0 0,0 0 0,0 1 0,0-1 0,1 0-1,-1 0 1,1 0 0,-1 0 0,1 0 0,-1 0 0,1 0 0,0 0 0,0 0-1,0 0 1,0 0 0,1 0 0,-1 0 0,0 0 0,1 0 0,-1 0 0,1 0-1,0 0 1,0 0 0,0 1 0,0-1 0,0 0 0,0 0 0,0 1-1,0-1 1,3-2 0,18-20-444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73 18044,'1'-2'126,"0"0"1,-1 0-1,1 0 0,-1 0 1,0 0-1,0 0 1,0-1-1,0 1 0,0 0 1,0 0-1,-1 0 0,1 0 1,-1 0-1,1 0 1,-1 0-1,0 0 0,0 0 1,1 0-1,-2 0 1,1 0-1,0 0 0,0 1 1,0-1-1,-1 0 0,1 1 1,-1-1-1,0 1 1,1 0-1,-1-1 0,0 1 1,0 0-1,0 0 0,1 0 1,-1 0-1,0 1 1,-1-1-1,1 0 0,-3 0 1,-4-1 173,-1 0 0,0 0 0,1 1 0,-1 1 0,0 0 0,0 0 0,-13 2 0,6 1-192,1 1 1,0 0-1,0 1 0,0 1 0,1 0 0,0 1 0,0 1 0,-19 13 0,26-15-142,0 0 0,0 0 0,1 1 0,-1-1 0,1 2-1,1-1 1,0 1 0,0 0 0,0 0 0,1 1 0,0-1 0,1 1 0,0 0-1,0 1 1,-3 11 0,7-18-8,-1 0 1,1-1-1,0 1 0,-1-1 1,1 1-1,0 0 0,1-1 0,-1 1 1,0 0-1,1-1 0,0 1 1,-1-1-1,1 1 0,0-1 0,0 1 1,0-1-1,3 5 0,-1-5-24,-1 1 1,1 0-1,0-1 0,0 1 0,0-1 0,0 0 0,0 0 1,1 0-1,-1 0 0,0-1 0,5 2 0,9 2-190,0-1-1,1-1 1,-1-1-1,25 1 1,-30-2 144,50 1-411,43 4-240,-91-5 640,1 2 0,0 0 0,0 0-1,23 10 1,-36-12 127,0 0 0,0 0 0,0 0 0,0 0 0,0 0 0,0 0 0,0 0-1,0 1 1,-1-1 0,1 1 0,-1-1 0,1 1 0,-1 0 0,1-1 0,-1 1 0,0 0 0,0 0 0,1 2-1,-2-2 20,0-1-1,0 1 0,0-1 0,0 1 0,0-1 0,0 1 0,-1-1 0,1 1 0,0-1 0,-1 0 0,1 1 1,-1-1-1,0 0 0,0 1 0,1-1 0,-1 0 0,0 0 0,0 1 0,0-1 0,0 0 0,0 0 0,0 0 1,-1 0-1,1-1 0,0 1 0,-3 1 0,-13 8 287,0 0-1,-1-2 1,0 0 0,0-1-1,-39 10 1,9-7 365,-61 4 1,98-12-619,-42 1-123,49-3-39,1 0 0,-1 0 1,0-1-1,0 1 0,0-1 1,0 0-1,1 0 0,-1-1 0,0 1 1,-5-3-1,8 3 84,0 0 0,0 0-1,1-1 1,-1 1 0,0 0 0,1 0-1,-1 0 1,0 0 0,1-1-1,-1 1 1,1 0 0,0 0 0,-1-1-1,1 1 1,0 0 0,0-1 0,0 1-1,0 0 1,0-1 0,0 1 0,0 0-1,0-1 1,1 1 0,-1 0 0,0-1-1,1 1 1,-1 0 0,2-3 0,13-27-461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 17236,'13'-11'1878,"-13"11"-1841,1 0 0,-1 0 0,0 0 1,0 0-1,0 0 0,0 0 1,0 0-1,1 0 0,-1 0 1,0 1-1,0-1 0,0 0 0,0 0 1,0 0-1,1 0 0,-1 0 1,0 0-1,0 0 0,0 0 1,0 0-1,0 0 0,0 1 0,0-1 1,1 0-1,-1 0 0,0 0 1,0 0-1,0 0 0,0 1 1,0-1-1,0 0 0,0 0 0,0 0 1,0 0-1,0 0 0,0 1 1,0-1-1,0 0 0,0 0 1,0 0-1,0 0 0,0 1 0,0-1 1,0 0-1,0 0 0,-7 32 2000,6-29-1983,-10 39 143,1 0-1,3 1 1,1 0 0,2 0 0,2 0 0,2 0 0,2 0 0,2 0 0,2 0 0,1 0 0,24 73 0,-60-176-2859,2-4 969,1 2 502,2 0 0,-19-80 1,42 138 1324,0 1-1,0-1 1,1 0 0,-1 0 0,1 1 0,0-1-1,1-5 1,-1 8-74,0 1 0,1-1 1,-1 0-1,0 0 0,1 0 0,0 0 0,-1 1 0,1-1 0,-1 0 0,1 1 0,0-1 0,-1 0 1,1 1-1,0-1 0,0 1 0,-1-1 0,1 1 0,0-1 0,0 1 0,0 0 0,0-1 1,0 1-1,0 0 0,0 0 0,-1-1 0,1 1 0,0 0 0,0 0 0,0 0 0,0 0 0,0 0 1,1 1-1,33 1 554,51 9 0,-18-2-846,-22-4 143,4-1-79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 16019,'-5'-4'2998,"-10"4"-2702,13 0 43,-4 2-119,0-1-1,0 1 1,1-1 0,-1 2-1,0-1 1,1 1-1,-1-1 1,1 2-1,0-1 1,0 0 0,0 1-1,0 0 1,1 0-1,-1 1 1,1-1 0,0 1-1,0 0 1,-5 10-1,4-8-206,2-1-1,-1 1 1,1 0-1,0 0 0,0 0 1,1 1-1,0-1 1,0 1-1,1-1 0,0 1 1,0-1-1,1 1 1,0 0-1,1 13 0,0-18 3,-1 0-1,1 0 1,0-1-1,0 1 0,-1 0 1,2-1-1,-1 1 1,0-1-1,0 1 0,1-1 1,0 0-1,-1 1 0,1-1 1,0 0-1,0 0 1,0 0-1,0 0 0,1-1 1,-1 1-1,0-1 1,1 1-1,-1-1 0,1 0 1,-1 0-1,1 0 0,0 0 1,-1 0-1,1 0 1,0-1-1,0 0 0,-1 1 1,1-1-1,0 0 0,4-1 1,2 0 35,-1-1 1,1 1-1,-1-2 0,1 1 1,-1-2-1,0 1 0,0-1 1,0 0-1,-1 0 1,8-6-1,-3 1 31,0 0-1,-1-1 1,0 0 0,-1-1-1,0-1 1,0 1 0,-1-1-1,-1-1 1,0 0 0,-1 0 0,9-23-1,-15 35-71,0-1 0,-1 0 0,1 1 0,-1-1 0,0 0 0,0 0-1,1 1 1,-1-1 0,0 0 0,-1-2 0,1 3-7,0 1 0,0 0 0,0 0 0,0 0 0,0 0 0,0-1 0,-1 1 0,1 0 0,0 0 0,0 0 1,0 0-1,0-1 0,-1 1 0,1 0 0,0 0 0,0 0 0,0 0 0,-1 0 0,1 0 0,0 0 0,0 0 0,0 0 0,-1 0 0,1-1 0,0 1 0,0 0 0,-1 0 0,1 0 0,0 0 0,0 1 1,0-1-1,-1 0 0,1 0 0,0 0 0,0 0 0,-1 0 0,1 0 0,0 0 0,0 0 0,0 0 0,-1 1 0,-2 0 5,1 1 0,-1 0-1,1 0 1,-1 0 0,1 1 0,0-1 0,0 1 0,0-1-1,-2 4 1,1-1-2,-1 1 0,1 1 0,0-1 0,1 0 0,0 1-1,0-1 1,0 1 0,0 0 0,0 7 0,2-12-3,0 0 0,0 0 0,0 0 0,0 0 0,1 0-1,-1 0 1,0 0 0,1 0 0,-1 0 0,1-1 0,0 1 0,0 0 0,-1 0 0,1-1 0,0 1 0,1 0 0,-1-1 0,0 1 0,0-1-1,1 1 1,-1-1 0,1 0 0,-1 0 0,1 0 0,-1 1 0,1-2 0,0 1 0,-1 0 0,1 0 0,0 0 0,0-1 0,0 1 0,0-1 0,0 1-1,-1-1 1,3 0 0,6 1 4,0-1 0,0 0 0,0 0 0,0-1 0,-1-1 0,1 0 0,0 0 0,-1-1 0,0 0 0,1 0 0,9-6 0,13-8 48,49-34 0,-72 45-46,4-3 15,0 0 0,-1-1-1,17-18 1,-34 33-17,0 1 0,0 0-1,1 0 1,0 0 0,0 0 0,0 1 0,1 0 0,-1-1-1,2 1 1,-1 1 0,1-1 0,0 0 0,-1 13-1,2-18-2,1-1-1,1 0 0,-1 1 0,0-1 0,0 0 1,0 1-1,1-1 0,-1 0 0,1 1 0,-1-1 1,1 0-1,-1 0 0,1 0 0,0 1 0,-1-1 0,1 0 1,0 0-1,0 0 0,0 0 0,0 0 0,1 0 1,1 1 3,-1-1-1,0 0 1,0 0 0,1 0 0,-1-1 0,0 1 0,1 0 0,-1-1 0,1 0 0,4 1-1,1-1 15,0-1 0,0 0 0,0 0 0,0-1 0,0 0 0,10-3-1,-3-2 7,0-1-1,0 0 0,0 0 0,-1-2 1,-1 0-1,1 0 0,-2-1 0,1-1 0,-2 0 1,1-1-1,10-15 0,-28 36-31,1 1-1,0 0 0,1 0 1,0 1-1,1-1 1,0 1-1,0 0 1,1 0-1,0 0 1,1 0-1,0 0 0,1 11 1,0-19-8,1 0 1,-1 0-1,0 0 1,1-1-1,-1 1 0,1 0 1,0 0-1,0-1 1,-1 1-1,1 0 1,0-1-1,1 1 0,-1-1 1,0 1-1,0-1 1,1 0-1,-1 1 1,0-1-1,1 0 1,-1 0-1,4 1 0,-2 0-100,0-1-1,1 0 0,-1-1 1,0 1-1,1-1 1,-1 1-1,1-1 0,-1 0 1,1 0-1,-1 0 0,4-1 1,6-2-296,1-1 1,-1 0-1,-1 0 0,25-13 1,8-8-197,-1-2-203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86 286 14483,'-7'4'526,"1"-1"0,-1 1 0,1 0 0,0 0-1,0 1 1,0 0 0,1 0 0,0 0 0,0 1 0,-7 9 0,10-12-402,0 0 1,1 0-1,-1 0 0,1 0 1,-1 1-1,1-1 1,0 0-1,0 1 1,0-1-1,0 7 1,1-8-78,0 0 1,1 1 0,-1-1-1,0 0 1,1 0-1,-1 0 1,1 0-1,0 0 1,0 0 0,0 0-1,0 0 1,0 0-1,0 0 1,0 0 0,1-1-1,-1 1 1,1 0-1,2 2 1,0-2 19,-1 1 0,2-1 0,-1 1 0,0-1 0,0 0 0,1-1 0,-1 1 0,0-1 0,1 0 0,0 0 1,-1 0-1,1-1 0,0 1 0,-1-1 0,1 0 0,0 0 0,8-2 0,-1-1 55,1 1 0,-1-2 0,0 0 0,0 0 0,17-9 0,-8 1 41,0 0 0,0-2 0,-1 0 0,-1-2 0,-1 0 0,25-27 0,-32 30-111,0 0-1,-2 0 1,1-1-1,-1-1 0,-1 0 1,-1 0-1,0 0 1,-1-1-1,-1 0 1,5-23-1,-9 34-40,0 0 1,-1 0-1,1 0 1,-1-1-1,0 1 1,-1 0-1,0 0 1,1-1-1,-1 1 1,-1 0-1,1 0 1,-3-5-1,3 8-7,-1-1 0,1 1-1,0 0 1,-1 0 0,0 0 0,1 0 0,-1 0-1,0 0 1,0 0 0,0 1 0,0-1 0,0 1-1,-1 0 1,1-1 0,0 1 0,-1 0 0,1 0 0,-1 0-1,1 1 1,-1-1 0,1 1 0,-1-1 0,1 1-1,-1 0 1,-4 0 0,-1 1 2,0 0 0,1 1-1,-1 0 1,1 0 0,-1 0 0,1 1-1,0 1 1,0-1 0,0 1 0,0 0-1,1 1 1,-1-1 0,-6 8 0,7-7-3,0 1 0,0 0 0,0 0 0,1 0 0,0 0 0,1 1 0,-1 0 0,1 0 0,1 0 0,-1 1 0,1-1 0,-4 15 0,7-20-14,0 0 1,-1 0-1,1 1 1,0-1-1,0 0 1,0 0-1,1 0 1,-1 1-1,1-1 1,-1 0-1,1 0 1,-1 0-1,1 0 0,0 0 1,0 0-1,0 0 1,0 0-1,1 0 1,-1 0-1,0 0 1,1-1-1,-1 1 1,1-1-1,0 1 1,0-1-1,-1 1 0,1-1 1,4 2-1,4 2-108,0-1 1,1 0-1,0-1 0,18 4 0,-7-2-49,-17-4 132,9 3-134,-1-1-1,0 2 0,25 11 1,-35-14 161,0-1 0,0 1 1,-1 0-1,1 0 0,-1 0 1,1 0-1,-1 1 0,0-1 1,0 0-1,0 1 0,0 0 1,0-1-1,0 1 0,-1 0 1,0 0-1,1 0 0,-1 0 1,0 0-1,0 0 0,-1 0 1,1 1-1,0 4 0,-9 70 145,8-78-164,0 1 0,0-1-1,0 0 1,0 1-1,0-1 1,0 1 0,0-1-1,0 0 1,0 1-1,0-1 1,1 1 0,-1-1-1,0 0 1,0 1 0,0-1-1,1 0 1,-1 1-1,0-1 1,0 0 0,1 1-1,-1-1 1,0 0-1,0 0 1,1 1 0,-1-1-1,0 0 1,1 0 0,-1 0-1,0 1 1,1-1-1,0 0 1,15-2-913,14-12-501,-10-1 363,0-1 0,0-1 1,-2 0-1,0-2 0,15-20 0,70-106-1416,-99 140 2553,20-34 635,-15 23 559,1 0 0,1 1 0,14-16 0,-39 82 4031,8-26-5036,0 1 0,2 0 1,1 0-1,2 0 0,0 1 0,2-1 1,0 0-1,2 0 0,1 0 0,1 0 1,14 42-1,-9-37-430,16 58-1642,-27-87 368,-3-5 1027,-5-7 85,-38-59-910,-41-64 1596,83 125-179,1 0 1,0 0-1,0 0 1,-4-15 0,8 22-133,0 0 0,-1 0 0,1-1 0,0 1 0,-1 0 0,1 0 0,0-1 0,0 1 1,0 0-1,0 0 0,0-1 0,0 1 0,1 0 0,-1 0 0,0 0 0,0-1 0,1 1 1,-1 0-1,1 0 0,-1 0 0,1 0 0,0 0 0,-1 0 0,1 0 0,0 0 1,0 0-1,0 0 0,0 0 0,0 0 0,0 0 0,0 1 0,0-1 0,0 0 0,0 1 1,0-1-1,0 1 0,0-1 0,0 1 0,1 0 0,-1-1 0,2 1 0,13-1-114,-1 0 0,1 1-1,-1 1 1,1 0 0,-1 1-1,0 1 1,0 0 0,29 11 0,-8-1-147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150 319 16628,'3'-3'402,"0"1"1,0-1 0,0 0 0,-1 0-1,0 0 1,1 0 0,-1 0 0,0-1 0,0 1-1,2-8 1,-4 10-290,1 0 0,-1-1 0,0 1 1,0 0-1,1-1 0,-1 1 0,0 0 0,-1-1 0,1 1 0,0 0 0,0-1 0,0 1 0,-1 0 0,1-1 1,-1 1-1,1 0 0,-1 0 0,1-1 0,-1 1 0,0 0 0,1 0 0,-1 0 0,0 0 0,0 0 0,0 0 0,0 0 1,0 0-1,0 0 0,0 1 0,0-1 0,0 0 0,-1 1 0,1-1 0,0 1 0,-2-2 0,-1 1-47,0 0 0,0 0 0,0 0 0,0 1 0,0-1-1,-1 1 1,1 0 0,0 0 0,0 0 0,0 1 0,0-1-1,0 1 1,0 0 0,0 0 0,0 0 0,0 1 0,1 0-1,-1-1 1,0 1 0,1 1 0,-1-1 0,1 0 0,0 1-1,-5 4 1,2-1-68,1-1-1,0 1 1,0 0-1,0 0 0,1 0 1,0 1-1,0-1 1,1 1-1,0 0 0,0 1 1,0-1-1,-2 10 1,5-13 3,-1 0 1,1-1-1,-1 1 1,1 0-1,0 0 1,0 0-1,1-1 0,-1 1 1,1 0-1,0-1 1,0 1-1,0 0 1,0-1-1,1 1 1,-1-1-1,1 1 1,0-1-1,0 0 1,0 0-1,1 0 1,3 4-1,-2-4 6,0 0 0,0 0 0,0-1 1,0 1-1,1-1 0,-1 0 0,1 0 0,-1-1 0,1 1 0,0-1 0,-1 0 0,1 0 1,0-1-1,0 0 0,-1 1 0,10-2 0,1-1 15,0-1 0,-1 0 0,0-1-1,0-1 1,0 0 0,0-1 0,-1 0 0,24-16-1,-20 10 16,0 0 0,0-1 0,-2 0 0,0-2 0,24-28 0,-33 34-41,-7 9-7,-12 16 1,2 1-89,0 0-1,-7 21 0,14-30-84,1 0 1,0 1-1,0 0 1,1 0-1,0-1 0,1 1 1,-1 12-1,2-19 97,0-1 0,0 1 0,0 0 0,1-1 0,-1 1 0,0 0 0,1-1 0,-1 1 0,1 0-1,-1-1 1,1 1 0,0-1 0,0 1 0,-1-1 0,1 1 0,2 1 0,-2-3-5,0 1-1,0 0 1,0-1-1,0 1 1,0 0 0,1-1-1,-1 1 1,0-1-1,0 0 1,1 1-1,-1-1 1,0 0 0,1 0-1,-1 0 1,0 0-1,1 0 1,-1 0 0,0 0-1,0-1 1,1 1-1,-1 0 1,0-1-1,2 0 1,5-2-257,-1 0-1,0-1 1,0 0 0,0 0 0,0-1-1,0 1 1,-1-2 0,0 1 0,6-7-1,7-9-657,23-32-1,58-106-472,-77 114 2492,31-81 0,-47 96 218,-10 22-350,-8 15 70,1 3-473,1 0 0,1 0 1,0 1-1,0 1 1,-9 18-1,13-23-387,1-1-1,0 1 1,1 0-1,-1 0 0,1 0 1,1 1-1,-1-1 1,1 0-1,0 1 1,1-1-1,0 14 1,1-18-66,0 0-1,0 0 1,0-1 0,0 1 0,1 0 0,-1 0 0,1-1 0,-1 1-1,1-1 1,0 1 0,0-1 0,0 0 0,0 0 0,1 0 0,-1 0-1,1 0 1,-1 0 0,1-1 0,-1 1 0,5 1 0,7 2-17,0 0 0,0 0 0,15 2 0,-1 1 17,-20-6-16,-1 0 0,1 1 0,-1 0 0,0 1 0,0-1 0,0 2 0,0-1 0,6 6 0,-11-8 10,0-1 0,-1 1-1,1 0 1,-1-1 0,0 1-1,0 0 1,1 0 0,-1 0-1,0 0 1,-1 0 0,1 0-1,0 0 1,-1 0 0,1 0-1,-1 0 1,1 1 0,-1-1-1,0 0 1,0 0 0,0 0 0,0 1-1,0-1 1,-1 0 0,1 0-1,-1 0 1,1 0 0,-1 0-1,0 0 1,0 0 0,0 0-1,0 0 1,0 0 0,0 0-1,-3 2 1,0 2 90,-2 0 0,1 0 0,-1-1 0,1 1 0,-1-1 0,-1-1 0,1 1 0,-1-1 0,-8 4 0,10-5-38,-1-1 1,1 0-1,-1 0 1,0 0-1,0 0 1,0-1-1,0 0 1,0 0-1,0-1 1,0 1-1,0-1 1,-7-1-1,11 1-119,1-1-1,-1 1 0,1 0 0,-1 0 1,1-1-1,-1 1 0,1-1 0,0 0 0,-1 1 1,1-1-1,-1 0 0,1 0 0,0 0 1,0 0-1,0 0 0,0 0 0,-1 0 0,1 0 1,0 0-1,1 0 0,-1-1 0,0 1 0,0 0 1,1-1-1,-1 1 0,0-1 0,1 1 1,-1-1-1,1 1 0,0-1 0,0 1 0,-1-1 1,1 1-1,0-1 0,0 1 0,0-1 1,1 1-1,-1-1 0,0 1 0,1-1 0,-1 1 1,0-1-1,1 1 0,0-2 0,2-4-171,0 0 0,0 1 0,1-1-1,0 1 1,0 0 0,0 0-1,1 0 1,5-5 0,19-11-655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50 130 15667,'13'5'1029,"1"-1"0,-1 0 0,1 0 0,18 1 0,-29-4-837,0-1-1,0 1 1,0-1 0,-1 0-1,1 0 1,0 0-1,0-1 1,0 1 0,-1-1-1,1 1 1,0-1-1,0 0 1,-1 0-1,1 0 1,-1-1 0,1 1-1,-1-1 1,1 1-1,-1-1 1,0 0 0,0 0-1,0 0 1,0 0-1,0 0 1,0 0 0,0 0-1,-1-1 1,3-3-1,-4 4-171,1 1-1,-1 0 0,1 0 1,-1-1-1,0 1 1,1 0-1,-1 0 0,0-1 1,0 1-1,0 0 1,0-1-1,0 1 0,0 0 1,0-1-1,-1 1 1,1 0-1,0 0 0,-1-1 1,1 1-1,-1 0 0,1 0 1,-1 0-1,0 0 1,1-1-1,-1 1 0,0 0 1,0 0-1,0 0 1,0 1-1,0-1 0,0 0 1,0 0-1,0 0 1,0 1-1,0-1 0,0 0 1,0 1-1,-1-1 1,1 1-1,0 0 0,0-1 1,-1 1-1,-1 0 0,-6-2-5,1 0 0,-1 1-1,0 0 1,0 1 0,-10 0-1,11 0-16,0 0-1,0 1 1,0 0 0,0 1-1,0-1 1,0 2-1,0-1 1,0 1 0,1 0-1,0 0 1,-1 1 0,-9 7-1,16-11 2,1 1-1,-1-1 1,0 1-1,1 0 1,-1-1-1,1 1 1,-1-1-1,1 1 1,-1 0-1,1-1 1,-1 1 0,1 0-1,-1 0 1,1-1-1,0 1 1,0 0-1,-1 0 1,1 0-1,0-1 1,0 1-1,0 0 1,0 0-1,0 0 1,0 0-1,0-1 1,0 1 0,0 2-1,1-2-1,0 0 1,0 1-1,0-1 0,0 0 1,0 0-1,0 0 0,1 0 1,-1 0-1,0 0 0,0 0 0,1 0 1,-1 0-1,3 1 0,7 2-10,0 0 0,1-1-1,12 3 1,-20-6 11,39 8-4,1-2 1,1-2 0,75-3-1,-117-1 43,0 0 0,0 0 0,1 0 0,-1-1 0,0 1 0,0-1 0,0 0 0,0 0 0,0 0 0,0 0-1,0-1 1,0 1 0,0-1 0,0 1 0,-1-1 0,1 0 0,3-4 0,-4 3 30,-1 0 0,1 0 0,-1 0-1,1 0 1,-1 0 0,0-1 0,0 1 0,-1 0 0,1-1 0,-1 1 0,1-1 0,-1 1 0,0 0 0,0-1 0,-1 1 0,0-4-1,-4-22 351,3 22-428,1-1 0,0 1 0,0-1 0,0 1 0,2-12 1,-1 19-25,0-1 0,0 1 0,0-1 1,1 1-1,-1-1 0,0 1 0,0 0 0,0-1 1,1 1-1,-1 0 0,0-1 0,1 1 1,-1 0-1,0-1 0,1 1 0,-1 0 1,0 0-1,1-1 0,-1 1 0,1 0 1,-1 0-1,0-1 0,1 1 0,-1 0 0,1 0 1,-1 0-1,1 0 0,-1 0 0,1 0 1,-1 0-1,0 0 0,1 0 0,-1 0 1,1 0-1,-1 0 0,1 0 0,-1 0 1,1 1-1,-1-1 0,1 0 0,21 9-1484,-17-7 1097,50 18-1007,-7-9 631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18396,'7'-2'798,"18"-4"822,-24 6-1560,-1 0-1,1 0 1,0 0-1,-1 0 1,1 0-1,-1 0 0,1 0 1,-1 1-1,1-1 1,-1 0-1,1 0 1,-1 1-1,1-1 1,-1 0-1,1 1 0,-1-1 1,1 1-1,-1-1 1,1 0-1,-1 1 1,0-1-1,1 1 1,-1-1-1,0 1 0,0-1 1,1 1-1,-1-1 1,0 1-1,0 0 1,0-1-1,0 1 1,1-1-1,-1 1 0,0 0 1,0-1-1,0 1 1,0-1-1,0 1 1,-1-1-1,1 2 1,-2 11 402,0 0 1,-1 0 0,0 0 0,-8 18 0,-4 15-174,8-23-179,-9 45 124,15-63-214,0 0 1,0 0 0,1 0-1,0 0 1,0 0-1,1 0 1,-1 1 0,1-1-1,0 0 1,3 6 0,-3-9-10,0 0 0,0 0 0,0 0 0,0 0 0,0-1 0,1 1 0,-1 0 0,1-1 0,-1 0 0,1 1 0,-1-1 0,1 0 0,0 0-1,0 1 1,0-2 0,-1 1 0,1 0 0,0 0 0,0 0 0,0-1 0,1 1 0,-1-1 0,0 0 0,0 0 0,0 1 0,0-1 0,0-1 0,0 1 0,4-1 0,1 0 16,0 0-1,1-1 0,-1-1 1,0 1-1,0-1 0,0 0 0,8-5 1,14-11 31,-1 0 1,0-2 0,-2-1-1,0-2 1,-2 0 0,0-1 0,32-46-1,-41 41-68,-14 20 11,-1 10-2,-1 0-1,0 1 1,1-1 0,-1 0 0,0 0 0,1 0 0,-1 0 0,0 1 0,1-1-1,-1 0 1,0 1 0,1-1 0,-1 0 0,1 1 0,-1-1 0,1 1 0,-1-1-1,1 1 1,-1 0 0,-7 5-4,1 1-1,1 0 1,-1 0-1,1 1 1,0 0 0,1 0-1,0 0 1,0 0-1,1 1 1,0 0-1,0 0 1,-3 12 0,7-20 4,0 1 1,-1-1-1,1 1 1,0-1-1,0 1 1,0 0-1,0-1 1,0 1-1,0-1 1,0 1-1,0-1 1,1 1-1,-1 0 1,0-1-1,1 1 1,0-1 0,-1 0-1,1 1 1,0-1-1,0 1 1,0-1-1,1 2 1,0-2 1,0 0 1,-1 0-1,1 0 1,0 0-1,0 0 1,0-1-1,0 1 1,-1-1-1,1 1 1,0-1-1,0 0 1,0 1-1,0-1 1,0 0 0,3-1-1,4 0 7,-1 0 0,1-1 0,-1 0-1,0-1 1,1 0 0,-1 0 0,8-5 0,0-1 12,-1-2 0,0 1 0,-1-2 0,0 0 0,0 0 0,-2-1 0,1-1 0,-2 0 0,20-31 0,-41 62-37,6-9 18,0 0 0,0 0 0,0 0 1,-3 13-1,6-17 1,0 1 1,0 0-1,0 0 1,1-1-1,-1 1 1,1 0-1,0 0 1,1-1-1,-1 1 1,1 0-1,0 0 0,0-1 1,1 1-1,-1-1 1,1 1-1,2 4 1,-1-6 1,-1 0-1,1 0 1,-1 0 0,1 0 0,0-1-1,0 1 1,0-1 0,0 1 0,1-1 0,-1 0-1,0-1 1,1 1 0,0-1 0,-1 1 0,1-1-1,0 0 1,0 0 0,0-1 0,-1 1-1,6-1 1,3 1 7,1-2 0,-1 1 0,0-2 0,0 1 0,0-2 0,0 0 0,0 0-1,0-1 1,20-10 0,-23 10-2,1-1 0,-1-1-1,0 0 1,-1 0 0,1 0-1,-1-1 1,0 0 0,-1-1 0,0 0-1,0 0 1,9-15 0,-13 12 9,-9 10 2,-13 13-20,17-11 1,0 1 1,0 0-1,0 1 0,1-1 0,-1 0 0,0 0 1,1 1-1,0-1 0,-1 1 0,1 0 0,0-1 1,0 1-1,1 0 0,-1-1 0,1 1 0,-1 0 0,1 0 1,0-1-1,0 1 0,0 0 0,0 0 0,0 0 1,1-1-1,-1 1 0,2 3 0,0-3-3,0 1 0,0-1-1,0 1 1,1-1 0,-1 0 0,1 0 0,0 0-1,0 0 1,0 0 0,0-1 0,0 0-1,1 1 1,-1-1 0,1 0 0,-1-1-1,1 1 1,4 1 0,14 4 12,1-1 0,0 0-1,0-2 1,1-1 0,-1 0 0,1-2 0,43-3 0,-65 2 0,0 0 0,0 0 0,0 0 0,0-1 0,0 1 0,0 0 0,-1-1 0,1 0 0,0 1 0,0-1 0,0 0 0,0 0 0,-1 0 0,1 0 0,0 0 0,-1 0 0,1 0 0,-1-1 0,1 1 0,-1-1 0,0 1 0,1-1 0,-1 1 0,0-1 0,0 0 1,1-3-1,-1 0 18,0 0 1,-1 0-1,0 1 1,0-1 0,0 0-1,0 0 1,-1 0-1,0 0 1,0 1 0,-2-6-1,-3-10 99,1 2-69,0-1 0,1 0 0,-1-21 0,4 36-58,1 0 1,0 1-1,0-1 1,0 0 0,0 0-1,0 1 1,1-1-1,0 1 1,0-1-1,0 0 1,0 1-1,0 0 1,1-1-1,0 1 1,-1 0-1,1 0 1,0-1-1,1 2 1,-1-1-1,0 0 1,1 0-1,5-3 1,-5 4-10,0 1-1,0 0 1,0 0 0,0 0 0,0 0 0,0 0-1,1 0 1,-1 1 0,0 0 0,0 0 0,1 0-1,-1 0 1,0 0 0,1 1 0,-1-1 0,5 3-1,7 1-339,-1 1 0,18 9-1,-24-11 45,66 38-1797,-56-33 1442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17500,'1'-15'1893,"-3"27"-258,-3 14-633,-6 25 550,-25 138 813,36-184-2323,-1 0 0,1 0 1,0 0-1,0 0 0,0 0 0,1 0 0,0 0 1,0-1-1,2 6 0,-3-8-32,1-1 0,0 1 0,0-1 0,0 0 1,0 1-1,0-1 0,0 0 0,0 0 0,0 0 0,1 1 0,-1-1 0,0 0 0,1-1 1,-1 1-1,1 0 0,-1 0 0,1-1 0,-1 1 0,1-1 0,0 1 0,-1-1 0,1 0 1,-1 1-1,1-1 0,0 0 0,-1 0 0,1 0 0,0 0 0,1-1 0,7 0 15,0-1-1,0 0 0,0-1 1,-1 0-1,1 0 0,12-7 0,56-35 170,-42 23-79,-22 14-62,33-17 93,-44 23-134,0 1-1,0 0 1,0 0-1,0 0 1,0 0-1,0 0 1,0 1-1,0 0 1,0-1-1,0 1 1,0 0-1,1 1 1,3 0-1,-7-1-6,1 0 0,0 1-1,0-1 1,0 1 0,0-1 0,-1 1-1,1-1 1,0 1 0,0-1 0,-1 1 0,1 0-1,-1 0 1,1-1 0,-1 1 0,1 0-1,-1 0 1,1 0 0,-1-1 0,1 1-1,-1 0 1,0 0 0,1 1 0,2 27 39,-3-26-42,0 1 0,0-1 0,1 1-1,-1 0 1,1-1 0,0 1 0,0-1 0,2 5-1,-2-7 1,-1 0-1,1 0 0,0 0 0,0 0 1,0-1-1,0 1 0,0 0 0,0-1 1,0 1-1,0-1 0,0 1 1,0-1-1,0 0 0,0 1 0,0-1 1,1 0-1,-1 0 0,0 1 0,0-1 1,0 0-1,0 0 0,0 0 1,1-1-1,-1 1 0,0 0 0,0 0 1,0-1-1,0 1 0,0 0 0,0-1 1,2-1-1,13-4 2,0-2 0,0 0 0,-1-1 0,20-14 0,-24 14-5,0 1 0,1 0 1,1 1-1,-1 1 0,1 0 1,0 0-1,20-4 0,-32 9 2,1 1-1,-1 0 1,0 0-1,1-1 1,-1 1-1,0 0 1,0 0-1,1 1 1,-1-1-1,0 0 1,1 0-1,-1 0 1,0 1-1,1-1 0,-1 1 1,0-1-1,0 1 1,0 0-1,0-1 1,1 1-1,-1 0 1,0 0-1,1 1 1,0 0 3,-1 0-1,0 0 1,0 0 0,0 0-1,0 1 1,0-1 0,-1 0-1,1 0 1,-1 1 0,1-1 0,-1 0-1,0 4 1,0 3-134,0-1 1,-1 1-1,0 0 0,0-1 0,-1 1 1,-4 10-1,-2-6-566,8-12 680,-1-1 0,1 0 0,0 0 0,0 1 0,-1-1 0,1 0 0,0 0 1,-1 1-1,1-1 0,0 0 0,-1 0 0,1 0 0,0 1 0,-1-1 0,1 0 1,-1 0-1,1 0 0,0 0 0,-1 0 0,1 0 0,-1 0 0,1 0 0,0 0 0,-1 0 1,1 0-1,-1 0 0,1 0 0,0 0 0,-1 0 0,1 0 0,-1-1 0,1 1 1,0 0-1,-1 0 0,1 0 0,0-1 0,-1 1 0,-4-9-406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20172,'-6'0'2169,"3"2"-1513,3 0 1088,5 0-1208,-1 1-31,4 0-441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15563,'1'-3'719,"7"-18"1780,-4 17-1194,-2 12 730,-1 17-936,-2 1 0,0 0 0,-10 44 1,5-29-775,-1 9-145,-16 99-896,23-147 614,-1 0 0,1 0 0,0 0 0,-1 0 0,1 0 0,-1 0 0,1-1 0,-1 1 0,0 0 0,0 0 0,0-1 0,0 1 0,0 0 0,0-1 0,0 1 0,0-1 0,-1 0 0,1 1 0,-1-1 0,1 0 0,-1 0 0,1 0 0,-1 0 0,0 0 0,0 0 0,1 0 1,-1-1-1,0 1 0,0-1 0,0 1 0,-2 0 0,-19-1-689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18396,'6'-7'307,"1"1"0,1 1 0,-1-1 0,1 1 0,0 1 0,0-1 0,0 2 0,1-1 0,-1 1 0,1 0 0,0 0 0,0 1 0,10-1 0,4 0 75,0 2 0,0 0-1,0 1 1,25 3 0,-23 1-252,-1 0 0,1 2 0,-1 0 1,0 2-1,0 1 0,-1 0 1,0 2-1,-1 1 0,39 27 0,-48-29-117,0 1 0,0 0-1,-1 1 1,-1 0 0,0 1-1,16 25 1,-21-27-9,0 0 0,-1 1 0,0-1 0,0 1 0,-2 0 0,1 0 0,-2 1 0,1-1 0,0 23 0,-3-28 17,0 1 1,-1-1 0,0 0 0,-1 0-1,1 1 1,-1-1 0,-1 0 0,1 0-1,-1-1 1,0 1 0,-1-1 0,0 1-1,0-1 1,0 0 0,0 0 0,-1-1 0,0 0-1,0 1 1,-1-1 0,-10 6 0,-3 3 119,-1-2 0,0-1 0,-1 0 0,-1-2 0,-25 9-1,3-4 185,-61 13-1,87-23-282,-1-1-1,0-1 1,0-1 0,0-1 0,0 0 0,-19-4 0,33 3-82,0 1-1,1-2 1,-1 1-1,1 0 1,0-1-1,-1 0 1,1 0 0,0 0-1,0-1 1,0 0-1,-6-5 1,9 7-36,0 0 0,0 0 0,0 0 0,1 0 0,-1-1 0,0 1 0,0-1 0,1 1 1,-1 0-1,1-1 0,-1 1 0,1-1 0,0 1 0,-1-1 0,1 1 0,0-1 0,0 1 0,0-1 0,0 1 0,0-1 1,1 0-1,-1 1 0,0-1 0,1 1 0,-1 0 0,1-1 0,-1 1 0,1-1 0,0 1 0,-1 0 0,1-1 0,0 1 1,0 0-1,0 0 0,0 0 0,0 0 0,2-2 0,0 1-29,-1-1-1,1 0 1,0 1-1,0 0 1,0 0-1,1-1 1,-1 2-1,1-1 1,-1 0-1,1 1 1,5-2-1,21-4-667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17956,'-2'3'1393,"-29"62"361,-54 127 520,69-151-1943,3 1-1,-16 76 1,29-117-327,-2 7 50,1 1-1,0-1 1,1 1 0,0 9 0,0-17-42,0 1-1,0-1 1,0 0-1,1 1 1,-1-1-1,0 1 1,0-1-1,1 0 1,-1 1 0,1-1-1,0 0 1,-1 1-1,1-1 1,0 0-1,0 0 1,-1 0-1,1 1 1,0-1-1,0 0 1,0 0 0,0-1-1,1 1 1,-1 0-1,0 0 1,0 0-1,1-1 1,-1 1-1,0-1 1,1 1-1,-1-1 1,0 1 0,1-1-1,1 1 1,5-3 24,0 1 0,-1-1 1,1 0-1,-1 0 0,0-1 0,0 0 1,0 0-1,0-1 0,10-7 0,86-59 438,135-121-1,-165 129-343,-39 36-132,-24 19-132,1-1-1,-2 0 1,1 0-1,-1-1 1,0-1-1,7-10 1,-16 20 126,1 0 1,-1-1-1,0 1 1,0 0-1,1-1 1,-1 1-1,0 0 0,0-1 1,0 1-1,0 0 1,1 0-1,-1-1 1,0 1-1,0-1 1,0 1-1,0 0 1,0-1-1,0 1 0,0 0 1,0-1-1,0 1 1,0 0-1,0-1 1,0 1-1,0-1 1,0 1-1,0 0 1,0-1-1,0 1 1,-1 0-1,1-1 0,0 1 1,0 0-1,0-1 1,-1 1-1,1 0 1,-15-3-198,-12 2-109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 19196,'11'-11'1789,"-11"11"-1761,0 0 1,0 0 0,0 0-1,0 0 1,0 0-1,0 0 1,1 0 0,-1 0-1,0 0 1,0 0 0,0 0-1,0 0 1,0 0 0,0 0-1,0 0 1,0 0-1,1 0 1,-1 0 0,0 0-1,0 0 1,0 0 0,0 0-1,0 0 1,0 0 0,0 0-1,0 0 1,0 1-1,0-1 1,0 0 0,1 0-1,-1 0 1,0 0 0,0 0-1,0 0 1,0 0 0,0 0-1,0 0 1,0 1-1,0-1 1,0 0 0,0 0-1,0 0 1,0 0 0,0 0-1,0 0 1,0 0 0,0 0-1,0 1 1,0-1-1,0 0 1,0 0 0,0 0-1,0 0 1,0 0 0,-1 0-1,-6 29 2021,5-19-1878,-43 137 1145,-27 109-430,71-252-840,0-1 0,0 1-1,1-1 1,-1 0 0,1 1 0,0-1 0,0 1 0,0-1 0,1 1 0,0 3 0,-1-6-29,0-1 0,1 1 0,-1-1 0,0 1 0,0-1 0,1 1 0,-1-1 0,1 1 0,-1-1 0,0 1 0,1-1 0,-1 1 0,1-1 0,-1 0 0,1 1 0,-1-1 0,1 0 0,0 1 0,-1-1 0,1 0 0,-1 0 0,2 0 0,-1 1 12,1-1 0,0 0 0,0 0 0,0-1 0,0 1 1,-1 0-1,1 0 0,0-1 0,0 1 0,-1-1 0,3-1 0,11-5 111,0-2 0,0 0-1,-1 0 1,15-14 0,1 1 24,47-35-525,133-125 1,-207 180 214,-1-1 0,1 1 0,-1-1 0,0 0 0,0 0 0,0 0 1,0-1-1,1-3 0,-2 6 112,-1 0 0,0 0 0,0 0 1,0-1-1,0 1 0,1 0 0,-1 0 1,-1-1-1,1 1 0,0 0 0,0 0 0,0 0 1,-1-1-1,1 1 0,-1 0 0,1 0 1,-1 0-1,1 0 0,-1 0 0,1 0 0,-1 0 1,0 0-1,0 0 0,0 0 0,1 0 1,-1 0-1,0 0 0,-2 0 0,-19-12-657</inkml:trace>
  <inkml:trace contextRef="#ctx0" brushRef="#br0" timeOffset="1">203 397 18948,'7'30'2104,"6"-8"-1303,1-2-345,5-3 1040,2 0-320,-1-1-1040,0 1-904,-7-1 704,-1 0-232,-5-5-144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09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211 462 15715,'2'-4'514,"0"-1"0,0 1 0,0-1 0,-1 1 0,0-1 0,0 0 0,0 0 0,0-6 0,-1 9-402,0 1 0,0 0 0,0-1 1,0 1-1,0 0 0,-1-1 1,1 1-1,-1 0 0,1 0 0,-1 0 1,1-1-1,-1 1 0,0 0 0,1 0 1,-1 0-1,0 0 0,0 0 1,0 0-1,0 0 0,0 0 0,0 0 1,0 1-1,0-1 0,0 0 1,0 0-1,-1 1 0,1-1 0,0 1 1,0-1-1,-1 1 0,1 0 0,0 0 1,-1-1-1,1 1 0,-2 0 1,-3 0 26,0 0 1,1 1 0,-1-1 0,1 1 0,-1 1 0,1-1 0,-1 1 0,1-1 0,0 2-1,0-1 1,-9 6 0,2-1-78,0 1 0,1 0 0,-16 16-1,19-16-55,1 0-1,0 0 0,0 1 1,-6 10-1,11-16-6,0 1 1,1-1-1,-1 0 0,1 1 1,-1 0-1,1-1 0,0 1 1,0 0-1,1-1 0,-1 1 1,1 0-1,0 0 0,0-1 1,0 1-1,1 5 0,-1-7 1,1-1 1,-1 1-1,1-1 0,0 1 0,-1-1 0,1 1 0,0-1 0,0 0 1,0 1-1,0-1 0,0 0 0,0 0 0,1 0 0,-1 0 1,0 0-1,1 0 0,-1 0 0,2 1 0,0-1 3,1 1 0,-1-1 0,1 0 1,0 0-1,0 0 0,-1-1 0,7 1 0,2-1 3,1 0 0,-1-1 1,0-1-1,13-3 0,4-3 83,-2-2 0,1-1 0,-1-1 0,-1-1 0,0-1 0,-1-1 0,-1-2 0,0 0-1,-1-1 1,-1-2 0,-1 0 0,34-42 0,-53 60-40,-1-1-1,1 0 1,0 1-1,0-1 1,-1 0-1,0 0 1,2-6-1,-3 9-45,0 0 0,0 0 0,0 0 0,0 0 0,0 0 1,0 0-1,0 0 0,0 0 0,0-1 0,0 1 0,0 0 0,0 0 0,0 0 0,0 0 0,0 0 1,0 0-1,0 0 0,0 0 0,0 0 0,0 0 0,-1 0 0,1 0 0,0 0 0,0 0 0,0 0 1,0 0-1,0 0 0,0 0 0,0 0 0,0 0 0,0 0 0,0 0 0,-1 0 0,1 0 0,0 0 0,0 0 1,0 0-1,0 0 0,0 0 0,0 0 0,0 0 0,0 0 0,0 0 0,0 0 0,0 0 0,-1 0 1,1 0-1,0 0 0,0 0 0,0 0 0,0 0 0,0 0 0,0 0 0,0 0 0,0 0 0,0 0 1,0 1-1,0-1 0,0 0 0,0 0 0,0 0 0,0 0 0,0 0 0,0 0 0,0 0 0,0 0 1,0 1-1,-12 13 74,1 2-29,2 1-1,-12 25 0,17-33-49,0 0 0,1 0 0,0 1-1,1-1 1,0 1 0,-1 18 0,3-26 2,0-1 0,0 1 0,0 0 0,0 0 0,0-1 0,1 1 0,-1 0 0,1-1 0,-1 1 0,1 0 0,-1-1 0,1 1 0,0-1 0,0 1 0,0-1 0,0 1 0,0-1 0,0 1 0,0-1 0,0 0 0,1 0 0,-1 0 0,0 0 0,3 2 0,-1-2 2,0 0-1,1 0 1,-1 0 0,0 0-1,0-1 1,1 1 0,-1-1-1,1 0 1,-1 0 0,0 0-1,7-1 1,5-2 5,0-1 0,-1 0 1,0-1-1,24-12 0,-18 6 22,0 0 0,28-22-1,-39 25-15,0 1 0,0-1-1,-1-1 1,0 1 0,0-2-1,10-16 1,-17 26-12,-1-1 0,1 1 0,-1-1 1,1 0-1,-1 1 0,0-1 0,1 0 1,-1 0-1,0 1 0,0-1 0,0 0 0,1 0 1,-1 1-1,0-1 0,0 0 0,0 0 0,0-1 1,-9 4 16,-16 16-13,14-5-19,1 0 0,-16 24 1,23-31 11,-1 0 1,1 0 0,0 1-1,0-1 1,1 1 0,0 0-1,0 0 1,-1 13 0,3-19 1,0 0 0,0 0 0,0 0 0,0 0 0,0 0 1,0 1-1,0-1 0,0 0 0,1 0 0,-1 0 0,0 0 0,1 0 0,-1 0 1,1 0-1,0 0 0,-1 0 0,1 0 0,-1-1 0,1 1 0,0 0 1,0 0-1,0 0 0,-1-1 0,3 2 0,-1-1 2,0 0-1,0-1 1,0 1 0,0 0 0,1-1-1,-1 0 1,0 1 0,1-1-1,-1 0 1,0 0 0,4-1-1,3 0 5,-1-1 0,1 0-1,0 0 1,-1-1 0,12-5-1,-1-2 4,0 0 0,-1-1 0,0-1 0,-1-1 0,-1-1-1,0 0 1,-1-1 0,0 0 0,-1-1 0,-1-1 0,14-23 0,-48 70-16,-16 27-16,33-51 22,1 0-1,0 1 0,0-1 1,1 1-1,-1-1 0,2 1 1,-3 10-1,4-17 1,0 1 0,0 0 0,0 0 0,0-1 0,0 1 0,0 0 0,1-1 0,-1 1 0,0 0-1,0 0 1,0-1 0,1 1 0,-1 0 0,0-1 0,1 1 0,-1-1 0,1 1 0,-1 0 0,1-1 0,-1 1 0,1-1 0,-1 1 0,1-1 0,-1 1 0,1-1-1,0 0 1,-1 1 0,1-1 0,0 0 0,-1 1 0,1-1 0,0 0 0,-1 0 0,1 0 0,0 0 0,-1 1 0,1-1 0,0 0 0,0 0 0,-1 0-1,2-1 1,3 1-4,-1 0 0,0-1-1,1 1 1,-1-1-1,8-3 1,2-2 12,0 0 0,0-2 0,-1 1 0,0-2-1,0 1 1,-1-2 0,13-11 0,72-85 44,-75 80-29,210-260-74,-226 276-2,-10 9 41,-11 9 9,4 2-9,0 1-1,0 0 0,1 1 1,0 0-1,1 0 1,-9 18-1,2-1-7,-22 56 0,23-41 11,1 0 0,3 0 1,-6 50-1,-6 139-12,-8 49 57,25-247 3,-14 66 74,17-91-89,0 0 0,-1 0-1,0 0 1,-1-1-1,0 1 1,0-1 0,-8 10-1,12-17-16,0-1 0,0 0 0,0 0-1,0 1 1,0-1 0,0 0 0,0 0 0,0 0 0,0 0-1,-1 0 1,1-1 0,0 1 0,-1 0 0,1 0 0,0-1-1,-1 1 1,1-1 0,-1 1 0,1-1 0,-1 0-1,1 0 1,-1 0 0,1 1 0,-1-1 0,1-1 0,-1 1-1,1 0 1,-1 0 0,1 0 0,-1-1 0,1 1 0,-1-1-1,1 1 1,-1-1 0,1 0 0,0 0 0,-3-1-1,1-1 6,-1-1-1,0 0 0,1 1 1,0-2-1,0 1 0,0 0 1,0 0-1,1-1 0,-1 0 1,-2-8-1,-2-10-34,1 0-1,1 0 1,0 0 0,2 0-1,1-1 1,1 1 0,1-1-1,1 0 1,1 1 0,1-1-1,1 1 1,10-30 0,-9 36-28,1 0 0,1 1 1,1 0-1,0 0 0,1 1 1,1 0-1,16-20 0,-17 25-28,1 0-1,0 1 1,0 0-1,1 0 0,0 1 1,1 0-1,0 1 0,0 1 1,0 0-1,18-6 1,6 2-371,70-11 1,-3 2 129,-21-8-16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310 108 18188,'8'-10'1011,"22"-32"810,-29 39-1655,1 1 1,-1 0 0,0-1-1,0 1 1,0-1 0,0 1-1,0-1 1,0 0 0,-1 1-1,0-1 1,1 0 0,-1 1-1,0-1 1,0-5 0,-1 7-102,1 1 0,0-1 0,-1 0 0,1 1 0,-1-1 0,1 1 0,-1-1 0,1 0 0,-1 1 0,1-1 0,-1 1 0,1-1 0,-1 1 0,0-1 0,1 1 0,-1 0 0,0-1 0,1 1 0,-1 0 0,0 0 0,1-1 0,-1 1 0,0 0 0,0 0 0,1 0 0,-1 0 0,0 0 0,0 0 0,0 0 0,1 0 0,-1 0 0,0 0 0,0 0 0,1 1 0,-1-1 0,-1 1 0,-28 11 741,1 6-680,1 2-1,0 1 1,1 1-1,2 1 1,0 1-1,-26 35 1,47-55-128,-18 27-26,21-30 24,0 1-1,0-1 1,0 1-1,0-1 1,0 1 0,1-1-1,-1 1 1,1 0-1,-1-1 1,1 1 0,0 0-1,0-1 1,0 1-1,-1 0 1,2 0-1,-1-1 1,0 3 0,1-3-1,-1-1 1,1 1 0,-1 0 0,1-1 0,-1 1 0,1 0-1,-1-1 1,1 1 0,0-1 0,-1 1 0,1-1 0,0 1-1,0-1 1,-1 0 0,1 1 0,0-1 0,0 0 0,0 0-1,-1 1 1,1-1 0,0 0 0,0 0 0,1 0 0,24 0-80,-18-1 49,25 0-86,-10-1 7,41 3 1,-59 0 99,1 0 0,0 0 0,0 0 0,-1 0 0,1 1 0,-1 0 0,1 0 0,-1 0 0,0 1 0,0 0 0,0 0 0,5 4 0,-8-5 18,-1-1 0,1 1 1,-1-1-1,1 1 0,-1 0 0,0-1 0,0 1 0,0 0 0,0 0 0,0 0 0,-1 0 0,1 0 0,0 0 0,-1 0 0,1 0 0,-1 0 0,0 0 0,0 0 0,0 0 0,0 1 0,0-1 0,0 0 0,-1 0 0,1 0 0,-1 0 1,1 0-1,-1 0 0,0 0 0,0 0 0,0 0 0,0 0 0,-1 2 0,-3 3 43,-1 1 0,1-1 1,-1-1-1,0 1 0,-1-1 0,-7 7 0,-9 5 196,0-2 0,-43 24 0,51-33-174,0 0 0,0-1 0,0 0 0,-1-2 0,0 0 0,-19 3-1,34-7-79,0 0 0,0 1-1,0-1 1,0 0-1,0 0 1,0 0-1,0 0 1,-1 0-1,1-1 1,0 1 0,0 0-1,0 0 1,0-1-1,0 1 1,0-1-1,0 1 1,-2-2 0,3 2-27,0-1 1,-1 1-1,1-1 1,0 1-1,0-1 1,-1 1-1,1-1 1,0 1-1,0-1 1,0 1-1,0-1 1,0 0-1,0 1 1,0-1-1,0 1 1,0-1-1,0 1 1,0-1-1,0 1 1,0-1-1,1 0 1,-1 1-1,0-1 1,1 0-1,2-4-320,0-1 1,0 1-1,1 0 1,8-9-1,60-61-907,-26 25 407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17324,'0'0'48,"0"-1"0,1 1 0,-1 0 0,0 0 0,1 0 1,-1-1-1,0 1 0,1 0 0,-1 0 0,1 0 0,-1 0 0,0 0 1,1 0-1,-1 0 0,0 0 0,1 0 0,-1 0 0,1 0 0,-1 0 1,0 0-1,1 0 0,-1 0 0,0 0 0,1 0 0,-1 0 0,1 0 1,-1 1-1,0-1 0,1 0 0,-1 0 0,0 0 0,0 1 0,1-1 1,-1 0-1,0 0 0,1 1 0,-1-1 0,0 0 0,0 1 0,0-1 0,1 0 1,-1 1-1,0-1 0,0 0 0,0 1 0,0-1 0,0 1 0,0-1 1,1 0-1,-1 1 0,0-1 0,0 0 0,0 1 0,0-1 0,0 1 1,-1 0-1,-9 27 1068,8-25-998,-33 71 2650,-45 107 239,67-149-2691,3 0-1,0 1 1,-8 57-1,18-87-299,-1 0 1,1 0-1,0 1 0,0-1 0,0 0 0,0 0 0,1 0 0,-1 1 0,1-1 0,0 0 0,0 0 1,2 5-1,-2-7-6,0 0 1,0 0 0,0 0-1,0 0 1,0 0 0,0 0-1,1 0 1,-1 0 0,1 0-1,-1 0 1,0 0 0,1-1-1,-1 1 1,1-1 0,-1 1-1,1-1 1,0 0 0,-1 1-1,1-1 1,-1 0 0,1 0-1,0 0 1,-1 0 0,1-1-1,3 0 1,9-1 38,0-2 0,1 0-1,-1-1 1,-1 0 0,1-1 0,-1 0 0,17-12-1,84-62 248,1-19-392,-103 88-300,-1-1 1,0-1-1,-1 0 1,0-1-1,-1 0 1,14-29-1,-22 40 304,0 0 1,0-1-1,0 1 0,0 0 0,0-1 1,-1 1-1,1-1 0,-1 1 1,0 0-1,0-1 0,-1 1 0,0-6 1,-9-2-735</inkml:trace>
  <inkml:trace contextRef="#ctx0" brushRef="#br0" timeOffset="1">197 453 17572,'-4'27'2008,"13"-8"-1144,6-6-344,17-3 953,2-5-417,6 1-1200,1-3-432,-1 0 576,1 0-272,-6 0-272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51 19204,'-4'0'277,"0"-1"1,1 1-1,-1 1 1,0-1-1,1 0 0,-1 1 1,0 0-1,1-1 0,-1 2 1,1-1-1,-1 0 0,1 1 1,0-1-1,-1 1 0,1 0 1,-4 4-1,4-5-167,1 1-1,0-1 1,-1 1 0,1 0-1,0 0 1,1 0 0,-1 0-1,0 0 1,0 1-1,1-1 1,-1 0 0,1 1-1,0-1 1,0 1-1,0-1 1,0 1 0,0 0-1,1 0 1,-1-1-1,1 1 1,-1 0 0,1 4-1,0-7-91,1 1 0,-1 0 0,0-1 0,0 1 0,1 0 0,-1-1-1,0 1 1,1 0 0,-1-1 0,0 1 0,1-1 0,-1 1 0,1 0-1,-1-1 1,1 1 0,-1-1 0,1 0 0,0 1 0,-1-1 0,1 1 0,-1-1-1,1 0 1,0 1 0,0-1 0,23 2 186,22-13-89,-15-2-63,0-1 0,-2-1 0,1-2-1,41-30 1,-35 22-7,-42 31-57,1 0-1,0 0 1,0 0 0,1 0-1,0 1 1,0-1 0,0 1-1,1 0 1,0 1 0,0-1-1,-2 12 1,4-16-88,1-1 0,-1 1 0,1 0 0,-1 0 0,1 0 0,0 0 0,0-1 0,1 1 0,-1 0 0,1 0 0,-1 0 0,1 0 0,1 4 0,-1-5 66,1-1 0,-1 1 0,0 0 0,0-1 0,1 1-1,-1-1 1,1 0 0,-1 1 0,1-1 0,0 0 0,-1 0 0,1 0-1,0 0 1,0 0 0,0-1 0,0 1 0,-1 0 0,1-1 0,0 1 0,3-1-1,29 2-413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16187,'0'0'108,"0"0"0,1 0 1,-1 1-1,1-1 0,-1 0 0,1 1 0,-1-1 0,0 0 0,1 1 0,-1-1 0,0 0 0,1 1 0,-1-1 0,0 1 0,1-1 0,-1 1 0,0-1 0,0 1 0,0-1 0,1 1 0,-1-1 0,0 1 0,0-1 0,0 1 0,0-1 0,0 1 0,0-1 0,0 1 0,0-1 0,0 1 0,0-1 0,0 1 0,-1 0 0,1 24 912,-13 82 3384,-16 54-1913,-5 31-1360,33-181-1127,-1-4-70,1 1 0,0-1 0,1 0 0,0 1 0,0-1 0,2 12-1,-2-19 18,0 0-1,0 0 0,0 0 0,0 1 0,0-1 1,0 0-1,0 0 0,0 0 0,0 1 0,0-1 1,1 0-1,-1 0 0,0 0 0,0 0 0,0 0 0,0 1 1,0-1-1,0 0 0,0 0 0,1 0 0,-1 0 1,0 0-1,0 1 0,0-1 0,0 0 0,0 0 1,1 0-1,-1 0 0,0 0 0,0 0 0,0 0 1,0 0-1,1 0 0,-1 0 0,0 0 0,0 0 1,1 0-1,6-5-1246,7-15 23,-12 17 1141,10-16-893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19116,'3'2'272,"-1"1"-1,0-1 1,1 0-1,-1 0 1,1 0-1,-1 0 1,1-1-1,0 1 1,0-1-1,0 0 1,0 1-1,0-1 1,0 0-1,0-1 1,0 1-1,7 0 1,-5-1-61,0 0 1,0-1 0,1 1-1,-1-1 1,0 0 0,0-1-1,0 1 1,0-1 0,0 0-1,5-3 1,-6 3-169,1 0 0,0-1-1,-1 0 1,0 0 0,0 0 0,0 0-1,0-1 1,0 0 0,0 0 0,-1 0-1,0 0 1,0 0 0,0-1 0,0 1-1,-1-1 1,0 0 0,0 0-1,0 1 1,0-2 0,-1 1 0,1-8-1,-2 12-40,0 0-1,1 0 0,-1 1 1,-1-1-1,1 0 0,0 1 0,0-1 1,0 0-1,0 1 0,0-1 1,-1 0-1,1 1 0,0-1 0,0 1 1,-1-1-1,1 0 0,-1 1 1,1-1-1,0 1 0,-1-1 0,1 1 1,-1-1-1,1 1 0,-1-1 1,0 1-1,1 0 0,-1-1 0,1 1 1,-1 0-1,0-1 0,1 1 1,-1 0-1,0 0 0,1 0 0,-1 0 1,0-1-1,1 1 0,-1 0 0,0 0 1,1 0-1,-1 0 0,0 1 1,1-1-1,-1 0 0,0 0 0,1 0 1,-2 1-1,-2 0 2,1 0-1,-1 0 1,0 1 0,1 0-1,-1-1 1,1 1-1,-5 4 1,-1 1 5,1 1 0,-1 1 0,2-1 0,-1 1 0,-6 11 0,11-15-3,0-1-1,0 1 1,0 0-1,1 0 0,0 0 1,0 0-1,0 1 1,1-1-1,-1 0 0,1 1 1,1-1-1,-1 11 0,1-14 1,0-1-1,0 0 1,1 0-1,-1 0 0,0 0 1,1 0-1,-1 0 0,1 0 1,-1 0-1,1 0 1,-1 0-1,1 0 0,0 0 1,0 0-1,-1 0 0,1 0 1,0-1-1,0 1 1,0 0-1,0-1 0,1 2 1,1-1 2,0 0 0,-1 0 1,1 0-1,0 0 0,0 0 1,0-1-1,0 0 0,4 1 1,6-1 18,0-1 1,25-5 0,-35 6-24,43-11 78,77-29 0,-22 6 0,-98 33-83,4-1 9,0 0 0,1 0 0,-1 1 0,1 0 0,9 0 1,-16 1 3,0 0 1,0 0 0,0 0 0,0 0-1,0 0 1,0 0 0,1 1 0,-1-1-1,0 1 1,0-1 0,0 0 0,0 1-1,0 0 1,-1-1 0,1 1 0,0 0-1,0-1 1,0 1 0,0 0 0,-1 0 0,1 0-1,0-1 1,-1 1 0,1 0 0,-1 0-1,1 0 1,-1 0 0,1 0 0,-1 0-1,0 1 1,1-1 0,-1 0 0,0 0-1,0 0 1,0 0 0,0 0 0,0 0 0,0 0-1,0 0 1,0 1 0,0-1 0,-1 1-1,-5 26 319,5-22-180,-1 1-1,1-1 0,0 1 0,0 11 1,1-17-138,0-1 0,0 1 0,0-1 1,1 1-1,-1-1 0,0 1 0,0 0 1,0-1-1,0 1 0,1-1 0,-1 1 1,0-1-1,0 1 0,1-1 0,-1 0 1,0 1-1,1-1 0,-1 1 0,0-1 1,1 0-1,-1 1 0,1-1 0,-1 0 1,1 1-1,-1-1 0,1 0 0,-1 0 1,1 1-1,-1-1 0,1 0 0,-1 0 1,1 0-1,-1 0 0,1 0 0,-1 0 0,1 0 1,0 0-1,-1 0 0,1 0 0,-1 0 1,1 0-1,0 0 0,28-10-606,-18 5 379,-4 4-12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 15339,'-1'4'539,"0"-1"-1,1 1 1,0 0-1,0-1 0,0 1 1,0-1-1,1 1 1,1 6-1,-2-9-421,1-1 1,-1 1-1,0 0 0,1-1 1,-1 1-1,1-1 0,-1 1 1,1-1-1,-1 1 1,1-1-1,-1 1 0,1-1 1,-1 0-1,1 1 0,0-1 1,-1 0-1,1 1 0,0-1 1,1 0-1,0 1 75,0-1 0,0 0 0,0 0-1,0 0 1,0-1 0,0 1 0,0 0 0,0-1 0,3 0 0,3-2 100,0-1 0,0 0 0,-1 0 0,1 0 0,-1-1 0,0 0 1,-1-1-1,1 1 0,-1-1 0,0 0 0,5-9 0,-6 10-205,-1 0 0,0-1 0,0 0 0,-1 0 0,1 0 0,-1-1 0,-1 1 0,1-1 0,-1 1 0,0-1 0,-1 0 0,0 0 0,1-13 0,-2 19-81,0 0-1,0-1 1,0 1-1,0 0 1,0 0-1,0-1 1,-1 1-1,1 0 0,0 0 1,-1 0-1,1 0 1,-1-1-1,1 1 1,-1 0-1,0 0 1,0 0-1,1 0 1,-1 0-1,0 0 1,0 1-1,0-1 1,0 0-1,0 0 0,0 1 1,0-1-1,0 0 1,0 1-1,0-1 1,0 1-1,-1-1 1,1 1-1,0 0 1,0 0-1,-1-1 1,1 1-1,0 0 1,0 0-1,-1 0 1,1 0-1,0 0 0,0 1 1,0-1-1,-1 0 1,1 1-1,0-1 1,0 0-1,-2 2 1,-3 0 2,-1 0 0,1 1 0,0 0 1,0 0-1,0 1 0,0 0 0,-8 7 0,5-2-4,0 0 0,0 1-1,1 0 1,1 0-1,-8 14 1,13-21-6,0 1 0,0 0 0,0 0 0,0 1-1,1-1 1,-1 0 0,1 0 0,0 1 0,0-1 0,1 1 0,-1-1 0,1 1 0,0-1 0,0 1 0,1-1-1,-1 1 1,3 8 0,-1-11 3,-1 1-1,1-1 1,0 1 0,0-1-1,0 0 1,0 0-1,0 0 1,0 0 0,0 0-1,1 0 1,-1 0-1,1-1 1,-1 1-1,1-1 1,0 0 0,0 0-1,-1 0 1,1 0-1,5 1 1,7 0-12,0 1 0,23-1 0,-31-2 10,58 0 28,70-9 1,-69 3-2,-66 6-23,1 0-1,-1 0 1,0 0-1,0 0 1,0 0 0,1 0-1,-1 0 1,0 0-1,0 0 1,0 0 0,0 0-1,1 0 1,-1 0-1,0 0 1,0 0 0,0 0-1,1 0 1,-1 0-1,0 0 1,0 0 0,0 0-1,0 0 1,1 0 0,-1-1-1,0 1 1,0 0-1,0 0 1,0 0 0,0 0-1,0 0 1,1-1-1,-1 1 1,0 0 0,0 0-1,0 0 1,0 0-1,0-1 1,0 1 0,0 0-1,0 0 1,0 0-1,0-1 1,0 1 0,0 0-1,0 0 1,0 0-1,0-1 1,0 1 0,0 0-1,0 0 1,0 0-1,0 0 1,0-1 0,0 1-1,0 0 1,0 0-1,-1 0 1,1 0 0,0-1-1,-7-7 141,-6 0-19,1-1 0,1 0 0,0-1 0,0 0 0,1-1 1,0 0-1,1-1 0,0 0 0,1-1 0,-10-20 0,18 33-128,-1 0 0,1-1 0,0 1-1,0 0 1,0 0 0,-1-1 0,1 1-1,0-1 1,0 1 0,0 0 0,0-1-1,0 1 1,0 0 0,-1-1 0,1 1-1,0 0 1,0-1 0,0 1 0,0-1-1,0 1 1,1 0 0,-1-1 0,0 1-1,0-1 1,0 1 0,0 0 0,0-1 0,0 1-1,1 0 1,-1-1 0,0 1 0,0 0-1,0-1 1,1 1 0,-1 0 0,0 0-1,0-1 1,1 1 0,-1 0 0,0 0-1,1 0 1,-1-1 0,0 1 0,1 0-1,-1 0 1,0 0 0,1 0 0,-1 0-1,1-1 1,-1 1 0,0 0 0,1 0-1,-1 0 1,0 0 0,1 0 0,-1 0-1,1 0 1,-1 1 0,1-1 0,26 7-547,-24-6 448,47 14-2933,93 17 0,-101-26 1876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16700,'-5'34'4754,"-12"31"-1819,4-18-1921,-6 31 148,3 1 1,-8 134-1,23-207-1117,1 0 1,0 0-1,1 1 0,-1-1 0,1 0 1,0 0-1,1-1 0,0 1 0,4 11 1,-5-16-30,0 1 0,0-1 0,0 1 1,0-1-1,0 0 0,0 1 1,1-1-1,-1 0 0,0 0 0,1 0 1,-1 0-1,1 0 0,-1 0 1,1-1-1,2 2 0,-1-1-3,-1-1-1,1 0 1,0 1 0,0-1-1,0 0 1,-1 0 0,1 0-1,0-1 1,0 1 0,-1-1-1,1 0 1,4-1 0,6-4 39,0 0-1,0-1 1,-1 0 0,0-1 0,0 0 0,20-19 0,-7 3 83,38-48 0,-58 66-125,16-22 57,-20 27-65,-1 0 0,1 0 0,0-1 0,0 1 0,-1 0 0,1-1 0,-1 1 0,1 0 0,-1-1 0,0 1 0,1-1-1,-1 1 1,0-1 0,0 1 0,0-1 0,0 1 0,-1-3 0,0 4-79,0 1 1,-1-1-1,1 1 0,-1-1 0,1 1 1,0 0-1,-1-1 0,1 1 1,0 0-1,0 0 0,-1 0 0,-1 2 1,3-3 6,-13 11-1370,8-8 854,1 0 0,0 1 0,0-1 0,0 1 0,1 0 0,-4 4 0,4-1-385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47 11883,'-4'-1'605,"-6"-2"702,0 0 0,-19-3 0,10 8 2790,21 0-3802,-1-1 1,0 0 0,0 1-1,1-1 1,-1 0-1,1 0 1,-1 0 0,1 0-1,0 0 1,-1 0 0,4 0-1,13 2 69,1 0 1,-1-2-1,0 0 0,1-2 0,-1 1 1,28-7-1,77-14 575,-69 10-883,74-5 0,-126 15-105,0 1 0,0 0 0,0 0 0,0 0 0,0 0 0,0 0 0,0 0 0,-1 1 0,1-1 0,0 0 0,0 1-1,0 0 1,0-1 0,0 1 0,-1 0 0,1 0 0,0 0 0,-1 0 0,1 0 0,-1 1 0,1-1 0,-1 0 0,0 1 0,1-1 0,0 3 0,2 3-332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15651,'20'26'1553,"10"-11"-1009,6-4-336,8-3 184,4-4-312,2-3 208,-4-1-224,3-1-352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15043,'0'5'1150,"-1"0"-1,1-1 1,-1 1 0,-1-1-1,-2 9 1,-15 30 1804,-9 27-2155,26-64-660,0 0 0,1 1 0,0-1 0,0 0 0,0 1 0,1-1 0,-1 0 0,2 1 0,0 6 0,-1-13-118,0 1-1,0-1 0,0 1 0,0 0 0,0-1 0,0 1 1,0-1-1,0 1 0,0 0 0,0-1 0,0 1 0,1-1 1,-1 1-1,0-1 0,0 1 0,1-1 0,-1 1 0,0-1 1,1 1-1,-1-1 0,1 1 0,-1-1 0,0 0 0,1 1 1,-1-1-1,1 0 0,-1 1 0,1-1 0,-1 0 0,1 1 1,-1-1-1,1 0 0,0 0 0,-1 0 0,1 0 0,-1 0 0,1 1 1,-1-1-1,1 0 0,0 0 0,-1 0 0,1-1 0,-1 1 1,1 0-1,0 0 0,-1 0 0,1 0 0,-1 0 0,1-1 1,-1 1-1,1 0 0,-1-1 0,1 1 0,-1 0 0,1-1 1,-1 1-1,1 0 0,-1-1 0,0 1 0,1-1 0,3-2 100,-1 0 0,0-1 0,0 1 0,-1 0-1,1-1 1,3-6 0,-4 5-83,1 0 0,-1-1 0,-1 1 1,1-1-1,-1 1 0,1-1 0,-1-9 0,-7 17-1476,-6 1-3617,16-13 1843,2 6 2427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14243,'-3'2'671,"1"0"-1,0 0 1,0 1-1,0-1 1,0 0 0,0 1-1,1-1 1,-1 1-1,1-1 1,-1 1 0,-1 5-1,-9 37 1963,6-24-1868,-3 11-53,-4 12 149,-10 66-1,23-110-851,0-1 1,0 1-1,0 0 1,0 0-1,0 0 0,0 0 1,0 0-1,0 0 1,0 0-1,0 0 1,0 0-1,0 0 1,0 0-1,1 0 1,-1-1-1,0 1 0,0 0 1,0 0-1,0 0 1,0 0-1,0 0 1,0 0-1,0 0 1,0 0-1,0 0 1,0 0-1,1 0 0,-1 0 1,0 0-1,0 0 1,0 0-1,0 0 1,0 0-1,0 0 1,0 0-1,0 0 1,0 0-1,0 0 0,1 0 1,-1 0-1,0 0 1,0 0-1,0 0 1,0 0-1,0 0 1,0 0-1,0 1 1,0-1-1,0 0 1,0 0-1,0 0 0,0 0 1,0 0-1,1 0 1,9-14 197,10-20-7,-2-2-72,-2-2 1,-1 0 0,15-61-1,-30 101-196,0-1-1,0 1 0,0-1 0,0 0 0,1 1 1,-1-1-1,0 1 0,1-1 0,-1 0 1,1 1-1,0-1 0,-1 0 0,1 1 1,0-1-1,0 0 0,0 0 0,0 0 1,0 0-1,0 0 0,0 0 0,0 0 0,0 0 1,1 0-1,-1-1 0,0 1 0,1 0 1,-1-1-1,2 1 0,3 2-475,0 0-1,1-1 1,-1 1-1,1-1 1,8 1-1,10 0-829,0-1-1,0-1 0,0-1 1,0-1-1,0-1 0,0-1 1,41-11-1,-65 13 1462,0 1 1,1 0-1,-1 0 0,0-1 0,0 1 0,0 0 0,0-1 0,0 1 1,0-1-1,0 1 0,0-1 0,-1 0 0,1 1 0,0-1 1,0 0-1,0 0 0,-1 1 0,1-1 0,0 0 0,-1 0 1,1 0-1,-1 0 0,1 0 0,-1 0 0,1 0 0,-1-2 1,0 3 25,0-1 1,0 1 0,0 0-1,0-1 1,-1 1 0,1 0 0,0-1-1,0 1 1,-1 0 0,1-1-1,0 1 1,0 0 0,-1 0 0,1-1-1,0 1 1,-1 0 0,1 0-1,0 0 1,-1-1 0,1 1 0,-1 0-1,1 0 1,0 0 0,-1 0-1,-19 1 1761,12 1-1555,0 0-1,0 1 1,1 0 0,0 1 0,-1 0 0,1 0 0,0 0 0,1 1 0,-1 0 0,1 0-1,0 1 1,0-1 0,1 2 0,-1-1 0,2 0 0,-6 9 0,9-14-285,0 1 0,1-1 0,-1 0 0,0 1 0,1-1 0,-1 0 1,1 1-1,0-1 0,-1 1 0,1-1 0,0 1 0,0-1 0,0 1 0,0-1 0,0 1 1,0-1-1,1 3 0,-1-3-12,1 0 1,-1 0-1,1 0 1,-1 0-1,1-1 0,0 1 1,-1 0-1,1 0 1,0 0-1,0-1 1,0 1-1,0 0 1,0-1-1,-1 1 0,1-1 1,0 1-1,0-1 1,2 1-1,2 0 18,-1 1-1,1-2 1,0 1 0,0 0-1,0-1 1,0 0-1,0 0 1,0-1 0,6-1-1,10-3 15,0-2 0,0 0 0,-1-2 0,0 0 0,-1-1 0,0-1 0,0-1 0,-1-1 0,-1 0 0,29-29 0,-69 89-106,21-43 48,0-1 0,1 1 0,0 0 0,0-1 0,0 1 0,0 0 0,0 8 0,1-12 3,0 1 0,0 0 0,0 0 0,0-1 0,0 1 0,0 0 0,1-1 0,-1 1 0,0 0 0,1-1 0,-1 1 1,0-1-1,1 1 0,-1 0 0,0-1 0,1 1 0,-1-1 0,1 1 0,1 0 0,-1-1-3,0 1 1,0-1-1,0 1 0,1-1 1,-1 1-1,0-1 0,1 0 1,-1 0-1,0 0 1,1 0-1,-1 0 0,0 0 1,1 0-1,1-1 0,19-4-231,0-1 1,-1-1-1,0-1 0,33-18 0,-35 16-225,0 1 0,1 0 0,1 2 0,39-10 0,-59 17 447,-1 0-1,1 0 1,-1-1-1,1 1 1,-1 0-1,1 0 1,-1 0 0,1 0-1,-1 0 1,1-1-1,-1 1 1,1 0-1,-1 0 1,1 0-1,-1 1 1,1-1-1,-1 0 1,1 0 0,-1 0-1,1 0 1,-1 0-1,1 1 1,-1-1-1,1 0 1,-1 0-1,1 1 1,-1-1-1,0 0 1,1 1 0,-1-1-1,1 0 1,-1 1-1,0-1 1,1 0-1,-1 1 1,0-1-1,0 1 1,1-1-1,-1 1 1,0-1 0,0 1-1,0-1 1,0 1-1,1-1 1,-1 1-1,0-1 1,0 1-1,0-1 1,0 1-1,0-1 1,0 1 0,0-1-1,-1 1 1,1-1-1,0 1 1,0-1-1,0 1 1,0-1-1,-1 1 1,1-1-1,0 1 1,0-1 0,-1 1-1,1 0 1,-23 33 402,20-30-309,-6 9 342,0 0 0,0 0 1,-12 29-1,19-37-317,0 1 0,0 0 0,1-1 0,0 1 1,0 0-1,0 0 0,1 0 0,0 0 0,0 0 0,0 0 0,1 0 0,0-1 1,0 1-1,2 6 0,27 65 151,-18-49-239,-1 0-1,11 46 1,-20-66-21,-1 1 1,0-1 0,0 0-1,-1 0 1,0 1 0,0-1-1,-1 0 1,0 0 0,0 0-1,-1 0 1,0 0 0,-1 0-1,0 0 1,-4 7 0,6-12 10,0 0 0,-1-1 0,0 1 0,0 0 0,0-1 0,0 0 0,0 0 0,0 1 0,-1-1 0,1-1 0,-1 1 0,1 0 0,-1 0 0,0-1 0,-3 2 0,5-3-1,1 0-1,-1 0 1,0 1-1,0-1 0,0 0 1,0 0-1,0 0 1,0 0-1,1 0 0,-1-1 1,0 1-1,0 0 1,0 0-1,0 0 0,0-1 1,1 1-1,-1 0 1,0-1-1,0 1 0,0-1 1,0 0-1,0-1-1,-1 1 1,1-1-1,0 1 0,0-1 0,0 1 0,0-1 0,0 0 0,1 0 1,-1 0-1,0 1 0,1-1 0,-1 0 0,1-4 0,-2-8-2,2 0 0,0-1 1,0 1-1,1 0 0,1-1 0,1 1 0,0 0 0,0 0 0,2 0 1,6-15-1,2-1-56,2 1 1,0 1-1,30-39 1,-26 43 26,1 0 0,1 2 0,1 0 0,1 2 0,1 0 0,1 2 0,0 0 0,29-14 0,-52 32 29,-1-1 1,1 1 0,-1-1-1,1 0 1,-1 0-1,0 0 1,1 0-1,-1 0 1,0 0 0,0 0-1,0 0 1,0-1-1,2-1 1,-4 3-1,1-1 1,-1 1-1,1 0 0,-1 0 1,1-1-1,-1 1 1,0 0-1,1 0 0,-1 0 1,1 0-1,-1-1 1,0 1-1,1 0 0,-1 0 1,1 0-1,-1 0 1,0 0-1,1 1 0,-1-1 1,1 0-1,-1 0 1,0 0-1,-49 12 119,4 8 30,42-18-130,0 0-1,1 0 0,-1 1 1,1-1-1,-1 1 0,1 0 1,0 0-1,0 0 0,-4 5 1,7-7-13,-1 0 0,1 0 0,-1 0 0,1 0-1,0 0 1,0 0 0,0 0 0,-1-1 0,1 1 0,0 0 0,0 0 0,0 0 0,0 0 0,0 0 0,1 0 0,-1 0 0,0 0 0,0 0 0,1 0 0,-1-1 0,0 1 0,1 0 0,-1 0 0,1 0 0,-1 0 0,1-1 0,-1 1 0,1 0 0,0-1 0,-1 1 0,1 0 0,0-1 0,0 1 0,-1-1 0,1 1 0,0-1 0,0 1 0,0-1 0,0 0 0,0 1 0,6 2 18,-1-1 0,0 1 1,1-1-1,8 2 0,1-1-208,0 0 0,0-1 0,0-1-1,0 0 1,0-1 0,0 0 0,0-2-1,25-5 1,-23-4-1217,-17 11 1376,-1 0 1,0-1-1,0 1 1,1-1-1,-1 1 1,0 0 0,0-1-1,0 1 1,0-1-1,1 1 1,-1-1 0,0 1-1,0-1 1,0 1-1,0-1 1,0 1-1,0-1 1,0 1 0,0-1-1,0 1 1,-1 0-1,1-1 1,0 1 0,0-1-1,0 1 1,0-1-1,-1 1 1,1 0-1,0-1 1,-1 1 0,1-1-1,0 1 1,0 0-1,-1-1 1,1 1 0,-1 0-1,1 0 1,0-1-1,-1 1 1,1 0 0,-1 0-1,1-1 1,0 1-1,-1 0 1,1 0-1,-1 0 1,1 0 0,-2 0-1,-32-13-769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18132,'-8'-16'2128,"9"2"-1368,19 7-295,7 1 1231,16 5-1080,0 1-576,3-3 88,-6 0-40,-7-6-192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18532,'2'17'959,"-1"1"-1,-1-1 1,0 0 0,-2 1-1,-6 31 1,4-20-139,-8 45 216,4-31-558,1 0 1,0 72-1,7-112-454,0 0-1,0-1 1,1 1-1,-1 0 1,0 0 0,1 0-1,0-1 1,-1 1-1,1 0 1,0-1-1,0 1 1,1-1 0,-1 1-1,1-1 1,-1 1-1,1-1 1,0 0-1,2 2 1,-2-2 0,1-1-1,-1 0 1,1 0 0,-1 0-1,1 0 1,0 0 0,-1-1-1,1 1 1,0-1 0,-1 0-1,1 0 1,0 0 0,0 0-1,-1 0 1,1-1 0,0 1-1,0-1 1,4-1 0,12-4 56,0-1 0,0-1 0,0-1 0,-1 0 0,-1-1 0,17-13 0,96-80 227,-127 100-298,29-24-39,-2-1 0,-1-1 0,-1-2-1,37-55 1,-61 81-151,-1-1-1,1 0 0,-1 0 0,0-1 1,-1 1-1,3-9 0,-5 14 100,0 0-1,1-1 1,-1 1-1,0 0 1,0 0-1,0-1 1,0 1-1,0 0 1,0-1-1,-1 1 1,1 0-1,0-1 1,-1 1-1,1 0 1,-1 0-1,1 0 1,-1-1 0,1 1-1,-1 0 1,0 0-1,0 0 1,1 0-1,-1 0 1,0 0-1,0 0 1,0 0-1,0 1 1,0-1-1,0 0 1,0 0-1,-1 1 1,1-1-1,0 1 1,0-1-1,0 1 1,-1-1-1,-1 1 1,-23-4-676,-4 7-223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13755,'4'27'2160,"7"-2"-1063,3-8-441,6-4 2080,4-2-1575,9-6-689,3-3-384,9-4-872,0-6 2032,3-6-1344,-1-4-88,-1-7-72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16980,'-20'8'884,"1"1"0,0 2 0,-28 18 0,35-20-450,1 0 0,0 0 0,1 1 0,0 0 0,0 0 0,-10 16 0,19-24-352,0 0 0,-1 0-1,1 1 1,0-1-1,0 0 1,0 0 0,1 1-1,-1-1 1,1 1-1,-1-1 1,1 4-1,0-5-52,0 0 0,0 0-1,0 0 1,1 0-1,-1 0 1,0 0 0,1 0-1,-1 0 1,0 0-1,1 0 1,0-1-1,-1 1 1,1 0 0,-1 0-1,1 0 1,0-1-1,0 1 1,-1 0 0,1-1-1,0 1 1,0-1-1,0 1 1,0-1-1,-1 1 1,1-1 0,0 1-1,0-1 1,0 0-1,0 0 1,0 1 0,1-1-1,7 1 62,0 0 0,0-1 0,0 0 1,0 0-1,0-1 0,0 0 0,10-3 0,67-20 134,-58 16-155,54-20 94,-52 16-134,0 2 1,1 1-1,0 1 1,43-4-1,-72 12-28,1-1-1,-1 1 1,0 0 0,1 0-1,-1 1 1,1-1-1,-1 0 1,1 1-1,-1-1 1,0 1-1,1 0 1,-1 0-1,0 0 1,4 2-1,-5-2 6,0 0-1,0 0 0,-1 1 1,1-1-1,0 0 0,-1 0 0,1 0 1,-1 0-1,1 1 0,-1-1 1,0 0-1,1 1 0,-1-1 0,0 0 1,0 1-1,0-1 0,0 0 1,0 1-1,0-1 0,0 0 0,0 0 1,-1 1-1,1-1 0,0 0 1,-1 1-1,1-1 0,-2 2 0,-20 33 208,18-31-125,1 0-1,-1 1 1,1-1 0,0 1 0,-2 6-1,5-11-75,0-1 0,0 1 0,0-1-1,0 1 1,0-1 0,1 0 0,-1 1 0,0-1-1,0 1 1,0-1 0,1 0 0,-1 1 0,0-1-1,1 0 1,-1 1 0,0-1 0,1 0 0,-1 1-1,0-1 1,1 0 0,-1 0 0,0 0-1,1 1 1,-1-1 0,1 0 0,-1 0 0,1 0-1,-1 0 1,0 0 0,1 0 0,-1 1 0,1-1-1,-1 0 1,1 0 0,-1-1 0,1 1 0,-1 0-1,0 0 1,1 0 0,-1 0 0,1 0 0,0-1-1,25-2 202,5-5-83,-1-2 0,30-14-1,-35 13-179,-1 1 0,1 2 0,52-11-1,-76 18 37,1 1 0,-1 0 0,0 0 0,1 0 0,-1 0-1,1 0 1,-1 0 0,1 0 0,-1 1 0,1-1-1,-1 0 1,0 1 0,2 0 0,-2-1 6,-1 1 1,1-1 0,-1 1-1,1-1 1,-1 0-1,1 1 1,-1-1-1,0 1 1,1 0-1,-1-1 1,0 1 0,1-1-1,-1 1 1,0-1-1,0 1 1,1 0-1,-1-1 1,0 1-1,0 0 1,0 1-1,0 3-18,-1 0-1,0 0 0,0 0 0,0 0 1,-1 0-1,-2 6 0,2-7 24,1 0 1,-1 0-1,1 0 0,0 0 0,0 0 1,1 0-1,-1 5 0,1-9 0,0 1-1,1 0 1,-1 0-1,1-1 1,-1 1-1,1 0 1,-1-1-1,1 1 0,-1-1 1,1 1-1,0-1 1,-1 1-1,1-1 1,0 1-1,-1-1 1,1 0-1,0 1 1,0-1-1,-1 0 0,1 0 1,0 1-1,0-1 1,0 0-1,-1 0 1,1 0-1,0 0 1,0 0-1,0 0 1,-1 0-1,1 0 0,0-1 1,0 1-1,0 0 1,-1 0-1,1-1 1,1 1-1,31-11-389,57-34-966,-66 32 793,1 0 1,1 1 0,32-9-1,-58 20 573,0 1-1,1 0 0,-1 0 0,0 0 0,1-1 0,-1 1 0,1 0 0,-1 0 0,0 0 0,1 0 0,-1 0 0,1-1 1,-1 1-1,0 0 0,1 0 0,-1 0 0,1 0 0,-1 0 0,1 1 0,-1-1 0,0 0 0,1 0 0,-1 0 0,1 0 1,-1 0-1,0 1 0,1-1 0,-1 0 0,1 0 0,-1 0 0,0 1 0,1-1 0,-1 0 0,0 1 0,0-1 1,1 0-1,-1 1 0,0-1 0,0 0 0,1 1 0,-1-1 0,0 0 0,0 1 0,0-1 0,0 1 0,0-1 0,1 0 1,-1 1-1,0-1 0,0 1 0,0-1 0,0 1 0,0-1 0,0 0 0,0 1 0,-1-1 0,1 1 0,0-1 0,0 1 1,0-1-1,0 0 0,0 1 0,-1-1 0,1 0 0,0 1 0,0-1 0,-1 1 0,-19 35 921,13-25-558,7-10-332,-1 0 0,1-1-1,-1 1 1,1 0 0,-1 0 0,1 0-1,0 0 1,0 0 0,-1 0-1,1 0 1,0 0 0,0 0 0,0-1-1,0 1 1,0 0 0,0 0 0,0 0-1,0 0 1,1 0 0,-1 0 0,0 0-1,0 0 1,1 0 0,0 1 0,0-1-10,0 0 1,0-1 0,0 1-1,0 0 1,0-1 0,0 1-1,0-1 1,0 0 0,0 1-1,1-1 1,-1 0 0,0 1-1,0-1 1,0 0 0,1 0-1,1 0 1,7-1 41,1 0 0,-1-1 0,15-4 1,-21 5-54,51-15-35,-26 7-134,0 2-1,1 0 1,51-4 0,-79 11 140,-1 0 1,0-1-1,0 1 1,1 0-1,-1 0 0,0 0 1,0 1-1,1-1 1,-1 0-1,0 0 1,0 1-1,0-1 1,1 0-1,-1 1 1,0-1-1,0 1 1,0 0-1,0-1 1,0 1-1,0 0 0,1 1 1,-1 0 7,0-1 0,-1 1 0,1 0 0,-1 0 0,1 0 0,-1 0 0,0 0 0,0 0 0,0 0 0,0 3 0,0 1 57,0-5-42,0 0-1,0 0 1,0 0-1,1 0 1,-1-1 0,1 1-1,-1 0 1,0 0-1,1 0 1,-1 0-1,1 0 1,0-1 0,-1 1-1,1 0 1,0-1-1,-1 1 1,1 0 0,0-1-1,0 1 1,0-1-1,-1 1 1,1-1 0,0 1-1,0-1 1,0 0-1,0 1 1,0-1-1,0 0 1,0 0 0,0 0-1,0 1 1,0-1-1,0 0 1,0 0 0,0-1-1,0 1 1,0 0-1,1 0 1,42-8 167,-43 8-172,115-37 47,34-7-407,-148 44 353,-1-1 0,1 1-1,0-1 1,0 1-1,0 0 1,0 0-1,0 0 1,0 0 0,0 0-1,0 0 1,-1 0-1,1 1 1,4 0 0,-6 0 18,1 0 1,0 0-1,0 0 1,-1 0 0,1 0-1,-1 0 1,1 0-1,-1 1 1,0-1 0,1 0-1,-1 0 1,0 0-1,0 1 1,0-1 0,0 0-1,0 0 1,0 0-1,0 1 1,0-1 0,-1 2-1,1-1 6,0 0 0,1 0 0,-1 0 0,0 0 0,0 0 0,1-1 0,-1 1 0,1 0 0,0 0 0,0 0 0,-1 0 0,1-1 0,0 1 0,0 0 0,1-1 0,-1 1 0,0-1 0,1 1 0,-1-1 0,0 0 0,1 1 0,0-1 0,-1 0 0,1 0 0,0 0 0,-1 0 0,1 0 0,0-1 0,0 1 0,0-1 0,2 1 0,8 2 26,0-1-1,0 0 0,-1-1 1,14 0-1,-16-1-25,51-1-104,78-11 0,-39 1-1010,-99 11 1063,0 0 0,0 0 0,0 0 0,0 1 0,1-1 0,-1 0 0,0 0 0,0 0 0,0 0 0,0 0 0,0 0 0,0 0 0,0 0 0,0 0 0,0 0 0,0 0 0,1 0 0,-1 0 0,0 0 0,0 0 0,0 0 0,0 0 0,0 0 0,0 0 0,0 0 0,0-1 0,0 1 0,0 0 0,0 0 0,1 0 0,-1 0 0,0 0 0,0 0 0,0 0 0,0 0 0,0 0 0,0 0 0,0 0 0,0 0 0,0 0 0,0 0 0,0-1 0,0 1 0,0 0 0,0 0 0,0 0 0,0 0 0,0 0 0,0 0 1,0 0-1,0 0 0,0 0 0,0 0 0,0-1 0,0 1 0,0 0 0,0 0 0,0 0 0,0 0 0,0 0 0,0 0 0,0 0 0,0 0 0,0 0 0,0 0 0,0 0 0,0-1 0,0 1 0,0 0 0,-10-6-190,-21-8 150,-11-4-239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18828,'-16'2'2048,"30"0"-1055,9 0-417,22-1 968,6 1-288,6 1-447,5-1-457,-7 3-96,-5 0-88,-12 0-256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3:5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43 15019,'66'-43'3149,"-71"60"-1122,-52 96 98,-78 116 0,99-178-1513,36-51-605,0 0 0,0 0 0,0-1 0,0 1 0,0 0 0,0 0 0,0 0 0,0 0 0,0 0 0,0-1 0,0 1 0,0 0 0,0 0 0,0 0 0,0 0 0,0 0 0,0-1 0,0 1 0,-1 0 1,1 0-1,0 0 0,0 0 0,0 0 0,0 0 0,0 0 0,0-1 0,-1 1 0,1 0 0,0 0 0,0 0 0,0 0 0,0 0 0,0 0 0,-1 0 0,1 0 0,0 0 0,0 0 0,0 0 0,0 0 0,0 0 0,-1 0 0,1 0 0,0 0 0,0 0 0,0 0 0,0 0 0,-1 0 0,1 0 0,0 0 0,0 1 0,6-21-3,1 0-1,1 1 1,1 0 0,13-22 0,-3 7-30,4-13-8,36-64-87,-59 111 119,0-1 0,1 1-1,-1-1 1,0 0-1,0 1 1,1-1 0,-1 1-1,1-1 1,-1 1 0,0-1-1,1 1 1,-1-1-1,1 1 1,-1-1 0,1 1-1,0-1 1,-1 1-1,1 0 1,-1-1 0,1 1-1,0 0 1,-1 0 0,1-1-1,1 1 1,-2 1 0,1-1 0,-1 1 1,1-1-1,-1 1 0,0-1 1,1 1-1,-1-1 0,1 1 1,-1 0-1,0-1 0,0 1 0,1 0 1,-1-1-1,0 1 0,0 0 1,0-1-1,0 1 0,0 0 1,0 0-1,2 49-29,-3-41 22,1 30-7,-1 8 1,2-1 0,2 1 0,10 49 0,-13-95 14,0 1 1,1 0-1,-1-1 1,1 1-1,-1 0 1,1-1-1,0 1 0,0-1 1,0 1-1,0-1 1,0 1-1,0-1 0,0 0 1,0 1-1,2 1 1,-3-3 0,1 0 0,-1 0 0,0 0 0,1 0 0,-1 0 0,0 0 0,1 0 0,-1 0 0,0 0 0,1 0 0,-1 0 0,1 0 0,-1 0 0,0 0 0,1 0 0,-1 0 0,0 0 0,1 0 0,-1 0 0,0 0 0,1 0 0,-1-1 0,0 1 0,0 0 0,1 0 0,-1 0 0,1-1 0,8-15 14,-6 6-7,-1 0 0,0 0 0,0 0 1,-1 0-1,0-1 0,-1 1 0,0 0 0,0-1 0,-1 1 0,-1 0 0,0 0 0,0 0 0,-1 0 0,0 0 0,-1 0 0,-7-13 0,8 16-11,-1 1 0,1 0 0,-1 1 0,-1-1 0,1 1 0,-1-1 0,0 1 0,0 0 0,-1 1 0,1 0 0,-1 0 0,0 0 0,0 0 0,-1 1 0,1 0 0,0 0 0,-1 1 0,0 0 0,0 0 0,0 0 0,0 1 0,0 0 0,0 0 0,-12 1 0,16 0 0,-1 1 0,1-1 0,0 0 0,0 1 0,-1 0 0,1 0 0,0 0-1,0 0 1,0 0 0,0 1 0,0 0 0,0-1 0,1 1 0,-1 0 0,0 0 0,-2 3-1,4-3 2,0-1-1,0 0 1,1 1 0,-1-1-1,0 1 1,1-1-1,-1 1 1,1-1-1,0 1 1,-1 0-1,1-1 1,0 1-1,0-1 1,0 1-1,0 0 1,0-1-1,0 1 1,1-1-1,-1 1 1,0 0-1,1-1 1,0 1-1,-1-1 1,1 1-1,0-1 1,-1 0-1,1 1 1,0-1-1,0 0 1,0 1-1,0-1 1,1 0-1,-1 0 1,2 1-1,6 7 0,1-1 0,0-1 0,0 0 0,0 0 0,1-1 0,0 0 0,0-1 0,1 0 0,0-1 0,22 5 0,-9-4-14,0-1 0,0-1 1,0-1-1,35-2 0,-56 0-37,0 0 1,0-1-1,0 1 1,0-1-1,-1 0 1,1 0-1,0 0 0,0-1 1,5-2-1,-9 4 60,1-1-1,-1 1 1,1-1-1,-1 1 1,1-1-1,-1 1 1,1-1-1,-1 1 1,1-1-1,-1 1 1,0-1 0,1 1-1,-1-1 1,0 0-1,0 1 1,1-1-1,-1 0 1,0 1-1,0-1 1,0 0-1,0 1 1,0-2-1,0 0 6,-1 1 0,1-1 0,-1 1 0,1-1 0,-1 1 0,0 0-1,1-1 1,-1 1 0,0 0 0,0 0 0,0-1 0,0 1 0,0 0 0,-2-1 0,-17-13-104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82 14627,'-15'-10'366,"-1"0"0,0 1 0,-1 1 0,0 0-1,0 1 1,-1 1 0,1 1 0,-1 0 0,-26-3 0,18 5-169,0 2 0,0 0 1,-1 2-1,1 0 0,-52 11 0,63-8-162,0 0-1,1 1 0,-1 0 0,1 1 1,0 1-1,1 1 0,-1 0 0,1 0 0,1 1 1,0 1-1,0 0 0,1 1 0,0 0 0,1 0 1,0 1-1,1 1 0,-10 17 0,10-13 9,0 0 0,1 1-1,2 0 1,-1 0 0,2 1-1,1-1 1,0 1 0,1 0 0,1 1-1,1-1 1,1 0 0,0 1-1,5 28 1,-1-26-14,1 0 0,2 0 0,0-1 0,1 0 0,0 0-1,2-1 1,1 0 0,0-1 0,2 0 0,0-1 0,1 0 0,0-1 0,2-1-1,0 0 1,35 25 0,-36-30 4,1-1-1,0 0 0,0-1 0,1-1 0,0-1 1,0-1-1,1 0 0,0-1 0,0-1 1,0 0-1,1-1 0,-1-2 0,1 0 1,-1 0-1,1-2 0,-1 0 0,1-2 1,-1 0-1,30-9 0,-30 5 84,1-1 0,-1 0 0,-1-2-1,0 0 1,0-1 0,-1 0 0,-1-2 0,0 0 0,0 0 0,-1-2-1,-1 1 1,-1-2 0,0 0 0,17-31 0,-16 25 23,-2 0-1,-1-1 1,0 0 0,-2-1-1,-1 0 1,-1 0 0,-1-1-1,-1 0 1,-1 0 0,-1 0-1,-2-33 1,-1 46-141,0 0 0,-1 0-1,-1 0 1,0 0 0,0 0 0,-1 0 0,-1 1-1,-9-18 1,10 23-97,1 0-1,-1 0 1,-1 1-1,1 0 1,-1 0-1,0 0 1,0 0-1,-1 1 1,1 0-1,-1 0 1,0 0-1,0 1 1,0 0-1,0 0 1,-1 0 0,-10-2-1,9 3-143,-1 0 1,0 1-1,1 0 1,-1 1-1,0 0 1,1 0-1,-1 1 1,0 0-1,1 0 1,-1 1-1,1 0 1,0 0-1,-17 8 1,-5 8-712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221 133 14011,'83'-88'3704,"-51"52"-953,-23 28-1566,-6 9 29,-11 22 229,-141 240 306,128-227-1634,-33 50 28,-61 109-26,157-252-453,198-308-1143,-224 339 1371,-9 14 49,0 0-1,1 0 1,0 1-1,0 1 1,2-1-1,-1 2 1,13-11-1,-22 19 60,1 1 0,-1 0-1,0-1 1,0 1 0,0 0-1,1 0 1,-1-1 0,0 1 0,0 0-1,1 0 1,-1-1 0,0 1-1,1 0 1,-1 0 0,0 0 0,1 0-1,-1 0 1,0-1 0,1 1-1,-1 0 1,0 0 0,1 0-1,-1 0 1,0 0 0,1 0 0,-1 0-1,0 0 1,1 0 0,-1 0-1,0 0 1,1 1 0,-1-1 0,0 0-1,1 0 1,-1 0 0,0 0-1,1 0 1,-1 1 0,0-1 0,1 0-1,-1 0 1,0 1 0,0-1-1,1 0 1,-1 0 0,0 1 0,0-1-1,0 0 1,1 0 0,-1 1-1,0-1 1,0 0 0,0 1 0,0-1-1,0 0 1,0 1 0,0-1-1,0 1 1,0-1 0,0 0 0,0 1-1,0-1 1,0 0 0,0 1-1,0-1 1,0 1 0,-5 30 30,5-28-24,-39 141 434,-3 17 213,36-133-469,2 0-1,1 0 0,1 52 0,2-75-158,0-3-22,0-1 0,0 0 0,0 0 0,0 0 0,0 1 1,0-1-1,0 0 0,0 0 0,0 0 0,1 1 1,-1-1-1,1 0 0,-1 0 0,1 0 0,-1 0 0,1 0 1,-1 0-1,1 0 0,1 1 0,-2-2-3,0 0 0,0 0-1,0 0 1,1 0 0,-1 0-1,0-1 1,0 1 0,0 0 0,1 0-1,-1 0 1,0 0 0,0 0-1,0 0 1,0-1 0,0 1-1,1 0 1,-1 0 0,0 0 0,0 0-1,0-1 1,0 1 0,0 0-1,0 0 1,0 0 0,0-1-1,0 1 1,0 0 0,0 0 0,0 0-1,0-1 1,0 1 0,0 0-1,0 0 1,0-1 0,0 1-1,0 0 1,0 0 0,0 0 0,0-1-1,0 1 1,0 0 0,-1-13-18,-1-9-18,-2 0 0,-1 0 0,0 0 0,-2 1 0,0 0 0,-2 0 1,0 1-1,-21-34 0,30 53 35,-1 1-1,1-1 1,-1 0 0,0 0 0,1 0-1,-1 1 1,0-1 0,0 0 0,0 0-1,1 1 1,-1-1 0,0 1 0,0-1 0,0 1-1,0-1 1,0 1 0,-2-1 0,1 5 7,9 6 8,-2-5-8,0-1 0,0 1 0,1-1 0,-1 0 0,1 0 0,0-1 0,0 1 0,1-1 0,-1-1 0,0 1 0,1-1 0,9 2 0,-5-3 0,-1 0-1,1 0 1,-1-1-1,0 0 1,1 0 0,-1-2-1,20-3 1,-17 1 4,-1 1 0,1-2 0,-1 0 0,0 0-1,0-1 1,0-1 0,-1 0 0,0-1 0,-1 0 0,1 0 0,-1-1 0,-1 0 0,13-17 0,-19 23 0,-1 1 1,0-1-1,-1 0 0,1-1 1,0 1-1,-1 0 0,0 0 1,2-5-1,-5 7 72,-3 7-37,-6 12 0,5-5-2,1 1-1,1 0 0,-4 24 1,7-31-19,0-1 0,1 1-1,-1-1 1,1 1 0,1-1 0,-1 1 0,1-1 0,0 1 0,1-1-1,3 11 1,-4-15-15,-1 0 0,1-1-1,0 1 1,0 0 0,1-1 0,-1 1-1,0-1 1,0 1 0,1-1-1,-1 1 1,1-1 0,-1 0-1,1 0 1,0 0 0,-1 0 0,1 0-1,0 0 1,0 0 0,0-1-1,2 1 1,0 0 6,0-1 0,-1 0 0,1 1-1,0-2 1,0 1 0,0 0 0,-1-1 0,1 0-1,7-2 1,1-2 17,-1 0 1,0 0-1,0-1 0,0-1 0,14-11 0,-6 3 3,-1-1 0,-1 0-1,-1-1 1,0-1 0,-1 0 0,-1-2-1,21-37 1,-44 78-9,1 0 0,-9 38 0,15-49-23,0 0 0,1 0 0,0 0 0,0 0 0,1 0-1,0 0 1,1 0 0,3 17 0,-3-24-48,0 0 0,0-1 0,0 1 0,0 0 0,0-1 0,1 1 0,-1-1 0,1 0 0,-1 1 0,4 2 1,-3-4-67,-1 0 0,0 0 0,0 0 0,0 0 1,1 0-1,-1-1 0,0 1 0,1 0 0,-1-1 1,1 0-1,-1 1 0,1-1 0,-1 0 1,1 0-1,1 1 0,2-2-50,-1 0 1,1 0-1,-1 0 0,0 0 1,0-1-1,0 1 0,0-1 1,0 0-1,0-1 0,0 1 1,-1-1-1,5-3 0,20-17-672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228 316 16588,'-15'3'560,"0"2"0,1 0 0,-1 1 0,1 0 0,0 1 0,1 1 0,0 0 1,-14 11-1,19-13-372,1 0 0,0 1-1,0 0 1,0 0 0,1 0 0,0 1 0,1 0 0,-1 0 0,1 1 0,1-1 0,0 1 0,0 0 0,-4 18 0,7-25-170,0 0 1,1 0 0,-1 0-1,1 0 1,0 0 0,0 0-1,0 0 1,-1 0 0,2 1-1,-1-1 1,0 0-1,0 0 1,1 0 0,-1 0-1,1 0 1,0 0 0,0 0-1,-1 0 1,1 0-1,0 0 1,1-1 0,-1 1-1,0 0 1,0 0 0,1-1-1,-1 1 1,1-1 0,0 0-1,-1 1 1,1-1-1,0 0 1,0 0 0,-1 0-1,1 0 1,0 0 0,0 0-1,0-1 1,0 1 0,0-1-1,0 1 1,1-1-1,-1 0 1,0 0 0,3 0-1,5 0-3,-1 0-1,1-1 1,-1 0-1,1-1 0,-1 0 1,0-1-1,0 1 1,16-9-1,-10 4-16,-1-1 0,-1-1-1,0 0 1,0-1 0,-1 0 0,0-1 0,-1 0-1,0-1 1,-1 0 0,0-1 0,-1 0 0,0-1-1,-1 0 1,-1 0 0,0 0 0,6-20 0,-13 32-13,1-1-1,-1 1 1,1 0 0,-1 0 0,1 0 0,-1 0 0,0 0 0,0 0 0,0 0 0,-1-1-1,1 1 1,0 0 0,-1 0 0,1 0 0,-2-2 0,2 4 9,0-1 1,0 1-1,-1 0 1,1 0-1,0 0 1,0-1-1,-1 1 1,1 0-1,0 0 1,0 0-1,-1 0 1,1-1-1,0 1 1,-1 0-1,1 0 0,0 0 1,0 0-1,-1 0 1,1 0-1,0 0 1,-1 0-1,1 0 1,0 0-1,-1 0 1,1 0-1,0 0 1,-1 0-1,1 0 1,0 0-1,0 0 1,-1 1-1,1-1 1,-16 15-125,6-1 30,2 0-1,0 1 1,0-1-1,2 2 1,0-1-1,0 1 1,2 0 0,0 0-1,0 0 1,2 0-1,-1 20 1,3-31-1,0 0 0,0 0 0,0 0 0,1 0 0,0 0 1,0 0-1,3 7 0,-2-9 75,-1-1-1,0 0 1,0 1-1,1-1 1,0 0 0,-1 0-1,1 0 1,0 0 0,0 0-1,0 0 1,0 0 0,0-1-1,1 1 1,-1-1-1,0 1 1,3 0 0,32 7-354</inkml:trace>
  <inkml:trace contextRef="#ctx0" brushRef="#br0" timeOffset="1">822 0 19596,'-10'0'1705,"1"15"-1145,0 4-200,2 15 928,0 8-448,-5 16-256,2 8-104,3 5-127,-2 1-33,6-2-96,1-1-48,4-14-40,2-7-88,5-19-576,1-10-193,2-14 593,3-5-104,1-16-96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181 254 19076,'17'-45'-2100,"16"-43"3032,-7-3 1966,-19 61 724,-89 326-605,80-293-2670,1-10-164,-1-11-55,2 17-122,-1 1 0,1 0 0,0-1 0,0 1 1,0-1-1,0 1 0,0-1 0,0 1 0,-1-1 0,1 1 0,0-1 0,0 1 0,-1 0 1,1-1-1,0 1 0,-1 0 0,1-1 0,0 1 0,-1 0 0,1-1 0,-1 1 0,1 0 0,0-1 1,-1 1-1,1 0 0,-1 0 0,0-1 0,0 2-3,0-1 0,1 0 0,-1 1 0,0-1 0,1 0 0,-1 1 0,0-1 0,1 0 0,-1 1 0,0-1 0,1 1 0,-1 0 0,1-1 0,-1 1 0,1-1 0,-1 1 0,1 0 0,0-1 0,-1 1 0,1 0 0,-1 1 0,-7 20 7,6-18-2,-14 53 72,2 0 1,3 0-1,-5 65 1,2 176 355,22-123-148,-15-219-313,-22-71 0,17 79-173,3 0-1,1 0 0,1-1 0,-2-63 1,9 96 185,0 1 0,0 0 0,1 0 0,-1 0 0,1 0-1,-1 0 1,1 0 0,0 0 0,0 0 0,1 1 0,-1-1 0,0 0 0,1 0 0,0 1 0,4-5 0,-3 4-10,0 0 1,1 1-1,-1-1 1,1 1-1,0 0 0,-1 0 1,1 1-1,0-1 0,0 1 1,1 0-1,4-1 1,19-2-1085,1 1 1,52 2-1,-50 2-696,0-1-1,51-8 1,-74 6 1417,1 1 1,-1-2-1,0 1 1,0-1 0,0 0-1,-1-1 1,1 0-1,-1 0 1,0-1 0,0 0-1,0 0 1,-1 0-1,0-1 1,8-8 0,7-20 2008,-20 32-1402,0 0-1,0 0 1,0 0-1,0 0 1,-1 0-1,1 0 0,-1 0 1,1-1-1,-1 1 1,0 0-1,0 0 1,0 0-1,0-1 0,-1-3 1,1 5-91,-1 1 1,1-1-1,-1 0 1,1 1-1,-1-1 1,1 1-1,-1-1 1,1 1-1,-1-1 1,0 1-1,1-1 1,-1 1-1,1 0 0,-1-1 1,0 1-1,0 0 1,1-1-1,-1 1 1,0 0-1,1 0 1,-1 0-1,0 0 1,0 0-1,1 0 1,-1 0-1,0 0 1,0 0-1,1 0 0,-1 0 1,0 0-1,0 0 1,1 1-1,-1-1 1,0 0-1,0 1 1,-26 13 1853,22-10-1828,-1 0 0,0 1 0,1 0-1,0 0 1,0 1 0,0-1 0,1 1-1,0 0 1,0 0 0,0 1 0,1-1-1,0 1 1,-4 11 0,7-18-154,0 1 1,0 0-1,-1-1 0,1 1 1,0 0-1,0-1 0,0 1 1,0 0-1,0 0 0,1-1 1,-1 1-1,0 0 1,0-1-1,0 1 0,0 0 1,1-1-1,-1 1 0,0-1 1,1 1-1,-1 0 1,1-1-1,-1 1 0,0-1 1,1 1-1,-1-1 0,2 1 1,-1 0-10,1 0 1,-1 0-1,1-1 0,-1 1 1,1-1-1,-1 0 0,1 1 1,0-1-1,-1 0 0,1 0 1,2 0-1,6-1-65,0 0 0,0-1 0,10-3 0,-14 4 32,2-1-7,0 0 0,1 1 0,-1 0 0,0 0 0,0 1 0,0 0 0,9 1 0,-14-1 40,-1 1 0,1 0 0,-1-1 0,1 1 0,-1 0 0,0 1 0,1-1 0,-1 0 0,0 0 0,0 1 0,0 0 0,0-1 0,0 1 0,0 0 0,0 0 0,-1 0 0,1 0 0,-1 0 0,1 0 0,-1 0 1,0 1-1,0-1 0,0 0 0,0 1 0,0-1 0,0 4 0,1 3 22,-1 0 1,0 0 0,-1 0-1,1 0 1,-2 1 0,1-1-1,-1 0 1,-3 11 0,-24 71 397,19-63-258,-45 102 1047,67-162-1292,22-38 0,-21 45 10,4-11-20,-6 11-40,1 1 0,1 0 1,1 0-1,31-36 0,-43 57 124,0 0 1,1 1-1,-1-1 0,0 1 1,1 0-1,0 0 1,-1 0-1,1 0 1,0 0-1,0 1 0,0 0 1,0 0-1,0 0 1,0 0-1,5 1 0,6-1-18,0 2 0,30 4-1,9 1-104,-25-7-281,1-2 0,-1 0 0,50-14 1,13-2-1376,-68 21 327,-22-1 1262,1-1 1,-1 0-1,0 1 0,1-1 0,-1 0 1,0 0-1,1 0 0,-1-1 1,4 0-1,10-5-221,7-6-117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97 126 15515,'-14'15'1827,"0"0"0,-16 26 0,24-33-1491,1 1 0,0-1 0,1 1-1,0 0 1,0 0 0,1 1 0,-3 10-1,6-18-307,0-1 0,-1 1 0,1 0-1,0-1 1,0 1 0,-1 0 0,1-1-1,1 1 1,-1 0 0,0-1 0,0 1-1,1 0 1,-1-1 0,1 1-1,-1 0 1,1-1 0,-1 1 0,1-1-1,0 1 1,0-1 0,0 0 0,1 2-1,0-2-15,0 0 0,-1 0 0,1 0 0,0 0-1,0 0 1,-1-1 0,1 1 0,0-1 0,0 1-1,0-1 1,0 0 0,0 0 0,0 0 0,0 0-1,0 0 1,2-1 0,7-1-2,-1 0 1,0-1-1,0-1 1,0 1-1,18-10 1,0-4 8,0-1 0,-1-2 1,42-38-1,-28 18 63,47-62 0,-83 96-51,-3 4-7,0 0 0,0-1 0,0 1 0,-1-1 1,1 1-1,0-1 0,-1 0 0,0 1 0,0-1 0,1-4 0,-2 7-19,0 0 0,0 0 0,0 0 0,0 0 0,0-1 0,0 1 0,0 0 0,0 0 0,0 0 0,0 0 0,0 0 0,0-1 0,0 1-1,0 0 1,0 0 0,0 0 0,0 0 0,-1 0 0,1 0 0,0-1 0,0 1 0,0 0 0,0 0 0,0 0 0,0 0 0,0 0 0,-1 0 0,1 0 0,0 0-1,0 0 1,0-1 0,0 1 0,0 0 0,-1 0 0,1 0 0,0 0 0,0 0 0,0 0 0,0 0 0,-1 0 0,1 0 0,0 0 0,0 0 0,0 0 0,0 0-1,0 0 1,-1 1 0,1-1 0,0 0 0,0 0 0,0 0 0,0 0 0,0 0 0,0 0 0,-1 0 0,1 0 0,0 0 0,0 0 0,0 1 0,-10 4 134,0 3 5,1 1-1,0-1 1,0 1-1,1 1 1,1 0-1,-9 13 0,10-15-84,2 1 0,-1-1-1,1 1 1,1 0-1,-1 0 1,2 0-1,-1 0 1,-1 18-1,3-23-96,1-1 0,0 1 0,0 0 0,1 0 0,-1 0 0,1-1 0,0 1 0,0 0 0,0 0 0,1-1 0,-1 1 0,1-1 0,0 1 0,0-1 0,0 0 0,3 4 0,-1-4-1,-1 1 1,2 0-1,-1-1 0,0 0 0,0 0 1,1 0-1,0 0 0,-1-1 1,1 0-1,0 0 0,6 1 1,27 7-239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173 290 18340,'5'-4'497,"-1"0"-1,0 0 1,0 0 0,-1-1 0,5-7-1,-7 11-429,-1 1-1,1-1 0,-1 0 1,1 1-1,-1-1 0,0 0 1,1 1-1,-1-1 0,0 0 1,0 0-1,0 1 0,1-1 1,-1 0-1,0 0 0,0 1 1,0-1-1,0 0 0,0 0 1,-1 1-1,1-1 0,0 0 1,0 0-1,0 1 0,-1-1 1,1 0-1,0 1 0,-1-1 1,1 0-1,0 1 0,-1-1 0,1 0 1,-1 1-1,1-1 0,-1 1 1,1-1-1,-1 1 0,0-1 1,1 1-1,-1-1 0,1 1 1,-1 0-1,0-1 0,0 1 1,1 0-1,-1 0 0,0-1 1,0 1-1,1 0 0,-1 0 1,0 0-1,0 0 0,1 0 1,-1 0-1,0 0 0,0 0 1,-6 0 85,1 1 0,0-1 0,-1 1 0,1 0 0,0 0 0,0 1 0,0 0 0,0 0 0,0 0 0,0 1 0,1 0 0,-1 0 0,-8 7 0,5-3-146,-1 0 0,1 1 1,1 0-1,0 0 0,0 1 0,-10 14 0,15-18-8,0 0-1,0 1 1,0-1 0,1 1-1,0-1 1,-1 7 0,2-11 2,1 0 0,0 0 1,0 0-1,-1 0 0,1 0 1,0 0-1,0 0 0,0 0 1,0 0-1,0 0 0,0 0 1,0 0-1,1 0 0,-1 0 1,0 0-1,0 0 0,1 0 1,-1 0-1,1 0 0,-1 0 1,1 0-1,-1 0 0,1-1 1,-1 1-1,1 0 0,0 0 1,-1-1-1,1 1 0,0 0 1,0-1-1,0 1 0,0-1 1,-1 1-1,1-1 0,0 1 1,0-1-1,0 1 0,0-1 1,0 0-1,0 0 0,0 0 1,0 1-1,1-1 0,8 0 4,-1-1 0,0 0 0,0 0-1,0-1 1,0 0 0,-1-1-1,1 0 1,0 0 0,13-7-1,4-4 18,43-30 0,-27 12-2,-2-1 0,-1-3-1,-2-1 1,-1-1 0,37-53-1,-50 56-46,-18 20 2,-5 15 26,0 0-1,0-1 1,0 1 0,0 0-1,0 0 1,-1 0-1,1 0 1,0-1 0,0 1-1,0 0 1,0 0 0,0 0-1,0 0 1,0-1-1,0 1 1,0 0 0,0 0-1,-1 0 1,1 0-1,0 0 1,0 0 0,0-1-1,0 1 1,0 0-1,-1 0 1,1 0 0,0 0-1,0 0 1,0 0-1,0 0 1,-1 0 0,1 0-1,0 0 1,0 0-1,0 0 1,0 0 0,-1 0-1,1 0 1,0 0-1,0 0 1,0 0 0,0 0-1,-1 0 1,1 0-1,0 0 1,0 0 0,0 0-1,0 0 1,-1 0 0,1 0-1,0 0 1,0 1-1,0-1 1,0 0 0,0 0-1,0 0 1,-1 0-1,1 0 1,0 0 0,0 1-1,0-1 1,0 0-1,0 0 1,0 0 0,0 1-1,-9 7-17,2 1 0,-1 0-1,1 1 1,1-1 0,-11 22 0,4-8 6,-4 5 10,-14 33 0,26-51 12,1 0 0,1 0-1,0 1 1,0-1 0,1 1 0,1 0 0,-1 13-1,1-21-5,1-1 0,1 0 0,-1 1-1,0-1 1,0 0 0,1 1 0,0-1-1,-1 0 1,1 0 0,0 1 0,0-1-1,0 0 1,0 0 0,1 0 0,-1 0-1,0 0 1,1 0 0,-1-1 0,1 1-1,0 0 1,2 1 0,0-1 4,-1 0-1,0-1 1,0 0-1,1 1 1,-1-1 0,1 0-1,-1-1 1,1 1 0,0-1-1,-1 1 1,1-1 0,-1 0-1,6-1 1,2 0 3,0-1 0,0-1 0,0 0 1,0 0-1,-1-1 0,0-1 0,1 0 0,-1 0 0,-1 0 1,1-2-1,-1 1 0,16-15 0,-25 21-11,0-1-1,0 1 1,1 0-1,-1 0 1,0-1-1,0 1 1,1 0-1,-1 0 1,0 0-1,0 0 1,1-1-1,-1 1 1,0 0-1,1 0 1,-1 0-1,0 0 1,1 0-1,-1 0 1,0 0-1,1 0 1,-1 0-1,0 0 1,1 0-1,-1 0 1,0 0-1,0 0 1,1 0-1,-1 0 1,0 0-1,1 0 1,-1 0-1,0 0 1,1 1-1,-1-1 1,0 0-1,0 0 1,1 0-1,-1 1 1,0-1-1,0 0 1,1 0-1,-1 0 1,0 1-1,0-1 1,0 0-1,0 1 1,1-1-1,-1 0 1,0 0-1,0 1 1,0-1-1,0 0 1,0 1-1,0-1 1,0 0-1,0 1 1,0-1-1,5 30-21,-2-13 12,-2-12 10,1 0 0,0 0 0,1-1 0,-1 1 0,1-1 0,0 0 0,0 0 0,0 0 0,0 0 0,1 0 0,0-1 0,0 1 0,0-1 0,0 0 0,0 0 0,1-1 0,-1 1 0,1-1 0,-1 0 0,9 3 0,-7-4 3,0 1 1,0-1-1,0 0 0,-1 0 0,1 0 1,0-1-1,0 0 0,0 0 0,0-1 1,0 1-1,0-1 0,0-1 0,-1 1 1,1-1-1,0 0 0,-1 0 0,10-6 1,-13 7 23,1-1 0,-1 1 0,0-1 0,0 0 0,0 0 0,0 0 0,-1 0 0,1 0 0,-1 0-1,1-1 1,-1 1 0,0-1 0,1 1 0,-1-1 0,0 1 0,-1-1 0,1 1 0,0-1 0,-1 0 0,0 1 0,1-1 0,-1 0 0,0 0 0,0 1 0,-1-1 0,1 0 0,-1 1 0,1-1 0,-1 0 0,0 1 0,-1-4 0,-4-8 132,0 0 0,-1 1-1,-1 0 1,-12-17 0,11 16-35,-1 1-29,7 10-80,1 0 0,0-1 1,-1 1-1,1-1 0,0 0 0,-2-5 1,6 9-64,0 0 1,-1 0 0,1 0-1,-1 0 1,1 0 0,0 0 0,-1 1-1,1-1 1,-1 1 0,1-1-1,-1 1 1,1 0 0,-1-1-1,2 2 1,1 0-201,109 46-2148,-59-30 1755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60 18548,'0'0'52,"24"-22"2626,-23 21-2615,-1 1 1,1-1 0,-1 1 0,1-1-1,-1 0 1,0 1 0,1-1 0,-1 1 0,0-1-1,1 0 1,-1 1 0,0-1 0,0 0-1,1 0 1,-1 1 0,0-1 0,0 0-1,0 1 1,0-1 0,0 0 0,0 0 0,0 1-1,0-1 1,0 0 0,0 0 0,-1 1-1,1-1 1,0 0 0,0 1 0,-1-1 0,1 0-1,0 1 1,-1-1 0,1 1 0,-1-1-1,1 0 1,-1 1 0,1-1 0,-1 1-1,1-1 1,-1 1 0,0-1 0,-3-1 131,0 1 0,0-1 1,0 1-1,0 0 1,0 0-1,-1 1 0,1-1 1,0 1-1,0 0 0,0 0 1,-1 0-1,-6 2 0,-56 13 311,58-13-408,-14 5-51,0 1 0,0 1 0,-22 11 0,34-13-40,0-1 1,0 1 0,0 0 0,1 1 0,0 1 0,1 0 0,-13 14 0,20-20-12,0-1 0,0 0 1,1 1-1,-1-1 0,1 1 0,0 0 0,0-1 1,0 1-1,-1 3 0,2-5 3,0 0-1,0 1 0,0-1 1,0 0-1,0 0 0,0 0 1,0 0-1,0 0 0,1 0 0,-1 0 1,0 0-1,1 0 0,-1 0 1,1 0-1,-1 0 0,1-1 1,-1 1-1,1 0 0,0 0 1,0 0-1,-1 0 0,1-1 1,0 1-1,0 0 0,0-1 1,0 1-1,-1-1 0,1 1 1,0-1-1,1 1 1,13 4-11,-1-1 0,1-1 1,0 0-1,0-1 1,0 0-1,29-2 1,-3 2 2,-11 0-5,-2-2 5,-1 2 1,0 2-1,0 0 0,36 11 1,-61-15 6,1 1 1,-1 0-1,0 0 1,1 0-1,-1 0 1,0 0-1,0 1 1,0-1-1,0 1 1,0-1-1,0 1 1,0 0-1,0-1 1,-1 1-1,1 0 1,-1 0-1,1 1 1,1 2-1,-3-3-1,1 0 0,-1 0 1,0 0-1,0 0 0,0 1 0,0-1 0,0 0 1,0 0-1,0 0 0,-1 0 0,1 0 1,-1 0-1,0 0 0,1 0 0,-1 0 0,0 0 1,-1 2-1,-5 5-7,1 0 0,-1 0 0,0-1 0,-1 0 0,0-1 1,-16 13-1,4-6-33,-34 21-1,49-33 18,0 1-1,0-1 0,0 1 0,0-2 0,0 1 0,-1 0 0,1-1 0,0 0 0,-1-1 1,1 1-1,-1-1 0,1 0 0,-10-1 0,13 1-37,0-1 0,1 1-1,-1-1 1,0 0 0,1 1 0,-1-1 0,1 0 0,0 0-1,-1 0 1,1 0 0,0 0 0,-1 0 0,1-1-1,0 1 1,0 0 0,0 0 0,0-1 0,0 1 0,0-1-1,0 1 1,1-1 0,-1 0 0,1 1 0,-1-1-1,1 1 1,-1-1 0,1-2 0,-1-3-160,1 1 0,0 0 0,0 0 0,1 0 0,0-1 0,2-6 0,4-12-133,1 1 0,1 0 0,17-31 0,14-24-677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15571,'2'-1'114,"0"-1"109,1 0-1,-1 1 0,1-1 1,0 0-1,0 1 0,5-2 1,-7 3-186,-1 0 0,1 0 0,0 0 1,-1 0-1,1 0 0,0 0 0,-1 0 0,1 0 1,0 0-1,-1 0 0,1 1 0,0-1 0,-1 0 1,1 0-1,0 1 0,-1-1 0,1 0 0,-1 1 1,1-1-1,-1 0 0,1 1 0,-1-1 0,1 1 1,-1-1-1,1 1 0,-1-1 0,0 1 0,1 0 1,-1-1-1,0 1 0,1-1 0,-1 1 0,0 0 1,0-1-1,1 1 0,-1 0 0,0-1 0,0 1 1,0 0-1,0-1 0,0 1 0,0 1 0,0 16 534,0 0 0,-1 0-1,-1 0 1,-1 0 0,-1 0 0,-7 24-1,0 3 91,-7 31 149,-16 85 148,29-129-835,1 1-1,1 63 0,3-94-111,0 1-1,1 0 1,-1 0 0,1-1-1,-1 1 1,1 0 0,0-1-1,0 1 1,0-1 0,3 5-1,-4-6-4,1-1 1,-1 1-1,1-1 0,-1 1 0,1-1 0,0 1 1,-1-1-1,1 1 0,0-1 0,-1 0 0,1 1 1,0-1-1,0 0 0,-1 0 0,1 1 0,0-1 0,0 0 1,-1 0-1,1 0 0,0 0 0,0 0 0,0 0 1,-1 0-1,1 0 0,0 0 0,0-1 0,-1 1 1,1 0-1,0 0 0,0-1 0,-1 1 0,1-1 0,0 1 1,-1 0-1,1-1 0,0 1 0,-1-1 0,1 1 1,-1-1-1,2-1 0,5-4 49,-1-2 1,1 1-1,-1-1 1,0 0-1,-1 0 0,0 0 1,0-1-1,4-12 1,3-7 107,9-40 0,-12 29-49,-10 35-100,-1 5-18,-2 10-9,3-4 3,0 1 0,0-1 0,1 1 0,0-1 0,0 1 0,1 0 0,0-1 1,2 12-1,-1-15 8,-1-1 0,1 1 0,-1 0 0,1-1 0,0 1 0,0-1 0,1 0 0,-1 0 0,1 0 0,-1 0 0,1 0 0,0 0 0,0-1 0,0 1 0,1-1 0,-1 0 0,1 0 0,4 2 0,2 0 8,0-1-1,0 0 0,0-1 1,0 0-1,1-1 0,-1 0 1,1-1-1,-1 0 0,1 0 1,-1-1-1,20-5 0,-10 2 19,-2-2-1,1 0 1,0-1 0,-1 0-1,25-16 1,-32 16 0,0 0-1,-1-1 1,0 0 0,0-1 0,0 0-1,-2 0 1,1-1 0,-1-1 0,0 1-1,6-14 1,-13 24-21,-1-1 0,1 0-1,-1 0 1,0 0 0,1 1-1,-1-1 1,0 0 0,0 0-1,1 0 1,-1 0 0,0 0 0,0 0-1,0 1 1,0-1 0,0-2-1,-1 3 0,1 0 0,0 0-1,0-1 1,0 1 0,0 0 0,-1 0-1,1 0 1,0-1 0,0 1-1,-1 0 1,1 0 0,0 0-1,0 0 1,-1 0 0,1-1-1,0 1 1,0 0 0,-1 0-1,1 0 1,0 0 0,-1 0-1,1 0 1,0 0 0,0 0-1,-1 0 1,1 0 0,0 0 0,-1 0-1,1 0 1,-2 1 3,0-1 0,0 1 0,0 0 0,0 0 0,0 0 0,1 0 0,-1 0 0,0 0 0,1 0 0,-1 0 0,-2 3 0,-2 4 4,0 0 0,0 1 1,1-1-1,1 1 1,-5 10-1,7-15-4,1 0 0,-1 0 0,1 0 0,0 1 1,0-1-1,0 0 0,0 0 0,1 0 0,0 1 0,0-1 0,0 0 1,0 1-1,1-1 0,1 6 0,-1-8 2,1 0-1,-1 1 1,1-1-1,0 0 1,0 0 0,0 0-1,0 0 1,0 0-1,1 0 1,-1-1 0,1 1-1,-1-1 1,1 1 0,-1-1-1,1 0 1,0 0-1,0 0 1,-1-1 0,1 1-1,0-1 1,0 1 0,5-1-1,4 1 8,0-1 1,-1-1-1,1 0 1,17-3-1,-12 0-1,0-1 0,0-1 0,22-9 0,-31 10-10,1 1-1,-1-1 1,0 0-1,0 0 1,-1-1-1,1 0 0,11-14 1,-12 9 5,-14 11-2,-14 14 3,18-11-67,-1 1 1,1-1-1,0 1 0,0 0 1,1 0-1,-1 0 1,1 1-1,0-1 1,0 1-1,0-1 1,1 1-1,-2 6 0,3-11-4,0 0 0,1 0 0,-1 0 0,0 0 0,0 0 0,0 0 0,0 0-1,0 0 1,0 0 0,0 0 0,0 0 0,0 0 0,0 0 0,5-7-2343,-4-5 1628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20564,'7'8'1625,"3"1"-1281,3 1-128,4 3 584,1 3-520,4 4-1152,2 3 864,-4 1-192,0 0-112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17252,'-6'10'942,"-1"1"1,0-2 0,0 1-1,-16 14 1,16-17-594,0 0 0,1 1 0,-1 0 0,1 0 0,1 0 0,0 0 1,0 1-1,-4 9 0,5 1-247,0-1 0,1 0 0,1 1 0,1 0 1,0-1-1,4 30 0,-2 15-78,-6 37 11,3-88-20,0 0-1,0 0 0,-1 0 1,-1-1-1,0 1 0,-6 12 1,9-23-13,1 0 1,0 0 0,-1 0 0,1 0 0,0 0 0,-1 0 0,1-1 0,-1 1 0,0 0-1,1 0 1,-1-1 0,1 1 0,-1 0 0,0-1 0,0 1 0,1 0 0,-1-1-1,0 1 1,0-1 0,0 1 0,0-1 0,1 0 0,-1 1 0,0-1 0,0 0 0,0 0-1,0 0 1,0 0 0,0 1 0,0-1 0,-2-1 0,2 1-6,0-1 0,0 0 0,0 0 0,0 0 0,0 0 0,0-1 0,0 1 0,0 0 0,0 0 1,0 0-1,1-1 0,-1 1 0,0 0 0,1-1 0,0 1 0,-1-1 0,1 1 0,0 0 0,-1-1 0,1-2 0,-1-10-54,1 1 0,1 0 0,-1-1 0,2 1-1,0 0 1,1-1 0,0 1 0,1 1 0,0-1 0,1 0-1,1 1 1,8-14 0,1 0-68,1 1 1,1 1-1,2 1 0,29-30 0,-11 20 92,0 2 0,52-33-1,-70 52 86,-13 8-3,-5 3-33,1 1 0,-1-1-1,0 0 1,0 1 0,0-1 0,0 0 0,0 1-1,-1-1 1,1 0 0,0 0 0,0 0 0,0 0-1,-1 0 1,1 0 0,1-2 0,-12 7 395,-4 7-250,11-8-115,-6 5 85,0 2-1,-10 12 0,17-20-114,0 1-1,1-1 0,-1 0 1,1 1-1,0-1 1,0 1-1,0 0 0,0-1 1,0 1-1,0 0 1,1-1-1,-1 1 1,1 0-1,0 0 0,-1 0 1,2 0-1,-1 2 1,1-3-7,-1-1 1,1 1-1,0-1 1,0 0-1,0 1 1,0-1-1,0 0 1,0 0-1,0 1 1,0-1-1,0 0 1,1 0-1,-1 0 1,0 0 0,1-1-1,-1 1 1,1 0-1,-1-1 1,1 1-1,-1 0 1,1-1-1,-1 0 1,1 1-1,0-1 1,-1 0-1,4 0 1,7 1 48,-1-1-1,20-2 1,-25 2-43,126-20 275,-93 12-227,2 2 1,68-1-1,-107 7-146,1 0-1,-1 0 1,1 0-1,-1 0 1,1 1 0,-1-1-1,0 1 1,1 0-1,-1-1 1,0 1 0,1 0-1,-1 0 1,0 1-1,0-1 1,0 0-1,0 1 1,0-1 0,0 1-1,2 2 1,-3-3-74,0 0 0,0 0 0,0-1 0,0 1 0,1-1 1,-1 1-1,0-1 0,0 1 0,0-1 0,1 0 0,-1 1 0,0-1 1,1 0-1,-1 0 0,0 0 0,0 0 0,1 0 0,-1 0 0,0 0 1,2-1-1,27-8-1076,-27 7 1124,29-12-784,3-3-185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0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122 115 20020,'-50'34'2964,"38"-26"-2291,1-1 1,0 2-1,-17 14 0,28-22-629,-1-1 0,0 0-1,1 1 1,-1-1-1,0 1 1,1 0 0,-1-1-1,1 1 1,-1-1-1,1 1 1,-1 0 0,1 0-1,-1-1 1,1 1-1,0 0 1,0-1-1,-1 1 1,1 0 0,0 0-1,0 0 1,0-1-1,0 1 1,0 0 0,0 0-1,0 0 1,0-1-1,0 3 1,1-3-15,0 1 1,0-1 0,0 1-1,0-1 1,0 1-1,0-1 1,0 1-1,0-1 1,0 0-1,0 0 1,0 0 0,0 1-1,0-1 1,0 0-1,0 0 1,0 0-1,2-1 1,8 0 41,1-1-1,16-4 1,4-5-123,-2-1 1,1-1-1,-2-2 1,0-1-1,0-1 1,-2-2-1,39-34 1,-59 48-14,-1 0 1,-1 0-1,1-1 1,-1 0 0,9-13-1,-11 10-104,-10 10 62,-15 14 59,2 3 162,1 2 1,-23 28-1,38-43-73,-1 1 0,1 0 0,0 0 0,1 0-1,0 0 1,0 1 0,0-1 0,1 1 0,0 0 0,0 0 0,0 0 0,1 0-1,0 0 1,0 12 0,2-17-23,-1 1-1,1-1 1,-1 1 0,1 0-1,0-1 1,0 1-1,0-1 1,0 0 0,0 1-1,0-1 1,1 0-1,-1 0 1,1 0-1,0 0 1,-1 0 0,1 0-1,3 2 1,-1-1-5,0-1 0,0 0 0,0 1 1,0-1-1,1-1 0,-1 1 0,1-1 1,8 2-1,2-1-7,0-1-1,-1 0 1,1-1-1,0-1 1,17-3 0,-12 0-34,0-1 0,0 0 0,0-2 0,34-16 0,-59 27 24,0 0 0,0 0-1,0 0 1,-5 7 0,8-9 17,0 0 0,0 1 0,0-1 0,0 0 0,1 0 0,-1 1 0,1-1 0,0 1 0,-1 0 0,1-1 0,1 1 0,-1 0 0,0 0 0,0 4 0,1-7-6,0 1 0,1 0 0,-1 0 0,1-1-1,-1 1 1,0 0 0,1-1 0,-1 1 0,1 0-1,0-1 1,-1 1 0,1-1 0,-1 1 0,1-1 0,0 1-1,-1-1 1,1 1 0,0-1 0,0 0 0,-1 1-1,1-1 1,0 0 0,0 0 0,0 1 0,-1-1-1,1 0 1,0 0 0,1 0 0,25 0 125,-27 0-132,36-5 4,54-13 1,-57 10-176,69-7 1,-100 14 169,0 1 0,0 0 1,0 0-1,0 0 1,0 0-1,0 0 0,0 0 1,-1 0-1,1 1 1,0-1-1,0 1 1,0-1-1,0 1 0,0 0 1,-1 0-1,1 0 1,0 0-1,-1 0 0,1 0 1,1 2-1,-1 0 61,-1-1-1,0 1 1,0 0 0,0-1-1,0 1 1,0 0 0,-1 0-1,1 0 1,-1 0 0,0 0-1,0 0 1,0 4-1,0-7-99,0 1 0,0-1-1,1 1 1,-1-1-1,0 1 1,0-1 0,1 1-1,-1-1 1,1 1-1,-1-1 1,0 1-1,1-1 1,-1 0 0,1 1-1,-1-1 1,1 0-1,-1 1 1,1-1-1,-1 0 1,1 0 0,-1 1-1,1-1 1,-1 0-1,1 0 1,-1 0 0,1 0-1,0 0 1,-1 0-1,1 0 1,-1 0-1,1 0 1,-1 0 0,1 0-1,-1 0 1,1 0-1,0 0 1,-1-1-1,1 1 1,-1 0 0,1 0-1,-1-1 1,1 1-1,-1 0 1,1-1 0,-1 1-1,0 0 1,1-1-1,-1 1 1,1-1-1,-1 1 1,0-1 0,1 1-1,-1-1 1,0 0-1,2-3-453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259 309 13539,'-1'-2'176,"1"0"-1,0 0 1,-1 0 0,1 0-1,-1 1 1,0-1 0,0 0-1,0 0 1,0 1 0,0-1-1,0 1 1,0-1 0,0 1-1,0-1 1,-1 1 0,1 0-1,-1-1 1,1 1 0,-1 0-1,1 0 1,-1 0 0,0 0-1,1 1 1,-1-1 0,0 0-1,0 1 1,1-1 0,-1 1-1,0-1 1,0 1 0,0 0-1,0 0 1,0 0 0,0 0-1,0 0 1,1 1 0,-1-1-1,0 0 1,0 1 0,-2 0-1,-5 2 147,0 0 0,0 1 0,1 0 0,0 0 0,0 1-1,-15 11 1,10-6-226,1 1-1,0 0 1,0 0-1,1 1 1,1 1-1,0 0 1,1 0 0,0 1-1,1 0 1,-7 17-1,14-30-89,1 1 0,-1-1 0,1 1 0,-1 0 0,1-1-1,0 1 1,-1 0 0,1-1 0,0 1 0,0 0 0,0-1 0,0 1 0,1 0-1,-1 2 1,1-3-2,-1-1 0,0 0-1,1 1 1,-1-1 0,0 1-1,1-1 1,-1 0 0,1 1 0,-1-1-1,0 0 1,1 1 0,-1-1-1,1 0 1,-1 0 0,1 1-1,-1-1 1,1 0 0,-1 0-1,1 0 1,0 0 0,-1 0-1,1 0 1,-1 0 0,1 0-1,-1 0 1,1 0 0,-1 0 0,2 0-1,2-1 10,1-1-1,-1 1 1,0-1 0,0 0-1,0 0 1,0-1 0,0 1-1,0-1 1,5-4 0,33-35 106,-2-1 0,-2-2 0,-1-2 0,-3-1 0,47-88 0,-37 43 457,-39 78-339,-7 11 39,-12 18 20,-1 14-242,1 0 1,1 2-1,1-1 1,2 2-1,1-1 1,-9 55-1,18-84-54,-4 21 15,-1 29 0,5-45-11,0 0 0,1 0 0,-1 0 0,1 0 0,0 0 0,1 0 0,-1 0-1,1-1 1,4 10 0,-5-14-2,0 1-1,0-1 1,0 1-1,0-1 0,0 0 1,0 0-1,0 1 1,0-1-1,1 0 0,-1 0 1,0 0-1,1 0 1,-1 0-1,1 0 0,-1-1 1,1 1-1,0 0 1,-1-1-1,1 1 0,0-1 1,-1 0-1,1 0 0,0 1 1,-1-1-1,1 0 1,0 0-1,0-1 0,-1 1 1,1 0-1,0 0 1,-1-1-1,1 1 0,-1-1 1,1 0-1,0 1 1,2-3-1,4-1 9,1-1 1,-1 0-1,0-1 0,0 1 0,8-10 1,16-18 8,43-56-1,-27 30-7,-48 58-14,1 0 0,0 0 1,-1 1-1,1-1 0,0 0 0,-1 0 1,1 1-1,0-1 0,0 0 1,0 1-1,-1-1 0,1 1 0,0-1 1,0 1-1,0-1 0,0 1 1,2-1-1,-3 2 2,0-1-1,1 0 1,-1 0 0,0 1 0,1-1 0,-1 0-1,0 1 1,1-1 0,-1 0 0,0 1-1,0-1 1,1 0 0,-1 1 0,0-1 0,0 1-1,0-1 1,1 0 0,-1 1 0,0-1 0,0 1-1,0-1 1,0 1 0,0-1 0,0 1 0,0-1-1,0 0 1,0 1 0,-5 46-37,3-35 29,0 3 0,1-1 0,1 1 0,0 0 0,3 18-1,-3-30 12,1 0 0,0 0 0,0 1 0,0-1 1,0 0-1,0 0 0,1 0 0,-1 0 0,1-1 0,0 1 0,2 3 0,-2-5 1,-1 0 0,1 1-1,0-1 1,-1 0 0,1 0 0,0 0 0,0 0 0,0 0 0,0-1 0,0 1-1,0 0 1,0-1 0,0 0 0,0 1 0,0-1 0,0 0 0,0 0 0,0 0 0,3-1-1,4 0 9,-1-1 0,0-1 0,0 0 0,0 0 0,0 0 0,-1-1 0,1 0 0,-1-1 0,0 0 0,0 0 0,-1 0-1,9-9 1,3-4 26,0-1 0,26-39-1,-38 50-24,0-1 0,0 0-1,-1-1 1,0 1-1,4-15 1,-19 33 21,-6 16 22,2 1 0,0 0 1,2 1-1,0 0 0,-13 54 0,24-79-46,1 0-1,-1 0 1,1 0 0,0 0 0,-1 0-1,1 0 1,0 0 0,0 0 0,0 0-1,1 0 1,-1-1 0,0 1 0,1 0-1,-1 0 1,1 0 0,1 2 0,-1-3-3,-1 0 1,1-1 0,0 1-1,-1-1 1,1 1 0,0-1-1,0 1 1,-1-1-1,1 1 1,0-1 0,0 0-1,0 1 1,0-1 0,0 0-1,0 0 1,-1 0-1,1 0 1,0 0 0,0 0-1,0 0 1,0 0 0,0 0-1,2 0 1,3-2 9,1-1 1,-1 1-1,1-1 1,-1 0-1,0 0 1,0-1-1,7-5 1,11-9-25,32-35 0,-95 105-253,73-86-825,-34 32 916,1 0-1,-1 1 1,1-1 0,-1 0-1,0 0 1,1 1 0,-1-1-1,0 0 1,0 1 0,0-1-1,-1 0 1,1-1 0,-1-5-112,1-12-220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2 324 12467,'0'0'163,"0"1"-1,0-1 1,-1 0 0,1 1 0,0-1 0,0 0 0,0 1-1,0-1 1,0 0 0,0 1 0,0-1 0,0 0 0,0 1 0,0-1-1,0 0 1,0 1 0,0-1 0,0 1 0,0-1 0,0 0 0,0 1-1,0-1 1,0 0 0,0 1 0,1-1 0,-1 0 0,0 1 0,0-1-1,1 1 1,9-8 3914,-5 3-3929,2-2 179,-1 0 0,0 0 0,0-1 0,0 1 1,-1-1-1,0 0 0,-1-1 0,1 1 0,-1-1 0,-1 0 1,4-12-1,3-3-360,24-41 0,-26 50 100,0 0 1,0 0-1,-1-1 1,-1-1-1,-1 1 1,6-27 0,-11 32 554,-5 15-274,-6 17-58,3-4-221,-47 120 474,47-115-390,1 1 0,1 0 0,-6 48 0,12-70-185,0 0-1,0 0 1,0 0 0,0 1-1,0-1 1,0 0 0,0 0-1,1 0 1,-1 0 0,1 0-1,0 0 1,-1 0 0,1 0-1,2 2 1,-3-3-65,1-1-1,0 1 1,0-1 0,0 1-1,-1-1 1,1 1-1,0-1 1,0 0 0,0 0-1,0 1 1,0-1 0,0 0-1,0 0 1,0 0 0,0 0-1,0 0 1,0 0-1,-1 0 1,1 0 0,0 0-1,0-1 1,0 1 0,0 0-1,0-1 1,0 1 0,0-1-1,-1 1 1,1 0-1,0-1 1,0 0 0,0 1-1,-1-1 1,2-1 0,1 0-83,0-1 1,0 0 0,0 0 0,0 0 0,0 0-1,-1-1 1,3-3 0,9-14-765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50 197 16684,'6'2'387,"1"0"1,-1-1-1,1 1 1,-1-1-1,1 0 1,-1-1-1,1 1 1,0-1-1,-1-1 1,1 1-1,-1-1 0,1 0 1,-1-1-1,1 0 1,-1 0-1,0 0 1,0 0-1,0-1 1,0 0-1,0-1 1,8-6-1,-9 7-328,-1 0 0,0-1 0,0 0 0,0 1 0,0-2 0,-1 1 0,0 0 0,0-1 0,0 1 0,0-1 0,4-9 0,-6 10-52,0 0 0,0 1 0,-1-1-1,1 0 1,-1 0 0,0 1 0,0-1-1,0 0 1,0 0 0,-1 0-1,1 1 1,-1-1 0,0 0 0,0 1-1,0-1 1,-1 0 0,0 1 0,-2-4-1,3 4-7,0 0-1,-1 0 0,0 1 1,0-1-1,1 1 1,-2 0-1,1-1 1,0 1-1,0 0 0,-1 0 1,1 0-1,-1 1 1,1-1-1,-1 1 1,0-1-1,0 1 0,1 0 1,-1 0-1,0 0 1,0 0-1,0 1 0,0-1 1,-1 1-1,1 0 1,0 0-1,0 0 1,0 0-1,0 0 0,0 1 1,0-1-1,0 1 1,0 0-1,-3 1 0,-1 1-4,-1 0-1,1 1 1,0 0-1,0 1 0,1-1 1,-1 1-1,1 0 0,0 1 1,1-1-1,-1 1 1,-7 11-1,5-4-1,0 0 1,1 0-1,0 1 0,1 0 1,1 1-1,-5 16 1,8-22 6,0 1 0,0-1 0,1 1 0,0-1 0,1 1 0,0-1 0,0 0 0,1 1 0,0-1 0,1 1 0,3 9 0,-4-15 1,0-1 0,1 0 0,0 0 0,-1 1 0,1-1 0,1 0 0,-1-1 0,0 1 0,1 0 0,-1-1 0,1 1 0,0-1 0,0 0 1,5 3-1,-2-1-1,0-2 0,0 1 0,1-1 0,-1 0 1,1 0-1,0-1 0,8 2 0,6-2-15,-1-1 0,1 0-1,-1-2 1,27-5 0,-7-1-39,1-2 0,-2-2 1,1-2-1,-2-1 0,0-2 1,69-42-1,-89 48 59,-23 16 97,-14 17 26,16-17-94,1-1 0,-1 1 0,1-1 0,0 1 0,0 0 0,-2 6 0,4-11-26,0 1 1,-1 0-1,1 0 0,0 0 0,0 0 1,0 0-1,0 0 0,0 0 0,0 0 1,0-1-1,0 1 0,0 0 1,1 0-1,-1 0 0,0 0 0,0 0 1,1 0-1,-1-1 0,1 1 0,-1 0 1,1 0-1,-1-1 0,1 1 1,-1 0-1,1 0 0,0-1 0,-1 1 1,1-1-1,0 1 0,-1-1 0,1 1 1,0-1-1,0 1 0,0-1 0,0 0 1,-1 1-1,1-1 0,0 0 1,0 0-1,0 0 0,0 1 0,0-1 1,1 0-1,7 0-5,0 0 0,0-1 0,0 0 0,0 0 0,-1-1 0,1 0 1,9-4-1,-8 3-163,-1 0 1,1 1 0,-1 0-1,1 0 1,15 0-1,-24 2 120,0 0-1,-1 0 0,1 0 0,-1 0 1,1 0-1,0 0 0,-1 0 0,1 0 0,-1 0 1,1 1-1,0-1 0,-1 0 0,1 0 1,-1 1-1,1-1 0,0 0 0,-1 0 1,1 1-1,-1-1 0,1 1 0,-1-1 0,0 0 1,1 1-1,-1-1 0,1 1 0,-1-1 1,0 1-1,1-1 0,-1 1 0,0 0 1,0-1-1,1 1 0,-1-1 0,0 1 0,0 0 1,0-1-1,0 1 0,0-1 0,0 1 1,0 0-1,0-1 0,0 1 0,0-1 1,0 1-1,0 0 0,0-1 0,0 1 1,-1-1-1,1 2 0,-3 4-220,1-1 0,-1 0 0,0 0 0,-4 7 1,3-6 183,-10 15-519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1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12 299 14515,'-4'15'1672,"2"-11"-1243,1 0 1,0-1-1,0 1 0,0 0 1,0 0-1,1 0 0,-1 8 1,1-12-375,0 0 1,0 0 0,1 0 0,-1 1 0,0-1 0,0 0 0,0 0 0,0 0 0,0 1 0,1-1 0,-1 0 0,0 0 0,0 0 0,0 0 0,1 0 0,-1 0-1,0 1 1,0-1 0,1 0 0,-1 0 0,0 0 0,0 0 0,0 0 0,1 0 0,-1 0 0,0 0 0,0 0 0,1 0 0,-1 0 0,0 0 0,0 0 0,1 0 0,-1 0-1,0 0 1,0 0 0,0-1 0,1 1 0,-1 0 0,0 0 0,0 0 0,0 0 0,1 0 0,-1 0 0,0-1 0,0 1 0,12-8 767,-10 6-661,10-8 214,0-1 0,-1 0 1,0-1-1,-1-1 1,-1 1-1,10-18 0,43-86 822,-37 58-710,-23 53-426,-1 0 1,1-1-1,-1 1 0,0 0 0,0 0 0,-1-1 0,0 1 1,0 0-1,0-7 0,0 11-56,0 1-1,0-1 1,0 1-1,-1-1 1,1 1 0,0-1-1,0 1 1,0-1 0,0 1-1,-1 0 1,1-1-1,0 1 1,0-1 0,-1 1-1,1 0 1,0-1 0,-1 1-1,1 0 1,0-1-1,-1 1 1,1 0 0,-1-1-1,1 1 1,0 0-1,-1 0 1,1 0 0,-1-1-1,1 1 1,-1 0 0,1 0-1,-1 0 1,1 0-1,-1 0 1,1 0 0,-1 0-1,1 0 1,0 0-1,-1 0 1,1 0 0,-1 0-1,1 0 1,-1 0 0,1 1-1,-1-1 1,1 0-1,-1 1 1,-19 12 61,10-3-47,0 0 0,1 1 0,1 0 0,-1 1 0,2 0 0,-11 22 0,5-6-32,2 0 1,-8 33-1,13-39 8,1 1 0,-3 25 0,7-42-8,1 0 0,-1-1 0,1 1 0,1 0-1,-1 0 1,1-1 0,0 1 0,0-1 0,0 1 0,1-1 0,0 1 0,0-1 0,1 0 0,3 6 0,-4-8-52,0-1-1,1 1 1,0-1 0,-1 0 0,1 0 0,0 0-1,0 0 1,0 0 0,0-1 0,0 1 0,0-1-1,0 0 1,1 0 0,-1 0 0,0 0 0,1-1-1,-1 0 1,1 1 0,-1-1 0,1 0 0,4-1 0,-1 0-31,-1 0 1,1 0 0,-1 0 0,0-1 0,0 0 0,0-1 0,0 1 0,0-1 0,0 0 0,8-6 0,11-12-355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15003,'15'-14'1960,"-11"9"-1347,0 0-1,0 1 1,1 0-1,0 0 1,0 0 0,9-5-1,-13 9-503,-1 0-1,1 1 0,-1-1 1,0 0-1,1 1 0,-1-1 1,0 0-1,0 1 0,1-1 1,-1 1-1,0-1 0,0 1 1,0-1-1,0 1 0,0-1 1,1 1-1,-1-1 0,0 1 1,0-1-1,0 1 0,0-1 1,0 0-1,0 1 0,-1-1 1,1 1-1,0-1 0,0 1 1,0-1-1,0 1 0,-1 0 1,-2 18 617,-16 55 423,-24 112 24,35-142-1154,2-1-1,0 59 1,7-85-2199,-10-40 567,-5-6 933,-4-6-164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92 16796,'-1'-18'2312,"2"0"-1352,9 7-360,7-1 1313,11 5-545,6 0-248,12 1-552,4 1-143,7 0-233,1 3-120,-5 2-416,-6 0-321,-10 2-623,-9 3 2064,-16 2-984,-3 4-128,-9 2-104</inkml:trace>
  <inkml:trace contextRef="#ctx0" brushRef="#br0" timeOffset="0.83">1 317 19260,'16'5'2377,"8"-10"-1497,15-10-264,5-3 1288,12-2-807,1 0-153,2 2-232,-4 0-336,-11 8-1080,-8 5 1368,-10 3-672,-9 2-136,-16 0-24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72 13411,'2'-6'911,"1"-8"2303,-1 0 1,1-24-1,-10 46-1448,2 5-1572,1 1 1,0 0 0,1 0-1,-3 19 1,1-3-47,0-7-22,1 0 0,2 1-1,0-1 1,2 42 0,0-64-113,0 1 0,0-1 0,0 1-1,0-1 1,0 0 0,0 1 0,1-1 0,-1 1 0,1-1 0,-1 0 0,1 1 0,-1-1 0,1 0 0,0 1 0,0-1 0,-1 0 0,1 0 0,0 0 0,0 0 0,0 0 0,0 0 0,1 0 0,-1 0 0,0 0 0,0 0 0,0-1 0,1 1 0,-1 0 0,0-1 0,1 1 0,-1-1 0,1 0 0,-1 1 0,0-1 0,1 0 0,-1 0 0,1 0 0,-1 0 0,1 0 0,-1 0 0,0 0 0,1-1 0,-1 1 0,3-1 0,4-2 35,1 0 1,-1-1-1,1 0 1,-1-1-1,12-8 0,44-34 121,-39 27-103,1 1 0,53-28 0,-77 46-64,1 0 1,0 0-1,-1 0 1,1 0-1,0 0 0,-1 1 1,1-1-1,0 1 0,0-1 1,4 1-1,-5 1 0,-1-1-1,0 0 1,1 1 0,-1-1-1,0 0 1,0 1 0,0 0-1,1-1 1,-1 1 0,0 0-1,0-1 1,0 1 0,0 0-1,0 0 1,0 0 0,1 2-1,1 2 6,0 0-1,-1 1 1,0 0-1,0-1 1,0 1 0,0 0-1,0 11 1,6 17 13,-8-33-16,1 0 0,-1 1 1,0-1-1,1 0 0,-1 0 1,1 0-1,0 0 0,-1 0 1,1 0-1,0 0 0,-1-1 1,1 1-1,0 0 0,0 0 0,0 0 1,0-1-1,0 1 0,0-1 1,0 1-1,0 0 0,0-1 1,0 0-1,0 1 0,2-1 1,-1 1-1,1-1 0,-1 0 1,1-1-1,-1 1 1,1 0-1,-1-1 1,1 1-1,-1-1 1,0 0-1,1 0 1,2-1-1,8-5 16,0-1-1,0-1 0,13-12 0,-14 12 22,4-3-24,0-1 21,33-20-1,-45 31-36,-1 0 0,1 0 0,-1 1 0,1-1 0,0 1-1,0 0 1,0 0 0,0 0 0,0 0 0,0 1 0,0-1 0,0 1 0,0 0-1,0 0 1,8 2 0,-10-1 1,0 0-1,0 0 1,1 0 0,-1 0-1,0 0 1,0 1-1,0-1 1,0 1 0,0-1-1,0 1 1,-1 0 0,1 0-1,-1 0 1,3 3-1,14 34-14,-17-34 18,1 1 0,0-1 0,1 0 0,-1 0 0,1 0 0,0 0 0,5 6 0,-6-10 0,-1 0 1,0 0-1,1 0 0,-1 0 0,0 0 1,1-1-1,-1 1 0,1 0 1,-1-1-1,1 1 0,0-1 1,-1 0-1,1 1 0,0-1 1,-1 0-1,1 0 0,-1 0 1,1 0-1,0 0 0,-1-1 1,1 1-1,0 0 0,-1-1 0,3 0 1,4-3 5,0 1 1,0-1-1,10-8 1,-10 8 14,23-16 26,-15 9-56,1 0 0,-1 1 0,2 1 0,0 1 0,0 0 0,33-8 0,-48 15-3,1 1 0,0-1 0,-1 1 0,1 0 0,0 0 0,-1 0-1,1 1 1,0 0 0,-1-1 0,1 1 0,-1 0 0,1 1 0,-1-1 0,1 1 0,-1-1-1,0 1 1,0 0 0,0 0 0,0 0 0,0 1 0,0-1 0,-1 1 0,1-1-1,-1 1 1,0 0 0,4 6 0,-2-2-56,0 1-1,0 0 1,-1 0 0,0 0-1,-1 0 1,0 0-1,0 0 1,-1 1 0,1-1-1,-1 14 1,2-88-1539,1 28 1185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22549,'-12'-3'2112,"14"3"-1504,-1 0-248,8-3 809,1 1-961,4 2 120,-1 3-128,-3 2-392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48 139 13699,'19'0'1651,"0"-1"0,0-1 0,0-1 0,26-7 0,-37 8-1298,-1 0 0,0-1 0,1 0 1,-1 0-1,-1-1 0,1 0 0,0 0 1,-1 0-1,0-1 0,0 0 0,0 0 1,-1 0-1,8-10 0,-12 14-327,0 0-1,0 0 1,0 0 0,-1 0-1,1 0 1,0 0 0,-1-1-1,1 1 1,-1 0 0,1 0-1,-1 0 1,0-1-1,1 1 1,-1 0 0,0-1-1,0 1 1,0 0 0,0 0-1,0-1 1,0 1 0,0 0-1,0 0 1,-1-1 0,1 1-1,0 0 1,-1 0-1,1-1 1,-1 1 0,0 0-1,1 0 1,-1 0 0,0 0-1,1 0 1,-1 0 0,0 0-1,0 0 1,0 0 0,0 0-1,0 1 1,0-1-1,0 0 1,0 1 0,0-1-1,-1 0 1,1 1 0,-2-1-1,-2-1-9,-1 0-1,1 1 1,0 0 0,-1 0-1,1 0 1,0 1-1,-1 0 1,1 0-1,-1 0 1,-5 1-1,1 2-8,0 0-1,0 0 0,0 1 0,1 1 0,-1-1 1,1 2-1,0-1 0,1 1 0,0 0 1,-1 1-1,2 0 0,-13 14 0,14-14-5,-1 1-1,2 0 1,-1 0 0,1 0-1,0 1 1,1-1-1,0 1 1,0 0 0,1 1-1,0-1 1,1 1-1,0-1 1,-2 17 0,4-24-4,0 1 0,0 0 0,0-1 0,0 1 0,0-1 0,1 1 0,-1-1 0,1 1 0,0-1 0,-1 1 0,1-1 0,0 0 0,0 1 0,1-1 0,-1 0 0,0 0 0,1 0 0,0 0 0,-1 0 0,1 0 0,0 0 0,0 0 0,0-1 0,0 1 0,0-1 0,0 1 0,1-1 0,-1 0 0,0 0 0,1 0 0,-1 0 0,0-1 0,1 1 0,0-1 0,-1 1 0,4-1 0,7 1 1,0-1 0,0-1 0,0 0 1,0-1-1,0 0 0,0-1 0,-1 0 0,1-1 0,20-10 0,14-9-31,47-30 1,-80 44 28,131-82 23,-142 89-28,0 0 0,0 1-1,0-1 1,0 0 0,0 1 0,0 0 0,1 0 0,3-1 0,-6 2 9,0 0 0,0 0-1,-1 0 1,1 0 0,0 1 0,-1-1 0,1 0-1,0 0 1,-1 1 0,1-1 0,0 1 0,-1-1-1,1 1 1,0-1 0,-1 1 0,1-1 0,-1 1-1,1-1 1,-1 1 0,0-1 0,1 1 0,-1 0-1,1-1 1,-1 1 0,0 0 0,0-1 0,1 1-1,-1 0 1,0 0 0,0-1 0,0 1 0,0 0-1,0 0 1,0-1 0,0 1 0,0 0 0,0 1-1,0 15 14,0-13-7,0 0 0,0 1 0,0-1 0,1 0 0,-1 1 0,3 7-1,-3-12-3,0 1 0,1-1-1,-1 0 1,0 1 0,0-1-1,1 0 1,-1 1 0,0-1-1,1 0 1,-1 1 0,0-1-1,1 0 1,-1 1 0,0-1-1,1 0 1,-1 0 0,1 0-1,-1 1 1,0-1 0,1 0-1,-1 0 1,1 0 0,-1 0-1,1 0 1,-1 0 0,0 0-1,1 0 1,1 0 4,0-1 1,-1 1-1,1-1 0,0 1 1,-1-1-1,1 0 1,-1 0-1,1 0 0,-1 0 1,1 0-1,1-1 1,31-27 31,35-28 52,-61 52-81,0 0 0,1 0 1,-1 0-1,1 1 0,0 0 1,16-4-1,-23 7-9,0 1 0,0-1-1,0 1 1,1 0 0,-1 0 0,0 0-1,0 0 1,0 0 0,0 0 0,1 0 0,-1 1-1,0-1 1,0 1 0,0 0 0,0 0-1,0-1 1,0 1 0,0 0 0,3 3-1,-2-2 3,-1 1-1,0-1 1,0 1-1,0-1 1,-1 1-1,1 0 1,0 0-1,-1-1 1,0 1-1,0 0 0,0 0 1,1 4-1,1 8-9,-2 0 0,1 1-1,-2-1 1,-1 22 0,1-30-10,0-7-4,-1 0 1,1 0 0,0 1-1,0-1 1,0 0-1,0 1 1,0-1 0,0 0-1,0 1 1,-1-1 0,1 0-1,0 1 1,0-1 0,0 0-1,0 0 1,1 1-1,-1-1 1,0 0 0,0 1-1,0-1 1,0 0 0,0 1-1,0-1 1,0 0-1,1 0 1,-1 1 0,0-1-1,0 0 1,0 1 0,0-1-1,1 0 1,-1 0-1,0 0 1,1 1 0,1-14-317,-3-9 145,-1-7-87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16596,'7'-8'1481,"9"-10"2262,-16 18-3701,0 0 0,0 0 0,0 0 0,0 0-1,0 0 1,0 0 0,1 0 0,-1 0 0,0 0 0,0 0 0,0 0 0,0 0 0,0 0-1,1 0 1,-1 0 0,0 0 0,0 0 0,0 0 0,0 0 0,0 0 0,1 0-1,-1 0 1,0 0 0,0 0 0,0 0 0,0 0 0,0 0 0,0 0 0,1 0-1,-1 0 1,0 1 0,0-1 0,0 0 0,0 0 0,0 0 0,0 0 0,0 0 0,0 0-1,0 1 1,1-1 0,-1 0 0,0 0 0,0 0 0,1 16 1607,-11 63 335,5-41-1604,0 40 1,4-76-378,1 0 1,0 0 0,0 0-1,0-1 1,0 1 0,1 0 0,-1 0-1,0-1 1,1 1 0,-1 0-1,1 0 1,0-1 0,0 1-1,-1-1 1,1 1 0,0-1 0,0 1-1,2 1 1,-2-2-2,1 0 0,-1-1 0,0 1-1,0-1 1,0 0 0,0 1 0,0-1 0,1 0 0,-1 0 0,0 1 0,0-1 0,1 0-1,-1 0 1,0-1 0,0 1 0,0 0 0,1 0 0,-1 0 0,0-1 0,2 0-1,6-3 6,-1 0-1,1-1 0,-1 0 0,1-1 1,6-6-1,-13 11-5,22-19 3,-18 14 5,0 0 1,0 1-1,1 0 0,0 0 0,0 1 1,14-7-1,-20 11-9,-1 0 0,1-1-1,0 1 1,-1 0 0,1 0 0,0 0 0,-1 0-1,1 0 1,0 0 0,-1 1 0,1-1 0,0 0-1,-1 0 1,1 0 0,0 1 0,-1-1-1,1 0 1,0 1 0,-1-1 0,1 0 0,-1 1-1,1-1 1,-1 1 0,1-1 0,-1 1 0,1-1-1,-1 1 1,1-1 0,-1 1 0,0 0 0,1-1-1,-1 1 1,0 0 0,0-1 0,1 2 0,5 25 4,-6-26-6,1 8-2,0-3-5,0-1 1,-1 0-1,2 1 0,-1-1 1,3 7-1,-3-11 9,-1 0-1,0 0 1,1 0 0,-1 0-1,1-1 1,-1 1 0,1 0-1,0 0 1,-1-1-1,1 1 1,0 0 0,0-1-1,-1 1 1,1-1 0,0 1-1,0-1 1,0 1 0,0-1-1,-1 0 1,1 1-1,0-1 1,0 0 0,0 0-1,0 0 1,0 1 0,0-1-1,0 0 1,0 0 0,0-1-1,0 1 1,0 0 0,0 0-1,0 0 1,0-1-1,0 1 1,-1 0 0,2-1-1,7-4 16,-1-1 0,0 1 0,0-1 0,0-1 0,-1 1 0,0-1 0,0-1 0,-1 1 0,8-12 0,0 0 45,61-81 206,-75 99-266,0 1 0,0 0 0,0 0 0,0 0 0,0 0 0,0 0 0,1 0 0,-1-1 0,0 1 0,0 0 0,0 0-1,0 0 1,0 0 0,0 0 0,0 0 0,0-1 0,0 1 0,0 0 0,1 0 0,-1 0 0,0 0 0,0 0 0,0 0-1,0 0 1,0 0 0,0 0 0,1 0 0,-1 0 0,0 0 0,0 0 0,0 0 0,0 0 0,0 0 0,1 0 0,-1 0 0,0 0-1,0 0 1,0 0 0,0 0 0,0 0 0,1 0 0,-1 0 0,0 0 0,0 0 0,0 0 0,0 0 0,0 0 0,0 0-1,1 0 1,-1 0 0,0 1 0,0-1 0,0 0 0,0 0 0,0 0 0,0 0 0,1 13-17,-6 20-30,5-31 42,-2 10-9,-10 71-41,12-76 57,-1 0 0,1 0 0,0 0 1,1 1-1,0-1 0,0 0 0,1 0 1,4 13-1,-5-18 0,-1-1 1,1 0-1,0 1 1,-1-1-1,1 0 1,0 0-1,0 0 1,0 1-1,0-1 1,0 0-1,0 0 0,0 0 1,0 0-1,1-1 1,-1 1-1,0 0 1,0 0-1,1-1 1,-1 1-1,0-1 1,1 1-1,-1-1 1,1 0-1,-1 1 1,1-1-1,-1 0 1,1 0-1,-1 0 1,1 0-1,-1 0 0,1 0 1,-1-1-1,0 1 1,1 0-1,-1-1 1,1 1-1,-1-1 1,0 0-1,1 1 1,-1-1-1,1-1 1,6-2 3,-1-1 1,-1 0 0,1 0-1,-1-1 1,10-10 0,59-82 39,-50 61-63,-25 37 16,0 0 0,0 0 0,0-1 0,1 1 1,-1 0-1,0 0 0,0 0 0,0 0 0,0-1 0,0 1 0,0 0 0,0 0 0,0 0 0,0 0 0,0 0 1,1-1-1,-1 1 0,0 0 0,0 0 0,0 0 0,0 0 0,0 0 0,1 0 0,-1 0 0,0-1 0,0 1 1,0 0-1,0 0 0,1 0 0,-1 0 0,0 0 0,0 0 0,0 0 0,0 0 0,1 0 0,-1 0 0,0 0 0,0 0 1,0 0-1,0 0 0,1 0 0,-1 0 0,0 0 0,0 0 0,0 0 0,0 1 0,1-1 0,0 11-15,-5 17-23,4-24 37,-4 17-34,-2 34 1,6-50 37,0 0 0,0 0 0,0 0 0,1 0 0,0-1 0,0 1 1,0 0-1,0 0 0,1-1 0,0 1 0,0-1 0,0 1 0,3 4 0,-3-7 0,-1-1-1,0 1 0,1-1 0,-1 0 0,1 1 1,-1-1-1,1 0 0,0 0 0,-1 0 0,1 0 1,0 0-1,0-1 0,-1 1 0,1-1 0,0 1 1,0-1-1,3 1 0,-1-1 3,1 0 0,-1 0-1,0-1 1,0 1 0,0-1 0,0 0 0,0 0-1,4-2 1,5-3 16,-1 0-1,1-1 0,21-17 1,-5 2-17,-1-2 0,-1-1 0,-1-2 0,-1 0 0,-2-2 0,-1 0 0,-1-1 0,-2-2 0,0 0 0,20-53 0,-36 78-14,0 0-1,0 0 1,-1-1 0,-1 1-1,1-1 1,-1 1 0,0-1-1,-1 1 1,0-10 0,0 1 22,-1 8-94,-6 20 17,-13 31 131,2 0 1,3 1-1,1 0 0,2 1 0,2 1 0,2 0 0,3 0 0,-1 56 0,6-95-46,-1-2-8,1 1 0,0-1 0,1 1 0,-1-1 0,1 1 0,0-1 0,0 0 0,1 1 0,-1-1 0,1 0 0,0 0 1,5 7-1,-7-11-9,0-1 0,0 1 0,0-1 0,1 0 1,-1 1-1,0-1 0,0 0 0,0 1 1,1-1-1,-1 0 0,0 1 0,1-1 0,-1 0 1,0 0-1,1 1 0,-1-1 0,0 0 1,1 0-1,-1 0 0,0 0 0,1 1 0,-1-1 1,0 0-1,1 0 0,-1 0 0,1 0 1,-1 0-1,0 0 0,1 0 0,-1 0 0,1 0 1,-1 0-1,0 0 0,1 0 0,-1 0 1,1 0-1,-1-1 0,8-15 50,-5-26-142,-5 23-91,0 1-1,-2-1 0,0 1 0,-1-1 0,-1 1 1,-12-26-1,1 9-312,-1 2-1,-29-41 1,46 73 503,1 1 0,-1-1 0,0 0 1,1 0-1,-1 0 0,1 0 0,-1 0 0,1 0 0,0 0 0,-1 0 1,1 0-1,0 0 0,0 0 0,0 0 0,-1 0 0,1 0 0,0 0 1,1-2-1,-1 3 3,0-1 0,1 0 0,-1 1 0,0-1 0,1 0 1,-1 1-1,1-1 0,-1 1 0,1-1 0,0 1 0,-1-1 0,1 1 0,-1 0 1,1-1-1,0 1 0,-1 0 0,1-1 0,0 1 0,-1 0 0,2-1 1,4 0 74,1 0 1,0 0 0,-1 1-1,12 1 1,-8-1-49,29 1 80,-19 0-1474,0-1 0,33-4 1,-52 4 1260,0 0 0,0-1 1,0 1-1,0 0 0,0 0 0,1-1 1,-1 1-1,0 0 0,0-1 1,0 1-1,0-1 0,0 0 1,-1 1-1,1-1 0,0 0 0,0 1 1,0-1-1,1-1 0,-2-6-1013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 19556,'-17'-8'1881,"9"8"-1241,3-2-392,8 2 248,7 3 160,1 0-328,1 3-216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15987,'14'-8'1059,"-4"3"-339,0 0-1,0 0 0,0 1 0,21-6 0,-29 9-614,-1 1 0,1 0 0,0-1 0,-1 1 0,1 0 0,0 0 0,0 0-1,-1 0 1,1 0 0,0 1 0,-1-1 0,1 0 0,0 1 0,-1-1 0,1 1 0,0 0 0,-1-1-1,1 1 1,-1 0 0,1 0 0,-1 0 0,0 0 0,1 0 0,-1 0 0,0 1 0,0-1 0,0 0-1,0 1 1,0-1 0,0 1 0,0-1 0,0 1 0,-1-1 0,1 1 0,0-1 0,-1 1-1,1 0 1,-1 3 0,2 4 125,-1 1 1,0-1-1,0 1 0,-1 0 0,-1-1 0,-2 16 0,-16 58 493,12-58-420,-7 46 1,14-71-302,-1 1 0,1-1 1,0 1-1,0-1 0,0 1 0,0-1 0,0 1 1,0-1-1,0 1 0,0 0 0,0-1 1,0 1-1,0-1 0,0 1 0,0-1 0,0 1 1,0-1-1,1 1 0,-1-1 0,0 1 1,0-1-1,1 1 0,-1-1 0,0 0 0,1 1 1,-1-1-1,0 1 0,1-1 0,-1 0 0,0 1 1,1-1-1,-1 0 0,1 1 0,0-1 1,1 0-1,-1 0 0,0 0 1,1 0-1,-1-1 1,0 1-1,1-1 0,-1 1 1,0-1-1,0 1 1,1-1-1,-1 0 1,0 0-1,1 0 0,36-33 15,138-169-109,-175 202 89,-1 1 1,1-1-1,-1 0 1,1 1-1,-1-1 1,1 0 0,0 1-1,-1-1 1,1 1-1,0-1 1,-1 1-1,1-1 1,0 1-1,0 0 1,-1-1-1,1 1 1,0 0-1,0 0 1,0 0-1,-1-1 1,1 1-1,0 0 1,2 0-1,-3 1 0,1-1 0,-1 1-1,1-1 1,-1 1-1,1 0 1,-1-1 0,1 1-1,-1 0 1,1-1 0,-1 1-1,0 0 1,0 0 0,1-1-1,-1 1 1,0 0-1,0 0 1,0-1 0,0 1-1,0 2 1,1 7-17,-2 1 0,-2 17 1,3-25 24,-6 35 85,-4 27 126,9-59-170,1 0 0,0 0 0,0 0 1,1 0-1,-1 1 0,2-1 0,2 11 1,-4-16-34,1-1 0,-1 1-1,0 0 1,1 0 0,-1 0 0,1 0 0,-1-1 0,1 1 0,-1 0 0,1 0 0,-1-1 0,1 1-1,0-1 1,0 1 0,-1 0 0,1-1 0,0 1 0,0-1 0,0 0 0,-1 1 0,1-1 0,0 0 0,0 1-1,0-1 1,0 0 0,0 0 0,0 0 0,0 0 0,0 0 0,-1 0 0,1 0 0,0 0 0,0 0-1,0 0 1,0 0 0,0-1 0,0 1 0,0 0 0,-1-1 0,1 1 0,0-1 0,0 1 0,1-1-1,4-3 38,1-1 0,-1 1 0,0-1 0,6-6 0,-9 8-46,32-33 150,-2-2 0,49-71-1,-61 79-148,-7 13-3,-14 25 33,-4 8-40,-2 0-3,1 1 1,0 1-1,1-1 0,1 1 1,1-1-1,0 1 1,2 0-1,1 25 1,-1-39 5,1-1 0,-1 0 0,1 0 1,0 0-1,0 0 0,0 0 0,0-1 0,0 1 1,1 0-1,-1 0 0,1-1 0,0 1 1,0-1-1,0 1 0,0-1 0,0 0 1,0 0-1,1 0 0,-1 0 0,1 0 0,-1 0 1,1-1-1,0 1 0,-1-1 0,1 0 1,0 0-1,0 0 0,0 0 0,6 0 0,-2 0 6,0-1-1,1 0 0,-1 0 0,0-1 0,0 0 0,0-1 0,0 1 0,-1-1 0,1 0 0,0-1 0,-1 0 0,9-4 0,5-6 8,-1-1 0,0-1 0,0 0 0,-2-2 0,0 0 0,-1 0 0,0-2 0,-2 0 0,0-1 0,-1 0 0,-1-1 0,-1 0 0,11-31 0,-20 44-1,1 0 1,-1 1-1,-1-1 1,2-16 0,-3 23-9,0-1 1,0 1 0,0 0 0,0-1 0,0 1-1,0 0 1,-1 0 0,1-1 0,0 1-1,-1 0 1,1 0 0,-1 0 0,1 0 0,-1-1-1,0 1 1,-1-1 0,1 1-2,1 1 0,-1-1 0,0 1 0,0 0 0,0-1 1,0 1-1,0 0 0,0 0 0,0 0 0,0 0 0,0 0 0,0 0 0,0 0 1,0 0-1,0 0 0,0 0 0,0 0 0,0 1 0,1-1 0,-1 0 0,0 1 1,0-1-1,0 1 0,0-1 0,-1 2 0,-3 1-3,-1 1 0,1-1 0,1 2 0,-1-1 0,1 0-1,-1 1 1,1 0 0,0 0 0,1 0 0,-7 11 0,5-5-2,-1 1 0,1-1 0,1 1 0,-4 19 0,6-21 9,0 1-1,1-1 0,1 1 0,0-1 0,0 1 1,1 0-1,0-1 0,1 1 0,4 12 0,-4-17-23,-1-1-1,1 0 1,0 0-1,0 0 0,1 0 1,0 0-1,0-1 1,0 1-1,0-1 1,1 0-1,-1 1 0,1-2 1,0 1-1,0 0 1,1-1-1,-1 0 1,1 0-1,0 0 0,8 3 1,-12-5-46,1-1 0,-1 1 0,1-1 0,-1 1 1,1-1-1,0 0 0,-1 0 0,1 0 0,-1 1 0,1-2 0,-1 1 0,1 0 1,0 0-1,-1 0 0,1-1 0,-1 1 0,1-1 0,-1 1 0,0-1 1,1 0-1,-1 0 0,1 1 0,-1-1 0,0 0 0,0 0 0,0 0 0,1 0 1,-1 0-1,0-1 0,0 1 0,0 0 0,-1 0 0,1-1 0,0 1 0,0-1 1,-1 1-1,1-1 0,-1 1 0,1-1 0,-1-1 0,3-7-218,-1 0 0,0 0 1,-1 0-1,0-17 0,-1-16-507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18812,'-2'3'1896,"2"6"-1431,8 2-225,5 4 992,6 0-1032,1 0-560,6-1 368,4 2-120,0-2-144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9:2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18652,'40'-3'1632,"-1"-5"-1544,10-4-664,5 1 400,3 2 208,1 2-120,-2 6-328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48 282 17852,'-1'1'130,"0"0"1,1 0 0,-1 0-1,1 0 1,-1 0 0,1 1-1,-1-1 1,1 0-1,0 0 1,0 0 0,0 0-1,-1 1 1,1-1 0,0 0-1,0 0 1,1 0 0,-1 2-1,0-3-45,1 1-1,-1 0 1,0-1-1,1 1 1,-1-1 0,0 1-1,1-1 1,-1 1-1,1-1 1,-1 1 0,1-1-1,-1 0 1,1 1-1,0-1 1,-1 0 0,1 1-1,-1-1 1,1 0-1,0 0 1,-1 0-1,1 1 1,0-1 0,3 0 124,-1 0 0,1 0 0,-1 0 0,1 0 0,-1-1 0,0 1 0,1-1 0,-1 0 0,0 0 0,6-2 0,-4 0-76,1 0-1,-1 0 1,1-1 0,-1 1-1,0-1 1,0-1 0,-1 1-1,5-6 1,-7 8-110,0 0-1,0-1 1,0 1 0,-1-1 0,1 1-1,-1-1 1,0 0 0,0 1-1,0-1 1,0 0 0,0 0 0,0 0-1,-1 0 1,1 0 0,-1 0-1,0 0 1,0 0 0,0 0 0,-1-3-1,0 5-20,1-1 1,-1 0-1,1 1 0,-1-1 0,0 1 0,0 0 1,0-1-1,0 1 0,0 0 0,0-1 0,0 1 1,0 0-1,-1 0 0,1 0 0,0 0 0,-1 0 1,1 0-1,-1 0 0,1 1 0,-1-1 0,1 0 1,-1 1-1,1 0 0,-1-1 0,0 1 0,1 0 1,-1-1-1,0 1 0,1 0 0,-1 0 0,0 1 1,1-1-1,-3 1 0,-2-1-2,0 1 1,0 1-1,0-1 0,0 1 1,0 0-1,0 0 0,-9 6 1,8-4-2,2 1 0,-1 0 0,0-1 0,1 2 0,-8 8 0,11-11-1,0 0 0,0 0 1,0 0-1,0 0 0,0 1 0,1-1 0,-1 0 1,1 1-1,0-1 0,0 1 0,0-1 0,1 1 1,-1 4-1,1-6 1,0 0 0,1-1-1,-1 1 1,0-1 0,1 1 0,0-1 0,-1 1 0,1-1-1,0 1 1,0-1 0,-1 0 0,1 1 0,0-1 0,1 0-1,-1 0 1,0 0 0,0 0 0,0 0 0,1 0-1,-1 0 1,0 0 0,1 0 0,-1-1 0,1 1 0,-1 0-1,1-1 1,-1 0 0,1 1 0,0-1 0,-1 0 0,1 1-1,-1-1 1,4 0 0,4 0-4,1 0-1,0 0 1,0-1 0,11-2-1,8-3-35,-10 1-55,-1 2-1,1 0 0,1 1 1,-1 1-1,22 1 0,-37 1 85,-1-1 0,0 0 0,1 1 0,-1 0 0,0 0 0,1 0 0,-1 0 0,0 0 0,0 1 0,0-1 0,0 1 0,0 0 0,-1 0 0,1 0 0,0 0 0,-1 0-1,1 1 1,-1-1 0,0 1 0,0 0 0,0-1 0,0 1 0,-1 0 0,1 0 0,-1 0 0,1 1 0,-1-1 0,0 0 0,0 0 0,-1 1 0,1-1 0,-1 0-1,0 1 1,1-1 0,-2 7 0,3 4 102,-2-14-86,0 0 0,0 0 0,0 0 0,0 0 0,0 0 0,0 0 0,0 0 0,1 1 0,-1-1 0,0 0 0,0 0 0,0 0 0,0 0 0,0 0 0,0 0 0,0 0 1,0 0-1,1 0 0,-1 0 0,0 0 0,0 0 0,0 0 0,0 0 0,0 0 0,0 0 0,0 0 0,0-1 0,1 1 0,-1 0 0,0 0 0,0 0 0,0 0 0,0 0 0,0 0 0,0 0 0,0 0 0,0 0 0,0 0 0,0 0 0,0 0 0,1 0 0,-1-1 0,0 1 0,0 0 0,0 0 0,0 0 1,0 0-1,0 0 0,0 0 0,0 0 0,0 0 0,0-1 0,10-24 465,-7 19-397,6-24 25,-2-1 1,0 1 0,-2-1 0,2-45 0,1-9-322,-7 77 70,0 1-1,1-1 1,0 1 0,0 0 0,4-9-1,-5 14 32,0 0-1,0 0 0,0 0 1,0 0-1,1 0 0,-1 0 1,1 0-1,-1 1 0,1-1 1,0 1-1,0-1 0,0 1 1,0 0-1,0 0 0,0 0 1,0 0-1,0 0 0,0 0 1,0 0-1,0 1 0,4-1 1,33 1-805,-19 2 442,14-2-413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124 121 18196,'-16'16'1130,"0"-1"1,1 2-1,-20 26 1,29-35-850,2 0 0,-1 0 0,1 0 0,0 0 0,0 0 0,1 1 0,0 0 0,1-1 0,0 1 0,0 0 0,0 10 0,1-17-251,1 0 0,0 0 0,0 0 0,0 0 0,0 0 0,1-1 0,-1 1 0,0 0 0,1 0 0,-1 0 0,1 0 0,0-1 0,-1 1 0,1 0 0,0-1 0,0 1 0,0 0 0,0-1 0,0 1 0,1-1 0,-1 0 0,0 1 0,1-1 0,-1 0 0,1 0 0,-1 0 0,1 0 0,0 0 0,-1 0 0,1 0 1,0-1-1,0 1 0,0-1 0,-1 1 0,1-1 0,0 0 0,0 1 0,0-1 0,0 0 0,0 0 0,0 0 0,-1-1 0,1 1 0,2-1 0,6 0-4,-1-1-1,1-1 1,-1 0-1,0 0 1,1-1 0,-2 0-1,11-6 1,4-5-5,0-1 1,-1-1 0,-1-1-1,-1-1 1,0-1-1,-2 0 1,0-2-1,-1 0 1,-2-1-1,0-1 1,-1 0-1,14-36 1,-27 57-28,1 0 0,-1 0 0,-1-1-1,1 1 1,0 0 0,-1-1 0,0 1 0,0-5 0,0 8 4,0-1 1,0 1 0,0 0 0,0 0 0,0-1-1,0 1 1,0 0 0,0-1 0,0 1 0,-1 0-1,1-1 1,0 1 0,0 0 0,0 0 0,0-1-1,-1 1 1,1 0 0,0 0 0,0 0-1,-1-1 1,1 1 0,0 0 0,0 0 0,-1 0-1,1 0 1,0-1 0,0 1 0,-1 0 0,1 0-1,0 0 1,-1 0 0,0 0-3,0 0 1,-1 1-1,1-1 1,0 0-1,0 1 1,0-1-1,0 1 0,0-1 1,0 1-1,0 0 1,0-1-1,0 1 1,-1 1-1,-9 8 7,1 1 1,0 0-1,0 0 1,1 1-1,-10 18 1,13-20 38,0 0 0,1 0-1,0 1 1,1 0 0,1 0 0,-1 0 0,-2 17 0,6-26-35,0 0-1,0 0 1,0 0-1,0 0 1,0 0-1,0 0 1,0 0 0,1 0-1,-1 0 1,1 0-1,0 0 1,-1 0-1,1 0 1,0-1 0,0 1-1,0 0 1,0 0-1,0-1 1,1 1 0,-1-1-1,0 1 1,1-1-1,-1 1 1,1-1-1,-1 0 1,1 0 0,0 0-1,0 0 1,-1 0-1,1 0 1,0 0-1,0-1 1,0 1 0,0-1-1,0 1 1,0-1-1,0 0 1,2 0-1,9 1-44,0 0-1,0-2 0,0 1 0,21-5 1,-27 4-10,13-3 1,-10 2-42,0 0 0,1 1 0,-1 0 1,1 0-1,14 2 0,-23-1 92,0 1 1,0-1-1,0 1 1,0-1-1,0 1 0,0-1 1,-1 1-1,1 0 0,0 0 1,0 0-1,-1 0 1,1 0-1,-1 1 0,1-1 1,-1 0-1,0 1 0,1-1 1,-1 1-1,0-1 1,0 1-1,0 0 0,0-1 1,0 1-1,0 0 0,-1 0 1,1 0-1,0 0 1,-1 0-1,0-1 0,1 1 1,-1 0-1,0 0 0,0 0 1,0 4-1,1 0 752,3-8-221,10-20 56,12-36-40,-26 58-546,13-27 210,-4 8-86,9-29 1,0 82-229,-16-31 98,1-1 1,0 1 0,0-1 0,1 1 0,-1-1 0,0 0-1,1 0 1,-1-1 0,1 1 0,0-1 0,-1 0-1,1 1 1,0-2 0,0 1 0,0 0 0,0-1 0,0 0-1,0 0 1,0 0 0,5-1 0,6-1 12,0 0 0,0-1-1,0-1 1,14-6 0,-4 0 0,-1-2 1,0-1 0,25-18-1,-33 21-16,-24 17-18,-1 0-1,2 0 0,-1 1 1,1 1-1,0-1 0,0 1 1,1 0-1,-5 11 1,0 0-73,2 0 0,0 0 1,-9 30-1,13-15-825,8-22-282,-2-13 1140,-1 0 0,1 0 0,-1 0 0,1 0 0,-1 0 0,1 0 0,-1 0 0,0 0 0,1 0 0,-1 0 0,1 0 0,-1 0 0,1-1-1,-1 1 1,0 0 0,1 0 0,-1 0 0,1-1 0,-1 1 0,0 0 0,1-1 0,-1 1 0,0 0 0,1-1 0,-1 1 0,0 0 0,0-1-1,1 1 1,-1 0 0,0-1 0,0 0 0,15-18-653,2-6-271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21253,'-3'-8'1560,"2"8"-2248,8 2 1160,6-2-240,1 0-360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218 156 18620,'1'-3'277,"-1"-1"1,0 1-1,0-1 1,0 1-1,-1-1 1,1 1-1,-1 0 1,1-1-1,-1 1 1,0 0-1,0 0 1,-1-1-1,1 1 1,-1 0-1,1 0 1,-1 0-1,0 1 1,-3-4 0,3 5-161,0-1 1,0 1-1,0-1 1,0 1-1,0 0 1,-1 0-1,1 0 1,0 1-1,-1-1 1,1 0-1,-1 1 1,1 0-1,-1-1 1,1 1 0,-1 0-1,1 0 1,-1 1-1,1-1 1,-1 0-1,1 1 1,-1-1-1,1 1 1,0 0-1,-1 0 1,-3 2-1,-2 1-64,0 0 0,-1 1 0,1 0 0,1 0-1,-1 1 1,1 0 0,0 0 0,0 1-1,-11 14 1,14-15-61,0-1-1,1 1 1,-1 0-1,1 0 1,0 0-1,1 0 1,0 0-1,0 1 1,0-1-1,0 1 1,1-1-1,0 1 1,1 0-1,0 11 1,0-16 2,0 0 0,1 0 0,-1-1 0,0 1 0,1 0 0,0 0 0,-1-1 0,1 1 0,0 0 0,0-1 0,0 1 1,0-1-1,0 1 0,0-1 0,0 1 0,1-1 0,-1 0 0,1 0 0,-1 0 0,1 0 0,-1 0 0,1 0 1,-1 0-1,1 0 0,0 0 0,3 0 0,4 2-19,0-2 0,1 1 0,-1-1-1,14 0 1,-15-1 9,0 0 0,1 1-1,14 3 1,-19-3 13,-1 1 1,1-1-1,0 1 1,-1 0-1,0 0 0,1 0 1,-1 1-1,0-1 1,0 1-1,0-1 1,0 1-1,-1 0 0,1 0 1,-1 1-1,4 4 1,-4-2 0,1 0-1,-1 0 1,0 0 0,0 0 0,-1 0-1,0 1 1,0-1 0,0 0 0,-1 7-1,0 1 41,-1-2 1,0 1-1,-1 0 0,-1 0 0,0 0 0,-1-1 0,0 0 1,-12 24-1,9-24 73,0 0 0,-1-1 0,-1 0 0,0 0 1,-13 12-1,17-18-38,0-1 0,0 0 1,-1 0-1,1 0 0,-1-1 1,1 1-1,-1-1 0,0-1 1,-1 1-1,1-1 1,0 0-1,-1-1 0,-7 2 1,13-3-69,0 0 0,-1 0 0,1 1 0,0-1 0,-1 0 0,1 0 0,0-1 0,0 1 0,-1 0 1,1 0-1,0-1 0,0 1 0,-1 0 0,1-1 0,0 1 0,0-1 0,0 0 0,0 1 0,-1-1 0,1 0 1,0 0-1,0 0 0,1 0 0,-1 1 0,0-1 0,0-1 0,0 1 0,1 0 0,-1 0 0,0 0 1,1 0-1,-1 0 0,1-1 0,-1 1 0,1 0 0,0 0 0,0-1 0,-1 1 0,1 0 0,0-1 1,0-1-1,1-3-22,-1 0-1,1 1 1,0-1 0,1 0 0,-1 1 0,1-1 0,0 1 0,4-7 0,8-12-81,1-1 1,1 2 0,32-36 0,67-57-87,-44 46 134,114-139 3,-182 205 41,-1 2 1,0 0 1,-1-1-1,1 1 1,0 0-1,-1 0 1,0-1-1,1 1 1,-1-1-1,0 1 1,0-1-1,0 1 1,-1-1-1,1 0 1,-1 1-1,1-1 1,-1-3-1,0 6 4,0-1 0,-1 1 0,1-1 0,0 1 0,0-1 0,-1 1 0,1-1 0,0 1 0,-1-1 0,1 1 0,-1 0 0,1-1 0,0 1 0,-1 0 0,1-1 0,-1 1 0,1 0 0,-1-1 0,1 1 0,-1 0 0,1 0 0,-1 0 0,0 0 0,1-1 0,-1 1 0,1 0 0,-1 0-1,1 0 1,-1 0 0,1 0 0,-1 0 0,0 1 0,1-1 0,-1 0 0,1 0 0,-1 0 0,1 0 0,-1 1 0,1-1 0,-1 0 0,1 0 0,-1 1 0,0 0 0,-25 14-40,13-5 15,0 1-1,0 0 1,-16 20 0,24-25 27,1 0 1,-1 0-1,1 1 0,0-1 0,0 1 1,1 0-1,0 0 0,0 0 0,1 0 1,-3 10-1,5-15 4,0-1 0,0 1-1,-1 0 1,1 0 0,0-1 0,1 1 0,-1 0-1,0-1 1,0 1 0,1 0 0,-1-1 0,1 1-1,-1 0 1,1-1 0,0 1 0,0-1 0,0 1-1,0-1 1,0 1 0,0-1 0,0 0-1,2 3 1,0-3 1,0 1 1,0 0-1,0-1 0,0 1 0,0-1 0,0 0 0,0 0 1,0 0-1,0-1 0,1 1 0,3-1 0,10 1 12,0-2-1,0 0 1,28-6 0,-39 6-16,43-9 37,-29 5-45,0 1-1,1 1 1,0 1-1,26 0 1,-22 7 81,-25-4-59,1-1 0,0 1 0,0-1 0,-1 0 0,1 1 0,-1 0 0,1-1 0,-1 1 0,1-1 0,0 1 0,-1 0 0,0-1 0,1 1 0,-1 0 0,1 0 0,-1-1 0,0 1 0,0 0 0,1 0 0,-1 0 0,0-1 0,0 1 0,0 0 0,0 1 0,-10-13 501,5-6-443,0 0 1,2 0-1,0-1 0,-1-30 0,59 84-441,-47-32 358,0-2-1,0 1 0,0-1 0,0 0 1,0-1-1,1 0 0,-1 0 0,0-1 1,1 0-1,-1 0 0,0-1 0,1 0 1,-1 0-1,0-1 0,16-5 0,-16 4 17,1-1-1,-1 1 0,0-2 1,0 1-1,0-1 0,0 0 1,-1 0-1,0-1 0,0 0 0,0-1 1,-1 1-1,0-1 0,0 0 1,7-12-1,-13 18-6,1 0 1,0 0-1,0 0 1,-1-1 0,1 1-1,-1 0 1,1 0-1,-1-1 1,0 1-1,1 0 1,-1-1-1,0 1 1,0 0-1,0-1 1,0 1-1,0 0 1,0-1-1,0 1 1,-1 0-1,1-2 1,-1 2 0,0 0 0,1 1 0,-1-1 0,0 0 0,1 1 0,-1-1 0,0 1 0,0-1 0,1 1 0,-1-1 0,0 1 0,0 0 0,0-1-1,0 1 1,0 0 0,0 0 0,0-1 0,0 1 0,1 0 0,-1 0 0,-2 0 0,-2 1 2,0-1 0,0 1 0,0 0 0,0 0 0,0 0 0,0 1 1,0 0-1,0 0 0,-5 3 0,2 1 2,0-1 1,1 1 0,0 1 0,0-1 0,1 1 0,0 1-1,-10 13 1,14-18-3,1 0 0,-1 1-1,0-1 1,1 1 0,0-1 0,0 1-1,0-1 1,0 1 0,0 0-1,1 4 1,0-6-2,0 0-1,0 0 1,0 1-1,1-1 0,-1 0 1,1 0-1,0 0 1,0 0-1,-1 0 1,1 0-1,1 0 1,-1 0-1,0-1 1,0 1-1,1 0 1,-1-1-1,0 1 1,4 2-1,-2-2 3,1 0 0,-1 0 0,1 0 0,-1 0 0,1-1 0,-1 0 0,1 0 0,0 0 0,0 0 0,-1 0 0,1-1 0,0 1 0,0-1 0,0 0 0,0 0 0,-1-1 0,1 1 0,0-1-1,4-1 1,10-3 11,-1-1-1,30-14 0,-26 11 4,4-2 1,-14 5-27,0 0 0,1 2 0,0-1 0,0 1 0,0 1 0,1 0-1,15-1 1,-28 4 8,1 0 0,0 0 0,0 0-1,0 0 1,-1 0 0,1 0 0,0 1 0,0-1-1,-1 0 1,1 0 0,0 1 0,0-1 0,-1 1-1,1-1 1,0 0 0,-1 1 0,1-1 0,-1 1-1,1 0 1,0-1 0,-1 1 0,1-1 0,-1 1-1,0 0 1,1-1 0,-1 1 0,1 0 0,-1 0-1,0-1 1,0 1 0,1 0 0,-1 0-1,0-1 1,0 1 0,0 0 0,0 0 0,0 0-1,0-1 1,0 1 0,0 0 0,0 0 0,0 0-1,-1-1 1,1 1 0,0 1 0,-2 6-10,-1 0-1,1 0 1,-7 12 0,4-7-30,4-10 39,0 0 6,0 1 0,-1 0-1,2-1 1,-1 1 0,0-1 0,0 9-1,1-12-2,0 1 0,0-1 0,1 1 0,-1-1 0,0 0 0,0 1 0,0-1-1,0 1 1,1-1 0,-1 1 0,0-1 0,0 1 0,1-1 0,-1 0 0,0 1 0,1-1-1,-1 0 1,1 1 0,-1-1 0,0 0 0,1 1 0,0-1 0,0 1-1,0-1 1,1 0-1,-1 1 1,0-1 0,1 0-1,-1 0 1,0 0-1,1 0 1,-1 0-1,0 0 1,1-1-1,0 1 1,10-3 22,-1-1 0,19-8 1,-22 8-251,-1 1 0,1 0 0,0 0 1,0 1-1,1 0 0,-1 0 0,10 0 1,-12 3-517,-6-2 279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259 154 19156,'-5'18'1572,"0"-1"0,-3 34 0,1-12-181,-7 59 139,-4 25-1575,9-101-649,9-22 609,0 1 0,-1-1-1,1 1 1,0-1 0,-1 1 0,1-1-1,-1 1 1,1-1 0,-1 1-1,1-1 1,-1 0 0,0 1-1,1-1 1,-1 0 0,1 0 0,-1 1-1,0-1 1,1 0 0,-2 0-1,0 0-93,0-1 0,0 1-1,0-1 1,0 0-1,0 0 1,0 0-1,0 0 1,0 0-1,1 0 1,-1 0 0,0-1-1,1 1 1,-1-1-1,1 1 1,-1-1-1,0-1 1,-19-20-922,2 0 0,0-2 0,2 0 0,-20-37 0,31 51 1209,1-1 0,-1 0-1,2-1 1,0 1 0,0-1 0,1 0 0,1 0 0,0 0 0,1 0 0,0 0 0,1 0 0,2-21 0,0 25 229,1 0 0,-1 1 1,1 0-1,1 0 0,-1-1 0,1 2 1,1-1-1,0 0 0,0 1 0,0 0 1,1 0-1,0 1 0,0 0 1,0 0-1,1 0 0,0 0 0,0 1 1,1 1-1,0-1 0,-1 1 1,1 0-1,15-4 0,-16 5-218,1 1 1,-1 0-1,1 1 0,0 0 0,0 0 0,-1 0 1,1 1-1,0 0 0,0 1 0,0 0 0,-1 0 1,1 0-1,0 1 0,-1 0 0,1 1 1,-1 0-1,0 0 0,0 0 0,0 1 0,0 0 1,-1 1-1,0-1 0,0 1 0,0 0 0,9 10 1,-13-12-116,0-1 1,0 1 0,0 0 0,0 0-1,0 0 1,0 0 0,-1 0 0,0 0 0,1 0-1,-1 1 1,-1-1 0,1 0 0,0 1-1,-1-1 1,1 1 0,-1-1 0,0 1-1,-1 4 1,0-3 2,0-1 0,-1 1 0,1 0-1,-1-1 1,0 0 0,-1 1 0,1-1 0,-1 0-1,0 0 1,0 0 0,-6 6 0,-3 1 12,0-1 0,-1 0 0,0-1 1,-1 0-1,0-1 0,-27 12 0,31-16-393,0 0 0,0-1 0,0 0 0,0 0 0,0-1 0,0-1 0,-18 2 0,19-8-1404,9 5 1739,0 0 1,0-1-1,0 1 0,0 0 0,1 0 0,-1-1 1,0 1-1,0 0 0,0 0 0,0-1 0,1 1 1,-1 0-1,0 0 0,0-1 0,1 1 0,-1 0 1,0 0-1,1 0 0,-1 0 0,0-1 0,0 1 1,1 0-1,-1 0 0,0 0 0,1 0 0,-1 0 1,0 0-1,1 0 0,-1 0 0,0 0 0,1 0 1,-1 0-1,1 0 0,18-2-1090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17716,'2'7'602,"-1"0"-1,1 0 1,-2 1 0,1-1-1,-1 0 1,0 0 0,-2 14 0,-13 50 2103,6-37-1490,5-15-779,1-12-333,1 0-1,0 0 0,1 0 1,0 0-1,0 1 1,0-1-1,1 0 0,0 1 1,2 7-1,-2-14-100,0-1-1,0 0 1,0 0 0,0 0-1,0 0 1,0 0 0,0 0-1,0 1 1,0-1 0,0 0-1,0 0 1,0 0 0,1 0-1,-1 0 1,0 0 0,0 1-1,0-1 1,0 0 0,0 0-1,0 0 1,0 0 0,1 0-1,-1 0 1,0 0 0,0 0-1,0 0 1,0 0 0,0 0-1,1 0 1,-1 0 0,0 0-1,0 0 1,0 0 0,0 0-1,0 0 1,1 0 0,-1 0-1,0 0 1,0 0 0,0 0 0,0 0-1,0 0 1,1 0 0,-1 0-1,0 0 1,8-8 27,2-8 1,1-8 3,-1-1 0,-1 0 0,-2-1 0,0 1 0,-2-2 0,3-30 0,-8 61-32,0 1 0,0 0-1,1-1 1,-1 1 0,1-1 0,0 1 0,0-1 0,1 1 0,0-1 0,-1 0 0,1 1 0,0-1 0,1 0 0,-1 0-1,1-1 1,0 1 0,0-1 0,0 1 0,0-1 0,1 0 0,-1 0 0,1 0 0,0 0 0,0-1 0,0 0-1,0 0 1,0 0 0,0 0 0,1 0 0,-1-1 0,1 0 0,-1 0 0,1 0 0,8 0 0,0-2 33,-1 0-1,1 0 1,-1-1 0,0-1 0,0 0 0,0-1-1,0 0 1,0-1 0,19-11 0,-15 6 17,0 0 1,0-1-1,-1 0 1,-1-1-1,23-25 1,-20 8-21,-17 29-29,1-1 0,-1 1 1,0-1-1,0 1 0,0-1 1,0 1-1,1-1 0,-1 1 0,0-1 1,0 0-1,0 1 0,0-1 0,0 1 1,0-1-1,-1 1 0,1-1 0,0 1 1,0-1-1,0 1 0,-1-1 1,1 0 1,-1 1 0,1 0 0,-1 0 0,1-1 0,-1 1 0,0 0 1,1 0-1,-1 0 0,1 0 0,-1 0 0,0 0 0,1 0 1,-1 0-1,1 0 0,-1 0 0,1 0 0,-1 0 0,0 1 0,1-1 1,-1 0-1,1 0 0,-1 0 0,0 1 0,-5 2 7,0 0 0,1 1 0,-1 0 0,1-1 0,0 2 0,0-1-1,1 0 1,-1 1 0,1 0 0,0 0 0,-5 9 0,5-8-9,0 1 0,0 0-1,1-1 1,0 1 0,0 0 0,1 0 0,0 1 0,0-1 0,-1 14 0,3-19-1,0-1 0,0 1 0,0 0-1,0-1 1,0 1 0,0-1 0,0 1 0,1 0 0,-1-1 0,1 1 0,-1-1 0,1 1 0,0-1 0,-1 1 0,1-1 0,0 1 0,0-1 0,0 0 0,0 0 0,0 1 0,0-1 0,1 0 0,-1 0 0,0 0 0,0 0 0,1 0 0,-1 0 0,1-1 0,-1 1 0,1 0 0,-1-1 0,1 1 0,-1-1 0,1 0 0,0 1 0,-1-1 0,1 0 0,0 0 0,2 0 0,3 0 10,0-1 0,1 0 0,-1 0 0,0-1-1,0 0 1,0 0 0,10-4 0,14-10 22,-1-1 0,-1-1 0,33-27-1,11-7-93,-71 51 48,-1 0 1,0 0 0,1 0 0,-1 0 0,0 0-1,1 0 1,-1 1 0,1-1 0,-1 1-1,1-1 1,0 1 0,-1-1 0,1 1 0,2 0-1,0 7-97,-8 11 69,-6 13-60,1-6-36,0 1 0,2 0 0,2 0 0,-6 48 0,11-73 71,0 0-1,0 0 1,-1 0 0,1 0-1,0 0 1,0 0-1,0 0 1,0 0-1,0 0 1,0 0-1,1 0 1,-1 0-1,0 0 1,0 0-1,1 0 1,-1 0 0,1 0-1,-1 0 1,1 0-1,-1-1 1,1 1-1,-1 0 1,1 0-1,0 0 1,-1-1-1,1 1 1,2 1-1,-2-3 9,0 1 0,0 0-1,1-1 1,-1 1-1,0-1 1,0 0 0,0 1-1,1-1 1,-1 0-1,0 0 1,0 1 0,0-1-1,0 0 1,0 0-1,-1 0 1,1 0-1,0 0 1,0-1 0,-1 1-1,1 0 1,0-2-1,14-23-669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21701,'-4'7'1648,"2"9"-1312,1 0-136,1 5 344,4-2-496,1 0-704,-3-2-304,6-6-488,-1 1 1039,3-8-319,1-1-344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18020,'-4'8'774,"0"-1"0,0 1 0,-1-1 0,-6 7 0,-14 24 1452,23-35-2062,1-1 0,0 1 0,0 0 0,0-1 0,0 1 0,1 0 0,-1 0 0,1 0 0,-1-1 0,1 1 0,0 0 0,1 4 0,-1-6-138,0 0 0,1 1 0,-1-1-1,0 0 1,1 0 0,-1 0 0,1 0 0,0-1-1,-1 1 1,1 0 0,0 0 0,-1 0 0,1 0-1,0-1 1,0 1 0,0 0 0,0-1 0,0 1-1,0-1 1,0 1 0,0-1 0,0 1 0,0-1-1,0 1 1,0-1 0,0 0 0,0 0-1,0 0 1,2 0 0,37-1-177,-27 0 110,18-1-73,-12 0-15,0 1 0,32 2 0,-47-1 126,1 1-1,-1 0 1,1 0-1,-1 0 0,0 0 1,0 1-1,0-1 1,1 1-1,-1 0 0,-1 0 1,1 1-1,0-1 1,-1 1-1,1 0 0,-1 0 1,6 5-1,-8-5 26,0-1-1,1 0 1,-1 1 0,0-1-1,0 1 1,-1 0 0,1-1-1,0 1 1,-1-1-1,1 1 1,-1 0 0,0-1-1,0 1 1,0 0-1,0 0 1,-1-1 0,1 1-1,-1 0 1,0-1-1,1 1 1,-1-1 0,0 1-1,0-1 1,-1 1 0,-1 1-1,-2 6 88,-1-1-1,-1 0 1,0 0-1,-13 12 1,9-10-4,-1 0 1,0-1 0,-19 12 0,27-19-209,1-1-1,0 0 1,-1 0 0,1-1 0,-1 1-1,0-1 1,0 1 0,1-1-1,-1 0 1,0-1 0,0 1 0,0-1-1,0 0 1,0 0 0,0 0-1,0 0 1,0 0 0,-7-3 0,9 2 65,1 0 0,-1 0 1,1 0-1,-1 0 1,1 0-1,0-1 1,-1 1-1,1 0 1,0-1-1,0 1 0,0-1 1,0 1-1,0-1 1,1 0-1,-1 1 1,0-1-1,1 0 1,-1 1-1,1-1 0,-1 0 1,1 0-1,0 0 1,0 1-1,0-4 1,3-25-573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38 112 19212,'7'-3'530,"0"1"-1,0-1 1,0 0-1,0-1 1,-1 0-1,1 0 1,7-7-1,-11 10-342,-1-1-1,0 0 1,1 0 0,-1 0-1,0 0 1,0 0 0,-1-1-1,1 1 1,0 0-1,-1-1 1,1 0 0,-1 1-1,0-1 1,0 0 0,0 1-1,0-1 1,0 0-1,-1 0 1,1 0 0,-1 0-1,0-5 1,0 7-167,0 0-1,-1 0 1,1 1-1,0-1 1,-1 0 0,1 0-1,-1 0 1,1 0 0,-1 0-1,1 1 1,-1-1-1,1 0 1,-1 0 0,0 1-1,1-1 1,-1 0 0,0 1-1,0-1 1,0 1-1,1-1 1,-1 1 0,0 0-1,0-1 1,0 1 0,0 0-1,0-1 1,0 1-1,0 0 1,0 0 0,0 0-1,0 0 1,0 0 0,0 0-1,0 0 1,1 0-1,-1 0 1,0 1 0,0-1-1,0 0 1,0 1 0,0-1-1,0 0 1,-1 2-1,-3 0 3,-1 0-1,1 0 1,0 1-1,0 0 1,-8 6-1,7-3-6,0-1 0,1 1 0,0 0 0,0 0 0,1 0 0,0 0 0,-6 12 0,8-14-3,0 1-1,0-1 1,1 1-1,-1 0 1,1-1-1,0 1 1,0 0-1,1 0 1,-1 0-1,1 0 1,0 0-1,1-1 1,0 7-1,-1-10 0,1 1 0,-1 0-1,1 0 1,0-1 0,-1 1-1,1-1 1,0 1 0,0 0-1,0-1 1,0 1 0,1-1-1,-1 0 1,0 1 0,0-1-1,1 0 1,-1 0 0,1 0-1,-1 0 1,2 1 0,1-1 6,-1 0 1,0 1 0,1-2 0,-1 1 0,1 0 0,0-1 0,-1 1 0,1-1 0,3 0-1,8-2 29,0 0 0,0-1 0,23-7-1,-35 9-43,87-29 100,-49 16-70,0 1 0,48-9 0,-86 22-33,0-1 0,0 1 0,0-1-1,0 1 1,0 0 0,0 0 0,0 0 0,-1 0-1,1 1 1,0-1 0,0 1 0,0 0 0,0-1-1,-1 1 1,6 3 0,-7-3 5,0 1 0,0-1 0,0 1 0,0 0 0,0-1 0,0 1 0,0 0 0,-1 0 0,1-1 0,-1 1 0,1 0 0,-1 0 0,1 0 0,-1 0 0,0 0 0,0 0 0,0-1-1,0 1 1,-1 0 0,1 0 0,0 0 0,-1 0 0,0 3 0,-3 8 15,3-9 23,0 0-1,0 0 0,0 0 1,1 0-1,-1 0 0,1 0 1,0 5-1,0-8-34,0-1 1,0 0-1,0 1 1,1-1-1,-1 1 1,0-1-1,0 0 1,0 1-1,0-1 0,1 1 1,-1-1-1,0 0 1,1 1-1,-1-1 1,0 0-1,1 0 1,-1 1-1,0-1 0,1 0 1,-1 0-1,0 1 1,1-1-1,-1 0 1,1 0-1,-1 0 1,0 0-1,1 1 0,1-1 8,0 0-1,0-1 1,0 1-1,-1 0 1,1 0-1,0-1 1,0 1-1,-1-1 1,1 0-1,3-1 1,25-16 141,-26 15-154,0 0 0,1 0 0,-1 0 1,1 1-1,-1-1 0,1 1 0,0 0 0,0 1 0,0-1 0,0 1 0,8-1 0,-12 2-17,0 0 1,-1 0-1,1 0 0,0 0 0,-1 0 0,1 1 1,0-1-1,-1 0 0,1 0 0,-1 1 0,1-1 0,0 0 1,-1 1-1,1-1 0,-1 0 0,1 1 0,-1-1 1,1 1-1,-1-1 0,0 1 0,1-1 0,-1 1 0,1-1 1,-1 1-1,0 0 0,0-1 0,1 1 0,-1-1 1,0 1-1,0 0 0,0-1 0,1 2 0,-2 25-999,0-8 269,5-16 378,5-7-109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64 16484,'1'-2'130,"0"1"1,-1-1 0,1 0-1,0 1 1,-1-1 0,1 0-1,-1 0 1,0 1 0,0-1 0,0 0-1,0 0 1,0 1 0,0-1-1,0 0 1,0 0 0,0 0 0,-1 1-1,1-1 1,-1 0 0,0 1-1,1-1 1,-1 0 0,0 1-1,0-1 1,0 1 0,0-1 0,0 1-1,0 0 1,-1-1 0,1 1-1,0 0 1,-1 0 0,1 0-1,0 0 1,-1 0 0,0 0 0,1 0-1,-1 1 1,1-1 0,-1 0-1,0 1 1,0-1 0,1 1 0,-1 0-1,-3-1 1,-3 0 148,0 1 0,0 0 0,0 0 0,0 0 0,0 1 0,0 0 0,1 0 0,-1 1-1,-9 3 1,6 0-101,0 0-1,1 0 0,-1 1 0,2 0 0,-15 12 1,20-15-140,0 1 0,0-1 0,0 1 0,1 0 0,-1 0 0,1 1 0,0-1 1,1 0-1,-1 1 0,1 0 0,0-1 0,0 1 0,0 0 0,-1 9 0,2-13-37,1-1 0,0 1-1,0-1 1,0 1 0,0 0-1,0-1 1,0 1 0,0 0-1,0-1 1,0 1 0,1-1-1,-1 1 1,0 0 0,0-1-1,0 1 1,1-1 0,-1 1-1,0-1 1,1 1 0,-1 0-1,0-1 1,1 1 0,-1-1-1,1 0 1,-1 1 0,1-1-1,-1 1 1,1-1 0,-1 0-1,1 1 1,-1-1 0,1 0-1,-1 0 1,1 1 0,0-1-1,-1 0 1,1 0 0,-1 0-1,1 0 1,0 0 0,-1 0-1,1 0 1,-1 0 0,1 0-1,0 0 1,-1 0 0,1 0-1,0 0 1,-1 0 0,1-1-1,-1 1 1,1 0 0,-1 0-1,2-1 1,34-15 8,-18 5 11,33-28-1,-37 27 0,0 1-1,0 1 0,21-12 0,-34 22-14,0-1 0,0 0-1,0 1 1,0-1 0,1 1 0,-1-1 0,0 1 0,0 0 0,0-1 0,0 1-1,1 0 1,-1 0 0,0 0 0,0 0 0,0 0 0,1 0 0,-1 0 0,0 0 0,0 1-1,0-1 1,1 0 0,-1 1 0,0-1 0,0 1 0,0-1 0,0 1 0,0 0 0,0-1-1,0 1 1,0 0 0,0 0 0,0-1 0,0 1 0,-1 0 0,1 0 0,0 0-1,0 0 1,-1 0 0,1 0 0,-1 1 0,1-1 0,0 1 0,1 7 21,1 0 0,-1 1 0,-1-1 1,1 17-1,1-3 17,-2-17-21,0 0 0,0 0 0,1 0 0,0 0 0,0 0 0,1-1 0,4 9 0,-6-12-6,1 0 0,0 0 0,-1 0 0,1 0 0,0-1 0,0 1 0,0 0 0,0-1 0,0 0 0,0 1 0,0-1 0,0 0 0,1 0 0,-1 0 0,0 0 0,1-1 0,-1 1 0,1-1 0,-1 1 0,1-1 0,3 0 0,2 0 22,0-1 0,0-1 1,0 1-1,0-1 0,0 0 0,0-1 0,14-7 0,52-32 178,-57 31-165,39-26 122,-31 19-152,42-22 0,-67 40-22,1-1 1,0 0-1,0 1 1,0-1 0,-1 1-1,1 0 1,0-1-1,0 1 1,0-1-1,0 1 1,0 0 0,0 0-1,0 0 1,0 0-1,0 0 1,0 0-1,0 0 1,0 0-1,0 0 1,0 0 0,0 0-1,0 0 1,0 1-1,0-1 1,-1 0-1,1 1 1,0-1 0,0 1-1,0-1 1,0 1-1,0-1 1,-1 1-1,1 0 1,0-1-1,-1 1 1,1 0 0,0 0-1,-1-1 1,1 1-1,-1 0 1,1 0-1,-1 0 1,1 0 0,-1 0-1,0 0 1,0 0-1,1-1 1,-1 1-1,0 2 1,1 6-60,0 0 0,-1 0 0,0 0 0,-2 14 0,1-7-281,3-1-692,4-11-864,-5-4 1749,1-1 0,0 0 0,0 0 0,0 0 0,0 0 0,-1-1 0,1 1 0,-1 0 0,1-1 1,2-2-1,14-14-762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217 192 20604,'0'-2'144,"-1"0"-1,1-1 0,-1 1 1,1 0-1,-1 0 0,0 0 1,0 0-1,0 0 0,0 0 0,0 1 1,0-1-1,-1 0 0,1 1 1,0-1-1,-1 0 0,0 1 1,1 0-1,-1-1 0,0 1 0,0 0 1,1 0-1,-1 0 0,0 0 1,0 0-1,0 0 0,0 1 1,-1-1-1,1 1 0,0-1 1,0 1-1,-4 0 0,0-1-17,0 1-1,0 0 1,0 1 0,0 0-1,0 0 1,1 0 0,-1 0-1,0 1 1,1 0 0,-10 4-1,6 0-74,1-1 1,0 1-1,0 0 0,1 1 0,-13 13 0,16-16-39,1 0-1,0 1 1,-1-1 0,2 1 0,-1-1 0,0 1-1,1 0 1,0 0 0,0 0 0,1 1 0,-3 9-1,4-14-5,0-1-1,0 1 1,0 0-1,0-1 1,0 1-1,0 0 1,0-1-1,0 1 0,0 0 1,1 0-1,-1-1 1,0 1-1,0-1 1,1 1-1,-1 0 0,0-1 1,1 1-1,-1-1 1,1 1-1,-1-1 1,1 1-1,-1-1 1,1 1-1,-1-1 0,1 1 1,-1-1-1,1 0 1,-1 1-1,1-1 1,0 0-1,-1 1 1,1-1-1,0 0 0,-1 0 1,1 0-1,0 0 1,-1 0-1,1 1 1,0-1-1,-1 0 0,2-1 1,28-4 111,-4-4-44,0-1 1,-1-2 0,0 0-1,35-25 1,84-73 239,-144 109-312,15-10 87,-1-2 0,0 0 1,-1 0-1,20-27 0,-30 29 69,-10 12-40,-13 11-22,6 0-81,0 1 0,1 1 0,0 0 0,2 1 0,-1 0-1,2 1 1,0 0 0,1 0 0,1 1 0,0 1 0,1-1 0,1 1-1,1 0 1,-5 28 0,9-40-16,0 0 0,1 1 0,0 0-1,0-1 1,1 1 0,-1-1 0,1 0-1,1 1 1,-1-1 0,3 7 0,-3-10 5,1-1 0,-1 1 0,1 0 0,-1-1 0,1 1 0,0-1 0,0 1 0,0-1 0,0 0 0,0 0 1,1 0-1,-1 0 0,1 0 0,-1-1 0,1 1 0,-1-1 0,1 1 0,0-1 0,0 0 0,0 0 0,0 0 0,0-1 0,3 1 1,2 0-1,0-1 1,0-1 0,0 1-1,0-1 1,-1-1 0,1 1-1,-1-1 1,1-1 0,-1 1-1,1-1 1,-1-1 0,0 1 0,0-1-1,-1-1 1,7-4 0,6-6 26,0 0-1,-1-2 1,24-28 0,-26 26-5,22-35 0,-33 47-22,-1 0 0,-1 0 0,1-1 0,-1 0 0,0 1 0,-1-1 0,0 0 1,2-13-1,-4 20-3,1 0 0,-1 0 0,0 0 0,0 0 0,0 0 0,0 1 0,0-1 0,0 0 0,-1 0 0,1 0 0,0 0 0,0 0 1,0 1-1,-1-1 0,1 0 0,-1 0 0,1 0 0,-1 1 0,1-1 0,-1 0 0,1 1 0,-1-1 0,1 0 0,-1 1 0,0-1 0,1 1 1,-1-1-1,0 1 0,0-1 0,1 1 0,-1-1 0,0 1 0,0 0 0,0-1 0,0 1 0,1 0 0,-1 0 0,0 0 0,0 0 0,0 0 0,0 0 1,0 0-1,0 0 0,1 0 0,-1 0 0,0 0 0,-1 1 0,-3 0 0,0 0 0,0 1 0,0-1 0,0 1-1,0 0 1,-7 5 0,2 0 13,0 0 0,0 1-1,1 1 1,-17 17 0,22-21-5,-1 1 0,1 0 0,0 0 1,0 0-1,1 0 0,0 1 0,0-1 0,0 1 0,-2 13 1,4-19-6,1 1 0,0-1 0,0 0 0,0 1 0,0-1 0,0 0 0,0 0 0,0 1 0,0-1 0,1 0 0,-1 0 1,0 1-1,1-1 0,-1 0 0,1 0 0,-1 0 0,1 0 0,0 1 0,-1-1 0,1 0 0,0 0 0,0 0 0,1 1 0,0-1 4,0 0-1,1 1 0,-1-1 0,1 0 0,-1 0 0,0 0 0,1 0 0,0-1 0,-1 1 0,6 0 0,5-1 27,-1 0 0,1-1 0,21-3-1,-34 4-31,56-12 27,-42 8-23,-1 1-1,1 0 1,0 0 0,0 2-1,0 0 1,0 0 0,0 1 0,15 3-1,-27-3-3,0 1 0,0-1 0,0 1-1,0 0 1,0 0 0,0 0 0,0 0 0,0 0-1,0 0 1,-1 1 0,1-1 0,0 0-1,-1 1 1,1 0 0,-1-1 0,0 1 0,3 3-1,-1 1 7,-1-1 0,0 1 0,0 0 0,2 11 0,-3-12 0,0 0 0,1 0 0,-1 0 0,1 0 0,0 0 0,4 6-1,-5-9-3,1 0-1,-1-1 0,1 1 0,-1-1 0,1 1 0,-1-1 1,1 0-1,0 0 0,0 0 0,0 0 0,0 0 1,0 0-1,0 0 0,0 0 0,0-1 0,0 1 0,0-1 1,0 0-1,0 1 0,3-1 0,4 0 17,0 0 0,0-1 0,0 0 0,0 0 0,0-1 0,0 0 0,8-4 0,8-4 10,24-14 0,-30 14-104,1 1 0,30-10 0,-33 18-76,-17 1 132,1 0 1,-1 0-1,1 0 0,-1 1 0,0-1 0,0 0 0,1 0 1,-1 1-1,0-1 0,1 0 0,-1 0 0,0 1 0,0-1 1,1 0-1,-1 1 0,0-1 0,0 0 0,0 1 0,0-1 1,0 1-1,1-1 0,-1 0 0,0 1 0,0 0 0,0 2-151,-1 0 0,1 0 0,-1 1-1,0-1 1,0 0 0,-2 6 0,-1 3-204,5-11 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39 16251,'0'-3'306,"0"0"0,0 0-1,0 0 1,0 0-1,0 0 1,-1 1-1,1-1 1,-1 0-1,-2-4 1,3 6-257,0 1 1,0 0-1,0-1 0,-1 1 1,1 0-1,0 0 1,0-1-1,0 1 0,-1 0 1,1-1-1,0 1 1,-1 0-1,1 0 1,0 0-1,-1-1 0,1 1 1,0 0-1,-1 0 1,1 0-1,0 0 0,-1 0 1,1 0-1,0-1 1,-1 1-1,1 0 0,-1 0 1,1 0-1,-1 1 1,0-1 52,-1 1 1,1-1 0,0 1 0,0 0 0,0-1 0,0 1 0,-1 0 0,1 0 0,0 0 0,0 0 0,1 0 0,-1 0 0,-1 1 0,-5 9 203,0 0 1,0 0 0,2 0-1,-1 1 1,1 0 0,-4 18-1,-15 76 188,20-84-400,1-1 0,1 0-1,0 1 1,2-1-1,1 1 1,4 29 0,-4-44-89,1-1 1,-1 1 0,1-1 0,0 0-1,1 1 1,0-1 0,0 0 0,0 0-1,1-1 1,-1 1 0,1-1 0,1 0-1,-1 0 1,1 0 0,-1 0-1,2-1 1,-1 0 0,0 0 0,1 0-1,0-1 1,-1 0 0,1 0 0,1 0-1,9 2 1,34 3-112,-40-7 56,0 1-1,1-1 1,12 5-1,-23-6 50,1 0 0,-1 0 0,0 1-1,1-1 1,-1 0 0,1 0 0,-1 0 0,0 0-1,1 1 1,-1-1 0,0 0 0,1 0 0,-1 1-1,0-1 1,1 0 0,-1 1 0,0-1 0,0 0 0,1 1-1,-1-1 1,0 0 0,0 1 0,0-1 0,1 0-1,-1 1 1,0-1 0,0 1 0,0-1 0,0 0 0,0 1-1,0-1 1,0 1 0,0-1 0,0 0 0,0 1-1,0-1 1,0 1 0,0-1 0,0 1 0,0-1-1,-1 0 1,1 1 0,0-1 0,0 0 0,0 1 0,-1-1-1,1 0 1,0 1 0,0-1 0,-1 0 0,1 1-1,0-1 1,-1 0 0,1 1 0,0-1 0,-1 0-1,-26 22 160,14-13 52,46-15 238,26-12-265,-27 9-216,0-1 0,-1-2 0,0-1 0,58-34 0,-85 44-110,-1 1 0,1-1 0,0-1 0,-1 1 0,1-1 0,-1 1 0,0-1 0,-1 0 0,1 0 0,0 0 0,1-5 0,-3 6-51,0 0 0,0 0 0,0 0 0,-1 0 0,1 0 0,-1 0 0,0 0 1,0 0-1,0 0 0,0 0 0,-1-1 0,1 1 0,-1 0 0,0 0 0,0 0 0,0 0 1,0 1-1,-2-5 0,-3-3-120,0 1 1,0 0 0,-1 0-1,-1 1 1,1 0-1,-13-10 1,-27-17-1031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148 123 21277,'-21'30'558,"2"1"1,1 1-1,1 0 1,2 2-1,1 0 0,2 0 1,1 1-1,-7 40 1,17-69-472,0 1 0,1-1 0,0 0 0,0 1 0,1 8 0,-1-14-70,0 0-1,0-1 1,1 1-1,-1 0 1,0 0-1,0 0 0,1-1 1,-1 1-1,1 0 1,-1-1-1,0 1 1,1 0-1,-1-1 0,1 1 1,0 0-1,-1-1 1,1 1-1,-1-1 1,2 2-1,-1-2 0,0 0-1,0 0 1,0 0 0,0 0-1,0 0 1,0 0-1,0 0 1,0 0 0,0 0-1,0-1 1,0 1 0,0 0-1,0-1 1,0 1-1,0-1 1,0 1 0,0-1-1,0 1 1,-1-1 0,1 1-1,1-2 1,3-3 43,1 0 0,-1-1 0,0 1 0,0-1 0,-1 0 0,0-1 0,0 1 0,0-1 0,3-10 0,2-6 109,10-41 1,7-68 66,-24 111-219,0 1 1,-2 0-1,0-1 1,-5-31-1,4 49-19,1 0 0,-1 0 0,0 0 0,0 0 0,0 0 0,-1 0 1,1 0-1,-1 1 0,-3-6 0,5 8 1,0 0 1,-1-1-1,1 1 1,0 0-1,-1-1 1,1 1-1,-1 0 1,1 0-1,0-1 1,-1 1-1,1 0 1,-1 0-1,1 0 1,0-1-1,-1 1 1,1 0-1,-1 0 1,1 0-1,-1 0 1,1 0-1,-1 0 1,1 0-1,0 0 1,-1 0-1,0 0 1,0 1-1,0 0-1,0-1 1,1 1-1,-1-1 1,0 1-1,0 0 1,1 0 0,-1 0-1,1-1 1,-1 1-1,0 0 1,1 0-1,0 0 1,-1 0 0,1 0-1,-1 1 1,-1 3-4,1-1 1,0 1 0,0-1 0,0 1-1,0 0 1,1-1 0,0 1-1,0 0 1,0-1 0,0 1-1,2 6 1,-1-8 10,0 0-1,0 0 1,0-1-1,0 1 0,0 0 1,1 0-1,-1-1 1,1 1-1,-1-1 1,1 0-1,0 1 1,0-1-1,0 0 0,1 0 1,-1 0-1,0 0 1,1-1-1,-1 1 1,5 2-1,1-2 35,0 1 0,1-1 0,-1 0 0,0-1 0,1 0 0,-1 0-1,0-1 1,1 0 0,-1-1 0,1 1 0,14-5 0,-4 1 60,1-1-1,-1-2 1,34-15 0,-37 14-51,-1 0 0,0-2 0,0 1 0,-1-2 0,0 0 0,-1 0 1,0-2-1,-1 1 0,0-2 0,14-21 0,-24 29 10,-10 15-38,-15 20-15,1 7-6,2 1 0,-27 69-1,39-85-172,2 0-1,0 0 0,1 1 0,2-1 0,0 1 0,1 0 0,1 25 0,1-41-85,1 0 0,0-1 1,0 1-1,0-1 0,4 11 0,-5-15 195,1 1 0,-1-1 0,1 0 0,0 1 0,0-1 0,-1 0 0,1 1 0,0-1 0,0 0 0,0 0 0,1 0 0,-1 0 0,0 0 0,0 0 0,1 0 0,-1 0 0,0-1 0,1 1 0,-1 0 0,1-1 0,-1 1 0,0-1 0,1 0 0,0 1 0,-1-1 0,3 0 0,-1 0-17,0-1-1,0 1 1,-1-1 0,1 0 0,0 1-1,0-1 1,-1 0 0,4-2 0,25-16-916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176 403 18324,'-22'15'979,"2"1"0,0 0 1,1 1-1,1 2 0,0 0 0,-21 30 1,37-45-830,-1 0 1,0 0 0,1 0 0,0 0-1,0 0 1,0 0 0,-1 7 0,3-10-120,0-1 0,0 1-1,-1 0 1,1-1 0,0 1 0,0 0 0,0-1 0,1 1 0,-1 0 0,0-1 0,0 1 0,0 0 0,0-1 0,1 1 0,-1-1 0,0 1 0,0 0 0,1-1 0,-1 1 0,1-1 0,0 2 0,0-2-9,0 1 0,0-1 1,0 1-1,0-1 0,0 1 1,0-1-1,0 0 1,0 1-1,1-1 0,-1 0 1,0 0-1,0 0 0,0 0 1,0 0-1,1 0 0,1-1 1,15-2 45,-1-1 0,0-2 0,0 1 1,0-2-1,21-11 0,-25 11-52,0 1 0,0 0 0,1 1-1,0 0 1,0 1 0,0 0 0,1 1 0,28-1 0,-42 4-14,0 0 1,1 0-1,-1 0 1,0 0-1,1 0 1,-1 0-1,0 0 1,1 1-1,-1-1 1,0 1-1,0-1 1,0 1-1,1-1 1,-1 1-1,0 0 1,0 0-1,0-1 1,0 1-1,0 0 0,1 1 1,-1 0 14,0 0 1,0 0-1,-1 0 0,1 1 1,0-1-1,-1 0 0,0 0 1,1 0-1,-1 1 0,0-1 1,0 3-1,1-23 10,1 0-1,1 1 1,0-1-1,2 0 1,0 1-1,1 0 1,10-22-1,-14 35-113,0 1 1,-1 0-1,1 0 0,0 0 0,0 1 1,1-1-1,-1 0 0,0 1 1,1-1-1,0 1 0,-1 0 0,1 0 1,0 0-1,0 0 0,5-2 0,0 2-515,0 0 0,0 0 0,0 1-1,0 0 1,13 0 0,-2 0-813,-1-1 1,1-1-1,0 0 0,-1-2 1,0 0-1,28-12 0,-38 14 1166,-1-1-1,-1 0 0,1 0 0,-1-1 0,1 1 0,-1-2 0,-1 1 0,7-7 0,-9 8 410,0-1 0,1 0 0,-2 1 0,1-1 0,-1 0 0,1-1 0,-1 1 0,-1 0 0,1-1 0,-1 1 0,0-1 0,1-8 1,-2 13 19,0-1 1,0 1-1,0-1 1,0 0-1,0 1 1,0-1 0,0 1-1,-1-1 1,1 1-1,0-1 1,-1 1-1,0 0 1,1-1 0,-1 1-1,0-1 1,1 1-1,-1 0 1,-2-2-1,2 2-62,0 1-1,0-1 0,0 1 1,0-1-1,0 1 0,0 0 1,0 0-1,0-1 0,0 1 1,0 0-1,0 0 0,0 0 1,0 0-1,0 0 0,0 0 1,0 1-1,0-1 0,0 0 1,0 0-1,0 1 0,0-1 1,0 1-1,0-1 0,0 1 1,0-1-1,0 1 0,0-1 1,-1 2-1,-5 4 186,0 0-1,0 1 1,1-1-1,0 1 1,0 0 0,0 1-1,1-1 1,-7 15 0,1-1-43,2 1-1,-9 27 1,12-31-208,1 1-1,1-1 0,1 1 1,-2 30-1,5-42-77,0 0 0,1-1 0,0 1 0,0 0 0,0-1-1,1 1 1,3 8 0,-4-12-18,1 0 0,0 0-1,-1 0 1,1 0-1,0 0 1,1 0 0,-1-1-1,0 1 1,1-1 0,0 1-1,-1-1 1,1 0 0,0 0-1,6 3 1,-5-4-5,1 1-1,0-1 1,-1 0 0,1-1 0,0 1-1,0-1 1,-1 0 0,1 0-1,0 0 1,0 0 0,0-1 0,-1 0-1,1 0 1,0-1 0,-1 1-1,1-1 1,-1 0 0,0 0 0,5-3-1,11-6-59,-1-2-1,28-22 1,-43 32 108,31-27 111,-1-2-1,-1-2 1,-2-1-1,-2-1 1,-1-1 0,-1-2-1,-3 0 1,-1-2-1,-2-1 1,21-60 0,-36 82 190,-15 40 78,-23 65 295,-32 136 0,55-182-385,2 1 0,2 0 0,1 0 0,3 1 0,6 79 0,-5-117-261,8 38 226,-7-38-232,-1-1 0,1 0 0,0 0 0,0 1 0,0-1 0,0 0 0,0 0 0,0 0 0,1 0 0,-1 0 0,1-1 0,-1 1 0,1 0 0,2 1 0,-4-3-17,0 0-1,1 1 0,-1-1 0,0 0 1,0 0-1,0 0 0,1 0 1,-1 0-1,0 0 0,0 0 1,1 0-1,-1 0 0,0 0 1,0 0-1,0 0 0,1 0 1,-1 0-1,0 0 0,0 0 1,1 0-1,-1 0 0,0 0 1,0 0-1,0 0 0,1 0 1,-1 0-1,0-1 0,0 1 0,0 0 1,1 0-1,-1 0 0,0 0 1,0 0-1,0-1 0,0 1 1,1 0-1,-1 0 0,0 0 1,0-1-1,0 1 0,4-14 35,-2-17-57,-3 11-74,-2 1 0,1-1 0,-2 1 0,-1 0 0,0 1 0,-2-1 0,-12-27 1,3 17-90,0 0 0,-1 1 1,-37-45-1,52 71 209,1 1-1,-1-1 0,1 0 1,0 0-1,-1 0 0,1 0 1,0 0-1,-1-4 0,5-1 206,11 7-58,53 14-142,24 3-340,-52-15 187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105 109 19732,'-1'-3'244,"-1"-1"1,0 0-1,1 1 0,-1-1 0,-1 1 0,1 0 1,-1-1-1,1 1 0,-1 1 0,0-1 0,0 0 1,0 1-1,-4-4 0,5 5-186,0 1 1,1-1-1,-1 0 0,0 1 0,1-1 0,-1 1 1,0-1-1,0 1 0,0 0 0,0 0 1,1 0-1,-1 0 0,0 0 0,0 0 1,0 1-1,1-1 0,-1 0 0,0 1 1,0 0-1,1-1 0,-1 1 0,0 0 1,1 0-1,-1 0 0,1 0 0,-1 0 1,1 0-1,-1 0 0,1 0 0,0 1 0,-2 1 1,2-2-57,0 0-1,0 0 1,0 0 0,0 0 0,0 1 0,0-1 0,0 0 0,1 0 0,-1 1 0,0-1-1,1 1 1,-1-1 0,1 0 0,-1 1 0,1-1 0,0 1 0,0-1 0,0 1-1,0-1 1,0 1 0,0 0 0,0-1 0,0 1 0,0-1 0,1 0 0,-1 1 0,1 1-1,0-2-6,0 1 0,0-1 0,0 0 0,0 1-1,1-1 1,-1 0 0,0 0 0,1 0 0,-1 0-1,0 0 1,1 0 0,-1-1 0,1 1 0,0 0-1,-1-1 1,1 1 0,-1-1 0,1 1 0,0-1-1,-1 0 1,1 0 0,0 0 0,2 0 0,-2 0 1,1 0 1,0 0 0,0 1-1,0-1 1,0 0-1,0 1 1,0 0 0,-1 0-1,1 0 1,0 0 0,-1 0-1,1 1 1,-1-1 0,1 1-1,-1-1 1,0 1-1,1 0 1,-1 0 0,0 0-1,3 4 1,-1 0 3,-1 0 0,0 0 0,0 1 1,-1-1-1,1 0 0,-1 1 0,2 12 0,3 27 214,-1-1-1,-2 1 0,-2-1 0,-2 1 0,-2 0 1,-2 0-1,-11 45 0,14-84-109,0-1-1,0-1 0,0 0 0,0 0 0,-1 0 0,1 0 1,-1 0-1,0 0 0,-1 0 0,1-1 0,-1 1 0,0-1 0,0 1 0,-6 5 0,8-9-83,1-1 1,-1 1-1,1-1 0,-1 0 1,1 1-1,-1-1 1,0 0-1,1 1 0,-1-1 1,0 0-1,1 0 0,-1 0 1,0 1-1,1-1 0,-1 0 1,0 0-1,1 0 0,-1 0 1,0 0-1,1 0 0,-1 0 1,0-1-1,1 1 1,-1 0-1,1 0 0,-1 0 1,-1-1-1,1 0 0,0 0 1,0 0-1,0 0 0,0 0 1,1 0-1,-1 0 0,0-1 1,0 1-1,1 0 0,-1 0 1,1-1-1,-2-1 0,0-5-16,0 0 0,1 0 0,-1-13 0,0-14-194,2 1 1,2-1-1,9-61 1,-6 72 72,1 0 0,1 1 1,1 0-1,1 0 0,0 0 0,17-25 1,-20 39 94,1 0 0,0 0 0,0 0 1,1 1-1,0 0 0,0 1 1,13-9-1,6-2 18,35-16-1,-39 22 18,0-1-1,39-30 0,-60 42-9,0-1 1,0 1-1,-1-1 0,1 1 0,-1-1 0,1 0 0,-1 0 1,0 0-1,1 0 0,-1 0 0,0 0 0,0 0 0,0 0 1,-1 0-1,1 0 0,-1-1 0,1 1 0,-1 0 1,1-5-1,-2 6 2,1-1 0,-1 1 0,1-1 0,-1 1 0,1-1 0,-1 1 0,0 0 0,0-1 1,0 1-1,0 0 0,0 0 0,0 0 0,0 0 0,0-1 0,0 2 0,-1-1 0,1 0 0,0 0 0,-1 0 0,1 0 0,0 1 1,-1-1-1,1 1 0,-1-1 0,1 1 0,-1 0 0,1-1 0,-1 1 0,-2 0 0,-2 0 10,0-1 0,1 2 0,-1-1 0,0 1-1,0-1 1,0 2 0,0-1 0,1 1 0,-1-1 0,1 2-1,-1-1 1,1 0 0,0 1 0,0 0 0,0 1 0,0-1-1,0 1 1,1 0 0,0 0 0,0 0 0,-7 8 0,8-8-20,0 0 1,1-1-1,-1 1 0,1 0 1,0 0-1,0 1 1,0-1-1,0 0 1,1 1-1,-1-1 0,1 1 1,0-1-1,1 1 1,-1 0-1,1-1 1,0 1-1,0 0 1,1-1-1,-1 1 0,1 0 1,0-1-1,0 1 1,0-1-1,1 1 1,0-1-1,0 0 1,4 7-1,-3-7-110,0 0-1,1 0 1,0-1 0,-1 0 0,1 1-1,0-1 1,0-1 0,1 1 0,-1-1-1,1 1 1,-1-1 0,1-1 0,0 1 0,0-1-1,-1 1 1,1-2 0,0 1 0,0 0-1,0-1 1,0 0 0,0 0 0,0 0-1,9-2 1,3-1-218,-1-1-1,0 0 1,0-1-1,0 0 1,28-16 0,11-10-534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19740,'-1'0'86,"0"0"1,0-1-1,0 1 0,0 0 0,0 0 1,0 1-1,0-1 0,0 0 0,0 0 0,1 0 1,-1 1-1,0-1 0,0 0 0,0 1 1,0-1-1,1 1 0,-1-1 0,0 1 1,0-1-1,1 1 0,-1 0 0,0-1 0,1 1 1,-1 0-1,1-1 0,-1 1 0,0 1 1,-18 28 339,17-28-281,-17 36 470,1 1-1,2 0 1,2 1 0,2 1-1,1 0 1,-7 62-1,17-94-549,0 0-1,1-1 1,0 1-1,0 0 1,1 0-1,3 14 1,-4-21-58,0-1 0,1 1 0,-1-1 1,1 1-1,-1-1 0,1 1 0,0-1 0,0 1 1,0-1-1,-1 0 0,1 1 0,1-1 1,-1 0-1,0 0 0,0 0 0,0 0 0,1 0 1,-1 0-1,0 0 0,1 0 0,-1-1 0,1 1 1,-1 0-1,1-1 0,-1 1 0,1-1 1,-1 0-1,1 1 0,-1-1 0,1 0 0,0 0 1,-1 0-1,1 0 0,-1 0 0,1 0 0,0-1 1,-1 1-1,1-1 0,-1 1 0,1-1 1,-1 1-1,3-2 0,6-3 22,0 0-1,0-1 1,0 0-1,-1-1 1,1 0 0,14-16-1,-12 11 1,1 2-1,19-14 0,-31 23-27,-1 1-1,0 0 0,1 0 1,-1-1-1,0 1 0,1 0 1,-1 0-1,0 0 0,1 0 1,-1-1-1,0 1 0,1 0 0,-1 0 1,0 0-1,1 0 0,-1 0 1,1 0-1,-1 0 0,0 0 1,1 0-1,-1 0 0,1 0 1,-1 0-1,0 0 0,1 0 1,-1 0-1,0 0 0,1 1 1,-1-1-1,0 0 0,1 0 1,-1 0-1,0 1 0,1-1 1,-1 0-1,0 0 0,1 1 0,2 17 5,-10 27-18,7-42 9,-10 37-15,5-20-465,-5 38-1,10-58 435,0 0-1,0 1 0,0-1 1,0 0-1,0 0 1,0 0-1,0 1 1,0-1-1,0 0 1,0 0-1,0 1 0,0-1 1,0 0-1,0 0 1,0 0-1,0 1 1,0-1-1,0 0 1,0 0-1,0 1 0,0-1 1,0 0-1,1 0 1,-1 0-1,0 0 1,0 1-1,0-1 1,0 0-1,0 0 0,1 0 1,-1 0-1,0 1 1,0-1-1,0 0 1,1 0-1,-1 0 1,8-5-845,6-13 155,-2-2-117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16916,'8'4'641,"5"2"486,0 0 1,1-1-1,0 0 0,17 3 1,-29-7-1002,1-1 1,-1 1-1,1-1 1,0 0 0,-1 0-1,1 0 1,-1 0-1,1 0 1,0 0-1,-1-1 1,1 1 0,-1-1-1,1 0 1,-1 0-1,1 0 1,-1 0 0,0 0-1,0 0 1,1-1-1,-1 1 1,0-1 0,0 1-1,0-1 1,0 0-1,-1 0 1,1 0-1,0 0 1,-1 0 0,0 0-1,3-5 1,-4 7-113,1-1 0,-1 0 0,1 0 1,-1 1-1,1-1 0,-1 0 0,0 0 0,1 0 1,-1 0-1,0 0 0,0 1 0,1-1 0,-1 0 1,0 0-1,0 0 0,0 0 0,0 0 0,0 0 1,-1 0-1,1 0 0,0 0 0,0 1 0,-1-1 1,1 0-1,0 0 0,-1 0 0,1 0 0,-1 1 1,1-1-1,-1 0 0,1 0 0,-1 1 0,1-1 1,-1 0-1,0 1 0,1-1 0,-1 1 0,-2-2 1,1 2-14,0-1 1,0 1 0,0-1 0,0 1 0,0 0-1,-1 0 1,1 0 0,0 0 0,0 0 0,0 1 0,0-1-1,0 1 1,0-1 0,0 1 0,-4 1 0,-2 3-10,1-1 0,-1 1 0,1 1 0,0-1 0,0 1 1,0 0-1,1 1 0,-9 12 0,10-14-2,1 1 1,0 1-1,0-1 0,0 1 1,1-1-1,0 1 0,0 0 0,1 0 1,0 0-1,-2 14 0,4-19 9,-1-1 0,1 1-1,0-1 1,0 1-1,1 0 1,-1-1 0,0 1-1,0-1 1,1 1 0,-1-1-1,1 1 1,-1-1 0,1 1-1,0-1 1,0 1 0,-1-1-1,1 0 1,0 0 0,0 1-1,0-1 1,1 0 0,-1 0-1,0 0 1,2 1 0,0-1-1,0 1 1,0-1 0,0 0 0,0 0 0,0 0 0,0-1 0,0 1 0,1-1-1,-1 1 1,0-1 0,4-1 0,7 0 10,-1-1-1,1 0 1,-1-2 0,21-6-1,5-7 201,72-44-1,-72 38-59,-12 12-9,-27 11-134,1 0-1,-1-1 0,1 1 1,-1 0-1,1 0 1,-1 0-1,1 0 1,-1 1-1,0-1 1,1 0-1,-1 0 1,1 0-1,-1 0 1,1 0-1,-1 0 1,0 1-1,1-1 1,-1 0-1,1 0 1,-1 1-1,0-1 1,1 0-1,-1 1 1,0-1-1,0 0 1,1 1-1,-1-1 1,0 0-1,0 1 1,1-1-1,-1 1 1,0-1-1,0 0 1,0 1-1,0-1 1,1 1-1,-1-1 1,0 1-1,0-1 1,0 1-1,0-1 1,0 0-1,0 1 1,0-1-1,0 1 1,-1-1-1,1 1 1,0-1-1,0 1 1,0-1-1,0 0 1,-1 1-1,1-1 1,0 1-1,-11 31 195,8-27-142,1-1-1,0 1 1,0 0-1,1 0 1,-1 0-1,1 1 1,0-1-1,1 0 1,-1 0-1,1 1 0,1 7 1,-1-12-42,1 0 1,0 0-1,-1 1 1,1-1-1,0-1 1,-1 1-1,1 0 1,0 0-1,0 0 1,0 0-1,0 0 1,0-1-1,0 1 0,0-1 1,0 1-1,0 0 1,0-1-1,1 0 1,-1 1-1,0-1 1,0 0-1,0 1 1,1-1-1,-1 0 1,0 0-1,0 0 0,0 0 1,1 0-1,-1 0 1,2-1-1,40-8 210,-2-5-148,47-21 0,7-4-186,-65 32-80,-29 7 182,-1 0 0,1 0 0,-1 0 1,0 0-1,1 0 0,-1 0 0,1 0 0,-1 0 0,0 0 1,1 1-1,-1-1 0,0 0 0,1 0 0,-1 0 0,0 1 1,1-1-1,-1 0 0,0 0 0,1 0 0,-1 1 0,0-1 1,1 0-1,-1 1 0,0 0 0,1-1 1,-1 1 0,0 0-1,0 0 1,0 0 0,0 0 0,-1-1 0,1 1-1,0 0 1,0 0 0,0 0 0,-1-1-1,1 1 1,0 0 0,-1 0 0,1-1-1,0 1 1,-2 1 0,-25 39-192,16-24-723,-18 32 1,29-49 840,0 1 0,0-1 1,-1 0-1,1 0 1,0 1-1,0-1 1,0 0-1,0 1 1,-1-1-1,1 0 0,0 0 1,0 1-1,0-1 1,0 0-1,0 1 1,0-1-1,0 0 1,0 1-1,0-1 1,0 0-1,0 1 0,0-1 1,0 0-1,0 1 1,0-1-1,0 0 1,0 0-1,1 1 1,-1-1-1,0 0 0,0 1 1,0-1-1,0 0 1,1 0-1,-1 1 1,0-1-1,13-2-860,16-15 78,2-7-260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33 20908,'14'-29'1969,"-11"25"-1337,-4 8-288,-11 21 1056,-2 8-199,0 13-705,-4 4-264,3 10-424,-3 3-240,6 0 416,-3-4-32,9-2-112,1-2-80</inkml:trace>
  <inkml:trace contextRef="#ctx0" brushRef="#br0" timeOffset="1">8 857 17868,'-5'16'2792,"4"-3"-1559,0-9 2295,1-8-2359,0-3-609,2-6-152,6 0-176,0-6-344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4:5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430 11378,'-12'-4'309,"-1"-1"0,1-1 0,0 0 0,-23-14 0,30 15-257,-1 1 1,1-1-1,0 0 1,0-1-1,1 1 1,-1-1-1,1 0 0,0 0 1,1 0-1,-1 0 1,-2-9-1,-18-60 146,16 48-170,-1 1 1,-14-28-1,19 45-19,-1 1 0,0 0 0,0 0 0,-1 0-1,0 1 1,0 0 0,-1 0 0,0 0 0,0 1-1,-10-6 1,8 6 12,-2 0-1,1 1 1,0 0-1,-1 1 1,0 0-1,0 0 1,0 1-1,-1 1 1,1 0-1,-17-1 1,11 3 14,0 0 1,0 2 0,0 0-1,1 0 1,-1 2 0,-23 8 0,3 2 27,1 2 0,0 2 0,2 1 0,0 2 0,-42 33 0,23-14-36,1 2 0,-71 77 1,109-103-32,0 0 1,1 1-1,1 1 1,1 0-1,0 1 1,1 0-1,1 1 1,1-1-1,1 2 0,0-1 1,2 1-1,-3 23 1,5-19 24,2 0 0,0 0 0,2-1 0,1 1 1,0 0-1,2-1 0,14 47 0,-12-53-7,1 0 0,1-1 0,1 0 1,0-1-1,1 0 0,1 0 0,0-1 0,1 0 0,1-1 0,0-1 0,16 13 1,-3-7-54,0-1 0,2-1 0,0-1 0,1-2 0,0-1 0,1-1 1,1-1-1,0-2 0,0-1 0,44 5 0,-16-7-63,1-2 1,0-2-1,0-3 0,99-15 0,-119 9 109,0 0-1,-1-3 0,0-1 0,-1-3 1,0 0-1,59-34 0,-74 34 83,0 0 0,-2-2 0,0-1-1,0-1 1,-2 0 0,0-1 0,-2-2 0,0 1-1,-1-2 1,-1 0 0,12-25 0,-20 34 11,0-1 1,-2 1-1,0-1 0,0 0 1,-1-1-1,-1 1 1,-1-1-1,0 0 0,0 0 1,-2 1-1,0-1 0,-3-26 1,1 29-49,-1 0 1,0 1-1,-1-1 1,-1 0-1,1 1 1,-2 0-1,1 0 1,-2 1-1,1-1 1,-2 1-1,1 1 1,-1-1-1,0 1 0,-1 1 1,-18-14-1,13 12-101,0 1-1,-1 0 0,0 1 1,0 1-1,-1 1 1,0 0-1,-17-4 0,-3 2-28,0 2 0,-43-2-1,-18 3-123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202 150 9898,'-18'-1'1747,"16"1"-1619,0-1-1,1 1 1,-1 0-1,0 0 0,0 0 1,0 0-1,1 0 1,-1 0-1,0 0 1,0 1-1,1-1 1,-1 0-1,0 1 1,0 0-1,1-1 1,-1 1-1,1 0 1,-1 0-1,1 0 1,-1 0-1,-1 2 1,1-1-118,1-1 0,-1 0 1,0 1-1,1-1 0,-1 0 1,0 0-1,0 0 0,0 0 1,0 0-1,0 0 0,0 0 1,0-1-1,0 1 0,0-1 1,0 1-1,0-1 0,-4 0 1,4-1 2,1 1-1,-1-1 1,0 1 0,1-1 0,-1 0-1,1 0 1,0 0 0,-1 0 0,1 0 0,0 0-1,-1 0 1,1-1 0,0 1 0,0 0 0,0-1-1,0 1 1,0-1 0,0 1 0,1-1 0,-1 1-1,0-1 1,0-3 0,-2-3 81,1 0 86,-1-1-1,0 1 1,-8-13-1,11 21-156,0-1-1,0 0 0,-1 0 0,1 1 0,0-1 0,-1 0 0,1 1 0,-1-1 0,1 0 0,-1 1 0,1-1 0,-1 1 0,0-1 0,1 1 1,-1-1-1,0 1 0,1-1 0,-1 1 0,0 0 0,0-1 0,1 1 0,-1 0 0,0 0 0,0-1 0,1 1 0,-1 0 0,0 0 1,0 0-1,0 0 0,1 0 0,-1 0 0,0 0 0,0 0 0,0 1 0,1-1 0,-1 0 0,0 0 0,0 1 0,1-1 0,-1 0 1,0 1-1,1-1 0,-1 1 0,0-1 0,1 1 0,-1-1 0,0 1 0,1-1 0,-1 2 0,-2 2 24,0 0-1,0 1 1,1-1-1,0 0 0,0 1 1,-3 9-1,4-11-38,1-1-1,-1 1 0,0 0 0,1 0 1,-1-1-1,1 1 0,0 0 0,0 0 0,0 0 1,0 0-1,1-1 0,-1 1 0,2 4 1,-2-6-6,0-1 0,0 0 0,1 1 0,-1-1 0,0 1 0,0-1 0,1 0 0,-1 1 0,0-1 0,0 0 0,1 0 0,-1 1 0,0-1 0,1 0 0,-1 0 0,1 1 0,-1-1 0,0 0 0,1 0 0,-1 0 0,1 0 0,-1 0 0,0 0 0,1 0 0,-1 1 0,1-1 0,-1 0 0,1 0 0,-1-1 0,1 1 0,12-8 27,8-17 18,-7 3-67,0-1 1,-2 0-1,16-41 0,-23 54 959,-4 12-332,-3 20-252,-3 13-66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5:2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 403 13651,'-14'-7'85,"2"0"0,-1-1 0,1 0 0,0-1 0,1 0 0,0-1 0,0 0 0,1-1 0,1 0 0,0 0 0,-11-19 0,5 4-109,-2 0-1,-1 1 1,-30-33-1,36 46 27,-1 0 1,0 1-1,-1 0 1,0 1-1,-1 1 1,0 0-1,-26-10 0,14 9 56,-1 2-1,0 0 0,0 2 0,-1 2 1,1 0-1,-1 2 0,0 1 0,0 1 1,0 1-1,-49 10 0,25-1 58,1 3-1,1 2 1,0 3 0,-93 45-1,91-35-90,1 3 0,1 2 0,-76 65 0,95-69-45,2 0 0,1 2 0,2 1 1,0 1-1,3 2 0,-22 39 0,38-59 9,0 0 0,2 0 0,0 1 1,0 0-1,2 0 0,0 0 0,1 1 1,0-1-1,1 1 0,1 0 0,1 0 1,1-1-1,0 1 0,1 0 0,0-1 1,2 1-1,0-1 0,1 0 0,0 0 1,16 30-1,-3-10-7,2 0-1,2-1 1,1-2-1,1 0 1,2-1-1,1-2 1,2-1-1,1-1 1,1-1-1,1-2 1,1-1-1,1-2 1,1-1-1,52 22 1,-34-21 0,1-4 0,1-1 0,0-3 0,1-2 0,97 7 0,-82-16 9,0-3-1,0-4 0,0-2 1,77-18-1,-52 3 11,-2-5-1,136-57 0,-112 31 21,153-93 0,-189 93 46,100-81 1,-134 92 2,-1-2 1,-3-2-1,43-56 0,-74 86-29,-2-1-1,0 0 0,-1-1 1,-1 0-1,-1-1 0,0 0 1,8-28-1,-14 38-21,0 0 0,-1 0 0,0 0 0,-1 0 0,1-1 0,-1 1-1,-1 0 1,0 0 0,0 0 0,0 0 0,-1 0 0,0 0 0,-1 0 0,0 0 0,0 1 0,-1 0-1,0-1 1,0 1 0,0 0 0,-10-10 0,-3-1 10,0 2 0,-1 0 0,-1 1 1,0 1-1,-1 1 0,-31-16 0,-11 0-68,-67-23 0,4 12-209,0 7 0,-189-27-1,153 36 66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5:5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131 939 12827,'9'-64'12,"-9"63"-10,-1 7-1,-5 34 0,-40 222-7,-7 47 16,21 2 32,30-236-13,3 0 0,12 83 1,-5-105 7,3 0 0,2-1 0,34 90 0,-38-119-20,1-1 0,1 0-1,1 0 1,1-1-1,28 34 1,-35-48-12,0 0 0,0-1 0,1 0 0,0 0 0,0-1-1,0 0 1,1 0 0,0-1 0,0 0 0,0 0 0,0-1 0,1 0 0,-1 0 0,1-1-1,0 0 1,0-1 0,0 0 0,-1 0 0,12-1 0,-2-2 7,-1 0-1,1-2 1,0 0 0,-1-1-1,0-1 1,0 0 0,-1-1 0,1-1-1,-2-1 1,20-13 0,16-15 36,72-68 0,-114 96-42,77-74-10,-5-3 1,-3-4 0,-5-4-1,-3-2 1,83-154 0,-119 184-10,-2-1 1,-3-2-1,-3-1 1,-3-1-1,-3-1 1,10-76-1,-22 91 95,-2 0-1,-3 0 1,-2 0-1,-3-1 0,-2 1 1,-3 0-1,-2 1 1,-23-80-1,16 93-107,-1 0 1,-3 1-1,-1 0 0,-2 2 1,-1 1-1,-3 1 0,-1 1 0,-1 1 1,-2 1-1,-42-34 0,56 54-58,-1 0 0,-1 1-1,0 1 1,-22-10 0,-14-3-196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14163,'-5'-1'1872,"7"-1"-1087,15 2-265,7 5 872,9 1-336,5 1-104,9 2-944,4-1-584,2-3 584,1 1-152,8-3-184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7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11851,'55'-9'311,"-1"-2"1,77-25-1,-78 19-203,1 3 0,80-12 0,-71 22 256,106 5-1,64 21 348,-22 0-211,370-10-1,455-29-387,147 39-23,-542-13-129,247 23 177,441 1-194,124-51-163,-633-2 398,136-1-150,-586 19-64,478 0 349,-644 8-111,-153-2-225,-1 2 0,50 13 0,-100-20 21,0 1-1,0 0 0,0 0 0,0-1 1,1 1-1,-1 0 0,0 0 1,0-1-1,0 1 0,0 0 0,0-1 1,0 1-1,0 0 0,0 0 0,0-1 1,0 1-1,0 0 0,0-1 0,0 1 1,0 0-1,0-1 0,0 1 0,-1 0 1,1 0-1,0-1 0,0 1 0,0 0 1,0 0-1,-1-1 0,1 1 0,0 0 1,0 0-1,0-1 0,-1 1 0,-17-17-57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7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11626,'31'11'217,"0"-2"0,1-1-1,0-1 1,0-2-1,0-1 1,39 0-1,197-17 72,-214 8-239,753-34 91,18-1-25,-143 5 39,1742-8-55,-1591 72 31,149 0 143,-865-30-222,355 14 457,-463-12-500,17 1 17,-25-2-25,0 0 1,0 0-1,-1-1 0,1 1 0,0 0 1,0 0-1,-1 0 0,1-1 0,0 1 0,-1 0 1,1-1-1,0 1 0,-1-1 0,1 1 1,0-1-1,-1 1 0,1-1 0,-1 1 1,1-1-1,-1 1 0,1-1 0,-1 0 1,1 1-1,-1-1 0,0 0 0,1-1 1,0-14-3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8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9378,'123'47'448,"2"-5"0,2-7-1,1-4 1,248 25 0,524-10 239,-627-38-616,1744 24 53,-689-71-61,7-1-21,819-17-49,190-3 18,-700 15-31,-2-22 23,-1480 60-1,494-25-18,940-25-173,-749 70 1040,-832-13-800,0 2-5,1-2-1,0 0 1,21-3-1,-5-5 78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8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10594,'0'-3'42,"0"1"-1,0-1 0,1 1 0,-1 0 1,1-1-1,0 1 0,-1 0 1,1-1-1,0 1 0,1 0 1,-1 0-1,0 0 0,1 0 0,-1 0 1,1 0-1,-1 0 0,1 0 1,0 1-1,0-1 0,0 1 1,0-1-1,0 1 0,0 0 0,0 0 1,0 0-1,0 0 0,1 0 1,-1 0-1,4 0 0,8-3 219,1 2 0,-1 0 0,28 0 0,-28 1-218,42-1-43,598-5-36,-126 17 261,-75-4-177,354 16 507,-744-21-493,735-25 340,471-47-386,-611 41-7,412-8 8,-644 26 1,1888 19 628,-1088-3-611,-371-16-146,-790 12 374,116 15-1,-213-12 71,-21-5-261,7 2-45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8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24 156 12707,'-16'-6'921,"16"6"-906,-1 0 0,1 0 0,-1-1 0,1 1 1,-1 0-1,1-1 0,0 1 0,-1 0 0,1-1 0,-1 1 0,1 0 0,0-1 0,-1 1 0,1-1 0,0 1 0,0-1 0,-1 1 0,1-1 0,0 1 0,0-1 0,0 1 0,-1-1 0,1 1 0,0-1 1,0 1-1,0-1 0,0 0 0,1 0-2,1 0 0,-1 0 0,0 1 0,0-1 0,1 0 0,-1 1 1,1-1-1,-1 1 0,0 0 0,1-1 0,-1 1 0,1 0 0,-1 0 0,1 0 1,1 0-1,2-1-6,76-7-319,104 3 0,-88 4 187,173-4 14,480-16-69,383 10-359,-370 25 230,299 10 722,717-23-409,-1119-38-516,641-24-52,197 41-1910,-431 60 4616,-902-27-1990,567 30-578,-702-43 248,-22-3-60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17212,'2'1'129,"-1"0"1,0 0-1,0 0 0,0 0 1,0 0-1,0 0 1,-1 0-1,1 0 1,0 0-1,0 1 0,-1-1 1,1 0-1,-1 1 1,1-1-1,-1 0 0,1 1 1,-1-1-1,0 1 1,0 1-1,1 1 198,28 100 2372,61 268-1428,-88-361-1573,0 0 0,-1 1-1,0-1 1,-1 1 0,-2 19 0,2-29 232,0-1-1,0 1 1,-1 0 0,1 0-1,-1 0 1,1 0 0,-1 0 0,0 0-1,0-1 1,0 1 0,0 0 0,0-1-1,0 1 1,0-1 0,-1 1 0,1-1-1,-1 0 1,1 1 0,-1-1-1,1 0 1,-1 0 0,0 0 0,1 0-1,-1 0 1,0 0 0,0-1 0,0 1-1,0-1 1,1 1 0,-1-1-1,0 0 1,0 1 0,0-1 0,0 0-1,0 0 1,0-1 0,0 1 0,0 0-1,0-1 1,-3 0 0,-30-10-785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8 340 14211,'-2'-7'301,"0"-1"1,1 1-1,0-1 0,0 0 0,1 1 0,0-1 1,0 0-1,1 1 0,0-1 0,0 0 1,4-10-1,-1 8 68,0 1 0,1-1 0,0 0 1,0 1-1,1 0 0,0 1 0,13-15 0,-5 8-109,0 1-1,1 1 0,0 0 1,1 2-1,1-1 1,0 2-1,0 0 0,1 1 1,0 1-1,0 1 1,1 0-1,23-5 1,-26 9-231,1 1 1,-1 0 0,1 1-1,0 0 1,-1 2 0,1 0 0,-1 1-1,1 0 1,-1 1 0,0 1-1,0 1 1,0 0 0,0 1 0,28 16-1,-38-18-24,1 0 0,-1 0-1,0 1 1,0 0 0,0 0-1,0 0 1,-1 1 0,5 6-1,-8-10 19,-1 1-1,1-1 1,-1 1-1,0-1 1,0 1 0,0 0-1,0-1 1,0 1-1,-1 0 1,1-1-1,-1 1 1,0 0-1,1 0 1,-1 0-1,-1-1 1,1 1 0,0 0-1,-1 0 1,1 0-1,-1-1 1,0 1-1,0 0 1,0-1-1,0 1 1,-3 4-1,-3 3 88,-1 0-1,0-1 1,0 0-1,-1-1 0,0 1 1,0-2-1,-1 1 0,0-1 1,0-1-1,-1 0 1,-20 9-1,13-8-146,0 0 0,-1-2-1,0 0 1,0 0 0,0-2 0,-34 2 0,46-5-113,-1 0 0,1 0 0,0-1 1,-1 0-1,1-1 0,-8-2 0,13 4 120,0-1 0,1 1 0,-1-1-1,0 0 1,1 0 0,-1 0 0,1 0-1,-1 0 1,1 0 0,-1-1-1,1 1 1,0 0 0,0-1 0,-1 1-1,1-1 1,0 1 0,0-1 0,0 1-1,1-1 1,-1 0 0,0 0 0,1 1-1,-1-1 1,1 0 0,-1 0 0,1 0-1,0 1 1,0-4 0,2-18-549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19620,'0'0'63,"0"-1"-1,0 1 0,0 0 1,0 0-1,0-1 0,0 1 1,0 0-1,0-1 1,1 1-1,-1 0 0,0 0 1,0-1-1,0 1 1,0 0-1,0 0 0,0-1 1,1 1-1,-1 0 0,0 0 1,0-1-1,0 1 1,1 0-1,-1 0 0,0 0 1,0 0-1,1-1 0,-1 1 1,0 0-1,0 0 1,1 0-1,-1 0 0,1 0 1,3 8 720,0 18-7,3 228 1168,-2-26-1226,-5-223-693,0 6 63,1 0 0,0 0 0,1 0 0,5 17 1,-7-27-77,0 0 1,1 0 0,-1 1 0,1-1-1,-1 0 1,1 0 0,-1 1 0,1-1-1,0 0 1,-1 0 0,1 0 0,0 0-1,0 0 1,0 0 0,0 0 0,0 0 0,0-1-1,0 1 1,0 0 0,0-1 0,1 1-1,-1 0 1,0-1 0,0 1 0,1-1-1,-1 0 1,0 1 0,1-1 0,-1 0 0,0 0-1,1 0 1,-1 0 0,0 0 0,0 0-1,1 0 1,-1-1 0,0 1 0,1 0-1,-1-1 1,0 1 0,0-1 0,1 1-1,-1-1 1,0 0 0,0 1 0,0-1 0,0 0-1,1-1 1,13-9 73,-1-1 0,-1 0 0,0-1 0,0 0 0,16-25 0,23-23 193,-52 61-274,0-1 0,1 1 0,-1-1 0,1 0-1,-1 1 1,1-1 0,-1 1 0,1 0 0,0-1 0,-1 1 0,1-1 0,0 1 0,-1 0 0,1-1-1,0 1 1,-1 0 0,1 0 0,0 0 0,-1-1 0,1 1 0,0 0 0,0 0 0,-1 0 0,2 0-1,-1 1 0,-1-1 0,1 1 0,0 0-1,-1-1 1,0 1 0,1-1-1,-1 1 1,1 0 0,-1 0 0,0-1-1,1 1 1,-1 0 0,0-1-1,0 1 1,0 0 0,1 0-1,-1-1 1,0 1 0,0 1 0,-2 46 65,1-41-56,-6 152-2090,7-171 1646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48 15755,'1'-2'400,"0"0"1,0 0-1,-1 0 0,1 0 0,-1-1 0,1 1 0,-1 0 0,0 0 0,0 0 0,0 0 0,0 0 0,0-1 0,0 1 0,-1 0 0,1 0 1,-2-3-1,2 5-242,0-1 0,-1 1 0,1-1 0,-1 0 0,1 1 0,-1-1 0,1 1 0,-1-1 0,1 1 0,-1 0 0,0-1 0,1 1 0,-1 0 0,0-1 0,1 1 0,-1 0 0,0-1 0,1 1 0,-2 0 0,0 0-13,0 0 0,0 0 0,0 0 0,0 0 0,-1 0 0,1 1 0,0-1 0,0 0 0,-3 2 0,-3 2-47,-1 0 0,1 0 0,0 0 1,0 1-1,1 0 0,-1 1 0,1 0 0,0 0 0,1 1 0,-1-1 0,1 1 0,-7 12 1,5-6-106,0 0 0,1 1 0,0 0 0,1 0 0,0 0 0,-5 26 0,10-33 2,0-1-1,0 1 1,1 0 0,-1-1-1,2 1 1,-1-1-1,3 14 1,-3-19 4,0 0 0,1 1 0,-1-1 0,0 0 0,1 1 0,-1-1 0,1 0 0,-1 0 0,1 0 1,0 0-1,0 1 0,-1-1 0,1 0 0,0 0 0,0 0 0,0-1 0,0 1 0,0 0 0,0 0 0,0 0 0,0-1 0,1 1 0,-1 0 0,0-1 0,0 1 0,0-1 0,1 0 0,-1 1 1,0-1-1,1 0 0,-1 0 0,0 0 0,1 0 0,-1 0 0,0 0 0,1 0 0,-1 0 0,0-1 0,0 1 0,1 0 0,-1-1 0,0 1 0,0-1 0,1 1 0,0-2 0,6-2 14,0-1 1,0 0-1,0-1 0,-1 1 0,0-2 0,0 1 0,11-14 0,37-54 265,-55 74-273,35-62 472,-48 138-139,9-37-322,4-38-15,0-1 0,0 1 0,0-1 1,1 1-1,-1-1 0,0 1 0,0 0 0,0-1 0,0 1 0,0-1 0,1 1 1,-1-1-1,0 1 0,0-1 0,1 1 0,-1-1 0,0 0 0,1 1 0,-1-1 0,0 1 1,1-1-1,0 1 0,0-1 1,0 0 0,0 0 0,-1 0 1,1 0-1,0-1 0,0 1 0,0 0 1,-1 0-1,1-1 0,0 1 0,0-1 1,-1 1-1,1 0 0,0-1 0,-1 1 1,1-1-1,0 0 0,-1 1 0,1-1 1,-1 1-1,1-2 0,3-1-27,-2 1 12,0 0 0,0 1 0,0-1 0,0 0 1,-1-1-1,1 1 0,0 0 0,-1 0 0,0-1 0,1 1 0,-1 0 0,0-1 0,0 1 0,1-6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21181,'0'0'4,"9"-25"3418,-9 24-3383,0 1 1,0 0-1,0 0 0,0 0 0,0 0 0,0 0 0,0 0 0,0-1 0,0 1 0,0 0 0,0 0 0,0 0 0,0 0 0,1 0 0,-1 0 0,0 0 0,0 0 1,0 0-1,0-1 0,0 1 0,0 0 0,0 0 0,0 0 0,1 0 0,-1 0 0,0 0 0,0 0 0,0 0 0,0 0 0,0 0 0,0 0 0,1 0 1,-1 0-1,0 0 0,0 0 0,0 0 0,0 0 0,0 0 0,1 0 0,-1 0 0,0 0 0,0 0 0,0 0 0,0 0 0,0 0 0,0 0 0,1 1 1,3 14 755,2 34-584,-2 67-1,-1-22 145,1-68 55,2-20 40,-5-6-426,-1 0-1,1 0 0,0 0 1,-1-1-1,1 1 1,-1 0-1,0-1 1,1 1-1,-1 0 0,1-1 1,-1 1-1,1 0 1,-1-1-1,0 1 1,1-1-1,-1 1 1,0-1-1,1 1 0,-1-1 1,0 0-1,6-10 221,-1 0 0,-1-1 1,0 1-1,0-1 0,2-22 0,4-61 444,-10 94-683,0-11 51,2 15-93,-1-1 10,0 1-1,0 0 1,0-1-1,0 1 0,0-1 1,1 0-1,1 3 1,0-2 0,1 0 1,-1 0-1,0-1 0,1 1 1,-1-1-1,1 0 1,0 0-1,0-1 0,0 1 1,0-1-1,0 0 1,0 0-1,0 0 0,0 0 1,0-1-1,0 1 1,1-1-1,-1 0 0,5-1 1,11-2-52,0 0 0,35-10 0,-22 4 61,-26 8 7,0-1 0,0 1 0,0 0 0,0 0 0,0 1 0,10 0 0,-15 1 7,0-1 0,-1 1 0,1-1 0,0 1 0,-1-1 0,1 1 0,0 0 0,-1 0 0,1 0 0,-1 0 0,0 0 0,1 0 0,-1 0 0,0 1 0,0-1 0,1 0 0,-1 1 0,0-1-1,0 1 1,-1-1 0,1 1 0,0-1 0,0 1 0,-1 0 0,1-1 0,-1 1 0,1 0 0,-1 0 0,0-1 0,0 4 0,1 8-21,-1-8 21,0 0 1,0 0-1,0 0 0,1 0 1,1 4-1,-2-8 4,0-1 0,0 1 0,1-1 1,-1 0-1,0 1 0,0-1 0,0 1 0,1-1 0,-1 0 1,0 1-1,1-1 0,-1 0 0,0 1 0,1-1 1,-1 0-1,0 0 0,1 1 0,-1-1 0,0 0 1,1 0-1,-1 1 0,1-1 0,0 0 0,0 0 3,0 0 0,0 0 0,0 0 0,-1-1 0,1 1 0,0 0 0,0-1-1,0 1 1,0 0 0,0-1 0,-1 1 0,1-1 0,0 1 0,0-1 0,-1 1 0,2-2 0,24-22 65,-17 15-52,1 0-1,0 0 1,0 1-1,1 0 1,12-6-1,-20 13-18,-1-1 0,1 1 0,0 0 0,0 0 0,-1 1 0,1-1 0,0 0 0,0 1 0,0 0 0,0 0 0,0 0 0,0 0 0,-1 0 0,1 0 0,0 1 0,0-1 0,0 1 0,0 0 0,-1 0 0,1 0 0,0 0 0,-1 1 0,1-1 0,-1 1 0,1-1 0,-1 1 0,0 0 0,3 3 0,0 0-12,-1 1-1,1-1 0,-1 1 1,0 0-1,3 9 1,-3-8-17,0 0 0,0-1 0,8 11 0,-10-16-12,-1 0 0,0 0 0,1 0 0,-1 0 0,1 0 0,-1-1 0,1 1 0,-1 0 0,1-1 0,-1 1 0,1-1 0,-1 0 0,1 0 0,0 1 0,-1-1 0,1 0 0,0 0 0,-1 0 0,1-1 0,0 1 0,2-1 0,36-13-1490,-30 10 1257,-4 1-197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18940,'-20'15'1208,"0"1"-1,-29 30 1,44-41-1072,0 0 0,1 0 0,0 1-1,0 0 1,0 0 0,1 0 0,0 0-1,0 1 1,1-1 0,-1 1 0,1 0 0,1 0-1,-1 0 1,0 9 0,2-13-121,0-1-1,0 0 1,0 1 0,0-1-1,1 1 1,-1-1 0,0 0 0,1 1-1,0-1 1,0 0 0,-1 0-1,1 1 1,1-1 0,-1 0 0,0 0-1,0 0 1,1 0 0,-1 0-1,1-1 1,0 1 0,-1 0 0,1-1-1,0 1 1,0-1 0,0 0-1,0 1 1,0-1 0,0 0 0,1 0-1,-1 0 1,0-1 0,0 1-1,1-1 1,-1 1 0,0-1 0,1 1-1,-1-1 1,1 0 0,-1 0-1,4-1 1,2 1-10,0-1 0,0-1-1,0 1 1,0-1 0,0 0-1,0-1 1,0 0 0,-1 0-1,1-1 1,12-7 0,-10 3-1,0-1 1,0 0-1,-1 0 1,0-1-1,-1 0 0,0-1 1,0 0-1,-1 0 1,-1 0-1,0-1 1,5-13-1,-9 12-16,-2 13 12,0 0-1,0-1 1,0 1 0,0 0-1,0 0 1,0 0-1,0 0 1,0 0 0,0 0-1,-1 0 1,1 0-1,0 0 1,0 0 0,0-1-1,0 1 1,0 0-1,0 0 1,0 0 0,0 0-1,-1 0 1,1 0-1,0 0 1,0 0 0,0 0-1,0 0 1,0 0 0,0 0-1,0 0 1,-1 0-1,1 0 1,0 0 0,0 0-1,0 0 1,0 0-1,0 0 1,0 0 0,0 1-1,-1-1 1,1 0-1,0 0 1,0 0 0,0 0-1,0 0 1,0 0-1,0 0 1,0 0 0,0 0-1,0 0 1,-15 20-42,10-11-99,1 0 0,1 1 0,0-1 0,0 1 0,1-1 0,0 1 0,1 0 0,-1 12 0,2-20 78,0 1 0,0-1 0,0 1 0,1-1 0,-1 1 0,1-1 0,-1 1 0,1-1 0,0 0 0,0 1 0,0-1 0,0 0 0,0 0 0,0 0 0,1 1 0,-1-1 0,1-1 0,-1 1 0,1 0 0,0 0 0,0 0 0,0-1 0,0 1 0,0-1 0,0 0 0,0 0 0,0 1 0,1-1 0,-1-1 0,0 1 0,1 0 0,-1 0 0,1-1 0,-1 0 1,0 1-1,1-1 0,2 0 0,31 0-610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11 17036,'-1'-1'262,"0"0"0,0 1 0,0-1 0,0 0 0,-1 1 0,1-1 0,0 1 0,0-1 0,-1 1 1,1 0-1,0-1 0,-1 1 0,-1 0 0,1 0 90,-9-2 295,1 1 1,-1 1 0,0 0 0,1 0-1,-1 1 1,0 0 0,-16 5 0,15-3-432,1 1 0,-1 0 1,1 1-1,0 0 1,0 1-1,-15 10 0,18-10-212,1 0-1,0 0 0,0 0 0,0 1 0,1 0 0,0 0 1,0 0-1,1 1 0,0 0 0,0 0 0,1 1 0,0-1 0,0 1 1,1 0-1,0 0 0,1 0 0,0 0 0,0 0 0,0 18 1,1-26-3,1 1 0,0 0 0,0 0 1,0 0-1,0 0 0,0-1 1,0 1-1,1 0 0,-1 0 0,1-1 1,-1 1-1,1 0 0,0-1 1,-1 1-1,1 0 0,0-1 0,0 1 1,0-1-1,0 1 0,1-1 1,-1 0-1,0 1 0,0-1 0,1 0 1,-1 0-1,1 0 0,-1 0 1,1 0-1,-1 0 0,1-1 0,0 1 1,-1 0-1,1-1 0,0 1 1,0-1-1,-1 0 0,1 1 0,0-1 1,0 0-1,3-1 0,3 1 12,0-2 0,0 1 1,0-1-1,0 0 0,-1-1 0,1 0 0,13-7 0,8-8 232,-1 0 0,-1-2 0,-1-1 0,0-1 0,-2-1 0,0-1 0,35-49 0,-65 85-95,0 1-1,1 1 1,0-1-1,0 1 1,-4 27-1,7-30-297,0-1-1,1 1 1,0-1-1,0 1 0,1 0 1,1 0-1,0-1 1,0 1-1,1 0 0,5 16 1,-6-25 75,0 0-1,0 0 1,0 0 0,0 0 0,1 0 0,-1-1-1,1 1 1,-1-1 0,1 1 0,-1-1 0,1 1-1,0-1 1,0 0 0,-1 0 0,1 0 0,0 0-1,0 0 1,0 0 0,0 0 0,0-1 0,1 1-1,3 0 1,0-1-8,0 0 0,1 0 0,-1-1 0,0 0 0,1 0 0,-1 0-1,7-3 1,38-16-649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19916,'-1'20'4117,"0"0"-3438,1 1 0,1-1 0,6 40 1,-6-58-674,-1-1 1,0 0 0,0 0-1,1 0 1,-1 1 0,1-1-1,-1 0 1,1 0 0,0 0-1,-1 0 1,1 0-1,0 0 1,0 0 0,0 0-1,0 0 1,0-1 0,-1 1-1,2 0 1,-1 0 0,0-1-1,0 1 1,0-1-1,0 1 1,0-1 0,0 1-1,1-1 1,-1 0 0,0 0-1,0 1 1,0-1 0,1 0-1,-1 0 1,0 0 0,0 0-1,1-1 1,-1 1-1,0 0 1,0 0 0,0-1-1,2 0 1,5-2 43,0 0 1,-1-1-1,1 0 0,11-9 0,-10 8-9,27-20 104,39-23 128,-65 43-232,1 0 1,-1 0 0,1 1-1,0 0 1,17-3 0,-25 6-35,0 1 1,-1-1-1,1 1 0,0 0 1,0 0-1,0 0 0,0 0 1,0 1-1,0-1 0,0 1 1,0 0-1,-1-1 1,1 1-1,0 1 0,0-1 1,-1 0-1,1 1 0,-1-1 1,1 1-1,-1 0 0,0 0 1,0 0-1,0 0 0,3 3 1,1 4 52,-1 0 0,0 0 0,0 1 0,-1-1 0,5 16 0,1 3 141,-10-27-180,1 0 0,-1 1 0,1-1 0,-1 0 0,1 0 0,0 0 0,-1 0 0,1 0 0,0 0 0,0 0-1,0 0 1,0 0 0,0 0 0,0 0 0,0 0 0,0-1 0,0 1 0,1 0 0,-1-1 0,0 1-1,0-1 1,1 1 0,-1-1 0,0 0 0,2 1 0,0-1 20,0-1 0,0 1 0,0-1-1,0 1 1,0-1 0,0 0 0,0 0 0,0 0 0,0 0 0,4-3 0,6-5-228,0 0 1,-1 0 0,15-16 0,-23 21-11,-1 1 0,1-1 0,-1 0 0,0 0 0,-1 0 0,1-1 0,-1 1 0,4-9 0,-2-1-376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15979,'-8'17'2065,"6"1"-1289,8-1-520,2 0 2145,11-1-2657,1 0 512,9 1-384,1 1-144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92 161 17180,'-2'0'231,"-1"1"1,1 0 0,0-1-1,-1 1 1,1 0-1,0 0 1,0 0 0,0 0-1,0 1 1,-1-1 0,2 0-1,-1 1 1,-2 2 0,-23 23 1357,27-26-1450,-4 4 68,0-1 0,1 1 0,0 0 0,0 0 0,0 1 0,1-1-1,-1 1 1,1-1 0,1 1 0,-1 0 0,0 6 0,1-10-184,1-1 1,0 1-1,0 0 1,0 0 0,0 0-1,0 0 1,1 0-1,-1-1 1,0 1 0,1 0-1,0 0 1,-1 0-1,1-1 1,0 1-1,0 0 1,0-1 0,0 1-1,0-1 1,0 1-1,0-1 1,0 0 0,1 1-1,-1-1 1,0 0-1,1 0 1,-1 0-1,1 0 1,0 0 0,-1 0-1,1 0 1,0-1-1,0 1 1,-1 0 0,1-1-1,0 0 1,0 1-1,0-1 1,2 0-1,4 0 34,-1 0 0,1 0-1,0-1 1,0 0 0,0 0-1,-1-1 1,1 0 0,-1 0-1,1-1 1,-1 0 0,0 0-1,0-1 1,0 0 0,-1 0-1,10-8 1,-3 1 55,-1 1 0,0-2 1,0 0-1,-1 0 0,-1-1 1,12-18-1,-14 17-8,0 0 0,-1 0 0,0-1 0,-1 0 0,0 0 0,-2-1 0,0 1 0,4-28 0,-8 42-98,0 0 0,0 0 0,0 0 0,0 0 0,0 0 0,0 0 1,0 0-1,0 0 0,0 0 0,-1 0 0,1 0 0,0 0 0,-1 0 0,1 0 0,-1 0 0,1 0 0,-1 0 0,1 0 0,-1 0 0,0 0 0,0 1-4,0-1-1,0 1 0,0 0 0,1 0 1,-1 0-1,0 0 0,0 0 0,1 1 0,-1-1 1,0 0-1,0 0 0,1 0 0,-1 1 1,0-1-1,0 0 0,1 1 0,-1-1 0,0 1 1,1-1-1,-1 1 0,1-1 0,-1 1 1,1-1-1,-1 1 0,1-1 0,-1 1 1,1 0-1,-1-1 0,1 1 0,-1 1 0,-10 16 8,0 2 0,1-1-1,1 1 1,1 0 0,-9 39-1,14-50 6,1 1-1,0-1 0,0 1 1,1 0-1,1 0 0,-1-1 0,3 19 1,-1-25-10,-1-1 1,1 0 0,-1 1 0,1-1 0,0 1-1,0-1 1,0 0 0,0 0 0,1 1 0,-1-1-1,0 0 1,1 0 0,0 0 0,-1-1 0,1 1-1,0 0 1,0 0 0,0-1 0,0 0-1,0 1 1,0-1 0,0 0 0,1 0 0,-1 0-1,0 0 1,1 0 0,-1-1 0,1 1 0,-1-1-1,1 1 1,-1-1 0,1 0 0,-1 0 0,1 0-1,2-1 1,3 0-1,-1 0 1,0 0-1,0-1 0,1 0 0,-1 0 0,0 0 1,-1-1-1,1 0 0,0-1 0,-1 0 0,0 0 1,0 0-1,7-7 0,-2 2-3,-1-1 1,-1 0-1,0-1 0,-1 0 1,0-1-1,7-12 0,-18 38 2,0 0-1,2 0 1,-1 18 0,2-29 3,-1-1 0,1 0 0,0 0 0,0 1-1,1-1 1,-1 0 0,0 0 0,1 0 0,-1 1 0,1-1 0,0 0 0,0 0 0,0 0 0,0 0 0,0 0 0,0 0 0,0 0 0,1-1 0,2 4-1,-2-4 4,0 0-1,1 1 1,-1-2-1,0 1 0,0 0 1,1 0-1,-1-1 0,1 1 1,-1-1-1,0 0 0,1 0 1,-1 0-1,1 0 0,-1 0 1,1 0-1,-1-1 1,0 1-1,3-1 0,10-3 14,-1-1 0,0 0 0,0-1 0,0-1 0,-1 0 0,16-11 0,-3 0 51,45-42 0,-63 56 65,-8 13-34,-13 28 36,6-17-67,5-14-103,1 1 0,-1-1 0,1 1 0,1 0-1,0-1 1,0 13 0,0-17-4,1 0-1,-1-1 1,0 1 0,1-1-1,-1 1 1,1 0 0,-1-1-1,1 1 1,0-1 0,0 0-1,0 1 1,0-1 0,0 0-1,0 1 1,0-1-1,0 0 1,0 0 0,0 0-1,1 0 1,-1 0 0,0 0-1,1 0 1,-1 0 0,1-1-1,-1 1 1,1-1 0,-1 1-1,1-1 1,0 1-1,-1-1 1,1 0 0,0 0-1,2 0 1,17 0-274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 21205,'-5'-1'500,"-1"-1"0,0 1 1,0 0-1,1 0 0,-1 1 1,0 0-1,0 0 1,0 0-1,1 1 0,-7 1 1,-7 2 356,-30 10 0,35-9-692,2-2-102,1 1-1,-1 0 1,1 1 0,0 1 0,-20 12 0,31-18-65,0 0 1,0 0 0,0 0-1,0 0 1,-1 0 0,1 0-1,0 1 1,0-1 0,0 0-1,0 0 1,0 0 0,0 0-1,-1 0 1,1 0 0,0 0-1,0 0 1,0 1-1,0-1 1,0 0 0,0 0-1,0 0 1,0 0 0,0 0-1,0 1 1,0-1 0,0 0-1,0 0 1,0 0 0,0 0-1,0 0 1,0 1 0,0-1-1,0 0 1,0 0-1,0 0 1,0 0 0,0 0-1,0 1 1,0-1 0,0 0-1,0 0 1,0 0 0,0 0-1,0 0 1,0 0 0,0 1-1,0-1 1,1 0 0,-1 0-1,11 3-67,23-4-75,-27 1 98,8 0-25,84 0-314,-86 1 321,0 0 1,-1 1-1,1 1 1,0 0-1,18 7 1,-28-9 64,-1 0 0,0 0 0,0 0 0,0 0 0,0 0 0,0 0 0,0 1 0,-1-1 0,1 0 0,0 1 0,-1 0 0,1-1 0,-1 1 0,1 0 0,-1 0 0,0 0 0,0 0 0,0 0 0,0 0 0,0 0 0,0 0 0,0 3 0,-1-2 20,0 0 1,0-1-1,0 1 1,-1-1 0,1 1-1,-1 0 1,1-1-1,-1 1 1,0-1 0,0 0-1,-1 1 1,1-1-1,0 0 1,-1 0 0,1 1-1,-1-1 1,0 0-1,-2 2 1,-13 13 21,0-2 0,-1 0 0,0-1 0,-1-1 0,-1 0 0,-28 12 0,47-24-106,1-1-1,-1 1 1,0-1-1,0 1 1,0-1-1,0 0 1,0 1-1,0-1 1,0 0-1,0 0 1,0 0-1,0 0 1,0 0-1,0 0 1,0 0-1,0 0 1,0 0-1,0-1 1,-1 1-1,1-1-10,1 1 0,-1-1 0,1 1 1,-1-1-1,1 1 0,0-1 0,-1 0 0,1 1 0,0-1 0,0 1 0,-1-1 1,1 0-1,0 1 0,0-1 0,0 0 0,0 1 0,0-1 0,0 1 0,0-1 0,0 0 1,0 1-1,0-2 0,2-4-257,-1-1 1,1 1-1,0-1 1,5-9-1,9-16-553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18476,'1'2'185,"0"1"0,0-1 0,-1 0 0,1 0 0,-1 1 0,1-1 0,-1 0 0,0 0 0,0 1 1,0-1-1,0 0 0,0 1 0,-1-1 0,1 0 0,-1 1 0,1-1 0,-2 3 0,-19 46 994,11-27 22,-16 40 408,4 1 0,-26 126 0,47-187-1569,0 1 0,0 0-1,1 0 1,0-1 0,0 1-1,1 0 1,-1-1 0,2 6-1,-2-9-30,1 0 0,-1 1 0,1-1 0,0 0 0,-1 0-1,1 0 1,0 0 0,0 0 0,0 0 0,0 0 0,0 0-1,0 0 1,0 0 0,0-1 0,0 1 0,0 0 0,0-1 0,1 1-1,-1-1 1,0 1 0,0-1 0,1 1 0,-1-1 0,0 0-1,1 0 1,-1 0 0,0 0 0,1 0 0,-1 0 0,0 0-1,2 0 1,15-3 32,0 0 0,-1-1 0,1-1 0,19-8 0,31-8 42,-59 19-97,0 0 0,0 1 0,0 0 0,0 0 0,-1 1-1,1 0 1,13 2 0,-20-1 12,0-1 0,0 0 0,0 1-1,-1 0 1,1-1 0,0 1 0,0 0 0,0 0 0,-1 0 0,1 0-1,0 1 1,-1-1 0,1 0 0,-1 1 0,1-1 0,-1 1 0,0-1 0,0 1-1,0-1 1,0 1 0,0 0 0,0 0 0,0 0 0,0-1 0,-1 1-1,1 0 1,-1 0 0,1 0 0,-1 0 0,0 0 0,0 0 0,0 0-1,0 0 1,0 0 0,0 0 0,0 0 0,-1 3 0,1-3 305,2-6-87,6-14 30,7-26 18,13-74 24,-30 126-295,2 1-1,-1-1 1,1 0 0,1 1-1,-1-1 1,1 1-1,1-1 1,3 12-1,-5-17 9,1-1-1,0 1 0,0 0 1,1 0-1,-1 0 1,1-1-1,-1 1 0,1-1 1,0 1-1,0-1 0,0 0 1,0 1-1,0-1 1,0 0-1,1-1 0,-1 1 1,1 0-1,-1-1 1,1 1-1,0-1 0,0 0 1,-1 0-1,1 0 0,0 0 1,0 0-1,0-1 1,0 1-1,6-1 0,-1 0 0,-1-2-1,1 1 1,0-1 0,-1 0-1,1-1 1,-1 0-1,1 0 1,-1 0 0,0-1-1,0 0 1,-1 0-1,1-1 1,-1 0 0,8-8-1,-4 3-22,1-1 0,-1 0-1,-1 0 1,0-1 0,-1 0-1,12-24 1,-16 24-155,-12 22 80,-12 22 26,14-19 64,-24 52 6,28-59 21,-1 1-1,2-1 1,-1 1 0,1 0 0,0 0-1,0-1 1,1 1 0,0 8 0,0-13-11,1-1-1,-1 1 1,1-1 0,0 1 0,-1-1 0,1 1 0,0-1 0,0 1 0,0-1 0,0 0 0,0 0 0,0 1 0,0-1 0,1 0 0,-1 0 0,0 0 0,0 0 0,1 0 0,-1-1 0,4 2 0,35 13 28,-27-11-23,-5-2-22,0 1 1,0-1 0,-1 0-1,1-1 1,1 0 0,-1 0 0,14-1-1,-16-1 3,0-1 0,0 1 0,1-1-1,-1 0 1,0 0 0,0-1 0,-1 1 0,1-1-1,-1-1 1,9-5 0,9-10 17,0-1 0,-2-1-1,0-1 1,-2 0 0,0-2 0,-1 0 0,-2-1-1,-1-1 1,19-42 0,-29 59-12,-1 0 1,-1-1-1,0 0 1,0 1-1,-1-1 1,0 0-1,0-17 1,-2 27-1,1-1 1,-1 1-1,0-1 1,0 1-1,0-1 1,0 1-1,0-1 1,0 1-1,0-1 1,-1 1-1,1-1 1,0 1-1,0-1 1,0 1-1,0-1 0,-1 1 1,1-1-1,0 1 1,0-1-1,-1 1 1,1 0-1,0-1 1,-1 1-1,1 0 1,0-1-1,-1 1 1,1 0-1,-1-1 1,1 1-1,0 0 1,-2-1-1,1 1 0,0 0 0,0 1 1,0-1-1,0 0 0,0 1 0,0-1 1,0 0-1,0 1 0,1-1 0,-1 1 1,0 0-1,0-1 0,0 1 0,-1 1 0,-23 28-17,14-13 14,2 1 0,0 0 0,1 0 0,-7 23 0,12-32 7,1 0-1,0 1 1,0-1 0,1 1-1,0-1 1,0 1 0,1 0 0,1-1-1,-1 1 1,5 16 0,-4-22-56,1 0 1,0 0-1,0 0 1,0 0 0,1 0-1,-1 0 1,1-1 0,0 1-1,0-1 1,0 0 0,1 0-1,-1 0 1,1-1 0,-1 1-1,1-1 1,0 1-1,0-1 1,0 0 0,0-1-1,0 1 1,1-1 0,-1 0-1,0 0 1,1 0 0,-1-1-1,1 1 1,6-1-1,-5 0-43,-1 0 0,1 0 0,-1-1 0,1 0 0,-1 1 0,0-2 0,1 1 0,-1-1 0,0 0 0,0 0 0,0 0 0,0-1 0,0 1 0,-1-1 0,1 0 0,-1-1 0,0 1 0,0-1 0,0 0 0,0 0 0,-1 0 0,6-8 0,8-34-606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19:1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25565,'-30'0'2489,"13"7"-1937,10-2 1112,14-5-1904,10 0 560,8-1-424,0-2-144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0:0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9266,'49'-12'2082,"-28"7"-1770,1 0 1,0 1 0,42-2-1,-21 2-233,174-8 13,-173 14-14,1 1 1,82 18-1,-11 8 161,164 32 292,299 3-131,-410-48-367,1045 62-5,-37-32 21,-237-36-11,2-30-5,-15-1 2,-301 9 31,-1-21 4,-607 32-44,238-27 736,-250 28 302,-7 3-533,-15 7-554,11-7-88,1-1 0,-1 1 0,0-1 1,0-1-1,0 1 0,-9 1 0,-7-10-180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0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52 339 11690,'-51'20'4089,"94"-27"-3214,-23 3-971,1 0-1,-1 2 0,39-1 1,62 11-128,-22 0 63,494-18-651,12 0 399,-59 52 127,-49-2 261,377-36 38,-3-57 7,53 2 302,-645 38-122,754-65 607,-916 65-682,-1-5 0,181-52-1,-277 63-163,-1 0 0,1-2-1,-1 0 1,-1-1-1,1-1 1,29-23-1,-11-3-28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2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11138,'0'0'27,"0"0"0,-1 0 0,1 0-1,0 0 1,0 0 0,-1 0-1,1 0 1,0 0 0,0 0-1,0 0 1,-1 1 0,1-1 0,0 0-1,0 0 1,0 0 0,-1 0-1,1 1 1,0-1 0,0 0 0,0 0-1,0 0 1,0 1 0,0-1-1,-1 0 1,1 0 0,0 1 0,0-1-1,0 0 1,0 0 0,0 0-1,0 1 1,0-1 0,0 0-1,0 0 1,0 1 0,0-1 0,0 0-1,0 0 1,0 1 0,0-1-1,0 0 1,0 0 0,1 1 0,-1-1-1,0 0 1,0 0 0,0 0-1,0 1 1,0-1 0,0 0-1,1 0 1,-1 0 0,0 1 0,0-1-1,0 0 1,1 0 0,-1 0-1,0 0 1,0 0 0,0 0 0,1 1-1,-1-1 1,0 0 0,0 0-1,1 0 1,-1 0 0,0 0 0,0 0-1,1 0 1,18 6 268,70 11-280,1-4 0,116 3 0,184-18 18,-368 1-30,523-4 8,43 0-3,-31-16-1,339-8 23,-1 50-6,192 28 66,-75-98-31,-622 24-45,-102 21-127,-110 4 49,-140-2 38,-8-6-11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228 323 14067,'-1'0'85,"-1"-1"1,0 0-1,1 0 0,-1 0 1,0 1-1,0-1 0,0 1 1,0 0-1,1-1 0,-1 1 1,0 0-1,0 0 0,0 0 1,0 0-1,0 0 0,0 1 0,1-1 1,-1 1-1,0-1 0,0 1 1,0-1-1,1 1 0,-1 0 1,0 0-1,1 0 0,-1 0 1,1 0-1,-1 0 0,1 1 1,-1-1-1,1 0 0,-2 4 1,-4 2 224,1 1 0,0 0 0,1 0 1,0 0-1,-5 12 0,4-6-155,1 0 1,0 0-1,1 1 1,1-1-1,0 1 0,1 0 1,1 0-1,0 0 0,1 0 1,2 17-1,2 1-290,2 1-1,1-1 1,16 45-1,-17-61-138,-1 0 0,-1 0 0,0 0 1,-2 0-1,0 0 0,0 33 0,-2-46 313,0 0-1,-1 0 0,1 0 1,-1 0-1,0 0 0,0 0 1,0 0-1,-1 0 1,1 0-1,-1-1 0,0 1 1,0-1-1,0 1 0,-1-1 1,1 0-1,-1 0 1,0 0-1,0 0 0,0 0 1,0-1-1,0 1 1,-1-1-1,1 0 0,-1 0 1,1 0-1,-1 0 0,0-1 1,1 1-1,-1-1 1,0 0-1,0 0 0,0-1 1,0 1-1,-8-1 0,10 1 24,-1-1-1,1 0 1,0 0-1,-1 0 1,1-1-1,0 1 0,-1-1 1,1 1-1,0-1 1,-1 0-1,1 0 1,0 0-1,0 0 0,0 0 1,0 0-1,0-1 1,0 1-1,0-1 1,0 1-1,0-1 0,1 0 1,-1 1-1,1-1 1,-1 0-1,1 0 1,0 0-1,-1-1 0,1 1 1,1 0-1,-1 0 1,0 0-1,0-1 1,1 1-1,-1-3 0,0-3-12,0 0 1,0 1-1,1-1 0,0 0 0,1 1 0,0-1 0,0 1 0,0-1 0,5-12 0,2 0-140,1 0 0,1 1 1,0 1-1,2-1 0,24-28 0,78-77-608,-105 115 657,100-94-399,43-46 764,-163 165 98,1 0 1,-13 28-1,19-34-322,-1-1 0,1 1 1,1 0-1,0 0 0,0 0 0,1 0 1,0 1-1,1-1 0,0 15 0,1-22-67,1 0 0,0 0 0,0-1 0,0 1 0,0 0-1,1 0 1,-1-1 0,1 1 0,-1-1 0,1 1 0,0-1 0,0 0 0,0 0-1,0 0 1,0 0 0,1 0 0,-1 0 0,0-1 0,1 1 0,0-1 0,-1 1-1,1-1 1,0 0 0,0 0 0,-1 0 0,1-1 0,0 1 0,4 0 0,10 1 40,0 0 0,0-1 0,29-2 1,-37 1-63,166-22 85,-20 1 112,-149 21-142,0-1-1,0 1 1,0 0 0,0 1 0,7 1-1,-12-2-37,1 0 1,-1 1-1,0-1 0,0 1 0,0-1 0,0 1 0,0-1 0,0 1 0,0 0 0,0 0 1,0-1-1,0 1 0,0 0 0,0 0 0,-1 0 0,1 0 0,0 0 0,0 0 0,-1 0 0,1 0 1,-1 0-1,1 0 0,-1 0 0,0 1 0,1-1 0,-1 0 0,0 0 0,0 0 0,0 3 0,0-3-24,0 1-50,0 0 0,0 0 0,0 0 0,0-1 0,1 1 0,-1 0 0,0 0 1,1 0-1,0-1 0,-1 1 0,1 0 0,0 0 0,0-1 0,-1 1 0,3 2 0,-2-4-9,-1 0 0,0-1 0,0 1 0,1 0-1,-1 0 1,0-1 0,0 1 0,1 0 0,-1-1-1,0 1 1,0 0 0,0 0 0,0-1 0,0 1 0,1 0-1,-1-1 1,0 1 0,0-1 0,0 1 0,0 0-1,0-1 1,0 1 0,0 0 0,0-1 0,0 1-1,0 0 1,-1-1 0,1 1 0,0 0 0,0-1 0,0 1-1,0 0 1,0-1 0,-1 1 0,1-1 0,-6-17-297,-14-13-340</inkml:trace>
  <inkml:trace contextRef="#ctx0" brushRef="#br0" timeOffset="1">15 11 16732,'-14'-7'1896,"18"4"-1104,9 3-336,22 0 1489,9 0-841,11 0-1088,7 4 264,5 1-224,-1-1-56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3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572 232 7402,'-147'32'861,"-38"6"-1017,162-34 71,0-2 1,-1-1-1,1-1 1,0-1 0,-44-8-1,62 8 182,1 0-1,0-1 0,0 1 0,0-1 1,0 0-1,0 0 0,0 0 0,1 0 1,-1-1-1,-5-4 0,8 6-34,0 0-1,1 1 1,-1-1 0,0 0-1,1 0 1,-1 0 0,1 0-1,-1 0 1,1 0-1,0 0 1,-1 0 0,1 0-1,0 0 1,0 0 0,-1 0-1,1 0 1,0 0-1,0-2 1,1 2-9,-1-1 0,1 1-1,-1-1 1,1 1 0,-1 0 0,1-1 0,0 1-1,0 0 1,0-1 0,0 1 0,0 0 0,0 0-1,0 0 1,0 0 0,0 0 0,3-1 0,7-5 29,0 0 0,1 2 0,-1-1 0,1 1 0,1 1 0,20-5 0,82-10-121,-94 16 36,348-36-350,-165 20 270,1327-76 1051,-111 84 335,-1293 9-1180,261 1 273,-268 6-159,143 25-1,-217-22-168,0 3 0,-1 1 1,0 2-1,-1 3 0,-1 1 0,54 32 0,-95-49-67,35 20 10,47 21 0,-72-37-11,0-1 0,1 0 0,-1-1 0,1 0 0,-1-1 0,1 0 0,0-1 0,19 0 0,20-7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3:5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8282,'34'4'538,"-1"1"0,36 11 0,-32-7 141,50 6-1,505 70 1372,-32-4-1753,6-46 18,551 29 280,-992-56-551,362 20 67,139 10 98,76 5 32,-1-51-135,81-71-88,132-7-6,-111 87 79,-726 1 5,0-3 0,105-15 0,-130 7-59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4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9586,'21'8'115,"0"0"0,0-1-1,1-1 1,0-1 0,24 2-1,112 2-44,-84-10 54,110-15 0,73-28 64,10-1-74,526-1 33,-464 40-114,657 6 591,-805 10 16,0 8 0,345 80 0,-449-78-499,256 59 117,-256-65-249,0-4 0,108 2 0,-45-18 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4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11202,'30'12'169,"2"-2"-1,-1-1 0,1-1 0,0-2 0,1-1 0,-1-2 0,1-1 1,38-3-1,38-7-30,116-24 0,-207 29-106,415-87 182,-109 20-33,5 22 52,-54 31-76,61-6-98,-101-5-78,171-15 13,-329 40 54,1 3 0,-1 3-1,99 18 1,195 64 161,77 12-138,178-45-83,-579-49 10,128 1 7,210-22 0,171-47 8,-485 55-13,841-96 87,-769 92-61,373-32 100,-230 31-86,424 30 1,365 41-105,-448-56 56,-504-1 100,-1 5-1,203 34 1,-44 1-18,-217-36-92,0-2 1,91-11-1,-104 3 14,471-46-40,-30 15 178,56-2 55,-412 33-101,407-34-29,-377 17-85,346-41-90,30 34 120,0 44 0,475 54 94,-141-52-33,-387-17-10,-1 28 91,-413-19-112,317 39 27,-324-32 34,-91-21-81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4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4779 250 8370,'-274'-17'1371,"-314"-58"0,439 49-817,-522-75 940,405 80-1387,-1 12 0,0 11 0,-516 73 0,709-63-382,1 4-1,1 3 1,1 3 0,1 4-1,1 2 1,1 3-1,-88 56 1,-293 231-5016,418-294 5422,-166 136 2335,173-137-1887,0 1 0,2 1 0,1 1 0,1 1 0,-25 46 0,41-65-477,-1 1 0,2 0 0,-1 0 0,1 0-1,0 1 1,1-1 0,-2 19 0,4-23-86,0 1 0,0 0 0,1 0 0,0-1-1,0 1 1,0-1 0,0 1 0,1-1 0,0 1 0,0-1 0,1 0 0,0 0 0,-1 0 0,7 8 0,2 0-21,1-1 1,0 0 0,0-1-1,1 0 1,0-1 0,1-1-1,0 0 1,19 9 0,19 5-22,57 18 0,-100-38 23,599 168-30,-365-117-24,272 23 1,255-25-82,-74-47 14,2-27 46,-338 9 78,289-25-24,-454 15 26,249-60 0,-66-34-72,-308 89 97,-2-3 0,0-4-1,75-50 1,-131 76 10,-1 1 1,1-1-1,-1-1 1,-1 0-1,0-1 0,-1 0 1,1 0-1,-2-1 1,0 0-1,0 0 0,-2-1 1,1 0-1,-1 0 0,-1-1 1,-1 0-1,0 0 1,0 0-1,-1 0 0,-1 0 1,-1-1-1,0 1 1,-1-1-1,0 1 0,-1-1 1,-1 1-1,0-1 1,-6-19-1,2 16-23,0-1 0,-1 1 0,-2 0 0,0 0-1,0 1 1,-2 0 0,-15-19 0,8 15-20,0 1 0,-2 1 0,0 1 1,-39-28-1,16 19-64,-1 2 0,-1 2 1,0 2-1,-2 2 0,-68-18 1,-179-27-121,123 41 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16452,'-5'-14'4875,"5"30"-2524,5 30-1072,-1-7-1104,1 0-1,2 0 0,2 0 0,22 58 0,-31-95-159,1 0-1,-1-1 1,1 1 0,0-1-1,0 1 1,0-1 0,-1 1-1,1-1 1,1 0 0,-1 1-1,0-1 1,0 0 0,0 0-1,1 1 1,-1-1-1,1 0 1,-1-1 0,1 1-1,-1 0 1,1 0 0,1 0-1,-2-1 11,1 0 0,-1-1-1,0 1 1,0 0 0,1-1-1,-1 1 1,0-1 0,0 0-1,0 1 1,0-1 0,0 0-1,0 0 1,0 1 0,0-1-1,0 0 1,0 0 0,0 0-1,0 0 1,-1 0 0,1 0-1,0-1 1,-1 1 0,1 0-1,-1 0 1,1 0 0,0-3-1,6-17 216,0-1-1,-1 0 1,-1 0-1,-1-1 1,-1 0 0,-1 0-1,-1 0 1,-1 0-1,-3-25 1,-4 21-135,6 23-136,4 17-11,8 24 39,-2 0 1,-2 1 0,6 73-1,-13-130 672,3-49-5295,0 50 3826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9978,'49'8'739,"0"-2"1,77-1-1,100-15-503,-122 4-103,365-4-12,66-3 105,68-37-80,124-6-101,-189 28-24,858-58 470,-746 38-87,213-20-197,-478 37 25,-364 27 17,-16 1 88,-14 1-156,-68-7 836,46 5-916,-2-12-8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5:4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737 180 11050,'-64'33'496,"0"3"1,3 2-1,1 4 0,-56 49 0,62-43-133,-62 74 0,91-92-199,1 1 1,2 1-1,2 1 1,-20 41-1,28-48-127,1 1 0,1 0 0,1 0 1,-8 49-1,12-45-34,1 1 0,1-1-1,3 53 1,1-72-4,1 0-1,0 0 1,1-1-1,0 1 1,0 0-1,1-1 1,1 0-1,0 0 1,0 0-1,1-1 1,1 0-1,13 18 1,-1-9-13,1 0 0,1-1 0,0-1 0,2-1 0,0 0 0,0-2 0,43 18 0,189 59-36,-211-77 48,240 68 0,3-13 1,523 56 0,-432-108-30,1-22 4,-36-1 31,88 21 22,-38-1-19,0-33-72,-306 7 57,0-3 0,-2-5 0,0-3-1,-1-4 1,-1-3 0,98-52 0,-128 56-30,-2-3 0,88-67 0,-120 81 7,-1-1 1,-1-1-1,-1-1 0,-1 0 0,0-1 1,-1 0-1,-1-1 0,-1-1 0,19-42 0,-17 25 23,0 0-1,-3 0 0,-1-1 0,8-76 0,-17 100 11,0 0 1,-1 1-1,-1-1 0,0 1 1,-1-1-1,0 1 0,-2-1 0,1 1 1,-2 0-1,0 0 0,-1 1 1,0-1-1,-1 1 0,0 1 1,-1-1-1,-17-19 0,9 15 16,-1 1-1,-1 1 1,-1 1 0,0 0-1,-1 1 1,-31-14 0,-137-50 170,148 62-140,-152-58 105,-166-61-85,-6 20-91,-258-24-178,-10 62 53,404 68 54,1 9-1,0 10 0,1 10 1,-283 63-1,481-78 59,-395 98-189,261-52 130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481 461 11474,'-1'39'501,"5"47"-1,-3-72-443,2 1 0,0-1 0,0 0 1,2 0-1,-1 0 0,12 20 0,19 25 22,2-2 0,53 62 0,22 33-682,24 55-232,116 173 547,200 291 747,-215-282 8,-54-83 1,550 783 567,-186-253-1025,-480-727-15,5 9 11,183 285 20,151 185 37,89 190-55,-408-632-7,-34-59 42,5-3 0,127 146 0,-148-191-27,3-1-1,0-2 0,3-2 1,1-2-1,1-1 1,1-3-1,57 25 0,-19-19-85,1-4 0,1-4 0,1-3-1,1-4 1,92 7 0,-149-23 62,1-1 1,0-1-1,-1-2 1,1-1-1,-1-2 0,54-13 1,-66 12-1,-1-2 0,0 0 1,0 0-1,-1-2 0,0 0 0,0-2 1,-1 1-1,0-2 0,-1 0 1,-1-1-1,0 0 0,16-19 1,-3-4-32,-2-1 1,-1-1 0,-2-1 0,-1-1 0,26-74 0,-27 54 16,-3-1 0,-3 0 0,11-98 1,-19 58 13,-3 0 1,-6 0 0,-30-200 0,-105-291 9,86 422 17,-7 3-1,-96-189 1,-4 57 110,-12 7 0,-382-491 0,215 397 228,105 128-114,-13-12-50,-7-8-41,72 67-94,-401-476-23,138 178-139,381 439 83,-99-102-60,-329-267 1,391 363 166,-4 5 1,-2 4 0,-4 5-1,-2 5 1,-2 5 0,-2 5 0,-3 5-1,-1 5 1,-203-34 0,215 57-70,0 4 0,-177 7 0,-211 59 130,361-31-159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36 16956,'4'-35'667,"-4"35"-662,0 0 1,0 1-1,0-1 1,0 0-1,0 0 1,0 0-1,0 0 1,0 0-1,0 0 1,0 0-1,0 0 1,0 0-1,0 0 1,0 0-1,0 0 1,0 0-1,-1 0 1,1 0-1,0 0 1,0 0-1,0 0 1,0 0-1,0 0 1,0 0-1,0 0 1,0 0-1,0 0 1,0 0-1,0 0 1,0 0-1,-1 0 1,1 0-1,0 0 1,0 0-1,0 0 1,0 0-1,0 0 1,0 0-1,0 0 1,0 0-1,0 0 1,0 0-1,0 0 1,0 0-1,0 0 1,0 0-1,0-1 1,0 1-1,-1 0 1,1 0-1,0 0 1,0 0-1,0 0 1,-7 21 279,2-2-39,2 1 0,0-1-1,1 1 1,1 24 0,11 84 1048,-6-100-971,2 0-1,0 0 1,11 28-1,-12-42-297,1-1-1,0 0 1,1 0 0,0-1-1,1 0 1,0 0 0,19 19-1,-49-43-1699,-86-58-588,-79-58 2638,184 125-159,0 1 0,0-1 0,0 0 0,0 0 0,1 0 0,-1 0 1,-3-7-1,6 10-151,0-1 0,-1 1 0,1-1 0,0 1 0,0-1-1,0 1 1,0-1 0,0 1 0,0-1 0,0 1 0,0-1 0,0 1 0,0-1 0,0 0 0,0 1 0,0-1 0,0 1 0,0-1 0,1 1 0,-1-1 0,0 1 0,0-1 0,1 1 0,-1 0 0,0-1 0,2 0 43,-1 0 0,0 0 0,0 0 0,1 1 0,-1-1-1,0 0 1,1 1 0,-1-1 0,1 1 0,-1-1 0,1 1 0,-1 0 0,3 0 0,188-17 2781,-26 4-3903,-155 12 927,0-1-1,0 0 0,-1 0 1,1-1-1,17-7 1,8-13-239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16748,'-16'106'3241,"10"-70"-2310,1 1 1,-1 46 0,6-79-866,0 0 1,1 0-1,-1 0 1,1 0 0,0 0-1,0 0 1,0 0-1,0 0 1,1 0 0,2 5-1,-3-7-46,1-1-1,-1 1 1,0-1-1,1 1 1,-1-1-1,1 0 1,-1 0-1,1 0 1,-1 1-1,1-1 1,0-1-1,0 1 1,0 0-1,-1 0 1,1-1-1,0 1 1,0-1-1,0 1 1,0-1-1,0 0 1,0 0-1,0 0 1,0 0-1,2 0 1,7-2 9,1-1 0,-1 0 0,-1 0-1,1-1 1,0 0 0,-1-1 0,0 0 0,0-1 0,-1 0 0,14-11 0,13-12 31,36-38-1,-48 41-34,-17 18-19,0 0 1,1 0 0,0 1 0,0 0 0,0 1-1,10-6 1,-17 11-5,-1 1-1,1 0 0,0 0 1,-1-1-1,1 1 1,0 0-1,-1 0 0,1 0 1,0 0-1,-1 0 1,1 0-1,0 0 0,-1 0 1,1 0-1,0 1 0,-1-1 1,1 0-1,-1 0 1,1 0-1,0 1 0,-1-1 1,1 0-1,-1 1 1,1-1-1,-1 0 0,1 1 1,-1-1-1,1 1 1,-1-1-1,1 1 0,-1-1 1,1 1-1,-1-1 0,0 1 1,1 0-1,-1-1 1,0 1-1,0 0 0,1-1 1,-1 1-1,0-1 1,0 1-1,0 0 0,7 36 19,-6-29-11,1 9 0,-1-8-4,0 0 0,1 0 1,-1 0-1,2 0 0,3 10 0,-5-18-4,0 1 0,0 0 0,0-1 0,0 1 0,0-1 0,0 1 0,0-1 0,0 1 0,1-1 0,-1 0 0,0 0 0,1 0-1,-1 1 1,1-1 0,0-1 0,-1 1 0,1 0 0,0 0 0,-1-1 0,1 1 0,0-1 0,0 1 0,0-1 0,-1 0 0,1 0 0,0 1 0,0-1 0,0-1-1,0 1 1,-1 0 0,4-1 0,10-3 19,0-1 0,0 0 0,0-1 0,20-11 0,-22 10-250,1 0-1,0 1 1,0 1-1,0 0 1,21-4-1,-31 9-74,-2 0 206,-1 0-1,1 0 1,0 0 0,-1 0 0,1-1-1,0 1 1,-1 0 0,1-1 0,0 1-1,-1-1 1,1 1 0,-1-1 0,3-2-1,0-9-486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15355,'12'-17'1584,"-12"17"-1553,0 0 1,0 0 0,-1 0-1,1 0 1,0 1 0,0-1-1,0 0 1,0 0 0,0 0-1,0 0 1,0 0 0,0 0 0,0 0-1,0 0 1,0 0 0,0 0-1,0 1 1,0-1 0,0 0-1,0 0 1,0 0 0,0 0-1,0 0 1,0 0 0,0 0-1,0 0 1,0 0 0,0 1-1,0-1 1,1 0 0,-1 0 0,0 0-1,0 0 1,0 0 0,0 0-1,0 0 1,0 0 0,0 0-1,0 0 1,0 0 0,0 0-1,0 0 1,0 0 0,0 0-1,1 0 1,-1 0 0,0 0 0,0 1-1,0-1 1,0 0 0,0 0-1,0 0 1,0 0 0,0 0-1,0 0 1,1 0 0,-1-1-1,0 1 1,0 0 0,0 0-1,0 0 1,0 0 0,0 0 0,-11 38 1999,-64 171 370,-56 180-1144,151-438-1921,33-110-457,71-202-407,-122 355 1550,-1 5-8,-1-1 0,0 1 0,1 0 0,-1-1 0,1 1 1,-1 0-1,1 0 0,-1 0 0,1-1 0,0 1 0,0 0 0,-1 0 0,1 0 0,2-2 1,-2 4 2,-1 0 1,0-1 0,1 1 0,-1-1 0,1 1-1,-1 0 1,0-1 0,0 1 0,1 0 0,-1-1 0,0 1-1,0 0 1,0-1 0,0 1 0,0 0 0,0 0-1,0-1 1,0 1 0,0 0 0,0-1 0,0 1-1,0 0 1,-1 0 0,-2 25 146,3-23-123,-3 25 115,1 1 1,2-1 0,0 1-1,2-1 1,7 34 0,40 135 310,-34-145-390,-12-42-58,8 31 32,-11-40-43,1 1 0,-1-1-1,0 1 1,0-1 0,0 1 0,0 0 0,0-1 0,0 1-1,0-1 1,0 1 0,0-1 0,-1 1 0,1-1 0,-1 1 0,1-1-1,-1 1 1,1-1 0,-1 0 0,-2 3 0,3-3 0,-1-1 0,0 0-1,0 1 1,1-1 0,-1 0 0,0 0 0,0 0 0,1 0 0,-1 0-1,0 0 1,0 0 0,0 0 0,1 0 0,-1 0 0,0 0 0,0 0-1,1 0 1,-1-1 0,0 1 0,0 0 0,1-1 0,-1 1 0,0 0 0,1-1-1,-1 1 1,1-1 0,-1 1 0,0-1 0,0 0 0,-19-20 141,20 21-149,-15-19 89,1 0 1,1-2-1,1 1 0,-13-32 0,19 40-35,2 0 1,0-1-1,0 1 1,1-1-1,0 0 0,1 0 1,1 0-1,0 0 0,1-23 1,1 33-37,-1-1 1,1 1-1,0 0 1,0 0-1,0 0 1,0-1-1,1 1 1,-1 0-1,1 1 0,0-1 1,0 0-1,0 0 1,0 1-1,0-1 1,1 1-1,2-3 1,0 1 10,0 1 0,0 0 0,1 0 0,-1 1-1,1-1 1,-1 1 0,1 0 0,9-1 0,1 0 4,0 1-1,0 1 1,0 0 0,1 2-1,-1 0 1,17 3 0,-25-3-34,1 1 1,-1 0 0,0 0 0,1 1 0,-1 0-1,-1 1 1,1 0 0,0 0 0,7 6-1,-12-8 1,1 1 0,-1 0-1,0 0 1,0 1 0,0-1-1,0 1 1,0 0-1,-1-1 1,0 1 0,0 0-1,0 1 1,0-1 0,0 0-1,-1 0 1,0 1-1,0-1 1,0 1 0,0 8-1,-1-5 3,1 7 26,0-14-27,-1-1-1,0 0 1,0 0-1,1 0 1,-1 0-1,0 0 1,0 1-1,1-1 1,-1 0-1,0 0 1,1 0 0,-1 0-1,0 0 1,1 0-1,-1 0 1,0 0-1,1 0 1,-1 0-1,0 0 1,1 0-1,-1 0 1,0-1-1,0 1 1,1 0-1,-1 0 1,0 0-1,1 0 1,-1 0-1,0-1 1,0 1-1,1 0 1,-1 0-1,0 0 1,0-1-1,0 1 1,1 0-1,-1 0 1,0-1-1,0 1 1,0 0 0,0 0-1,0-1 1,1 1-1,-1-1 1,38-41-11,-28 30-17,1-1 0,0 2 1,1 0-1,0 0 1,24-16-1,-35 26 22,0 0-1,1 1 1,-1-1-1,0 0 1,0 1-1,0-1 1,1 1-1,-1-1 1,0 1-1,1 0 1,-1-1-1,0 1 0,1 0 1,-1 0-1,1 0 1,-1 0-1,0 0 1,1 0-1,-1 1 1,0-1-1,1 0 1,-1 1-1,3 0 1,-3 0 1,0 1-1,1-1 1,-1 0 0,0 1 0,0-1 0,0 1 0,0-1 0,0 1-1,0 0 1,-1-1 0,1 1 0,-1 0 0,1-1 0,-1 1-1,1 3 1,0 9 2,0 0-1,-1 0 1,-3 25-1,2-32 8,-5 35 29,4-30-60,0 1 0,1 0 0,0 0 0,1 20 0,0-32 15,0-1 1,0 0-1,0 0 0,0 1 0,0-1 1,0 0-1,0 1 0,0-1 0,0 0 1,0 0-1,0 1 0,0-1 1,1 0-1,-1 0 0,0 1 0,0-1 1,0 0-1,0 0 0,0 1 0,0-1 1,1 0-1,-1 0 0,0 0 0,0 1 1,0-1-1,1 0 0,-1 0 0,0 0 1,0 0-1,1 1 0,-1-1 0,0 0 1,1 0-1,6-7-111,4-19 29,-1-9-90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16620,'-2'3'276,"1"1"0,-1 0 0,0 0 0,1-1 1,0 1-1,0 1 0,0-1 0,0 0 1,1 0-1,0 8 0,4 45 1172,-2-38-1012,0 2-124,-1-10-110,0 1-1,0 0 0,1 0 1,1 0-1,0-1 0,8 20 1,-11-30-185,1 0 1,-1 0-1,1 0 0,-1 0 1,1-1-1,-1 1 1,1 0-1,0 0 1,-1-1-1,1 1 1,0 0-1,0-1 0,0 1 1,-1 0-1,1-1 1,0 1-1,0-1 1,0 0-1,0 1 1,0-1-1,0 0 1,0 1-1,0-1 0,0 0 1,0 0-1,0 0 1,0 0-1,0 0 1,0 0-1,0 0 1,0 0-1,0 0 0,0-1 1,0 1-1,-1 0 1,1-1-1,0 1 1,0-1-1,0 1 1,0-1-1,0 1 1,0-1-1,-1 1 0,2-2 1,4-3 64,-1 0 1,1 0-1,-1 0 1,8-11-1,89-141 855,-53 76-655,-47 79-267,0-1 1,-1 1-1,1-1 0,0 1 1,0 0-1,1-1 0,3-2 1,-6 5-13,0 0 0,0 0 1,1 0-1,-1 0 1,0 0-1,0-1 0,1 1 1,-1 0-1,0 0 0,0 0 1,1 0-1,-1 0 0,0 0 1,0 0-1,1 0 1,-1 0-1,0 0 0,0 0 1,1 0-1,-1 0 0,0 0 1,1 0-1,-1 1 0,0-1 1,0 0-1,0 0 1,1 0-1,-1 0 0,0 0 1,0 1-1,1-1 0,3 16 75,-4 63 64,-1-54-120,1-1-1,3 30 1,-3-53-50,0-1 0,0 1-1,0-1 1,0 1 0,0-1 0,0 1-1,1-1 1,-1 1 0,0-1 0,0 1 0,0 0-1,1-1 1,-1 1 0,0-1 0,0 0 0,1 1-1,-1-1 1,0 1 0,1-1 0,-1 1 0,1-1-1,-1 0 1,0 1 0,1-1 0,0 1 0,0-1-31,-1 0 0,1-1 0,0 1 1,-1 0-1,1 0 0,-1 0 0,1-1 1,-1 1-1,1 0 0,-1 0 1,1-1-1,-1 1 0,1-1 0,-1 1 1,1 0-1,-1-1 0,1 1 0,0-2 1,16-25-1145,-17 27 1245,10-20-561,1-2-174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50 16652,'1'-1'113,"0"1"0,-1-1 0,1 1 0,-1-1 1,1 0-1,-1 1 0,0-1 0,1 0 0,-1 1 1,0-1-1,1 0 0,-1 1 0,0-1 0,0 0 1,1 0-1,-1 1 0,0-1 0,0 0 0,0 0 1,0 1-1,0-1 0,0 0 0,0 0 0,0 1 1,-1-1-1,1 0 0,0 0 0,0 1 0,-1-1 1,1 0-1,0 1 0,-1-1 0,1 0 0,0 1 1,-1-1-1,1 1 0,-1-1 0,1 0 0,-2 0 1,1 0 10,-1 0 1,0 1-1,1-1 1,-1 0-1,0 1 1,0-1-1,1 1 1,-1-1 0,0 1-1,0 0 1,0 0-1,0 0 1,0 0-1,1 0 1,-1 0-1,-3 1 1,-5 2-15,-1 0 0,1 1 0,0 1 0,0 0 0,0 0 0,1 1 0,0 0 0,0 0 0,0 1-1,1 0 1,0 1 0,-8 9 0,7-6-74,0-1 0,1 1 0,1 1-1,0-1 1,0 1 0,1 1 0,0-1-1,1 1 1,-5 19 0,10-29-23,-1 0 0,0-1-1,1 1 1,0 0 0,0-1 0,-1 1-1,2 0 1,-1 0 0,0-1 0,0 1-1,1 0 1,0-1 0,-1 1 0,1-1-1,0 1 1,0-1 0,2 3 0,-2-3-5,1-1 1,-1 0-1,0 0 1,1 0 0,-1 0-1,1-1 1,0 1 0,-1 0-1,1-1 1,0 1 0,-1-1-1,1 1 1,0-1 0,-1 0-1,1 0 1,0 0-1,0 0 1,-1 0 0,1 0-1,0 0 1,0 0 0,-1-1-1,1 1 1,0-1 0,-1 1-1,1-1 1,0 0 0,1-1-1,11-4 37,0-1 0,-1-1 1,1 0-1,-2-1 0,1 0 0,18-18 0,0-4 116,30-39 0,-60 69-157,11-12 47,-1 0 0,-1-1 0,0-1 0,-1 0 0,13-29 0,-30 68-132,1 0-1,1 1 0,1 0 0,2 0 1,0 0-1,1 27 0,2-49-32,0 1 0,1-1-1,0 1 1,-1-1 0,1 1 0,1-1-1,-1 0 1,0 0 0,1 1-1,0-1 1,2 3 0,-4-5 63,1 0-1,0 0 1,0 0 0,-1-1 0,1 1-1,0 0 1,0-1 0,0 1 0,0 0-1,0-1 1,0 1 0,0-1 0,0 1-1,0-1 1,1 0 0,-1 1-1,0-1 1,0 0 0,0 0 0,0 0-1,0 0 1,1 0 0,-1 0 0,0 0-1,0 0 1,0 0 0,0-1 0,0 1-1,1 0 1,-1-1 0,0 1 0,0-1-1,0 1 1,0-1 0,1-1 0,19-16-568,3-10-217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19108,'-6'18'579,"1"0"0,1 1 0,0 0 0,1 0 0,1 0 0,1 0 0,2 27-1,-2 4-151,-2 8-79,2-1 0,3 1 0,10 59-1,-11-110-309,0-1-1,1 0 0,0 0 1,0 0-1,0-1 0,1 1 1,0 0-1,6 8 0,-8-13-28,0 1-1,1 0 0,-1-1 1,1 1-1,0-1 0,0 1 1,-1-1-1,1 0 0,0 0 0,0 0 1,0 0-1,0 0 0,0 0 1,1-1-1,-1 1 0,0-1 1,0 1-1,0-1 0,1 0 0,-1 0 1,0 0-1,0 0 0,1 0 1,-1 0-1,0-1 0,4 0 1,4-3 11,-1 1 0,1-2 1,0 1-1,-1-1 1,0-1-1,-1 0 0,1 0 1,12-12-1,59-66 142,-65 66-126,49-58 68,-68 87-109,0 1 0,0-1 0,1 1-1,1 0 1,0 0 0,-1 22 0,3-33 6,0 1 1,0-1-1,0 1 1,0-1-1,0 0 0,1 1 1,-1-1-1,0 1 0,1-1 1,-1 0-1,1 1 1,-1-1-1,1 0 0,0 0 1,-1 1-1,1-1 1,0 0-1,0 0 0,0 0 1,0 0-1,0 0 0,0 0 1,2 1-1,-1-1 1,0 0 0,0 0 0,1-1 0,-1 1 0,0-1 0,0 0 0,1 0 0,-1 1 0,0-1 1,0-1-1,1 1 0,-1 0 0,3-1 0,6-2 5,-1 0-1,1-1 1,-1 0 0,19-10 0,75-56-86,-103 70 75,0-1-1,-1 1 1,1-1 0,-1 0-1,1 1 1,0 0-1,-1-1 1,1 1-1,0-1 1,-1 1-1,1 0 1,0 0 0,0-1-1,0 1 1,-1 0-1,1 0 1,0 0-1,0 0 1,-1 0-1,1 0 1,0 0 0,0 0-1,0 0 1,-1 0-1,1 1 1,0-1-1,0 0 1,-1 0-1,1 1 1,0-1 0,0 0-1,-1 1 1,1-1-1,-1 1 1,1-1-1,1 2 1,-1 1-10,0 0-1,1 0 1,-1 0 0,0 0 0,0 0-1,-1 0 1,1 6 0,7 18 22,-7-25-1,-1-1 0,1 1-1,0-1 1,1 0 0,-1 1 0,0-1 0,0 0 0,0 0 0,1 0 0,-1 1 0,1-2 0,-1 1 0,1 0 0,-1 0 0,1 0 0,-1-1 0,1 1 0,3 0 0,-2 0 6,1-1 1,0 0-1,0 0 1,-1 0-1,1 0 1,0-1-1,-1 0 1,7-1-1,5-3 32,-1-1 0,1-1 0,17-10 0,-23 12-25,17-11 14,-17 11-34,-1 0 0,1 0 1,0 0-1,0 1 0,15-4 0,-24 8-2,1 0 0,0 0-1,-1 0 1,1 0 0,-1 0 0,1 0 0,0 0 0,-1 0 0,1 0 0,-1 1 0,1-1 0,0 0 0,-1 0 0,1 1 0,-1-1-1,1 0 1,-1 0 0,1 1 0,-1-1 0,1 1 0,-1-1 0,1 1 0,-1-1 0,0 0 0,1 1 0,-1-1 0,0 1 0,1 0-1,-1-1 1,0 1 0,0-1 0,0 1 0,1-1 0,-1 1 0,0 0 0,0-1 0,0 1 0,0-1 0,0 2 0,1 33-10,-2-19 20,2-15-3,-1 1 0,0-1-1,0 1 1,1-1 0,-1 0 0,1 1-1,-1-1 1,1 0 0,-1 0 0,1 1 0,0-1-1,0 0 1,-1 0 0,1 0 0,0 0-1,0 0 1,0 0 0,0 0 0,0 0-1,1 0 1,1 1 0,-1-2 2,0 1 0,1 0 0,-1 0 0,1-1 0,0 1 0,-1-1 0,1 0 1,-1 0-1,1 0 0,-1 0 0,3-1 0,7-1 15,-1-1 1,0 0 0,0 0-1,12-6 1,40-23 32,-40 20-74,43-17 0,-64 28 13,-1 1 0,1-1-1,-1 1 1,1-1 0,0 1 0,-1 0-1,1 0 1,0 0 0,-1 0 0,1 0-1,0 0 1,2 1 0,-4-1 5,1 0-1,0 0 1,-1 1 0,1-1 0,-1 0 0,1 1-1,0-1 1,-1 1 0,1-1 0,-1 1 0,1-1-1,-1 1 1,0-1 0,1 1 0,-1 0 0,1-1-1,-1 1 1,0 0 0,1-1 0,-1 2 0,1 3 8,-1 1 0,1-1-1,-1 0 1,0 0 0,-1 1 0,-1 8 0,1-11-1,1 1-1,-1-1 1,1 1 0,0 0-1,-1-1 1,2 1-1,-1 0 1,0-1 0,1 1-1,-1 0 1,3 6-1,-2-10-49,-1 0 0,1 1-1,-1-1 1,1 0-1,-1 0 1,1 0 0,-1 0-1,1 1 1,-1-1-1,1 0 1,-1 0 0,1 0-1,-1 0 1,1 0-1,-1 0 1,1 0-1,-1 0 1,1-1 0,-1 1-1,1 0 1,-1 0-1,1 0 1,-1 0 0,0-1-1,1 1 1,-1 0-1,1 0 1,-1-1 0,1 1-1,-1 0 1,0-1-1,1 1 1,-1-1-1,0 1 1,1 0 0,-1-1-1,0 1 1,1-2-1,17-21-585,-13 17 504,10-12-353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17436,'0'1'186,"0"0"-1,0 1 1,0-1 0,1 0 0,-1 0 0,0 1-1,0-1 1,1 0 0,-1 0 0,1 0 0,-1 0 0,1 1-1,0-1 1,-1 0 0,1 0 0,0 0 0,0 0-1,-1 0 1,1-1 0,0 1 0,0 0 0,0 0 0,2 0-1,-1 1 12,1-1-1,0 0 0,0 0 0,1 0 1,-1 0-1,0 0 0,0-1 0,7 1 0,3-1 3,0-1 0,0 0 0,22-5 0,-18 1-95,-1 1 0,1-2 0,20-9-1,-29 11-77,0 0-1,-1-1 1,1 0-1,-1 0 1,0-1-1,-1 1 0,1-1 1,7-10-1,-12 14-20,-1 0 0,1 0 0,-1 0 0,0 0 0,0 0 0,0 0 0,0 0 0,0-1 0,0 1 0,-1 0 0,1-1 0,-1 1 0,0 0 0,1-1-1,-1 1 1,0 0 0,0-1 0,-1 1 0,1 0 0,0-1 0,-1 1 0,-1-4 0,1 4-3,0 1 0,0-1 0,0 0 0,0 1 0,-1-1 0,1 1 0,-1-1 0,1 1 0,-1 0 0,0-1 0,1 1 0,-1 0 0,0 0 1,0 0-1,0 0 0,0 1 0,0-1 0,0 0 0,0 1 0,0 0 0,0-1 0,0 1 0,0 0 0,0 0 0,0 0 0,0 0 0,-2 1 0,-7 0 1,1 1 1,-1 0-1,1 1 0,-1 1 1,1-1-1,0 1 0,0 1 0,1 0 1,0 0-1,-12 9 0,12-7 25,-1 1-1,1 0 0,0 0 0,1 1 0,-1 0 1,2 0-1,-1 1 0,-10 21 0,16-28-12,0 1 0,0-1 0,1 1 0,-1 0-1,1 0 1,0-1 0,0 1 0,1 0 0,-1 0-1,1 0 1,0 0 0,0 0 0,0 0 0,0 0-1,1 0 1,0-1 0,0 1 0,0 0 0,0 0-1,0 0 1,1-1 0,0 1 0,-1-1 0,5 6-1,-1-4-58,-1 0-1,2 0 0,-1 0 1,0-1-1,1 1 0,0-2 1,0 1-1,0 0 0,1-1 1,-1 0-1,1-1 0,12 4 1,-3-2-34,0-1 0,-1-1 1,30 1-1,5-5-125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 19108,'0'-12'3569,"1"39"-2009,16 527-162,-17-537-1955,0-17 517,0 0 0,0 0 1,0 0-1,0 0 0,0 0 1,0 0-1,0 0 0,0 0 1,-5-25-3294,1 2 2784,-30-144-1990,-27-139-1609,58 292 4693,1 0 0,0-26 0,2 40-530,0 0 0,0 0-1,0 0 1,0-1 0,0 1-1,0 0 1,0 0-1,0 0 1,0 0 0,0 0-1,0-1 1,0 1 0,0 0-1,0 0 1,0 0 0,0 0-1,0 0 1,1 0 0,-1-1-1,0 1 1,0 0-1,0 0 1,0 0 0,0 0-1,0 0 1,1 0 0,-1 0-1,0 0 1,0 0 0,0 0-1,0 0 1,0 0-1,1-1 1,-1 1 0,0 0-1,0 0 1,0 0 0,0 0-1,0 0 1,1 0 0,-1 0-1,0 1 1,0-1-1,0 0 1,0 0 0,0 0-1,1 0 1,-1 0 0,0 0-1,0 0 1,0 0 0,0 0-1,0 0 1,0 0-1,1 0 1,-1 1 0,0-1-1,0 0 1,0 0 0,0 0-1,0 0 1,0 0 0,0 0-1,0 1 1,0-1-1,0 0 1,0 0 0,9 11 530,37 68 2569,54 80 149,-88-143-3027,1-1 0,0 0 1,1-1-1,1 0 0,0-1 0,1 0 1,21 12-1,-32-23-157,0 1 0,-1-1 0,1 0 1,0 0-1,0 0 0,1-1 0,-1 1 0,0-1 1,0-1-1,1 1 0,9-1 0,-11 0-20,0-1 0,0 0-1,0 0 1,-1 0 0,1 0-1,0-1 1,-1 1 0,1-1 0,-1 0-1,1 0 1,-1 0 0,0 0-1,0-1 1,0 0 0,0 1 0,4-7-1,-1 1 69,0-1 1,-1 0-1,0 0 0,-1 0 0,0-1 1,0 1-1,-1-1 0,-1 0 0,1 0 1,0-15-1,0-1 145,-2 0 0,-3-50 1,1 63-232,-1 0 1,0 0-1,-8-22 1,9 30-76,-1 0 1,0 1 0,0-1-1,-1 1 1,0-1 0,1 1 0,-1 0-1,0 0 1,-1 0 0,1 0 0,-1 1-1,-4-4 1,7 6-38,0 0-1,1 1 1,-1-1 0,0 1-1,0-1 1,1 1 0,-1-1-1,0 1 1,0-1 0,0 1-1,0 0 1,1-1 0,-1 1 0,0 0-1,0 0 1,0 0 0,0 0-1,0 0 1,0 0 0,0 0-1,0 0 1,0 0 0,0 0-1,0 0 1,0 1 0,1-1-1,-1 0 1,0 1 0,0-1-1,0 0 1,0 1 0,1-1-1,-2 2 1,1-1-163,-1 1 0,1 0 0,0 0-1,0 0 1,0 0 0,1 0 0,-1 0-1,0 0 1,1 0 0,-1 0 0,1 0 0,0 0-1,0 2 1,0 8-718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20956,'-5'1'162,"1"0"0,-1 1-1,1-1 1,0 1-1,0-1 1,0 1-1,0 1 1,0-1-1,0 0 1,1 1 0,-1 0-1,1 0 1,0 0-1,-1 0 1,1 1-1,1-1 1,-1 1-1,1-1 1,-1 1 0,1 0-1,0 0 1,0 0-1,-2 8 1,0-1-72,1-1 0,0 1-1,1-1 1,0 1 0,1 0 0,0 0 0,1 0 0,1 18 0,-1-25-74,1-1 0,0 0 0,-1 0 0,1 0 0,0 0 0,1 0 0,-1 0 1,0 0-1,1 0 0,0 0 0,-1 0 0,1-1 0,0 1 0,4 3 0,-4-5 4,-1 0-1,1 1 1,0-1-1,0 0 1,0 0-1,0 0 1,0-1-1,0 1 1,0 0-1,0-1 1,0 1-1,0-1 1,0 0-1,0 0 1,1 0-1,-1 0 1,0 0-1,0 0 1,0 0-1,0-1 1,0 1-1,0-1 1,3-1-1,2-1 46,-1 0 0,0 0 0,1-1 0,-1 0 0,-1-1 0,1 1 0,-1-1 0,1 0 0,-1 0 0,-1-1 0,1 0 0,-1 1 0,6-11 0,-2 0 84,0 1 1,-1-1-1,0 0 0,6-27 1,-13 42-144,2-4 26,-1 0-1,0 0 0,0 0 0,0 0 1,-1 0-1,0-7 0,0 12-31,0 0 1,0-1-1,0 1 1,0 0-1,0 0 0,0 0 1,0 0-1,0 0 1,0 0-1,0 0 0,0 0 1,0-1-1,0 1 1,0 0-1,0 0 0,0 0 1,0 0-1,0 0 1,0 0-1,0 0 0,0 0 1,0 0-1,0 0 1,-1-1-1,1 1 0,0 0 1,0 0-1,0 0 1,0 0-1,0 0 0,0 0 1,0 0-1,0 0 1,0 0-1,0 0 0,-1 0 1,1 0-1,0 0 1,0 0-1,0 0 0,0 0 1,0 0-1,0 0 1,0 0-1,0 0 0,-1 0 1,1 0-1,0 0 1,0 0-1,0 0 0,0 0 1,0 0-1,0 0 1,0 0-1,0 0 0,0 0 1,0 0-1,-1 0 1,1 0-1,0 0 0,0 1 1,0-1-1,-7 9 8,-6 14-18,6-4-117,1 0 0,-6 34 1,10-42-115,1 0 1,0 0-1,0 0 1,1 0-1,1 0 1,2 18 0,-2-27 149,-1 0 1,0 0-1,1 0 0,0 0 1,-1 0-1,1-1 1,0 1-1,0 0 1,0 0-1,0-1 1,0 1-1,0 0 1,1-1-1,-1 0 1,0 1-1,1-1 1,-1 0-1,1 1 0,0-1 1,2 1-1,-2-1 34,1 0 0,-1-1-1,1 1 1,-1-1 0,1 0-1,-1 0 1,1 0 0,-1 0-1,1 0 1,-1 0 0,1-1 0,-1 1-1,1-1 1,2-1 0,6-2-117,-1-1 1,1-1-1,-1 1 0,0-2 1,16-12-1,21-22-468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1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71 369 15259,'-5'12'917,"1"0"-1,-1-1 1,-13 20-1,11-20-323,1 0 0,0 1 0,-6 17 0,10-22-389,0 1 0,1-1 1,0 0-1,0 0 0,1 0 1,-1 1-1,2-1 0,-1 0 1,3 11-1,-3-16-154,1 0 0,-1 0 0,1 0 0,0 0 0,-1-1 0,1 1 0,0 0 0,0-1 0,0 1 0,1-1 0,-1 1 0,0-1 0,1 1 0,-1-1 0,1 0 0,2 2 0,-2-2-15,0 0 1,0 0-1,0-1 0,1 1 0,-1-1 1,0 1-1,1-1 0,-1 0 0,1 0 0,-1 0 1,0 0-1,1-1 0,-1 1 0,0-1 0,0 1 1,1-1-1,1-1 0,3 0 24,0-1 1,-1-1-1,1 0 0,-1 0 1,0 0-1,0 0 0,0-1 1,-1 0-1,1 0 0,-1-1 0,-1 0 1,1 1-1,5-10 0,2-5 90,-1-1 0,-1 0 0,8-23 0,-8 11-80,0 1 1,-3-1 0,0 0-1,-2-1 1,-2 1 0,-1-1-1,-3-43 1,0 63-71,-1 0 1,0 0-1,-4-14 0,5 25 0,0 0-1,0 0 1,0 0-1,0 0 1,-1 0-1,1 0 0,-1 0 1,1 0-1,-1 0 1,0 1-1,0-1 1,0 1-1,-1 0 1,1-1-1,-1 1 1,1 0-1,-1 0 1,-5-2-1,6 4 1,0-1 0,0 1 0,0 0 0,0 0 0,0 0 0,-1 1 0,1-1 0,0 1 0,0-1 0,0 1-1,0-1 1,0 1 0,0 0 0,0 0 0,0 0 0,1 0 0,-1 1 0,0-1 0,0 0 0,1 1 0,-1-1 0,-1 2 0,-5 6 2,0-1 1,-10 16-1,12-17 0,1 1-1,0 0 1,0 0-1,1 0 1,0 0-1,1 1 1,-5 16 0,8-22-10,-1 0 1,1 1 0,0-1-1,-1 0 1,2 1 0,-1-1 0,0 0-1,1 1 1,-1-1 0,1 0-1,0 1 1,0-1 0,0 0 0,1 0-1,-1 0 1,1 0 0,0 0-1,0 0 1,0-1 0,0 1 0,0 0-1,0-1 1,1 0 0,2 3-1,41 28-288,-32-24 137,-1 0 0,20 20 0,-29-25 117,0 1 1,0 0-1,0-1 1,-1 2 0,0-1-1,0 0 1,0 1-1,-1-1 1,1 1 0,2 11-1,-1 6-239,-1 1 1,0 47-1,-2-18-1196,2-35 552,-2-17 907,-1-1 0,0 0-1,0 1 1,0-1 0,1 0 0,-1 0-1,0 1 1,0-1 0,0 0 0,1 0-1,-1 0 1,0 1 0,0-1 0,1 0-1,-1 0 1,0 0 0,1 0 0,-1 1-1,0-1 1,1 0 0,-1 0-1,0 0 1,1 0 0,-1 0 0,0 0-1,1 0 1,-1 0 0,0 0 0,1 0-1,-1 0 1,0 0 0,1 0 0,-1 0-1,0-1 1,0 1 0,1 0 0,-1 0-1,0 0 1,1 0 0,-1-1 0,0 1-1,0 0 1,1 0 0,-1 0 0,0-1-1,0 1 1,1 0 0,-1 0-1,0-1 1,0 1 0,0 0 0,0-1-1,1 1 1,12-18-676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19156,'-13'31'948,"3"-1"0,0 1 0,2 1 0,1 0 0,2 0 0,1 0 0,1 58 0,20 122 402,-2-42-1102,-13-136-151,2 162 810,-1-228-689,5-74-419,40-195-1,-46 293 118,1 1 0,-1-1 0,1 1 0,0 0 0,1 0 0,5-10 0,-8 16 65,0 0 1,0 0-1,-1 0 0,1 0 0,0 0 0,0 0 0,0 0 0,0 0 1,0 1-1,0-1 0,1 0 0,-1 0 0,0 1 0,0-1 0,0 1 1,1-1-1,-1 1 0,0 0 0,1-1 0,-1 1 0,0 0 0,1 0 1,-1 0-1,0 0 0,1 0 0,-1 0 0,0 0 0,1 0 0,-1 1 1,0-1-1,0 1 0,1-1 0,-1 1 0,0-1 0,0 1 0,0-1 0,1 1 1,-1 0-1,0 0 0,0 0 0,0 0 0,0-1 0,-1 1 0,2 2 1,2 0-12,-1 1 0,0 0 1,1 1-1,-2-1 0,1 1 1,0-1-1,-1 1 0,0 0 1,3 9-1,7 48 123,-11-56-56,-1-5-27,0-1 0,0 1 0,0 0 0,0-1 1,0 1-1,0-1 0,0 1 0,0-1 0,0 1 0,0-1 1,0 1-1,0-1 0,1 1 0,-1-1 0,0 1 0,0-1 0,1 1 1,-1-1-1,0 1 0,1-1 0,-1 0 0,0 1 0,1-1 1,-1 0-1,0 1 0,1-1 0,-1 0 0,1 1 0,-1-1 0,1 0 1,-1 0-1,1 1 0,0-1 0,0-1 8,0 1 0,0 0 0,0-1 0,0 0 0,0 1-1,0-1 1,0 0 0,0 1 0,-1-1 0,1 0 0,0 0 0,0 0 0,-1 1 0,2-3 0,21-35 271,33-89 8,-55 126-305,-1 1 0,0-1 0,1 1-1,-1-1 1,0 1 0,1-1 0,-1 1 0,1 0-1,-1-1 1,1 1 0,-1 0 0,1-1 0,-1 1 0,1 0-1,-1-1 1,1 1 0,-1 0 0,1 0 0,-1 0-1,1-1 1,0 1 0,-1 0 0,1 0 0,0 0-1,-1 0 1,1 0 0,-1 0 0,1 0 0,0 0 0,-1 0-1,1 1 1,0-1 0,23 10-794,-10-5 99,-1-1-181,0-2-1,0 0 0,0 0 1,0-1-1,0-1 1,27-2-1,-33 1 570,0 0 0,0 0-1,0-1 1,0 0 0,0 0 0,-1-1 0,1 1 0,0-2-1,-1 1 1,0-1 0,0 0 0,0 0 0,0 0 0,6-8-1,-11 11 329,1-1 0,-1 1-1,0-1 1,0 1-1,0-1 1,0 0-1,0 1 1,0-1-1,0 0 1,-1 0 0,1 0-1,-1 0 1,1 1-1,-1-4 1,0 4 60,0 0 0,0 0 1,0 0-1,0 0 0,-1-1 1,1 1-1,0 0 0,-1 0 0,1 0 1,-1 0-1,1 0 0,-1 0 1,0 0-1,1 0 0,-1 0 0,0 1 1,1-1-1,-3-1 0,1 0 81,0 1 0,0 0 0,0 0-1,-1 0 1,1 0 0,-1 0 0,1 0 0,0 0-1,-1 1 1,1-1 0,-1 1 0,0 0-1,1 0 1,-1 0 0,1 0 0,-1 0 0,1 1-1,-1-1 1,1 1 0,-4 0 0,0 2 38,-1-1 0,1 1 0,0 0 0,0 0 0,1 1 0,-1 0 0,1 0 0,0 0 0,-1 0 0,2 1 0,-1 0 0,1 0 0,0 1 0,0-1 0,0 1 0,1-1 0,-1 1 0,1 1 0,1-1 0,-1 0 0,1 0 0,1 1 0,-1-1 0,1 1 0,0 0 0,0 11 0,1-16-161,0 0 1,0 1-1,1-1 1,-1 0-1,1 0 1,-1 0-1,1 0 1,0 0-1,0 0 1,0 0-1,0 0 1,0 0-1,0 0 1,1 0-1,-1-1 1,0 1-1,1 0 1,0-1-1,-1 1 1,1-1-1,0 0 1,0 0-1,0 0 1,0 1-1,0-2 1,0 1-1,0 0 1,0 0-1,0-1 1,0 1-1,0-1 1,0 1-1,1-1 1,-1 0 0,3 0-1,3 0-2,1-1-1,-1 1 1,0-1-1,0-1 1,0 0-1,-1 0 1,1 0-1,12-6 1,-10 3-15,-1-1 0,1-1 0,-1 1 0,0-1 0,0-1 1,-1 0-1,0 0 0,-1 0 0,0-1 0,0 0 0,-1-1 1,0 1-1,0-1 0,-1 0 0,6-18 0,-11 27-17,1 0-1,-1 0 0,1 1 1,-1-1-1,0 0 1,1 0-1,-1 0 0,0 0 1,0 0-1,1 0 0,-1 0 1,0 0-1,0 0 1,0 0-1,0 0 0,0 0 1,-1 0-1,1 0 0,0 1 1,0-1-1,-1 0 1,1 0-1,0 0 0,-1 0 1,1 0-1,-1 0 1,1 1-1,-1-1 0,1 0 1,-2-1-1,1 2 0,0 0 0,0 0 0,0 0 0,0 0 0,-1 1 0,1-1 0,0 0 0,0 0 0,0 1 0,0-1 0,0 1 0,0-1 0,1 1-1,-1-1 1,0 1 0,0-1 0,0 1 0,0 0 0,0-1 0,1 1 0,-1 0 0,0 0 0,1 0 0,-1 0 0,1 0 0,-1-1 0,1 1 0,-1 2 0,-3 2 2,1 1 1,0 0-1,0 1 0,0-1 1,1 0-1,0 1 1,0-1-1,1 1 1,0 0-1,0 0 0,0 9 1,1-13-52,0 0 1,1-1 0,-1 1-1,1 0 1,-1 0-1,1 0 1,0 0-1,0-1 1,0 1 0,0 0-1,1-1 1,-1 1-1,1-1 1,-1 0 0,1 1-1,0-1 1,0 0-1,0 0 1,0 0 0,1 0-1,-1-1 1,0 1-1,1 0 1,-1-1 0,1 0-1,-1 0 1,1 1-1,5 0 1,0 0-176,0-1 0,1 0 0,-1 0 0,1-1 0,-1 0 0,1 0 0,-1-1-1,1 0 1,-1-1 0,0 0 0,1 0 0,-1 0 0,0-1 0,-1-1 0,1 1 0,8-6 0,24-15-737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70 119 16379,'0'-1'48,"0"1"-1,0 0 0,0-1 0,0 1 1,0-1-1,0 1 0,0 0 0,0-1 1,0 1-1,0 0 0,0-1 0,0 1 1,-1 0-1,1-1 0,0 1 0,0 0 0,0-1 1,0 1-1,-1 0 0,1-1 0,0 1 1,0 0-1,-1 0 0,1-1 0,0 1 1,-1 0-1,1 0 0,0-1 0,-1 1 0,1 0 1,0 0-1,-1 0 0,1 0 0,0 0 1,-1-1-1,1 1 0,0 0 0,-1 0 1,1 0-1,0 0 0,-1 0 0,1 0 1,-1 0-1,1 0 0,0 0 0,-1 1 0,1-1 1,0 0-1,-1 0 0,1 0 0,0 0 1,-1 0-1,1 1 0,0-1 0,-1 0 1,1 0-1,0 1 0,-1-1 0,1 0 0,0 0 1,0 1-1,0-1 0,-1 0 0,1 1 1,0 0-1,-20 23 1889,15-15-1519,0 0 0,1 0 1,0 1-1,0 0 1,1 0-1,0 0 1,-2 18-1,5-23-415,0 1 0,0-1 1,0 1-1,0-1 0,1 1 0,0-1 0,1 1 1,-1-1-1,1 0 0,0 0 0,0 1 0,0-1 1,1-1-1,0 1 0,0 0 0,4 4 0,32 38-967,-20-26 294,0 1-1,22 36 1,-37-49 638,1 0 0,-1 0-1,0 0 1,-1 0-1,0 1 1,0-1 0,-1 1-1,-1-1 1,1 1 0,-2 0-1,1 12 1,-2-9 210,0 0 0,-1 0 0,-1-1 1,-4 17-1,5-24-49,1 0 0,-1 0 0,-1 0 1,1 0-1,-1 0 0,0-1 0,0 1 0,0-1 1,0 0-1,-1 1 0,0-2 0,-6 7 0,9-10-101,1 1-1,-1 0 0,0-1 0,0 1 0,1-1 0,-1 0 1,0 1-1,0-1 0,0 0 0,0 1 0,0-1 0,1 0 0,-1 0 1,0 0-1,0 1 0,0-1 0,0 0 0,0 0 0,0-1 0,0 1 1,0 0-1,0 0 0,1 0 0,-1-1 0,0 1 0,0 0 1,0-1-1,0 1 0,1 0 0,-1-1 0,0 1 0,0-1 0,1 0 1,-1 1-1,0-1 0,1 0 0,-1 1 0,1-1 0,-1 0 1,1 1-1,-1-1 0,1 0 0,-1 0 0,1 0 0,0 0 0,-1-1 1,-1-3 34,0-2 1,0 1 0,1 0-1,0 0 1,-1-10-1,1-4-79,1 0 0,2 0 0,-1 0 0,2 1 0,1-1 0,0 1 0,2 0 0,0 0 0,1 0 0,1 1 0,0 0 0,12-18 0,16-18-141,2 1 0,59-64 0,0 2 150,-94 111 17,1-1 9,0 1 0,0-1-1,-1 0 1,0 0 0,0-1 0,0 1 0,-1 0 0,0-1-1,2-7 1,-3 13-13,-1-1 0,0 1 0,0-1 1,0 1-1,0-1 0,0 1 0,0-1 0,1 0 0,-1 1 0,-1-1 0,1 1 0,0-1 0,0 1 0,0-1 0,0 1 0,0-1 0,0 1 0,-1-1 0,1 1 0,0-1 0,0 1 0,-1-1 0,1 1 0,0-1 0,-1 1 1,1-1-1,0 1 0,-1 0 0,1-1 0,-1 1 0,1 0 0,-1-1 0,1 1 0,-1 0 0,1 0 0,-1-1 0,1 1 0,-1 0 0,1 0 0,-1 0 0,1 0 0,-1 0 0,1 0 0,-1 0 0,0 0 0,1 0 0,-1 0 0,1 0 1,-1 0-1,1 0 0,-1 0 0,1 0 0,-1 0 0,1 1 0,-1-1 0,0 1 0,-5 1 39,0 0 0,1 0 1,-1 1-1,-7 4 0,-5 5 132,1 1 1,0 1-1,-25 24 1,33-28-95,0 0 0,0 1 0,1 0 0,1 0 1,0 1-1,0 0 0,-5 13 0,11-21-62,-1 0 0,1 0 0,0 0 0,1 0 1,-1 0-1,0 0 0,1 0 0,0 0 0,0 0 0,0 0 0,1 0 0,-1 0 0,3 7 0,-2-8-70,0 0 0,1-1 0,-1 1 0,1-1 0,-1 1 0,1-1 0,0 0 0,0 1 0,0-1 0,0 0 0,0 0 0,1 0 0,-1-1 0,1 1 0,-1 0 0,1-1 0,0 0 0,-1 0 0,5 2 0,8 1-64,-1 0 0,1-1 0,0-1 0,16 1 0,25-1-251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16956,'3'14'1688,"2"7"-1136,-3-4-184,6-1 744,3-3-936,1 2 57,-2 1-113,12-4-256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15611,'-27'-25'6670,"25"48"-4020,2 20-2027,3 110 604,-1-119-889,1 0 0,13 48 0,-15-76-257,1-1-1,0 1 1,0-1 0,0 0-1,0 1 1,1-1-1,0-1 1,7 10-1,-9-13-48,0 0 0,1 1 0,-1-1 0,1 0 0,-1 0 0,1 0 0,0 0 0,-1 0 0,1 0 0,0 0 0,0 0 0,0-1-1,0 1 1,0-1 0,0 0 0,-1 1 0,1-1 0,0 0 0,0 0 0,0 0 0,0 0 0,0 0 0,0-1 0,0 1 0,0-1 0,0 1-1,0-1 1,3-1 0,6-4 94,0 0 0,-1-1 0,0 0-1,0-1 1,-1 0 0,16-15 0,47-63 496,122-204-565,-183 273-318,-3 2-1235,-17 20-274,-3 5 1593,-12 6-527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18948,'9'37'2014,"-7"-24"-1280,1 0-1,1 0 0,0 0 0,8 15 1,-10-24-635,0-1 1,0 1 0,1-1 0,-1 1 0,1-1 0,0 0 0,0 0-1,0-1 1,0 1 0,0 0 0,1-1 0,-1 0 0,1 0-1,0 0 1,0 0 0,-1-1 0,1 1 0,5 0 0,-2 0-80,-1-1 0,1 0 0,0-1 1,-1 0-1,1 0 0,0 0 1,0-1-1,-1 1 0,1-2 0,0 1 1,-1-1-1,1 0 0,-1 0 0,0-1 1,0 0-1,0 0 0,0 0 0,0-1 1,-1 0-1,1 0 0,-1 0 1,0-1-1,8-9 0,-6 6-29,-1-1-1,0 0 1,0 0-1,0 0 1,-1-1 0,-1 0-1,1 0 1,-2 0-1,1 0 1,-2-1 0,1 1-1,-1-1 1,-1 0-1,1-12 1,-5 7-45,2 16 52,1 0-1,0 0 1,0-1 0,0 1-1,-1 0 1,1 0 0,0 0-1,0 0 1,0-1-1,-1 1 1,1 0 0,0 0-1,0 0 1,-1 0 0,1 0-1,0 0 1,0 0-1,-1 0 1,1 0 0,0 0-1,0 0 1,-1 0 0,1 0-1,0 0 1,-1 0-1,1 0 1,0 0 0,0 0-1,-1 0 1,1 0 0,0 1-1,-2 0-2,1 0 0,-1 0 0,1 0 0,-1 0 0,1 1 0,0-1-1,0 1 1,0-1 0,0 1 0,0-1 0,0 1 0,0 0 0,-1 1 0,0 4 0,-1 0 1,1 0-1,0 0 0,1 0 1,0 0-1,0 0 1,0 1-1,1-1 0,0 0 1,0 1-1,1-1 1,2 9-1,-2-13 9,-1 0-1,1 0 1,1 0-1,-1 0 1,0 0 0,1 0-1,-1 0 1,1-1-1,0 1 1,0-1 0,0 1-1,0-1 1,0 0-1,1 1 1,-1-1 0,1 0-1,-1-1 1,1 1-1,0 0 1,0-1 0,0 0-1,0 1 1,0-1 0,0 0-1,0-1 1,0 1-1,0 0 1,0-1 0,0 0-1,4 0 1,1 0 5,0-1 1,0 0-1,0 0 1,0-1 0,0 0-1,0-1 1,-1 0-1,1 0 1,-1 0 0,0-1-1,0 0 1,0-1-1,0 0 1,-1 0-1,0 0 1,6-7 0,1-1 8,-1 0 0,-1-1 0,0-1 0,-1 0 0,-1 0 0,10-21 0,-18 34-16,9-23 20,-9 24-21,-1 0 0,1-1 0,-1 1 0,0 0 0,1 0 0,-1 0 0,0 0 0,0 0 1,0 0-1,0 0 0,0 0 0,0 0 0,0 0 0,0 0 0,-1-1 0,1 1 0,0 0 0,0 0 0,-1-1 0,0 2 1,0-1-1,1 1 1,-1 0-1,1 0 1,-1 0-1,1 0 1,-1 0-1,0 0 1,1 0-1,-1 0 1,1 0-1,-1 0 0,0 0 1,1 0-1,-1 0 1,1 0-1,-1 1 1,1-1-1,-1 0 1,0 0-1,1 1 1,-1-1-1,1 0 1,-1 1-1,1-1 1,0 0-1,-1 1 0,1-1 1,-1 2-1,-15 13 77,9-7 0,1 1 1,0 0-1,0 0 1,0 0 0,1 1-1,1-1 1,0 1-1,0 0 1,-4 19-1,8-28-67,-1 0 0,1 0-1,0 0 1,0 0 0,-1 1-1,1-1 1,0 0 0,0 0-1,0 0 1,0 0 0,1 1-1,-1-1 1,0 0 0,0 0-1,1 0 1,-1 0 0,1 0-1,-1 0 1,1 0 0,-1 1 0,1-1-1,0-1 1,-1 1 0,1 0-1,0 0 1,0 0 0,0 0-1,-1 0 1,1-1 0,0 1-1,0 0 1,0-1 0,0 1-1,0-1 1,1 1 0,-1-1-1,0 0 1,0 1 0,0-1-1,0 0 1,0 0 0,1 0-1,-1 0 1,0 0 0,0 0-1,2 0 1,2 0 9,1-1 1,-1 0-1,1-1 0,-1 1 0,1-1 1,-1 0-1,0 0 0,7-5 0,9-6 44,-1-2 0,-1-1 0,29-29-1,-26 23-59,36-27-1,-56 47-5,1 0 1,-1 0-1,1 0 0,0 1 1,0 0-1,0-1 0,-1 1 1,1 0-1,0 0 1,0 1-1,4-2 0,-6 3 2,1-1-1,-1 0 0,1 0 1,-1 0-1,0 1 1,1-1-1,-1 1 0,1-1 1,-1 1-1,0 0 0,0-1 1,1 1-1,-1 0 0,0 0 1,0 0-1,0 0 1,0 0-1,0 0 0,0 0 1,0 0-1,0 0 0,0 1 1,-1-1-1,1 0 0,0 2 1,20 39-23,28 84 0,-41-91 105,-8-35-71,0 0-13,-1-1 21,1-1-11,0 1 0,0-1 0,0 1 0,0 0 0,0-1 0,0 1 0,0-1 0,0 1 0,1-1 0,-1 1 0,0 0 0,1-1 0,0-1 0,1-5-7,1-11 35,-1 0 1,-1 0-1,-2-31 0,0 38-10,0 1-1,-1 0 1,0-1-1,-1 1 1,0 0 0,-1 0-1,-6-14 1,9 24-19,1 1 0,-1-1 1,1 0-1,-1 0 0,0 0 1,1 1-1,-1-1 0,0 0 1,1 1-1,-1-1 0,0 1 1,0-1-1,0 1 0,1-1 1,-1 1-1,0-1 0,0 1 1,0 0-1,0-1 0,0 1 1,0 0-1,0 0 0,0 0 1,0 0-1,0 0 0,0 0 1,1 0-1,-1 0 0,-2 0 1,47-12 78,65-8 1,-93 17-92,55-5-19,-66 7 21,1 1 0,-1 0-1,0 1 1,1-1 0,-1 1 0,0 0 0,0 0 0,0 1-1,0 0 1,9 4 0,-13-5 2,0-1-1,1 1 1,-1 0 0,0 1 0,0-1-1,0 0 1,0 0 0,-1 0-1,1 0 1,0 1 0,0-1 0,-1 0-1,1 1 1,-1-1 0,1 1-1,-1-1 1,0 1 0,1-1 0,-1 1-1,0-1 1,0 1 0,0-1 0,0 1-1,-1 2 1,0 5-9,-1 1-1,0-1 1,-5 11 0,-3 19 4,10-36 10,0-1 0,0 0 0,0 0-1,0 0 1,1 0 0,-1 0-1,0 1 1,1-1 0,0 0 0,-1 0-1,1 0 1,0 0 0,0 0 0,0-1-1,0 1 1,1 0 0,-1 0 0,0-1-1,1 1 1,2 2 0,0-2 5,-1 0 0,1 0 0,-1 0 0,1-1 0,0 1 0,-1-1 0,1 0 0,0 0 0,0 0 0,7 0 0,1 0 24,1-1 0,0-1 0,-1 0 0,1 0-1,-1-2 1,16-4 0,-15 3-4,0-1-1,0 0 1,-1-1-1,0-1 1,0 0 0,-1-1-1,21-17 1,-27 20-22,1 0 0,-1-1 0,1 0 0,-2 0 0,1 0 0,-1-1 0,0 1 0,0-1 0,0 0 0,-1 0 0,0-1-1,-1 1 1,0-1 0,0 1 0,1-11 0,-3 15-7,0 1-1,0 0 0,0 0 0,-1 0 1,1 0-1,-1-1 0,1 1 0,-1 0 1,0 0-1,0 0 0,0 0 0,-2-3 0,2 4-1,1 0 1,-1 1-1,1-1 0,-1 0 0,1 1 0,-1-1 0,0 1 0,1-1 0,-1 1 0,0-1 0,0 1 0,1-1 0,-1 1 0,0 0 0,0-1 0,0 1 0,1 0 0,-1 0 0,0-1 0,0 1 0,0 0 0,0 0 0,0 0 0,1 0 0,-1 0 0,0 0 0,0 1 0,0-1 0,0 0 0,1 0 0,-1 0 0,0 1 0,0-1 0,0 1 0,-1 0 0,2-1 1,-1 1-1,0-1 1,0 1 0,1-1-1,-1 1 1,1-1-1,-1 1 1,0 0 0,1-1-1,-1 1 1,1 0 0,-1 0-1,1-1 1,0 1-1,-1 0 1,1 0 0,0 0-1,0-1 1,-1 1-1,1 0 1,0 0 0,0 0-1,0 0 1,0 0 0,0 0-1,0-1 1,0 1-1,0 0 1,1 0 0,-1 0-1,0 0 1,0-1 0,1 1-1,-1 0 1,0 0-1,1 0 1,-1-1 0,1 2-1,1 0 1,0 1-1,0-1 1,0 1-1,0-1 1,0 0-1,0 0 0,1 0 1,-1 0-1,4 2 1,6 2 2,-1-2 0,1 0-1,0 0 1,0-1 0,0-1 0,0 0 0,1 0 0,-1-2-1,1 1 1,21-3 0,-14 0 1,1-1 0,-1-1 0,0-1 0,-1-1 0,35-14 0,-46 16 1,1 0-1,-1-1 1,14-9-1,-20 12-3,0 0 0,0 0 0,0 1 0,0-1 1,0-1-1,-1 1 0,1 0 0,-1 0 0,1 0 0,-1-1 0,0 1 0,0-1 0,0 1 0,0-1 0,0 0 0,-1 1 0,1-5 0,-1 5 1,0 1-1,0 0 1,0-1-1,0 1 1,-1-1-1,1 1 1,-1 0-1,1-1 1,-1 1 0,0 0-1,1 0 1,-1 0-1,0-1 1,0 1-1,0 0 1,0 0-1,0 0 1,0 0-1,0 0 1,0 0-1,0 1 1,0-1-1,0 0 1,-1 1-1,1-1 1,0 0-1,-1 1 1,1 0-1,0-1 1,-1 1-1,1 0 1,-1-1-1,1 1 1,0 0-1,-1 0 1,-1 1-1,-3-2 0,0 1-1,1 0 1,-1 1 0,0-1-1,0 1 1,0 1 0,-8 2-1,10-3 1,1 1 0,0-1 0,0 1 0,-1 0 0,1 0 0,0 0-1,1 0 1,-1 0 0,0 1 0,1-1 0,-1 1 0,1 0 0,0 0 0,0 0 0,0 0 0,0 0-1,0 0 1,1 0 0,-1 1 0,1-1 0,0 0 0,0 1 0,0-1 0,0 5 0,1-3-118,0 0 0,0 0 0,1 1 1,-1-1-1,1 0 0,0 0 1,1 0-1,-1 0 0,1 0 0,0 0 1,0-1-1,0 1 0,1-1 1,0 1-1,0-1 0,3 4 0,31 32-718,-21-25 317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17340,'4'10'2304,"5"5"-1352,1 5-335,0 2 1759,3 7-1152,0-1-263,3 4-353,-1-2-168,0-7-368,-2-2-232,-1-6-600,-2-5-273,-1-10-375,-2-3 1024,-4-12-320,0-3-312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213 258 15707,'-38'6'2712,"26"-5"-2213,0 1 1,0 0-1,1 0 1,-1 1-1,0 1 1,1 0-1,0 1 1,0 0-1,0 0 1,-18 14-1,25-17-463,0 1 1,1 1-1,0-1 1,-1 0-1,1 1 0,1 0 1,-4 4-1,6-8-33,0 1 0,0-1 1,-1 1-1,1-1 0,0 0 1,0 1-1,0-1 0,0 1 0,0-1 1,0 1-1,-1-1 0,1 1 0,0-1 1,0 1-1,1-1 0,-1 1 0,0-1 1,0 1-1,0-1 0,0 1 0,0-1 1,0 1-1,1-1 0,-1 1 1,0-1-1,1 1 0,0 0-1,0 0 0,0-1 1,1 1-1,-1 0 0,0-1 0,0 0 0,1 1 0,-1-1 0,0 0 1,0 1-1,1-1 0,-1 0 0,1 0 0,-1 0 0,2 0 1,6 0 16,23 0 33,52 6 1,-75-5-71,-1 1 0,0 0 0,1 0 0,-1 0 0,0 1 0,0 1 1,-1-1-1,1 1 0,-1 1 0,1-1 0,8 8 0,-14-10 5,0 0 0,0 0-1,0 0 1,0 0 0,0 1 0,0-1 0,-1 0 0,0 1 0,1-1-1,-1 1 1,0-1 0,0 1 0,0 0 0,0 0 0,-1-1 0,1 1-1,-1 0 1,1 4 0,-2-4 29,1 1 0,-1-1 1,0 1-1,0-1 0,0 0 0,0 1 0,-1-1 0,1 0 1,-1 0-1,0 0 0,0 0 0,-4 5 0,-4 2 159,0 0 1,-1 0-1,0-1 0,-1-1 1,-24 14-1,32-20-126,-46 23 563,47-24-594,0 0 1,0 0 0,1 0 0,-1 0 0,0-1-1,0 1 1,0-1 0,-1 1 0,1-1 0,0 0 0,0 0-1,0-1 1,0 1 0,-5-2 0,7 2-46,0-1 0,1 1 0,-1-1 0,0 1-1,1-1 1,-1 1 0,1-1 0,-1 0 0,1 1 0,-1-1 0,1 0 0,-1 0 0,1 1-1,0-1 1,-1 0 0,1 0 0,0 1 0,0-1 0,-1 0 0,1 0 0,0 0 0,0 0 0,0 1-1,0-1 1,0 0 0,0 0 0,0 0 0,0 0 0,1 1 0,-1-3 0,12-29-1026,-10 26 827,118-310-7219,-52 101 5393,-59 195 2548,-9 20-467,0 0 0,1 0-1,-1 0 1,0 0-1,0-1 1,0 1 0,0 0-1,0 0 1,1 0 0,-1 0-1,0 0 1,0 0 0,0 0-1,0 0 1,1 0 0,-1 0-1,0 0 1,0 0 0,0 0-1,0 0 1,1 0 0,-1 0-1,0 0 1,0 1 0,0-1-1,0 0 1,1 0-1,-1 0 1,0 0 0,0 0-1,0 0 1,0 0 0,0 0-1,0 1 1,1-1 0,-1 0-1,0 0 1,0 0 0,0 0-1,0 0 1,0 1 0,0-1-1,0 0 1,0 0 0,0 0-1,0 0 1,0 1-1,0-1 1,0 0 0,0 0-1,8 40 2224,-3 2-963,1 1 0,3-1 1,27 80-1,-29-106-1196,0 1 0,0-2 0,2 1 1,0-1-1,1 0 0,0-1 0,1-1 0,1 1 0,0-2 1,0 1-1,2-2 0,20 16 0,-8-14-252,-24-12 127,-1-1 0,0 1-1,0-1 1,1 0-1,-1 1 1,0-1 0,1 0-1,-1 0 1,0 0 0,1 0-1,-1 0 1,0 0-1,1 0 1,-1 0 0,0 0-1,1-1 1,1 0 0,-3 1 10,0-1 1,1 1 0,-1 0-1,0-1 1,0 1 0,0 0-1,0-1 1,0 1 0,0-1 0,0 1-1,0 0 1,0-1 0,0 1-1,0 0 1,0-1 0,0 1-1,0-1 1,0 1 0,0 0-1,-1-1 1,1 1 0,0 0 0,0-1-1,0 1 1,-1 0 0,1 0-1,0-1 1,0 1 0,-1-1-1,-8-11-353,9 12 357,-102-106-2327,34 38 1620,21 17 983,-54-73-1,97 114 500,12 11-401,16 13-90,-22-12-198,138 81-2286,-138-83 2116,9 6-124,-11-6 209,1 0 0,-1 0 0,0 0 0,0 0 0,0 0 0,1 0 0,-1 1 0,0-1 1,0 0-1,1 0 0,-1 0 0,0 0 0,0 0 0,1 0 0,-1 0 0,0 0 0,1 0 0,-1 0 1,0 0-1,0 0 0,1 0 0,-1-1 0,0 1 0,0 0 0,1 0 0,-1 0 0,0 0 0,0 0 1,0 0-1,1-1 0,-1 1 0,0 0 0,0 0 0,0 0 0,1-1 0,-1 1 0,0 0 0,0-10-628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 16219,'-33'-12'1745,"20"10"-1097,7 2-272,11 1 1072,8 5-655,5-1-473,8 3-32,6 3-232,3 2-64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15 18204,'-2'-2'123,"1"1"-1,-1 0 1,0-1-1,1 1 1,-1 0 0,0 0-1,0 0 1,0 0-1,0 0 1,0 1 0,0-1-1,0 0 1,0 1-1,0 0 1,0-1 0,-1 1-1,1 0 1,0 0 0,0 0-1,0 0 1,0 1-1,0-1 1,0 1 0,0-1-1,0 1 1,0 0-1,0-1 1,0 1 0,0 0-1,0 0 1,-2 2-1,-7 4 365,0 1 0,0 0 0,-16 15 0,20-17-287,-6 6 48,-34 33 373,43-41-586,0 0 1,1 0-1,0 1 0,0-1 1,0 1-1,1 0 0,-1 0 1,1 0-1,-2 6 0,4-10-35,0 0 0,0-1 0,0 1 0,0-1-1,0 1 1,0-1 0,0 1 0,0-1 0,0 1 0,1-1-1,-1 1 1,0-1 0,0 1 0,0-1 0,1 1-1,-1-1 1,0 0 0,1 1 0,-1-1 0,0 1-1,1-1 1,-1 0 0,0 1 0,1-1 0,-1 0-1,1 1 1,-1-1 0,1 0 0,-1 0 0,0 0-1,1 1 1,-1-1 0,1 0 0,-1 0 0,1 0-1,-1 0 1,1 0 0,0 0 0,-1 0 0,1 0-1,-1 0 1,1 0 0,-1 0 0,1 0 0,-1 0-1,2-1 1,36-5-13,-20 3 14,-4 2-26,1 1-1,-1 0 0,0 2 1,0-1-1,-1 2 1,1 0-1,20 7 1,-29-9 16,0 1 0,0 0 0,0 0 1,-1 1-1,1-1 0,0 1 0,-1 0 0,0 0 1,0 1-1,0-1 0,0 1 0,0 0 0,-1 0 1,1 0-1,-1 1 0,0-1 0,-1 1 0,1 0 1,-1-1-1,0 1 0,0 0 0,2 9 0,-3-11 20,-1 1 0,0-1-1,0 1 1,0-1 0,0 0-1,-1 1 1,1-1 0,-1 0 0,0 1-1,0-1 1,0 0 0,0 0-1,-1 0 1,1 0 0,-3 4-1,1-2 38,-1 0 0,0-1 0,-1 1 0,1-1 0,-1 1 0,0-1 0,-8 5 0,0-1 43,0-1-1,0-1 1,0 0-1,-1-1 1,1-1-1,-20 4 1,26-6-134,0-1 1,-1 0-1,1 0 1,-1-1-1,1 0 1,-1 0-1,1-1 1,-8-1-1,12 1-42,1 0 0,0 1 0,0-1-1,0 0 1,0-1 0,0 1 0,0 0 0,0 0-1,0-1 1,0 1 0,1-1 0,-1 0 0,0 1 0,1-1-1,-1 0 1,1 0 0,0 0 0,0 0 0,0 0-1,0 0 1,0 0 0,0-1 0,1 1 0,-1 0-1,0 0 1,1-1 0,0 1 0,0 0 0,0-1-1,0-2 1,1-17-238,1 0-1,2 1 0,5-23 0,9-27-554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16764,'0'0'72,"1"0"0,0 0 0,-1 0 0,1 0 0,0 0 0,-1 0 0,1 0 1,0 0-1,-1 0 0,1 0 0,0 0 0,-1 0 0,1 1 0,-1-1 0,1 0 0,0 0 1,-1 1-1,1-1 0,-1 0 0,1 1 0,-1-1 0,1 1 0,-1-1 0,1 1 1,-1-1-1,1 1 0,-1-1 0,1 1 0,-1-1 0,0 1 0,1-1 0,-1 1 1,0 0-1,0-1 0,0 1 0,1-1 0,-1 1 0,0 1 0,3 31 941,-2-21-429,5 72 825,4 0 1,4-1 0,31 104 0,-43-180-1363,20 54 270,-20-57-283,1 0 1,-1 1-1,1-1 1,0 0 0,0 0-1,0-1 1,0 1 0,1 0-1,-1-1 1,7 5 0,-9-8-25,0 1 0,0 0 1,0-1-1,0 1 1,0 0-1,0-1 1,0 1-1,0-1 0,0 0 1,1 1-1,-1-1 1,0 0-1,0 0 1,0 1-1,1-1 0,-1 0 1,0 0-1,0-1 1,0 1-1,0 0 0,1 0 1,-1 0-1,0-1 1,0 1-1,0-1 1,0 1-1,0-1 0,0 1 1,0-1-1,0 0 1,0 1-1,0-1 1,0 0-1,0 0 0,0 0 1,0 1-1,-1-1 1,1 0-1,0 0 1,0-2-1,2-2 21,-1 0 0,0 0-1,0 0 1,-1 0 0,0-1 0,0 1-1,1-10 1,-1-7-4,-1 0 0,0 0 0,-2 0 0,-1 0 0,-1 0 0,0 1 0,-2-1 0,-1 1 0,0 1 0,-1-1 0,-20-33 0,8 27-142,19 27 111,1-1-1,0 1 1,-1-1 0,1 1 0,-1-1-1,1 1 1,-1-1 0,1 1-1,-1-1 1,1 1 0,-1 0 0,1-1-1,-1 1 1,1 0 0,-1 0 0,0-1-1,1 1 1,-1 0 0,0 0-1,1 0 1,-1 0 0,0-1 0,1 1-1,-1 0 1,1 0 0,-1 0 0,0 1-1,1-1 1,-1 0 0,0 0 0,1 0-1,-1 0 1,0 1 0,1-1-1,-1 0 1,1 0 0,-1 1 0,1-1-1,-1 1 1,1-1 0,-1 0 0,1 1-1,-1-1 1,1 1 0,-1-1 0,1 1-1,-1 0 1,-1 4-15,0 1-1,0-1 1,1 0 0,0 0-1,0 1 1,0-1 0,1 1-1,0-1 1,0 1 0,0-1-1,1 0 1,0 1 0,1 5-1,1 2-1,0 0-1,1-1 0,1 1 0,8 17 0,-10-25 22,0 0 0,0 0 0,0 0-1,1-1 1,0 1 0,0-1 0,0 0 0,0 0 0,0 0 0,1-1 0,0 1-1,0-1 1,0 0 0,0 0 0,0-1 0,1 0 0,-1 0 0,1 0 0,-1 0-1,7 0 1,-5-1 12,0-1 1,0 0-1,1 0 0,-1-1 0,0 0 0,0 0 0,0 0 1,0-1-1,0 0 0,-1-1 0,1 1 0,0-1 0,-1-1 1,0 1-1,0-1 0,7-5 0,-5 3 11,-1-1 0,0 0 0,0 0 0,-1-1 0,1 0 0,-2 0 0,1 0 0,8-17 0,-12 20-16,1-1 1,-1 1 0,0-1 0,-1 0 0,1 1 0,-1-1 0,0 0-1,-1 0 1,1 0 0,-1 0 0,0 0 0,0 1 0,-1-1 0,0 0-1,0 0 1,-2-6 0,3 11-10,-1 0 0,1 0 0,0 1 0,0-1 0,-1 0 0,1 0 0,0 0 0,-1 0 0,1 0 0,-1 1 0,1-1 0,-1 0 0,1 0 0,-1 1 0,0-1 0,1 1 0,-1-1 0,0 0 0,0 1 0,1-1 0,-1 1 0,0-1 0,0 1 0,0 0 0,1-1 0,-1 1 0,0 0 0,0 0 0,0 0 0,0-1 0,0 1 0,0 0 0,0 0 0,0 0 0,0 0 0,1 1 0,-1-1 0,0 0 0,0 0 0,0 0 0,-1 1 0,-1 1-3,1-1 0,-1 1 1,1 0-1,-1 0 0,1 0 1,0 0-1,0 0 1,0 1-1,0-1 0,0 1 1,-2 4-1,0 2 0,0 0 0,0 0 0,1 1 0,0 0 1,1-1-1,0 1 0,0 0 0,1 0 0,1 1 0,-1-1 0,2 0 0,-1 0 0,1 0 0,1 0 1,5 18-1,-6-23 14,1 1-1,0-1 1,1 0 0,-1 0 0,1 0 0,0 0 0,0 0 0,0-1 0,1 1 0,0-1 0,0 0 0,0 0 0,0 0 0,1 0 0,-1-1-1,1 0 1,0 0 0,0 0 0,0-1 0,0 1 0,0-1 0,1 0 0,-1-1 0,1 0 0,0 1 0,-1-2 0,1 1 0,0-1-1,5 0 1,-3 0 8,0-1 0,0-1 0,0 1-1,0-1 1,0-1 0,-1 0 0,1 0-1,-1 0 1,0-1 0,0 0 0,0 0-1,-1-1 1,1 1 0,-1-2 0,0 1-1,7-8 1,-2 0 10,-1 0-1,0 0 0,-1-1 1,0 0-1,-1-1 0,12-29 1,-13 28-12,-1-1 1,-1-1 0,0 1-1,-2-1 1,0 0 0,1-28-1,-5 39-40,-1 6 8,-4 15 1,-4 24 17,6-13 4,1 0 0,0 45 0,3-61 3,0 0 1,1 0 0,0-1 0,1 1 0,0-1-1,0 1 1,1-1 0,0 0 0,0 0-1,1 0 1,8 13 0,-11-20-27,-1 0 0,1 1 0,0-1 1,0 0-1,0 0 0,0 0 0,0 0 1,0 0-1,0 0 0,1 0 0,-1 0 0,0 0 1,0-1-1,1 1 0,-1 0 0,0-1 0,1 1 1,-1-1-1,1 0 0,-1 1 0,1-1 0,-1 0 1,1 0-1,-1 0 0,1 0 0,-1 0 0,1 0 1,-1 0-1,1 0 0,-1-1 0,0 1 0,1-1 1,-1 1-1,1-1 0,-1 1 0,2-2 0,-1 0-117,1 0-1,0-1 0,-1 1 0,1-1 0,-1 0 1,0 0-1,0 0 0,0 0 0,0 0 1,0 0-1,-1 0 0,1 0 0,-1-1 0,1-4 1,2-12-207,-1 0 0,1-29 0,-4-5-381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16211,'-12'20'1745,"7"1"-1089,2-6-264,4-2 1320,2 0-879,7-4-825,-3-1-464,5-2 424,2 0-121,0-5-111</inkml:trace>
  <inkml:trace contextRef="#ctx0" brushRef="#br0" timeOffset="1">173 0 18116,'-2'39'1784,"2"10"-1048,-1 1-199,1 9 815,3 2-184,2-1-184,4-1-168,4-4-271,1-7-81,2-6-272,1-6-184,-1-11-664,0-7-361,-3-15 825,-2-8-168,-7-13-160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17036,'2'4'203,"1"0"0,-1-1 1,1 1-1,0-1 0,0 1 1,0-1-1,0 0 0,1 0 1,-1 0-1,1-1 1,0 1-1,-1-1 0,1 0 1,6 3-1,-3-3 73,0 0 0,0 0 0,0 0 0,0-1 0,0 0 0,1-1 0,-1 0 0,11 0 0,-8-2-43,1 1-1,0-1 1,-1 0-1,0-1 1,0-1-1,1 1 0,-2-1 1,1-1-1,0 0 1,-1-1-1,0 1 1,9-9-1,-15 11-170,0-1 1,0 0-1,0 0 0,0 0 0,-1-1 0,1 1 0,-1 0 1,0-1-1,-1 0 0,1 1 0,1-7 0,-3 10-55,0 0-1,1 0 0,-1 0 0,0-1 0,0 1 0,0 0 1,0 0-1,0 0 0,0-1 0,0 1 0,0 0 0,0 0 1,0 0-1,-1 0 0,1 0 0,-1-1 0,1 1 0,-1 0 1,1 0-1,-1 0 0,1 0 0,-1 0 0,0 0 1,0 0-1,1 0 0,-1 1 0,0-1 0,0 0 0,0 0 1,0 1-1,0-1 0,0 0 0,0 1 0,0-1 0,0 1 1,0 0-1,-1-1 0,1 1 0,0 0 0,0 0 0,0-1 1,0 1-1,-1 0 0,1 0 0,0 0 0,0 0 1,0 1-1,-1-1 0,-1 1 0,-3 0-7,0 0 1,1 1-1,-1 0 1,1 0-1,-1 1 1,1-1-1,0 1 0,0 1 1,0-1-1,0 0 1,0 1-1,1 0 1,0 0-1,-6 8 0,5-8 4,1 1 0,1 1 0,-1-1 0,1 0 0,0 1 0,0-1 0,0 1 0,1 0 0,0 0-1,0 0 1,0 0 0,1 1 0,-1 8 0,2-13 0,0 0-1,0 0 1,1-1-1,-1 1 1,0 0-1,1 0 1,-1-1-1,1 1 1,0 0 0,-1-1-1,1 1 1,0-1-1,0 1 1,0-1-1,0 1 1,0-1 0,3 2-1,-2 0 3,1-1 0,0 0 0,0 0 0,1-1 0,-1 1 0,0 0 0,1-1 0,4 1 0,8 2 11,0-1 0,1-1 1,19-1-1,-14 1-8,-2-1 5,14 1 0,46 10 0,-72-11-8,-1 1 1,1 0-1,0 1 1,0 0 0,-1 0-1,0 0 1,0 1-1,0 0 1,0 1-1,0 0 1,8 7-1,-7 0-13,0-2 711,-7-11-674,-1 1 1,0-1 0,1 1-1,-1 0 1,1-1-1,-1 1 1,0-1-1,1 1 1,-1-1-1,0 0 1,0 1 0,1-1-1,-1 1 1,0-1-1,0 1 1,0-1-1,0 0 1,0 1-1,0-1 1,0 1 0,0-1-1,0 0 1,0 1-1,0-1 1,0 0-1,1-43 414,-3 1 0,-1-1-1,-13-63 1,5 34-396,10 70-55,1 0 0,0 0 0,-1 1 0,1-1 0,0 0 0,0 0 0,1 0 0,-1 0 0,1 0 0,-1 0 0,2-3 0,-1 5-13,0 0 0,0 0 0,0 0 1,-1 0-1,1 0 0,0 1 0,0-1 0,0 0 1,1 0-1,-1 1 0,0-1 0,0 1 1,0-1-1,0 1 0,1 0 0,-1-1 1,0 1-1,0 0 0,1 0 0,-1 0 0,0 0 1,0 0-1,1 0 0,-1 0 0,0 0 1,0 0-1,1 1 0,0-1 0,8 2-444,0 1 0,-1 0-1,18 8 1,2 0-114,-14-6 23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212 470 17348,'0'-1'96,"1"0"0,-1 0 1,0 0-1,1 0 0,-1 0 1,0-1-1,0 1 0,0 0 1,0 0-1,0 0 0,0 0 1,-1 0-1,1-1 0,0 1 1,0 0-1,-1 0 0,1 0 1,-1 0-1,1 0 0,-1 0 1,1 0-1,-1 0 1,0 0-1,0 0 0,1 0 1,-1 1-1,0-1 0,0 0 1,0 0-1,0 1 0,0-1 1,0 0-1,0 1 0,0-1 1,0 1-1,0 0 0,0-1 1,0 1-1,0 0 0,0-1 1,-1 1-1,0 0 0,-3 0 90,1 0-1,-1 0 1,1 0 0,0 0-1,-1 1 1,1 0 0,-1 0-1,1 0 1,-8 4-1,1 0-29,0 1 0,1 1 0,0 0 0,0 0-1,0 1 1,-10 12 0,14-14-99,0 0-1,1 1 0,0 0 1,0 0-1,0 0 0,1 0 1,1 1-1,-1-1 1,1 1-1,-2 9 0,4-16-39,1 0-1,-1 0 1,1 1-1,0-1 1,0 0-1,0 1 1,0-1-1,0 0 1,0 1-1,0-1 1,0 0-1,0 1 1,1-1-1,-1 0 1,0 0-1,1 1 1,-1-1-1,1 0 1,1 2-1,-1-2-4,0 0 0,-1-1 0,1 1-1,0-1 1,0 1 0,0-1 0,0 1 0,0-1-1,0 0 1,0 1 0,0-1 0,0 0 0,0 0-1,0 0 1,1 1 0,-1-1 0,0-1 0,0 1-1,1 0 1,4-1 14,0 0-1,0-1 1,-1 0-1,1 0 1,0 0-1,-1-1 0,8-4 1,5-7 26,0 0 1,-1-2-1,-1 0 1,0 0-1,-1-2 0,-1 0 1,0 0-1,-2-1 1,14-28-1,-19 33 8,-9 16 0,-8 26 1,6-7-39,2 0-1,0 1 1,1-1-1,4 38 1,-2-53-6,0 1 0,1-1 1,-1 0-1,1 0 0,1 0 0,-1 0 1,1 0-1,7 11 0,-8-14 6,0 0 0,1 0 0,0-1 0,-1 1 0,1-1 0,0 1 0,0-1 0,1 0 0,-1 0 0,0 0 0,1-1 0,-1 1 0,1-1 0,-1 0 0,1 0 0,6 1 0,-3-1 27,1-1-1,-1 0 0,1 0 0,-1-1 0,0 0 0,1 0 0,-1 0 0,0-1 0,0 0 0,0-1 0,0 0 0,0 0 1,0 0-1,-1-1 0,0 0 0,1 0 0,-1 0 0,-1-1 0,1 0 0,6-7 0,0-3 60,1 1 1,-2-2-1,0 1 0,-1-2 0,0 1 0,12-32 1,-8 11 11,-2-1 1,-1 0 0,9-56 0,-16 64-80,-1 1 0,-2-1 0,-1 1 0,-1-1 0,-6-37 0,6 62-44,0-1 0,-1 1 0,1 0 0,-1 0 0,-3-5 0,5 9 3,0 0-1,0 1 1,-1-1 0,1 0 0,0 1-1,-1-1 1,1 1 0,-1-1 0,1 1-1,0-1 1,-1 1 0,1-1 0,-1 1 0,1-1-1,-1 1 1,0 0 0,1-1 0,-1 1-1,1 0 1,-1 0 0,0-1 0,1 1 0,-1 0-1,0 0 1,1 0 0,-1 0 0,0-1-1,1 1 1,-1 0 0,0 0 0,1 1-1,-1-1 1,0 0 0,1 0 0,-1 0 0,0 0-1,1 1 1,-1-1 0,1 0 0,-1 0-1,0 1 1,1-1 0,-1 0 0,1 1 0,-1-1-1,1 1 1,-1-1 0,1 1 0,-1-1-1,1 1 1,0-1 0,-1 1 0,1-1 0,-1 2-1,-4 5 7,0 1 0,0 0 0,1 1 0,0-1 0,0 1 0,1-1 0,-4 14 0,-11 67-30,15-68 25,1 0 0,1 0 1,0 0-1,2 0 0,1-1 0,0 1 0,6 24 0,-3-29 10,0 0 1,1-1-1,0 1 1,1-1-1,1-1 0,0 1 1,1-2-1,1 1 1,17 18-1,-25-29-34,10 10 73,0-1 0,18 14-1,-28-24-120,1 0 0,-1 0 0,1 0 0,0 0 1,0-1-1,0 1 0,-1-1 0,1 0 0,1 0 0,-1 0 0,0 0 0,0 0 0,0-1 0,0 1 0,1-1 0,-1 0 0,0 0 1,0 0-1,6-1 0,-7 0-69,0-1 0,1 1 0,-1 0 0,0 0 1,0-1-1,0 1 0,-1-1 0,1 0 0,0 0 0,-1 1 0,1-1 1,-1 0-1,1 0 0,1-4 0,15-35-518,-12 26 282,10-29-376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212 215 20516,'-5'-3'198,"0"1"-1,0-1 1,-1 2-1,1-1 1,-1 0-1,1 1 1,-1 0 0,1 0-1,-1 1 1,0 0-1,1 0 1,-1 0-1,1 0 1,-1 1-1,0 0 1,1 0-1,-1 1 1,1 0-1,-9 3 1,7-1-130,1-1 0,0 1 0,0 0 0,0 0 0,0 1 0,0 0 0,1 0 0,0 0 1,0 1-1,1 0 0,-1 0 0,1 0 0,0 0 0,-5 12 0,7-13-54,1 0 1,-1-1-1,1 2 0,-1-1 0,1 5 1,1-9-13,-1 0 1,1 0-1,0 0 1,0 0-1,0 0 1,0 0-1,0 0 1,0 0-1,1 1 1,-1-1 0,0 0-1,0 0 1,1 0-1,-1 0 1,0-1-1,1 1 1,-1 0-1,1 0 1,0 0-1,-1 0 1,1 0 0,0-1-1,-1 1 1,1 0-1,0 0 1,0-1-1,0 1 1,-1-1-1,1 1 1,0-1-1,0 1 1,0-1 0,1 1-1,3 0 3,0-1 0,-1 0 0,1 0 0,0 0 1,-1 0-1,1-1 0,0 0 0,-1 0 0,1 0 0,-1 0 0,9-5 0,48-26 26,-21 7 1,-2-1-1,-1-2 1,-1-2 0,-1-1-1,-2-2 1,45-57 0,-72 82-24,-2 3-2,-1 1 0,1-1 0,-1 1-1,-1-1 1,1 0 0,2-8 0,-4 5 4,-7 11 0,-9 14 1,6-1-11,0 0 0,1 1 0,1 0 0,1 0 0,0 1 0,1 0 0,1 0 0,0 0 0,2 0 0,0 1 0,1-1 0,2 28 0,0-40-1,0 0 1,0 0 0,0-1 0,1 1 0,0 0 0,0 0 0,0-1 0,6 9 0,-7-12-1,0 0 1,1 0-1,-1 0 1,1 0-1,0 0 1,-1 0-1,1-1 1,0 1-1,0-1 1,0 0-1,0 1 1,0-1-1,1 0 1,-1 0-1,0 0 0,0-1 1,1 1-1,-1 0 1,1-1-1,-1 1 1,0-1-1,1 0 1,4 0-1,-1-1-9,1-1 0,-1 0 1,1 0-1,-1 0 0,0-1 0,1 1 0,-1-1 0,-1-1 0,1 1 0,0-1 0,-1 0 0,0-1 0,6-5 1,4-6-46,0 0 1,22-32 0,-30 37 30,-2 5-4,0-1 0,0 1 1,-1-1-1,-1-1 1,1 1-1,3-10 0,-7 17 28,0 0-1,0 0 0,0 0 1,0 0-1,-1 0 0,1 0 1,0 0-1,0 0 0,0 0 0,0 0 1,0 0-1,0 0 0,0 0 1,0 0-1,0 0 0,0 0 1,0 0-1,0 0 0,-1-1 0,1 1 1,0 0-1,0 0 0,0 0 1,0 0-1,0 0 0,0 0 1,0 0-1,0 0 0,0 0 0,0 0 1,0 0-1,0 0 0,0 0 1,0 0-1,0 0 0,0-1 1,0 1-1,0 0 0,0 0 0,0 0 1,0 0-1,0 0 0,0 0 1,0 0-1,0 0 0,0 0 0,0 0 1,0 0-1,0 0 0,0-1 1,0 1-1,0 0 0,0 0 1,0 0-1,0 0 0,0 0 0,0 0 1,0 0-1,0 0 0,0 0 1,0 0-1,0 0 0,0 0 1,0 0-1,1 0 0,-5 4-5,1 3 5,0 0 0,0 0 0,1 0 0,1 0 0,-1 0 0,1 0 0,0 1 0,0-1 0,1 0 0,0 1 0,1-1 0,0 0 0,0 1 0,0-1 0,1 0 0,0 0 0,0 0 0,1 0 0,0 0 0,0-1 0,0 1 0,1-1 0,8 11 0,-7-11-2,-1 0 0,1-1 1,0 0-1,1 0 0,-1 0 1,1-1-1,0 1 1,0-2-1,0 1 0,1-1 1,6 3-1,-8-4-1,1 0 0,-1-1 0,0 0 0,1 0 0,-1 0 0,1-1 0,0 0 0,-1 0 0,1 0 0,-1 0 0,1-1 0,-1 0 0,0-1 0,1 1 0,7-4 0,-9 3 2,1 0 0,-1 0 0,0-1 0,1 1 0,-1-1 0,0 0 0,-1-1 0,1 1 0,-1 0 0,1-1 0,-1 0 0,0 0 0,3-6 0,-2 3 17,-1 1 0,0-1 0,-1 0 0,0 0 0,0 0 0,0-1 0,-1 1 0,0-9 1,0-5 81,-2 1 1,-1-1 0,0 1-1,-1 0 1,-10-31 0,13 51-129,0-1 1,0 1-1,-1-1 0,1 1 1,0-1-1,0 0 1,0 1-1,0-1 0,0 0 1,0 1-1,0-1 0,0 1 1,0-1-1,0 0 1,0 1-1,1-1 0,-1 1 1,0-1-1,0 0 0,1 1 1,-1-1-1,0 1 1,0-1-1,1 1 0,-1-1 1,1 1-1,-1-1 0,0 1 1,1 0-1,-1-1 1,1 1-1,-1-1 0,1 1 1,0 0-1,-1 0 0,1-1 1,-1 1-1,1 0 1,-1 0-1,1 0 0,0-1 1,-1 1-1,2 0 0,31 2-736,-25-2 745,22 4-407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20268,'-74'42'3253,"57"-33"-2752,-1 0 0,1 1 0,1 1 0,0 1 0,-25 22 0,40-33-485,0 0 0,0 0 0,-1 1 0,1-1-1,0 0 1,0 1 0,0-1 0,0 1 0,0-1 0,0 1 0,1-1 0,-1 1 0,1-1 0,-1 1-1,1 0 1,-1-1 0,1 1 0,0 0 0,0 0 0,-1-1 0,2 1 0,-1 0 0,0 0 0,0-1-1,0 1 1,2 3 0,-1-4-13,0 1 0,1 0-1,0 0 1,-1-1 0,1 1 0,0-1-1,0 1 1,0-1 0,0 0 0,0 1-1,0-1 1,0 0 0,0-1 0,1 1-1,-1 0 1,0-1 0,0 1 0,5 0-1,72 8-36,-53-8-9,-1 2-1,0 1 0,0 1 0,29 9 0,-50-12 35,0-1 1,0 1-1,0 0 0,-1 0 0,1 0 0,0 1 1,-1-1-1,0 1 0,1-1 0,-1 1 1,0 0-1,-1 1 0,4 3 0,-5-5 6,0 0-1,-1 0 1,1 0-1,0 0 1,-1 0-1,1 0 1,-1 0-1,0 0 1,0 0-1,0 0 1,0 0-1,0 0 1,0 1-1,0-1 0,-1 0 1,1 0-1,-1 0 1,1 0-1,-1 0 1,0 0-1,0 0 1,0 0-1,0-1 1,0 1-1,0 0 1,-1-1-1,-2 4 1,-5 4-364,-1 1 0,0-2 0,0 1 0,-1-2 0,0 1 0,-1-1 0,1-1 0,-18 7 0,4-1-39,24-11-270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2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123 236 18452,'-14'13'613,"0"1"0,1 1 0,1 0 0,-17 26 1,23-31-463,1 0 0,0 1 0,0-1 0,1 1 0,0 0 1,1 0-1,0 1 0,-2 20 0,5-30-126,0 0 0,0 0 0,0 1 0,0-1 0,0 0 0,0 0 0,1 0 0,-1 0 0,1 0 0,0 0 0,-1 1 0,1-1 0,0-1 0,0 1 0,2 2 0,-3-3 0,1 0 1,0 0-1,1 0 1,-1 0-1,0 0 1,0 0-1,0-1 1,0 1-1,1 0 1,-1-1-1,0 1 1,1-1-1,-1 1 1,0-1-1,1 0 1,-1 0-1,0 0 1,2 1-1,2-2 28,-1 1 1,1-1-1,-1 0 0,0 0 0,1 0 0,-1 0 0,0-1 1,0 0-1,0 0 0,0 0 0,0 0 0,0-1 0,3-2 1,12-13 180,0 1 0,-1-2 0,-1-1 0,-1 0 0,19-30 0,-17 20 11,-1 0 0,-2-2 0,17-47 0,-30 72-215,3-5 55,-1-1 0,0 0 0,0 0 0,-1-1 0,-1 1 0,-1-1 0,1-23 0,-2 36-80,0 0 1,0 0-1,0 0 1,0 0-1,0 0 1,0 1-1,0-1 1,-1 0 0,1 0-1,0 0 1,0 0-1,-1 1 1,1-1-1,-1 0 1,1 0-1,-1 0 1,1 1-1,-1-1 1,1 0 0,-1 1-1,1-1 1,-1 0-1,0 1 1,1-1-1,-1 1 1,0-1-1,0 1 1,1 0-1,-1-1 1,0 1 0,0 0-1,0-1 1,0 1-1,1 0 1,-1 0-1,0 0 1,0 0-1,0 0 1,0 0 0,0 0-1,0 0 1,0 0-1,1 0 1,-1 0-1,0 0 1,0 1-1,0-1 1,0 0-1,0 1 1,-3 1 5,1 0-1,-1 0 1,1 0-1,0 0 1,0 1-1,0-1 1,0 1-1,0 0 1,1 0-1,-4 4 1,-2 8 24,0 0 0,2 0 0,-1 1 1,2 0-1,0 0 0,1 0 0,0 0 0,1 1 0,1 0 0,1 0 1,1-1-1,0 1 0,4 31 0,-2-41-16,-1 1 1,1-1-1,1 0 1,-1 0-1,1 0 0,0 0 1,1 0-1,0 0 0,0-1 1,0 1-1,1-1 1,0-1-1,0 1 0,0-1 1,1 1-1,6 4 0,-7-7 1,0 0-1,0 0 0,0-1 1,0 1-1,1-1 0,-1 0 1,1 0-1,-1-1 0,1 0 1,-1 0-1,1 0 0,0 0 1,0-1-1,-1 0 1,1 0-1,0-1 0,0 0 1,-1 0-1,1 0 0,-1 0 1,11-5-1,-6 1 5,1-1 1,-1 0-1,0-1 0,0 0 1,-1 0-1,0-1 0,0-1 1,-1 1-1,0-1 1,-1-1-1,10-14 0,-2-1 8,0-1-1,-2-1 1,14-38 0,-21 52-148,-10 32 56,1 1 32,1-2 15,1 0-1,1 0 1,1-1 0,5 32 0,-5-44 17,1 1 0,-1-1 1,1 0-1,0 0 0,0 0 0,1 0 0,-1-1 0,1 1 0,3 4 0,-4-7 1,0 0 0,0 0 0,0 0 0,0-1 0,1 1 0,-1 0 0,0-1 0,1 0 0,-1 0 0,1 1 0,-1-1 0,1-1-1,0 1 1,-1 0 0,1-1 0,0 1 0,-1-1 0,6 0 0,-2 0 4,1-1 0,-1 0 0,0-1 1,0 0-1,1 1 0,-1-2 0,0 1 0,0-1 0,-1 0 1,1 0-1,-1-1 0,1 0 0,-1 0 0,9-8 0,-2-1 22,0 0 0,-1-1-1,0 0 1,12-20 0,-13 16 7,0-1 0,-1-1 0,10-29 1,-17 41-33,1-2 0,-1 1 0,0 0 0,-1 0 0,0-1 0,0 1 0,-1-1 0,0 1 1,-1-1-1,-2-10 0,3 18-10,-1 0 0,1 0 0,0 1 0,-1-1 0,1 1 0,-1-1 0,0 0 0,0 1 0,1-1 0,-1 1 0,0-1 0,0 1 0,0 0 0,0-1 0,-1 1 0,1 0 0,0 0 0,-1 0 0,1 0 0,0 0 0,-1 0 0,1 0 0,-1 0 0,1 1 0,-1-1 0,0 1 0,1-1 0,-1 1 0,0-1 0,1 1 0,-1 0 0,0 0 0,1 0 0,-1 0 0,0 0 0,0 0 0,1 0 0,-1 1 0,0-1 0,1 1 0,-1-1 0,0 1 0,1 0 0,-1-1 0,1 1 0,-1 0 0,1 0 0,0 0 0,-1 0 0,1 0 0,0 0 0,0 1 0,-1-1 0,1 0 0,0 1 0,0-1 0,1 1 0,-1-1 0,0 1 0,0-1 0,0 3 0,-2 2-51,1 1 0,0 0 0,0 0 0,1 0 0,-1 0 0,2 0-1,-1 1 1,1-1 0,0 0 0,0 0 0,1 0 0,0 1 0,0-1 0,1 0 0,0 0 0,0 0 0,1-1 0,-1 1 0,1 0 0,1-1 0,0 0 0,-1 0 0,2 0 0,-1 0 0,1-1 0,0 1 0,0-1 0,0-1 0,1 1 0,0-1 0,0 0 0,0 0 0,0 0 0,0-1 0,1 0 0,0 0 0,13 3 0,-17-5 9,0-1 1,0 0-1,0 0 1,0 0-1,0 0 1,0 0 0,0 0-1,0-1 1,0 1-1,0-1 1,0 0 0,0 0-1,-1 0 1,1 0-1,0-1 1,4-2-1,9-15-464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20844,'-5'8'1633,"0"7"-1249,2-4-176,3 4 192,-1-3-2752,1-7 2159,-3-14-1071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3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19092,'4'6'2153,"2"9"-1377,1 9-216,3 7 1160,0 10-624,3 4-199,0 6-385,1-1-88,0-4-136,-2-5-160,-2-11-376,-2-4-168,-5-16-576,-16-14-561,-5-9 1145,-11-11-240,-8-8-136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29 115 15075,'-6'-5'650,"3"2"-309,0-1-1,0 1 1,1 0 0,-1-1-1,-4-6 1,7 9-252,0 0 1,-1 0 0,1 0 0,0 0-1,0 1 1,0-1 0,-1 0-1,1 0 1,0 0 0,0 0 0,0 0-1,0 0 1,1 0 0,-1 0-1,0 0 1,0 1 0,0-1 0,1 0-1,-1 0 1,1 0 0,-1 0-1,0 1 1,1-1 0,-1 0 0,1 0-1,0 1 1,-1-1 0,1 0 0,0 1-1,-1-1 1,1 1 0,0-1-1,1 0 1,8-5 530,0 0 0,0 1 0,1 0 0,0 1-1,0 0 1,21-5 0,-1 4 27,43-4-1,-51 8-549,0 1 1,0 0-1,0 2 0,0 1 1,0 1-1,-1 0 0,1 2 1,-1 1-1,22 10 1,-34-13-87,0 1 0,0 1 0,-1 0 0,0 0 0,0 1 0,-1 0 0,1 1 1,-1 0-1,7 10 0,-10-12 8,0 2 1,-1-1 0,0 0-1,0 1 1,-1 0-1,0 0 1,0 0-1,-1 0 1,0 1 0,0-1-1,-1 0 1,0 1-1,-1 10 1,-1-8 66,0 0 1,0 0-1,-2 0 0,1-1 0,-1 1 1,-1 0-1,0-1 0,0 0 1,-1 0-1,0 0 0,-1 0 1,0-1-1,-1 0 0,0-1 1,0 1-1,-14 12 0,9-11 49,0 0 0,0 0 0,-1-1 0,-1-1 0,1 0 0,-1-1-1,-1 0 1,1-1 0,-1-1 0,0 0 0,-19 3 0,17-5-77,-1-1 1,1-1-1,0-1 0,-31-2 1,44 2-157,0-1-1,0 1 1,-1-1 0,1 0-1,0 0 1,0-1 0,0 1-1,0-1 1,0 0 0,1 0-1,-1 0 1,0 0 0,1-1-1,0 1 1,-1-1 0,1 0-1,0 0 1,1 0 0,-1 0-1,0-1 1,1 1 0,0-1-1,0 0 1,0 1 0,-2-6-1,4 7-60,-1 0 0,1 0 0,0 0 0,-1-1 0,1 1 0,0 0 0,0 0-1,0 0 1,1 0 0,-1-1 0,1 1 0,-1 0 0,1 0 0,0 0 0,-1 0-1,1 0 1,0 0 0,0 0 0,1 0 0,-1 1 0,3-4 0,2-1-287,0-1 0,1 1 0,14-10 0,-20 16 432,31-22-1114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13179,'0'-10'1216,"0"7"-852,0 0 1,0 0-1,-1 0 1,1 0-1,0-1 0,-1 1 1,0 0-1,0 0 1,0 0-1,0 0 0,0 0 1,-3-4-1,3 7-305,1 0 0,-1 0 0,1 0 0,0 0 0,-1 0 0,1 0 0,-1 0 0,1 0 0,0 0 0,-1 0 0,1 0 0,-1 0 0,1 0 0,0 0 0,-1 1 0,1-1 0,-1 0 0,1 0 0,0 0 0,-1 1 0,1-1 0,0 0 0,0 0 0,-1 1 0,1-1 0,0 0 0,-1 1 0,1-1 0,0 0 0,0 1 0,0-1 0,0 0 0,-1 1-1,1-1 1,0 1 0,0-1 0,0 0 0,0 1 0,0-1 0,0 1 0,0-1 0,0 0 0,0 1 0,-5 21 453,3 0-409,1 1-1,1-1 1,0 0-1,2 0 1,1 1-1,0-1 0,2-1 1,1 1-1,15 40 1,-19-59-92,-1 0 0,1-1 0,-1 1 0,1 0 0,0 0 0,0-1 0,0 1 0,0-1 0,0 0 1,1 1-1,2 1 0,-4-4-3,-1 1 1,1-1-1,0 0 1,-1 0-1,1 1 1,0-1-1,-1 0 1,1 0-1,0 0 0,0 0 1,-1 0-1,1 0 1,0 0-1,-1 0 1,1 0-1,0 0 1,-1 0-1,1 0 1,0 0-1,1-1 1,-1 0 5,0 0 0,0 1 1,0-1-1,0 0 0,0 0 1,0-1-1,0 1 1,0 0-1,0 0 0,0 0 1,-1 0-1,1-1 0,1-2 1,3-11 109,0-1 0,-1 0 0,0 0 1,-1-1-1,-1 1 0,-1-1 0,0 1 1,-1-1-1,-1 1 0,-1-1 0,-4-21 1,4 35 32,2 12-105,3 14-36,-2-23-16,-1 1 0,0-1-1,1 1 1,-1-1 0,1 1 0,-1-1-1,1 0 1,-1 1 0,1-1 0,0 0-1,-1 1 1,1-1 0,-1 0 0,1 0 0,0 0-1,-1 1 1,1-1 0,0 0 0,-1 0-1,1 0 1,0 0 0,-1 0 0,1 0-1,0 0 1,-1 0 0,1 0 0,0-1-1,-1 1 1,1 0 0,-1 0 0,1-1-1,0 1 1,-1 0 0,1-1 0,-1 1 0,1-1-1,31-18-12,-20 11 12,-7 5 1,1 0 0,-1 1 0,0-1 0,1 1-1,-1 0 1,1 1 0,0-1 0,-1 1-1,1 0 1,0 0 0,0 1 0,0 0-1,0 0 1,0 0 0,0 1 0,-1 0 0,1 0-1,0 0 1,0 1 0,-1 0 0,1 0-1,-1 0 1,0 1 0,1-1 0,-1 1-1,0 1 1,-1-1 0,6 5 0,59 61 36,-69-69-34,0 0 1,0 0-1,0 0 1,0 0-1,1 1 0,-1-1 1,0 0-1,0 0 1,0 0-1,0 0 1,0 0-1,0 0 1,0 1-1,1-1 0,-1 0 1,0 0-1,0 0 1,0 0-1,0 0 1,0 0-1,0 0 1,1 0-1,-1 0 1,0 0-1,0 0 0,0 0 1,0 0-1,1 0 1,-1 0-1,0 0 1,0 0-1,0 0 1,0 0-1,1 0 0,-1 0 1,0 0-1,0 0 1,0 0-1,0 0 1,0 0-1,1 0 1,-1 0-1,0 0 0,0 0 1,0 0-1,0 0 1,0-1-1,0 1 1,1 0-1,-1 0 1,0 0-1,0 0 0,0 0 1,0-13 106,-8-14 97,-3-1 66,-1 0 0,-1 1 0,-1 1 0,-22-31 0,36 57-272,-1-1 1,1 1-1,0 0 1,0 0-1,0 0 1,-1-1-1,1 1 1,0 0-1,0 0 1,0-1-1,0 1 1,-1 0-1,1-1 1,0 1-1,0 0 1,0 0 0,0-1-1,0 1 1,0 0-1,0-1 1,0 1-1,0 0 1,0 0-1,0-1 1,0 1-1,0 0 1,0-1-1,0 1 1,0 0-1,1 0 1,-1-1-1,0 1 1,0 0-1,0 0 1,0-1-1,1 1 1,-1 0-1,0 0 1,0-1-1,0 1 1,1 0-1,-1 0 1,0 0-1,0-1 1,1 1-1,-1 0 1,0 0-1,0 0 1,1 0-1,-1 0 1,0 0-1,1 0 1,-1 0-1,0 0 1,1 0-1,10-2-118,14 3-887,-6-1-268,-1 0-1,0-1 0,1-1 1,17-4-1,-5-3-5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19 267 16267,'-5'-12'1566,"0"15"-623,-1 20-420,6-21-510,-3 31 144,4 36-1,-1-61-101,1 0 0,0-1 0,0 1 0,0-1 0,1 0 0,1 1 0,-1-1 0,1 0 0,0 0 0,8 12 0,-10-18-31,-1 0 0,1-1 0,-1 1 0,1 0 0,0-1 0,-1 1 0,1 0 1,0-1-1,0 1 0,0-1 0,-1 1 0,1-1 0,0 1 0,0-1 0,0 0 0,0 0 1,0 1-1,0-1 0,0 0 0,0 0 0,0 0 0,0 0 0,0 0 0,-1 0 0,1 0 1,0 0-1,0 0 0,0-1 0,0 1 0,0 0 0,0 0 0,0-1 0,0 1 0,0-1 1,-1 1-1,1-1 0,0 1 0,0-1 0,-1 0 0,1 1 0,0-1 0,0-1 0,4-3 116,-1 0-1,0 0 1,0 0-1,7-12 0,0-5 101,0-1 0,-1-1 0,-1 0 0,-2 0 0,0-1-1,-2 0 1,0 0 0,-2-1 0,-1 1 0,-1-1 0,-1 1 0,-4-34-1,2 48-164,0 1-1,-1-1 1,-5-12-1,8 21-66,-1 0 0,0 0-1,1 1 1,-1-1-1,0 0 1,0 1-1,0-1 1,0 0 0,0 1-1,0-1 1,-1 1-1,1-1 1,0 1-1,-1 0 1,1 0-1,-1 0 1,0 0 0,1 0-1,-1 0 1,0 0-1,0 0 1,1 0-1,-1 1 1,0-1 0,-3 0-1,3 2-8,-1-1 1,1 1-1,1 0 0,-1 0 0,0-1 1,0 1-1,0 0 0,0 1 0,1-1 0,-1 0 1,0 0-1,1 1 0,-1-1 0,1 1 1,-1 0-1,1-1 0,0 1 0,0 0 1,0 0-1,0-1 0,-1 4 0,-17 46-19,18-49 21,-16 71-26,15-65 23,1 1 0,0 0-1,1 0 1,0-1 0,0 1 0,2 12 0,-2-20 3,1 1-1,0 0 1,-1-1-1,1 1 0,0-1 1,0 1-1,0 0 1,0-1-1,0 0 1,0 1-1,0-1 1,0 0-1,0 0 1,1 1-1,-1-1 1,0 0-1,1 0 0,-1 0 1,3 1-1,35 9-5,-11-3-8,-18-3-54,1 0 0,-1 1 0,0 0 0,0 1 1,-1 0-1,0 0 0,0 1 0,0 0 0,-1 1 0,-1 0 1,1 0-1,-1 1 0,-1 0 0,0 0 0,0 0 0,7 21 1,-11-25-923,-3-10 199,-6-12 8,2-1 121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60 14643,'2'-4'429,"0"0"0,0-1 1,0 0-1,0 1 0,-1-1 0,0 0 0,0 0 0,0 0 1,0-5-1,-1 10-373,0-1 0,0 1 0,0 0 0,0 0 1,0-1-1,0 1 0,0 0 0,0 0 0,0-1 0,0 1 1,0 0-1,0 0 0,0-1 0,0 1 0,0 0 1,0 0-1,0 0 0,-1-1 0,1 1 0,0 0 0,0 0 1,0 0-1,0-1 0,-1 1 0,1 0 0,0 0 0,0 0 1,0 0-1,-1 0 0,1-1 0,0 1 0,0 0 0,-1 0 1,1 0-1,0 0 0,0 0 0,0 0 0,-1 0 1,1 0-1,-15 3 1267,-14 10-65,28-12-1180,-2 0 12,-67 41 1255,64-38-1285,0 1-1,1-1 0,-1 1 1,1 0-1,0 1 1,0-1-1,1 1 0,-8 12 1,12-18-60,-1 1 0,1-1 1,0 1-1,0 0 0,-1-1 1,1 1-1,0 0 0,0-1 0,0 1 1,0 0-1,-1-1 0,1 1 1,0 0-1,0-1 0,0 1 1,1 0-1,-1-1 0,0 1 0,0 0 1,0-1-1,0 1 0,1 0 1,-1-1-1,0 1 0,1-1 0,-1 1 1,1 0-1,0 0-7,0 0 1,1 0-1,-1 0 0,0 0 0,1 0 1,-1 0-1,1-1 0,-1 1 0,1-1 1,-1 1-1,3 0 0,7 0-87,0 0-1,20-1 1,-23 0 32,6 0-77,0 1 0,0 0 0,26 6-1,-37-6 107,0 0 0,1 0-1,-1 0 1,0 0-1,0 1 1,0 0-1,0-1 1,0 1-1,5 5 1,-7-6 23,0 0 1,0 0-1,-1 1 1,1-1-1,0 0 1,0 1-1,-1-1 1,1 1-1,0-1 1,-1 0-1,0 1 0,1 0 1,-1-1-1,0 1 1,0-1-1,0 1 1,0-1-1,0 1 1,0-1-1,0 1 1,0 0-1,-1 1 1,-1 1 30,1-1 0,-1 0 1,1 0-1,-1 0 1,0-1-1,0 1 1,-1 0-1,1-1 1,-1 1-1,1-1 0,-1 0 1,0 0-1,1 0 1,-1 0-1,0 0 1,0-1-1,-6 3 1,-2 1 137,-1-1 1,1-1-1,-22 5 1,24-7-72,-1 1-1,1-2 1,0 1 0,0-1 0,-11-2 0,19 2-107,1 0-1,-1 0 1,1 0 0,-1 0 0,1 0 0,-1 0 0,1 0 0,-1-1 0,1 1 0,-1 0 0,1 0 0,-1 0 0,1-1 0,0 1 0,-1 0 0,1-1 0,-1 1 0,1 0 0,0-1 0,-1 1 0,1-1 0,0 1 0,-1 0 0,1-1 0,0 1 0,0-1 0,-1 1 0,1-1 0,0 1 0,0-1 0,0 1 0,-1-1 0,2-1-86,-1 1-1,0 0 0,1-1 1,-1 1-1,1 0 1,-1 0-1,1-1 0,-1 1 1,1 0-1,0 0 1,0 0-1,1-1 1,28-26-1488,-7 14 942,6-2-199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101 339 16820,'0'-1'84,"-1"1"1,0-1-1,1 0 1,-1 0 0,0 1-1,0-1 1,1 1-1,-1-1 1,0 1 0,0-1-1,0 1 1,0-1-1,0 1 1,0 0 0,0-1-1,0 1 1,0 0 0,0 0-1,0 0 1,0 0-1,1 0 1,-1 0 0,0 0-1,0 0 1,0 0-1,0 0 1,0 1 0,0-1-1,0 0 1,0 1-1,0-1 1,0 0 0,0 1-1,0-1 1,1 1-1,-1 0 1,0-1 0,0 1-1,1 0 1,-2 1 0,-3 2 190,0 0 0,0 1 0,1 0 0,-7 9 1,7-7-127,-1 0 1,1 0 0,1 0 0,0 0 0,0 1 0,0-1 0,1 1 0,0 0-1,0 0 1,1 0 0,0 0 0,0 0 0,1 0 0,0 0 0,2 12-1,-2-18-123,1-1-1,-1 1 1,1-1-1,0 1 1,-1-1-1,1 1 1,0-1-1,0 1 1,0-1-1,0 0 1,0 0-1,0 1 1,1-1-1,-1 0 1,0 0-1,0 0 0,1 0 1,-1 0-1,1-1 1,-1 1-1,1 0 1,-1-1-1,1 1 1,-1-1-1,1 1 1,0-1-1,-1 0 1,1 0-1,0 0 1,-1 0-1,1 0 1,0 0-1,-1 0 1,1 0-1,0-1 0,-1 1 1,1 0-1,1-2 1,5 0 7,0-1 1,-1 0 0,1 0-1,-1-1 1,0 0-1,9-7 1,-2 0-7,0-1 0,0-1 1,-2-1-1,0 1 0,0-2 1,-1 0-1,-1 0 0,14-28 1,-15 25-4,-1-1 1,-1 0 0,0-1-1,-1 0 1,-2 0-1,0 0 1,2-32-1,-6 43-13,0 0 0,0 0-1,-1 1 1,-1-1-1,1 0 1,-1 0-1,-1 1 1,0-1-1,0 1 1,0 0-1,-9-14 1,10 18-7,-1 1-1,1 0 1,0 0 0,-1 0 0,0 0 0,0 1 0,0-1 0,0 1 0,0-1 0,0 1 0,-1 0 0,1 0 0,-1 1 0,1-1 0,-1 1-1,0-1 1,1 1 0,-1 1 0,0-1 0,0 0 0,0 1 0,0 0 0,0 0 0,0 0 0,0 0 0,1 1 0,-1-1 0,-8 3 0,8-1 0,0-1 1,0 1-1,0 0 1,0 0-1,0 0 1,1 0-1,-1 1 1,1 0-1,0-1 1,-1 1 0,1 0-1,0 1 1,1-1-1,-1 1 1,-3 5-1,5-7-4,-1 1 0,1-1 0,0 0 0,0 1 0,1-1-1,-1 1 1,0-1 0,1 1 0,0-1 0,-1 1 0,1-1-1,0 1 1,0 0 0,1-1 0,-1 1 0,0-1 0,1 1-1,0-1 1,-1 1 0,1-1 0,0 1 0,0-1 0,0 0-1,1 0 1,-1 1 0,1-1 0,-1 0 0,3 2 0,48 44-88,-42-41 75,-1 1 0,1 0 0,-2 1-1,1 0 1,-1 0 0,-1 1 0,0 0 0,7 13 0,-9-9 10,0 0-1,-1 0 0,0 0 1,-2 1-1,0 0 0,0-1 1,-1 1-1,-2 17 1,2 9-132,-1-41 100,0 0 0,0 1 0,0-1 0,0 1 0,0-1 0,0 1 0,0-1-1,0 1 1,0-1 0,0 1 0,0-1 0,0 1 0,0-1 0,0 1-1,0-1 1,0 1 0,1-1 0,-1 1 0,0-1 0,0 0 0,1 1 0,-1-1-1,0 1 1,0-1 0,1 0 0,-1 1 0,0-1 0,1 0 0,-1 1-1,1-1 1,-1 0 0,0 1 0,1-1 0,0-1-2,0 1-1,0-1 1,0 0-1,-1 0 1,1 0 0,0 0-1,-1 0 1,1 0 0,-1 0-1,1 0 1,-1 0 0,1 0-1,-1 0 1,0 0-1,1-2 1,5-20-347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14563,'1'11'3098,"0"36"956,-6 51 0,1 43-2476,4-139-1566,0 0 0,0-1 0,0 1 0,0 0 0,1-1 0,-1 1 0,0 0 0,1-1-1,-1 1 1,1-1 0,0 1 0,-1-1 0,1 1 0,0-1 0,0 1 0,0-1 0,0 0 0,0 1 0,0-1 0,0 0 0,1 0-1,1 2 1,-1-3-5,-1 0-1,1 1 1,-1-1-1,1 0 1,0 0 0,-1 0-1,1 0 1,-1-1-1,1 1 1,-1 0-1,1-1 1,-1 1-1,1-1 1,-1 1-1,1-1 1,-1 0-1,1 1 1,-1-1-1,0 0 1,0 0-1,1 0 1,-1 0 0,0 0-1,2-2 1,7-8 18,-1 1 1,0-1 0,0 0 0,-1-1-1,-1 0 1,9-19 0,-1-3 12,14-46 0,-28 76-37,0 2 0,0 0 1,0 0 0,0 0-1,-1 0 1,1-1 0,-1 1-1,0 0 1,1 0-1,-1 0 1,0-1 0,0 1-1,0 0 1,-1-4 0,0 6-3,1 0 1,0 0-1,-1 0 1,1 0-1,0 0 0,-1 0 1,1 1-1,0-1 1,-1 0-1,1 0 1,0 0-1,-1 0 1,1 1-1,0-1 1,0 0-1,-1 0 1,1 1-1,0-1 1,0 0-1,-1 0 0,1 1 1,0-1-1,0 0 1,0 1-1,0-1 1,-1 0-1,1 0 1,0 1-1,0-1 1,0 0-1,0 1 1,0-1-1,0 1 1,0-1-1,0 1 1,-6 15-16,1-1 1,2 0 1,-4 25-1,7-36 13,-1 1-1,1-1 1,0 0-1,0 1 1,1-1 0,-1 0-1,1 0 1,0 1-1,0-1 1,0 0 0,1 0-1,-1 0 1,1 0-1,3 5 1,-4-8 2,0 0 1,-1 0-1,1 0 1,0 0-1,0 0 1,0 0-1,0 0 1,1 0-1,-1 0 1,0 0-1,0-1 1,0 1-1,1 0 1,-1-1-1,0 1 1,1-1-1,-1 1 1,0-1-1,1 0 1,-1 0-1,1 0 1,-1 0-1,2 0 1,0 0 1,-1-1 0,0 1 0,1-1 0,-1 0 0,0 0 0,1 0 0,-1-1 0,0 1 0,0 0 0,0-1 0,0 1 0,2-3 0,4-5 6,-1 1 0,0-1 1,0-1-1,8-14 0,-4 4-18,-2 1 1,0-1 0,10-39-1,-17 49-63,-7 18 22,-5 18 22,8-17 23,0 1 0,1-1 1,0 0-1,0 19 0,2-24-59,-1-1 1,0 0 0,1 1-1,-1-1 1,1 0-1,0 0 1,0 0 0,1 1-1,-1-1 1,0-1-1,1 1 1,0 0 0,0 0-1,0 0 1,0-1-1,0 1 1,4 2 0,-5-4-21,-1 0-1,1-1 1,0 1 0,0-1 0,-1 0 0,1 1 0,0-1-1,0 0 1,0 1 0,0-1 0,-1 0 0,1 0 0,0 0 0,0 0-1,0 0 1,0 0 0,0 0 0,0 0 0,-1 0 0,1 0-1,0 0 1,0 0 0,0-1 0,0 1 0,-1 0 0,1-1 0,0 1-1,0 0 1,0-1 0,-1 1 0,1-1 0,1 0 0,0-2-68,0 1 0,0 0 1,0 0-1,0-1 1,-1 0-1,1 1 0,-1-1 1,2-3-1,3-15-812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18220,'0'22'1784,"-7"13"-1152,-2 9-256,0 13 745,0 3-201,2 1-288,3 2-184,-2-7-520,3-5-360,-1-16 880,-4-11-464,-5-15-32,-2-7-48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14611,'-3'7'1045,"1"-1"-1,0 0 1,0 0 0,1 1-1,0-1 1,-1 8-1,1 54 1214,16 70-1997,-14-127 76,3 19-238,30 165 119,-34-194-215,0 0-1,0 0 1,0 0-1,1 0 1,-1-1 0,0 1-1,1 0 1,-1 0-1,0 0 1,1 0 0,-1-1-1,1 1 1,-1 0-1,1 0 1,1 1 0,-2-2-1,1-1 0,-1 1 0,0 0 0,0 0 0,1 0 0,-1 0 0,0 0 0,1 0 0,-1-1 0,0 1 0,0 0 1,1 0-1,-1 0 0,0-1 0,0 1 0,0 0 0,1 0 0,-1-1 0,0 1 0,0 0 0,0-1 0,0 1 0,0 0 1,1 0-1,-1-1 0,0 1 0,0 0 0,0-1 0,6-34 79,-7 10-72,-1-1 1,-1 1 0,-2 0-1,0 0 1,-1 0-1,-2 0 1,0 1 0,-2 1-1,-20-38 1,30 61-11,-1 0 1,1-1-1,0 1 1,0 0 0,0 0-1,0 0 1,0-1-1,0 1 1,0 0 0,0 0-1,0 0 1,0-1-1,0 1 1,0 0-1,0 0 1,0 0 0,0-1-1,0 1 1,0 0-1,0 0 1,0 0-1,0-1 1,0 1 0,0 0-1,0 0 1,0 0-1,0-1 1,1 1 0,-1 0-1,0 0 1,0 0-1,0 0 1,0-1-1,0 1 1,1 0 0,-1 0-1,0 0 1,0 0-1,0 0 1,1 0-1,-1-1 1,0 1 0,0 0-1,0 0 1,1 0-1,-1 0 1,0 0 0,0 0-1,0 0 1,1 0-1,-1 0 1,0 0-1,0 0 1,1 0 0,-1 0-1,0 0 1,0 0-1,0 0 1,1 1-1,-1-1 1,0 0 0,0 0-1,0 0 1,0 0-1,1 0 1,-1 1-1,25 4-19,-12-2 6,1 0-16,0-2 1,0 0-1,0-1 1,0 0-1,0-1 1,0 0-1,0-1 0,21-6 1,-30 6 23,0 0-1,0 1 1,0-1 0,-1-1 0,1 1-1,-1-1 1,1 0 0,-1 0 0,0 0-1,0 0 1,0-1 0,-1 1 0,1-1-1,-1 0 1,0 0 0,0-1 0,-1 1-1,1 0 1,-1-1 0,0 0 0,0 1 0,0-1-1,-1 0 1,1 0 0,-1 0 0,0-8-1,0 9 23,-1 0 0,0-1 0,-1 1 0,1 0 0,-1 0 0,0-1 0,0 1 0,0 0 0,-3-7 0,4 10-9,-1 1-1,1-1 1,-1 0 0,1 1 0,0-1 0,-1 0-1,1 1 1,-1-1 0,1 1 0,-1-1 0,0 1-1,1-1 1,-1 1 0,1 0 0,-1-1 0,0 1 0,0 0-1,1-1 1,-1 1 0,0 0 0,1 0 0,-1-1-1,-1 1 1,1 1 5,-1-1 0,1 0-1,-1 1 1,1-1 0,-1 1 0,1 0-1,0-1 1,0 1 0,-1 0 0,1 0 0,0 0-1,0 0 1,0 0 0,0 0 0,0 0-1,-2 3 1,-3 4 62,1 0 0,0 0-1,1 0 1,0 1 0,0 0 0,0-1 0,1 2-1,1-1 1,-3 16 0,3-10 16,0-1 0,2 0 0,-1 1 1,2-1-1,3 27 0,-1-28-59,0 1 0,1-1-1,0 0 1,0-1 0,2 1 0,0-1 0,0 0-1,1 0 1,0 0 0,17 19 0,-23-31-28,-1 1-1,1 0 1,-1 0 0,1-1 0,0 1-1,-1-1 1,1 1 0,0 0 0,0-1-1,-1 1 1,1-1 0,0 1 0,0-1-1,0 0 1,0 1 0,0-1 0,-1 0-1,1 0 1,0 0 0,0 0 0,1 1-1,-1-2 1,0 1-1,-1 0 1,1-1-1,-1 1 0,1-1 1,-1 1-1,1-1 1,-1 1-1,1-1 0,-1 1 1,0-1-1,1 1 1,-1-1-1,0 0 1,1 1-1,-1-1 0,0 1 1,0-1-1,0 0 1,1 1-1,-1-2 0,1-4 11,-1-1-1,1 1 0,-1 0 0,-1-12 0,-5-14-3,-1 1-1,-1 0 0,-22-51 1,67 96-1682,-29-11 1242,1-1 0,-1 0 0,1 0 0,0-1 0,0 0 0,0 0 0,-1-1 0,15-2 0,4-2-487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6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17380,'-6'0'680,"0"-1"-1,-1 1 1,1 0 0,0 1 0,0-1 0,-9 3 0,14-3-625,-1 0 0,1 0 0,-1 1 0,1-1 0,-1 0 0,1 1 0,0-1 0,-1 1 0,1 0 0,0-1 0,-1 1 0,1 0 0,0 0 0,0 0-1,0 0 1,0 0 0,0 0 0,0 0 0,0 0 0,0 0 0,0 0 0,0 1 0,1-1 0,-1 0 0,0 1 0,1-1 0,-1 0 0,1 1 0,0-1 0,-1 1 0,1-1 0,0 3 0,0-2-107,1 0 1,0 0-1,-1 0 0,1 0 0,0 0 0,0-1 1,0 1-1,0 0 0,0 0 0,1-1 1,-1 1-1,0-1 0,1 1 0,-1-1 0,1 0 1,1 2-1,32 18-820,-27-17 673,-5-3 139,6 4-137,1 1 0,-1 0 1,0 0-1,0 1 0,11 10 0,-18-15 200,-1 0 0,1 0 0,-1 0 0,1 0 0,-1 0 0,0 0 0,0 0 0,0 1 0,0-1 0,0 0 0,0 1 0,-1-1-1,1 0 1,-1 1 0,1-1 0,-1 1 0,0-1 0,0 1 0,0-1 0,-1 1 0,1-1 0,-1 1 0,1-1 0,-1 0 0,0 1 0,0-1 0,0 0 0,0 0 0,0 1-1,-2 2 1,0 0 18,-1 0-1,0 0 0,0 0 0,0 0 0,0 0 0,-1-1 0,0 1 0,0-1 0,0-1 0,-8 6 0,9-7-40,0-1-1,0 1 0,0-1 0,1 0 0,-1 0 0,0 0 0,0 0 0,0-1 1,-1 0-1,1 0 0,0 0 0,0 0 0,0 0 0,0-1 0,0 0 0,0 0 1,-6-2-1,-17-9-161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16596,'0'1'1416,"9"-1"-1456,1-10-48,3-3 904,1-7-632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17204,'6'246'6579,"0"-177"-4822,22 105-1,-26-167-1673,-1 0-1,1 0 0,1-1 0,-1 1 0,5 8 0,-6-14-64,-1 0 0,1 0 0,0 0 0,-1-1 0,1 1 0,0 0 0,-1 0 0,1 0 1,0-1-1,0 1 0,0 0 0,0-1 0,0 1 0,0 0 0,0-1 0,0 0 0,0 1 0,0-1 0,0 0 0,0 1 0,0-1 1,0 0-1,0 0 0,0 0 0,0 0 0,1 0 0,-1 0 0,0 0 0,0 0 0,0 0 0,0-1 0,0 1 0,0 0 0,0-1 1,0 1-1,0-1 0,0 1 0,0-1 0,0 1 0,0-1 0,0 0 0,1-1 0,6-4 75,-1-1 0,0 0 0,0 0 0,-1-1 0,1 0 0,8-15 1,27-57 221,-34 65-290,-7 12-45,11-20-375,-1 0-1,-1 0 1,-1-1 0,-1 0-1,6-33 1,-14 56 282,0 1 83,0-1 0,0 1 0,1 0 0,-1-1 0,0 1 0,0 0 0,0-1 0,0 1 0,0-1 1,0 1-1,0 0 0,0-1 0,0 1 0,-1 0 0,1-1 0,0 1 0,0-1 0,0 1 0,0 0 0,0-1 0,-1 1 1,1 0-1,0 0 0,0-1 0,-1 1 0,-6-3-536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16043,'6'16'1953,"3"1"-1313,2-5-304,5-1 816,3-6-704,1-3-488,4-3 1633,2-5-1481,0-4-128,-3-4 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65 109 13939,'0'0'43,"0"0"0,0 0 0,0 0 1,0-1-1,0 1 0,0 0 0,0 0 0,0 0 0,0 0 0,0 0 0,0-1 1,0 1-1,0 0 0,0 0 0,0 0 0,0 0 0,0 0 0,-1-1 0,1 1 1,0 0-1,0 0 0,0 0 0,0 0 0,0 0 0,0 0 0,0 0 1,0 0-1,-1-1 0,1 1 0,0 0 0,0 0 0,0 0 0,0 0 0,0 0 1,-1 0-1,1 0 0,0 0 0,0 0 0,0 0 0,0 0 0,0 0 1,-1 0-1,1 0 0,0 0 0,0 0 0,0 0 0,0 0 0,0 0 0,-1 0 1,1 0-1,0 0 0,-11 7 1127,-9 11 342,17-13-1317,-1 0 0,1 1 1,0-1-1,0 1 0,1 0 0,0-1 1,0 1-1,0 0 0,1 0 0,-1 0 0,1 1 1,1-1-1,-1 0 0,2 8 0,-1-11-126,0 0-1,0 0 0,1 0 0,0 0 0,-1 0 1,1 0-1,1 0 0,-1 0 0,0 0 0,1 0 1,-1 0-1,1-1 0,0 1 0,0-1 0,0 1 1,0-1-1,0 0 0,0 0 0,1 1 0,-1-2 1,1 1-1,0 0 0,-1 0 0,1-1 0,0 0 1,0 1-1,0-1 0,0 0 0,3 0 0,0 0-9,-1 0-1,0-1 1,0 1 0,0-1-1,0 0 1,0-1-1,0 1 1,1-1-1,-1 0 1,0 0-1,-1-1 1,1 0-1,0 1 1,0-2-1,-1 1 1,1 0-1,-1-1 1,1 0-1,-1 0 1,0 0-1,0-1 1,-1 1 0,5-6-1,-5 6-40,-1-1-1,1 1 1,-1 0 0,0-1-1,0 0 1,-1 1-1,1-1 1,-1 0 0,1 0-1,-1 0 1,-1 0 0,1 0-1,0 0 1,-1 0 0,0 0-1,0 0 1,0 0 0,-1 0-1,1 0 1,-1 0-1,0 0 1,0 0 0,0 0-1,-1 0 1,1 1 0,-1-1-1,0 0 1,0 1 0,-4-6-1,2 4-203,0 1 0,0-1 0,0 1 0,-1 0 0,0 0 0,0 0 0,0 1 0,0 0-1,0 0 1,-1 0 0,0 0 0,1 1 0,-1 0 0,-12-2 0,16 3-284,0 0-124</inkml:trace>
  <inkml:trace contextRef="#ctx0" brushRef="#br0" timeOffset="1">333 6 18436,'-4'-1'311,"-1"0"-1,1 0 1,0 0-1,-1 0 1,1 1 0,0 0-1,-1 0 1,1 0 0,0 1-1,-1-1 1,1 1-1,0 0 1,-1 0 0,-4 3-1,5-3-228,1 0-1,0 1 1,0-1-1,0 1 1,0 0-1,0 0 1,0 0-1,0 0 1,0 0-1,1 1 1,-1 0-1,1-1 1,0 1 0,-1 0-1,1 0 1,1 0-1,-4 5 1,5-7-85,0 0 0,0 0 0,-1 0 1,1 0-1,0 0 0,0 0 1,0 0-1,0 0 0,0 0 0,0 0 1,1 0-1,-1 0 0,0 0 0,0 0 1,1 0-1,-1 0 0,0-1 1,1 1-1,-1 0 0,1 0 0,-1 0 1,2 0-1,0 2-24,0-1 1,0 0-1,0 0 1,1-1-1,-1 1 1,1 0-1,3 1 1,5 2-185,0-1 0,19 5 0,-30-9 208,133 27-1644,-132-27 1638,0 0 0,0 1 1,0-1-1,0 0 0,0 0 1,0 1-1,0-1 0,0 1 1,0-1-1,0 1 0,0-1 1,0 1-1,0 0 0,-1-1 1,1 1-1,0 0 0,0 0 1,-1 0-1,2 0 0,-2 0 16,0 0 0,0-1 0,0 1-1,0-1 1,0 1 0,-1 0 0,1-1-1,0 1 1,0-1 0,0 1-1,0-1 1,-1 1 0,1 0 0,0-1-1,-1 1 1,1-1 0,0 0 0,-1 1-1,1-1 1,-1 1 0,1-1 0,0 1-1,-1-1 1,0 1 0,-5 3 92,0 0-1,0-1 1,-1 0 0,-7 4 0,7-4-39,-6 3-17,0-1-1,0 0 1,-1-1-1,1 0 1,-1-1-1,-21 2 1,34-5-49,0 0 0,0 0 0,0-1 0,0 1 0,0 0 0,0 0 0,0 0 0,0-1 0,0 1 0,-1-1 0,1 1 0,1-1 0,-1 1 0,0-1 0,0 1 0,0-1 0,0 0 0,0 0 0,0 1 0,1-1 0,-2-1 0,-4-8-173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16644,'2'119'4976,"-2"-66"-3203,7 52 1,-5-82-1581,1 1 0,1-1 0,1 0 0,2-1 0,0 1 0,1-1 0,11 21 0,-19-43-184,0 1-1,1 0 0,-1 0 1,0-1-1,1 1 1,-1 0-1,1-1 1,-1 1-1,0 0 1,1-1-1,0 1 1,-1-1-1,1 1 1,-1-1-1,1 1 1,0-1-1,-1 0 1,1 1-1,0-1 1,-1 0-1,1 1 1,0-1-1,0 0 1,-1 0-1,1 1 1,0-1-1,0 0 1,-1 0-1,1 0 1,0 0-1,1 0 1,-2-1 1,1 1 1,0-1 0,0 0-1,-1 1 1,1-1 0,0 0-1,-1 0 1,1 1 0,-1-1 0,1 0-1,-1 0 1,1 0 0,-1 0-1,1 1 1,-1-1 0,0 0-1,0 0 1,1 0 0,-1 0-1,0 0 1,0 0 0,0 0-1,0-1 1,0-17 19,-2-31-1,1 43-83,0 0 1,0 0-1,-1 0 0,0 1 0,0-1 0,0 0 0,-6-9 0,8 16 50,0 0 0,0 0 1,0 0-1,0 0 0,0 0 0,0 0 0,0 0 0,0 1 0,0-1 1,0 0-1,0 0 0,0 0 0,0 0 0,0 0 0,0 0 1,0 1-1,0-1 0,0 0 0,0 0 0,0 0 0,0 0 0,0 0 1,0 0-1,0 0 0,0 0 0,0 1 0,-1-1 0,1 0 1,0 0-1,0 0 0,0 0 0,0 0 0,0 0 0,0 0 0,0 0 1,0 0-1,0 0 0,-1 0 0,1 0 0,0 0 0,0 0 1,0 0-1,0 1 0,0-1 0,0 0 0,-1 0 0,1 0 0,0 0 1,0 0-1,0-1 0,0 1 0,0 0 0,0 0 0,0 0 1,-1 0-1,1 0 0,0 0 0,0 0 0,0 0 0,0 0 0,0 0 1,0 0-1,0 0 0,0 0 0,-1-1 0,0 11-49,2-6 46,0-1 0,-1 1 0,1-1 0,0 0 0,0 0 0,1 0 0,-1 1 0,1-1 0,0 0 0,-1-1 0,1 1 0,1 0 0,-1 0 0,0-1 0,1 0 0,-1 1 0,1-1 0,0 0-1,-1 0 1,1 0 0,0-1 0,0 1 0,0-1 0,1 1 0,-1-1 0,0 0 0,0 0 0,1-1 0,-1 1 0,1-1 0,-1 1 0,0-1 0,1 0 0,-1 0 0,1-1 0,-1 1 0,0-1 0,1 0 0,-1 1-1,0-2 1,1 1 0,-1 0 0,0-1 0,0 1 0,0-1 0,0 0 0,-1 0 0,1 0 0,0 0 0,-1 0 0,1-1 0,1-2 0,2-2-19,-1 0 0,-1 0 0,1 0 0,2-9-1,-5 13 19,-1 1-1,0-1 1,0 1-1,0-1 1,0 0-1,-1 1 1,1-1-1,-1 0 0,1 1 1,-1-1-1,0 0 1,0 0-1,0 0 1,-1 1-1,1-1 0,-2-3 1,2 6 6,0-1 1,-1 1-1,1-1 0,0 1 0,-1-1 1,1 1-1,-1 0 0,1-1 1,-1 1-1,1 0 0,-1-1 1,1 1-1,-1 0 0,1 0 1,-1-1-1,1 1 0,-1 0 1,1 0-1,-1 0 0,1 0 1,-1 0-1,0 0 0,1 0 0,-1 0 1,1 0-1,-1 0 0,0 0 1,1 0-1,-1 0 0,1 0 1,-1 0-1,1 1 0,-1-1 1,1 0-1,-1 0 0,1 1 1,-1-1-1,1 0 0,-1 1 1,1-1-1,-1 1 0,1-1 0,0 0 1,-1 1-1,1-1 0,-1 2 1,-20 21-3,17-15 26,-1-1-1,1 1 1,1 1-1,-5 10 1,7-16-6,0 0 1,0 0-1,1 0 0,-1 0 1,1 0-1,-1 1 0,1-1 1,0 0-1,0 0 0,0 0 1,1 1-1,-1-1 1,1 0-1,0 0 0,2 5 1,-2-6-9,0-1 1,1 1-1,-1-1 1,1 1 0,-1-1-1,1 0 1,-1 0 0,1 0-1,0 0 1,0 0 0,0 0-1,0 0 1,0 0-1,0-1 1,0 1 0,0-1-1,0 1 1,0-1 0,0 0-1,0 0 1,0 0-1,0 0 1,3 0 0,4-1-56,1 0 0,-1-1-1,16-5 1,-5 0-185,-1-1 0,22-12-1,20-9-561,-60 28 794,-1 1 0,1 0 0,-1 0-1,1-1 1,-1 1 0,1 0 0,-1 0 0,1 0-1,-1 0 1,1 0 0,-1-1 0,1 1 0,0 0-1,-1 0 1,1 0 0,-1 1 0,1-1 0,-1 0-1,1 0 1,-1 0 0,1 0 0,-1 0-1,1 1 1,-1-1 0,1 0 0,-1 0 0,1 1-1,-1-1 1,1 0 0,-1 1 0,0-1 0,1 0-1,-1 1 1,1 0 0,4 20 503,0 3 36,-5-23-535,0-1 0,1 1 0,-1 0 0,1-1 0,-1 1 0,1 0-1,-1-1 1,1 1 0,-1-1 0,1 1 0,-1-1 0,1 1 0,0-1 0,-1 1 0,1-1 0,0 1-1,0-1 1,-1 0 0,1 0 0,0 1 0,0-1 0,0 0 0,-1 0 0,1 0 0,0 0 0,1 0 0,-2 0-4,0 0 0,0 0 0,0 0 0,-1 0 0,1 0 0,0 0 1,0 0-1,0 0 0,0 0 0,0 0 0,0 0 0,0-1 1,0 1-1,0 0 0,0 0 0,0 0 0,0 0 0,0 0 1,-1 0-1,1 0 0,0 0 0,0-1 0,0 1 0,0 0 1,0 0-1,0 0 0,0 0 0,0 0 0,0 0 0,0 0 0,0 0 1,0-1-1,0 1 0,0 0 0,0 0 0,0 0 0,1 0 1,-1 0-1,0 0 0,0 0 0,0 0 0,0-1 0,0 1 1,0 0-1,0 0 0,0 0 0,0 0 0,0 0 0,0 0 1,0 0-1,0 0 0,1 0 0,-1 0 0,0 0 0,0 0 0,0 0 1,0 0-1,0-1 0,0 1 0,0 0 0,1 0 0,-1 0 1,0 0-1,0 0 0,0 0 0,0 0 0,-6-6-46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14443,'1'1'163,"-1"-1"1,1 1-1,-1-1 1,1 1-1,-1-1 0,0 1 1,1-1-1,-1 1 1,1-1-1,-1 1 0,0 0 1,0-1-1,1 1 1,-1 0-1,0-1 0,0 1 1,0 0-1,0-1 1,0 1-1,0 0 0,0-1 1,0 1-1,0 0 1,0-1-1,0 1 0,0 0 1,0-1-1,-1 1 1,1 1-1,-6 28 1586,5-26-1405,-11 50 1268,-7 27 20,4 2-1,-7 97 1,22-173-1555,0-1 0,0 1 1,1 0-1,-1-1 0,1 1 0,3 7 1,-4-13-60,0 1 1,1-1-1,-1 0 1,1 0-1,0 0 1,-1 0-1,1 1 1,0-1 0,0 0-1,-1 0 1,1 0-1,0 0 1,0-1-1,0 1 1,0 0-1,0 0 1,1 0 0,-1-1-1,0 1 1,0-1-1,0 1 1,0-1-1,1 1 1,-1-1-1,0 0 1,1 0-1,-1 1 1,0-1 0,1 0-1,-1 0 1,0 0-1,1 0 1,-1-1-1,0 1 1,0 0-1,1-1 1,-1 1-1,0 0 1,2-2 0,2 0 22,0 0 0,0-1 0,0 0 0,0 0 0,0-1 1,-1 1-1,1-1 0,-1 0 0,0 0 0,5-6 0,35-53 208,-40 57-229,77-131 111,31-47-1001,-99 168 821,-2 3-3459,-26 20 463,3 1 2135,-1 2-80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7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9 320 14275,'-3'29'1451,"-2"54"2113,5-75-3039,0 1 0,1-1 0,0 0 0,1 1 0,-1-1 0,2 0 0,3 12 0,-4-18-472,-1 1 0,0 0-1,1 0 1,-1 0 0,1-1-1,0 1 1,0-1 0,0 0-1,0 1 1,0-1 0,1 0-1,-1 0 1,1 0 0,-1-1-1,1 1 1,0 0 0,0-1-1,-1 0 1,1 0 0,0 0-1,0 0 1,0 0 0,0 0-1,1-1 1,-1 0 0,0 1-1,0-1 1,0 0 0,0-1-1,0 1 1,0 0 0,0-1-1,0 0 1,5-1 0,0-1-50,0 0-1,-1-1 1,1 0 0,-1 0 0,0 0-1,0-1 1,-1 0 0,1-1 0,-1 1-1,0-1 1,9-13 0,-4 3-4,0-2 1,-2 1-1,0-1 1,0-1-1,-2 1 1,-1-1-1,0-1 1,-1 1-1,-1-1 1,2-29-1,-6 48-1,0 0 0,0 0-1,0 0 1,0 0 0,0 0-1,0 0 1,0 0 0,0 0-1,0 0 1,0 0 0,-1 0-1,1 0 1,0 0 0,-1 0-1,1 0 1,-1-1 0,0 2 0,1 0 1,0 0-1,-1 0 1,1 0-1,0 0 1,-1 0-1,1 0 1,0 0-1,-1 0 1,1 1-1,-1-1 1,1 0-1,0 0 1,0 0-1,-1 0 1,1 1-1,0-1 1,-1 0-1,1 0 1,0 1-1,0-1 1,-1 0-1,1 1 1,0-1-1,0 0 1,0 1-1,-1 0 1,-15 32-42,9-11 32,1 1 0,-2 27 0,6-39 28,1 0 0,1 0 0,0 0 1,1 0-1,0 0 0,5 20 0,-6-29-4,0-1-1,0 0 0,1 0 1,-1 1-1,1-1 1,-1 0-1,1 0 1,0 0-1,-1 0 1,1 1-1,0-1 1,0 0-1,0 0 1,0-1-1,0 1 0,0 0 1,0 0-1,0 0 1,0-1-1,0 1 1,0 0-1,3 0 1,-3-1 5,1 1 1,0-1 0,0 0-1,0 0 1,0 0 0,0-1-1,0 1 1,0 0 0,0-1 0,0 1-1,0-1 1,0 0 0,2-1-1,5-2 40,-1-1-1,0 0 1,-1-1-1,1 0 1,7-7 0,-7 3-34,0 0 0,0 0 0,-1-1 0,-1 0 0,0-1 0,0 1 0,-1-1 0,0 0 0,-1 0 0,-1-1 0,0 1 0,1-14 0,0 19-19,-6 20-28,-6 6 12,2 0-1,0 1 1,1 0 0,1 0-1,1 0 1,-1 32-1,5-46 13,-1-1 0,1 0-1,0 0 1,0 1 0,1-1-1,0 0 1,0 0-1,0 0 1,3 5 0,-4-8 2,1 0 0,-1-1 0,0 1 0,0 0 0,1 0 0,-1-1 0,1 1 0,-1-1 0,1 1 0,0-1 0,0 0 0,-1 1 0,1-1 0,0 0 1,0 0-1,0 0 0,0-1 0,0 1 0,0 0 0,1-1 0,-1 1 0,0-1 0,0 0 0,3 0 0,-3 0-1,-1-1 0,1 0 0,-1 0 0,1 0-1,-1 0 1,0 0 0,1 0 0,-1 0 0,0-1 0,0 1 0,0 0 0,0-1 0,0 1-1,0-1 1,-1 1 0,2-3 0,13-29 16,-14 29-20,47-125 47,-32 84-25,-14 35-24,1 1 0,1-1 0,0 1 0,7-13 0,-10 21 4,5-9-1,0 0 0,0 1 1,11-11-1,-14 17-3,0 0-1,0 1 1,0 0 0,0-1-1,1 1 1,-1 0 0,1 1-1,-1-1 1,1 1 0,-1-1-1,1 1 1,0 0 0,5 0-1,-9 1 6,1 0-1,0 0 0,-1 1 0,1-1 1,-1 0-1,1 1 0,0-1 1,-1 0-1,1 1 0,-1-1 0,1 1 1,-1-1-1,0 0 0,1 1 1,-1-1-1,1 1 0,-1 0 0,0-1 1,1 1-1,-1-1 0,0 1 1,1-1-1,-1 1 0,0 0 0,0-1 1,0 1-1,0 0 0,0-1 1,0 1-1,0 0 0,0 1 0,2 23-8,-2-24 7,-7 97-55,4-70 50,1 1 0,4 56 0,-2-83 7,0 0 1,0 0 0,0 0-1,1 0 1,-1 0 0,1-1-1,-1 1 1,1 0 0,0 0 0,0-1-1,0 1 1,0 0 0,0-1-1,0 1 1,0-1 0,3 3-1,-4-4 0,0 0 0,1 0 0,-1 0-1,0 0 1,1 0 0,-1 1 0,0-1-1,1 0 1,-1 0 0,0 0 0,1 0-1,-1 0 1,0 0 0,1 0 0,-1 0-1,0-1 1,1 1 0,-1 0 0,0 0-1,1 0 1,-1 0 0,0 0 0,1 0-1,-1-1 1,0 1 0,0 0 0,1 0-1,-1-1 1,1 1 0,8-19 20,0-21 58,-2-1 1,-2 1 0,-1-1 0,-2-47-1,-2 87-73,-1-18 81,1 18-82,0 1 1,0-1-1,0 1 1,0-1-1,0 1 0,0 0 1,0-1-1,0 1 1,0-1-1,0 1 1,0-1-1,0 1 1,-1 0-1,1-1 1,0 1-1,0-1 1,0 1-1,-1 0 1,1-1-1,0 1 1,0 0-1,-1-1 1,1 1-1,0 0 0,-1-1 1,1 1-1,0 0 1,-1 0-1,1-1 1,0 1-1,-1 0 1,1 0-1,-1 0 1,1 0-1,0 0 1,-1-1-1,0 2-4,0-1-1,0 0 1,0 0 0,1 0 0,-1 1-1,0-1 1,0 0 0,1 1-1,-1-1 1,0 1 0,1-1-1,-1 1 1,0-1 0,1 1-1,-1-1 1,1 1 0,-1 0-1,1-1 1,-1 1 0,1 0-1,-1-1 1,1 1 0,0 0-1,-1 0 1,1-1 0,0 1-1,0 0 1,0 0 0,-1 0-1,1-1 1,0 1 0,0 0-1,0 0 1,0 0 0,0 0-1,1-1 1,-1 1 0,0 1-1,1 3-13,1-5 16,1 0-1,-1-1 1,0 0-1,1 1 0,-1-1 1,0 0-1,1 0 0,2-3 1,12-6-20,0 0 0,1 1-1,0 1 1,0 0 0,31-7 0,-48 14 16,-1 1 0,0 0 0,0 0-1,0 0 1,1 0 0,-1 0 0,0 0-1,0 0 1,1 0 0,-1 0 0,0 0 0,0 0-1,0 0 1,1 1 0,-1-1 0,0 0 0,0 0-1,0 0 1,1 0 0,-1 0 0,0 0-1,0 0 1,0 0 0,0 1 0,1-1 0,-1 0-1,0 0 1,0 0 0,0 0 0,0 1 0,0-1-1,0 0 1,0 0 0,1 0 0,-1 1-1,0-1 1,0 0 0,0 0 0,0 1 0,-1 13-29,-7 17 1,6-27 23,0 2 3,-19 74-27,19-71 33,0-1-1,1 1 1,0 0 0,1 0-1,0 0 1,2 18-1,-2-27-2,0 1 1,0-1-1,0 1 0,1-1 0,-1 1 0,0-1 1,0 0-1,0 1 0,0-1 0,0 1 1,1-1-1,-1 1 0,0-1 0,0 0 1,1 1-1,-1-1 0,0 0 0,1 1 0,-1-1 1,0 0-1,1 1 0,-1-1 0,1 0 1,-1 0-1,0 1 0,1-1 0,-1 0 1,1 0-1,-1 0 0,1 0 0,-1 1 0,0-1 1,2 0-1,-1-1 2,0 1 0,1 0 1,-1-1-1,0 1 0,1-1 0,-1 1 1,0-1-1,0 0 0,0 1 0,0-1 0,2-1 1,23-27 65,-6-4-50,-2-1 1,-1-1-1,-2-1 0,17-59 1,-29 84-31,-3 12-5,-1 20-6,1-18 23,0 1-1,1-1 1,-1 1 0,1-1 0,0 0-1,0 0 1,0 1 0,1-1 0,-1 0-1,1 0 1,-1 0 0,1 0 0,0-1-1,0 1 1,1 0 0,-1-1 0,0 0-1,1 1 1,-1-1 0,1 0 0,0 0-1,0 0 1,0-1 0,0 1 0,0-1-1,0 1 1,0-1 0,1 0 0,-1 0-1,0-1 1,1 1 0,-1-1 0,5 1-1,1-1 1,0-1 0,0 1 0,0-1 0,-1-1 0,1 0 1,-1 0-1,1 0 0,-1-1 0,0-1 0,0 1 0,0-1 0,8-6 0,-5 3 2,1-2 1,-1 0 0,0 0-1,10-12 1,-19 19-4,0 0 1,0-1 0,0 1 0,0 0 0,0-1 0,-1 1-1,1-1 1,-1 1 0,0-1 0,0 0 0,0 1 0,0-1-1,0 0 1,-1 0 0,1 0 0,-1 0 0,1 0 0,-1 0-1,0 0 1,-1 0 0,1 1 0,0-1 0,-1 0-1,1 0 1,-1 0 0,0 0 0,-1-2 0,0 2-2,0 1 1,1 1-1,-1-1 1,0 0-1,0 0 1,0 0-1,0 1 1,0-1-1,0 1 1,0 0-1,-1 0 1,1 0-1,-1 0 1,1 0-1,0 0 1,-1 0-1,1 1 1,-1 0-1,0-1 1,1 1 0,-1 0-1,1 0 1,-1 0-1,1 0 1,-4 1-1,0 0-1,0 0 0,-1 0 0,1 1 0,0 0 0,0 0 0,0 0 0,0 1 0,0 0 0,-6 4-1,8-3 8,-1-1-1,1 2 0,0-1 0,0 0 0,0 1 0,0 0 1,1 0-1,0 0 0,0 0 0,0 0 0,1 1 0,0-1 0,0 1 1,0 0-1,1 0 0,-1-1 0,1 1 0,1 0 0,-1 0 0,1 0 1,0 0-1,1 0 0,0 6 0,0-2-80,1-1 1,0 0-1,1 0 1,0 0-1,0 0 0,1 0 1,0-1-1,0 0 1,1 1-1,0-2 0,1 1 1,0-1-1,0 1 1,8 6-1,-12-12 14,1 0-1,-1-1 1,1 1-1,0 0 1,0-1 0,-1 0-1,1 1 1,0-1 0,0 0-1,1-1 1,-1 1-1,0-1 1,0 1 0,0-1-1,0 0 1,0 0 0,1 0-1,-1 0 1,0-1-1,0 1 1,0-1 0,0 0-1,0 0 1,0 0 0,0 0-1,5-4 1,26-13-444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9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1236 63 9858,'-55'-5'1071,"-56"-12"-1,71 10-645,0 1 1,0 1-1,-67 3 0,90 4-403,1 0-1,0 2 1,0 0-1,0 1 0,1 0 1,-1 1-1,1 1 1,-14 9-1,-18 13-41,-46 37-1,31-20 13,-136 105-71,172-127 52,1 0 0,1 1 1,1 2-1,1 0 0,-19 34 0,22-29 1,2 1 0,1 0 0,2 2 0,1-1-1,1 2 1,3 0 0,0 0 0,3 1 0,-4 69 0,10-84 21,1 0 0,1-1 0,1 1 0,1 0 0,1-1 1,0 0-1,16 36 0,-13-40 3,0-1 0,2 0 1,-1-1-1,2 0 0,0-1 1,1 0-1,0-1 0,1 0 1,1-1-1,19 14 1,-9-11 10,1 0 0,1-2 1,0 0-1,1-2 1,1-1-1,-1-1 1,1-2-1,1 0 1,-1-2-1,43 2 1,-6-5 37,-1-2 0,0-3 0,106-19 0,-29-7 3,-1-5 0,163-64 1,250-152-73,-537 241 15,109-61-56,-106 59 57,-1-2 0,-1 0 0,-1-1 0,23-24 0,-33 31 14,0 0-1,-1-1 1,0 0-1,0 0 1,-1-1 0,0 1-1,0-1 1,-1 0-1,0 0 1,0 0 0,1-10-1,-3 6 15,0 1-1,-1-1 1,0 1-1,0-1 1,-2 0-1,0 1 1,-5-20-1,0 10 28,-1 0 1,-1 1-1,-1 0 0,-1 0 0,-1 1 0,0 0 0,-2 1 0,-24-27 0,-9-1 151,-2 3 0,-1 2 0,-2 2 0,-2 2-1,-104-53 1,122 72-213,-1 2 0,-1 1 0,0 3 0,-1 0 0,-1 3 0,0 1-1,0 2 1,-1 2 0,1 1 0,-1 3 0,0 1 0,-73 10 0,-13 14-69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8:15:1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15779,'7'-8'315,"-1"-1"1,1 1-1,0 0 0,1 1 0,0 0 0,0 0 0,1 0 0,0 1 0,0 1 0,0-1 0,0 2 0,1-1 0,13-3 0,4-1 487,0 1-1,1 2 0,51-6 1,-50 10-219,0 0 1,51 5 0,-70-2-514,0 0 0,0 1 0,0 0 0,0 1-1,0 0 1,0 0 0,-1 1 0,0 0 0,0 1 0,0 0 0,10 8 0,-17-12-68,-1 0 0,1 0-1,-1 0 1,1 0 0,-1 1 0,0-1 0,0 1 0,1-1 0,-1 1 0,0-1 0,-1 1 0,1 0 0,0-1 0,0 1 0,-1 0 0,1 0 0,-1 0 0,1-1 0,-1 1 0,0 0 0,0 0 0,0 0 0,0 0 0,0 0 0,0 0 0,0-1 0,-1 1 0,1 0 0,-1 0 0,1 0 0,-1-1 0,0 1 0,1 0 0,-1 0 0,0-1 0,0 1 0,0-1 0,-1 1 0,1-1 0,0 0 0,0 1 0,-3 1 0,-4 4 0,-1 0-1,1-1 1,-1 0 0,-1 0 0,-16 7 0,-36 13-1095,-81 22 1,137-46 697,11-1-78,21-1-95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9:2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8970,'61'27'869,"-44"-18"-752,30 10 1,10-2 105,112 17 1,65-8 102,-19-3-63,775 83 460,756-46-299,-577-25-343,-49 0-40,161-32 51,-440-4 193,307-11-4,-101-1-231,578-8-412,522 6 342,-1949 15 14,1369-68 22,-814 16-36,406-30 29,-955 65 62,613-38 472,-574 50-301,332 35 0,-170 27-221,144 13-234,-368-57 150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9:4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11514,'468'25'1456,"25"2"-875,-164 13-322,223 18 22,130-45-150,4-33-85,-362 9-38,1177-74-17,-329 8 17,-171-22-19,-410 32 5,178 25 33,1 50-24,-546-3 19,307-35-1,-10-10-38,-448 40 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29:5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11386,'1333'50'-332,"-279"-34"2246,-671-19-1288,1242-46-366,134 12-542,-1756 37 283,1578 1 872,-587-50-309,140-4-256,1 74-108,-651 21-140,426 23-388,-188-63-144,-502-7 281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0:1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5594 296 11178,'-522'-158'2578,"364"119"-2470,-222-25-1,-408 29 213,-4 63-549,560-17-55,-341 9-61,-628 40 804,1200-59-458,-429 55 358,387-47-347,1 2 0,0 2 0,0 1 0,1 3 0,1 1 0,1 2 0,-64 43 0,92-54-11,1 0-1,0 0 0,0 1 1,1 0-1,0 1 0,0 0 1,2 1-1,-1-1 0,1 1 1,1 1-1,0-1 0,-6 23 1,9-25-9,1-1 0,0 1 0,0-1 0,1 1 0,1-1 0,0 1 1,0 0-1,0-1 0,2 1 0,-1-1 0,1 1 0,0-1 0,1 0 0,0 0 1,1 0-1,0 0 0,0 0 0,10 15 0,-2-9-15,1 0 0,0-1 0,1-1 0,0 0 0,23 16 1,84 47-78,454 203 117,22-49 322,-426-174-287,3-7 0,241 36-1,366-18 67,-182-57-154,-170-4 0,1452-24-339,-1291-30 350,-11-54 18,-520 88 34,-2-2 0,0-2-1,-1-3 1,70-37 0,-113 49-21,0 0-1,0-1 1,-1 0 0,0-1 0,-1 0 0,0-1 0,-1 0 0,0 0-1,-1-1 1,0-1 0,-1 0 0,-1 0 0,0 0 0,-1-1-1,-1 0 1,0 0 0,-1 0 0,3-21 0,-4 22-8,-2-1 0,1-1 0,-2 1 0,0 0 0,-1 0 0,0 0 0,-1 0 0,-1 0 0,-1 1 0,0-1 0,0 1 0,-2 0 0,0 0 0,0 0 0,-1 1-1,-1 0 1,0 0 0,-1 1 0,-14-16 0,3 10-8,0 0 0,-2 1 0,0 0 0,-35-17 0,-103-46-58,-434-140-339,501 189 387,-76-26-64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1:4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12099,'86'1'2469,"59"-1"-2514,191-19 25,286-9-187,346 33 5,-57 1 47,-484-10 248,735 4 389,-1118 1-462,648-9 121,-588-2-141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2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19046 600 12867,'-144'-37'278,"-2"6"-1,-224-19 1,-1176-45-1483,-2 65 2157,151 28-806,-2181-22 56,1947-40 1,0-39 57,809 49-211,479 32-52,-1321-65-73,0 131 6,1002 31-24,11 56 24,572-108 63,2 3 0,-138 66 0,167-66-7,1 2 0,1 2 0,1 2 0,2 2-1,-46 46 1,28-14-65,2 2 0,3 3-1,-60 102 1,61-79 38,5 3-1,-53 142 1,89-199 40,2 1 0,2 0 0,2 1-1,1 0 1,2 0 0,3 1 0,1-1 0,1 1 0,3-1 0,2 1 0,1-1 0,2-1 0,2 1-1,2-1 1,2-1 0,25 52 0,-16-46-23,2-2 0,1 0 0,3-2 0,65 74 0,-43-64 5,1-2-1,113 81 1,142 56-603,11-34-1192,429 157-3871,13-29 3266,530 173 5522,21-61-366,197-104-1565,18-117-780,3549 77 395,-3286-278-593,1-47 5,2006-227-135,-3048 209-28,-9-42-24,-621 107 46,-2-5 0,-1-6 0,197-97 0,-256 107 89,53-38 0,-88 53-39,-1 0-1,-1-1 1,-1-1 0,0-1 0,24-33 0,-35 41-51,-1-1 1,0 0 0,-1 0 0,0-1 0,-1 0-1,0 0 1,-1 0 0,0 0 0,-1 0 0,0-1-1,-1-14 1,-1-16 138,-11-81-1,7 92-167,-11-80 12,-31-118 1,29 166-25,-3 1 1,-3 1-1,-39-75 1,7 39 84,-4 3 0,-126-156 1,-178-148-29,200 241-119,-7 6 0,-202-138 1,189 167 36,-4 8 1,-6 8-1,-360-142 1,203 124-73,-516-114 0,55 90-134,519 110 167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3:4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11715,'209'10'1671,"799"7"-1277,-287-11 22,464 13 2,579 54-317,-113-59 8,-730-33-78,-5 26 36,-654 8 274,-250-17-196,-9-3 286,-15-13 348,6 10-861,-5-9 278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288 11314,'-4'-11'380,"0"0"1,0 0-1,-1 0 0,-1 1 0,0 0 0,0 0 0,-1 0 0,0 1 0,-14-14 0,2 5 119,-1 0-1,0 1 0,-29-17 1,30 22-396,0 1 0,-1 0 0,-1 2 0,0 0 0,0 2 0,-1 0 0,-33-6 0,37 11-49,-1 0-1,1 1 1,0 1 0,0 0 0,-1 2 0,1 0-1,0 1 1,0 1 0,-31 11 0,2 5-27,1 2 0,1 2 0,1 1 0,1 3 0,2 2 0,0 1 0,-65 68 0,87-79 4,1 1 1,1 1 0,2 0-1,0 1 1,1 1-1,1 0 1,1 1 0,1 1-1,-8 31 1,10-26 7,2 1 0,2 0 0,1 1 1,1-1-1,2 1 0,1-1 0,7 48 0,-2-46-48,2-1 0,2 0 0,1-1 0,1 0-1,2 0 1,1-1 0,1-1 0,2-1 0,1 0 0,1-1 0,2-1-1,0 0 1,2-2 0,41 35 0,-34-35-83,1-1 0,1-1 0,1-2 0,1-1 0,0-2 0,2-1 0,0-2 0,1-2 0,0-1 0,1-2 0,0-1 0,55 5 0,-47-12 28,0-2 0,0-1 0,0-3 1,0-2-1,-1-2 0,45-13 1,-27 2 143,0-3 1,-2-3-1,91-50 0,-112 52-37,-1-1 0,-1-2-1,-1-2 1,-1-1-1,47-51 1,-67 62-52,-1 0 0,0-2 0,-2 0 0,0 0 0,-1-1 0,-1 0 0,-1-1 0,-1-1 0,-1 1 0,-2-2 0,0 1 0,4-29 0,-6 8 88,-1-1-1,-2 0 0,-2 1 0,-9-56 1,5 72 30,0 1 0,-2 0 1,-1 0-1,-1 0 0,-1 1 0,-2 0 1,-28-45-1,28 54-172,0 2 0,-2 0 1,0 1-1,-1 0 0,0 1 1,-1 0-1,0 2 0,-1 0 1,0 1-1,-1 0 0,0 1 1,0 2-1,-1 0 0,0 0 1,-27-4-1,-12 5-185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14811,'0'0'104,"-1"0"0,1 0-1,0 0 1,-1 0 0,1 0 0,0 0 0,0 0-1,-1-1 1,1 1 0,0 0 0,0 0-1,-1 0 1,1-1 0,0 1 0,0 0-1,-1 0 1,1-1 0,0 1 0,0 0 0,0 0-1,0-1 1,-1 1 0,1 0 0,0-1-1,0 1 1,0 0 0,0-1 0,0 1-1,0 0 1,0-1 0,0 1 0,0-1 0,8-6 1929,19 0-480,65 8-1401,-62 1-1177,0-2 0,36-4 0,-8-4-723,84-8-2050,-125 15 3703,-1 1 1,1 1 0,-1 1-1,1 0 1,-1 1-1,25 9 1,-25-7 453,0 1 0,0-2 1,0 0-1,0-1 0,0-1 0,1 0 0,-1-1 1,34-2-1,42-11-644,43-3-972,-99 13 981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8:35:1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12691,'17'9'928,"-1"-8"-768,1 1-144,3-5-208,4-1 360,2-4-168,3-2-104</inkml:trace>
  <inkml:trace contextRef="#ctx0" brushRef="#br0" timeOffset="1">767 1 11771,'16'5'936,"-2"0"-728,1-1-96,2 0 536,3 2-440,6-2-104,3-1-8,11-2-160,3-1 312,7-8-232,-1-2 24,4-4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8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909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90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26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2422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3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357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41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27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/>
          <a:lstStyle/>
          <a:p>
            <a:pPr lvl="0"/>
            <a:fld id="{6A093425-080A-46A4-920F-8358302A23DE}" type="slidenum">
              <a:t>2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04891" y="4717406"/>
            <a:ext cx="4990405" cy="4465446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028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9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47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75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037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72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606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600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32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2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79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79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65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35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45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10.11.2022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10.11.2022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10.11.2022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10.11.2022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10.11.2022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6.png"/><Relationship Id="rId13" Type="http://schemas.openxmlformats.org/officeDocument/2006/relationships/customXml" Target="../ink/ink259.xml"/><Relationship Id="rId18" Type="http://schemas.openxmlformats.org/officeDocument/2006/relationships/image" Target="../media/image701.png"/><Relationship Id="rId3" Type="http://schemas.openxmlformats.org/officeDocument/2006/relationships/customXml" Target="../ink/ink254.xml"/><Relationship Id="rId7" Type="http://schemas.openxmlformats.org/officeDocument/2006/relationships/customXml" Target="../ink/ink256.xml"/><Relationship Id="rId12" Type="http://schemas.openxmlformats.org/officeDocument/2006/relationships/image" Target="../media/image698.png"/><Relationship Id="rId17" Type="http://schemas.openxmlformats.org/officeDocument/2006/relationships/customXml" Target="../ink/ink26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5.png"/><Relationship Id="rId11" Type="http://schemas.openxmlformats.org/officeDocument/2006/relationships/customXml" Target="../ink/ink258.xml"/><Relationship Id="rId5" Type="http://schemas.openxmlformats.org/officeDocument/2006/relationships/customXml" Target="../ink/ink255.xml"/><Relationship Id="rId15" Type="http://schemas.openxmlformats.org/officeDocument/2006/relationships/customXml" Target="../ink/ink260.xml"/><Relationship Id="rId10" Type="http://schemas.openxmlformats.org/officeDocument/2006/relationships/image" Target="../media/image697.png"/><Relationship Id="rId4" Type="http://schemas.openxmlformats.org/officeDocument/2006/relationships/image" Target="../media/image694.png"/><Relationship Id="rId9" Type="http://schemas.openxmlformats.org/officeDocument/2006/relationships/customXml" Target="../ink/ink257.xml"/><Relationship Id="rId14" Type="http://schemas.openxmlformats.org/officeDocument/2006/relationships/image" Target="../media/image69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3.png"/><Relationship Id="rId21" Type="http://schemas.openxmlformats.org/officeDocument/2006/relationships/customXml" Target="../ink/ink271.xml"/><Relationship Id="rId42" Type="http://schemas.openxmlformats.org/officeDocument/2006/relationships/image" Target="../media/image721.png"/><Relationship Id="rId47" Type="http://schemas.openxmlformats.org/officeDocument/2006/relationships/customXml" Target="../ink/ink284.xml"/><Relationship Id="rId63" Type="http://schemas.openxmlformats.org/officeDocument/2006/relationships/customXml" Target="../ink/ink292.xml"/><Relationship Id="rId68" Type="http://schemas.openxmlformats.org/officeDocument/2006/relationships/image" Target="../media/image734.png"/><Relationship Id="rId84" Type="http://schemas.openxmlformats.org/officeDocument/2006/relationships/image" Target="../media/image58.png"/><Relationship Id="rId16" Type="http://schemas.openxmlformats.org/officeDocument/2006/relationships/image" Target="../media/image708.png"/><Relationship Id="rId11" Type="http://schemas.openxmlformats.org/officeDocument/2006/relationships/customXml" Target="../ink/ink266.xml"/><Relationship Id="rId32" Type="http://schemas.openxmlformats.org/officeDocument/2006/relationships/image" Target="../media/image716.png"/><Relationship Id="rId37" Type="http://schemas.openxmlformats.org/officeDocument/2006/relationships/customXml" Target="../ink/ink279.xml"/><Relationship Id="rId53" Type="http://schemas.openxmlformats.org/officeDocument/2006/relationships/customXml" Target="../ink/ink287.xml"/><Relationship Id="rId58" Type="http://schemas.openxmlformats.org/officeDocument/2006/relationships/image" Target="../media/image729.png"/><Relationship Id="rId74" Type="http://schemas.openxmlformats.org/officeDocument/2006/relationships/image" Target="../media/image53.png"/><Relationship Id="rId79" Type="http://schemas.openxmlformats.org/officeDocument/2006/relationships/customXml" Target="../ink/ink300.xml"/><Relationship Id="rId5" Type="http://schemas.openxmlformats.org/officeDocument/2006/relationships/customXml" Target="../ink/ink263.xml"/><Relationship Id="rId19" Type="http://schemas.openxmlformats.org/officeDocument/2006/relationships/customXml" Target="../ink/ink270.xml"/><Relationship Id="rId14" Type="http://schemas.openxmlformats.org/officeDocument/2006/relationships/image" Target="../media/image707.png"/><Relationship Id="rId22" Type="http://schemas.openxmlformats.org/officeDocument/2006/relationships/image" Target="../media/image711.png"/><Relationship Id="rId27" Type="http://schemas.openxmlformats.org/officeDocument/2006/relationships/customXml" Target="../ink/ink274.xml"/><Relationship Id="rId30" Type="http://schemas.openxmlformats.org/officeDocument/2006/relationships/image" Target="../media/image715.png"/><Relationship Id="rId35" Type="http://schemas.openxmlformats.org/officeDocument/2006/relationships/customXml" Target="../ink/ink278.xml"/><Relationship Id="rId43" Type="http://schemas.openxmlformats.org/officeDocument/2006/relationships/customXml" Target="../ink/ink282.xml"/><Relationship Id="rId48" Type="http://schemas.openxmlformats.org/officeDocument/2006/relationships/image" Target="../media/image724.png"/><Relationship Id="rId56" Type="http://schemas.openxmlformats.org/officeDocument/2006/relationships/image" Target="../media/image728.png"/><Relationship Id="rId64" Type="http://schemas.openxmlformats.org/officeDocument/2006/relationships/image" Target="../media/image732.png"/><Relationship Id="rId69" Type="http://schemas.openxmlformats.org/officeDocument/2006/relationships/customXml" Target="../ink/ink295.xml"/><Relationship Id="rId77" Type="http://schemas.openxmlformats.org/officeDocument/2006/relationships/customXml" Target="../ink/ink299.xml"/><Relationship Id="rId8" Type="http://schemas.openxmlformats.org/officeDocument/2006/relationships/image" Target="../media/image704.png"/><Relationship Id="rId51" Type="http://schemas.openxmlformats.org/officeDocument/2006/relationships/customXml" Target="../ink/ink286.xml"/><Relationship Id="rId72" Type="http://schemas.openxmlformats.org/officeDocument/2006/relationships/image" Target="../media/image736.png"/><Relationship Id="rId80" Type="http://schemas.openxmlformats.org/officeDocument/2006/relationships/image" Target="../media/image56.png"/><Relationship Id="rId85" Type="http://schemas.openxmlformats.org/officeDocument/2006/relationships/customXml" Target="../ink/ink303.xml"/><Relationship Id="rId3" Type="http://schemas.openxmlformats.org/officeDocument/2006/relationships/customXml" Target="../ink/ink262.xml"/><Relationship Id="rId12" Type="http://schemas.openxmlformats.org/officeDocument/2006/relationships/image" Target="../media/image706.png"/><Relationship Id="rId17" Type="http://schemas.openxmlformats.org/officeDocument/2006/relationships/customXml" Target="../ink/ink269.xml"/><Relationship Id="rId25" Type="http://schemas.openxmlformats.org/officeDocument/2006/relationships/customXml" Target="../ink/ink273.xml"/><Relationship Id="rId33" Type="http://schemas.openxmlformats.org/officeDocument/2006/relationships/customXml" Target="../ink/ink277.xml"/><Relationship Id="rId38" Type="http://schemas.openxmlformats.org/officeDocument/2006/relationships/image" Target="../media/image719.png"/><Relationship Id="rId46" Type="http://schemas.openxmlformats.org/officeDocument/2006/relationships/image" Target="../media/image723.png"/><Relationship Id="rId59" Type="http://schemas.openxmlformats.org/officeDocument/2006/relationships/customXml" Target="../ink/ink290.xml"/><Relationship Id="rId67" Type="http://schemas.openxmlformats.org/officeDocument/2006/relationships/customXml" Target="../ink/ink294.xml"/><Relationship Id="rId20" Type="http://schemas.openxmlformats.org/officeDocument/2006/relationships/image" Target="../media/image710.png"/><Relationship Id="rId41" Type="http://schemas.openxmlformats.org/officeDocument/2006/relationships/customXml" Target="../ink/ink281.xml"/><Relationship Id="rId54" Type="http://schemas.openxmlformats.org/officeDocument/2006/relationships/image" Target="../media/image727.png"/><Relationship Id="rId62" Type="http://schemas.openxmlformats.org/officeDocument/2006/relationships/image" Target="../media/image731.png"/><Relationship Id="rId70" Type="http://schemas.openxmlformats.org/officeDocument/2006/relationships/image" Target="../media/image735.png"/><Relationship Id="rId75" Type="http://schemas.openxmlformats.org/officeDocument/2006/relationships/customXml" Target="../ink/ink298.xml"/><Relationship Id="rId83" Type="http://schemas.openxmlformats.org/officeDocument/2006/relationships/customXml" Target="../ink/ink302.xml"/><Relationship Id="rId88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3.png"/><Relationship Id="rId15" Type="http://schemas.openxmlformats.org/officeDocument/2006/relationships/customXml" Target="../ink/ink268.xml"/><Relationship Id="rId23" Type="http://schemas.openxmlformats.org/officeDocument/2006/relationships/customXml" Target="../ink/ink272.xml"/><Relationship Id="rId28" Type="http://schemas.openxmlformats.org/officeDocument/2006/relationships/image" Target="../media/image714.png"/><Relationship Id="rId36" Type="http://schemas.openxmlformats.org/officeDocument/2006/relationships/image" Target="../media/image718.png"/><Relationship Id="rId49" Type="http://schemas.openxmlformats.org/officeDocument/2006/relationships/customXml" Target="../ink/ink285.xml"/><Relationship Id="rId57" Type="http://schemas.openxmlformats.org/officeDocument/2006/relationships/customXml" Target="../ink/ink289.xml"/><Relationship Id="rId10" Type="http://schemas.openxmlformats.org/officeDocument/2006/relationships/image" Target="../media/image705.png"/><Relationship Id="rId31" Type="http://schemas.openxmlformats.org/officeDocument/2006/relationships/customXml" Target="../ink/ink276.xml"/><Relationship Id="rId44" Type="http://schemas.openxmlformats.org/officeDocument/2006/relationships/image" Target="../media/image722.png"/><Relationship Id="rId52" Type="http://schemas.openxmlformats.org/officeDocument/2006/relationships/image" Target="../media/image726.png"/><Relationship Id="rId60" Type="http://schemas.openxmlformats.org/officeDocument/2006/relationships/image" Target="../media/image730.png"/><Relationship Id="rId65" Type="http://schemas.openxmlformats.org/officeDocument/2006/relationships/customXml" Target="../ink/ink293.xml"/><Relationship Id="rId73" Type="http://schemas.openxmlformats.org/officeDocument/2006/relationships/customXml" Target="../ink/ink297.xml"/><Relationship Id="rId78" Type="http://schemas.openxmlformats.org/officeDocument/2006/relationships/image" Target="../media/image55.png"/><Relationship Id="rId81" Type="http://schemas.openxmlformats.org/officeDocument/2006/relationships/customXml" Target="../ink/ink301.xml"/><Relationship Id="rId86" Type="http://schemas.openxmlformats.org/officeDocument/2006/relationships/image" Target="../media/image59.png"/><Relationship Id="rId4" Type="http://schemas.openxmlformats.org/officeDocument/2006/relationships/image" Target="../media/image702.png"/><Relationship Id="rId9" Type="http://schemas.openxmlformats.org/officeDocument/2006/relationships/customXml" Target="../ink/ink265.xml"/><Relationship Id="rId13" Type="http://schemas.openxmlformats.org/officeDocument/2006/relationships/customXml" Target="../ink/ink267.xml"/><Relationship Id="rId18" Type="http://schemas.openxmlformats.org/officeDocument/2006/relationships/image" Target="../media/image709.png"/><Relationship Id="rId39" Type="http://schemas.openxmlformats.org/officeDocument/2006/relationships/customXml" Target="../ink/ink280.xml"/><Relationship Id="rId34" Type="http://schemas.openxmlformats.org/officeDocument/2006/relationships/image" Target="../media/image717.png"/><Relationship Id="rId50" Type="http://schemas.openxmlformats.org/officeDocument/2006/relationships/image" Target="../media/image725.png"/><Relationship Id="rId55" Type="http://schemas.openxmlformats.org/officeDocument/2006/relationships/customXml" Target="../ink/ink288.xml"/><Relationship Id="rId76" Type="http://schemas.openxmlformats.org/officeDocument/2006/relationships/image" Target="../media/image54.png"/><Relationship Id="rId7" Type="http://schemas.openxmlformats.org/officeDocument/2006/relationships/customXml" Target="../ink/ink264.xml"/><Relationship Id="rId71" Type="http://schemas.openxmlformats.org/officeDocument/2006/relationships/customXml" Target="../ink/ink296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275.xml"/><Relationship Id="rId24" Type="http://schemas.openxmlformats.org/officeDocument/2006/relationships/image" Target="../media/image712.png"/><Relationship Id="rId40" Type="http://schemas.openxmlformats.org/officeDocument/2006/relationships/image" Target="../media/image720.png"/><Relationship Id="rId45" Type="http://schemas.openxmlformats.org/officeDocument/2006/relationships/customXml" Target="../ink/ink283.xml"/><Relationship Id="rId66" Type="http://schemas.openxmlformats.org/officeDocument/2006/relationships/image" Target="../media/image733.png"/><Relationship Id="rId87" Type="http://schemas.openxmlformats.org/officeDocument/2006/relationships/customXml" Target="../ink/ink304.xml"/><Relationship Id="rId61" Type="http://schemas.openxmlformats.org/officeDocument/2006/relationships/customXml" Target="../ink/ink291.xml"/><Relationship Id="rId8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2.xml"/><Relationship Id="rId21" Type="http://schemas.openxmlformats.org/officeDocument/2006/relationships/customXml" Target="../ink/ink314.xml"/><Relationship Id="rId42" Type="http://schemas.openxmlformats.org/officeDocument/2006/relationships/image" Target="../media/image80.png"/><Relationship Id="rId63" Type="http://schemas.openxmlformats.org/officeDocument/2006/relationships/customXml" Target="../ink/ink335.xml"/><Relationship Id="rId84" Type="http://schemas.openxmlformats.org/officeDocument/2006/relationships/image" Target="../media/image101.png"/><Relationship Id="rId138" Type="http://schemas.openxmlformats.org/officeDocument/2006/relationships/image" Target="../media/image128.png"/><Relationship Id="rId107" Type="http://schemas.openxmlformats.org/officeDocument/2006/relationships/customXml" Target="../ink/ink357.xml"/><Relationship Id="rId11" Type="http://schemas.openxmlformats.org/officeDocument/2006/relationships/customXml" Target="../ink/ink309.xml"/><Relationship Id="rId32" Type="http://schemas.openxmlformats.org/officeDocument/2006/relationships/image" Target="../media/image75.png"/><Relationship Id="rId53" Type="http://schemas.openxmlformats.org/officeDocument/2006/relationships/customXml" Target="../ink/ink330.xml"/><Relationship Id="rId74" Type="http://schemas.openxmlformats.org/officeDocument/2006/relationships/image" Target="../media/image96.png"/><Relationship Id="rId128" Type="http://schemas.openxmlformats.org/officeDocument/2006/relationships/image" Target="../media/image123.png"/><Relationship Id="rId5" Type="http://schemas.openxmlformats.org/officeDocument/2006/relationships/customXml" Target="../ink/ink306.xml"/><Relationship Id="rId90" Type="http://schemas.openxmlformats.org/officeDocument/2006/relationships/image" Target="../media/image104.png"/><Relationship Id="rId95" Type="http://schemas.openxmlformats.org/officeDocument/2006/relationships/customXml" Target="../ink/ink351.xml"/><Relationship Id="rId22" Type="http://schemas.openxmlformats.org/officeDocument/2006/relationships/image" Target="../media/image70.png"/><Relationship Id="rId27" Type="http://schemas.openxmlformats.org/officeDocument/2006/relationships/customXml" Target="../ink/ink317.xml"/><Relationship Id="rId43" Type="http://schemas.openxmlformats.org/officeDocument/2006/relationships/customXml" Target="../ink/ink325.xml"/><Relationship Id="rId48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customXml" Target="../ink/ink338.xml"/><Relationship Id="rId113" Type="http://schemas.openxmlformats.org/officeDocument/2006/relationships/customXml" Target="../ink/ink360.xml"/><Relationship Id="rId118" Type="http://schemas.openxmlformats.org/officeDocument/2006/relationships/image" Target="../media/image118.png"/><Relationship Id="rId134" Type="http://schemas.openxmlformats.org/officeDocument/2006/relationships/image" Target="../media/image126.png"/><Relationship Id="rId139" Type="http://schemas.openxmlformats.org/officeDocument/2006/relationships/customXml" Target="../ink/ink373.xml"/><Relationship Id="rId80" Type="http://schemas.openxmlformats.org/officeDocument/2006/relationships/image" Target="../media/image99.png"/><Relationship Id="rId85" Type="http://schemas.openxmlformats.org/officeDocument/2006/relationships/customXml" Target="../ink/ink346.xml"/><Relationship Id="rId12" Type="http://schemas.openxmlformats.org/officeDocument/2006/relationships/image" Target="../media/image65.png"/><Relationship Id="rId17" Type="http://schemas.openxmlformats.org/officeDocument/2006/relationships/customXml" Target="../ink/ink312.xml"/><Relationship Id="rId33" Type="http://schemas.openxmlformats.org/officeDocument/2006/relationships/customXml" Target="../ink/ink320.xml"/><Relationship Id="rId38" Type="http://schemas.openxmlformats.org/officeDocument/2006/relationships/image" Target="../media/image78.png"/><Relationship Id="rId59" Type="http://schemas.openxmlformats.org/officeDocument/2006/relationships/customXml" Target="../ink/ink333.xml"/><Relationship Id="rId103" Type="http://schemas.openxmlformats.org/officeDocument/2006/relationships/customXml" Target="../ink/ink355.xml"/><Relationship Id="rId108" Type="http://schemas.openxmlformats.org/officeDocument/2006/relationships/image" Target="../media/image113.png"/><Relationship Id="rId124" Type="http://schemas.openxmlformats.org/officeDocument/2006/relationships/image" Target="../media/image121.png"/><Relationship Id="rId129" Type="http://schemas.openxmlformats.org/officeDocument/2006/relationships/customXml" Target="../ink/ink368.xml"/><Relationship Id="rId54" Type="http://schemas.openxmlformats.org/officeDocument/2006/relationships/image" Target="../media/image86.png"/><Relationship Id="rId70" Type="http://schemas.openxmlformats.org/officeDocument/2006/relationships/image" Target="../media/image94.png"/><Relationship Id="rId75" Type="http://schemas.openxmlformats.org/officeDocument/2006/relationships/customXml" Target="../ink/ink341.xml"/><Relationship Id="rId91" Type="http://schemas.openxmlformats.org/officeDocument/2006/relationships/customXml" Target="../ink/ink349.xml"/><Relationship Id="rId96" Type="http://schemas.openxmlformats.org/officeDocument/2006/relationships/image" Target="../media/image107.png"/><Relationship Id="rId140" Type="http://schemas.openxmlformats.org/officeDocument/2006/relationships/image" Target="../media/image129.png"/><Relationship Id="rId145" Type="http://schemas.openxmlformats.org/officeDocument/2006/relationships/customXml" Target="../ink/ink3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23" Type="http://schemas.openxmlformats.org/officeDocument/2006/relationships/customXml" Target="../ink/ink315.xml"/><Relationship Id="rId28" Type="http://schemas.openxmlformats.org/officeDocument/2006/relationships/image" Target="../media/image73.png"/><Relationship Id="rId49" Type="http://schemas.openxmlformats.org/officeDocument/2006/relationships/customXml" Target="../ink/ink328.xml"/><Relationship Id="rId114" Type="http://schemas.openxmlformats.org/officeDocument/2006/relationships/image" Target="../media/image116.png"/><Relationship Id="rId119" Type="http://schemas.openxmlformats.org/officeDocument/2006/relationships/customXml" Target="../ink/ink363.xml"/><Relationship Id="rId44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customXml" Target="../ink/ink336.xml"/><Relationship Id="rId81" Type="http://schemas.openxmlformats.org/officeDocument/2006/relationships/customXml" Target="../ink/ink344.xml"/><Relationship Id="rId86" Type="http://schemas.openxmlformats.org/officeDocument/2006/relationships/image" Target="../media/image102.png"/><Relationship Id="rId130" Type="http://schemas.openxmlformats.org/officeDocument/2006/relationships/image" Target="../media/image124.png"/><Relationship Id="rId135" Type="http://schemas.openxmlformats.org/officeDocument/2006/relationships/customXml" Target="../ink/ink371.xml"/><Relationship Id="rId13" Type="http://schemas.openxmlformats.org/officeDocument/2006/relationships/customXml" Target="../ink/ink310.xml"/><Relationship Id="rId18" Type="http://schemas.openxmlformats.org/officeDocument/2006/relationships/image" Target="../media/image68.png"/><Relationship Id="rId39" Type="http://schemas.openxmlformats.org/officeDocument/2006/relationships/customXml" Target="../ink/ink323.xml"/><Relationship Id="rId109" Type="http://schemas.openxmlformats.org/officeDocument/2006/relationships/customXml" Target="../ink/ink358.xml"/><Relationship Id="rId34" Type="http://schemas.openxmlformats.org/officeDocument/2006/relationships/image" Target="../media/image76.png"/><Relationship Id="rId50" Type="http://schemas.openxmlformats.org/officeDocument/2006/relationships/image" Target="../media/image84.png"/><Relationship Id="rId55" Type="http://schemas.openxmlformats.org/officeDocument/2006/relationships/customXml" Target="../ink/ink331.xml"/><Relationship Id="rId76" Type="http://schemas.openxmlformats.org/officeDocument/2006/relationships/image" Target="../media/image97.png"/><Relationship Id="rId97" Type="http://schemas.openxmlformats.org/officeDocument/2006/relationships/customXml" Target="../ink/ink352.xml"/><Relationship Id="rId104" Type="http://schemas.openxmlformats.org/officeDocument/2006/relationships/image" Target="../media/image111.png"/><Relationship Id="rId120" Type="http://schemas.openxmlformats.org/officeDocument/2006/relationships/image" Target="../media/image119.png"/><Relationship Id="rId125" Type="http://schemas.openxmlformats.org/officeDocument/2006/relationships/customXml" Target="../ink/ink366.xml"/><Relationship Id="rId141" Type="http://schemas.openxmlformats.org/officeDocument/2006/relationships/customXml" Target="../ink/ink374.xml"/><Relationship Id="rId146" Type="http://schemas.openxmlformats.org/officeDocument/2006/relationships/image" Target="../media/image132.png"/><Relationship Id="rId7" Type="http://schemas.openxmlformats.org/officeDocument/2006/relationships/customXml" Target="../ink/ink307.xml"/><Relationship Id="rId71" Type="http://schemas.openxmlformats.org/officeDocument/2006/relationships/customXml" Target="../ink/ink339.xml"/><Relationship Id="rId92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318.xml"/><Relationship Id="rId24" Type="http://schemas.openxmlformats.org/officeDocument/2006/relationships/image" Target="../media/image71.png"/><Relationship Id="rId40" Type="http://schemas.openxmlformats.org/officeDocument/2006/relationships/image" Target="../media/image79.png"/><Relationship Id="rId45" Type="http://schemas.openxmlformats.org/officeDocument/2006/relationships/customXml" Target="../ink/ink326.xml"/><Relationship Id="rId66" Type="http://schemas.openxmlformats.org/officeDocument/2006/relationships/image" Target="../media/image92.png"/><Relationship Id="rId87" Type="http://schemas.openxmlformats.org/officeDocument/2006/relationships/customXml" Target="../ink/ink347.xml"/><Relationship Id="rId110" Type="http://schemas.openxmlformats.org/officeDocument/2006/relationships/image" Target="../media/image114.png"/><Relationship Id="rId115" Type="http://schemas.openxmlformats.org/officeDocument/2006/relationships/customXml" Target="../ink/ink361.xml"/><Relationship Id="rId131" Type="http://schemas.openxmlformats.org/officeDocument/2006/relationships/customXml" Target="../ink/ink369.xml"/><Relationship Id="rId136" Type="http://schemas.openxmlformats.org/officeDocument/2006/relationships/image" Target="../media/image127.png"/><Relationship Id="rId61" Type="http://schemas.openxmlformats.org/officeDocument/2006/relationships/customXml" Target="../ink/ink334.xml"/><Relationship Id="rId82" Type="http://schemas.openxmlformats.org/officeDocument/2006/relationships/image" Target="../media/image100.png"/><Relationship Id="rId19" Type="http://schemas.openxmlformats.org/officeDocument/2006/relationships/customXml" Target="../ink/ink313.xml"/><Relationship Id="rId14" Type="http://schemas.openxmlformats.org/officeDocument/2006/relationships/image" Target="../media/image66.png"/><Relationship Id="rId30" Type="http://schemas.openxmlformats.org/officeDocument/2006/relationships/image" Target="../media/image74.png"/><Relationship Id="rId35" Type="http://schemas.openxmlformats.org/officeDocument/2006/relationships/customXml" Target="../ink/ink321.xml"/><Relationship Id="rId56" Type="http://schemas.openxmlformats.org/officeDocument/2006/relationships/image" Target="../media/image87.png"/><Relationship Id="rId77" Type="http://schemas.openxmlformats.org/officeDocument/2006/relationships/customXml" Target="../ink/ink342.xml"/><Relationship Id="rId100" Type="http://schemas.openxmlformats.org/officeDocument/2006/relationships/image" Target="../media/image109.png"/><Relationship Id="rId105" Type="http://schemas.openxmlformats.org/officeDocument/2006/relationships/customXml" Target="../ink/ink356.xml"/><Relationship Id="rId126" Type="http://schemas.openxmlformats.org/officeDocument/2006/relationships/image" Target="../media/image122.png"/><Relationship Id="rId8" Type="http://schemas.openxmlformats.org/officeDocument/2006/relationships/image" Target="../media/image63.png"/><Relationship Id="rId51" Type="http://schemas.openxmlformats.org/officeDocument/2006/relationships/customXml" Target="../ink/ink329.xml"/><Relationship Id="rId72" Type="http://schemas.openxmlformats.org/officeDocument/2006/relationships/image" Target="../media/image95.png"/><Relationship Id="rId93" Type="http://schemas.openxmlformats.org/officeDocument/2006/relationships/customXml" Target="../ink/ink350.xml"/><Relationship Id="rId98" Type="http://schemas.openxmlformats.org/officeDocument/2006/relationships/image" Target="../media/image108.png"/><Relationship Id="rId121" Type="http://schemas.openxmlformats.org/officeDocument/2006/relationships/customXml" Target="../ink/ink364.xml"/><Relationship Id="rId142" Type="http://schemas.openxmlformats.org/officeDocument/2006/relationships/image" Target="../media/image130.png"/><Relationship Id="rId3" Type="http://schemas.openxmlformats.org/officeDocument/2006/relationships/customXml" Target="../ink/ink305.xml"/><Relationship Id="rId25" Type="http://schemas.openxmlformats.org/officeDocument/2006/relationships/customXml" Target="../ink/ink316.xml"/><Relationship Id="rId46" Type="http://schemas.openxmlformats.org/officeDocument/2006/relationships/image" Target="../media/image82.png"/><Relationship Id="rId67" Type="http://schemas.openxmlformats.org/officeDocument/2006/relationships/customXml" Target="../ink/ink337.xml"/><Relationship Id="rId116" Type="http://schemas.openxmlformats.org/officeDocument/2006/relationships/image" Target="../media/image117.png"/><Relationship Id="rId137" Type="http://schemas.openxmlformats.org/officeDocument/2006/relationships/customXml" Target="../ink/ink372.xml"/><Relationship Id="rId20" Type="http://schemas.openxmlformats.org/officeDocument/2006/relationships/image" Target="../media/image69.png"/><Relationship Id="rId41" Type="http://schemas.openxmlformats.org/officeDocument/2006/relationships/customXml" Target="../ink/ink324.xml"/><Relationship Id="rId62" Type="http://schemas.openxmlformats.org/officeDocument/2006/relationships/image" Target="../media/image90.png"/><Relationship Id="rId83" Type="http://schemas.openxmlformats.org/officeDocument/2006/relationships/customXml" Target="../ink/ink345.xml"/><Relationship Id="rId88" Type="http://schemas.openxmlformats.org/officeDocument/2006/relationships/image" Target="../media/image103.png"/><Relationship Id="rId111" Type="http://schemas.openxmlformats.org/officeDocument/2006/relationships/customXml" Target="../ink/ink359.xml"/><Relationship Id="rId132" Type="http://schemas.openxmlformats.org/officeDocument/2006/relationships/image" Target="../media/image125.png"/><Relationship Id="rId15" Type="http://schemas.openxmlformats.org/officeDocument/2006/relationships/customXml" Target="../ink/ink311.xml"/><Relationship Id="rId36" Type="http://schemas.openxmlformats.org/officeDocument/2006/relationships/image" Target="../media/image77.png"/><Relationship Id="rId57" Type="http://schemas.openxmlformats.org/officeDocument/2006/relationships/customXml" Target="../ink/ink332.xml"/><Relationship Id="rId106" Type="http://schemas.openxmlformats.org/officeDocument/2006/relationships/image" Target="../media/image112.png"/><Relationship Id="rId127" Type="http://schemas.openxmlformats.org/officeDocument/2006/relationships/customXml" Target="../ink/ink367.xml"/><Relationship Id="rId10" Type="http://schemas.openxmlformats.org/officeDocument/2006/relationships/image" Target="../media/image64.png"/><Relationship Id="rId31" Type="http://schemas.openxmlformats.org/officeDocument/2006/relationships/customXml" Target="../ink/ink319.xml"/><Relationship Id="rId52" Type="http://schemas.openxmlformats.org/officeDocument/2006/relationships/image" Target="../media/image85.png"/><Relationship Id="rId73" Type="http://schemas.openxmlformats.org/officeDocument/2006/relationships/customXml" Target="../ink/ink340.xml"/><Relationship Id="rId78" Type="http://schemas.openxmlformats.org/officeDocument/2006/relationships/image" Target="../media/image98.png"/><Relationship Id="rId94" Type="http://schemas.openxmlformats.org/officeDocument/2006/relationships/image" Target="../media/image106.png"/><Relationship Id="rId99" Type="http://schemas.openxmlformats.org/officeDocument/2006/relationships/customXml" Target="../ink/ink353.xml"/><Relationship Id="rId101" Type="http://schemas.openxmlformats.org/officeDocument/2006/relationships/customXml" Target="../ink/ink354.xml"/><Relationship Id="rId122" Type="http://schemas.openxmlformats.org/officeDocument/2006/relationships/image" Target="../media/image120.png"/><Relationship Id="rId143" Type="http://schemas.openxmlformats.org/officeDocument/2006/relationships/customXml" Target="../ink/ink375.xml"/><Relationship Id="rId4" Type="http://schemas.openxmlformats.org/officeDocument/2006/relationships/image" Target="../media/image61.png"/><Relationship Id="rId9" Type="http://schemas.openxmlformats.org/officeDocument/2006/relationships/customXml" Target="../ink/ink308.xml"/><Relationship Id="rId26" Type="http://schemas.openxmlformats.org/officeDocument/2006/relationships/image" Target="../media/image72.png"/><Relationship Id="rId47" Type="http://schemas.openxmlformats.org/officeDocument/2006/relationships/customXml" Target="../ink/ink327.xml"/><Relationship Id="rId68" Type="http://schemas.openxmlformats.org/officeDocument/2006/relationships/image" Target="../media/image93.png"/><Relationship Id="rId89" Type="http://schemas.openxmlformats.org/officeDocument/2006/relationships/customXml" Target="../ink/ink348.xml"/><Relationship Id="rId112" Type="http://schemas.openxmlformats.org/officeDocument/2006/relationships/image" Target="../media/image115.png"/><Relationship Id="rId133" Type="http://schemas.openxmlformats.org/officeDocument/2006/relationships/customXml" Target="../ink/ink370.xml"/><Relationship Id="rId16" Type="http://schemas.openxmlformats.org/officeDocument/2006/relationships/image" Target="../media/image67.png"/><Relationship Id="rId37" Type="http://schemas.openxmlformats.org/officeDocument/2006/relationships/customXml" Target="../ink/ink322.xml"/><Relationship Id="rId58" Type="http://schemas.openxmlformats.org/officeDocument/2006/relationships/image" Target="../media/image88.png"/><Relationship Id="rId79" Type="http://schemas.openxmlformats.org/officeDocument/2006/relationships/customXml" Target="../ink/ink343.xml"/><Relationship Id="rId102" Type="http://schemas.openxmlformats.org/officeDocument/2006/relationships/image" Target="../media/image110.png"/><Relationship Id="rId123" Type="http://schemas.openxmlformats.org/officeDocument/2006/relationships/customXml" Target="../ink/ink365.xml"/><Relationship Id="rId14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4.xml"/><Relationship Id="rId21" Type="http://schemas.openxmlformats.org/officeDocument/2006/relationships/customXml" Target="../ink/ink386.xml"/><Relationship Id="rId63" Type="http://schemas.openxmlformats.org/officeDocument/2006/relationships/customXml" Target="../ink/ink407.xml"/><Relationship Id="rId159" Type="http://schemas.openxmlformats.org/officeDocument/2006/relationships/customXml" Target="../ink/ink455.xml"/><Relationship Id="rId324" Type="http://schemas.openxmlformats.org/officeDocument/2006/relationships/image" Target="../media/image293.png"/><Relationship Id="rId366" Type="http://schemas.openxmlformats.org/officeDocument/2006/relationships/image" Target="../media/image314.png"/><Relationship Id="rId170" Type="http://schemas.openxmlformats.org/officeDocument/2006/relationships/image" Target="../media/image216.png"/><Relationship Id="rId226" Type="http://schemas.openxmlformats.org/officeDocument/2006/relationships/image" Target="../media/image244.png"/><Relationship Id="rId433" Type="http://schemas.openxmlformats.org/officeDocument/2006/relationships/customXml" Target="../ink/ink592.xml"/><Relationship Id="rId268" Type="http://schemas.openxmlformats.org/officeDocument/2006/relationships/image" Target="../media/image265.png"/><Relationship Id="rId475" Type="http://schemas.openxmlformats.org/officeDocument/2006/relationships/image" Target="../media/image368.png"/><Relationship Id="rId32" Type="http://schemas.openxmlformats.org/officeDocument/2006/relationships/image" Target="../media/image147.png"/><Relationship Id="rId74" Type="http://schemas.openxmlformats.org/officeDocument/2006/relationships/image" Target="../media/image168.png"/><Relationship Id="rId128" Type="http://schemas.openxmlformats.org/officeDocument/2006/relationships/image" Target="../media/image195.png"/><Relationship Id="rId335" Type="http://schemas.openxmlformats.org/officeDocument/2006/relationships/customXml" Target="../ink/ink543.xml"/><Relationship Id="rId377" Type="http://schemas.openxmlformats.org/officeDocument/2006/relationships/customXml" Target="../ink/ink564.xml"/><Relationship Id="rId500" Type="http://schemas.openxmlformats.org/officeDocument/2006/relationships/customXml" Target="../ink/ink626.xml"/><Relationship Id="rId5" Type="http://schemas.openxmlformats.org/officeDocument/2006/relationships/customXml" Target="../ink/ink378.xml"/><Relationship Id="rId181" Type="http://schemas.openxmlformats.org/officeDocument/2006/relationships/customXml" Target="../ink/ink466.xml"/><Relationship Id="rId237" Type="http://schemas.openxmlformats.org/officeDocument/2006/relationships/customXml" Target="../ink/ink494.xml"/><Relationship Id="rId402" Type="http://schemas.openxmlformats.org/officeDocument/2006/relationships/image" Target="../media/image332.png"/><Relationship Id="rId279" Type="http://schemas.openxmlformats.org/officeDocument/2006/relationships/customXml" Target="../ink/ink515.xml"/><Relationship Id="rId444" Type="http://schemas.openxmlformats.org/officeDocument/2006/relationships/image" Target="../media/image353.png"/><Relationship Id="rId486" Type="http://schemas.openxmlformats.org/officeDocument/2006/relationships/customXml" Target="../ink/ink619.xml"/><Relationship Id="rId43" Type="http://schemas.openxmlformats.org/officeDocument/2006/relationships/customXml" Target="../ink/ink397.xml"/><Relationship Id="rId139" Type="http://schemas.openxmlformats.org/officeDocument/2006/relationships/customXml" Target="../ink/ink445.xml"/><Relationship Id="rId290" Type="http://schemas.openxmlformats.org/officeDocument/2006/relationships/image" Target="../media/image276.png"/><Relationship Id="rId304" Type="http://schemas.openxmlformats.org/officeDocument/2006/relationships/image" Target="../media/image283.png"/><Relationship Id="rId346" Type="http://schemas.openxmlformats.org/officeDocument/2006/relationships/image" Target="../media/image304.png"/><Relationship Id="rId388" Type="http://schemas.openxmlformats.org/officeDocument/2006/relationships/image" Target="../media/image325.png"/><Relationship Id="rId511" Type="http://schemas.openxmlformats.org/officeDocument/2006/relationships/image" Target="../media/image386.png"/><Relationship Id="rId85" Type="http://schemas.openxmlformats.org/officeDocument/2006/relationships/customXml" Target="../ink/ink418.xml"/><Relationship Id="rId150" Type="http://schemas.openxmlformats.org/officeDocument/2006/relationships/image" Target="../media/image206.png"/><Relationship Id="rId192" Type="http://schemas.openxmlformats.org/officeDocument/2006/relationships/image" Target="../media/image227.png"/><Relationship Id="rId206" Type="http://schemas.openxmlformats.org/officeDocument/2006/relationships/image" Target="../media/image234.png"/><Relationship Id="rId413" Type="http://schemas.openxmlformats.org/officeDocument/2006/relationships/customXml" Target="../ink/ink582.xml"/><Relationship Id="rId248" Type="http://schemas.openxmlformats.org/officeDocument/2006/relationships/image" Target="../media/image255.png"/><Relationship Id="rId455" Type="http://schemas.openxmlformats.org/officeDocument/2006/relationships/image" Target="../media/image358.png"/><Relationship Id="rId497" Type="http://schemas.openxmlformats.org/officeDocument/2006/relationships/image" Target="../media/image379.png"/><Relationship Id="rId12" Type="http://schemas.openxmlformats.org/officeDocument/2006/relationships/image" Target="../media/image137.png"/><Relationship Id="rId108" Type="http://schemas.openxmlformats.org/officeDocument/2006/relationships/image" Target="../media/image185.png"/><Relationship Id="rId315" Type="http://schemas.openxmlformats.org/officeDocument/2006/relationships/customXml" Target="../ink/ink533.xml"/><Relationship Id="rId357" Type="http://schemas.openxmlformats.org/officeDocument/2006/relationships/customXml" Target="../ink/ink554.xml"/><Relationship Id="rId54" Type="http://schemas.openxmlformats.org/officeDocument/2006/relationships/image" Target="../media/image158.png"/><Relationship Id="rId96" Type="http://schemas.openxmlformats.org/officeDocument/2006/relationships/image" Target="../media/image179.png"/><Relationship Id="rId161" Type="http://schemas.openxmlformats.org/officeDocument/2006/relationships/customXml" Target="../ink/ink456.xml"/><Relationship Id="rId217" Type="http://schemas.openxmlformats.org/officeDocument/2006/relationships/customXml" Target="../ink/ink484.xml"/><Relationship Id="rId399" Type="http://schemas.openxmlformats.org/officeDocument/2006/relationships/customXml" Target="../ink/ink575.xml"/><Relationship Id="rId259" Type="http://schemas.openxmlformats.org/officeDocument/2006/relationships/customXml" Target="../ink/ink505.xml"/><Relationship Id="rId424" Type="http://schemas.openxmlformats.org/officeDocument/2006/relationships/image" Target="../media/image343.png"/><Relationship Id="rId466" Type="http://schemas.openxmlformats.org/officeDocument/2006/relationships/customXml" Target="../ink/ink609.xml"/><Relationship Id="rId23" Type="http://schemas.openxmlformats.org/officeDocument/2006/relationships/customXml" Target="../ink/ink387.xml"/><Relationship Id="rId119" Type="http://schemas.openxmlformats.org/officeDocument/2006/relationships/customXml" Target="../ink/ink435.xml"/><Relationship Id="rId270" Type="http://schemas.openxmlformats.org/officeDocument/2006/relationships/image" Target="../media/image266.png"/><Relationship Id="rId326" Type="http://schemas.openxmlformats.org/officeDocument/2006/relationships/image" Target="../media/image294.png"/><Relationship Id="rId65" Type="http://schemas.openxmlformats.org/officeDocument/2006/relationships/customXml" Target="../ink/ink408.xml"/><Relationship Id="rId130" Type="http://schemas.openxmlformats.org/officeDocument/2006/relationships/image" Target="../media/image196.png"/><Relationship Id="rId368" Type="http://schemas.openxmlformats.org/officeDocument/2006/relationships/image" Target="../media/image315.png"/><Relationship Id="rId172" Type="http://schemas.openxmlformats.org/officeDocument/2006/relationships/image" Target="../media/image217.png"/><Relationship Id="rId228" Type="http://schemas.openxmlformats.org/officeDocument/2006/relationships/image" Target="../media/image245.png"/><Relationship Id="rId435" Type="http://schemas.openxmlformats.org/officeDocument/2006/relationships/customXml" Target="../ink/ink593.xml"/><Relationship Id="rId477" Type="http://schemas.openxmlformats.org/officeDocument/2006/relationships/image" Target="../media/image369.png"/><Relationship Id="rId281" Type="http://schemas.openxmlformats.org/officeDocument/2006/relationships/customXml" Target="../ink/ink516.xml"/><Relationship Id="rId337" Type="http://schemas.openxmlformats.org/officeDocument/2006/relationships/customXml" Target="../ink/ink544.xml"/><Relationship Id="rId502" Type="http://schemas.openxmlformats.org/officeDocument/2006/relationships/customXml" Target="../ink/ink627.xml"/><Relationship Id="rId34" Type="http://schemas.openxmlformats.org/officeDocument/2006/relationships/image" Target="../media/image148.png"/><Relationship Id="rId76" Type="http://schemas.openxmlformats.org/officeDocument/2006/relationships/image" Target="../media/image169.png"/><Relationship Id="rId141" Type="http://schemas.openxmlformats.org/officeDocument/2006/relationships/customXml" Target="../ink/ink446.xml"/><Relationship Id="rId379" Type="http://schemas.openxmlformats.org/officeDocument/2006/relationships/customXml" Target="../ink/ink565.xml"/><Relationship Id="rId7" Type="http://schemas.openxmlformats.org/officeDocument/2006/relationships/customXml" Target="../ink/ink379.xml"/><Relationship Id="rId183" Type="http://schemas.openxmlformats.org/officeDocument/2006/relationships/customXml" Target="../ink/ink467.xml"/><Relationship Id="rId239" Type="http://schemas.openxmlformats.org/officeDocument/2006/relationships/customXml" Target="../ink/ink495.xml"/><Relationship Id="rId390" Type="http://schemas.openxmlformats.org/officeDocument/2006/relationships/image" Target="../media/image326.png"/><Relationship Id="rId404" Type="http://schemas.openxmlformats.org/officeDocument/2006/relationships/image" Target="../media/image333.png"/><Relationship Id="rId446" Type="http://schemas.openxmlformats.org/officeDocument/2006/relationships/image" Target="../media/image354.png"/><Relationship Id="rId250" Type="http://schemas.openxmlformats.org/officeDocument/2006/relationships/image" Target="../media/image256.png"/><Relationship Id="rId292" Type="http://schemas.openxmlformats.org/officeDocument/2006/relationships/image" Target="../media/image277.png"/><Relationship Id="rId306" Type="http://schemas.openxmlformats.org/officeDocument/2006/relationships/image" Target="../media/image284.png"/><Relationship Id="rId488" Type="http://schemas.openxmlformats.org/officeDocument/2006/relationships/customXml" Target="../ink/ink620.xml"/><Relationship Id="rId45" Type="http://schemas.openxmlformats.org/officeDocument/2006/relationships/customXml" Target="../ink/ink398.xml"/><Relationship Id="rId87" Type="http://schemas.openxmlformats.org/officeDocument/2006/relationships/customXml" Target="../ink/ink419.xml"/><Relationship Id="rId110" Type="http://schemas.openxmlformats.org/officeDocument/2006/relationships/image" Target="../media/image186.png"/><Relationship Id="rId348" Type="http://schemas.openxmlformats.org/officeDocument/2006/relationships/image" Target="../media/image305.png"/><Relationship Id="rId513" Type="http://schemas.openxmlformats.org/officeDocument/2006/relationships/image" Target="../media/image387.png"/><Relationship Id="rId152" Type="http://schemas.openxmlformats.org/officeDocument/2006/relationships/image" Target="../media/image207.png"/><Relationship Id="rId194" Type="http://schemas.openxmlformats.org/officeDocument/2006/relationships/image" Target="../media/image228.png"/><Relationship Id="rId208" Type="http://schemas.openxmlformats.org/officeDocument/2006/relationships/image" Target="../media/image235.png"/><Relationship Id="rId415" Type="http://schemas.openxmlformats.org/officeDocument/2006/relationships/customXml" Target="../ink/ink583.xml"/><Relationship Id="rId457" Type="http://schemas.openxmlformats.org/officeDocument/2006/relationships/image" Target="../media/image359.png"/><Relationship Id="rId261" Type="http://schemas.openxmlformats.org/officeDocument/2006/relationships/customXml" Target="../ink/ink506.xml"/><Relationship Id="rId499" Type="http://schemas.openxmlformats.org/officeDocument/2006/relationships/image" Target="../media/image380.png"/><Relationship Id="rId14" Type="http://schemas.openxmlformats.org/officeDocument/2006/relationships/image" Target="../media/image138.png"/><Relationship Id="rId56" Type="http://schemas.openxmlformats.org/officeDocument/2006/relationships/image" Target="../media/image159.png"/><Relationship Id="rId317" Type="http://schemas.openxmlformats.org/officeDocument/2006/relationships/customXml" Target="../ink/ink534.xml"/><Relationship Id="rId359" Type="http://schemas.openxmlformats.org/officeDocument/2006/relationships/customXml" Target="../ink/ink555.xml"/><Relationship Id="rId98" Type="http://schemas.openxmlformats.org/officeDocument/2006/relationships/image" Target="../media/image180.png"/><Relationship Id="rId121" Type="http://schemas.openxmlformats.org/officeDocument/2006/relationships/customXml" Target="../ink/ink436.xml"/><Relationship Id="rId163" Type="http://schemas.openxmlformats.org/officeDocument/2006/relationships/customXml" Target="../ink/ink457.xml"/><Relationship Id="rId219" Type="http://schemas.openxmlformats.org/officeDocument/2006/relationships/customXml" Target="../ink/ink485.xml"/><Relationship Id="rId370" Type="http://schemas.openxmlformats.org/officeDocument/2006/relationships/image" Target="../media/image316.png"/><Relationship Id="rId426" Type="http://schemas.openxmlformats.org/officeDocument/2006/relationships/image" Target="../media/image344.png"/><Relationship Id="rId230" Type="http://schemas.openxmlformats.org/officeDocument/2006/relationships/image" Target="../media/image246.png"/><Relationship Id="rId468" Type="http://schemas.openxmlformats.org/officeDocument/2006/relationships/customXml" Target="../ink/ink610.xml"/><Relationship Id="rId25" Type="http://schemas.openxmlformats.org/officeDocument/2006/relationships/customXml" Target="../ink/ink388.xml"/><Relationship Id="rId67" Type="http://schemas.openxmlformats.org/officeDocument/2006/relationships/customXml" Target="../ink/ink409.xml"/><Relationship Id="rId272" Type="http://schemas.openxmlformats.org/officeDocument/2006/relationships/image" Target="../media/image267.png"/><Relationship Id="rId328" Type="http://schemas.openxmlformats.org/officeDocument/2006/relationships/image" Target="../media/image295.png"/><Relationship Id="rId132" Type="http://schemas.openxmlformats.org/officeDocument/2006/relationships/image" Target="../media/image197.png"/><Relationship Id="rId174" Type="http://schemas.openxmlformats.org/officeDocument/2006/relationships/image" Target="../media/image218.png"/><Relationship Id="rId381" Type="http://schemas.openxmlformats.org/officeDocument/2006/relationships/customXml" Target="../ink/ink566.xml"/><Relationship Id="rId241" Type="http://schemas.openxmlformats.org/officeDocument/2006/relationships/customXml" Target="../ink/ink496.xml"/><Relationship Id="rId437" Type="http://schemas.openxmlformats.org/officeDocument/2006/relationships/customXml" Target="../ink/ink594.xml"/><Relationship Id="rId479" Type="http://schemas.openxmlformats.org/officeDocument/2006/relationships/image" Target="../media/image370.png"/><Relationship Id="rId36" Type="http://schemas.openxmlformats.org/officeDocument/2006/relationships/image" Target="../media/image149.png"/><Relationship Id="rId283" Type="http://schemas.openxmlformats.org/officeDocument/2006/relationships/customXml" Target="../ink/ink517.xml"/><Relationship Id="rId339" Type="http://schemas.openxmlformats.org/officeDocument/2006/relationships/customXml" Target="../ink/ink545.xml"/><Relationship Id="rId490" Type="http://schemas.openxmlformats.org/officeDocument/2006/relationships/customXml" Target="../ink/ink621.xml"/><Relationship Id="rId504" Type="http://schemas.openxmlformats.org/officeDocument/2006/relationships/customXml" Target="../ink/ink628.xml"/><Relationship Id="rId78" Type="http://schemas.openxmlformats.org/officeDocument/2006/relationships/image" Target="../media/image170.png"/><Relationship Id="rId101" Type="http://schemas.openxmlformats.org/officeDocument/2006/relationships/customXml" Target="../ink/ink426.xml"/><Relationship Id="rId143" Type="http://schemas.openxmlformats.org/officeDocument/2006/relationships/customXml" Target="../ink/ink447.xml"/><Relationship Id="rId185" Type="http://schemas.openxmlformats.org/officeDocument/2006/relationships/customXml" Target="../ink/ink468.xml"/><Relationship Id="rId350" Type="http://schemas.openxmlformats.org/officeDocument/2006/relationships/image" Target="../media/image306.png"/><Relationship Id="rId406" Type="http://schemas.openxmlformats.org/officeDocument/2006/relationships/image" Target="../media/image334.png"/><Relationship Id="rId9" Type="http://schemas.openxmlformats.org/officeDocument/2006/relationships/customXml" Target="../ink/ink380.xml"/><Relationship Id="rId210" Type="http://schemas.openxmlformats.org/officeDocument/2006/relationships/image" Target="../media/image236.png"/><Relationship Id="rId392" Type="http://schemas.openxmlformats.org/officeDocument/2006/relationships/image" Target="../media/image327.png"/><Relationship Id="rId448" Type="http://schemas.openxmlformats.org/officeDocument/2006/relationships/customXml" Target="../ink/ink600.xml"/><Relationship Id="rId252" Type="http://schemas.openxmlformats.org/officeDocument/2006/relationships/image" Target="../media/image257.png"/><Relationship Id="rId294" Type="http://schemas.openxmlformats.org/officeDocument/2006/relationships/image" Target="../media/image278.png"/><Relationship Id="rId308" Type="http://schemas.openxmlformats.org/officeDocument/2006/relationships/image" Target="../media/image285.png"/><Relationship Id="rId47" Type="http://schemas.openxmlformats.org/officeDocument/2006/relationships/customXml" Target="../ink/ink399.xml"/><Relationship Id="rId89" Type="http://schemas.openxmlformats.org/officeDocument/2006/relationships/customXml" Target="../ink/ink420.xml"/><Relationship Id="rId112" Type="http://schemas.openxmlformats.org/officeDocument/2006/relationships/image" Target="../media/image187.png"/><Relationship Id="rId154" Type="http://schemas.openxmlformats.org/officeDocument/2006/relationships/image" Target="../media/image208.png"/><Relationship Id="rId361" Type="http://schemas.openxmlformats.org/officeDocument/2006/relationships/customXml" Target="../ink/ink556.xml"/><Relationship Id="rId196" Type="http://schemas.openxmlformats.org/officeDocument/2006/relationships/image" Target="../media/image229.png"/><Relationship Id="rId417" Type="http://schemas.openxmlformats.org/officeDocument/2006/relationships/customXml" Target="../ink/ink584.xml"/><Relationship Id="rId459" Type="http://schemas.openxmlformats.org/officeDocument/2006/relationships/image" Target="../media/image360.png"/><Relationship Id="rId16" Type="http://schemas.openxmlformats.org/officeDocument/2006/relationships/image" Target="../media/image139.png"/><Relationship Id="rId221" Type="http://schemas.openxmlformats.org/officeDocument/2006/relationships/customXml" Target="../ink/ink486.xml"/><Relationship Id="rId263" Type="http://schemas.openxmlformats.org/officeDocument/2006/relationships/customXml" Target="../ink/ink507.xml"/><Relationship Id="rId319" Type="http://schemas.openxmlformats.org/officeDocument/2006/relationships/customXml" Target="../ink/ink535.xml"/><Relationship Id="rId470" Type="http://schemas.openxmlformats.org/officeDocument/2006/relationships/customXml" Target="../ink/ink611.xml"/><Relationship Id="rId58" Type="http://schemas.openxmlformats.org/officeDocument/2006/relationships/image" Target="../media/image160.png"/><Relationship Id="rId123" Type="http://schemas.openxmlformats.org/officeDocument/2006/relationships/customXml" Target="../ink/ink437.xml"/><Relationship Id="rId330" Type="http://schemas.openxmlformats.org/officeDocument/2006/relationships/image" Target="../media/image296.png"/><Relationship Id="rId165" Type="http://schemas.openxmlformats.org/officeDocument/2006/relationships/customXml" Target="../ink/ink458.xml"/><Relationship Id="rId372" Type="http://schemas.openxmlformats.org/officeDocument/2006/relationships/image" Target="../media/image317.png"/><Relationship Id="rId428" Type="http://schemas.openxmlformats.org/officeDocument/2006/relationships/image" Target="../media/image345.png"/><Relationship Id="rId232" Type="http://schemas.openxmlformats.org/officeDocument/2006/relationships/image" Target="../media/image247.png"/><Relationship Id="rId274" Type="http://schemas.openxmlformats.org/officeDocument/2006/relationships/image" Target="../media/image268.png"/><Relationship Id="rId481" Type="http://schemas.openxmlformats.org/officeDocument/2006/relationships/image" Target="../media/image371.png"/><Relationship Id="rId27" Type="http://schemas.openxmlformats.org/officeDocument/2006/relationships/customXml" Target="../ink/ink389.xml"/><Relationship Id="rId69" Type="http://schemas.openxmlformats.org/officeDocument/2006/relationships/customXml" Target="../ink/ink410.xml"/><Relationship Id="rId134" Type="http://schemas.openxmlformats.org/officeDocument/2006/relationships/image" Target="../media/image198.png"/><Relationship Id="rId80" Type="http://schemas.openxmlformats.org/officeDocument/2006/relationships/image" Target="../media/image171.png"/><Relationship Id="rId176" Type="http://schemas.openxmlformats.org/officeDocument/2006/relationships/image" Target="../media/image219.png"/><Relationship Id="rId341" Type="http://schemas.openxmlformats.org/officeDocument/2006/relationships/customXml" Target="../ink/ink546.xml"/><Relationship Id="rId383" Type="http://schemas.openxmlformats.org/officeDocument/2006/relationships/customXml" Target="../ink/ink567.xml"/><Relationship Id="rId439" Type="http://schemas.openxmlformats.org/officeDocument/2006/relationships/customXml" Target="../ink/ink595.xml"/><Relationship Id="rId201" Type="http://schemas.openxmlformats.org/officeDocument/2006/relationships/customXml" Target="../ink/ink476.xml"/><Relationship Id="rId243" Type="http://schemas.openxmlformats.org/officeDocument/2006/relationships/customXml" Target="../ink/ink497.xml"/><Relationship Id="rId285" Type="http://schemas.openxmlformats.org/officeDocument/2006/relationships/customXml" Target="../ink/ink518.xml"/><Relationship Id="rId450" Type="http://schemas.openxmlformats.org/officeDocument/2006/relationships/customXml" Target="../ink/ink601.xml"/><Relationship Id="rId506" Type="http://schemas.openxmlformats.org/officeDocument/2006/relationships/customXml" Target="../ink/ink629.xml"/><Relationship Id="rId38" Type="http://schemas.openxmlformats.org/officeDocument/2006/relationships/image" Target="../media/image150.png"/><Relationship Id="rId103" Type="http://schemas.openxmlformats.org/officeDocument/2006/relationships/customXml" Target="../ink/ink427.xml"/><Relationship Id="rId310" Type="http://schemas.openxmlformats.org/officeDocument/2006/relationships/image" Target="../media/image286.png"/><Relationship Id="rId492" Type="http://schemas.openxmlformats.org/officeDocument/2006/relationships/customXml" Target="../ink/ink622.xml"/><Relationship Id="rId91" Type="http://schemas.openxmlformats.org/officeDocument/2006/relationships/customXml" Target="../ink/ink421.xml"/><Relationship Id="rId145" Type="http://schemas.openxmlformats.org/officeDocument/2006/relationships/customXml" Target="../ink/ink448.xml"/><Relationship Id="rId187" Type="http://schemas.openxmlformats.org/officeDocument/2006/relationships/customXml" Target="../ink/ink469.xml"/><Relationship Id="rId352" Type="http://schemas.openxmlformats.org/officeDocument/2006/relationships/image" Target="../media/image307.png"/><Relationship Id="rId394" Type="http://schemas.openxmlformats.org/officeDocument/2006/relationships/image" Target="../media/image328.png"/><Relationship Id="rId408" Type="http://schemas.openxmlformats.org/officeDocument/2006/relationships/image" Target="../media/image335.png"/><Relationship Id="rId212" Type="http://schemas.openxmlformats.org/officeDocument/2006/relationships/image" Target="../media/image237.png"/><Relationship Id="rId254" Type="http://schemas.openxmlformats.org/officeDocument/2006/relationships/image" Target="../media/image258.png"/><Relationship Id="rId49" Type="http://schemas.openxmlformats.org/officeDocument/2006/relationships/customXml" Target="../ink/ink400.xml"/><Relationship Id="rId114" Type="http://schemas.openxmlformats.org/officeDocument/2006/relationships/image" Target="../media/image188.png"/><Relationship Id="rId296" Type="http://schemas.openxmlformats.org/officeDocument/2006/relationships/image" Target="../media/image279.png"/><Relationship Id="rId461" Type="http://schemas.openxmlformats.org/officeDocument/2006/relationships/image" Target="../media/image361.png"/><Relationship Id="rId60" Type="http://schemas.openxmlformats.org/officeDocument/2006/relationships/image" Target="../media/image161.png"/><Relationship Id="rId156" Type="http://schemas.openxmlformats.org/officeDocument/2006/relationships/image" Target="../media/image209.png"/><Relationship Id="rId198" Type="http://schemas.openxmlformats.org/officeDocument/2006/relationships/image" Target="../media/image230.png"/><Relationship Id="rId321" Type="http://schemas.openxmlformats.org/officeDocument/2006/relationships/customXml" Target="../ink/ink536.xml"/><Relationship Id="rId363" Type="http://schemas.openxmlformats.org/officeDocument/2006/relationships/customXml" Target="../ink/ink557.xml"/><Relationship Id="rId419" Type="http://schemas.openxmlformats.org/officeDocument/2006/relationships/customXml" Target="../ink/ink585.xml"/><Relationship Id="rId223" Type="http://schemas.openxmlformats.org/officeDocument/2006/relationships/customXml" Target="../ink/ink487.xml"/><Relationship Id="rId430" Type="http://schemas.openxmlformats.org/officeDocument/2006/relationships/image" Target="../media/image346.png"/><Relationship Id="rId18" Type="http://schemas.openxmlformats.org/officeDocument/2006/relationships/image" Target="../media/image140.png"/><Relationship Id="rId265" Type="http://schemas.openxmlformats.org/officeDocument/2006/relationships/customXml" Target="../ink/ink508.xml"/><Relationship Id="rId472" Type="http://schemas.openxmlformats.org/officeDocument/2006/relationships/customXml" Target="../ink/ink612.xml"/><Relationship Id="rId125" Type="http://schemas.openxmlformats.org/officeDocument/2006/relationships/customXml" Target="../ink/ink438.xml"/><Relationship Id="rId167" Type="http://schemas.openxmlformats.org/officeDocument/2006/relationships/customXml" Target="../ink/ink459.xml"/><Relationship Id="rId332" Type="http://schemas.openxmlformats.org/officeDocument/2006/relationships/image" Target="../media/image297.png"/><Relationship Id="rId374" Type="http://schemas.openxmlformats.org/officeDocument/2006/relationships/image" Target="../media/image318.png"/><Relationship Id="rId71" Type="http://schemas.openxmlformats.org/officeDocument/2006/relationships/customXml" Target="../ink/ink411.xml"/><Relationship Id="rId234" Type="http://schemas.openxmlformats.org/officeDocument/2006/relationships/image" Target="../media/image248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390.xml"/><Relationship Id="rId276" Type="http://schemas.openxmlformats.org/officeDocument/2006/relationships/image" Target="../media/image269.png"/><Relationship Id="rId441" Type="http://schemas.openxmlformats.org/officeDocument/2006/relationships/customXml" Target="../ink/ink596.xml"/><Relationship Id="rId483" Type="http://schemas.openxmlformats.org/officeDocument/2006/relationships/image" Target="../media/image372.png"/><Relationship Id="rId40" Type="http://schemas.openxmlformats.org/officeDocument/2006/relationships/image" Target="../media/image151.png"/><Relationship Id="rId136" Type="http://schemas.openxmlformats.org/officeDocument/2006/relationships/image" Target="../media/image199.png"/><Relationship Id="rId178" Type="http://schemas.openxmlformats.org/officeDocument/2006/relationships/image" Target="../media/image220.png"/><Relationship Id="rId301" Type="http://schemas.openxmlformats.org/officeDocument/2006/relationships/customXml" Target="../ink/ink526.xml"/><Relationship Id="rId343" Type="http://schemas.openxmlformats.org/officeDocument/2006/relationships/customXml" Target="../ink/ink547.xml"/><Relationship Id="rId82" Type="http://schemas.openxmlformats.org/officeDocument/2006/relationships/image" Target="../media/image172.png"/><Relationship Id="rId203" Type="http://schemas.openxmlformats.org/officeDocument/2006/relationships/customXml" Target="../ink/ink477.xml"/><Relationship Id="rId385" Type="http://schemas.openxmlformats.org/officeDocument/2006/relationships/customXml" Target="../ink/ink568.xml"/><Relationship Id="rId245" Type="http://schemas.openxmlformats.org/officeDocument/2006/relationships/customXml" Target="../ink/ink498.xml"/><Relationship Id="rId287" Type="http://schemas.openxmlformats.org/officeDocument/2006/relationships/customXml" Target="../ink/ink519.xml"/><Relationship Id="rId410" Type="http://schemas.openxmlformats.org/officeDocument/2006/relationships/image" Target="../media/image336.png"/><Relationship Id="rId452" Type="http://schemas.openxmlformats.org/officeDocument/2006/relationships/customXml" Target="../ink/ink602.xml"/><Relationship Id="rId494" Type="http://schemas.openxmlformats.org/officeDocument/2006/relationships/customXml" Target="../ink/ink623.xml"/><Relationship Id="rId508" Type="http://schemas.openxmlformats.org/officeDocument/2006/relationships/customXml" Target="../ink/ink630.xml"/><Relationship Id="rId105" Type="http://schemas.openxmlformats.org/officeDocument/2006/relationships/customXml" Target="../ink/ink428.xml"/><Relationship Id="rId147" Type="http://schemas.openxmlformats.org/officeDocument/2006/relationships/customXml" Target="../ink/ink449.xml"/><Relationship Id="rId312" Type="http://schemas.openxmlformats.org/officeDocument/2006/relationships/image" Target="../media/image287.png"/><Relationship Id="rId354" Type="http://schemas.openxmlformats.org/officeDocument/2006/relationships/image" Target="../media/image308.png"/><Relationship Id="rId51" Type="http://schemas.openxmlformats.org/officeDocument/2006/relationships/customXml" Target="../ink/ink401.xml"/><Relationship Id="rId93" Type="http://schemas.openxmlformats.org/officeDocument/2006/relationships/customXml" Target="../ink/ink422.xml"/><Relationship Id="rId189" Type="http://schemas.openxmlformats.org/officeDocument/2006/relationships/customXml" Target="../ink/ink470.xml"/><Relationship Id="rId396" Type="http://schemas.openxmlformats.org/officeDocument/2006/relationships/image" Target="../media/image329.png"/><Relationship Id="rId214" Type="http://schemas.openxmlformats.org/officeDocument/2006/relationships/image" Target="../media/image238.png"/><Relationship Id="rId256" Type="http://schemas.openxmlformats.org/officeDocument/2006/relationships/image" Target="../media/image259.png"/><Relationship Id="rId298" Type="http://schemas.openxmlformats.org/officeDocument/2006/relationships/image" Target="../media/image280.png"/><Relationship Id="rId421" Type="http://schemas.openxmlformats.org/officeDocument/2006/relationships/customXml" Target="../ink/ink586.xml"/><Relationship Id="rId463" Type="http://schemas.openxmlformats.org/officeDocument/2006/relationships/image" Target="../media/image362.png"/><Relationship Id="rId116" Type="http://schemas.openxmlformats.org/officeDocument/2006/relationships/image" Target="../media/image189.png"/><Relationship Id="rId158" Type="http://schemas.openxmlformats.org/officeDocument/2006/relationships/image" Target="../media/image210.png"/><Relationship Id="rId323" Type="http://schemas.openxmlformats.org/officeDocument/2006/relationships/customXml" Target="../ink/ink537.xml"/><Relationship Id="rId20" Type="http://schemas.openxmlformats.org/officeDocument/2006/relationships/image" Target="../media/image141.png"/><Relationship Id="rId62" Type="http://schemas.openxmlformats.org/officeDocument/2006/relationships/image" Target="../media/image162.png"/><Relationship Id="rId365" Type="http://schemas.openxmlformats.org/officeDocument/2006/relationships/customXml" Target="../ink/ink558.xml"/><Relationship Id="rId225" Type="http://schemas.openxmlformats.org/officeDocument/2006/relationships/customXml" Target="../ink/ink488.xml"/><Relationship Id="rId267" Type="http://schemas.openxmlformats.org/officeDocument/2006/relationships/customXml" Target="../ink/ink509.xml"/><Relationship Id="rId432" Type="http://schemas.openxmlformats.org/officeDocument/2006/relationships/image" Target="../media/image347.png"/><Relationship Id="rId474" Type="http://schemas.openxmlformats.org/officeDocument/2006/relationships/customXml" Target="../ink/ink613.xml"/><Relationship Id="rId127" Type="http://schemas.openxmlformats.org/officeDocument/2006/relationships/customXml" Target="../ink/ink439.xml"/><Relationship Id="rId31" Type="http://schemas.openxmlformats.org/officeDocument/2006/relationships/customXml" Target="../ink/ink391.xml"/><Relationship Id="rId73" Type="http://schemas.openxmlformats.org/officeDocument/2006/relationships/customXml" Target="../ink/ink412.xml"/><Relationship Id="rId169" Type="http://schemas.openxmlformats.org/officeDocument/2006/relationships/customXml" Target="../ink/ink460.xml"/><Relationship Id="rId334" Type="http://schemas.openxmlformats.org/officeDocument/2006/relationships/image" Target="../media/image298.png"/><Relationship Id="rId376" Type="http://schemas.openxmlformats.org/officeDocument/2006/relationships/image" Target="../media/image319.png"/><Relationship Id="rId4" Type="http://schemas.openxmlformats.org/officeDocument/2006/relationships/image" Target="../media/image133.png"/><Relationship Id="rId180" Type="http://schemas.openxmlformats.org/officeDocument/2006/relationships/image" Target="../media/image221.png"/><Relationship Id="rId236" Type="http://schemas.openxmlformats.org/officeDocument/2006/relationships/image" Target="../media/image249.png"/><Relationship Id="rId278" Type="http://schemas.openxmlformats.org/officeDocument/2006/relationships/image" Target="../media/image270.png"/><Relationship Id="rId401" Type="http://schemas.openxmlformats.org/officeDocument/2006/relationships/customXml" Target="../ink/ink576.xml"/><Relationship Id="rId443" Type="http://schemas.openxmlformats.org/officeDocument/2006/relationships/customXml" Target="../ink/ink597.xml"/><Relationship Id="rId303" Type="http://schemas.openxmlformats.org/officeDocument/2006/relationships/customXml" Target="../ink/ink527.xml"/><Relationship Id="rId485" Type="http://schemas.openxmlformats.org/officeDocument/2006/relationships/image" Target="../media/image373.png"/><Relationship Id="rId42" Type="http://schemas.openxmlformats.org/officeDocument/2006/relationships/image" Target="../media/image152.png"/><Relationship Id="rId84" Type="http://schemas.openxmlformats.org/officeDocument/2006/relationships/image" Target="../media/image173.png"/><Relationship Id="rId138" Type="http://schemas.openxmlformats.org/officeDocument/2006/relationships/image" Target="../media/image200.png"/><Relationship Id="rId345" Type="http://schemas.openxmlformats.org/officeDocument/2006/relationships/customXml" Target="../ink/ink548.xml"/><Relationship Id="rId387" Type="http://schemas.openxmlformats.org/officeDocument/2006/relationships/customXml" Target="../ink/ink569.xml"/><Relationship Id="rId510" Type="http://schemas.openxmlformats.org/officeDocument/2006/relationships/customXml" Target="../ink/ink631.xml"/><Relationship Id="rId191" Type="http://schemas.openxmlformats.org/officeDocument/2006/relationships/customXml" Target="../ink/ink471.xml"/><Relationship Id="rId205" Type="http://schemas.openxmlformats.org/officeDocument/2006/relationships/customXml" Target="../ink/ink478.xml"/><Relationship Id="rId247" Type="http://schemas.openxmlformats.org/officeDocument/2006/relationships/customXml" Target="../ink/ink499.xml"/><Relationship Id="rId412" Type="http://schemas.openxmlformats.org/officeDocument/2006/relationships/image" Target="../media/image337.png"/><Relationship Id="rId107" Type="http://schemas.openxmlformats.org/officeDocument/2006/relationships/customXml" Target="../ink/ink429.xml"/><Relationship Id="rId289" Type="http://schemas.openxmlformats.org/officeDocument/2006/relationships/customXml" Target="../ink/ink520.xml"/><Relationship Id="rId454" Type="http://schemas.openxmlformats.org/officeDocument/2006/relationships/customXml" Target="../ink/ink603.xml"/><Relationship Id="rId496" Type="http://schemas.openxmlformats.org/officeDocument/2006/relationships/customXml" Target="../ink/ink624.xml"/><Relationship Id="rId11" Type="http://schemas.openxmlformats.org/officeDocument/2006/relationships/customXml" Target="../ink/ink381.xml"/><Relationship Id="rId53" Type="http://schemas.openxmlformats.org/officeDocument/2006/relationships/customXml" Target="../ink/ink402.xml"/><Relationship Id="rId149" Type="http://schemas.openxmlformats.org/officeDocument/2006/relationships/customXml" Target="../ink/ink450.xml"/><Relationship Id="rId314" Type="http://schemas.openxmlformats.org/officeDocument/2006/relationships/image" Target="../media/image288.png"/><Relationship Id="rId356" Type="http://schemas.openxmlformats.org/officeDocument/2006/relationships/image" Target="../media/image309.png"/><Relationship Id="rId398" Type="http://schemas.openxmlformats.org/officeDocument/2006/relationships/image" Target="../media/image330.png"/><Relationship Id="rId95" Type="http://schemas.openxmlformats.org/officeDocument/2006/relationships/customXml" Target="../ink/ink423.xml"/><Relationship Id="rId160" Type="http://schemas.openxmlformats.org/officeDocument/2006/relationships/image" Target="../media/image211.png"/><Relationship Id="rId216" Type="http://schemas.openxmlformats.org/officeDocument/2006/relationships/image" Target="../media/image239.png"/><Relationship Id="rId423" Type="http://schemas.openxmlformats.org/officeDocument/2006/relationships/customXml" Target="../ink/ink587.xml"/><Relationship Id="rId258" Type="http://schemas.openxmlformats.org/officeDocument/2006/relationships/image" Target="../media/image260.png"/><Relationship Id="rId465" Type="http://schemas.openxmlformats.org/officeDocument/2006/relationships/image" Target="../media/image363.png"/><Relationship Id="rId22" Type="http://schemas.openxmlformats.org/officeDocument/2006/relationships/image" Target="../media/image142.png"/><Relationship Id="rId64" Type="http://schemas.openxmlformats.org/officeDocument/2006/relationships/image" Target="../media/image163.png"/><Relationship Id="rId118" Type="http://schemas.openxmlformats.org/officeDocument/2006/relationships/image" Target="../media/image190.png"/><Relationship Id="rId325" Type="http://schemas.openxmlformats.org/officeDocument/2006/relationships/customXml" Target="../ink/ink538.xml"/><Relationship Id="rId367" Type="http://schemas.openxmlformats.org/officeDocument/2006/relationships/customXml" Target="../ink/ink559.xml"/><Relationship Id="rId171" Type="http://schemas.openxmlformats.org/officeDocument/2006/relationships/customXml" Target="../ink/ink461.xml"/><Relationship Id="rId227" Type="http://schemas.openxmlformats.org/officeDocument/2006/relationships/customXml" Target="../ink/ink489.xml"/><Relationship Id="rId269" Type="http://schemas.openxmlformats.org/officeDocument/2006/relationships/customXml" Target="../ink/ink510.xml"/><Relationship Id="rId434" Type="http://schemas.openxmlformats.org/officeDocument/2006/relationships/image" Target="../media/image348.png"/><Relationship Id="rId476" Type="http://schemas.openxmlformats.org/officeDocument/2006/relationships/customXml" Target="../ink/ink614.xml"/><Relationship Id="rId33" Type="http://schemas.openxmlformats.org/officeDocument/2006/relationships/customXml" Target="../ink/ink392.xml"/><Relationship Id="rId129" Type="http://schemas.openxmlformats.org/officeDocument/2006/relationships/customXml" Target="../ink/ink440.xml"/><Relationship Id="rId280" Type="http://schemas.openxmlformats.org/officeDocument/2006/relationships/image" Target="../media/image271.png"/><Relationship Id="rId336" Type="http://schemas.openxmlformats.org/officeDocument/2006/relationships/image" Target="../media/image299.png"/><Relationship Id="rId501" Type="http://schemas.openxmlformats.org/officeDocument/2006/relationships/image" Target="../media/image381.png"/><Relationship Id="rId75" Type="http://schemas.openxmlformats.org/officeDocument/2006/relationships/customXml" Target="../ink/ink413.xml"/><Relationship Id="rId140" Type="http://schemas.openxmlformats.org/officeDocument/2006/relationships/image" Target="../media/image201.png"/><Relationship Id="rId182" Type="http://schemas.openxmlformats.org/officeDocument/2006/relationships/image" Target="../media/image222.png"/><Relationship Id="rId378" Type="http://schemas.openxmlformats.org/officeDocument/2006/relationships/image" Target="../media/image320.png"/><Relationship Id="rId403" Type="http://schemas.openxmlformats.org/officeDocument/2006/relationships/customXml" Target="../ink/ink577.xml"/><Relationship Id="rId6" Type="http://schemas.openxmlformats.org/officeDocument/2006/relationships/image" Target="../media/image134.png"/><Relationship Id="rId238" Type="http://schemas.openxmlformats.org/officeDocument/2006/relationships/image" Target="../media/image250.png"/><Relationship Id="rId445" Type="http://schemas.openxmlformats.org/officeDocument/2006/relationships/customXml" Target="../ink/ink598.xml"/><Relationship Id="rId487" Type="http://schemas.openxmlformats.org/officeDocument/2006/relationships/image" Target="../media/image374.png"/><Relationship Id="rId291" Type="http://schemas.openxmlformats.org/officeDocument/2006/relationships/customXml" Target="../ink/ink521.xml"/><Relationship Id="rId305" Type="http://schemas.openxmlformats.org/officeDocument/2006/relationships/customXml" Target="../ink/ink528.xml"/><Relationship Id="rId347" Type="http://schemas.openxmlformats.org/officeDocument/2006/relationships/customXml" Target="../ink/ink549.xml"/><Relationship Id="rId512" Type="http://schemas.openxmlformats.org/officeDocument/2006/relationships/customXml" Target="../ink/ink632.xml"/><Relationship Id="rId44" Type="http://schemas.openxmlformats.org/officeDocument/2006/relationships/image" Target="../media/image153.png"/><Relationship Id="rId86" Type="http://schemas.openxmlformats.org/officeDocument/2006/relationships/image" Target="../media/image174.png"/><Relationship Id="rId151" Type="http://schemas.openxmlformats.org/officeDocument/2006/relationships/customXml" Target="../ink/ink451.xml"/><Relationship Id="rId389" Type="http://schemas.openxmlformats.org/officeDocument/2006/relationships/customXml" Target="../ink/ink570.xml"/><Relationship Id="rId193" Type="http://schemas.openxmlformats.org/officeDocument/2006/relationships/customXml" Target="../ink/ink472.xml"/><Relationship Id="rId207" Type="http://schemas.openxmlformats.org/officeDocument/2006/relationships/customXml" Target="../ink/ink479.xml"/><Relationship Id="rId249" Type="http://schemas.openxmlformats.org/officeDocument/2006/relationships/customXml" Target="../ink/ink500.xml"/><Relationship Id="rId414" Type="http://schemas.openxmlformats.org/officeDocument/2006/relationships/image" Target="../media/image338.png"/><Relationship Id="rId456" Type="http://schemas.openxmlformats.org/officeDocument/2006/relationships/customXml" Target="../ink/ink604.xml"/><Relationship Id="rId498" Type="http://schemas.openxmlformats.org/officeDocument/2006/relationships/customXml" Target="../ink/ink625.xml"/><Relationship Id="rId13" Type="http://schemas.openxmlformats.org/officeDocument/2006/relationships/customXml" Target="../ink/ink382.xml"/><Relationship Id="rId109" Type="http://schemas.openxmlformats.org/officeDocument/2006/relationships/customXml" Target="../ink/ink430.xml"/><Relationship Id="rId260" Type="http://schemas.openxmlformats.org/officeDocument/2006/relationships/image" Target="../media/image261.png"/><Relationship Id="rId316" Type="http://schemas.openxmlformats.org/officeDocument/2006/relationships/image" Target="../media/image289.png"/><Relationship Id="rId55" Type="http://schemas.openxmlformats.org/officeDocument/2006/relationships/customXml" Target="../ink/ink403.xml"/><Relationship Id="rId97" Type="http://schemas.openxmlformats.org/officeDocument/2006/relationships/customXml" Target="../ink/ink424.xml"/><Relationship Id="rId120" Type="http://schemas.openxmlformats.org/officeDocument/2006/relationships/image" Target="../media/image191.png"/><Relationship Id="rId358" Type="http://schemas.openxmlformats.org/officeDocument/2006/relationships/image" Target="../media/image310.png"/><Relationship Id="rId162" Type="http://schemas.openxmlformats.org/officeDocument/2006/relationships/image" Target="../media/image212.png"/><Relationship Id="rId218" Type="http://schemas.openxmlformats.org/officeDocument/2006/relationships/image" Target="../media/image240.png"/><Relationship Id="rId425" Type="http://schemas.openxmlformats.org/officeDocument/2006/relationships/customXml" Target="../ink/ink588.xml"/><Relationship Id="rId467" Type="http://schemas.openxmlformats.org/officeDocument/2006/relationships/image" Target="../media/image364.png"/><Relationship Id="rId271" Type="http://schemas.openxmlformats.org/officeDocument/2006/relationships/customXml" Target="../ink/ink511.xml"/><Relationship Id="rId24" Type="http://schemas.openxmlformats.org/officeDocument/2006/relationships/image" Target="../media/image143.png"/><Relationship Id="rId66" Type="http://schemas.openxmlformats.org/officeDocument/2006/relationships/image" Target="../media/image164.png"/><Relationship Id="rId131" Type="http://schemas.openxmlformats.org/officeDocument/2006/relationships/customXml" Target="../ink/ink441.xml"/><Relationship Id="rId327" Type="http://schemas.openxmlformats.org/officeDocument/2006/relationships/customXml" Target="../ink/ink539.xml"/><Relationship Id="rId369" Type="http://schemas.openxmlformats.org/officeDocument/2006/relationships/customXml" Target="../ink/ink560.xml"/><Relationship Id="rId173" Type="http://schemas.openxmlformats.org/officeDocument/2006/relationships/customXml" Target="../ink/ink462.xml"/><Relationship Id="rId229" Type="http://schemas.openxmlformats.org/officeDocument/2006/relationships/customXml" Target="../ink/ink490.xml"/><Relationship Id="rId380" Type="http://schemas.openxmlformats.org/officeDocument/2006/relationships/image" Target="../media/image321.png"/><Relationship Id="rId436" Type="http://schemas.openxmlformats.org/officeDocument/2006/relationships/image" Target="../media/image349.png"/><Relationship Id="rId240" Type="http://schemas.openxmlformats.org/officeDocument/2006/relationships/image" Target="../media/image251.png"/><Relationship Id="rId478" Type="http://schemas.openxmlformats.org/officeDocument/2006/relationships/customXml" Target="../ink/ink615.xml"/><Relationship Id="rId35" Type="http://schemas.openxmlformats.org/officeDocument/2006/relationships/customXml" Target="../ink/ink393.xml"/><Relationship Id="rId77" Type="http://schemas.openxmlformats.org/officeDocument/2006/relationships/customXml" Target="../ink/ink414.xml"/><Relationship Id="rId100" Type="http://schemas.openxmlformats.org/officeDocument/2006/relationships/image" Target="../media/image181.png"/><Relationship Id="rId282" Type="http://schemas.openxmlformats.org/officeDocument/2006/relationships/image" Target="../media/image272.png"/><Relationship Id="rId338" Type="http://schemas.openxmlformats.org/officeDocument/2006/relationships/image" Target="../media/image300.png"/><Relationship Id="rId503" Type="http://schemas.openxmlformats.org/officeDocument/2006/relationships/image" Target="../media/image382.png"/><Relationship Id="rId8" Type="http://schemas.openxmlformats.org/officeDocument/2006/relationships/image" Target="../media/image135.png"/><Relationship Id="rId142" Type="http://schemas.openxmlformats.org/officeDocument/2006/relationships/image" Target="../media/image202.png"/><Relationship Id="rId184" Type="http://schemas.openxmlformats.org/officeDocument/2006/relationships/image" Target="../media/image223.png"/><Relationship Id="rId391" Type="http://schemas.openxmlformats.org/officeDocument/2006/relationships/customXml" Target="../ink/ink571.xml"/><Relationship Id="rId405" Type="http://schemas.openxmlformats.org/officeDocument/2006/relationships/customXml" Target="../ink/ink578.xml"/><Relationship Id="rId447" Type="http://schemas.openxmlformats.org/officeDocument/2006/relationships/customXml" Target="../ink/ink599.xml"/><Relationship Id="rId251" Type="http://schemas.openxmlformats.org/officeDocument/2006/relationships/customXml" Target="../ink/ink501.xml"/><Relationship Id="rId489" Type="http://schemas.openxmlformats.org/officeDocument/2006/relationships/image" Target="../media/image375.png"/><Relationship Id="rId46" Type="http://schemas.openxmlformats.org/officeDocument/2006/relationships/image" Target="../media/image154.png"/><Relationship Id="rId293" Type="http://schemas.openxmlformats.org/officeDocument/2006/relationships/customXml" Target="../ink/ink522.xml"/><Relationship Id="rId307" Type="http://schemas.openxmlformats.org/officeDocument/2006/relationships/customXml" Target="../ink/ink529.xml"/><Relationship Id="rId349" Type="http://schemas.openxmlformats.org/officeDocument/2006/relationships/customXml" Target="../ink/ink550.xml"/><Relationship Id="rId88" Type="http://schemas.openxmlformats.org/officeDocument/2006/relationships/image" Target="../media/image175.png"/><Relationship Id="rId111" Type="http://schemas.openxmlformats.org/officeDocument/2006/relationships/customXml" Target="../ink/ink431.xml"/><Relationship Id="rId153" Type="http://schemas.openxmlformats.org/officeDocument/2006/relationships/customXml" Target="../ink/ink452.xml"/><Relationship Id="rId195" Type="http://schemas.openxmlformats.org/officeDocument/2006/relationships/customXml" Target="../ink/ink473.xml"/><Relationship Id="rId209" Type="http://schemas.openxmlformats.org/officeDocument/2006/relationships/customXml" Target="../ink/ink480.xml"/><Relationship Id="rId360" Type="http://schemas.openxmlformats.org/officeDocument/2006/relationships/image" Target="../media/image311.png"/><Relationship Id="rId416" Type="http://schemas.openxmlformats.org/officeDocument/2006/relationships/image" Target="../media/image339.png"/><Relationship Id="rId220" Type="http://schemas.openxmlformats.org/officeDocument/2006/relationships/image" Target="../media/image241.png"/><Relationship Id="rId458" Type="http://schemas.openxmlformats.org/officeDocument/2006/relationships/customXml" Target="../ink/ink605.xml"/><Relationship Id="rId15" Type="http://schemas.openxmlformats.org/officeDocument/2006/relationships/customXml" Target="../ink/ink383.xml"/><Relationship Id="rId57" Type="http://schemas.openxmlformats.org/officeDocument/2006/relationships/customXml" Target="../ink/ink404.xml"/><Relationship Id="rId262" Type="http://schemas.openxmlformats.org/officeDocument/2006/relationships/image" Target="../media/image262.png"/><Relationship Id="rId318" Type="http://schemas.openxmlformats.org/officeDocument/2006/relationships/image" Target="../media/image290.png"/><Relationship Id="rId99" Type="http://schemas.openxmlformats.org/officeDocument/2006/relationships/customXml" Target="../ink/ink425.xml"/><Relationship Id="rId122" Type="http://schemas.openxmlformats.org/officeDocument/2006/relationships/image" Target="../media/image192.png"/><Relationship Id="rId164" Type="http://schemas.openxmlformats.org/officeDocument/2006/relationships/image" Target="../media/image213.png"/><Relationship Id="rId371" Type="http://schemas.openxmlformats.org/officeDocument/2006/relationships/customXml" Target="../ink/ink561.xml"/><Relationship Id="rId427" Type="http://schemas.openxmlformats.org/officeDocument/2006/relationships/customXml" Target="../ink/ink589.xml"/><Relationship Id="rId469" Type="http://schemas.openxmlformats.org/officeDocument/2006/relationships/image" Target="../media/image365.png"/><Relationship Id="rId26" Type="http://schemas.openxmlformats.org/officeDocument/2006/relationships/image" Target="../media/image144.png"/><Relationship Id="rId231" Type="http://schemas.openxmlformats.org/officeDocument/2006/relationships/customXml" Target="../ink/ink491.xml"/><Relationship Id="rId273" Type="http://schemas.openxmlformats.org/officeDocument/2006/relationships/customXml" Target="../ink/ink512.xml"/><Relationship Id="rId329" Type="http://schemas.openxmlformats.org/officeDocument/2006/relationships/customXml" Target="../ink/ink540.xml"/><Relationship Id="rId480" Type="http://schemas.openxmlformats.org/officeDocument/2006/relationships/customXml" Target="../ink/ink616.xml"/><Relationship Id="rId68" Type="http://schemas.openxmlformats.org/officeDocument/2006/relationships/image" Target="../media/image165.png"/><Relationship Id="rId133" Type="http://schemas.openxmlformats.org/officeDocument/2006/relationships/customXml" Target="../ink/ink442.xml"/><Relationship Id="rId175" Type="http://schemas.openxmlformats.org/officeDocument/2006/relationships/customXml" Target="../ink/ink463.xml"/><Relationship Id="rId340" Type="http://schemas.openxmlformats.org/officeDocument/2006/relationships/image" Target="../media/image301.png"/><Relationship Id="rId200" Type="http://schemas.openxmlformats.org/officeDocument/2006/relationships/image" Target="../media/image231.png"/><Relationship Id="rId382" Type="http://schemas.openxmlformats.org/officeDocument/2006/relationships/image" Target="../media/image322.png"/><Relationship Id="rId438" Type="http://schemas.openxmlformats.org/officeDocument/2006/relationships/image" Target="../media/image350.png"/><Relationship Id="rId242" Type="http://schemas.openxmlformats.org/officeDocument/2006/relationships/image" Target="../media/image252.png"/><Relationship Id="rId284" Type="http://schemas.openxmlformats.org/officeDocument/2006/relationships/image" Target="../media/image273.png"/><Relationship Id="rId491" Type="http://schemas.openxmlformats.org/officeDocument/2006/relationships/image" Target="../media/image376.png"/><Relationship Id="rId505" Type="http://schemas.openxmlformats.org/officeDocument/2006/relationships/image" Target="../media/image383.png"/><Relationship Id="rId37" Type="http://schemas.openxmlformats.org/officeDocument/2006/relationships/customXml" Target="../ink/ink394.xml"/><Relationship Id="rId79" Type="http://schemas.openxmlformats.org/officeDocument/2006/relationships/customXml" Target="../ink/ink415.xml"/><Relationship Id="rId102" Type="http://schemas.openxmlformats.org/officeDocument/2006/relationships/image" Target="../media/image182.png"/><Relationship Id="rId144" Type="http://schemas.openxmlformats.org/officeDocument/2006/relationships/image" Target="../media/image203.png"/><Relationship Id="rId90" Type="http://schemas.openxmlformats.org/officeDocument/2006/relationships/image" Target="../media/image176.png"/><Relationship Id="rId186" Type="http://schemas.openxmlformats.org/officeDocument/2006/relationships/image" Target="../media/image224.png"/><Relationship Id="rId351" Type="http://schemas.openxmlformats.org/officeDocument/2006/relationships/customXml" Target="../ink/ink551.xml"/><Relationship Id="rId393" Type="http://schemas.openxmlformats.org/officeDocument/2006/relationships/customXml" Target="../ink/ink572.xml"/><Relationship Id="rId407" Type="http://schemas.openxmlformats.org/officeDocument/2006/relationships/customXml" Target="../ink/ink579.xml"/><Relationship Id="rId449" Type="http://schemas.openxmlformats.org/officeDocument/2006/relationships/image" Target="../media/image355.png"/><Relationship Id="rId211" Type="http://schemas.openxmlformats.org/officeDocument/2006/relationships/customXml" Target="../ink/ink481.xml"/><Relationship Id="rId253" Type="http://schemas.openxmlformats.org/officeDocument/2006/relationships/customXml" Target="../ink/ink502.xml"/><Relationship Id="rId295" Type="http://schemas.openxmlformats.org/officeDocument/2006/relationships/customXml" Target="../ink/ink523.xml"/><Relationship Id="rId309" Type="http://schemas.openxmlformats.org/officeDocument/2006/relationships/customXml" Target="../ink/ink530.xml"/><Relationship Id="rId460" Type="http://schemas.openxmlformats.org/officeDocument/2006/relationships/customXml" Target="../ink/ink606.xml"/><Relationship Id="rId48" Type="http://schemas.openxmlformats.org/officeDocument/2006/relationships/image" Target="../media/image155.png"/><Relationship Id="rId113" Type="http://schemas.openxmlformats.org/officeDocument/2006/relationships/customXml" Target="../ink/ink432.xml"/><Relationship Id="rId320" Type="http://schemas.openxmlformats.org/officeDocument/2006/relationships/image" Target="../media/image291.png"/><Relationship Id="rId155" Type="http://schemas.openxmlformats.org/officeDocument/2006/relationships/customXml" Target="../ink/ink453.xml"/><Relationship Id="rId197" Type="http://schemas.openxmlformats.org/officeDocument/2006/relationships/customXml" Target="../ink/ink474.xml"/><Relationship Id="rId362" Type="http://schemas.openxmlformats.org/officeDocument/2006/relationships/image" Target="../media/image312.png"/><Relationship Id="rId418" Type="http://schemas.openxmlformats.org/officeDocument/2006/relationships/image" Target="../media/image340.png"/><Relationship Id="rId222" Type="http://schemas.openxmlformats.org/officeDocument/2006/relationships/image" Target="../media/image242.png"/><Relationship Id="rId264" Type="http://schemas.openxmlformats.org/officeDocument/2006/relationships/image" Target="../media/image263.png"/><Relationship Id="rId471" Type="http://schemas.openxmlformats.org/officeDocument/2006/relationships/image" Target="../media/image366.png"/><Relationship Id="rId17" Type="http://schemas.openxmlformats.org/officeDocument/2006/relationships/customXml" Target="../ink/ink384.xml"/><Relationship Id="rId59" Type="http://schemas.openxmlformats.org/officeDocument/2006/relationships/customXml" Target="../ink/ink405.xml"/><Relationship Id="rId124" Type="http://schemas.openxmlformats.org/officeDocument/2006/relationships/image" Target="../media/image193.png"/><Relationship Id="rId70" Type="http://schemas.openxmlformats.org/officeDocument/2006/relationships/image" Target="../media/image166.png"/><Relationship Id="rId166" Type="http://schemas.openxmlformats.org/officeDocument/2006/relationships/image" Target="../media/image214.png"/><Relationship Id="rId331" Type="http://schemas.openxmlformats.org/officeDocument/2006/relationships/customXml" Target="../ink/ink541.xml"/><Relationship Id="rId373" Type="http://schemas.openxmlformats.org/officeDocument/2006/relationships/customXml" Target="../ink/ink562.xml"/><Relationship Id="rId429" Type="http://schemas.openxmlformats.org/officeDocument/2006/relationships/customXml" Target="../ink/ink59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92.xml"/><Relationship Id="rId440" Type="http://schemas.openxmlformats.org/officeDocument/2006/relationships/image" Target="../media/image351.png"/><Relationship Id="rId28" Type="http://schemas.openxmlformats.org/officeDocument/2006/relationships/image" Target="../media/image145.png"/><Relationship Id="rId275" Type="http://schemas.openxmlformats.org/officeDocument/2006/relationships/customXml" Target="../ink/ink513.xml"/><Relationship Id="rId300" Type="http://schemas.openxmlformats.org/officeDocument/2006/relationships/image" Target="../media/image281.png"/><Relationship Id="rId482" Type="http://schemas.openxmlformats.org/officeDocument/2006/relationships/customXml" Target="../ink/ink617.xml"/><Relationship Id="rId81" Type="http://schemas.openxmlformats.org/officeDocument/2006/relationships/customXml" Target="../ink/ink416.xml"/><Relationship Id="rId135" Type="http://schemas.openxmlformats.org/officeDocument/2006/relationships/customXml" Target="../ink/ink443.xml"/><Relationship Id="rId177" Type="http://schemas.openxmlformats.org/officeDocument/2006/relationships/customXml" Target="../ink/ink464.xml"/><Relationship Id="rId342" Type="http://schemas.openxmlformats.org/officeDocument/2006/relationships/image" Target="../media/image302.png"/><Relationship Id="rId384" Type="http://schemas.openxmlformats.org/officeDocument/2006/relationships/image" Target="../media/image323.png"/><Relationship Id="rId202" Type="http://schemas.openxmlformats.org/officeDocument/2006/relationships/image" Target="../media/image232.png"/><Relationship Id="rId244" Type="http://schemas.openxmlformats.org/officeDocument/2006/relationships/image" Target="../media/image253.png"/><Relationship Id="rId39" Type="http://schemas.openxmlformats.org/officeDocument/2006/relationships/customXml" Target="../ink/ink395.xml"/><Relationship Id="rId286" Type="http://schemas.openxmlformats.org/officeDocument/2006/relationships/image" Target="../media/image274.png"/><Relationship Id="rId451" Type="http://schemas.openxmlformats.org/officeDocument/2006/relationships/image" Target="../media/image356.png"/><Relationship Id="rId493" Type="http://schemas.openxmlformats.org/officeDocument/2006/relationships/image" Target="../media/image377.png"/><Relationship Id="rId507" Type="http://schemas.openxmlformats.org/officeDocument/2006/relationships/image" Target="../media/image384.png"/><Relationship Id="rId50" Type="http://schemas.openxmlformats.org/officeDocument/2006/relationships/image" Target="../media/image156.png"/><Relationship Id="rId104" Type="http://schemas.openxmlformats.org/officeDocument/2006/relationships/image" Target="../media/image183.png"/><Relationship Id="rId146" Type="http://schemas.openxmlformats.org/officeDocument/2006/relationships/image" Target="../media/image204.png"/><Relationship Id="rId188" Type="http://schemas.openxmlformats.org/officeDocument/2006/relationships/image" Target="../media/image225.png"/><Relationship Id="rId311" Type="http://schemas.openxmlformats.org/officeDocument/2006/relationships/customXml" Target="../ink/ink531.xml"/><Relationship Id="rId353" Type="http://schemas.openxmlformats.org/officeDocument/2006/relationships/customXml" Target="../ink/ink552.xml"/><Relationship Id="rId395" Type="http://schemas.openxmlformats.org/officeDocument/2006/relationships/customXml" Target="../ink/ink573.xml"/><Relationship Id="rId409" Type="http://schemas.openxmlformats.org/officeDocument/2006/relationships/customXml" Target="../ink/ink580.xml"/><Relationship Id="rId92" Type="http://schemas.openxmlformats.org/officeDocument/2006/relationships/image" Target="../media/image177.png"/><Relationship Id="rId213" Type="http://schemas.openxmlformats.org/officeDocument/2006/relationships/customXml" Target="../ink/ink482.xml"/><Relationship Id="rId420" Type="http://schemas.openxmlformats.org/officeDocument/2006/relationships/image" Target="../media/image341.png"/><Relationship Id="rId255" Type="http://schemas.openxmlformats.org/officeDocument/2006/relationships/customXml" Target="../ink/ink503.xml"/><Relationship Id="rId297" Type="http://schemas.openxmlformats.org/officeDocument/2006/relationships/customXml" Target="../ink/ink524.xml"/><Relationship Id="rId462" Type="http://schemas.openxmlformats.org/officeDocument/2006/relationships/customXml" Target="../ink/ink607.xml"/><Relationship Id="rId115" Type="http://schemas.openxmlformats.org/officeDocument/2006/relationships/customXml" Target="../ink/ink433.xml"/><Relationship Id="rId157" Type="http://schemas.openxmlformats.org/officeDocument/2006/relationships/customXml" Target="../ink/ink454.xml"/><Relationship Id="rId322" Type="http://schemas.openxmlformats.org/officeDocument/2006/relationships/image" Target="../media/image292.png"/><Relationship Id="rId364" Type="http://schemas.openxmlformats.org/officeDocument/2006/relationships/image" Target="../media/image313.png"/><Relationship Id="rId61" Type="http://schemas.openxmlformats.org/officeDocument/2006/relationships/customXml" Target="../ink/ink406.xml"/><Relationship Id="rId199" Type="http://schemas.openxmlformats.org/officeDocument/2006/relationships/customXml" Target="../ink/ink475.xml"/><Relationship Id="rId19" Type="http://schemas.openxmlformats.org/officeDocument/2006/relationships/customXml" Target="../ink/ink385.xml"/><Relationship Id="rId224" Type="http://schemas.openxmlformats.org/officeDocument/2006/relationships/image" Target="../media/image243.png"/><Relationship Id="rId266" Type="http://schemas.openxmlformats.org/officeDocument/2006/relationships/image" Target="../media/image264.png"/><Relationship Id="rId431" Type="http://schemas.openxmlformats.org/officeDocument/2006/relationships/customXml" Target="../ink/ink591.xml"/><Relationship Id="rId473" Type="http://schemas.openxmlformats.org/officeDocument/2006/relationships/image" Target="../media/image367.png"/><Relationship Id="rId30" Type="http://schemas.openxmlformats.org/officeDocument/2006/relationships/image" Target="../media/image146.png"/><Relationship Id="rId126" Type="http://schemas.openxmlformats.org/officeDocument/2006/relationships/image" Target="../media/image194.png"/><Relationship Id="rId168" Type="http://schemas.openxmlformats.org/officeDocument/2006/relationships/image" Target="../media/image215.png"/><Relationship Id="rId333" Type="http://schemas.openxmlformats.org/officeDocument/2006/relationships/customXml" Target="../ink/ink542.xml"/><Relationship Id="rId72" Type="http://schemas.openxmlformats.org/officeDocument/2006/relationships/image" Target="../media/image167.png"/><Relationship Id="rId375" Type="http://schemas.openxmlformats.org/officeDocument/2006/relationships/customXml" Target="../ink/ink563.xml"/><Relationship Id="rId3" Type="http://schemas.openxmlformats.org/officeDocument/2006/relationships/customXml" Target="../ink/ink377.xml"/><Relationship Id="rId235" Type="http://schemas.openxmlformats.org/officeDocument/2006/relationships/customXml" Target="../ink/ink493.xml"/><Relationship Id="rId277" Type="http://schemas.openxmlformats.org/officeDocument/2006/relationships/customXml" Target="../ink/ink514.xml"/><Relationship Id="rId400" Type="http://schemas.openxmlformats.org/officeDocument/2006/relationships/image" Target="../media/image331.png"/><Relationship Id="rId442" Type="http://schemas.openxmlformats.org/officeDocument/2006/relationships/image" Target="../media/image352.png"/><Relationship Id="rId484" Type="http://schemas.openxmlformats.org/officeDocument/2006/relationships/customXml" Target="../ink/ink618.xml"/><Relationship Id="rId137" Type="http://schemas.openxmlformats.org/officeDocument/2006/relationships/customXml" Target="../ink/ink444.xml"/><Relationship Id="rId302" Type="http://schemas.openxmlformats.org/officeDocument/2006/relationships/image" Target="../media/image282.png"/><Relationship Id="rId344" Type="http://schemas.openxmlformats.org/officeDocument/2006/relationships/image" Target="../media/image303.png"/><Relationship Id="rId41" Type="http://schemas.openxmlformats.org/officeDocument/2006/relationships/customXml" Target="../ink/ink396.xml"/><Relationship Id="rId83" Type="http://schemas.openxmlformats.org/officeDocument/2006/relationships/customXml" Target="../ink/ink417.xml"/><Relationship Id="rId179" Type="http://schemas.openxmlformats.org/officeDocument/2006/relationships/customXml" Target="../ink/ink465.xml"/><Relationship Id="rId386" Type="http://schemas.openxmlformats.org/officeDocument/2006/relationships/image" Target="../media/image324.png"/><Relationship Id="rId190" Type="http://schemas.openxmlformats.org/officeDocument/2006/relationships/image" Target="../media/image226.png"/><Relationship Id="rId204" Type="http://schemas.openxmlformats.org/officeDocument/2006/relationships/image" Target="../media/image233.png"/><Relationship Id="rId246" Type="http://schemas.openxmlformats.org/officeDocument/2006/relationships/image" Target="../media/image254.png"/><Relationship Id="rId288" Type="http://schemas.openxmlformats.org/officeDocument/2006/relationships/image" Target="../media/image275.png"/><Relationship Id="rId411" Type="http://schemas.openxmlformats.org/officeDocument/2006/relationships/customXml" Target="../ink/ink581.xml"/><Relationship Id="rId453" Type="http://schemas.openxmlformats.org/officeDocument/2006/relationships/image" Target="../media/image357.png"/><Relationship Id="rId509" Type="http://schemas.openxmlformats.org/officeDocument/2006/relationships/image" Target="../media/image385.png"/><Relationship Id="rId106" Type="http://schemas.openxmlformats.org/officeDocument/2006/relationships/image" Target="../media/image184.png"/><Relationship Id="rId313" Type="http://schemas.openxmlformats.org/officeDocument/2006/relationships/customXml" Target="../ink/ink532.xml"/><Relationship Id="rId495" Type="http://schemas.openxmlformats.org/officeDocument/2006/relationships/image" Target="../media/image378.png"/><Relationship Id="rId10" Type="http://schemas.openxmlformats.org/officeDocument/2006/relationships/image" Target="../media/image136.png"/><Relationship Id="rId52" Type="http://schemas.openxmlformats.org/officeDocument/2006/relationships/image" Target="../media/image157.png"/><Relationship Id="rId94" Type="http://schemas.openxmlformats.org/officeDocument/2006/relationships/image" Target="../media/image178.png"/><Relationship Id="rId148" Type="http://schemas.openxmlformats.org/officeDocument/2006/relationships/image" Target="../media/image205.png"/><Relationship Id="rId355" Type="http://schemas.openxmlformats.org/officeDocument/2006/relationships/customXml" Target="../ink/ink553.xml"/><Relationship Id="rId397" Type="http://schemas.openxmlformats.org/officeDocument/2006/relationships/customXml" Target="../ink/ink574.xml"/><Relationship Id="rId215" Type="http://schemas.openxmlformats.org/officeDocument/2006/relationships/customXml" Target="../ink/ink483.xml"/><Relationship Id="rId257" Type="http://schemas.openxmlformats.org/officeDocument/2006/relationships/customXml" Target="../ink/ink504.xml"/><Relationship Id="rId422" Type="http://schemas.openxmlformats.org/officeDocument/2006/relationships/image" Target="../media/image342.png"/><Relationship Id="rId464" Type="http://schemas.openxmlformats.org/officeDocument/2006/relationships/customXml" Target="../ink/ink608.xml"/><Relationship Id="rId299" Type="http://schemas.openxmlformats.org/officeDocument/2006/relationships/customXml" Target="../ink/ink5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9.png"/><Relationship Id="rId21" Type="http://schemas.openxmlformats.org/officeDocument/2006/relationships/customXml" Target="../ink/ink642.xml"/><Relationship Id="rId42" Type="http://schemas.openxmlformats.org/officeDocument/2006/relationships/image" Target="../media/image407.png"/><Relationship Id="rId47" Type="http://schemas.openxmlformats.org/officeDocument/2006/relationships/customXml" Target="../ink/ink655.xml"/><Relationship Id="rId63" Type="http://schemas.openxmlformats.org/officeDocument/2006/relationships/customXml" Target="../ink/ink663.xml"/><Relationship Id="rId68" Type="http://schemas.openxmlformats.org/officeDocument/2006/relationships/image" Target="../media/image420.png"/><Relationship Id="rId84" Type="http://schemas.openxmlformats.org/officeDocument/2006/relationships/image" Target="../media/image428.png"/><Relationship Id="rId16" Type="http://schemas.openxmlformats.org/officeDocument/2006/relationships/image" Target="../media/image394.png"/><Relationship Id="rId11" Type="http://schemas.openxmlformats.org/officeDocument/2006/relationships/customXml" Target="../ink/ink637.xml"/><Relationship Id="rId32" Type="http://schemas.openxmlformats.org/officeDocument/2006/relationships/image" Target="../media/image402.png"/><Relationship Id="rId37" Type="http://schemas.openxmlformats.org/officeDocument/2006/relationships/customXml" Target="../ink/ink650.xml"/><Relationship Id="rId53" Type="http://schemas.openxmlformats.org/officeDocument/2006/relationships/customXml" Target="../ink/ink658.xml"/><Relationship Id="rId58" Type="http://schemas.openxmlformats.org/officeDocument/2006/relationships/image" Target="../media/image415.png"/><Relationship Id="rId74" Type="http://schemas.openxmlformats.org/officeDocument/2006/relationships/image" Target="../media/image423.png"/><Relationship Id="rId79" Type="http://schemas.openxmlformats.org/officeDocument/2006/relationships/customXml" Target="../ink/ink671.xml"/><Relationship Id="rId5" Type="http://schemas.openxmlformats.org/officeDocument/2006/relationships/customXml" Target="../ink/ink634.xml"/><Relationship Id="rId19" Type="http://schemas.openxmlformats.org/officeDocument/2006/relationships/customXml" Target="../ink/ink641.xml"/><Relationship Id="rId14" Type="http://schemas.openxmlformats.org/officeDocument/2006/relationships/image" Target="../media/image393.png"/><Relationship Id="rId22" Type="http://schemas.openxmlformats.org/officeDocument/2006/relationships/image" Target="../media/image397.png"/><Relationship Id="rId27" Type="http://schemas.openxmlformats.org/officeDocument/2006/relationships/customXml" Target="../ink/ink645.xml"/><Relationship Id="rId30" Type="http://schemas.openxmlformats.org/officeDocument/2006/relationships/image" Target="../media/image401.png"/><Relationship Id="rId35" Type="http://schemas.openxmlformats.org/officeDocument/2006/relationships/customXml" Target="../ink/ink649.xml"/><Relationship Id="rId43" Type="http://schemas.openxmlformats.org/officeDocument/2006/relationships/customXml" Target="../ink/ink653.xml"/><Relationship Id="rId48" Type="http://schemas.openxmlformats.org/officeDocument/2006/relationships/image" Target="../media/image410.png"/><Relationship Id="rId56" Type="http://schemas.openxmlformats.org/officeDocument/2006/relationships/image" Target="../media/image414.png"/><Relationship Id="rId64" Type="http://schemas.openxmlformats.org/officeDocument/2006/relationships/image" Target="../media/image418.png"/><Relationship Id="rId69" Type="http://schemas.openxmlformats.org/officeDocument/2006/relationships/customXml" Target="../ink/ink666.xml"/><Relationship Id="rId77" Type="http://schemas.openxmlformats.org/officeDocument/2006/relationships/customXml" Target="../ink/ink670.xml"/><Relationship Id="rId8" Type="http://schemas.openxmlformats.org/officeDocument/2006/relationships/image" Target="../media/image390.png"/><Relationship Id="rId51" Type="http://schemas.openxmlformats.org/officeDocument/2006/relationships/customXml" Target="../ink/ink657.xml"/><Relationship Id="rId72" Type="http://schemas.openxmlformats.org/officeDocument/2006/relationships/image" Target="../media/image422.png"/><Relationship Id="rId80" Type="http://schemas.openxmlformats.org/officeDocument/2006/relationships/image" Target="../media/image426.png"/><Relationship Id="rId85" Type="http://schemas.openxmlformats.org/officeDocument/2006/relationships/customXml" Target="../ink/ink674.xml"/><Relationship Id="rId3" Type="http://schemas.openxmlformats.org/officeDocument/2006/relationships/customXml" Target="../ink/ink633.xml"/><Relationship Id="rId12" Type="http://schemas.openxmlformats.org/officeDocument/2006/relationships/image" Target="../media/image392.png"/><Relationship Id="rId17" Type="http://schemas.openxmlformats.org/officeDocument/2006/relationships/customXml" Target="../ink/ink640.xml"/><Relationship Id="rId25" Type="http://schemas.openxmlformats.org/officeDocument/2006/relationships/customXml" Target="../ink/ink644.xml"/><Relationship Id="rId33" Type="http://schemas.openxmlformats.org/officeDocument/2006/relationships/customXml" Target="../ink/ink648.xml"/><Relationship Id="rId38" Type="http://schemas.openxmlformats.org/officeDocument/2006/relationships/image" Target="../media/image405.png"/><Relationship Id="rId46" Type="http://schemas.openxmlformats.org/officeDocument/2006/relationships/image" Target="../media/image409.png"/><Relationship Id="rId59" Type="http://schemas.openxmlformats.org/officeDocument/2006/relationships/customXml" Target="../ink/ink661.xml"/><Relationship Id="rId67" Type="http://schemas.openxmlformats.org/officeDocument/2006/relationships/customXml" Target="../ink/ink665.xml"/><Relationship Id="rId20" Type="http://schemas.openxmlformats.org/officeDocument/2006/relationships/image" Target="../media/image396.png"/><Relationship Id="rId41" Type="http://schemas.openxmlformats.org/officeDocument/2006/relationships/customXml" Target="../ink/ink652.xml"/><Relationship Id="rId54" Type="http://schemas.openxmlformats.org/officeDocument/2006/relationships/image" Target="../media/image413.png"/><Relationship Id="rId62" Type="http://schemas.openxmlformats.org/officeDocument/2006/relationships/image" Target="../media/image417.png"/><Relationship Id="rId70" Type="http://schemas.openxmlformats.org/officeDocument/2006/relationships/image" Target="../media/image421.png"/><Relationship Id="rId75" Type="http://schemas.openxmlformats.org/officeDocument/2006/relationships/customXml" Target="../ink/ink669.xml"/><Relationship Id="rId83" Type="http://schemas.openxmlformats.org/officeDocument/2006/relationships/customXml" Target="../ink/ink673.xml"/><Relationship Id="rId88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9.png"/><Relationship Id="rId15" Type="http://schemas.openxmlformats.org/officeDocument/2006/relationships/customXml" Target="../ink/ink639.xml"/><Relationship Id="rId23" Type="http://schemas.openxmlformats.org/officeDocument/2006/relationships/customXml" Target="../ink/ink643.xml"/><Relationship Id="rId28" Type="http://schemas.openxmlformats.org/officeDocument/2006/relationships/image" Target="../media/image400.png"/><Relationship Id="rId36" Type="http://schemas.openxmlformats.org/officeDocument/2006/relationships/image" Target="../media/image404.png"/><Relationship Id="rId49" Type="http://schemas.openxmlformats.org/officeDocument/2006/relationships/customXml" Target="../ink/ink656.xml"/><Relationship Id="rId57" Type="http://schemas.openxmlformats.org/officeDocument/2006/relationships/customXml" Target="../ink/ink660.xml"/><Relationship Id="rId10" Type="http://schemas.openxmlformats.org/officeDocument/2006/relationships/image" Target="../media/image391.png"/><Relationship Id="rId31" Type="http://schemas.openxmlformats.org/officeDocument/2006/relationships/customXml" Target="../ink/ink647.xml"/><Relationship Id="rId44" Type="http://schemas.openxmlformats.org/officeDocument/2006/relationships/image" Target="../media/image408.png"/><Relationship Id="rId52" Type="http://schemas.openxmlformats.org/officeDocument/2006/relationships/image" Target="../media/image412.png"/><Relationship Id="rId60" Type="http://schemas.openxmlformats.org/officeDocument/2006/relationships/image" Target="../media/image416.png"/><Relationship Id="rId65" Type="http://schemas.openxmlformats.org/officeDocument/2006/relationships/customXml" Target="../ink/ink664.xml"/><Relationship Id="rId73" Type="http://schemas.openxmlformats.org/officeDocument/2006/relationships/customXml" Target="../ink/ink668.xml"/><Relationship Id="rId78" Type="http://schemas.openxmlformats.org/officeDocument/2006/relationships/image" Target="../media/image425.png"/><Relationship Id="rId81" Type="http://schemas.openxmlformats.org/officeDocument/2006/relationships/customXml" Target="../ink/ink672.xml"/><Relationship Id="rId86" Type="http://schemas.openxmlformats.org/officeDocument/2006/relationships/image" Target="../media/image429.png"/><Relationship Id="rId4" Type="http://schemas.openxmlformats.org/officeDocument/2006/relationships/image" Target="../media/image388.png"/><Relationship Id="rId9" Type="http://schemas.openxmlformats.org/officeDocument/2006/relationships/customXml" Target="../ink/ink636.xml"/><Relationship Id="rId13" Type="http://schemas.openxmlformats.org/officeDocument/2006/relationships/customXml" Target="../ink/ink638.xml"/><Relationship Id="rId18" Type="http://schemas.openxmlformats.org/officeDocument/2006/relationships/image" Target="../media/image395.png"/><Relationship Id="rId39" Type="http://schemas.openxmlformats.org/officeDocument/2006/relationships/customXml" Target="../ink/ink651.xml"/><Relationship Id="rId34" Type="http://schemas.openxmlformats.org/officeDocument/2006/relationships/image" Target="../media/image403.png"/><Relationship Id="rId50" Type="http://schemas.openxmlformats.org/officeDocument/2006/relationships/image" Target="../media/image411.png"/><Relationship Id="rId55" Type="http://schemas.openxmlformats.org/officeDocument/2006/relationships/customXml" Target="../ink/ink659.xml"/><Relationship Id="rId76" Type="http://schemas.openxmlformats.org/officeDocument/2006/relationships/image" Target="../media/image424.png"/><Relationship Id="rId7" Type="http://schemas.openxmlformats.org/officeDocument/2006/relationships/customXml" Target="../ink/ink635.xml"/><Relationship Id="rId71" Type="http://schemas.openxmlformats.org/officeDocument/2006/relationships/customXml" Target="../ink/ink667.xml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646.xml"/><Relationship Id="rId24" Type="http://schemas.openxmlformats.org/officeDocument/2006/relationships/image" Target="../media/image398.png"/><Relationship Id="rId40" Type="http://schemas.openxmlformats.org/officeDocument/2006/relationships/image" Target="../media/image406.png"/><Relationship Id="rId45" Type="http://schemas.openxmlformats.org/officeDocument/2006/relationships/customXml" Target="../ink/ink654.xml"/><Relationship Id="rId66" Type="http://schemas.openxmlformats.org/officeDocument/2006/relationships/image" Target="../media/image419.png"/><Relationship Id="rId87" Type="http://schemas.openxmlformats.org/officeDocument/2006/relationships/customXml" Target="../ink/ink675.xml"/><Relationship Id="rId61" Type="http://schemas.openxmlformats.org/officeDocument/2006/relationships/customXml" Target="../ink/ink662.xml"/><Relationship Id="rId82" Type="http://schemas.openxmlformats.org/officeDocument/2006/relationships/image" Target="../media/image42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3.xml"/><Relationship Id="rId299" Type="http://schemas.openxmlformats.org/officeDocument/2006/relationships/customXml" Target="../ink/ink824.xml"/><Relationship Id="rId21" Type="http://schemas.openxmlformats.org/officeDocument/2006/relationships/customXml" Target="../ink/ink685.xml"/><Relationship Id="rId63" Type="http://schemas.openxmlformats.org/officeDocument/2006/relationships/customXml" Target="../ink/ink706.xml"/><Relationship Id="rId159" Type="http://schemas.openxmlformats.org/officeDocument/2006/relationships/customXml" Target="../ink/ink754.xml"/><Relationship Id="rId324" Type="http://schemas.openxmlformats.org/officeDocument/2006/relationships/image" Target="../media/image836.png"/><Relationship Id="rId366" Type="http://schemas.openxmlformats.org/officeDocument/2006/relationships/image" Target="../media/image857.png"/><Relationship Id="rId170" Type="http://schemas.openxmlformats.org/officeDocument/2006/relationships/image" Target="../media/image759.png"/><Relationship Id="rId226" Type="http://schemas.openxmlformats.org/officeDocument/2006/relationships/image" Target="../media/image787.png"/><Relationship Id="rId433" Type="http://schemas.openxmlformats.org/officeDocument/2006/relationships/customXml" Target="../ink/ink891.xml"/><Relationship Id="rId268" Type="http://schemas.openxmlformats.org/officeDocument/2006/relationships/image" Target="../media/image808.png"/><Relationship Id="rId475" Type="http://schemas.openxmlformats.org/officeDocument/2006/relationships/customXml" Target="../ink/ink912.xml"/><Relationship Id="rId32" Type="http://schemas.openxmlformats.org/officeDocument/2006/relationships/image" Target="../media/image445.png"/><Relationship Id="rId74" Type="http://schemas.openxmlformats.org/officeDocument/2006/relationships/image" Target="../media/image466.png"/><Relationship Id="rId128" Type="http://schemas.openxmlformats.org/officeDocument/2006/relationships/image" Target="../media/image738.png"/><Relationship Id="rId335" Type="http://schemas.openxmlformats.org/officeDocument/2006/relationships/customXml" Target="../ink/ink842.xml"/><Relationship Id="rId377" Type="http://schemas.openxmlformats.org/officeDocument/2006/relationships/customXml" Target="../ink/ink863.xml"/><Relationship Id="rId5" Type="http://schemas.openxmlformats.org/officeDocument/2006/relationships/customXml" Target="../ink/ink677.xml"/><Relationship Id="rId181" Type="http://schemas.openxmlformats.org/officeDocument/2006/relationships/customXml" Target="../ink/ink765.xml"/><Relationship Id="rId237" Type="http://schemas.openxmlformats.org/officeDocument/2006/relationships/customXml" Target="../ink/ink793.xml"/><Relationship Id="rId402" Type="http://schemas.openxmlformats.org/officeDocument/2006/relationships/image" Target="../media/image875.png"/><Relationship Id="rId279" Type="http://schemas.openxmlformats.org/officeDocument/2006/relationships/customXml" Target="../ink/ink814.xml"/><Relationship Id="rId444" Type="http://schemas.openxmlformats.org/officeDocument/2006/relationships/image" Target="../media/image896.png"/><Relationship Id="rId486" Type="http://schemas.openxmlformats.org/officeDocument/2006/relationships/image" Target="../media/image916.png"/><Relationship Id="rId43" Type="http://schemas.openxmlformats.org/officeDocument/2006/relationships/customXml" Target="../ink/ink696.xml"/><Relationship Id="rId139" Type="http://schemas.openxmlformats.org/officeDocument/2006/relationships/customXml" Target="../ink/ink744.xml"/><Relationship Id="rId290" Type="http://schemas.openxmlformats.org/officeDocument/2006/relationships/image" Target="../media/image819.png"/><Relationship Id="rId304" Type="http://schemas.openxmlformats.org/officeDocument/2006/relationships/image" Target="../media/image826.png"/><Relationship Id="rId346" Type="http://schemas.openxmlformats.org/officeDocument/2006/relationships/image" Target="../media/image847.png"/><Relationship Id="rId388" Type="http://schemas.openxmlformats.org/officeDocument/2006/relationships/image" Target="../media/image868.png"/><Relationship Id="rId85" Type="http://schemas.openxmlformats.org/officeDocument/2006/relationships/customXml" Target="../ink/ink717.xml"/><Relationship Id="rId150" Type="http://schemas.openxmlformats.org/officeDocument/2006/relationships/image" Target="../media/image749.png"/><Relationship Id="rId192" Type="http://schemas.openxmlformats.org/officeDocument/2006/relationships/image" Target="../media/image770.png"/><Relationship Id="rId206" Type="http://schemas.openxmlformats.org/officeDocument/2006/relationships/image" Target="../media/image777.png"/><Relationship Id="rId413" Type="http://schemas.openxmlformats.org/officeDocument/2006/relationships/customXml" Target="../ink/ink881.xml"/><Relationship Id="rId248" Type="http://schemas.openxmlformats.org/officeDocument/2006/relationships/image" Target="../media/image798.png"/><Relationship Id="rId455" Type="http://schemas.openxmlformats.org/officeDocument/2006/relationships/customXml" Target="../ink/ink902.xml"/><Relationship Id="rId12" Type="http://schemas.openxmlformats.org/officeDocument/2006/relationships/image" Target="../media/image435.png"/><Relationship Id="rId108" Type="http://schemas.openxmlformats.org/officeDocument/2006/relationships/image" Target="../media/image483.png"/><Relationship Id="rId315" Type="http://schemas.openxmlformats.org/officeDocument/2006/relationships/customXml" Target="../ink/ink832.xml"/><Relationship Id="rId357" Type="http://schemas.openxmlformats.org/officeDocument/2006/relationships/customXml" Target="../ink/ink853.xml"/><Relationship Id="rId54" Type="http://schemas.openxmlformats.org/officeDocument/2006/relationships/image" Target="../media/image456.png"/><Relationship Id="rId96" Type="http://schemas.openxmlformats.org/officeDocument/2006/relationships/image" Target="../media/image477.png"/><Relationship Id="rId161" Type="http://schemas.openxmlformats.org/officeDocument/2006/relationships/customXml" Target="../ink/ink755.xml"/><Relationship Id="rId217" Type="http://schemas.openxmlformats.org/officeDocument/2006/relationships/customXml" Target="../ink/ink783.xml"/><Relationship Id="rId399" Type="http://schemas.openxmlformats.org/officeDocument/2006/relationships/customXml" Target="../ink/ink874.xml"/><Relationship Id="rId259" Type="http://schemas.openxmlformats.org/officeDocument/2006/relationships/customXml" Target="../ink/ink804.xml"/><Relationship Id="rId424" Type="http://schemas.openxmlformats.org/officeDocument/2006/relationships/image" Target="../media/image886.png"/><Relationship Id="rId466" Type="http://schemas.openxmlformats.org/officeDocument/2006/relationships/image" Target="../media/image906.png"/><Relationship Id="rId23" Type="http://schemas.openxmlformats.org/officeDocument/2006/relationships/customXml" Target="../ink/ink686.xml"/><Relationship Id="rId119" Type="http://schemas.openxmlformats.org/officeDocument/2006/relationships/customXml" Target="../ink/ink734.xml"/><Relationship Id="rId270" Type="http://schemas.openxmlformats.org/officeDocument/2006/relationships/image" Target="../media/image809.png"/><Relationship Id="rId326" Type="http://schemas.openxmlformats.org/officeDocument/2006/relationships/image" Target="../media/image837.png"/><Relationship Id="rId65" Type="http://schemas.openxmlformats.org/officeDocument/2006/relationships/customXml" Target="../ink/ink707.xml"/><Relationship Id="rId130" Type="http://schemas.openxmlformats.org/officeDocument/2006/relationships/image" Target="../media/image739.png"/><Relationship Id="rId368" Type="http://schemas.openxmlformats.org/officeDocument/2006/relationships/image" Target="../media/image858.png"/><Relationship Id="rId172" Type="http://schemas.openxmlformats.org/officeDocument/2006/relationships/image" Target="../media/image760.png"/><Relationship Id="rId228" Type="http://schemas.openxmlformats.org/officeDocument/2006/relationships/image" Target="../media/image788.png"/><Relationship Id="rId435" Type="http://schemas.openxmlformats.org/officeDocument/2006/relationships/customXml" Target="../ink/ink892.xml"/><Relationship Id="rId477" Type="http://schemas.openxmlformats.org/officeDocument/2006/relationships/customXml" Target="../ink/ink913.xml"/><Relationship Id="rId281" Type="http://schemas.openxmlformats.org/officeDocument/2006/relationships/customXml" Target="../ink/ink815.xml"/><Relationship Id="rId337" Type="http://schemas.openxmlformats.org/officeDocument/2006/relationships/customXml" Target="../ink/ink843.xml"/><Relationship Id="rId34" Type="http://schemas.openxmlformats.org/officeDocument/2006/relationships/image" Target="../media/image446.png"/><Relationship Id="rId76" Type="http://schemas.openxmlformats.org/officeDocument/2006/relationships/image" Target="../media/image467.png"/><Relationship Id="rId141" Type="http://schemas.openxmlformats.org/officeDocument/2006/relationships/customXml" Target="../ink/ink745.xml"/><Relationship Id="rId379" Type="http://schemas.openxmlformats.org/officeDocument/2006/relationships/customXml" Target="../ink/ink864.xml"/><Relationship Id="rId7" Type="http://schemas.openxmlformats.org/officeDocument/2006/relationships/customXml" Target="../ink/ink678.xml"/><Relationship Id="rId183" Type="http://schemas.openxmlformats.org/officeDocument/2006/relationships/customXml" Target="../ink/ink766.xml"/><Relationship Id="rId239" Type="http://schemas.openxmlformats.org/officeDocument/2006/relationships/customXml" Target="../ink/ink794.xml"/><Relationship Id="rId390" Type="http://schemas.openxmlformats.org/officeDocument/2006/relationships/image" Target="../media/image869.png"/><Relationship Id="rId404" Type="http://schemas.openxmlformats.org/officeDocument/2006/relationships/image" Target="../media/image876.png"/><Relationship Id="rId446" Type="http://schemas.openxmlformats.org/officeDocument/2006/relationships/image" Target="../media/image897.png"/><Relationship Id="rId250" Type="http://schemas.openxmlformats.org/officeDocument/2006/relationships/image" Target="../media/image799.png"/><Relationship Id="rId292" Type="http://schemas.openxmlformats.org/officeDocument/2006/relationships/image" Target="../media/image820.png"/><Relationship Id="rId306" Type="http://schemas.openxmlformats.org/officeDocument/2006/relationships/image" Target="../media/image827.png"/><Relationship Id="rId488" Type="http://schemas.openxmlformats.org/officeDocument/2006/relationships/image" Target="../media/image917.png"/><Relationship Id="rId45" Type="http://schemas.openxmlformats.org/officeDocument/2006/relationships/customXml" Target="../ink/ink697.xml"/><Relationship Id="rId87" Type="http://schemas.openxmlformats.org/officeDocument/2006/relationships/customXml" Target="../ink/ink718.xml"/><Relationship Id="rId110" Type="http://schemas.openxmlformats.org/officeDocument/2006/relationships/image" Target="../media/image484.png"/><Relationship Id="rId348" Type="http://schemas.openxmlformats.org/officeDocument/2006/relationships/image" Target="../media/image848.png"/><Relationship Id="rId152" Type="http://schemas.openxmlformats.org/officeDocument/2006/relationships/image" Target="../media/image750.png"/><Relationship Id="rId194" Type="http://schemas.openxmlformats.org/officeDocument/2006/relationships/image" Target="../media/image771.png"/><Relationship Id="rId208" Type="http://schemas.openxmlformats.org/officeDocument/2006/relationships/image" Target="../media/image778.png"/><Relationship Id="rId415" Type="http://schemas.openxmlformats.org/officeDocument/2006/relationships/customXml" Target="../ink/ink882.xml"/><Relationship Id="rId457" Type="http://schemas.openxmlformats.org/officeDocument/2006/relationships/customXml" Target="../ink/ink903.xml"/><Relationship Id="rId261" Type="http://schemas.openxmlformats.org/officeDocument/2006/relationships/customXml" Target="../ink/ink805.xml"/><Relationship Id="rId14" Type="http://schemas.openxmlformats.org/officeDocument/2006/relationships/image" Target="../media/image436.png"/><Relationship Id="rId56" Type="http://schemas.openxmlformats.org/officeDocument/2006/relationships/image" Target="../media/image457.png"/><Relationship Id="rId317" Type="http://schemas.openxmlformats.org/officeDocument/2006/relationships/customXml" Target="../ink/ink833.xml"/><Relationship Id="rId359" Type="http://schemas.openxmlformats.org/officeDocument/2006/relationships/customXml" Target="../ink/ink854.xml"/><Relationship Id="rId98" Type="http://schemas.openxmlformats.org/officeDocument/2006/relationships/image" Target="../media/image478.png"/><Relationship Id="rId121" Type="http://schemas.openxmlformats.org/officeDocument/2006/relationships/customXml" Target="../ink/ink735.xml"/><Relationship Id="rId163" Type="http://schemas.openxmlformats.org/officeDocument/2006/relationships/customXml" Target="../ink/ink756.xml"/><Relationship Id="rId219" Type="http://schemas.openxmlformats.org/officeDocument/2006/relationships/customXml" Target="../ink/ink784.xml"/><Relationship Id="rId370" Type="http://schemas.openxmlformats.org/officeDocument/2006/relationships/image" Target="../media/image859.png"/><Relationship Id="rId426" Type="http://schemas.openxmlformats.org/officeDocument/2006/relationships/image" Target="../media/image887.png"/><Relationship Id="rId230" Type="http://schemas.openxmlformats.org/officeDocument/2006/relationships/image" Target="../media/image789.png"/><Relationship Id="rId468" Type="http://schemas.openxmlformats.org/officeDocument/2006/relationships/image" Target="../media/image907.png"/><Relationship Id="rId25" Type="http://schemas.openxmlformats.org/officeDocument/2006/relationships/customXml" Target="../ink/ink687.xml"/><Relationship Id="rId67" Type="http://schemas.openxmlformats.org/officeDocument/2006/relationships/customXml" Target="../ink/ink708.xml"/><Relationship Id="rId272" Type="http://schemas.openxmlformats.org/officeDocument/2006/relationships/image" Target="../media/image810.png"/><Relationship Id="rId328" Type="http://schemas.openxmlformats.org/officeDocument/2006/relationships/image" Target="../media/image838.png"/><Relationship Id="rId132" Type="http://schemas.openxmlformats.org/officeDocument/2006/relationships/image" Target="../media/image740.png"/><Relationship Id="rId174" Type="http://schemas.openxmlformats.org/officeDocument/2006/relationships/image" Target="../media/image761.png"/><Relationship Id="rId381" Type="http://schemas.openxmlformats.org/officeDocument/2006/relationships/customXml" Target="../ink/ink865.xml"/><Relationship Id="rId241" Type="http://schemas.openxmlformats.org/officeDocument/2006/relationships/customXml" Target="../ink/ink795.xml"/><Relationship Id="rId437" Type="http://schemas.openxmlformats.org/officeDocument/2006/relationships/customXml" Target="../ink/ink893.xml"/><Relationship Id="rId479" Type="http://schemas.openxmlformats.org/officeDocument/2006/relationships/customXml" Target="../ink/ink914.xml"/><Relationship Id="rId36" Type="http://schemas.openxmlformats.org/officeDocument/2006/relationships/image" Target="../media/image447.png"/><Relationship Id="rId283" Type="http://schemas.openxmlformats.org/officeDocument/2006/relationships/customXml" Target="../ink/ink816.xml"/><Relationship Id="rId339" Type="http://schemas.openxmlformats.org/officeDocument/2006/relationships/customXml" Target="../ink/ink844.xml"/><Relationship Id="rId490" Type="http://schemas.openxmlformats.org/officeDocument/2006/relationships/image" Target="../media/image918.png"/><Relationship Id="rId78" Type="http://schemas.openxmlformats.org/officeDocument/2006/relationships/image" Target="../media/image468.png"/><Relationship Id="rId101" Type="http://schemas.openxmlformats.org/officeDocument/2006/relationships/customXml" Target="../ink/ink725.xml"/><Relationship Id="rId143" Type="http://schemas.openxmlformats.org/officeDocument/2006/relationships/customXml" Target="../ink/ink746.xml"/><Relationship Id="rId185" Type="http://schemas.openxmlformats.org/officeDocument/2006/relationships/customXml" Target="../ink/ink767.xml"/><Relationship Id="rId350" Type="http://schemas.openxmlformats.org/officeDocument/2006/relationships/image" Target="../media/image849.png"/><Relationship Id="rId406" Type="http://schemas.openxmlformats.org/officeDocument/2006/relationships/image" Target="../media/image877.png"/><Relationship Id="rId9" Type="http://schemas.openxmlformats.org/officeDocument/2006/relationships/customXml" Target="../ink/ink679.xml"/><Relationship Id="rId210" Type="http://schemas.openxmlformats.org/officeDocument/2006/relationships/image" Target="../media/image779.png"/><Relationship Id="rId392" Type="http://schemas.openxmlformats.org/officeDocument/2006/relationships/image" Target="../media/image870.png"/><Relationship Id="rId448" Type="http://schemas.openxmlformats.org/officeDocument/2006/relationships/image" Target="../media/image898.png"/><Relationship Id="rId252" Type="http://schemas.openxmlformats.org/officeDocument/2006/relationships/image" Target="../media/image800.png"/><Relationship Id="rId294" Type="http://schemas.openxmlformats.org/officeDocument/2006/relationships/image" Target="../media/image821.png"/><Relationship Id="rId308" Type="http://schemas.openxmlformats.org/officeDocument/2006/relationships/image" Target="../media/image828.png"/><Relationship Id="rId47" Type="http://schemas.openxmlformats.org/officeDocument/2006/relationships/customXml" Target="../ink/ink698.xml"/><Relationship Id="rId89" Type="http://schemas.openxmlformats.org/officeDocument/2006/relationships/customXml" Target="../ink/ink719.xml"/><Relationship Id="rId112" Type="http://schemas.openxmlformats.org/officeDocument/2006/relationships/image" Target="../media/image485.png"/><Relationship Id="rId154" Type="http://schemas.openxmlformats.org/officeDocument/2006/relationships/image" Target="../media/image751.png"/><Relationship Id="rId361" Type="http://schemas.openxmlformats.org/officeDocument/2006/relationships/customXml" Target="../ink/ink855.xml"/><Relationship Id="rId196" Type="http://schemas.openxmlformats.org/officeDocument/2006/relationships/image" Target="../media/image772.png"/><Relationship Id="rId417" Type="http://schemas.openxmlformats.org/officeDocument/2006/relationships/customXml" Target="../ink/ink883.xml"/><Relationship Id="rId459" Type="http://schemas.openxmlformats.org/officeDocument/2006/relationships/customXml" Target="../ink/ink904.xml"/><Relationship Id="rId16" Type="http://schemas.openxmlformats.org/officeDocument/2006/relationships/image" Target="../media/image437.png"/><Relationship Id="rId221" Type="http://schemas.openxmlformats.org/officeDocument/2006/relationships/customXml" Target="../ink/ink785.xml"/><Relationship Id="rId263" Type="http://schemas.openxmlformats.org/officeDocument/2006/relationships/customXml" Target="../ink/ink806.xml"/><Relationship Id="rId319" Type="http://schemas.openxmlformats.org/officeDocument/2006/relationships/customXml" Target="../ink/ink834.xml"/><Relationship Id="rId470" Type="http://schemas.openxmlformats.org/officeDocument/2006/relationships/image" Target="../media/image908.png"/><Relationship Id="rId58" Type="http://schemas.openxmlformats.org/officeDocument/2006/relationships/image" Target="../media/image458.png"/><Relationship Id="rId123" Type="http://schemas.openxmlformats.org/officeDocument/2006/relationships/customXml" Target="../ink/ink736.xml"/><Relationship Id="rId330" Type="http://schemas.openxmlformats.org/officeDocument/2006/relationships/image" Target="../media/image839.png"/><Relationship Id="rId165" Type="http://schemas.openxmlformats.org/officeDocument/2006/relationships/customXml" Target="../ink/ink757.xml"/><Relationship Id="rId372" Type="http://schemas.openxmlformats.org/officeDocument/2006/relationships/image" Target="../media/image860.png"/><Relationship Id="rId428" Type="http://schemas.openxmlformats.org/officeDocument/2006/relationships/image" Target="../media/image888.png"/><Relationship Id="rId232" Type="http://schemas.openxmlformats.org/officeDocument/2006/relationships/image" Target="../media/image790.png"/><Relationship Id="rId274" Type="http://schemas.openxmlformats.org/officeDocument/2006/relationships/image" Target="../media/image811.png"/><Relationship Id="rId481" Type="http://schemas.openxmlformats.org/officeDocument/2006/relationships/customXml" Target="../ink/ink915.xml"/><Relationship Id="rId27" Type="http://schemas.openxmlformats.org/officeDocument/2006/relationships/customXml" Target="../ink/ink688.xml"/><Relationship Id="rId69" Type="http://schemas.openxmlformats.org/officeDocument/2006/relationships/customXml" Target="../ink/ink709.xml"/><Relationship Id="rId134" Type="http://schemas.openxmlformats.org/officeDocument/2006/relationships/image" Target="../media/image741.png"/><Relationship Id="rId80" Type="http://schemas.openxmlformats.org/officeDocument/2006/relationships/image" Target="../media/image469.png"/><Relationship Id="rId176" Type="http://schemas.openxmlformats.org/officeDocument/2006/relationships/image" Target="../media/image762.png"/><Relationship Id="rId341" Type="http://schemas.openxmlformats.org/officeDocument/2006/relationships/customXml" Target="../ink/ink845.xml"/><Relationship Id="rId383" Type="http://schemas.openxmlformats.org/officeDocument/2006/relationships/customXml" Target="../ink/ink866.xml"/><Relationship Id="rId439" Type="http://schemas.openxmlformats.org/officeDocument/2006/relationships/customXml" Target="../ink/ink894.xml"/><Relationship Id="rId201" Type="http://schemas.openxmlformats.org/officeDocument/2006/relationships/customXml" Target="../ink/ink775.xml"/><Relationship Id="rId243" Type="http://schemas.openxmlformats.org/officeDocument/2006/relationships/customXml" Target="../ink/ink796.xml"/><Relationship Id="rId285" Type="http://schemas.openxmlformats.org/officeDocument/2006/relationships/customXml" Target="../ink/ink817.xml"/><Relationship Id="rId450" Type="http://schemas.openxmlformats.org/officeDocument/2006/relationships/image" Target="../media/image899.png"/><Relationship Id="rId38" Type="http://schemas.openxmlformats.org/officeDocument/2006/relationships/image" Target="../media/image448.png"/><Relationship Id="rId103" Type="http://schemas.openxmlformats.org/officeDocument/2006/relationships/customXml" Target="../ink/ink726.xml"/><Relationship Id="rId310" Type="http://schemas.openxmlformats.org/officeDocument/2006/relationships/image" Target="../media/image829.png"/><Relationship Id="rId91" Type="http://schemas.openxmlformats.org/officeDocument/2006/relationships/customXml" Target="../ink/ink720.xml"/><Relationship Id="rId145" Type="http://schemas.openxmlformats.org/officeDocument/2006/relationships/customXml" Target="../ink/ink747.xml"/><Relationship Id="rId187" Type="http://schemas.openxmlformats.org/officeDocument/2006/relationships/customXml" Target="../ink/ink768.xml"/><Relationship Id="rId352" Type="http://schemas.openxmlformats.org/officeDocument/2006/relationships/image" Target="../media/image850.png"/><Relationship Id="rId394" Type="http://schemas.openxmlformats.org/officeDocument/2006/relationships/image" Target="../media/image871.png"/><Relationship Id="rId408" Type="http://schemas.openxmlformats.org/officeDocument/2006/relationships/image" Target="../media/image878.png"/><Relationship Id="rId212" Type="http://schemas.openxmlformats.org/officeDocument/2006/relationships/image" Target="../media/image780.png"/><Relationship Id="rId254" Type="http://schemas.openxmlformats.org/officeDocument/2006/relationships/image" Target="../media/image801.png"/><Relationship Id="rId49" Type="http://schemas.openxmlformats.org/officeDocument/2006/relationships/customXml" Target="../ink/ink699.xml"/><Relationship Id="rId114" Type="http://schemas.openxmlformats.org/officeDocument/2006/relationships/image" Target="../media/image486.png"/><Relationship Id="rId296" Type="http://schemas.openxmlformats.org/officeDocument/2006/relationships/image" Target="../media/image822.png"/><Relationship Id="rId461" Type="http://schemas.openxmlformats.org/officeDocument/2006/relationships/customXml" Target="../ink/ink905.xml"/><Relationship Id="rId60" Type="http://schemas.openxmlformats.org/officeDocument/2006/relationships/image" Target="../media/image459.png"/><Relationship Id="rId156" Type="http://schemas.openxmlformats.org/officeDocument/2006/relationships/image" Target="../media/image752.png"/><Relationship Id="rId198" Type="http://schemas.openxmlformats.org/officeDocument/2006/relationships/image" Target="../media/image773.png"/><Relationship Id="rId321" Type="http://schemas.openxmlformats.org/officeDocument/2006/relationships/customXml" Target="../ink/ink835.xml"/><Relationship Id="rId363" Type="http://schemas.openxmlformats.org/officeDocument/2006/relationships/customXml" Target="../ink/ink856.xml"/><Relationship Id="rId419" Type="http://schemas.openxmlformats.org/officeDocument/2006/relationships/customXml" Target="../ink/ink884.xml"/><Relationship Id="rId223" Type="http://schemas.openxmlformats.org/officeDocument/2006/relationships/customXml" Target="../ink/ink786.xml"/><Relationship Id="rId430" Type="http://schemas.openxmlformats.org/officeDocument/2006/relationships/image" Target="../media/image889.png"/><Relationship Id="rId18" Type="http://schemas.openxmlformats.org/officeDocument/2006/relationships/image" Target="../media/image438.png"/><Relationship Id="rId265" Type="http://schemas.openxmlformats.org/officeDocument/2006/relationships/customXml" Target="../ink/ink807.xml"/><Relationship Id="rId472" Type="http://schemas.openxmlformats.org/officeDocument/2006/relationships/image" Target="../media/image909.png"/><Relationship Id="rId125" Type="http://schemas.openxmlformats.org/officeDocument/2006/relationships/customXml" Target="../ink/ink737.xml"/><Relationship Id="rId167" Type="http://schemas.openxmlformats.org/officeDocument/2006/relationships/customXml" Target="../ink/ink758.xml"/><Relationship Id="rId332" Type="http://schemas.openxmlformats.org/officeDocument/2006/relationships/image" Target="../media/image840.png"/><Relationship Id="rId374" Type="http://schemas.openxmlformats.org/officeDocument/2006/relationships/image" Target="../media/image861.png"/><Relationship Id="rId71" Type="http://schemas.openxmlformats.org/officeDocument/2006/relationships/customXml" Target="../ink/ink710.xml"/><Relationship Id="rId234" Type="http://schemas.openxmlformats.org/officeDocument/2006/relationships/image" Target="../media/image791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689.xml"/><Relationship Id="rId276" Type="http://schemas.openxmlformats.org/officeDocument/2006/relationships/image" Target="../media/image812.png"/><Relationship Id="rId441" Type="http://schemas.openxmlformats.org/officeDocument/2006/relationships/customXml" Target="../ink/ink895.xml"/><Relationship Id="rId483" Type="http://schemas.openxmlformats.org/officeDocument/2006/relationships/customXml" Target="../ink/ink916.xml"/><Relationship Id="rId40" Type="http://schemas.openxmlformats.org/officeDocument/2006/relationships/image" Target="../media/image449.png"/><Relationship Id="rId136" Type="http://schemas.openxmlformats.org/officeDocument/2006/relationships/image" Target="../media/image742.png"/><Relationship Id="rId178" Type="http://schemas.openxmlformats.org/officeDocument/2006/relationships/image" Target="../media/image763.png"/><Relationship Id="rId301" Type="http://schemas.openxmlformats.org/officeDocument/2006/relationships/customXml" Target="../ink/ink825.xml"/><Relationship Id="rId343" Type="http://schemas.openxmlformats.org/officeDocument/2006/relationships/customXml" Target="../ink/ink846.xml"/><Relationship Id="rId82" Type="http://schemas.openxmlformats.org/officeDocument/2006/relationships/image" Target="../media/image470.png"/><Relationship Id="rId203" Type="http://schemas.openxmlformats.org/officeDocument/2006/relationships/customXml" Target="../ink/ink776.xml"/><Relationship Id="rId385" Type="http://schemas.openxmlformats.org/officeDocument/2006/relationships/customXml" Target="../ink/ink867.xml"/><Relationship Id="rId245" Type="http://schemas.openxmlformats.org/officeDocument/2006/relationships/customXml" Target="../ink/ink797.xml"/><Relationship Id="rId287" Type="http://schemas.openxmlformats.org/officeDocument/2006/relationships/customXml" Target="../ink/ink818.xml"/><Relationship Id="rId410" Type="http://schemas.openxmlformats.org/officeDocument/2006/relationships/image" Target="../media/image879.png"/><Relationship Id="rId452" Type="http://schemas.openxmlformats.org/officeDocument/2006/relationships/image" Target="../media/image900.png"/><Relationship Id="rId105" Type="http://schemas.openxmlformats.org/officeDocument/2006/relationships/customXml" Target="../ink/ink727.xml"/><Relationship Id="rId147" Type="http://schemas.openxmlformats.org/officeDocument/2006/relationships/customXml" Target="../ink/ink748.xml"/><Relationship Id="rId312" Type="http://schemas.openxmlformats.org/officeDocument/2006/relationships/image" Target="../media/image830.png"/><Relationship Id="rId354" Type="http://schemas.openxmlformats.org/officeDocument/2006/relationships/image" Target="../media/image851.png"/><Relationship Id="rId51" Type="http://schemas.openxmlformats.org/officeDocument/2006/relationships/customXml" Target="../ink/ink700.xml"/><Relationship Id="rId93" Type="http://schemas.openxmlformats.org/officeDocument/2006/relationships/customXml" Target="../ink/ink721.xml"/><Relationship Id="rId189" Type="http://schemas.openxmlformats.org/officeDocument/2006/relationships/customXml" Target="../ink/ink769.xml"/><Relationship Id="rId396" Type="http://schemas.openxmlformats.org/officeDocument/2006/relationships/image" Target="../media/image872.png"/><Relationship Id="rId214" Type="http://schemas.openxmlformats.org/officeDocument/2006/relationships/image" Target="../media/image781.png"/><Relationship Id="rId256" Type="http://schemas.openxmlformats.org/officeDocument/2006/relationships/image" Target="../media/image802.png"/><Relationship Id="rId298" Type="http://schemas.openxmlformats.org/officeDocument/2006/relationships/image" Target="../media/image823.png"/><Relationship Id="rId421" Type="http://schemas.openxmlformats.org/officeDocument/2006/relationships/customXml" Target="../ink/ink885.xml"/><Relationship Id="rId463" Type="http://schemas.openxmlformats.org/officeDocument/2006/relationships/customXml" Target="../ink/ink906.xml"/><Relationship Id="rId116" Type="http://schemas.openxmlformats.org/officeDocument/2006/relationships/image" Target="../media/image487.png"/><Relationship Id="rId158" Type="http://schemas.openxmlformats.org/officeDocument/2006/relationships/image" Target="../media/image753.png"/><Relationship Id="rId323" Type="http://schemas.openxmlformats.org/officeDocument/2006/relationships/customXml" Target="../ink/ink836.xml"/><Relationship Id="rId20" Type="http://schemas.openxmlformats.org/officeDocument/2006/relationships/image" Target="../media/image439.png"/><Relationship Id="rId41" Type="http://schemas.openxmlformats.org/officeDocument/2006/relationships/customXml" Target="../ink/ink695.xml"/><Relationship Id="rId62" Type="http://schemas.openxmlformats.org/officeDocument/2006/relationships/image" Target="../media/image460.png"/><Relationship Id="rId83" Type="http://schemas.openxmlformats.org/officeDocument/2006/relationships/customXml" Target="../ink/ink716.xml"/><Relationship Id="rId179" Type="http://schemas.openxmlformats.org/officeDocument/2006/relationships/customXml" Target="../ink/ink764.xml"/><Relationship Id="rId365" Type="http://schemas.openxmlformats.org/officeDocument/2006/relationships/customXml" Target="../ink/ink857.xml"/><Relationship Id="rId386" Type="http://schemas.openxmlformats.org/officeDocument/2006/relationships/image" Target="../media/image867.png"/><Relationship Id="rId190" Type="http://schemas.openxmlformats.org/officeDocument/2006/relationships/image" Target="../media/image769.png"/><Relationship Id="rId204" Type="http://schemas.openxmlformats.org/officeDocument/2006/relationships/image" Target="../media/image776.png"/><Relationship Id="rId225" Type="http://schemas.openxmlformats.org/officeDocument/2006/relationships/customXml" Target="../ink/ink787.xml"/><Relationship Id="rId246" Type="http://schemas.openxmlformats.org/officeDocument/2006/relationships/image" Target="../media/image797.png"/><Relationship Id="rId267" Type="http://schemas.openxmlformats.org/officeDocument/2006/relationships/customXml" Target="../ink/ink808.xml"/><Relationship Id="rId288" Type="http://schemas.openxmlformats.org/officeDocument/2006/relationships/image" Target="../media/image818.png"/><Relationship Id="rId411" Type="http://schemas.openxmlformats.org/officeDocument/2006/relationships/customXml" Target="../ink/ink880.xml"/><Relationship Id="rId432" Type="http://schemas.openxmlformats.org/officeDocument/2006/relationships/image" Target="../media/image890.png"/><Relationship Id="rId453" Type="http://schemas.openxmlformats.org/officeDocument/2006/relationships/customXml" Target="../ink/ink901.xml"/><Relationship Id="rId474" Type="http://schemas.openxmlformats.org/officeDocument/2006/relationships/image" Target="../media/image910.png"/><Relationship Id="rId106" Type="http://schemas.openxmlformats.org/officeDocument/2006/relationships/image" Target="../media/image482.png"/><Relationship Id="rId127" Type="http://schemas.openxmlformats.org/officeDocument/2006/relationships/customXml" Target="../ink/ink738.xml"/><Relationship Id="rId313" Type="http://schemas.openxmlformats.org/officeDocument/2006/relationships/customXml" Target="../ink/ink831.xml"/><Relationship Id="rId10" Type="http://schemas.openxmlformats.org/officeDocument/2006/relationships/image" Target="../media/image434.png"/><Relationship Id="rId31" Type="http://schemas.openxmlformats.org/officeDocument/2006/relationships/customXml" Target="../ink/ink690.xml"/><Relationship Id="rId52" Type="http://schemas.openxmlformats.org/officeDocument/2006/relationships/image" Target="../media/image455.png"/><Relationship Id="rId73" Type="http://schemas.openxmlformats.org/officeDocument/2006/relationships/customXml" Target="../ink/ink711.xml"/><Relationship Id="rId94" Type="http://schemas.openxmlformats.org/officeDocument/2006/relationships/image" Target="../media/image476.png"/><Relationship Id="rId148" Type="http://schemas.openxmlformats.org/officeDocument/2006/relationships/image" Target="../media/image748.png"/><Relationship Id="rId169" Type="http://schemas.openxmlformats.org/officeDocument/2006/relationships/customXml" Target="../ink/ink759.xml"/><Relationship Id="rId334" Type="http://schemas.openxmlformats.org/officeDocument/2006/relationships/image" Target="../media/image841.png"/><Relationship Id="rId355" Type="http://schemas.openxmlformats.org/officeDocument/2006/relationships/customXml" Target="../ink/ink852.xml"/><Relationship Id="rId376" Type="http://schemas.openxmlformats.org/officeDocument/2006/relationships/image" Target="../media/image862.png"/><Relationship Id="rId397" Type="http://schemas.openxmlformats.org/officeDocument/2006/relationships/customXml" Target="../ink/ink873.xml"/><Relationship Id="rId4" Type="http://schemas.openxmlformats.org/officeDocument/2006/relationships/image" Target="../media/image431.png"/><Relationship Id="rId180" Type="http://schemas.openxmlformats.org/officeDocument/2006/relationships/image" Target="../media/image764.png"/><Relationship Id="rId215" Type="http://schemas.openxmlformats.org/officeDocument/2006/relationships/customXml" Target="../ink/ink782.xml"/><Relationship Id="rId236" Type="http://schemas.openxmlformats.org/officeDocument/2006/relationships/image" Target="../media/image792.png"/><Relationship Id="rId257" Type="http://schemas.openxmlformats.org/officeDocument/2006/relationships/customXml" Target="../ink/ink803.xml"/><Relationship Id="rId278" Type="http://schemas.openxmlformats.org/officeDocument/2006/relationships/image" Target="../media/image813.png"/><Relationship Id="rId401" Type="http://schemas.openxmlformats.org/officeDocument/2006/relationships/customXml" Target="../ink/ink875.xml"/><Relationship Id="rId422" Type="http://schemas.openxmlformats.org/officeDocument/2006/relationships/image" Target="../media/image885.png"/><Relationship Id="rId443" Type="http://schemas.openxmlformats.org/officeDocument/2006/relationships/customXml" Target="../ink/ink896.xml"/><Relationship Id="rId464" Type="http://schemas.openxmlformats.org/officeDocument/2006/relationships/image" Target="../media/image905.png"/><Relationship Id="rId303" Type="http://schemas.openxmlformats.org/officeDocument/2006/relationships/customXml" Target="../ink/ink826.xml"/><Relationship Id="rId485" Type="http://schemas.openxmlformats.org/officeDocument/2006/relationships/customXml" Target="../ink/ink917.xml"/><Relationship Id="rId42" Type="http://schemas.openxmlformats.org/officeDocument/2006/relationships/image" Target="../media/image450.png"/><Relationship Id="rId84" Type="http://schemas.openxmlformats.org/officeDocument/2006/relationships/image" Target="../media/image471.png"/><Relationship Id="rId138" Type="http://schemas.openxmlformats.org/officeDocument/2006/relationships/image" Target="../media/image743.png"/><Relationship Id="rId345" Type="http://schemas.openxmlformats.org/officeDocument/2006/relationships/customXml" Target="../ink/ink847.xml"/><Relationship Id="rId387" Type="http://schemas.openxmlformats.org/officeDocument/2006/relationships/customXml" Target="../ink/ink868.xml"/><Relationship Id="rId191" Type="http://schemas.openxmlformats.org/officeDocument/2006/relationships/customXml" Target="../ink/ink770.xml"/><Relationship Id="rId205" Type="http://schemas.openxmlformats.org/officeDocument/2006/relationships/customXml" Target="../ink/ink777.xml"/><Relationship Id="rId247" Type="http://schemas.openxmlformats.org/officeDocument/2006/relationships/customXml" Target="../ink/ink798.xml"/><Relationship Id="rId412" Type="http://schemas.openxmlformats.org/officeDocument/2006/relationships/image" Target="../media/image880.png"/><Relationship Id="rId107" Type="http://schemas.openxmlformats.org/officeDocument/2006/relationships/customXml" Target="../ink/ink728.xml"/><Relationship Id="rId289" Type="http://schemas.openxmlformats.org/officeDocument/2006/relationships/customXml" Target="../ink/ink819.xml"/><Relationship Id="rId454" Type="http://schemas.openxmlformats.org/officeDocument/2006/relationships/image" Target="../media/image388.png"/><Relationship Id="rId11" Type="http://schemas.openxmlformats.org/officeDocument/2006/relationships/customXml" Target="../ink/ink680.xml"/><Relationship Id="rId53" Type="http://schemas.openxmlformats.org/officeDocument/2006/relationships/customXml" Target="../ink/ink701.xml"/><Relationship Id="rId149" Type="http://schemas.openxmlformats.org/officeDocument/2006/relationships/customXml" Target="../ink/ink749.xml"/><Relationship Id="rId314" Type="http://schemas.openxmlformats.org/officeDocument/2006/relationships/image" Target="../media/image831.png"/><Relationship Id="rId356" Type="http://schemas.openxmlformats.org/officeDocument/2006/relationships/image" Target="../media/image852.png"/><Relationship Id="rId398" Type="http://schemas.openxmlformats.org/officeDocument/2006/relationships/image" Target="../media/image873.png"/><Relationship Id="rId95" Type="http://schemas.openxmlformats.org/officeDocument/2006/relationships/customXml" Target="../ink/ink722.xml"/><Relationship Id="rId160" Type="http://schemas.openxmlformats.org/officeDocument/2006/relationships/image" Target="../media/image754.png"/><Relationship Id="rId216" Type="http://schemas.openxmlformats.org/officeDocument/2006/relationships/image" Target="../media/image782.png"/><Relationship Id="rId423" Type="http://schemas.openxmlformats.org/officeDocument/2006/relationships/customXml" Target="../ink/ink886.xml"/><Relationship Id="rId258" Type="http://schemas.openxmlformats.org/officeDocument/2006/relationships/image" Target="../media/image803.png"/><Relationship Id="rId465" Type="http://schemas.openxmlformats.org/officeDocument/2006/relationships/customXml" Target="../ink/ink907.xml"/><Relationship Id="rId22" Type="http://schemas.openxmlformats.org/officeDocument/2006/relationships/image" Target="../media/image440.png"/><Relationship Id="rId64" Type="http://schemas.openxmlformats.org/officeDocument/2006/relationships/image" Target="../media/image461.png"/><Relationship Id="rId118" Type="http://schemas.openxmlformats.org/officeDocument/2006/relationships/image" Target="../media/image488.png"/><Relationship Id="rId325" Type="http://schemas.openxmlformats.org/officeDocument/2006/relationships/customXml" Target="../ink/ink837.xml"/><Relationship Id="rId367" Type="http://schemas.openxmlformats.org/officeDocument/2006/relationships/customXml" Target="../ink/ink858.xml"/><Relationship Id="rId171" Type="http://schemas.openxmlformats.org/officeDocument/2006/relationships/customXml" Target="../ink/ink760.xml"/><Relationship Id="rId227" Type="http://schemas.openxmlformats.org/officeDocument/2006/relationships/customXml" Target="../ink/ink788.xml"/><Relationship Id="rId269" Type="http://schemas.openxmlformats.org/officeDocument/2006/relationships/customXml" Target="../ink/ink809.xml"/><Relationship Id="rId434" Type="http://schemas.openxmlformats.org/officeDocument/2006/relationships/image" Target="../media/image891.png"/><Relationship Id="rId476" Type="http://schemas.openxmlformats.org/officeDocument/2006/relationships/image" Target="../media/image911.png"/><Relationship Id="rId33" Type="http://schemas.openxmlformats.org/officeDocument/2006/relationships/customXml" Target="../ink/ink691.xml"/><Relationship Id="rId129" Type="http://schemas.openxmlformats.org/officeDocument/2006/relationships/customXml" Target="../ink/ink739.xml"/><Relationship Id="rId280" Type="http://schemas.openxmlformats.org/officeDocument/2006/relationships/image" Target="../media/image814.png"/><Relationship Id="rId336" Type="http://schemas.openxmlformats.org/officeDocument/2006/relationships/image" Target="../media/image842.png"/><Relationship Id="rId75" Type="http://schemas.openxmlformats.org/officeDocument/2006/relationships/customXml" Target="../ink/ink712.xml"/><Relationship Id="rId140" Type="http://schemas.openxmlformats.org/officeDocument/2006/relationships/image" Target="../media/image744.png"/><Relationship Id="rId182" Type="http://schemas.openxmlformats.org/officeDocument/2006/relationships/image" Target="../media/image765.png"/><Relationship Id="rId378" Type="http://schemas.openxmlformats.org/officeDocument/2006/relationships/image" Target="../media/image863.png"/><Relationship Id="rId403" Type="http://schemas.openxmlformats.org/officeDocument/2006/relationships/customXml" Target="../ink/ink876.xml"/><Relationship Id="rId6" Type="http://schemas.openxmlformats.org/officeDocument/2006/relationships/image" Target="../media/image432.png"/><Relationship Id="rId238" Type="http://schemas.openxmlformats.org/officeDocument/2006/relationships/image" Target="../media/image793.png"/><Relationship Id="rId445" Type="http://schemas.openxmlformats.org/officeDocument/2006/relationships/customXml" Target="../ink/ink897.xml"/><Relationship Id="rId487" Type="http://schemas.openxmlformats.org/officeDocument/2006/relationships/customXml" Target="../ink/ink918.xml"/><Relationship Id="rId291" Type="http://schemas.openxmlformats.org/officeDocument/2006/relationships/customXml" Target="../ink/ink820.xml"/><Relationship Id="rId305" Type="http://schemas.openxmlformats.org/officeDocument/2006/relationships/customXml" Target="../ink/ink827.xml"/><Relationship Id="rId347" Type="http://schemas.openxmlformats.org/officeDocument/2006/relationships/customXml" Target="../ink/ink848.xml"/><Relationship Id="rId44" Type="http://schemas.openxmlformats.org/officeDocument/2006/relationships/image" Target="../media/image451.png"/><Relationship Id="rId86" Type="http://schemas.openxmlformats.org/officeDocument/2006/relationships/image" Target="../media/image472.png"/><Relationship Id="rId151" Type="http://schemas.openxmlformats.org/officeDocument/2006/relationships/customXml" Target="../ink/ink750.xml"/><Relationship Id="rId389" Type="http://schemas.openxmlformats.org/officeDocument/2006/relationships/customXml" Target="../ink/ink869.xml"/><Relationship Id="rId193" Type="http://schemas.openxmlformats.org/officeDocument/2006/relationships/customXml" Target="../ink/ink771.xml"/><Relationship Id="rId207" Type="http://schemas.openxmlformats.org/officeDocument/2006/relationships/customXml" Target="../ink/ink778.xml"/><Relationship Id="rId249" Type="http://schemas.openxmlformats.org/officeDocument/2006/relationships/customXml" Target="../ink/ink799.xml"/><Relationship Id="rId414" Type="http://schemas.openxmlformats.org/officeDocument/2006/relationships/image" Target="../media/image881.png"/><Relationship Id="rId456" Type="http://schemas.openxmlformats.org/officeDocument/2006/relationships/image" Target="../media/image901.png"/><Relationship Id="rId13" Type="http://schemas.openxmlformats.org/officeDocument/2006/relationships/customXml" Target="../ink/ink681.xml"/><Relationship Id="rId109" Type="http://schemas.openxmlformats.org/officeDocument/2006/relationships/customXml" Target="../ink/ink729.xml"/><Relationship Id="rId260" Type="http://schemas.openxmlformats.org/officeDocument/2006/relationships/image" Target="../media/image804.png"/><Relationship Id="rId316" Type="http://schemas.openxmlformats.org/officeDocument/2006/relationships/image" Target="../media/image832.png"/><Relationship Id="rId55" Type="http://schemas.openxmlformats.org/officeDocument/2006/relationships/customXml" Target="../ink/ink702.xml"/><Relationship Id="rId97" Type="http://schemas.openxmlformats.org/officeDocument/2006/relationships/customXml" Target="../ink/ink723.xml"/><Relationship Id="rId120" Type="http://schemas.openxmlformats.org/officeDocument/2006/relationships/image" Target="../media/image489.png"/><Relationship Id="rId358" Type="http://schemas.openxmlformats.org/officeDocument/2006/relationships/image" Target="../media/image853.png"/><Relationship Id="rId162" Type="http://schemas.openxmlformats.org/officeDocument/2006/relationships/image" Target="../media/image755.png"/><Relationship Id="rId218" Type="http://schemas.openxmlformats.org/officeDocument/2006/relationships/image" Target="../media/image783.png"/><Relationship Id="rId425" Type="http://schemas.openxmlformats.org/officeDocument/2006/relationships/customXml" Target="../ink/ink887.xml"/><Relationship Id="rId467" Type="http://schemas.openxmlformats.org/officeDocument/2006/relationships/customXml" Target="../ink/ink908.xml"/><Relationship Id="rId271" Type="http://schemas.openxmlformats.org/officeDocument/2006/relationships/customXml" Target="../ink/ink810.xml"/><Relationship Id="rId24" Type="http://schemas.openxmlformats.org/officeDocument/2006/relationships/image" Target="../media/image441.png"/><Relationship Id="rId66" Type="http://schemas.openxmlformats.org/officeDocument/2006/relationships/image" Target="../media/image462.png"/><Relationship Id="rId131" Type="http://schemas.openxmlformats.org/officeDocument/2006/relationships/customXml" Target="../ink/ink740.xml"/><Relationship Id="rId327" Type="http://schemas.openxmlformats.org/officeDocument/2006/relationships/customXml" Target="../ink/ink838.xml"/><Relationship Id="rId369" Type="http://schemas.openxmlformats.org/officeDocument/2006/relationships/customXml" Target="../ink/ink859.xml"/><Relationship Id="rId173" Type="http://schemas.openxmlformats.org/officeDocument/2006/relationships/customXml" Target="../ink/ink761.xml"/><Relationship Id="rId229" Type="http://schemas.openxmlformats.org/officeDocument/2006/relationships/customXml" Target="../ink/ink789.xml"/><Relationship Id="rId380" Type="http://schemas.openxmlformats.org/officeDocument/2006/relationships/image" Target="../media/image864.png"/><Relationship Id="rId436" Type="http://schemas.openxmlformats.org/officeDocument/2006/relationships/image" Target="../media/image892.png"/><Relationship Id="rId240" Type="http://schemas.openxmlformats.org/officeDocument/2006/relationships/image" Target="../media/image794.png"/><Relationship Id="rId478" Type="http://schemas.openxmlformats.org/officeDocument/2006/relationships/image" Target="../media/image912.png"/><Relationship Id="rId35" Type="http://schemas.openxmlformats.org/officeDocument/2006/relationships/customXml" Target="../ink/ink692.xml"/><Relationship Id="rId77" Type="http://schemas.openxmlformats.org/officeDocument/2006/relationships/customXml" Target="../ink/ink713.xml"/><Relationship Id="rId100" Type="http://schemas.openxmlformats.org/officeDocument/2006/relationships/image" Target="../media/image479.png"/><Relationship Id="rId282" Type="http://schemas.openxmlformats.org/officeDocument/2006/relationships/image" Target="../media/image815.png"/><Relationship Id="rId338" Type="http://schemas.openxmlformats.org/officeDocument/2006/relationships/image" Target="../media/image843.png"/><Relationship Id="rId8" Type="http://schemas.openxmlformats.org/officeDocument/2006/relationships/image" Target="../media/image433.png"/><Relationship Id="rId142" Type="http://schemas.openxmlformats.org/officeDocument/2006/relationships/image" Target="../media/image745.png"/><Relationship Id="rId184" Type="http://schemas.openxmlformats.org/officeDocument/2006/relationships/image" Target="../media/image766.png"/><Relationship Id="rId391" Type="http://schemas.openxmlformats.org/officeDocument/2006/relationships/customXml" Target="../ink/ink870.xml"/><Relationship Id="rId405" Type="http://schemas.openxmlformats.org/officeDocument/2006/relationships/customXml" Target="../ink/ink877.xml"/><Relationship Id="rId447" Type="http://schemas.openxmlformats.org/officeDocument/2006/relationships/customXml" Target="../ink/ink898.xml"/><Relationship Id="rId251" Type="http://schemas.openxmlformats.org/officeDocument/2006/relationships/customXml" Target="../ink/ink800.xml"/><Relationship Id="rId489" Type="http://schemas.openxmlformats.org/officeDocument/2006/relationships/customXml" Target="../ink/ink919.xml"/><Relationship Id="rId46" Type="http://schemas.openxmlformats.org/officeDocument/2006/relationships/image" Target="../media/image452.png"/><Relationship Id="rId293" Type="http://schemas.openxmlformats.org/officeDocument/2006/relationships/customXml" Target="../ink/ink821.xml"/><Relationship Id="rId307" Type="http://schemas.openxmlformats.org/officeDocument/2006/relationships/customXml" Target="../ink/ink828.xml"/><Relationship Id="rId349" Type="http://schemas.openxmlformats.org/officeDocument/2006/relationships/customXml" Target="../ink/ink849.xml"/><Relationship Id="rId88" Type="http://schemas.openxmlformats.org/officeDocument/2006/relationships/image" Target="../media/image473.png"/><Relationship Id="rId111" Type="http://schemas.openxmlformats.org/officeDocument/2006/relationships/customXml" Target="../ink/ink730.xml"/><Relationship Id="rId153" Type="http://schemas.openxmlformats.org/officeDocument/2006/relationships/customXml" Target="../ink/ink751.xml"/><Relationship Id="rId195" Type="http://schemas.openxmlformats.org/officeDocument/2006/relationships/customXml" Target="../ink/ink772.xml"/><Relationship Id="rId209" Type="http://schemas.openxmlformats.org/officeDocument/2006/relationships/customXml" Target="../ink/ink779.xml"/><Relationship Id="rId360" Type="http://schemas.openxmlformats.org/officeDocument/2006/relationships/image" Target="../media/image854.png"/><Relationship Id="rId416" Type="http://schemas.openxmlformats.org/officeDocument/2006/relationships/image" Target="../media/image882.png"/><Relationship Id="rId220" Type="http://schemas.openxmlformats.org/officeDocument/2006/relationships/image" Target="../media/image784.png"/><Relationship Id="rId458" Type="http://schemas.openxmlformats.org/officeDocument/2006/relationships/image" Target="../media/image902.png"/><Relationship Id="rId15" Type="http://schemas.openxmlformats.org/officeDocument/2006/relationships/customXml" Target="../ink/ink682.xml"/><Relationship Id="rId57" Type="http://schemas.openxmlformats.org/officeDocument/2006/relationships/customXml" Target="../ink/ink703.xml"/><Relationship Id="rId262" Type="http://schemas.openxmlformats.org/officeDocument/2006/relationships/image" Target="../media/image805.png"/><Relationship Id="rId318" Type="http://schemas.openxmlformats.org/officeDocument/2006/relationships/image" Target="../media/image833.png"/><Relationship Id="rId99" Type="http://schemas.openxmlformats.org/officeDocument/2006/relationships/customXml" Target="../ink/ink724.xml"/><Relationship Id="rId122" Type="http://schemas.openxmlformats.org/officeDocument/2006/relationships/image" Target="../media/image490.png"/><Relationship Id="rId164" Type="http://schemas.openxmlformats.org/officeDocument/2006/relationships/image" Target="../media/image756.png"/><Relationship Id="rId371" Type="http://schemas.openxmlformats.org/officeDocument/2006/relationships/customXml" Target="../ink/ink860.xml"/><Relationship Id="rId427" Type="http://schemas.openxmlformats.org/officeDocument/2006/relationships/customXml" Target="../ink/ink888.xml"/><Relationship Id="rId469" Type="http://schemas.openxmlformats.org/officeDocument/2006/relationships/customXml" Target="../ink/ink909.xml"/><Relationship Id="rId26" Type="http://schemas.openxmlformats.org/officeDocument/2006/relationships/image" Target="../media/image442.png"/><Relationship Id="rId231" Type="http://schemas.openxmlformats.org/officeDocument/2006/relationships/customXml" Target="../ink/ink790.xml"/><Relationship Id="rId273" Type="http://schemas.openxmlformats.org/officeDocument/2006/relationships/customXml" Target="../ink/ink811.xml"/><Relationship Id="rId329" Type="http://schemas.openxmlformats.org/officeDocument/2006/relationships/customXml" Target="../ink/ink839.xml"/><Relationship Id="rId480" Type="http://schemas.openxmlformats.org/officeDocument/2006/relationships/image" Target="../media/image913.png"/><Relationship Id="rId68" Type="http://schemas.openxmlformats.org/officeDocument/2006/relationships/image" Target="../media/image463.png"/><Relationship Id="rId133" Type="http://schemas.openxmlformats.org/officeDocument/2006/relationships/customXml" Target="../ink/ink741.xml"/><Relationship Id="rId175" Type="http://schemas.openxmlformats.org/officeDocument/2006/relationships/customXml" Target="../ink/ink762.xml"/><Relationship Id="rId340" Type="http://schemas.openxmlformats.org/officeDocument/2006/relationships/image" Target="../media/image844.png"/><Relationship Id="rId200" Type="http://schemas.openxmlformats.org/officeDocument/2006/relationships/image" Target="../media/image774.png"/><Relationship Id="rId382" Type="http://schemas.openxmlformats.org/officeDocument/2006/relationships/image" Target="../media/image865.png"/><Relationship Id="rId438" Type="http://schemas.openxmlformats.org/officeDocument/2006/relationships/image" Target="../media/image893.png"/><Relationship Id="rId242" Type="http://schemas.openxmlformats.org/officeDocument/2006/relationships/image" Target="../media/image795.png"/><Relationship Id="rId284" Type="http://schemas.openxmlformats.org/officeDocument/2006/relationships/image" Target="../media/image816.png"/><Relationship Id="rId37" Type="http://schemas.openxmlformats.org/officeDocument/2006/relationships/customXml" Target="../ink/ink693.xml"/><Relationship Id="rId79" Type="http://schemas.openxmlformats.org/officeDocument/2006/relationships/customXml" Target="../ink/ink714.xml"/><Relationship Id="rId102" Type="http://schemas.openxmlformats.org/officeDocument/2006/relationships/image" Target="../media/image480.png"/><Relationship Id="rId144" Type="http://schemas.openxmlformats.org/officeDocument/2006/relationships/image" Target="../media/image746.png"/><Relationship Id="rId90" Type="http://schemas.openxmlformats.org/officeDocument/2006/relationships/image" Target="../media/image474.png"/><Relationship Id="rId186" Type="http://schemas.openxmlformats.org/officeDocument/2006/relationships/image" Target="../media/image767.png"/><Relationship Id="rId351" Type="http://schemas.openxmlformats.org/officeDocument/2006/relationships/customXml" Target="../ink/ink850.xml"/><Relationship Id="rId393" Type="http://schemas.openxmlformats.org/officeDocument/2006/relationships/customXml" Target="../ink/ink871.xml"/><Relationship Id="rId407" Type="http://schemas.openxmlformats.org/officeDocument/2006/relationships/customXml" Target="../ink/ink878.xml"/><Relationship Id="rId449" Type="http://schemas.openxmlformats.org/officeDocument/2006/relationships/customXml" Target="../ink/ink899.xml"/><Relationship Id="rId211" Type="http://schemas.openxmlformats.org/officeDocument/2006/relationships/customXml" Target="../ink/ink780.xml"/><Relationship Id="rId253" Type="http://schemas.openxmlformats.org/officeDocument/2006/relationships/customXml" Target="../ink/ink801.xml"/><Relationship Id="rId295" Type="http://schemas.openxmlformats.org/officeDocument/2006/relationships/customXml" Target="../ink/ink822.xml"/><Relationship Id="rId309" Type="http://schemas.openxmlformats.org/officeDocument/2006/relationships/customXml" Target="../ink/ink829.xml"/><Relationship Id="rId460" Type="http://schemas.openxmlformats.org/officeDocument/2006/relationships/image" Target="../media/image903.png"/><Relationship Id="rId48" Type="http://schemas.openxmlformats.org/officeDocument/2006/relationships/image" Target="../media/image453.png"/><Relationship Id="rId113" Type="http://schemas.openxmlformats.org/officeDocument/2006/relationships/customXml" Target="../ink/ink731.xml"/><Relationship Id="rId320" Type="http://schemas.openxmlformats.org/officeDocument/2006/relationships/image" Target="../media/image834.png"/><Relationship Id="rId155" Type="http://schemas.openxmlformats.org/officeDocument/2006/relationships/customXml" Target="../ink/ink752.xml"/><Relationship Id="rId197" Type="http://schemas.openxmlformats.org/officeDocument/2006/relationships/customXml" Target="../ink/ink773.xml"/><Relationship Id="rId362" Type="http://schemas.openxmlformats.org/officeDocument/2006/relationships/image" Target="../media/image855.png"/><Relationship Id="rId418" Type="http://schemas.openxmlformats.org/officeDocument/2006/relationships/image" Target="../media/image883.png"/><Relationship Id="rId222" Type="http://schemas.openxmlformats.org/officeDocument/2006/relationships/image" Target="../media/image785.png"/><Relationship Id="rId264" Type="http://schemas.openxmlformats.org/officeDocument/2006/relationships/image" Target="../media/image806.png"/><Relationship Id="rId471" Type="http://schemas.openxmlformats.org/officeDocument/2006/relationships/customXml" Target="../ink/ink910.xml"/><Relationship Id="rId17" Type="http://schemas.openxmlformats.org/officeDocument/2006/relationships/customXml" Target="../ink/ink683.xml"/><Relationship Id="rId59" Type="http://schemas.openxmlformats.org/officeDocument/2006/relationships/customXml" Target="../ink/ink704.xml"/><Relationship Id="rId124" Type="http://schemas.openxmlformats.org/officeDocument/2006/relationships/image" Target="../media/image491.png"/><Relationship Id="rId70" Type="http://schemas.openxmlformats.org/officeDocument/2006/relationships/image" Target="../media/image464.png"/><Relationship Id="rId166" Type="http://schemas.openxmlformats.org/officeDocument/2006/relationships/image" Target="../media/image757.png"/><Relationship Id="rId331" Type="http://schemas.openxmlformats.org/officeDocument/2006/relationships/customXml" Target="../ink/ink840.xml"/><Relationship Id="rId373" Type="http://schemas.openxmlformats.org/officeDocument/2006/relationships/customXml" Target="../ink/ink861.xml"/><Relationship Id="rId429" Type="http://schemas.openxmlformats.org/officeDocument/2006/relationships/customXml" Target="../ink/ink88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91.xml"/><Relationship Id="rId440" Type="http://schemas.openxmlformats.org/officeDocument/2006/relationships/image" Target="../media/image894.png"/><Relationship Id="rId28" Type="http://schemas.openxmlformats.org/officeDocument/2006/relationships/image" Target="../media/image443.png"/><Relationship Id="rId275" Type="http://schemas.openxmlformats.org/officeDocument/2006/relationships/customXml" Target="../ink/ink812.xml"/><Relationship Id="rId300" Type="http://schemas.openxmlformats.org/officeDocument/2006/relationships/image" Target="../media/image824.png"/><Relationship Id="rId482" Type="http://schemas.openxmlformats.org/officeDocument/2006/relationships/image" Target="../media/image914.png"/><Relationship Id="rId81" Type="http://schemas.openxmlformats.org/officeDocument/2006/relationships/customXml" Target="../ink/ink715.xml"/><Relationship Id="rId135" Type="http://schemas.openxmlformats.org/officeDocument/2006/relationships/customXml" Target="../ink/ink742.xml"/><Relationship Id="rId177" Type="http://schemas.openxmlformats.org/officeDocument/2006/relationships/customXml" Target="../ink/ink763.xml"/><Relationship Id="rId342" Type="http://schemas.openxmlformats.org/officeDocument/2006/relationships/image" Target="../media/image845.png"/><Relationship Id="rId384" Type="http://schemas.openxmlformats.org/officeDocument/2006/relationships/image" Target="../media/image866.png"/><Relationship Id="rId202" Type="http://schemas.openxmlformats.org/officeDocument/2006/relationships/image" Target="../media/image775.png"/><Relationship Id="rId244" Type="http://schemas.openxmlformats.org/officeDocument/2006/relationships/image" Target="../media/image796.png"/><Relationship Id="rId39" Type="http://schemas.openxmlformats.org/officeDocument/2006/relationships/customXml" Target="../ink/ink694.xml"/><Relationship Id="rId286" Type="http://schemas.openxmlformats.org/officeDocument/2006/relationships/image" Target="../media/image817.png"/><Relationship Id="rId451" Type="http://schemas.openxmlformats.org/officeDocument/2006/relationships/customXml" Target="../ink/ink900.xml"/><Relationship Id="rId50" Type="http://schemas.openxmlformats.org/officeDocument/2006/relationships/image" Target="../media/image454.png"/><Relationship Id="rId104" Type="http://schemas.openxmlformats.org/officeDocument/2006/relationships/image" Target="../media/image481.png"/><Relationship Id="rId146" Type="http://schemas.openxmlformats.org/officeDocument/2006/relationships/image" Target="../media/image747.png"/><Relationship Id="rId188" Type="http://schemas.openxmlformats.org/officeDocument/2006/relationships/image" Target="../media/image768.png"/><Relationship Id="rId311" Type="http://schemas.openxmlformats.org/officeDocument/2006/relationships/customXml" Target="../ink/ink830.xml"/><Relationship Id="rId353" Type="http://schemas.openxmlformats.org/officeDocument/2006/relationships/customXml" Target="../ink/ink851.xml"/><Relationship Id="rId395" Type="http://schemas.openxmlformats.org/officeDocument/2006/relationships/customXml" Target="../ink/ink872.xml"/><Relationship Id="rId409" Type="http://schemas.openxmlformats.org/officeDocument/2006/relationships/customXml" Target="../ink/ink879.xml"/><Relationship Id="rId92" Type="http://schemas.openxmlformats.org/officeDocument/2006/relationships/image" Target="../media/image475.png"/><Relationship Id="rId213" Type="http://schemas.openxmlformats.org/officeDocument/2006/relationships/customXml" Target="../ink/ink781.xml"/><Relationship Id="rId420" Type="http://schemas.openxmlformats.org/officeDocument/2006/relationships/image" Target="../media/image884.png"/><Relationship Id="rId255" Type="http://schemas.openxmlformats.org/officeDocument/2006/relationships/customXml" Target="../ink/ink802.xml"/><Relationship Id="rId297" Type="http://schemas.openxmlformats.org/officeDocument/2006/relationships/customXml" Target="../ink/ink823.xml"/><Relationship Id="rId462" Type="http://schemas.openxmlformats.org/officeDocument/2006/relationships/image" Target="../media/image904.png"/><Relationship Id="rId115" Type="http://schemas.openxmlformats.org/officeDocument/2006/relationships/customXml" Target="../ink/ink732.xml"/><Relationship Id="rId157" Type="http://schemas.openxmlformats.org/officeDocument/2006/relationships/customXml" Target="../ink/ink753.xml"/><Relationship Id="rId322" Type="http://schemas.openxmlformats.org/officeDocument/2006/relationships/image" Target="../media/image835.png"/><Relationship Id="rId364" Type="http://schemas.openxmlformats.org/officeDocument/2006/relationships/image" Target="../media/image856.png"/><Relationship Id="rId61" Type="http://schemas.openxmlformats.org/officeDocument/2006/relationships/customXml" Target="../ink/ink705.xml"/><Relationship Id="rId199" Type="http://schemas.openxmlformats.org/officeDocument/2006/relationships/customXml" Target="../ink/ink774.xml"/><Relationship Id="rId19" Type="http://schemas.openxmlformats.org/officeDocument/2006/relationships/customXml" Target="../ink/ink684.xml"/><Relationship Id="rId224" Type="http://schemas.openxmlformats.org/officeDocument/2006/relationships/image" Target="../media/image786.png"/><Relationship Id="rId266" Type="http://schemas.openxmlformats.org/officeDocument/2006/relationships/image" Target="../media/image807.png"/><Relationship Id="rId431" Type="http://schemas.openxmlformats.org/officeDocument/2006/relationships/customXml" Target="../ink/ink890.xml"/><Relationship Id="rId473" Type="http://schemas.openxmlformats.org/officeDocument/2006/relationships/customXml" Target="../ink/ink911.xml"/><Relationship Id="rId30" Type="http://schemas.openxmlformats.org/officeDocument/2006/relationships/image" Target="../media/image444.png"/><Relationship Id="rId126" Type="http://schemas.openxmlformats.org/officeDocument/2006/relationships/image" Target="../media/image737.png"/><Relationship Id="rId168" Type="http://schemas.openxmlformats.org/officeDocument/2006/relationships/image" Target="../media/image758.png"/><Relationship Id="rId333" Type="http://schemas.openxmlformats.org/officeDocument/2006/relationships/customXml" Target="../ink/ink841.xml"/><Relationship Id="rId72" Type="http://schemas.openxmlformats.org/officeDocument/2006/relationships/image" Target="../media/image465.png"/><Relationship Id="rId375" Type="http://schemas.openxmlformats.org/officeDocument/2006/relationships/customXml" Target="../ink/ink862.xml"/><Relationship Id="rId3" Type="http://schemas.openxmlformats.org/officeDocument/2006/relationships/customXml" Target="../ink/ink676.xml"/><Relationship Id="rId235" Type="http://schemas.openxmlformats.org/officeDocument/2006/relationships/customXml" Target="../ink/ink792.xml"/><Relationship Id="rId277" Type="http://schemas.openxmlformats.org/officeDocument/2006/relationships/customXml" Target="../ink/ink813.xml"/><Relationship Id="rId400" Type="http://schemas.openxmlformats.org/officeDocument/2006/relationships/image" Target="../media/image874.png"/><Relationship Id="rId442" Type="http://schemas.openxmlformats.org/officeDocument/2006/relationships/image" Target="../media/image895.png"/><Relationship Id="rId484" Type="http://schemas.openxmlformats.org/officeDocument/2006/relationships/image" Target="../media/image915.png"/><Relationship Id="rId137" Type="http://schemas.openxmlformats.org/officeDocument/2006/relationships/customXml" Target="../ink/ink743.xml"/><Relationship Id="rId302" Type="http://schemas.openxmlformats.org/officeDocument/2006/relationships/image" Target="../media/image825.png"/><Relationship Id="rId344" Type="http://schemas.openxmlformats.org/officeDocument/2006/relationships/image" Target="../media/image84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25.xml"/><Relationship Id="rId18" Type="http://schemas.openxmlformats.org/officeDocument/2006/relationships/image" Target="../media/image926.png"/><Relationship Id="rId26" Type="http://schemas.openxmlformats.org/officeDocument/2006/relationships/image" Target="../media/image930.png"/><Relationship Id="rId3" Type="http://schemas.openxmlformats.org/officeDocument/2006/relationships/customXml" Target="../ink/ink920.xml"/><Relationship Id="rId21" Type="http://schemas.openxmlformats.org/officeDocument/2006/relationships/customXml" Target="../ink/ink929.xml"/><Relationship Id="rId34" Type="http://schemas.openxmlformats.org/officeDocument/2006/relationships/image" Target="../media/image934.png"/><Relationship Id="rId7" Type="http://schemas.openxmlformats.org/officeDocument/2006/relationships/customXml" Target="../ink/ink922.xml"/><Relationship Id="rId12" Type="http://schemas.openxmlformats.org/officeDocument/2006/relationships/image" Target="../media/image923.png"/><Relationship Id="rId17" Type="http://schemas.openxmlformats.org/officeDocument/2006/relationships/customXml" Target="../ink/ink927.xml"/><Relationship Id="rId25" Type="http://schemas.openxmlformats.org/officeDocument/2006/relationships/customXml" Target="../ink/ink931.xml"/><Relationship Id="rId33" Type="http://schemas.openxmlformats.org/officeDocument/2006/relationships/customXml" Target="../ink/ink935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5.png"/><Relationship Id="rId20" Type="http://schemas.openxmlformats.org/officeDocument/2006/relationships/image" Target="../media/image927.png"/><Relationship Id="rId29" Type="http://schemas.openxmlformats.org/officeDocument/2006/relationships/customXml" Target="../ink/ink9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0.png"/><Relationship Id="rId11" Type="http://schemas.openxmlformats.org/officeDocument/2006/relationships/customXml" Target="../ink/ink924.xml"/><Relationship Id="rId24" Type="http://schemas.openxmlformats.org/officeDocument/2006/relationships/image" Target="../media/image929.png"/><Relationship Id="rId32" Type="http://schemas.openxmlformats.org/officeDocument/2006/relationships/image" Target="../media/image933.png"/><Relationship Id="rId5" Type="http://schemas.openxmlformats.org/officeDocument/2006/relationships/customXml" Target="../ink/ink921.xml"/><Relationship Id="rId15" Type="http://schemas.openxmlformats.org/officeDocument/2006/relationships/customXml" Target="../ink/ink926.xml"/><Relationship Id="rId23" Type="http://schemas.openxmlformats.org/officeDocument/2006/relationships/customXml" Target="../ink/ink930.xml"/><Relationship Id="rId28" Type="http://schemas.openxmlformats.org/officeDocument/2006/relationships/image" Target="../media/image931.png"/><Relationship Id="rId36" Type="http://schemas.openxmlformats.org/officeDocument/2006/relationships/image" Target="../media/image935.png"/><Relationship Id="rId10" Type="http://schemas.openxmlformats.org/officeDocument/2006/relationships/image" Target="../media/image922.png"/><Relationship Id="rId19" Type="http://schemas.openxmlformats.org/officeDocument/2006/relationships/customXml" Target="../ink/ink928.xml"/><Relationship Id="rId31" Type="http://schemas.openxmlformats.org/officeDocument/2006/relationships/customXml" Target="../ink/ink934.xml"/><Relationship Id="rId4" Type="http://schemas.openxmlformats.org/officeDocument/2006/relationships/image" Target="../media/image919.png"/><Relationship Id="rId9" Type="http://schemas.openxmlformats.org/officeDocument/2006/relationships/customXml" Target="../ink/ink923.xml"/><Relationship Id="rId14" Type="http://schemas.openxmlformats.org/officeDocument/2006/relationships/image" Target="../media/image924.png"/><Relationship Id="rId22" Type="http://schemas.openxmlformats.org/officeDocument/2006/relationships/image" Target="../media/image928.png"/><Relationship Id="rId27" Type="http://schemas.openxmlformats.org/officeDocument/2006/relationships/customXml" Target="../ink/ink932.xml"/><Relationship Id="rId30" Type="http://schemas.openxmlformats.org/officeDocument/2006/relationships/image" Target="../media/image932.png"/><Relationship Id="rId35" Type="http://schemas.openxmlformats.org/officeDocument/2006/relationships/customXml" Target="../ink/ink936.xml"/><Relationship Id="rId8" Type="http://schemas.openxmlformats.org/officeDocument/2006/relationships/image" Target="../media/image9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7.png"/><Relationship Id="rId5" Type="http://schemas.openxmlformats.org/officeDocument/2006/relationships/customXml" Target="../ink/ink938.xml"/><Relationship Id="rId4" Type="http://schemas.openxmlformats.org/officeDocument/2006/relationships/image" Target="../media/image9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9.png"/><Relationship Id="rId5" Type="http://schemas.openxmlformats.org/officeDocument/2006/relationships/customXml" Target="../ink/ink940.xml"/><Relationship Id="rId4" Type="http://schemas.openxmlformats.org/officeDocument/2006/relationships/image" Target="../media/image9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youtube.com/watch?time_continue=22&amp;v=wA4KS546rZo&amp;feature=emb_logo" TargetMode="External"/><Relationship Id="rId7" Type="http://schemas.openxmlformats.org/officeDocument/2006/relationships/customXml" Target="../ink/ink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38.xml"/><Relationship Id="rId4" Type="http://schemas.openxmlformats.org/officeDocument/2006/relationships/hyperlink" Target="https://www.youtube.com/watch?v=S0qjK3TWZE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2.png"/><Relationship Id="rId3" Type="http://schemas.openxmlformats.org/officeDocument/2006/relationships/customXml" Target="../ink/ink941.xml"/><Relationship Id="rId7" Type="http://schemas.openxmlformats.org/officeDocument/2006/relationships/customXml" Target="../ink/ink94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1.png"/><Relationship Id="rId5" Type="http://schemas.openxmlformats.org/officeDocument/2006/relationships/customXml" Target="../ink/ink942.xml"/><Relationship Id="rId10" Type="http://schemas.openxmlformats.org/officeDocument/2006/relationships/image" Target="../media/image943.png"/><Relationship Id="rId4" Type="http://schemas.openxmlformats.org/officeDocument/2006/relationships/image" Target="../media/image940.png"/><Relationship Id="rId9" Type="http://schemas.openxmlformats.org/officeDocument/2006/relationships/customXml" Target="../ink/ink9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4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5.png"/><Relationship Id="rId5" Type="http://schemas.openxmlformats.org/officeDocument/2006/relationships/customXml" Target="../ink/ink946.xml"/><Relationship Id="rId4" Type="http://schemas.openxmlformats.org/officeDocument/2006/relationships/image" Target="../media/image944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57.png"/><Relationship Id="rId21" Type="http://schemas.openxmlformats.org/officeDocument/2006/relationships/customXml" Target="../ink/ink956.xml"/><Relationship Id="rId42" Type="http://schemas.openxmlformats.org/officeDocument/2006/relationships/image" Target="../media/image965.png"/><Relationship Id="rId47" Type="http://schemas.openxmlformats.org/officeDocument/2006/relationships/customXml" Target="../ink/ink969.xml"/><Relationship Id="rId63" Type="http://schemas.openxmlformats.org/officeDocument/2006/relationships/customXml" Target="../ink/ink977.xml"/><Relationship Id="rId68" Type="http://schemas.openxmlformats.org/officeDocument/2006/relationships/image" Target="../media/image978.png"/><Relationship Id="rId84" Type="http://schemas.openxmlformats.org/officeDocument/2006/relationships/image" Target="../media/image986.png"/><Relationship Id="rId16" Type="http://schemas.openxmlformats.org/officeDocument/2006/relationships/image" Target="../media/image952.png"/><Relationship Id="rId11" Type="http://schemas.openxmlformats.org/officeDocument/2006/relationships/customXml" Target="../ink/ink951.xml"/><Relationship Id="rId32" Type="http://schemas.openxmlformats.org/officeDocument/2006/relationships/image" Target="../media/image960.png"/><Relationship Id="rId37" Type="http://schemas.openxmlformats.org/officeDocument/2006/relationships/customXml" Target="../ink/ink964.xml"/><Relationship Id="rId53" Type="http://schemas.openxmlformats.org/officeDocument/2006/relationships/customXml" Target="../ink/ink972.xml"/><Relationship Id="rId58" Type="http://schemas.openxmlformats.org/officeDocument/2006/relationships/image" Target="../media/image973.png"/><Relationship Id="rId74" Type="http://schemas.openxmlformats.org/officeDocument/2006/relationships/image" Target="../media/image981.png"/><Relationship Id="rId79" Type="http://schemas.openxmlformats.org/officeDocument/2006/relationships/customXml" Target="../ink/ink985.xml"/><Relationship Id="rId5" Type="http://schemas.openxmlformats.org/officeDocument/2006/relationships/customXml" Target="../ink/ink948.xml"/><Relationship Id="rId19" Type="http://schemas.openxmlformats.org/officeDocument/2006/relationships/customXml" Target="../ink/ink955.xml"/><Relationship Id="rId14" Type="http://schemas.openxmlformats.org/officeDocument/2006/relationships/image" Target="../media/image951.png"/><Relationship Id="rId22" Type="http://schemas.openxmlformats.org/officeDocument/2006/relationships/image" Target="../media/image955.png"/><Relationship Id="rId27" Type="http://schemas.openxmlformats.org/officeDocument/2006/relationships/customXml" Target="../ink/ink959.xml"/><Relationship Id="rId30" Type="http://schemas.openxmlformats.org/officeDocument/2006/relationships/image" Target="../media/image959.png"/><Relationship Id="rId35" Type="http://schemas.openxmlformats.org/officeDocument/2006/relationships/customXml" Target="../ink/ink963.xml"/><Relationship Id="rId43" Type="http://schemas.openxmlformats.org/officeDocument/2006/relationships/customXml" Target="../ink/ink967.xml"/><Relationship Id="rId48" Type="http://schemas.openxmlformats.org/officeDocument/2006/relationships/image" Target="../media/image968.png"/><Relationship Id="rId56" Type="http://schemas.openxmlformats.org/officeDocument/2006/relationships/image" Target="../media/image972.png"/><Relationship Id="rId64" Type="http://schemas.openxmlformats.org/officeDocument/2006/relationships/image" Target="../media/image976.png"/><Relationship Id="rId69" Type="http://schemas.openxmlformats.org/officeDocument/2006/relationships/customXml" Target="../ink/ink980.xml"/><Relationship Id="rId77" Type="http://schemas.openxmlformats.org/officeDocument/2006/relationships/customXml" Target="../ink/ink984.xml"/><Relationship Id="rId8" Type="http://schemas.openxmlformats.org/officeDocument/2006/relationships/image" Target="../media/image948.png"/><Relationship Id="rId51" Type="http://schemas.openxmlformats.org/officeDocument/2006/relationships/customXml" Target="../ink/ink971.xml"/><Relationship Id="rId72" Type="http://schemas.openxmlformats.org/officeDocument/2006/relationships/image" Target="../media/image980.png"/><Relationship Id="rId80" Type="http://schemas.openxmlformats.org/officeDocument/2006/relationships/image" Target="../media/image984.png"/><Relationship Id="rId85" Type="http://schemas.openxmlformats.org/officeDocument/2006/relationships/customXml" Target="../ink/ink988.xml"/><Relationship Id="rId3" Type="http://schemas.openxmlformats.org/officeDocument/2006/relationships/customXml" Target="../ink/ink947.xml"/><Relationship Id="rId12" Type="http://schemas.openxmlformats.org/officeDocument/2006/relationships/image" Target="../media/image950.png"/><Relationship Id="rId17" Type="http://schemas.openxmlformats.org/officeDocument/2006/relationships/customXml" Target="../ink/ink954.xml"/><Relationship Id="rId25" Type="http://schemas.openxmlformats.org/officeDocument/2006/relationships/customXml" Target="../ink/ink958.xml"/><Relationship Id="rId33" Type="http://schemas.openxmlformats.org/officeDocument/2006/relationships/customXml" Target="../ink/ink962.xml"/><Relationship Id="rId38" Type="http://schemas.openxmlformats.org/officeDocument/2006/relationships/image" Target="../media/image963.png"/><Relationship Id="rId46" Type="http://schemas.openxmlformats.org/officeDocument/2006/relationships/image" Target="../media/image967.png"/><Relationship Id="rId59" Type="http://schemas.openxmlformats.org/officeDocument/2006/relationships/customXml" Target="../ink/ink975.xml"/><Relationship Id="rId67" Type="http://schemas.openxmlformats.org/officeDocument/2006/relationships/customXml" Target="../ink/ink979.xml"/><Relationship Id="rId20" Type="http://schemas.openxmlformats.org/officeDocument/2006/relationships/image" Target="../media/image954.png"/><Relationship Id="rId41" Type="http://schemas.openxmlformats.org/officeDocument/2006/relationships/customXml" Target="../ink/ink966.xml"/><Relationship Id="rId54" Type="http://schemas.openxmlformats.org/officeDocument/2006/relationships/image" Target="../media/image971.png"/><Relationship Id="rId62" Type="http://schemas.openxmlformats.org/officeDocument/2006/relationships/image" Target="../media/image975.png"/><Relationship Id="rId70" Type="http://schemas.openxmlformats.org/officeDocument/2006/relationships/image" Target="../media/image979.png"/><Relationship Id="rId75" Type="http://schemas.openxmlformats.org/officeDocument/2006/relationships/customXml" Target="../ink/ink983.xml"/><Relationship Id="rId83" Type="http://schemas.openxmlformats.org/officeDocument/2006/relationships/customXml" Target="../ink/ink987.xml"/><Relationship Id="rId88" Type="http://schemas.openxmlformats.org/officeDocument/2006/relationships/image" Target="../media/image9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7.png"/><Relationship Id="rId15" Type="http://schemas.openxmlformats.org/officeDocument/2006/relationships/customXml" Target="../ink/ink953.xml"/><Relationship Id="rId23" Type="http://schemas.openxmlformats.org/officeDocument/2006/relationships/customXml" Target="../ink/ink957.xml"/><Relationship Id="rId28" Type="http://schemas.openxmlformats.org/officeDocument/2006/relationships/image" Target="../media/image958.png"/><Relationship Id="rId36" Type="http://schemas.openxmlformats.org/officeDocument/2006/relationships/image" Target="../media/image962.png"/><Relationship Id="rId49" Type="http://schemas.openxmlformats.org/officeDocument/2006/relationships/customXml" Target="../ink/ink970.xml"/><Relationship Id="rId57" Type="http://schemas.openxmlformats.org/officeDocument/2006/relationships/customXml" Target="../ink/ink974.xml"/><Relationship Id="rId10" Type="http://schemas.openxmlformats.org/officeDocument/2006/relationships/image" Target="../media/image949.png"/><Relationship Id="rId31" Type="http://schemas.openxmlformats.org/officeDocument/2006/relationships/customXml" Target="../ink/ink961.xml"/><Relationship Id="rId44" Type="http://schemas.openxmlformats.org/officeDocument/2006/relationships/image" Target="../media/image966.png"/><Relationship Id="rId52" Type="http://schemas.openxmlformats.org/officeDocument/2006/relationships/image" Target="../media/image970.png"/><Relationship Id="rId60" Type="http://schemas.openxmlformats.org/officeDocument/2006/relationships/image" Target="../media/image974.png"/><Relationship Id="rId65" Type="http://schemas.openxmlformats.org/officeDocument/2006/relationships/customXml" Target="../ink/ink978.xml"/><Relationship Id="rId73" Type="http://schemas.openxmlformats.org/officeDocument/2006/relationships/customXml" Target="../ink/ink982.xml"/><Relationship Id="rId78" Type="http://schemas.openxmlformats.org/officeDocument/2006/relationships/image" Target="../media/image983.png"/><Relationship Id="rId81" Type="http://schemas.openxmlformats.org/officeDocument/2006/relationships/customXml" Target="../ink/ink986.xml"/><Relationship Id="rId86" Type="http://schemas.openxmlformats.org/officeDocument/2006/relationships/image" Target="../media/image987.png"/><Relationship Id="rId4" Type="http://schemas.openxmlformats.org/officeDocument/2006/relationships/image" Target="../media/image946.png"/><Relationship Id="rId9" Type="http://schemas.openxmlformats.org/officeDocument/2006/relationships/customXml" Target="../ink/ink950.xml"/><Relationship Id="rId13" Type="http://schemas.openxmlformats.org/officeDocument/2006/relationships/customXml" Target="../ink/ink952.xml"/><Relationship Id="rId18" Type="http://schemas.openxmlformats.org/officeDocument/2006/relationships/image" Target="../media/image953.png"/><Relationship Id="rId39" Type="http://schemas.openxmlformats.org/officeDocument/2006/relationships/customXml" Target="../ink/ink965.xml"/><Relationship Id="rId34" Type="http://schemas.openxmlformats.org/officeDocument/2006/relationships/image" Target="../media/image961.png"/><Relationship Id="rId50" Type="http://schemas.openxmlformats.org/officeDocument/2006/relationships/image" Target="../media/image969.png"/><Relationship Id="rId55" Type="http://schemas.openxmlformats.org/officeDocument/2006/relationships/customXml" Target="../ink/ink973.xml"/><Relationship Id="rId76" Type="http://schemas.openxmlformats.org/officeDocument/2006/relationships/image" Target="../media/image982.png"/><Relationship Id="rId7" Type="http://schemas.openxmlformats.org/officeDocument/2006/relationships/customXml" Target="../ink/ink949.xml"/><Relationship Id="rId71" Type="http://schemas.openxmlformats.org/officeDocument/2006/relationships/customXml" Target="../ink/ink981.xml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960.xml"/><Relationship Id="rId24" Type="http://schemas.openxmlformats.org/officeDocument/2006/relationships/image" Target="../media/image956.png"/><Relationship Id="rId40" Type="http://schemas.openxmlformats.org/officeDocument/2006/relationships/image" Target="../media/image964.png"/><Relationship Id="rId45" Type="http://schemas.openxmlformats.org/officeDocument/2006/relationships/customXml" Target="../ink/ink968.xml"/><Relationship Id="rId66" Type="http://schemas.openxmlformats.org/officeDocument/2006/relationships/image" Target="../media/image977.png"/><Relationship Id="rId87" Type="http://schemas.openxmlformats.org/officeDocument/2006/relationships/customXml" Target="../ink/ink989.xml"/><Relationship Id="rId61" Type="http://schemas.openxmlformats.org/officeDocument/2006/relationships/customXml" Target="../ink/ink976.xml"/><Relationship Id="rId82" Type="http://schemas.openxmlformats.org/officeDocument/2006/relationships/image" Target="../media/image9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2.xml"/><Relationship Id="rId13" Type="http://schemas.openxmlformats.org/officeDocument/2006/relationships/image" Target="../media/image993.png"/><Relationship Id="rId3" Type="http://schemas.openxmlformats.org/officeDocument/2006/relationships/hyperlink" Target="https://www.brandeins.de/corporate-publishing/sachsen-machen/klang-zum-anfassen" TargetMode="External"/><Relationship Id="rId7" Type="http://schemas.openxmlformats.org/officeDocument/2006/relationships/image" Target="../media/image990.png"/><Relationship Id="rId12" Type="http://schemas.openxmlformats.org/officeDocument/2006/relationships/customXml" Target="../ink/ink99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1.xml"/><Relationship Id="rId11" Type="http://schemas.openxmlformats.org/officeDocument/2006/relationships/image" Target="../media/image992.png"/><Relationship Id="rId5" Type="http://schemas.openxmlformats.org/officeDocument/2006/relationships/image" Target="../media/image989.png"/><Relationship Id="rId15" Type="http://schemas.openxmlformats.org/officeDocument/2006/relationships/image" Target="../media/image994.png"/><Relationship Id="rId10" Type="http://schemas.openxmlformats.org/officeDocument/2006/relationships/customXml" Target="../ink/ink993.xml"/><Relationship Id="rId4" Type="http://schemas.openxmlformats.org/officeDocument/2006/relationships/customXml" Target="../ink/ink990.xml"/><Relationship Id="rId9" Type="http://schemas.openxmlformats.org/officeDocument/2006/relationships/image" Target="../media/image991.png"/><Relationship Id="rId14" Type="http://schemas.openxmlformats.org/officeDocument/2006/relationships/customXml" Target="../ink/ink995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1.png"/><Relationship Id="rId21" Type="http://schemas.openxmlformats.org/officeDocument/2006/relationships/image" Target="../media/image1003.png"/><Relationship Id="rId324" Type="http://schemas.openxmlformats.org/officeDocument/2006/relationships/customXml" Target="../ink/ink1156.xml"/><Relationship Id="rId531" Type="http://schemas.openxmlformats.org/officeDocument/2006/relationships/image" Target="../media/image1258.png"/><Relationship Id="rId170" Type="http://schemas.openxmlformats.org/officeDocument/2006/relationships/customXml" Target="../ink/ink1079.xml"/><Relationship Id="rId268" Type="http://schemas.openxmlformats.org/officeDocument/2006/relationships/customXml" Target="../ink/ink1128.xml"/><Relationship Id="rId475" Type="http://schemas.openxmlformats.org/officeDocument/2006/relationships/image" Target="../media/image1230.png"/><Relationship Id="rId32" Type="http://schemas.openxmlformats.org/officeDocument/2006/relationships/customXml" Target="../ink/ink1010.xml"/><Relationship Id="rId128" Type="http://schemas.openxmlformats.org/officeDocument/2006/relationships/customXml" Target="../ink/ink1058.xml"/><Relationship Id="rId335" Type="http://schemas.openxmlformats.org/officeDocument/2006/relationships/image" Target="../media/image1160.png"/><Relationship Id="rId542" Type="http://schemas.openxmlformats.org/officeDocument/2006/relationships/customXml" Target="../ink/ink1265.xml"/><Relationship Id="rId181" Type="http://schemas.openxmlformats.org/officeDocument/2006/relationships/image" Target="../media/image1083.png"/><Relationship Id="rId402" Type="http://schemas.openxmlformats.org/officeDocument/2006/relationships/customXml" Target="../ink/ink1195.xml"/><Relationship Id="rId279" Type="http://schemas.openxmlformats.org/officeDocument/2006/relationships/image" Target="../media/image1132.png"/><Relationship Id="rId486" Type="http://schemas.openxmlformats.org/officeDocument/2006/relationships/customXml" Target="../ink/ink1237.xml"/><Relationship Id="rId43" Type="http://schemas.openxmlformats.org/officeDocument/2006/relationships/image" Target="../media/image1014.png"/><Relationship Id="rId139" Type="http://schemas.openxmlformats.org/officeDocument/2006/relationships/image" Target="../media/image1062.png"/><Relationship Id="rId346" Type="http://schemas.openxmlformats.org/officeDocument/2006/relationships/customXml" Target="../ink/ink1167.xml"/><Relationship Id="rId553" Type="http://schemas.openxmlformats.org/officeDocument/2006/relationships/image" Target="../media/image1269.png"/><Relationship Id="rId192" Type="http://schemas.openxmlformats.org/officeDocument/2006/relationships/customXml" Target="../ink/ink1090.xml"/><Relationship Id="rId206" Type="http://schemas.openxmlformats.org/officeDocument/2006/relationships/customXml" Target="../ink/ink1097.xml"/><Relationship Id="rId413" Type="http://schemas.openxmlformats.org/officeDocument/2006/relationships/image" Target="../media/image1199.png"/><Relationship Id="rId497" Type="http://schemas.openxmlformats.org/officeDocument/2006/relationships/image" Target="../media/image1241.png"/><Relationship Id="rId357" Type="http://schemas.openxmlformats.org/officeDocument/2006/relationships/image" Target="../media/image1171.png"/><Relationship Id="rId54" Type="http://schemas.openxmlformats.org/officeDocument/2006/relationships/customXml" Target="../ink/ink1021.xml"/><Relationship Id="rId217" Type="http://schemas.openxmlformats.org/officeDocument/2006/relationships/image" Target="../media/image1101.png"/><Relationship Id="rId564" Type="http://schemas.openxmlformats.org/officeDocument/2006/relationships/customXml" Target="../ink/ink1276.xml"/><Relationship Id="rId424" Type="http://schemas.openxmlformats.org/officeDocument/2006/relationships/customXml" Target="../ink/ink1206.xml"/><Relationship Id="rId270" Type="http://schemas.openxmlformats.org/officeDocument/2006/relationships/customXml" Target="../ink/ink1129.xml"/><Relationship Id="rId65" Type="http://schemas.openxmlformats.org/officeDocument/2006/relationships/image" Target="../media/image1025.png"/><Relationship Id="rId130" Type="http://schemas.openxmlformats.org/officeDocument/2006/relationships/customXml" Target="../ink/ink1059.xml"/><Relationship Id="rId368" Type="http://schemas.openxmlformats.org/officeDocument/2006/relationships/customXml" Target="../ink/ink1178.xml"/><Relationship Id="rId575" Type="http://schemas.openxmlformats.org/officeDocument/2006/relationships/image" Target="../media/image1280.png"/><Relationship Id="rId228" Type="http://schemas.openxmlformats.org/officeDocument/2006/relationships/customXml" Target="../ink/ink1108.xml"/><Relationship Id="rId435" Type="http://schemas.openxmlformats.org/officeDocument/2006/relationships/image" Target="../media/image1210.png"/><Relationship Id="rId281" Type="http://schemas.openxmlformats.org/officeDocument/2006/relationships/image" Target="../media/image1133.png"/><Relationship Id="rId502" Type="http://schemas.openxmlformats.org/officeDocument/2006/relationships/customXml" Target="../ink/ink1245.xml"/><Relationship Id="rId76" Type="http://schemas.openxmlformats.org/officeDocument/2006/relationships/customXml" Target="../ink/ink1032.xml"/><Relationship Id="rId141" Type="http://schemas.openxmlformats.org/officeDocument/2006/relationships/image" Target="../media/image1063.png"/><Relationship Id="rId379" Type="http://schemas.openxmlformats.org/officeDocument/2006/relationships/image" Target="../media/image1182.png"/><Relationship Id="rId586" Type="http://schemas.openxmlformats.org/officeDocument/2006/relationships/customXml" Target="../ink/ink1287.xml"/><Relationship Id="rId7" Type="http://schemas.openxmlformats.org/officeDocument/2006/relationships/image" Target="../media/image996.png"/><Relationship Id="rId239" Type="http://schemas.openxmlformats.org/officeDocument/2006/relationships/image" Target="../media/image1112.png"/><Relationship Id="rId446" Type="http://schemas.openxmlformats.org/officeDocument/2006/relationships/customXml" Target="../ink/ink1217.xml"/><Relationship Id="rId292" Type="http://schemas.openxmlformats.org/officeDocument/2006/relationships/customXml" Target="../ink/ink1140.xml"/><Relationship Id="rId306" Type="http://schemas.openxmlformats.org/officeDocument/2006/relationships/customXml" Target="../ink/ink1147.xml"/><Relationship Id="rId45" Type="http://schemas.openxmlformats.org/officeDocument/2006/relationships/image" Target="../media/image1015.png"/><Relationship Id="rId87" Type="http://schemas.openxmlformats.org/officeDocument/2006/relationships/image" Target="../media/image1036.png"/><Relationship Id="rId110" Type="http://schemas.openxmlformats.org/officeDocument/2006/relationships/customXml" Target="../ink/ink1049.xml"/><Relationship Id="rId348" Type="http://schemas.openxmlformats.org/officeDocument/2006/relationships/customXml" Target="../ink/ink1168.xml"/><Relationship Id="rId513" Type="http://schemas.openxmlformats.org/officeDocument/2006/relationships/image" Target="../media/image1249.png"/><Relationship Id="rId555" Type="http://schemas.openxmlformats.org/officeDocument/2006/relationships/image" Target="../media/image1270.png"/><Relationship Id="rId152" Type="http://schemas.openxmlformats.org/officeDocument/2006/relationships/customXml" Target="../ink/ink1070.xml"/><Relationship Id="rId194" Type="http://schemas.openxmlformats.org/officeDocument/2006/relationships/customXml" Target="../ink/ink1091.xml"/><Relationship Id="rId208" Type="http://schemas.openxmlformats.org/officeDocument/2006/relationships/customXml" Target="../ink/ink1098.xml"/><Relationship Id="rId415" Type="http://schemas.openxmlformats.org/officeDocument/2006/relationships/image" Target="../media/image1200.png"/><Relationship Id="rId457" Type="http://schemas.openxmlformats.org/officeDocument/2006/relationships/image" Target="../media/image1221.png"/><Relationship Id="rId261" Type="http://schemas.openxmlformats.org/officeDocument/2006/relationships/image" Target="../media/image1123.png"/><Relationship Id="rId499" Type="http://schemas.openxmlformats.org/officeDocument/2006/relationships/image" Target="../media/image1242.png"/><Relationship Id="rId14" Type="http://schemas.openxmlformats.org/officeDocument/2006/relationships/customXml" Target="../ink/ink1001.xml"/><Relationship Id="rId56" Type="http://schemas.openxmlformats.org/officeDocument/2006/relationships/customXml" Target="../ink/ink1022.xml"/><Relationship Id="rId317" Type="http://schemas.openxmlformats.org/officeDocument/2006/relationships/image" Target="../media/image1151.png"/><Relationship Id="rId359" Type="http://schemas.openxmlformats.org/officeDocument/2006/relationships/image" Target="../media/image1172.png"/><Relationship Id="rId524" Type="http://schemas.openxmlformats.org/officeDocument/2006/relationships/customXml" Target="../ink/ink1256.xml"/><Relationship Id="rId566" Type="http://schemas.openxmlformats.org/officeDocument/2006/relationships/customXml" Target="../ink/ink1277.xml"/><Relationship Id="rId98" Type="http://schemas.openxmlformats.org/officeDocument/2006/relationships/customXml" Target="../ink/ink1043.xml"/><Relationship Id="rId121" Type="http://schemas.openxmlformats.org/officeDocument/2006/relationships/image" Target="../media/image1053.png"/><Relationship Id="rId163" Type="http://schemas.openxmlformats.org/officeDocument/2006/relationships/image" Target="../media/image1074.png"/><Relationship Id="rId219" Type="http://schemas.openxmlformats.org/officeDocument/2006/relationships/image" Target="../media/image1102.png"/><Relationship Id="rId370" Type="http://schemas.openxmlformats.org/officeDocument/2006/relationships/customXml" Target="../ink/ink1179.xml"/><Relationship Id="rId426" Type="http://schemas.openxmlformats.org/officeDocument/2006/relationships/customXml" Target="../ink/ink1207.xml"/><Relationship Id="rId230" Type="http://schemas.openxmlformats.org/officeDocument/2006/relationships/customXml" Target="../ink/ink1109.xml"/><Relationship Id="rId468" Type="http://schemas.openxmlformats.org/officeDocument/2006/relationships/customXml" Target="../ink/ink1228.xml"/><Relationship Id="rId25" Type="http://schemas.openxmlformats.org/officeDocument/2006/relationships/image" Target="../media/image1005.png"/><Relationship Id="rId67" Type="http://schemas.openxmlformats.org/officeDocument/2006/relationships/image" Target="../media/image1026.png"/><Relationship Id="rId272" Type="http://schemas.openxmlformats.org/officeDocument/2006/relationships/customXml" Target="../ink/ink1130.xml"/><Relationship Id="rId328" Type="http://schemas.openxmlformats.org/officeDocument/2006/relationships/customXml" Target="../ink/ink1158.xml"/><Relationship Id="rId535" Type="http://schemas.openxmlformats.org/officeDocument/2006/relationships/image" Target="../media/image1260.png"/><Relationship Id="rId577" Type="http://schemas.openxmlformats.org/officeDocument/2006/relationships/image" Target="../media/image1281.png"/><Relationship Id="rId132" Type="http://schemas.openxmlformats.org/officeDocument/2006/relationships/customXml" Target="../ink/ink1060.xml"/><Relationship Id="rId174" Type="http://schemas.openxmlformats.org/officeDocument/2006/relationships/customXml" Target="../ink/ink1081.xml"/><Relationship Id="rId381" Type="http://schemas.openxmlformats.org/officeDocument/2006/relationships/image" Target="../media/image1183.png"/><Relationship Id="rId241" Type="http://schemas.openxmlformats.org/officeDocument/2006/relationships/image" Target="../media/image1113.png"/><Relationship Id="rId437" Type="http://schemas.openxmlformats.org/officeDocument/2006/relationships/image" Target="../media/image1211.png"/><Relationship Id="rId479" Type="http://schemas.openxmlformats.org/officeDocument/2006/relationships/image" Target="../media/image1232.png"/><Relationship Id="rId36" Type="http://schemas.openxmlformats.org/officeDocument/2006/relationships/customXml" Target="../ink/ink1012.xml"/><Relationship Id="rId283" Type="http://schemas.openxmlformats.org/officeDocument/2006/relationships/image" Target="../media/image1134.png"/><Relationship Id="rId339" Type="http://schemas.openxmlformats.org/officeDocument/2006/relationships/image" Target="../media/image1162.png"/><Relationship Id="rId490" Type="http://schemas.openxmlformats.org/officeDocument/2006/relationships/customXml" Target="../ink/ink1239.xml"/><Relationship Id="rId504" Type="http://schemas.openxmlformats.org/officeDocument/2006/relationships/customXml" Target="../ink/ink1246.xml"/><Relationship Id="rId546" Type="http://schemas.openxmlformats.org/officeDocument/2006/relationships/customXml" Target="../ink/ink1267.xml"/><Relationship Id="rId78" Type="http://schemas.openxmlformats.org/officeDocument/2006/relationships/customXml" Target="../ink/ink1033.xml"/><Relationship Id="rId101" Type="http://schemas.openxmlformats.org/officeDocument/2006/relationships/image" Target="../media/image1043.png"/><Relationship Id="rId143" Type="http://schemas.openxmlformats.org/officeDocument/2006/relationships/image" Target="../media/image1064.png"/><Relationship Id="rId185" Type="http://schemas.openxmlformats.org/officeDocument/2006/relationships/image" Target="../media/image1085.png"/><Relationship Id="rId350" Type="http://schemas.openxmlformats.org/officeDocument/2006/relationships/customXml" Target="../ink/ink1169.xml"/><Relationship Id="rId406" Type="http://schemas.openxmlformats.org/officeDocument/2006/relationships/customXml" Target="../ink/ink1197.xml"/><Relationship Id="rId588" Type="http://schemas.openxmlformats.org/officeDocument/2006/relationships/customXml" Target="../ink/ink1288.xml"/><Relationship Id="rId9" Type="http://schemas.openxmlformats.org/officeDocument/2006/relationships/image" Target="../media/image997.png"/><Relationship Id="rId210" Type="http://schemas.openxmlformats.org/officeDocument/2006/relationships/customXml" Target="../ink/ink1099.xml"/><Relationship Id="rId392" Type="http://schemas.openxmlformats.org/officeDocument/2006/relationships/customXml" Target="../ink/ink1190.xml"/><Relationship Id="rId448" Type="http://schemas.openxmlformats.org/officeDocument/2006/relationships/customXml" Target="../ink/ink1218.xml"/><Relationship Id="rId252" Type="http://schemas.openxmlformats.org/officeDocument/2006/relationships/customXml" Target="../ink/ink1120.xml"/><Relationship Id="rId294" Type="http://schemas.openxmlformats.org/officeDocument/2006/relationships/customXml" Target="../ink/ink1141.xml"/><Relationship Id="rId308" Type="http://schemas.openxmlformats.org/officeDocument/2006/relationships/customXml" Target="../ink/ink1148.xml"/><Relationship Id="rId515" Type="http://schemas.openxmlformats.org/officeDocument/2006/relationships/image" Target="../media/image1250.png"/><Relationship Id="rId47" Type="http://schemas.openxmlformats.org/officeDocument/2006/relationships/image" Target="../media/image1016.png"/><Relationship Id="rId89" Type="http://schemas.openxmlformats.org/officeDocument/2006/relationships/image" Target="../media/image1037.png"/><Relationship Id="rId112" Type="http://schemas.openxmlformats.org/officeDocument/2006/relationships/customXml" Target="../ink/ink1050.xml"/><Relationship Id="rId154" Type="http://schemas.openxmlformats.org/officeDocument/2006/relationships/customXml" Target="../ink/ink1071.xml"/><Relationship Id="rId361" Type="http://schemas.openxmlformats.org/officeDocument/2006/relationships/image" Target="../media/image1173.png"/><Relationship Id="rId557" Type="http://schemas.openxmlformats.org/officeDocument/2006/relationships/image" Target="../media/image1271.png"/><Relationship Id="rId196" Type="http://schemas.openxmlformats.org/officeDocument/2006/relationships/customXml" Target="../ink/ink1092.xml"/><Relationship Id="rId417" Type="http://schemas.openxmlformats.org/officeDocument/2006/relationships/image" Target="../media/image1201.png"/><Relationship Id="rId459" Type="http://schemas.openxmlformats.org/officeDocument/2006/relationships/image" Target="../media/image1222.png"/><Relationship Id="rId16" Type="http://schemas.openxmlformats.org/officeDocument/2006/relationships/customXml" Target="../ink/ink1002.xml"/><Relationship Id="rId221" Type="http://schemas.openxmlformats.org/officeDocument/2006/relationships/image" Target="../media/image1103.png"/><Relationship Id="rId263" Type="http://schemas.openxmlformats.org/officeDocument/2006/relationships/image" Target="../media/image1124.png"/><Relationship Id="rId319" Type="http://schemas.openxmlformats.org/officeDocument/2006/relationships/image" Target="../media/image1152.png"/><Relationship Id="rId470" Type="http://schemas.openxmlformats.org/officeDocument/2006/relationships/customXml" Target="../ink/ink1229.xml"/><Relationship Id="rId526" Type="http://schemas.openxmlformats.org/officeDocument/2006/relationships/customXml" Target="../ink/ink1257.xml"/><Relationship Id="rId58" Type="http://schemas.openxmlformats.org/officeDocument/2006/relationships/customXml" Target="../ink/ink1023.xml"/><Relationship Id="rId123" Type="http://schemas.openxmlformats.org/officeDocument/2006/relationships/image" Target="../media/image1054.png"/><Relationship Id="rId330" Type="http://schemas.openxmlformats.org/officeDocument/2006/relationships/customXml" Target="../ink/ink1159.xml"/><Relationship Id="rId568" Type="http://schemas.openxmlformats.org/officeDocument/2006/relationships/customXml" Target="../ink/ink1278.xml"/><Relationship Id="rId165" Type="http://schemas.openxmlformats.org/officeDocument/2006/relationships/image" Target="../media/image1075.png"/><Relationship Id="rId372" Type="http://schemas.openxmlformats.org/officeDocument/2006/relationships/customXml" Target="../ink/ink1180.xml"/><Relationship Id="rId428" Type="http://schemas.openxmlformats.org/officeDocument/2006/relationships/customXml" Target="../ink/ink1208.xml"/><Relationship Id="rId232" Type="http://schemas.openxmlformats.org/officeDocument/2006/relationships/customXml" Target="../ink/ink1110.xml"/><Relationship Id="rId274" Type="http://schemas.openxmlformats.org/officeDocument/2006/relationships/customXml" Target="../ink/ink1131.xml"/><Relationship Id="rId481" Type="http://schemas.openxmlformats.org/officeDocument/2006/relationships/image" Target="../media/image1233.png"/><Relationship Id="rId27" Type="http://schemas.openxmlformats.org/officeDocument/2006/relationships/image" Target="../media/image1006.png"/><Relationship Id="rId69" Type="http://schemas.openxmlformats.org/officeDocument/2006/relationships/image" Target="../media/image1027.png"/><Relationship Id="rId134" Type="http://schemas.openxmlformats.org/officeDocument/2006/relationships/customXml" Target="../ink/ink1061.xml"/><Relationship Id="rId537" Type="http://schemas.openxmlformats.org/officeDocument/2006/relationships/image" Target="../media/image1261.png"/><Relationship Id="rId579" Type="http://schemas.openxmlformats.org/officeDocument/2006/relationships/image" Target="../media/image1282.png"/><Relationship Id="rId80" Type="http://schemas.openxmlformats.org/officeDocument/2006/relationships/customXml" Target="../ink/ink1034.xml"/><Relationship Id="rId176" Type="http://schemas.openxmlformats.org/officeDocument/2006/relationships/customXml" Target="../ink/ink1082.xml"/><Relationship Id="rId341" Type="http://schemas.openxmlformats.org/officeDocument/2006/relationships/image" Target="../media/image1163.png"/><Relationship Id="rId383" Type="http://schemas.openxmlformats.org/officeDocument/2006/relationships/image" Target="../media/image1184.png"/><Relationship Id="rId439" Type="http://schemas.openxmlformats.org/officeDocument/2006/relationships/image" Target="../media/image1212.png"/><Relationship Id="rId201" Type="http://schemas.openxmlformats.org/officeDocument/2006/relationships/image" Target="../media/image1093.png"/><Relationship Id="rId243" Type="http://schemas.openxmlformats.org/officeDocument/2006/relationships/image" Target="../media/image1114.png"/><Relationship Id="rId285" Type="http://schemas.openxmlformats.org/officeDocument/2006/relationships/image" Target="../media/image1135.png"/><Relationship Id="rId450" Type="http://schemas.openxmlformats.org/officeDocument/2006/relationships/customXml" Target="../ink/ink1219.xml"/><Relationship Id="rId506" Type="http://schemas.openxmlformats.org/officeDocument/2006/relationships/customXml" Target="../ink/ink1247.xml"/><Relationship Id="rId38" Type="http://schemas.openxmlformats.org/officeDocument/2006/relationships/customXml" Target="../ink/ink1013.xml"/><Relationship Id="rId103" Type="http://schemas.openxmlformats.org/officeDocument/2006/relationships/image" Target="../media/image1044.png"/><Relationship Id="rId310" Type="http://schemas.openxmlformats.org/officeDocument/2006/relationships/customXml" Target="../ink/ink1149.xml"/><Relationship Id="rId492" Type="http://schemas.openxmlformats.org/officeDocument/2006/relationships/customXml" Target="../ink/ink1240.xml"/><Relationship Id="rId548" Type="http://schemas.openxmlformats.org/officeDocument/2006/relationships/customXml" Target="../ink/ink1268.xml"/><Relationship Id="rId91" Type="http://schemas.openxmlformats.org/officeDocument/2006/relationships/image" Target="../media/image1038.png"/><Relationship Id="rId145" Type="http://schemas.openxmlformats.org/officeDocument/2006/relationships/image" Target="../media/image1065.png"/><Relationship Id="rId187" Type="http://schemas.openxmlformats.org/officeDocument/2006/relationships/image" Target="../media/image1086.png"/><Relationship Id="rId352" Type="http://schemas.openxmlformats.org/officeDocument/2006/relationships/customXml" Target="../ink/ink1170.xml"/><Relationship Id="rId394" Type="http://schemas.openxmlformats.org/officeDocument/2006/relationships/customXml" Target="../ink/ink1191.xml"/><Relationship Id="rId408" Type="http://schemas.openxmlformats.org/officeDocument/2006/relationships/customXml" Target="../ink/ink1198.xml"/><Relationship Id="rId212" Type="http://schemas.openxmlformats.org/officeDocument/2006/relationships/customXml" Target="../ink/ink1100.xml"/><Relationship Id="rId254" Type="http://schemas.openxmlformats.org/officeDocument/2006/relationships/customXml" Target="../ink/ink1121.xml"/><Relationship Id="rId49" Type="http://schemas.openxmlformats.org/officeDocument/2006/relationships/image" Target="../media/image1017.png"/><Relationship Id="rId114" Type="http://schemas.openxmlformats.org/officeDocument/2006/relationships/customXml" Target="../ink/ink1051.xml"/><Relationship Id="rId296" Type="http://schemas.openxmlformats.org/officeDocument/2006/relationships/customXml" Target="../ink/ink1142.xml"/><Relationship Id="rId461" Type="http://schemas.openxmlformats.org/officeDocument/2006/relationships/image" Target="../media/image1223.png"/><Relationship Id="rId517" Type="http://schemas.openxmlformats.org/officeDocument/2006/relationships/image" Target="../media/image1251.png"/><Relationship Id="rId559" Type="http://schemas.openxmlformats.org/officeDocument/2006/relationships/image" Target="../media/image1272.png"/><Relationship Id="rId60" Type="http://schemas.openxmlformats.org/officeDocument/2006/relationships/customXml" Target="../ink/ink1024.xml"/><Relationship Id="rId156" Type="http://schemas.openxmlformats.org/officeDocument/2006/relationships/customXml" Target="../ink/ink1072.xml"/><Relationship Id="rId198" Type="http://schemas.openxmlformats.org/officeDocument/2006/relationships/customXml" Target="../ink/ink1093.xml"/><Relationship Id="rId321" Type="http://schemas.openxmlformats.org/officeDocument/2006/relationships/image" Target="../media/image1153.png"/><Relationship Id="rId363" Type="http://schemas.openxmlformats.org/officeDocument/2006/relationships/image" Target="../media/image1174.png"/><Relationship Id="rId419" Type="http://schemas.openxmlformats.org/officeDocument/2006/relationships/image" Target="../media/image1202.png"/><Relationship Id="rId570" Type="http://schemas.openxmlformats.org/officeDocument/2006/relationships/customXml" Target="../ink/ink1279.xml"/><Relationship Id="rId223" Type="http://schemas.openxmlformats.org/officeDocument/2006/relationships/image" Target="../media/image1104.png"/><Relationship Id="rId430" Type="http://schemas.openxmlformats.org/officeDocument/2006/relationships/customXml" Target="../ink/ink1209.xml"/><Relationship Id="rId18" Type="http://schemas.openxmlformats.org/officeDocument/2006/relationships/customXml" Target="../ink/ink1003.xml"/><Relationship Id="rId265" Type="http://schemas.openxmlformats.org/officeDocument/2006/relationships/image" Target="../media/image1125.png"/><Relationship Id="rId472" Type="http://schemas.openxmlformats.org/officeDocument/2006/relationships/customXml" Target="../ink/ink1230.xml"/><Relationship Id="rId528" Type="http://schemas.openxmlformats.org/officeDocument/2006/relationships/customXml" Target="../ink/ink1258.xml"/><Relationship Id="rId125" Type="http://schemas.openxmlformats.org/officeDocument/2006/relationships/image" Target="../media/image1055.png"/><Relationship Id="rId167" Type="http://schemas.openxmlformats.org/officeDocument/2006/relationships/image" Target="../media/image1076.png"/><Relationship Id="rId332" Type="http://schemas.openxmlformats.org/officeDocument/2006/relationships/customXml" Target="../ink/ink1160.xml"/><Relationship Id="rId374" Type="http://schemas.openxmlformats.org/officeDocument/2006/relationships/customXml" Target="../ink/ink1181.xml"/><Relationship Id="rId581" Type="http://schemas.openxmlformats.org/officeDocument/2006/relationships/image" Target="../media/image1283.png"/><Relationship Id="rId71" Type="http://schemas.openxmlformats.org/officeDocument/2006/relationships/image" Target="../media/image1028.png"/><Relationship Id="rId234" Type="http://schemas.openxmlformats.org/officeDocument/2006/relationships/customXml" Target="../ink/ink1111.xml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007.png"/><Relationship Id="rId276" Type="http://schemas.openxmlformats.org/officeDocument/2006/relationships/customXml" Target="../ink/ink1132.xml"/><Relationship Id="rId441" Type="http://schemas.openxmlformats.org/officeDocument/2006/relationships/image" Target="../media/image1213.png"/><Relationship Id="rId483" Type="http://schemas.openxmlformats.org/officeDocument/2006/relationships/image" Target="../media/image1234.png"/><Relationship Id="rId539" Type="http://schemas.openxmlformats.org/officeDocument/2006/relationships/image" Target="../media/image1262.png"/><Relationship Id="rId40" Type="http://schemas.openxmlformats.org/officeDocument/2006/relationships/customXml" Target="../ink/ink1014.xml"/><Relationship Id="rId136" Type="http://schemas.openxmlformats.org/officeDocument/2006/relationships/customXml" Target="../ink/ink1062.xml"/><Relationship Id="rId178" Type="http://schemas.openxmlformats.org/officeDocument/2006/relationships/customXml" Target="../ink/ink1083.xml"/><Relationship Id="rId301" Type="http://schemas.openxmlformats.org/officeDocument/2006/relationships/image" Target="../media/image1143.png"/><Relationship Id="rId343" Type="http://schemas.openxmlformats.org/officeDocument/2006/relationships/image" Target="../media/image1164.png"/><Relationship Id="rId550" Type="http://schemas.openxmlformats.org/officeDocument/2006/relationships/customXml" Target="../ink/ink1269.xml"/><Relationship Id="rId82" Type="http://schemas.openxmlformats.org/officeDocument/2006/relationships/customXml" Target="../ink/ink1035.xml"/><Relationship Id="rId203" Type="http://schemas.openxmlformats.org/officeDocument/2006/relationships/image" Target="../media/image1094.png"/><Relationship Id="rId385" Type="http://schemas.openxmlformats.org/officeDocument/2006/relationships/image" Target="../media/image1185.png"/><Relationship Id="rId245" Type="http://schemas.openxmlformats.org/officeDocument/2006/relationships/image" Target="../media/image1115.png"/><Relationship Id="rId287" Type="http://schemas.openxmlformats.org/officeDocument/2006/relationships/image" Target="../media/image1136.png"/><Relationship Id="rId410" Type="http://schemas.openxmlformats.org/officeDocument/2006/relationships/customXml" Target="../ink/ink1199.xml"/><Relationship Id="rId452" Type="http://schemas.openxmlformats.org/officeDocument/2006/relationships/customXml" Target="../ink/ink1220.xml"/><Relationship Id="rId494" Type="http://schemas.openxmlformats.org/officeDocument/2006/relationships/customXml" Target="../ink/ink1241.xml"/><Relationship Id="rId508" Type="http://schemas.openxmlformats.org/officeDocument/2006/relationships/customXml" Target="../ink/ink1248.xml"/><Relationship Id="rId105" Type="http://schemas.openxmlformats.org/officeDocument/2006/relationships/image" Target="../media/image1045.png"/><Relationship Id="rId147" Type="http://schemas.openxmlformats.org/officeDocument/2006/relationships/image" Target="../media/image1066.png"/><Relationship Id="rId312" Type="http://schemas.openxmlformats.org/officeDocument/2006/relationships/customXml" Target="../ink/ink1150.xml"/><Relationship Id="rId354" Type="http://schemas.openxmlformats.org/officeDocument/2006/relationships/customXml" Target="../ink/ink1171.xml"/><Relationship Id="rId51" Type="http://schemas.openxmlformats.org/officeDocument/2006/relationships/image" Target="../media/image1018.png"/><Relationship Id="rId93" Type="http://schemas.openxmlformats.org/officeDocument/2006/relationships/image" Target="../media/image1039.png"/><Relationship Id="rId189" Type="http://schemas.openxmlformats.org/officeDocument/2006/relationships/image" Target="../media/image1087.png"/><Relationship Id="rId396" Type="http://schemas.openxmlformats.org/officeDocument/2006/relationships/customXml" Target="../ink/ink1192.xml"/><Relationship Id="rId561" Type="http://schemas.openxmlformats.org/officeDocument/2006/relationships/image" Target="../media/image1273.png"/><Relationship Id="rId214" Type="http://schemas.openxmlformats.org/officeDocument/2006/relationships/customXml" Target="../ink/ink1101.xml"/><Relationship Id="rId256" Type="http://schemas.openxmlformats.org/officeDocument/2006/relationships/customXml" Target="../ink/ink1122.xml"/><Relationship Id="rId298" Type="http://schemas.openxmlformats.org/officeDocument/2006/relationships/customXml" Target="../ink/ink1143.xml"/><Relationship Id="rId421" Type="http://schemas.openxmlformats.org/officeDocument/2006/relationships/image" Target="../media/image1203.png"/><Relationship Id="rId463" Type="http://schemas.openxmlformats.org/officeDocument/2006/relationships/image" Target="../media/image1224.png"/><Relationship Id="rId519" Type="http://schemas.openxmlformats.org/officeDocument/2006/relationships/image" Target="../media/image1252.png"/><Relationship Id="rId116" Type="http://schemas.openxmlformats.org/officeDocument/2006/relationships/customXml" Target="../ink/ink1052.xml"/><Relationship Id="rId158" Type="http://schemas.openxmlformats.org/officeDocument/2006/relationships/customXml" Target="../ink/ink1073.xml"/><Relationship Id="rId323" Type="http://schemas.openxmlformats.org/officeDocument/2006/relationships/image" Target="../media/image1154.png"/><Relationship Id="rId530" Type="http://schemas.openxmlformats.org/officeDocument/2006/relationships/customXml" Target="../ink/ink1259.xml"/><Relationship Id="rId20" Type="http://schemas.openxmlformats.org/officeDocument/2006/relationships/customXml" Target="../ink/ink1004.xml"/><Relationship Id="rId62" Type="http://schemas.openxmlformats.org/officeDocument/2006/relationships/customXml" Target="../ink/ink1025.xml"/><Relationship Id="rId365" Type="http://schemas.openxmlformats.org/officeDocument/2006/relationships/image" Target="../media/image1175.png"/><Relationship Id="rId572" Type="http://schemas.openxmlformats.org/officeDocument/2006/relationships/customXml" Target="../ink/ink1280.xml"/><Relationship Id="rId225" Type="http://schemas.openxmlformats.org/officeDocument/2006/relationships/image" Target="../media/image1105.png"/><Relationship Id="rId267" Type="http://schemas.openxmlformats.org/officeDocument/2006/relationships/image" Target="../media/image1126.png"/><Relationship Id="rId432" Type="http://schemas.openxmlformats.org/officeDocument/2006/relationships/customXml" Target="../ink/ink1210.xml"/><Relationship Id="rId474" Type="http://schemas.openxmlformats.org/officeDocument/2006/relationships/customXml" Target="../ink/ink1231.xml"/><Relationship Id="rId127" Type="http://schemas.openxmlformats.org/officeDocument/2006/relationships/image" Target="../media/image1056.png"/><Relationship Id="rId31" Type="http://schemas.openxmlformats.org/officeDocument/2006/relationships/image" Target="../media/image1008.png"/><Relationship Id="rId73" Type="http://schemas.openxmlformats.org/officeDocument/2006/relationships/image" Target="../media/image1029.png"/><Relationship Id="rId169" Type="http://schemas.openxmlformats.org/officeDocument/2006/relationships/image" Target="../media/image1077.png"/><Relationship Id="rId334" Type="http://schemas.openxmlformats.org/officeDocument/2006/relationships/customXml" Target="../ink/ink1161.xml"/><Relationship Id="rId376" Type="http://schemas.openxmlformats.org/officeDocument/2006/relationships/customXml" Target="../ink/ink1182.xml"/><Relationship Id="rId541" Type="http://schemas.openxmlformats.org/officeDocument/2006/relationships/image" Target="../media/image1263.png"/><Relationship Id="rId583" Type="http://schemas.openxmlformats.org/officeDocument/2006/relationships/image" Target="../media/image1284.png"/><Relationship Id="rId4" Type="http://schemas.openxmlformats.org/officeDocument/2006/relationships/customXml" Target="../ink/ink996.xml"/><Relationship Id="rId180" Type="http://schemas.openxmlformats.org/officeDocument/2006/relationships/customXml" Target="../ink/ink1084.xml"/><Relationship Id="rId236" Type="http://schemas.openxmlformats.org/officeDocument/2006/relationships/customXml" Target="../ink/ink1112.xml"/><Relationship Id="rId278" Type="http://schemas.openxmlformats.org/officeDocument/2006/relationships/customXml" Target="../ink/ink1133.xml"/><Relationship Id="rId401" Type="http://schemas.openxmlformats.org/officeDocument/2006/relationships/image" Target="../media/image1193.png"/><Relationship Id="rId443" Type="http://schemas.openxmlformats.org/officeDocument/2006/relationships/image" Target="../media/image1214.png"/><Relationship Id="rId303" Type="http://schemas.openxmlformats.org/officeDocument/2006/relationships/image" Target="../media/image1144.png"/><Relationship Id="rId485" Type="http://schemas.openxmlformats.org/officeDocument/2006/relationships/image" Target="../media/image1235.png"/><Relationship Id="rId42" Type="http://schemas.openxmlformats.org/officeDocument/2006/relationships/customXml" Target="../ink/ink1015.xml"/><Relationship Id="rId84" Type="http://schemas.openxmlformats.org/officeDocument/2006/relationships/customXml" Target="../ink/ink1036.xml"/><Relationship Id="rId138" Type="http://schemas.openxmlformats.org/officeDocument/2006/relationships/customXml" Target="../ink/ink1063.xml"/><Relationship Id="rId345" Type="http://schemas.openxmlformats.org/officeDocument/2006/relationships/image" Target="../media/image1165.png"/><Relationship Id="rId387" Type="http://schemas.openxmlformats.org/officeDocument/2006/relationships/image" Target="../media/image1186.png"/><Relationship Id="rId510" Type="http://schemas.openxmlformats.org/officeDocument/2006/relationships/customXml" Target="../ink/ink1249.xml"/><Relationship Id="rId552" Type="http://schemas.openxmlformats.org/officeDocument/2006/relationships/customXml" Target="../ink/ink1270.xml"/><Relationship Id="rId191" Type="http://schemas.openxmlformats.org/officeDocument/2006/relationships/image" Target="../media/image1088.png"/><Relationship Id="rId205" Type="http://schemas.openxmlformats.org/officeDocument/2006/relationships/image" Target="../media/image1095.png"/><Relationship Id="rId247" Type="http://schemas.openxmlformats.org/officeDocument/2006/relationships/image" Target="../media/image1116.png"/><Relationship Id="rId412" Type="http://schemas.openxmlformats.org/officeDocument/2006/relationships/customXml" Target="../ink/ink1200.xml"/><Relationship Id="rId107" Type="http://schemas.openxmlformats.org/officeDocument/2006/relationships/image" Target="../media/image1046.png"/><Relationship Id="rId289" Type="http://schemas.openxmlformats.org/officeDocument/2006/relationships/image" Target="../media/image1137.png"/><Relationship Id="rId454" Type="http://schemas.openxmlformats.org/officeDocument/2006/relationships/customXml" Target="../ink/ink1221.xml"/><Relationship Id="rId496" Type="http://schemas.openxmlformats.org/officeDocument/2006/relationships/customXml" Target="../ink/ink1242.xml"/><Relationship Id="rId11" Type="http://schemas.openxmlformats.org/officeDocument/2006/relationships/image" Target="../media/image998.png"/><Relationship Id="rId53" Type="http://schemas.openxmlformats.org/officeDocument/2006/relationships/image" Target="../media/image1019.png"/><Relationship Id="rId149" Type="http://schemas.openxmlformats.org/officeDocument/2006/relationships/image" Target="../media/image1067.png"/><Relationship Id="rId314" Type="http://schemas.openxmlformats.org/officeDocument/2006/relationships/customXml" Target="../ink/ink1151.xml"/><Relationship Id="rId356" Type="http://schemas.openxmlformats.org/officeDocument/2006/relationships/customXml" Target="../ink/ink1172.xml"/><Relationship Id="rId398" Type="http://schemas.openxmlformats.org/officeDocument/2006/relationships/customXml" Target="../ink/ink1193.xml"/><Relationship Id="rId521" Type="http://schemas.openxmlformats.org/officeDocument/2006/relationships/image" Target="../media/image1253.png"/><Relationship Id="rId563" Type="http://schemas.openxmlformats.org/officeDocument/2006/relationships/image" Target="../media/image1274.png"/><Relationship Id="rId95" Type="http://schemas.openxmlformats.org/officeDocument/2006/relationships/image" Target="../media/image1040.png"/><Relationship Id="rId160" Type="http://schemas.openxmlformats.org/officeDocument/2006/relationships/customXml" Target="../ink/ink1074.xml"/><Relationship Id="rId216" Type="http://schemas.openxmlformats.org/officeDocument/2006/relationships/customXml" Target="../ink/ink1102.xml"/><Relationship Id="rId423" Type="http://schemas.openxmlformats.org/officeDocument/2006/relationships/image" Target="../media/image1204.png"/><Relationship Id="rId258" Type="http://schemas.openxmlformats.org/officeDocument/2006/relationships/customXml" Target="../ink/ink1123.xml"/><Relationship Id="rId465" Type="http://schemas.openxmlformats.org/officeDocument/2006/relationships/image" Target="../media/image1225.png"/><Relationship Id="rId22" Type="http://schemas.openxmlformats.org/officeDocument/2006/relationships/customXml" Target="../ink/ink1005.xml"/><Relationship Id="rId64" Type="http://schemas.openxmlformats.org/officeDocument/2006/relationships/customXml" Target="../ink/ink1026.xml"/><Relationship Id="rId118" Type="http://schemas.openxmlformats.org/officeDocument/2006/relationships/customXml" Target="../ink/ink1053.xml"/><Relationship Id="rId325" Type="http://schemas.openxmlformats.org/officeDocument/2006/relationships/image" Target="../media/image1155.png"/><Relationship Id="rId367" Type="http://schemas.openxmlformats.org/officeDocument/2006/relationships/image" Target="../media/image1176.png"/><Relationship Id="rId532" Type="http://schemas.openxmlformats.org/officeDocument/2006/relationships/customXml" Target="../ink/ink1260.xml"/><Relationship Id="rId574" Type="http://schemas.openxmlformats.org/officeDocument/2006/relationships/customXml" Target="../ink/ink1281.xml"/><Relationship Id="rId171" Type="http://schemas.openxmlformats.org/officeDocument/2006/relationships/image" Target="../media/image1078.png"/><Relationship Id="rId227" Type="http://schemas.openxmlformats.org/officeDocument/2006/relationships/image" Target="../media/image1106.png"/><Relationship Id="rId269" Type="http://schemas.openxmlformats.org/officeDocument/2006/relationships/image" Target="../media/image1127.png"/><Relationship Id="rId434" Type="http://schemas.openxmlformats.org/officeDocument/2006/relationships/customXml" Target="../ink/ink1211.xml"/><Relationship Id="rId476" Type="http://schemas.openxmlformats.org/officeDocument/2006/relationships/customXml" Target="../ink/ink1232.xml"/><Relationship Id="rId33" Type="http://schemas.openxmlformats.org/officeDocument/2006/relationships/image" Target="../media/image1009.png"/><Relationship Id="rId129" Type="http://schemas.openxmlformats.org/officeDocument/2006/relationships/image" Target="../media/image1057.png"/><Relationship Id="rId280" Type="http://schemas.openxmlformats.org/officeDocument/2006/relationships/customXml" Target="../ink/ink1134.xml"/><Relationship Id="rId336" Type="http://schemas.openxmlformats.org/officeDocument/2006/relationships/customXml" Target="../ink/ink1162.xml"/><Relationship Id="rId501" Type="http://schemas.openxmlformats.org/officeDocument/2006/relationships/image" Target="../media/image1243.png"/><Relationship Id="rId543" Type="http://schemas.openxmlformats.org/officeDocument/2006/relationships/image" Target="../media/image1264.png"/><Relationship Id="rId75" Type="http://schemas.openxmlformats.org/officeDocument/2006/relationships/image" Target="../media/image1030.png"/><Relationship Id="rId140" Type="http://schemas.openxmlformats.org/officeDocument/2006/relationships/customXml" Target="../ink/ink1064.xml"/><Relationship Id="rId182" Type="http://schemas.openxmlformats.org/officeDocument/2006/relationships/customXml" Target="../ink/ink1085.xml"/><Relationship Id="rId378" Type="http://schemas.openxmlformats.org/officeDocument/2006/relationships/customXml" Target="../ink/ink1183.xml"/><Relationship Id="rId403" Type="http://schemas.openxmlformats.org/officeDocument/2006/relationships/image" Target="../media/image1194.png"/><Relationship Id="rId585" Type="http://schemas.openxmlformats.org/officeDocument/2006/relationships/image" Target="../media/image1285.png"/><Relationship Id="rId6" Type="http://schemas.openxmlformats.org/officeDocument/2006/relationships/customXml" Target="../ink/ink997.xml"/><Relationship Id="rId238" Type="http://schemas.openxmlformats.org/officeDocument/2006/relationships/customXml" Target="../ink/ink1113.xml"/><Relationship Id="rId445" Type="http://schemas.openxmlformats.org/officeDocument/2006/relationships/image" Target="../media/image1215.png"/><Relationship Id="rId487" Type="http://schemas.openxmlformats.org/officeDocument/2006/relationships/image" Target="../media/image1236.png"/><Relationship Id="rId291" Type="http://schemas.openxmlformats.org/officeDocument/2006/relationships/image" Target="../media/image1138.png"/><Relationship Id="rId305" Type="http://schemas.openxmlformats.org/officeDocument/2006/relationships/image" Target="../media/image1145.png"/><Relationship Id="rId347" Type="http://schemas.openxmlformats.org/officeDocument/2006/relationships/image" Target="../media/image1166.png"/><Relationship Id="rId512" Type="http://schemas.openxmlformats.org/officeDocument/2006/relationships/customXml" Target="../ink/ink1250.xml"/><Relationship Id="rId44" Type="http://schemas.openxmlformats.org/officeDocument/2006/relationships/customXml" Target="../ink/ink1016.xml"/><Relationship Id="rId86" Type="http://schemas.openxmlformats.org/officeDocument/2006/relationships/customXml" Target="../ink/ink1037.xml"/><Relationship Id="rId151" Type="http://schemas.openxmlformats.org/officeDocument/2006/relationships/image" Target="../media/image1068.png"/><Relationship Id="rId389" Type="http://schemas.openxmlformats.org/officeDocument/2006/relationships/image" Target="../media/image1187.png"/><Relationship Id="rId554" Type="http://schemas.openxmlformats.org/officeDocument/2006/relationships/customXml" Target="../ink/ink1271.xml"/><Relationship Id="rId193" Type="http://schemas.openxmlformats.org/officeDocument/2006/relationships/image" Target="../media/image1089.png"/><Relationship Id="rId207" Type="http://schemas.openxmlformats.org/officeDocument/2006/relationships/image" Target="../media/image1096.png"/><Relationship Id="rId249" Type="http://schemas.openxmlformats.org/officeDocument/2006/relationships/image" Target="../media/image1117.png"/><Relationship Id="rId414" Type="http://schemas.openxmlformats.org/officeDocument/2006/relationships/customXml" Target="../ink/ink1201.xml"/><Relationship Id="rId456" Type="http://schemas.openxmlformats.org/officeDocument/2006/relationships/customXml" Target="../ink/ink1222.xml"/><Relationship Id="rId498" Type="http://schemas.openxmlformats.org/officeDocument/2006/relationships/customXml" Target="../ink/ink1243.xml"/><Relationship Id="rId13" Type="http://schemas.openxmlformats.org/officeDocument/2006/relationships/image" Target="../media/image999.png"/><Relationship Id="rId109" Type="http://schemas.openxmlformats.org/officeDocument/2006/relationships/image" Target="../media/image1047.png"/><Relationship Id="rId260" Type="http://schemas.openxmlformats.org/officeDocument/2006/relationships/customXml" Target="../ink/ink1124.xml"/><Relationship Id="rId316" Type="http://schemas.openxmlformats.org/officeDocument/2006/relationships/customXml" Target="../ink/ink1152.xml"/><Relationship Id="rId523" Type="http://schemas.openxmlformats.org/officeDocument/2006/relationships/image" Target="../media/image1254.png"/><Relationship Id="rId55" Type="http://schemas.openxmlformats.org/officeDocument/2006/relationships/image" Target="../media/image1020.png"/><Relationship Id="rId97" Type="http://schemas.openxmlformats.org/officeDocument/2006/relationships/image" Target="../media/image1041.png"/><Relationship Id="rId120" Type="http://schemas.openxmlformats.org/officeDocument/2006/relationships/customXml" Target="../ink/ink1054.xml"/><Relationship Id="rId358" Type="http://schemas.openxmlformats.org/officeDocument/2006/relationships/customXml" Target="../ink/ink1173.xml"/><Relationship Id="rId565" Type="http://schemas.openxmlformats.org/officeDocument/2006/relationships/image" Target="../media/image1275.png"/><Relationship Id="rId162" Type="http://schemas.openxmlformats.org/officeDocument/2006/relationships/customXml" Target="../ink/ink1075.xml"/><Relationship Id="rId218" Type="http://schemas.openxmlformats.org/officeDocument/2006/relationships/customXml" Target="../ink/ink1103.xml"/><Relationship Id="rId425" Type="http://schemas.openxmlformats.org/officeDocument/2006/relationships/image" Target="../media/image1205.png"/><Relationship Id="rId467" Type="http://schemas.openxmlformats.org/officeDocument/2006/relationships/image" Target="../media/image1226.png"/><Relationship Id="rId271" Type="http://schemas.openxmlformats.org/officeDocument/2006/relationships/image" Target="../media/image1128.png"/><Relationship Id="rId24" Type="http://schemas.openxmlformats.org/officeDocument/2006/relationships/customXml" Target="../ink/ink1006.xml"/><Relationship Id="rId66" Type="http://schemas.openxmlformats.org/officeDocument/2006/relationships/customXml" Target="../ink/ink1027.xml"/><Relationship Id="rId131" Type="http://schemas.openxmlformats.org/officeDocument/2006/relationships/image" Target="../media/image1058.png"/><Relationship Id="rId327" Type="http://schemas.openxmlformats.org/officeDocument/2006/relationships/image" Target="../media/image1156.png"/><Relationship Id="rId369" Type="http://schemas.openxmlformats.org/officeDocument/2006/relationships/image" Target="../media/image1177.png"/><Relationship Id="rId534" Type="http://schemas.openxmlformats.org/officeDocument/2006/relationships/customXml" Target="../ink/ink1261.xml"/><Relationship Id="rId576" Type="http://schemas.openxmlformats.org/officeDocument/2006/relationships/customXml" Target="../ink/ink1282.xml"/><Relationship Id="rId173" Type="http://schemas.openxmlformats.org/officeDocument/2006/relationships/image" Target="../media/image1079.png"/><Relationship Id="rId229" Type="http://schemas.openxmlformats.org/officeDocument/2006/relationships/image" Target="../media/image1107.png"/><Relationship Id="rId380" Type="http://schemas.openxmlformats.org/officeDocument/2006/relationships/customXml" Target="../ink/ink1184.xml"/><Relationship Id="rId436" Type="http://schemas.openxmlformats.org/officeDocument/2006/relationships/customXml" Target="../ink/ink1212.xml"/><Relationship Id="rId240" Type="http://schemas.openxmlformats.org/officeDocument/2006/relationships/customXml" Target="../ink/ink1114.xml"/><Relationship Id="rId478" Type="http://schemas.openxmlformats.org/officeDocument/2006/relationships/customXml" Target="../ink/ink1233.xml"/><Relationship Id="rId35" Type="http://schemas.openxmlformats.org/officeDocument/2006/relationships/image" Target="../media/image1010.png"/><Relationship Id="rId77" Type="http://schemas.openxmlformats.org/officeDocument/2006/relationships/image" Target="../media/image1031.png"/><Relationship Id="rId100" Type="http://schemas.openxmlformats.org/officeDocument/2006/relationships/customXml" Target="../ink/ink1044.xml"/><Relationship Id="rId282" Type="http://schemas.openxmlformats.org/officeDocument/2006/relationships/customXml" Target="../ink/ink1135.xml"/><Relationship Id="rId338" Type="http://schemas.openxmlformats.org/officeDocument/2006/relationships/customXml" Target="../ink/ink1163.xml"/><Relationship Id="rId503" Type="http://schemas.openxmlformats.org/officeDocument/2006/relationships/image" Target="../media/image1244.png"/><Relationship Id="rId545" Type="http://schemas.openxmlformats.org/officeDocument/2006/relationships/image" Target="../media/image1265.png"/><Relationship Id="rId587" Type="http://schemas.openxmlformats.org/officeDocument/2006/relationships/image" Target="../media/image1286.png"/><Relationship Id="rId8" Type="http://schemas.openxmlformats.org/officeDocument/2006/relationships/customXml" Target="../ink/ink998.xml"/><Relationship Id="rId142" Type="http://schemas.openxmlformats.org/officeDocument/2006/relationships/customXml" Target="../ink/ink1065.xml"/><Relationship Id="rId184" Type="http://schemas.openxmlformats.org/officeDocument/2006/relationships/customXml" Target="../ink/ink1086.xml"/><Relationship Id="rId391" Type="http://schemas.openxmlformats.org/officeDocument/2006/relationships/image" Target="../media/image1188.png"/><Relationship Id="rId405" Type="http://schemas.openxmlformats.org/officeDocument/2006/relationships/image" Target="../media/image1195.png"/><Relationship Id="rId447" Type="http://schemas.openxmlformats.org/officeDocument/2006/relationships/image" Target="../media/image1216.png"/><Relationship Id="rId251" Type="http://schemas.openxmlformats.org/officeDocument/2006/relationships/image" Target="../media/image1118.png"/><Relationship Id="rId489" Type="http://schemas.openxmlformats.org/officeDocument/2006/relationships/image" Target="../media/image1237.png"/><Relationship Id="rId46" Type="http://schemas.openxmlformats.org/officeDocument/2006/relationships/customXml" Target="../ink/ink1017.xml"/><Relationship Id="rId293" Type="http://schemas.openxmlformats.org/officeDocument/2006/relationships/image" Target="../media/image1139.png"/><Relationship Id="rId307" Type="http://schemas.openxmlformats.org/officeDocument/2006/relationships/image" Target="../media/image1146.png"/><Relationship Id="rId349" Type="http://schemas.openxmlformats.org/officeDocument/2006/relationships/image" Target="../media/image1167.png"/><Relationship Id="rId514" Type="http://schemas.openxmlformats.org/officeDocument/2006/relationships/customXml" Target="../ink/ink1251.xml"/><Relationship Id="rId556" Type="http://schemas.openxmlformats.org/officeDocument/2006/relationships/customXml" Target="../ink/ink1272.xml"/><Relationship Id="rId88" Type="http://schemas.openxmlformats.org/officeDocument/2006/relationships/customXml" Target="../ink/ink1038.xml"/><Relationship Id="rId111" Type="http://schemas.openxmlformats.org/officeDocument/2006/relationships/image" Target="../media/image1048.png"/><Relationship Id="rId153" Type="http://schemas.openxmlformats.org/officeDocument/2006/relationships/image" Target="../media/image1069.png"/><Relationship Id="rId195" Type="http://schemas.openxmlformats.org/officeDocument/2006/relationships/image" Target="../media/image1090.png"/><Relationship Id="rId209" Type="http://schemas.openxmlformats.org/officeDocument/2006/relationships/image" Target="../media/image1097.png"/><Relationship Id="rId360" Type="http://schemas.openxmlformats.org/officeDocument/2006/relationships/customXml" Target="../ink/ink1174.xml"/><Relationship Id="rId416" Type="http://schemas.openxmlformats.org/officeDocument/2006/relationships/customXml" Target="../ink/ink1202.xml"/><Relationship Id="rId220" Type="http://schemas.openxmlformats.org/officeDocument/2006/relationships/customXml" Target="../ink/ink1104.xml"/><Relationship Id="rId458" Type="http://schemas.openxmlformats.org/officeDocument/2006/relationships/customXml" Target="../ink/ink1223.xml"/><Relationship Id="rId15" Type="http://schemas.openxmlformats.org/officeDocument/2006/relationships/image" Target="../media/image1000.png"/><Relationship Id="rId57" Type="http://schemas.openxmlformats.org/officeDocument/2006/relationships/image" Target="../media/image1021.png"/><Relationship Id="rId262" Type="http://schemas.openxmlformats.org/officeDocument/2006/relationships/customXml" Target="../ink/ink1125.xml"/><Relationship Id="rId318" Type="http://schemas.openxmlformats.org/officeDocument/2006/relationships/customXml" Target="../ink/ink1153.xml"/><Relationship Id="rId525" Type="http://schemas.openxmlformats.org/officeDocument/2006/relationships/image" Target="../media/image1255.png"/><Relationship Id="rId567" Type="http://schemas.openxmlformats.org/officeDocument/2006/relationships/image" Target="../media/image1276.png"/><Relationship Id="rId99" Type="http://schemas.openxmlformats.org/officeDocument/2006/relationships/image" Target="../media/image1042.png"/><Relationship Id="rId122" Type="http://schemas.openxmlformats.org/officeDocument/2006/relationships/customXml" Target="../ink/ink1055.xml"/><Relationship Id="rId164" Type="http://schemas.openxmlformats.org/officeDocument/2006/relationships/customXml" Target="../ink/ink1076.xml"/><Relationship Id="rId371" Type="http://schemas.openxmlformats.org/officeDocument/2006/relationships/image" Target="../media/image1178.png"/><Relationship Id="rId427" Type="http://schemas.openxmlformats.org/officeDocument/2006/relationships/image" Target="../media/image1206.png"/><Relationship Id="rId469" Type="http://schemas.openxmlformats.org/officeDocument/2006/relationships/image" Target="../media/image1227.png"/><Relationship Id="rId26" Type="http://schemas.openxmlformats.org/officeDocument/2006/relationships/customXml" Target="../ink/ink1007.xml"/><Relationship Id="rId231" Type="http://schemas.openxmlformats.org/officeDocument/2006/relationships/image" Target="../media/image1108.png"/><Relationship Id="rId273" Type="http://schemas.openxmlformats.org/officeDocument/2006/relationships/image" Target="../media/image1129.png"/><Relationship Id="rId329" Type="http://schemas.openxmlformats.org/officeDocument/2006/relationships/image" Target="../media/image1157.png"/><Relationship Id="rId480" Type="http://schemas.openxmlformats.org/officeDocument/2006/relationships/customXml" Target="../ink/ink1234.xml"/><Relationship Id="rId536" Type="http://schemas.openxmlformats.org/officeDocument/2006/relationships/customXml" Target="../ink/ink1262.xml"/><Relationship Id="rId68" Type="http://schemas.openxmlformats.org/officeDocument/2006/relationships/customXml" Target="../ink/ink1028.xml"/><Relationship Id="rId133" Type="http://schemas.openxmlformats.org/officeDocument/2006/relationships/image" Target="../media/image1059.png"/><Relationship Id="rId175" Type="http://schemas.openxmlformats.org/officeDocument/2006/relationships/image" Target="../media/image1080.png"/><Relationship Id="rId340" Type="http://schemas.openxmlformats.org/officeDocument/2006/relationships/customXml" Target="../ink/ink1164.xml"/><Relationship Id="rId578" Type="http://schemas.openxmlformats.org/officeDocument/2006/relationships/customXml" Target="../ink/ink1283.xml"/><Relationship Id="rId200" Type="http://schemas.openxmlformats.org/officeDocument/2006/relationships/customXml" Target="../ink/ink1094.xml"/><Relationship Id="rId382" Type="http://schemas.openxmlformats.org/officeDocument/2006/relationships/customXml" Target="../ink/ink1185.xml"/><Relationship Id="rId438" Type="http://schemas.openxmlformats.org/officeDocument/2006/relationships/customXml" Target="../ink/ink1213.xml"/><Relationship Id="rId242" Type="http://schemas.openxmlformats.org/officeDocument/2006/relationships/customXml" Target="../ink/ink1115.xml"/><Relationship Id="rId284" Type="http://schemas.openxmlformats.org/officeDocument/2006/relationships/customXml" Target="../ink/ink1136.xml"/><Relationship Id="rId491" Type="http://schemas.openxmlformats.org/officeDocument/2006/relationships/image" Target="../media/image1238.png"/><Relationship Id="rId505" Type="http://schemas.openxmlformats.org/officeDocument/2006/relationships/image" Target="../media/image1245.png"/><Relationship Id="rId37" Type="http://schemas.openxmlformats.org/officeDocument/2006/relationships/image" Target="../media/image1011.png"/><Relationship Id="rId79" Type="http://schemas.openxmlformats.org/officeDocument/2006/relationships/image" Target="../media/image1032.png"/><Relationship Id="rId102" Type="http://schemas.openxmlformats.org/officeDocument/2006/relationships/customXml" Target="../ink/ink1045.xml"/><Relationship Id="rId144" Type="http://schemas.openxmlformats.org/officeDocument/2006/relationships/customXml" Target="../ink/ink1066.xml"/><Relationship Id="rId547" Type="http://schemas.openxmlformats.org/officeDocument/2006/relationships/image" Target="../media/image1266.png"/><Relationship Id="rId589" Type="http://schemas.openxmlformats.org/officeDocument/2006/relationships/image" Target="../media/image1287.png"/><Relationship Id="rId90" Type="http://schemas.openxmlformats.org/officeDocument/2006/relationships/customXml" Target="../ink/ink1039.xml"/><Relationship Id="rId186" Type="http://schemas.openxmlformats.org/officeDocument/2006/relationships/customXml" Target="../ink/ink1087.xml"/><Relationship Id="rId351" Type="http://schemas.openxmlformats.org/officeDocument/2006/relationships/image" Target="../media/image1168.png"/><Relationship Id="rId393" Type="http://schemas.openxmlformats.org/officeDocument/2006/relationships/image" Target="../media/image1189.png"/><Relationship Id="rId407" Type="http://schemas.openxmlformats.org/officeDocument/2006/relationships/image" Target="../media/image1196.png"/><Relationship Id="rId449" Type="http://schemas.openxmlformats.org/officeDocument/2006/relationships/image" Target="../media/image1217.png"/><Relationship Id="rId211" Type="http://schemas.openxmlformats.org/officeDocument/2006/relationships/image" Target="../media/image1098.png"/><Relationship Id="rId253" Type="http://schemas.openxmlformats.org/officeDocument/2006/relationships/image" Target="../media/image1119.png"/><Relationship Id="rId295" Type="http://schemas.openxmlformats.org/officeDocument/2006/relationships/image" Target="../media/image1140.png"/><Relationship Id="rId309" Type="http://schemas.openxmlformats.org/officeDocument/2006/relationships/image" Target="../media/image1147.png"/><Relationship Id="rId460" Type="http://schemas.openxmlformats.org/officeDocument/2006/relationships/customXml" Target="../ink/ink1224.xml"/><Relationship Id="rId516" Type="http://schemas.openxmlformats.org/officeDocument/2006/relationships/customXml" Target="../ink/ink1252.xml"/><Relationship Id="rId48" Type="http://schemas.openxmlformats.org/officeDocument/2006/relationships/customXml" Target="../ink/ink1018.xml"/><Relationship Id="rId113" Type="http://schemas.openxmlformats.org/officeDocument/2006/relationships/image" Target="../media/image1049.png"/><Relationship Id="rId320" Type="http://schemas.openxmlformats.org/officeDocument/2006/relationships/customXml" Target="../ink/ink1154.xml"/><Relationship Id="rId558" Type="http://schemas.openxmlformats.org/officeDocument/2006/relationships/customXml" Target="../ink/ink1273.xml"/><Relationship Id="rId155" Type="http://schemas.openxmlformats.org/officeDocument/2006/relationships/image" Target="../media/image1070.png"/><Relationship Id="rId197" Type="http://schemas.openxmlformats.org/officeDocument/2006/relationships/image" Target="../media/image1091.png"/><Relationship Id="rId362" Type="http://schemas.openxmlformats.org/officeDocument/2006/relationships/customXml" Target="../ink/ink1175.xml"/><Relationship Id="rId418" Type="http://schemas.openxmlformats.org/officeDocument/2006/relationships/customXml" Target="../ink/ink1203.xml"/><Relationship Id="rId222" Type="http://schemas.openxmlformats.org/officeDocument/2006/relationships/customXml" Target="../ink/ink1105.xml"/><Relationship Id="rId264" Type="http://schemas.openxmlformats.org/officeDocument/2006/relationships/customXml" Target="../ink/ink1126.xml"/><Relationship Id="rId471" Type="http://schemas.openxmlformats.org/officeDocument/2006/relationships/image" Target="../media/image1228.png"/><Relationship Id="rId17" Type="http://schemas.openxmlformats.org/officeDocument/2006/relationships/image" Target="../media/image1001.png"/><Relationship Id="rId59" Type="http://schemas.openxmlformats.org/officeDocument/2006/relationships/image" Target="../media/image1022.png"/><Relationship Id="rId124" Type="http://schemas.openxmlformats.org/officeDocument/2006/relationships/customXml" Target="../ink/ink1056.xml"/><Relationship Id="rId527" Type="http://schemas.openxmlformats.org/officeDocument/2006/relationships/image" Target="../media/image1256.png"/><Relationship Id="rId569" Type="http://schemas.openxmlformats.org/officeDocument/2006/relationships/image" Target="../media/image1277.png"/><Relationship Id="rId70" Type="http://schemas.openxmlformats.org/officeDocument/2006/relationships/customXml" Target="../ink/ink1029.xml"/><Relationship Id="rId166" Type="http://schemas.openxmlformats.org/officeDocument/2006/relationships/customXml" Target="../ink/ink1077.xml"/><Relationship Id="rId331" Type="http://schemas.openxmlformats.org/officeDocument/2006/relationships/image" Target="../media/image1158.png"/><Relationship Id="rId373" Type="http://schemas.openxmlformats.org/officeDocument/2006/relationships/image" Target="../media/image1179.png"/><Relationship Id="rId429" Type="http://schemas.openxmlformats.org/officeDocument/2006/relationships/image" Target="../media/image1207.png"/><Relationship Id="rId580" Type="http://schemas.openxmlformats.org/officeDocument/2006/relationships/customXml" Target="../ink/ink128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09.png"/><Relationship Id="rId440" Type="http://schemas.openxmlformats.org/officeDocument/2006/relationships/customXml" Target="../ink/ink1214.xml"/><Relationship Id="rId28" Type="http://schemas.openxmlformats.org/officeDocument/2006/relationships/customXml" Target="../ink/ink1008.xml"/><Relationship Id="rId275" Type="http://schemas.openxmlformats.org/officeDocument/2006/relationships/image" Target="../media/image1130.png"/><Relationship Id="rId300" Type="http://schemas.openxmlformats.org/officeDocument/2006/relationships/customXml" Target="../ink/ink1144.xml"/><Relationship Id="rId482" Type="http://schemas.openxmlformats.org/officeDocument/2006/relationships/customXml" Target="../ink/ink1235.xml"/><Relationship Id="rId538" Type="http://schemas.openxmlformats.org/officeDocument/2006/relationships/customXml" Target="../ink/ink1263.xml"/><Relationship Id="rId81" Type="http://schemas.openxmlformats.org/officeDocument/2006/relationships/image" Target="../media/image1033.png"/><Relationship Id="rId135" Type="http://schemas.openxmlformats.org/officeDocument/2006/relationships/image" Target="../media/image1060.png"/><Relationship Id="rId177" Type="http://schemas.openxmlformats.org/officeDocument/2006/relationships/image" Target="../media/image1081.png"/><Relationship Id="rId342" Type="http://schemas.openxmlformats.org/officeDocument/2006/relationships/customXml" Target="../ink/ink1165.xml"/><Relationship Id="rId384" Type="http://schemas.openxmlformats.org/officeDocument/2006/relationships/customXml" Target="../ink/ink1186.xml"/><Relationship Id="rId202" Type="http://schemas.openxmlformats.org/officeDocument/2006/relationships/customXml" Target="../ink/ink1095.xml"/><Relationship Id="rId244" Type="http://schemas.openxmlformats.org/officeDocument/2006/relationships/customXml" Target="../ink/ink1116.xml"/><Relationship Id="rId39" Type="http://schemas.openxmlformats.org/officeDocument/2006/relationships/image" Target="../media/image1012.png"/><Relationship Id="rId286" Type="http://schemas.openxmlformats.org/officeDocument/2006/relationships/customXml" Target="../ink/ink1137.xml"/><Relationship Id="rId451" Type="http://schemas.openxmlformats.org/officeDocument/2006/relationships/image" Target="../media/image1218.png"/><Relationship Id="rId493" Type="http://schemas.openxmlformats.org/officeDocument/2006/relationships/image" Target="../media/image1239.png"/><Relationship Id="rId507" Type="http://schemas.openxmlformats.org/officeDocument/2006/relationships/image" Target="../media/image1246.png"/><Relationship Id="rId549" Type="http://schemas.openxmlformats.org/officeDocument/2006/relationships/image" Target="../media/image1267.png"/><Relationship Id="rId50" Type="http://schemas.openxmlformats.org/officeDocument/2006/relationships/customXml" Target="../ink/ink1019.xml"/><Relationship Id="rId104" Type="http://schemas.openxmlformats.org/officeDocument/2006/relationships/customXml" Target="../ink/ink1046.xml"/><Relationship Id="rId146" Type="http://schemas.openxmlformats.org/officeDocument/2006/relationships/customXml" Target="../ink/ink1067.xml"/><Relationship Id="rId188" Type="http://schemas.openxmlformats.org/officeDocument/2006/relationships/customXml" Target="../ink/ink1088.xml"/><Relationship Id="rId311" Type="http://schemas.openxmlformats.org/officeDocument/2006/relationships/image" Target="../media/image1148.png"/><Relationship Id="rId353" Type="http://schemas.openxmlformats.org/officeDocument/2006/relationships/image" Target="../media/image1169.png"/><Relationship Id="rId395" Type="http://schemas.openxmlformats.org/officeDocument/2006/relationships/image" Target="../media/image1190.png"/><Relationship Id="rId409" Type="http://schemas.openxmlformats.org/officeDocument/2006/relationships/image" Target="../media/image1197.png"/><Relationship Id="rId560" Type="http://schemas.openxmlformats.org/officeDocument/2006/relationships/customXml" Target="../ink/ink1274.xml"/><Relationship Id="rId92" Type="http://schemas.openxmlformats.org/officeDocument/2006/relationships/customXml" Target="../ink/ink1040.xml"/><Relationship Id="rId213" Type="http://schemas.openxmlformats.org/officeDocument/2006/relationships/image" Target="../media/image1099.png"/><Relationship Id="rId420" Type="http://schemas.openxmlformats.org/officeDocument/2006/relationships/customXml" Target="../ink/ink1204.xml"/><Relationship Id="rId255" Type="http://schemas.openxmlformats.org/officeDocument/2006/relationships/image" Target="../media/image1120.png"/><Relationship Id="rId297" Type="http://schemas.openxmlformats.org/officeDocument/2006/relationships/image" Target="../media/image1141.png"/><Relationship Id="rId462" Type="http://schemas.openxmlformats.org/officeDocument/2006/relationships/customXml" Target="../ink/ink1225.xml"/><Relationship Id="rId518" Type="http://schemas.openxmlformats.org/officeDocument/2006/relationships/customXml" Target="../ink/ink1253.xml"/><Relationship Id="rId115" Type="http://schemas.openxmlformats.org/officeDocument/2006/relationships/image" Target="../media/image1050.png"/><Relationship Id="rId157" Type="http://schemas.openxmlformats.org/officeDocument/2006/relationships/image" Target="../media/image1071.png"/><Relationship Id="rId322" Type="http://schemas.openxmlformats.org/officeDocument/2006/relationships/customXml" Target="../ink/ink1155.xml"/><Relationship Id="rId364" Type="http://schemas.openxmlformats.org/officeDocument/2006/relationships/customXml" Target="../ink/ink1176.xml"/><Relationship Id="rId61" Type="http://schemas.openxmlformats.org/officeDocument/2006/relationships/image" Target="../media/image1023.png"/><Relationship Id="rId199" Type="http://schemas.openxmlformats.org/officeDocument/2006/relationships/image" Target="../media/image1092.png"/><Relationship Id="rId571" Type="http://schemas.openxmlformats.org/officeDocument/2006/relationships/image" Target="../media/image1278.png"/><Relationship Id="rId19" Type="http://schemas.openxmlformats.org/officeDocument/2006/relationships/image" Target="../media/image1002.png"/><Relationship Id="rId224" Type="http://schemas.openxmlformats.org/officeDocument/2006/relationships/customXml" Target="../ink/ink1106.xml"/><Relationship Id="rId266" Type="http://schemas.openxmlformats.org/officeDocument/2006/relationships/customXml" Target="../ink/ink1127.xml"/><Relationship Id="rId431" Type="http://schemas.openxmlformats.org/officeDocument/2006/relationships/image" Target="../media/image1208.png"/><Relationship Id="rId473" Type="http://schemas.openxmlformats.org/officeDocument/2006/relationships/image" Target="../media/image1229.png"/><Relationship Id="rId529" Type="http://schemas.openxmlformats.org/officeDocument/2006/relationships/image" Target="../media/image1257.png"/><Relationship Id="rId30" Type="http://schemas.openxmlformats.org/officeDocument/2006/relationships/customXml" Target="../ink/ink1009.xml"/><Relationship Id="rId126" Type="http://schemas.openxmlformats.org/officeDocument/2006/relationships/customXml" Target="../ink/ink1057.xml"/><Relationship Id="rId168" Type="http://schemas.openxmlformats.org/officeDocument/2006/relationships/customXml" Target="../ink/ink1078.xml"/><Relationship Id="rId333" Type="http://schemas.openxmlformats.org/officeDocument/2006/relationships/image" Target="../media/image1159.png"/><Relationship Id="rId540" Type="http://schemas.openxmlformats.org/officeDocument/2006/relationships/customXml" Target="../ink/ink1264.xml"/><Relationship Id="rId72" Type="http://schemas.openxmlformats.org/officeDocument/2006/relationships/customXml" Target="../ink/ink1030.xml"/><Relationship Id="rId375" Type="http://schemas.openxmlformats.org/officeDocument/2006/relationships/image" Target="../media/image1180.png"/><Relationship Id="rId582" Type="http://schemas.openxmlformats.org/officeDocument/2006/relationships/customXml" Target="../ink/ink1285.xml"/><Relationship Id="rId3" Type="http://schemas.openxmlformats.org/officeDocument/2006/relationships/image" Target="NULL"/><Relationship Id="rId235" Type="http://schemas.openxmlformats.org/officeDocument/2006/relationships/image" Target="../media/image1110.png"/><Relationship Id="rId277" Type="http://schemas.openxmlformats.org/officeDocument/2006/relationships/image" Target="../media/image1131.png"/><Relationship Id="rId400" Type="http://schemas.openxmlformats.org/officeDocument/2006/relationships/customXml" Target="../ink/ink1194.xml"/><Relationship Id="rId442" Type="http://schemas.openxmlformats.org/officeDocument/2006/relationships/customXml" Target="../ink/ink1215.xml"/><Relationship Id="rId484" Type="http://schemas.openxmlformats.org/officeDocument/2006/relationships/customXml" Target="../ink/ink1236.xml"/><Relationship Id="rId137" Type="http://schemas.openxmlformats.org/officeDocument/2006/relationships/image" Target="../media/image1061.png"/><Relationship Id="rId302" Type="http://schemas.openxmlformats.org/officeDocument/2006/relationships/customXml" Target="../ink/ink1145.xml"/><Relationship Id="rId344" Type="http://schemas.openxmlformats.org/officeDocument/2006/relationships/customXml" Target="../ink/ink1166.xml"/><Relationship Id="rId41" Type="http://schemas.openxmlformats.org/officeDocument/2006/relationships/image" Target="../media/image1013.png"/><Relationship Id="rId83" Type="http://schemas.openxmlformats.org/officeDocument/2006/relationships/image" Target="../media/image1034.png"/><Relationship Id="rId179" Type="http://schemas.openxmlformats.org/officeDocument/2006/relationships/image" Target="../media/image1082.png"/><Relationship Id="rId386" Type="http://schemas.openxmlformats.org/officeDocument/2006/relationships/customXml" Target="../ink/ink1187.xml"/><Relationship Id="rId551" Type="http://schemas.openxmlformats.org/officeDocument/2006/relationships/image" Target="../media/image1268.png"/><Relationship Id="rId190" Type="http://schemas.openxmlformats.org/officeDocument/2006/relationships/customXml" Target="../ink/ink1089.xml"/><Relationship Id="rId204" Type="http://schemas.openxmlformats.org/officeDocument/2006/relationships/customXml" Target="../ink/ink1096.xml"/><Relationship Id="rId246" Type="http://schemas.openxmlformats.org/officeDocument/2006/relationships/customXml" Target="../ink/ink1117.xml"/><Relationship Id="rId288" Type="http://schemas.openxmlformats.org/officeDocument/2006/relationships/customXml" Target="../ink/ink1138.xml"/><Relationship Id="rId411" Type="http://schemas.openxmlformats.org/officeDocument/2006/relationships/image" Target="../media/image1198.png"/><Relationship Id="rId453" Type="http://schemas.openxmlformats.org/officeDocument/2006/relationships/image" Target="../media/image1219.png"/><Relationship Id="rId509" Type="http://schemas.openxmlformats.org/officeDocument/2006/relationships/image" Target="../media/image1247.png"/><Relationship Id="rId106" Type="http://schemas.openxmlformats.org/officeDocument/2006/relationships/customXml" Target="../ink/ink1047.xml"/><Relationship Id="rId313" Type="http://schemas.openxmlformats.org/officeDocument/2006/relationships/image" Target="../media/image1149.png"/><Relationship Id="rId495" Type="http://schemas.openxmlformats.org/officeDocument/2006/relationships/image" Target="../media/image1240.png"/><Relationship Id="rId10" Type="http://schemas.openxmlformats.org/officeDocument/2006/relationships/customXml" Target="../ink/ink999.xml"/><Relationship Id="rId52" Type="http://schemas.openxmlformats.org/officeDocument/2006/relationships/customXml" Target="../ink/ink1020.xml"/><Relationship Id="rId94" Type="http://schemas.openxmlformats.org/officeDocument/2006/relationships/customXml" Target="../ink/ink1041.xml"/><Relationship Id="rId148" Type="http://schemas.openxmlformats.org/officeDocument/2006/relationships/customXml" Target="../ink/ink1068.xml"/><Relationship Id="rId355" Type="http://schemas.openxmlformats.org/officeDocument/2006/relationships/image" Target="../media/image1170.png"/><Relationship Id="rId397" Type="http://schemas.openxmlformats.org/officeDocument/2006/relationships/image" Target="../media/image1191.png"/><Relationship Id="rId520" Type="http://schemas.openxmlformats.org/officeDocument/2006/relationships/customXml" Target="../ink/ink1254.xml"/><Relationship Id="rId562" Type="http://schemas.openxmlformats.org/officeDocument/2006/relationships/customXml" Target="../ink/ink1275.xml"/><Relationship Id="rId215" Type="http://schemas.openxmlformats.org/officeDocument/2006/relationships/image" Target="../media/image1100.png"/><Relationship Id="rId257" Type="http://schemas.openxmlformats.org/officeDocument/2006/relationships/image" Target="../media/image1121.png"/><Relationship Id="rId422" Type="http://schemas.openxmlformats.org/officeDocument/2006/relationships/customXml" Target="../ink/ink1205.xml"/><Relationship Id="rId464" Type="http://schemas.openxmlformats.org/officeDocument/2006/relationships/customXml" Target="../ink/ink1226.xml"/><Relationship Id="rId299" Type="http://schemas.openxmlformats.org/officeDocument/2006/relationships/image" Target="../media/image1142.png"/><Relationship Id="rId63" Type="http://schemas.openxmlformats.org/officeDocument/2006/relationships/image" Target="../media/image1024.png"/><Relationship Id="rId159" Type="http://schemas.openxmlformats.org/officeDocument/2006/relationships/image" Target="../media/image1072.png"/><Relationship Id="rId366" Type="http://schemas.openxmlformats.org/officeDocument/2006/relationships/customXml" Target="../ink/ink1177.xml"/><Relationship Id="rId573" Type="http://schemas.openxmlformats.org/officeDocument/2006/relationships/image" Target="../media/image1279.png"/><Relationship Id="rId226" Type="http://schemas.openxmlformats.org/officeDocument/2006/relationships/customXml" Target="../ink/ink1107.xml"/><Relationship Id="rId433" Type="http://schemas.openxmlformats.org/officeDocument/2006/relationships/image" Target="../media/image1209.png"/><Relationship Id="rId74" Type="http://schemas.openxmlformats.org/officeDocument/2006/relationships/customXml" Target="../ink/ink1031.xml"/><Relationship Id="rId377" Type="http://schemas.openxmlformats.org/officeDocument/2006/relationships/image" Target="../media/image1181.png"/><Relationship Id="rId500" Type="http://schemas.openxmlformats.org/officeDocument/2006/relationships/customXml" Target="../ink/ink1244.xml"/><Relationship Id="rId584" Type="http://schemas.openxmlformats.org/officeDocument/2006/relationships/customXml" Target="../ink/ink1286.xml"/><Relationship Id="rId5" Type="http://schemas.openxmlformats.org/officeDocument/2006/relationships/image" Target="../media/image995.png"/><Relationship Id="rId237" Type="http://schemas.openxmlformats.org/officeDocument/2006/relationships/image" Target="../media/image1111.png"/><Relationship Id="rId444" Type="http://schemas.openxmlformats.org/officeDocument/2006/relationships/customXml" Target="../ink/ink1216.xml"/><Relationship Id="rId290" Type="http://schemas.openxmlformats.org/officeDocument/2006/relationships/customXml" Target="../ink/ink1139.xml"/><Relationship Id="rId304" Type="http://schemas.openxmlformats.org/officeDocument/2006/relationships/customXml" Target="../ink/ink1146.xml"/><Relationship Id="rId388" Type="http://schemas.openxmlformats.org/officeDocument/2006/relationships/customXml" Target="../ink/ink1188.xml"/><Relationship Id="rId511" Type="http://schemas.openxmlformats.org/officeDocument/2006/relationships/image" Target="../media/image1248.png"/><Relationship Id="rId85" Type="http://schemas.openxmlformats.org/officeDocument/2006/relationships/image" Target="../media/image1035.png"/><Relationship Id="rId150" Type="http://schemas.openxmlformats.org/officeDocument/2006/relationships/customXml" Target="../ink/ink1069.xml"/><Relationship Id="rId248" Type="http://schemas.openxmlformats.org/officeDocument/2006/relationships/customXml" Target="../ink/ink1118.xml"/><Relationship Id="rId455" Type="http://schemas.openxmlformats.org/officeDocument/2006/relationships/image" Target="../media/image1220.png"/><Relationship Id="rId12" Type="http://schemas.openxmlformats.org/officeDocument/2006/relationships/customXml" Target="../ink/ink1000.xml"/><Relationship Id="rId108" Type="http://schemas.openxmlformats.org/officeDocument/2006/relationships/customXml" Target="../ink/ink1048.xml"/><Relationship Id="rId315" Type="http://schemas.openxmlformats.org/officeDocument/2006/relationships/image" Target="../media/image1150.png"/><Relationship Id="rId522" Type="http://schemas.openxmlformats.org/officeDocument/2006/relationships/customXml" Target="../ink/ink1255.xml"/><Relationship Id="rId96" Type="http://schemas.openxmlformats.org/officeDocument/2006/relationships/customXml" Target="../ink/ink1042.xml"/><Relationship Id="rId161" Type="http://schemas.openxmlformats.org/officeDocument/2006/relationships/image" Target="../media/image1073.png"/><Relationship Id="rId399" Type="http://schemas.openxmlformats.org/officeDocument/2006/relationships/image" Target="../media/image1192.png"/><Relationship Id="rId259" Type="http://schemas.openxmlformats.org/officeDocument/2006/relationships/image" Target="../media/image1122.png"/><Relationship Id="rId466" Type="http://schemas.openxmlformats.org/officeDocument/2006/relationships/customXml" Target="../ink/ink1227.xml"/><Relationship Id="rId23" Type="http://schemas.openxmlformats.org/officeDocument/2006/relationships/image" Target="../media/image1004.png"/><Relationship Id="rId119" Type="http://schemas.openxmlformats.org/officeDocument/2006/relationships/image" Target="../media/image1052.png"/><Relationship Id="rId326" Type="http://schemas.openxmlformats.org/officeDocument/2006/relationships/customXml" Target="../ink/ink1157.xml"/><Relationship Id="rId533" Type="http://schemas.openxmlformats.org/officeDocument/2006/relationships/image" Target="../media/image1259.png"/><Relationship Id="rId172" Type="http://schemas.openxmlformats.org/officeDocument/2006/relationships/customXml" Target="../ink/ink1080.xml"/><Relationship Id="rId477" Type="http://schemas.openxmlformats.org/officeDocument/2006/relationships/image" Target="../media/image1231.png"/><Relationship Id="rId337" Type="http://schemas.openxmlformats.org/officeDocument/2006/relationships/image" Target="../media/image1161.png"/><Relationship Id="rId34" Type="http://schemas.openxmlformats.org/officeDocument/2006/relationships/customXml" Target="../ink/ink1011.xml"/><Relationship Id="rId544" Type="http://schemas.openxmlformats.org/officeDocument/2006/relationships/customXml" Target="../ink/ink1266.xml"/><Relationship Id="rId183" Type="http://schemas.openxmlformats.org/officeDocument/2006/relationships/image" Target="../media/image1084.png"/><Relationship Id="rId390" Type="http://schemas.openxmlformats.org/officeDocument/2006/relationships/customXml" Target="../ink/ink1189.xml"/><Relationship Id="rId404" Type="http://schemas.openxmlformats.org/officeDocument/2006/relationships/customXml" Target="../ink/ink1196.xml"/><Relationship Id="rId250" Type="http://schemas.openxmlformats.org/officeDocument/2006/relationships/customXml" Target="../ink/ink1119.xml"/><Relationship Id="rId488" Type="http://schemas.openxmlformats.org/officeDocument/2006/relationships/customXml" Target="../ink/ink12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8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.xml"/><Relationship Id="rId21" Type="http://schemas.openxmlformats.org/officeDocument/2006/relationships/customXml" Target="../ink/ink49.xml"/><Relationship Id="rId42" Type="http://schemas.openxmlformats.org/officeDocument/2006/relationships/image" Target="../media/image511.png"/><Relationship Id="rId63" Type="http://schemas.openxmlformats.org/officeDocument/2006/relationships/customXml" Target="../ink/ink70.xml"/><Relationship Id="rId84" Type="http://schemas.openxmlformats.org/officeDocument/2006/relationships/image" Target="../media/image532.png"/><Relationship Id="rId138" Type="http://schemas.openxmlformats.org/officeDocument/2006/relationships/image" Target="../media/image559.png"/><Relationship Id="rId159" Type="http://schemas.openxmlformats.org/officeDocument/2006/relationships/customXml" Target="../ink/ink118.xml"/><Relationship Id="rId107" Type="http://schemas.openxmlformats.org/officeDocument/2006/relationships/customXml" Target="../ink/ink92.xml"/><Relationship Id="rId11" Type="http://schemas.openxmlformats.org/officeDocument/2006/relationships/customXml" Target="../ink/ink44.xml"/><Relationship Id="rId32" Type="http://schemas.openxmlformats.org/officeDocument/2006/relationships/image" Target="../media/image506.png"/><Relationship Id="rId53" Type="http://schemas.openxmlformats.org/officeDocument/2006/relationships/customXml" Target="../ink/ink65.xml"/><Relationship Id="rId74" Type="http://schemas.openxmlformats.org/officeDocument/2006/relationships/image" Target="../media/image527.png"/><Relationship Id="rId128" Type="http://schemas.openxmlformats.org/officeDocument/2006/relationships/image" Target="../media/image554.png"/><Relationship Id="rId149" Type="http://schemas.openxmlformats.org/officeDocument/2006/relationships/customXml" Target="../ink/ink113.xml"/><Relationship Id="rId5" Type="http://schemas.openxmlformats.org/officeDocument/2006/relationships/customXml" Target="../ink/ink41.xml"/><Relationship Id="rId95" Type="http://schemas.openxmlformats.org/officeDocument/2006/relationships/customXml" Target="../ink/ink86.xml"/><Relationship Id="rId160" Type="http://schemas.openxmlformats.org/officeDocument/2006/relationships/image" Target="../media/image43.png"/><Relationship Id="rId22" Type="http://schemas.openxmlformats.org/officeDocument/2006/relationships/image" Target="../media/image501.png"/><Relationship Id="rId43" Type="http://schemas.openxmlformats.org/officeDocument/2006/relationships/customXml" Target="../ink/ink60.xml"/><Relationship Id="rId64" Type="http://schemas.openxmlformats.org/officeDocument/2006/relationships/image" Target="../media/image522.png"/><Relationship Id="rId118" Type="http://schemas.openxmlformats.org/officeDocument/2006/relationships/image" Target="../media/image549.png"/><Relationship Id="rId139" Type="http://schemas.openxmlformats.org/officeDocument/2006/relationships/customXml" Target="../ink/ink108.xml"/><Relationship Id="rId80" Type="http://schemas.openxmlformats.org/officeDocument/2006/relationships/image" Target="../media/image530.png"/><Relationship Id="rId85" Type="http://schemas.openxmlformats.org/officeDocument/2006/relationships/customXml" Target="../ink/ink81.xml"/><Relationship Id="rId150" Type="http://schemas.openxmlformats.org/officeDocument/2006/relationships/image" Target="../media/image565.png"/><Relationship Id="rId155" Type="http://schemas.openxmlformats.org/officeDocument/2006/relationships/customXml" Target="../ink/ink116.xml"/><Relationship Id="rId12" Type="http://schemas.openxmlformats.org/officeDocument/2006/relationships/image" Target="../media/image496.png"/><Relationship Id="rId17" Type="http://schemas.openxmlformats.org/officeDocument/2006/relationships/customXml" Target="../ink/ink47.xml"/><Relationship Id="rId33" Type="http://schemas.openxmlformats.org/officeDocument/2006/relationships/customXml" Target="../ink/ink55.xml"/><Relationship Id="rId38" Type="http://schemas.openxmlformats.org/officeDocument/2006/relationships/image" Target="../media/image509.png"/><Relationship Id="rId59" Type="http://schemas.openxmlformats.org/officeDocument/2006/relationships/customXml" Target="../ink/ink68.xml"/><Relationship Id="rId103" Type="http://schemas.openxmlformats.org/officeDocument/2006/relationships/customXml" Target="../ink/ink90.xml"/><Relationship Id="rId108" Type="http://schemas.openxmlformats.org/officeDocument/2006/relationships/image" Target="../media/image544.png"/><Relationship Id="rId124" Type="http://schemas.openxmlformats.org/officeDocument/2006/relationships/image" Target="../media/image552.png"/><Relationship Id="rId129" Type="http://schemas.openxmlformats.org/officeDocument/2006/relationships/customXml" Target="../ink/ink103.xml"/><Relationship Id="rId54" Type="http://schemas.openxmlformats.org/officeDocument/2006/relationships/image" Target="../media/image517.png"/><Relationship Id="rId70" Type="http://schemas.openxmlformats.org/officeDocument/2006/relationships/image" Target="../media/image525.png"/><Relationship Id="rId75" Type="http://schemas.openxmlformats.org/officeDocument/2006/relationships/customXml" Target="../ink/ink76.xml"/><Relationship Id="rId91" Type="http://schemas.openxmlformats.org/officeDocument/2006/relationships/customXml" Target="../ink/ink84.xml"/><Relationship Id="rId96" Type="http://schemas.openxmlformats.org/officeDocument/2006/relationships/image" Target="../media/image538.png"/><Relationship Id="rId140" Type="http://schemas.openxmlformats.org/officeDocument/2006/relationships/image" Target="../media/image560.png"/><Relationship Id="rId145" Type="http://schemas.openxmlformats.org/officeDocument/2006/relationships/customXml" Target="../ink/ink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3.png"/><Relationship Id="rId23" Type="http://schemas.openxmlformats.org/officeDocument/2006/relationships/customXml" Target="../ink/ink50.xml"/><Relationship Id="rId28" Type="http://schemas.openxmlformats.org/officeDocument/2006/relationships/image" Target="../media/image504.png"/><Relationship Id="rId49" Type="http://schemas.openxmlformats.org/officeDocument/2006/relationships/customXml" Target="../ink/ink63.xml"/><Relationship Id="rId114" Type="http://schemas.openxmlformats.org/officeDocument/2006/relationships/image" Target="../media/image547.png"/><Relationship Id="rId119" Type="http://schemas.openxmlformats.org/officeDocument/2006/relationships/customXml" Target="../ink/ink98.xml"/><Relationship Id="rId44" Type="http://schemas.openxmlformats.org/officeDocument/2006/relationships/image" Target="../media/image512.png"/><Relationship Id="rId60" Type="http://schemas.openxmlformats.org/officeDocument/2006/relationships/image" Target="../media/image520.png"/><Relationship Id="rId65" Type="http://schemas.openxmlformats.org/officeDocument/2006/relationships/customXml" Target="../ink/ink71.xml"/><Relationship Id="rId81" Type="http://schemas.openxmlformats.org/officeDocument/2006/relationships/customXml" Target="../ink/ink79.xml"/><Relationship Id="rId86" Type="http://schemas.openxmlformats.org/officeDocument/2006/relationships/image" Target="../media/image533.png"/><Relationship Id="rId130" Type="http://schemas.openxmlformats.org/officeDocument/2006/relationships/image" Target="../media/image555.png"/><Relationship Id="rId135" Type="http://schemas.openxmlformats.org/officeDocument/2006/relationships/customXml" Target="../ink/ink106.xml"/><Relationship Id="rId151" Type="http://schemas.openxmlformats.org/officeDocument/2006/relationships/customXml" Target="../ink/ink114.xml"/><Relationship Id="rId156" Type="http://schemas.openxmlformats.org/officeDocument/2006/relationships/image" Target="../media/image41.png"/><Relationship Id="rId13" Type="http://schemas.openxmlformats.org/officeDocument/2006/relationships/customXml" Target="../ink/ink45.xml"/><Relationship Id="rId18" Type="http://schemas.openxmlformats.org/officeDocument/2006/relationships/image" Target="../media/image499.png"/><Relationship Id="rId39" Type="http://schemas.openxmlformats.org/officeDocument/2006/relationships/customXml" Target="../ink/ink58.xml"/><Relationship Id="rId109" Type="http://schemas.openxmlformats.org/officeDocument/2006/relationships/customXml" Target="../ink/ink93.xml"/><Relationship Id="rId34" Type="http://schemas.openxmlformats.org/officeDocument/2006/relationships/image" Target="../media/image507.png"/><Relationship Id="rId50" Type="http://schemas.openxmlformats.org/officeDocument/2006/relationships/image" Target="../media/image515.png"/><Relationship Id="rId55" Type="http://schemas.openxmlformats.org/officeDocument/2006/relationships/customXml" Target="../ink/ink66.xml"/><Relationship Id="rId76" Type="http://schemas.openxmlformats.org/officeDocument/2006/relationships/image" Target="../media/image528.png"/><Relationship Id="rId97" Type="http://schemas.openxmlformats.org/officeDocument/2006/relationships/customXml" Target="../ink/ink87.xml"/><Relationship Id="rId104" Type="http://schemas.openxmlformats.org/officeDocument/2006/relationships/image" Target="../media/image542.png"/><Relationship Id="rId120" Type="http://schemas.openxmlformats.org/officeDocument/2006/relationships/image" Target="../media/image550.png"/><Relationship Id="rId125" Type="http://schemas.openxmlformats.org/officeDocument/2006/relationships/customXml" Target="../ink/ink101.xml"/><Relationship Id="rId141" Type="http://schemas.openxmlformats.org/officeDocument/2006/relationships/customXml" Target="../ink/ink109.xml"/><Relationship Id="rId146" Type="http://schemas.openxmlformats.org/officeDocument/2006/relationships/image" Target="../media/image563.png"/><Relationship Id="rId7" Type="http://schemas.openxmlformats.org/officeDocument/2006/relationships/customXml" Target="../ink/ink42.xml"/><Relationship Id="rId71" Type="http://schemas.openxmlformats.org/officeDocument/2006/relationships/customXml" Target="../ink/ink74.xml"/><Relationship Id="rId92" Type="http://schemas.openxmlformats.org/officeDocument/2006/relationships/image" Target="../media/image536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53.xml"/><Relationship Id="rId24" Type="http://schemas.openxmlformats.org/officeDocument/2006/relationships/image" Target="../media/image502.png"/><Relationship Id="rId40" Type="http://schemas.openxmlformats.org/officeDocument/2006/relationships/image" Target="../media/image510.png"/><Relationship Id="rId45" Type="http://schemas.openxmlformats.org/officeDocument/2006/relationships/customXml" Target="../ink/ink61.xml"/><Relationship Id="rId66" Type="http://schemas.openxmlformats.org/officeDocument/2006/relationships/image" Target="../media/image523.png"/><Relationship Id="rId87" Type="http://schemas.openxmlformats.org/officeDocument/2006/relationships/customXml" Target="../ink/ink82.xml"/><Relationship Id="rId110" Type="http://schemas.openxmlformats.org/officeDocument/2006/relationships/image" Target="../media/image545.png"/><Relationship Id="rId115" Type="http://schemas.openxmlformats.org/officeDocument/2006/relationships/customXml" Target="../ink/ink96.xml"/><Relationship Id="rId131" Type="http://schemas.openxmlformats.org/officeDocument/2006/relationships/customXml" Target="../ink/ink104.xml"/><Relationship Id="rId136" Type="http://schemas.openxmlformats.org/officeDocument/2006/relationships/image" Target="../media/image558.png"/><Relationship Id="rId157" Type="http://schemas.openxmlformats.org/officeDocument/2006/relationships/customXml" Target="../ink/ink117.xml"/><Relationship Id="rId61" Type="http://schemas.openxmlformats.org/officeDocument/2006/relationships/customXml" Target="../ink/ink69.xml"/><Relationship Id="rId82" Type="http://schemas.openxmlformats.org/officeDocument/2006/relationships/image" Target="../media/image531.png"/><Relationship Id="rId152" Type="http://schemas.openxmlformats.org/officeDocument/2006/relationships/image" Target="../media/image566.png"/><Relationship Id="rId19" Type="http://schemas.openxmlformats.org/officeDocument/2006/relationships/customXml" Target="../ink/ink48.xml"/><Relationship Id="rId14" Type="http://schemas.openxmlformats.org/officeDocument/2006/relationships/image" Target="../media/image497.png"/><Relationship Id="rId30" Type="http://schemas.openxmlformats.org/officeDocument/2006/relationships/image" Target="../media/image505.png"/><Relationship Id="rId35" Type="http://schemas.openxmlformats.org/officeDocument/2006/relationships/customXml" Target="../ink/ink56.xml"/><Relationship Id="rId56" Type="http://schemas.openxmlformats.org/officeDocument/2006/relationships/image" Target="../media/image518.png"/><Relationship Id="rId77" Type="http://schemas.openxmlformats.org/officeDocument/2006/relationships/customXml" Target="../ink/ink77.xml"/><Relationship Id="rId100" Type="http://schemas.openxmlformats.org/officeDocument/2006/relationships/image" Target="../media/image540.png"/><Relationship Id="rId105" Type="http://schemas.openxmlformats.org/officeDocument/2006/relationships/customXml" Target="../ink/ink91.xml"/><Relationship Id="rId126" Type="http://schemas.openxmlformats.org/officeDocument/2006/relationships/image" Target="../media/image553.png"/><Relationship Id="rId147" Type="http://schemas.openxmlformats.org/officeDocument/2006/relationships/customXml" Target="../ink/ink112.xml"/><Relationship Id="rId8" Type="http://schemas.openxmlformats.org/officeDocument/2006/relationships/image" Target="../media/image494.png"/><Relationship Id="rId51" Type="http://schemas.openxmlformats.org/officeDocument/2006/relationships/customXml" Target="../ink/ink64.xml"/><Relationship Id="rId72" Type="http://schemas.openxmlformats.org/officeDocument/2006/relationships/image" Target="../media/image526.png"/><Relationship Id="rId93" Type="http://schemas.openxmlformats.org/officeDocument/2006/relationships/customXml" Target="../ink/ink85.xml"/><Relationship Id="rId98" Type="http://schemas.openxmlformats.org/officeDocument/2006/relationships/image" Target="../media/image539.png"/><Relationship Id="rId121" Type="http://schemas.openxmlformats.org/officeDocument/2006/relationships/customXml" Target="../ink/ink99.xml"/><Relationship Id="rId142" Type="http://schemas.openxmlformats.org/officeDocument/2006/relationships/image" Target="../media/image561.png"/><Relationship Id="rId3" Type="http://schemas.openxmlformats.org/officeDocument/2006/relationships/customXml" Target="../ink/ink40.xml"/><Relationship Id="rId25" Type="http://schemas.openxmlformats.org/officeDocument/2006/relationships/customXml" Target="../ink/ink51.xml"/><Relationship Id="rId46" Type="http://schemas.openxmlformats.org/officeDocument/2006/relationships/image" Target="../media/image513.png"/><Relationship Id="rId67" Type="http://schemas.openxmlformats.org/officeDocument/2006/relationships/customXml" Target="../ink/ink72.xml"/><Relationship Id="rId116" Type="http://schemas.openxmlformats.org/officeDocument/2006/relationships/image" Target="../media/image548.png"/><Relationship Id="rId137" Type="http://schemas.openxmlformats.org/officeDocument/2006/relationships/customXml" Target="../ink/ink107.xml"/><Relationship Id="rId158" Type="http://schemas.openxmlformats.org/officeDocument/2006/relationships/image" Target="../media/image42.png"/><Relationship Id="rId20" Type="http://schemas.openxmlformats.org/officeDocument/2006/relationships/image" Target="../media/image500.png"/><Relationship Id="rId41" Type="http://schemas.openxmlformats.org/officeDocument/2006/relationships/customXml" Target="../ink/ink59.xml"/><Relationship Id="rId62" Type="http://schemas.openxmlformats.org/officeDocument/2006/relationships/image" Target="../media/image521.png"/><Relationship Id="rId83" Type="http://schemas.openxmlformats.org/officeDocument/2006/relationships/customXml" Target="../ink/ink80.xml"/><Relationship Id="rId88" Type="http://schemas.openxmlformats.org/officeDocument/2006/relationships/image" Target="../media/image534.png"/><Relationship Id="rId111" Type="http://schemas.openxmlformats.org/officeDocument/2006/relationships/customXml" Target="../ink/ink94.xml"/><Relationship Id="rId132" Type="http://schemas.openxmlformats.org/officeDocument/2006/relationships/image" Target="../media/image556.png"/><Relationship Id="rId153" Type="http://schemas.openxmlformats.org/officeDocument/2006/relationships/customXml" Target="../ink/ink115.xml"/><Relationship Id="rId15" Type="http://schemas.openxmlformats.org/officeDocument/2006/relationships/customXml" Target="../ink/ink46.xml"/><Relationship Id="rId36" Type="http://schemas.openxmlformats.org/officeDocument/2006/relationships/image" Target="../media/image508.png"/><Relationship Id="rId57" Type="http://schemas.openxmlformats.org/officeDocument/2006/relationships/customXml" Target="../ink/ink67.xml"/><Relationship Id="rId106" Type="http://schemas.openxmlformats.org/officeDocument/2006/relationships/image" Target="../media/image543.png"/><Relationship Id="rId127" Type="http://schemas.openxmlformats.org/officeDocument/2006/relationships/customXml" Target="../ink/ink102.xml"/><Relationship Id="rId10" Type="http://schemas.openxmlformats.org/officeDocument/2006/relationships/image" Target="../media/image495.png"/><Relationship Id="rId31" Type="http://schemas.openxmlformats.org/officeDocument/2006/relationships/customXml" Target="../ink/ink54.xml"/><Relationship Id="rId52" Type="http://schemas.openxmlformats.org/officeDocument/2006/relationships/image" Target="../media/image516.png"/><Relationship Id="rId73" Type="http://schemas.openxmlformats.org/officeDocument/2006/relationships/customXml" Target="../ink/ink75.xml"/><Relationship Id="rId78" Type="http://schemas.openxmlformats.org/officeDocument/2006/relationships/image" Target="../media/image529.png"/><Relationship Id="rId94" Type="http://schemas.openxmlformats.org/officeDocument/2006/relationships/image" Target="../media/image537.png"/><Relationship Id="rId99" Type="http://schemas.openxmlformats.org/officeDocument/2006/relationships/customXml" Target="../ink/ink88.xml"/><Relationship Id="rId101" Type="http://schemas.openxmlformats.org/officeDocument/2006/relationships/customXml" Target="../ink/ink89.xml"/><Relationship Id="rId122" Type="http://schemas.openxmlformats.org/officeDocument/2006/relationships/image" Target="../media/image551.png"/><Relationship Id="rId143" Type="http://schemas.openxmlformats.org/officeDocument/2006/relationships/customXml" Target="../ink/ink110.xml"/><Relationship Id="rId148" Type="http://schemas.openxmlformats.org/officeDocument/2006/relationships/image" Target="../media/image564.png"/><Relationship Id="rId4" Type="http://schemas.openxmlformats.org/officeDocument/2006/relationships/image" Target="../media/image492.png"/><Relationship Id="rId9" Type="http://schemas.openxmlformats.org/officeDocument/2006/relationships/customXml" Target="../ink/ink43.xml"/><Relationship Id="rId26" Type="http://schemas.openxmlformats.org/officeDocument/2006/relationships/image" Target="../media/image503.png"/><Relationship Id="rId47" Type="http://schemas.openxmlformats.org/officeDocument/2006/relationships/customXml" Target="../ink/ink62.xml"/><Relationship Id="rId68" Type="http://schemas.openxmlformats.org/officeDocument/2006/relationships/image" Target="../media/image524.png"/><Relationship Id="rId89" Type="http://schemas.openxmlformats.org/officeDocument/2006/relationships/customXml" Target="../ink/ink83.xml"/><Relationship Id="rId112" Type="http://schemas.openxmlformats.org/officeDocument/2006/relationships/image" Target="../media/image546.png"/><Relationship Id="rId133" Type="http://schemas.openxmlformats.org/officeDocument/2006/relationships/customXml" Target="../ink/ink105.xml"/><Relationship Id="rId154" Type="http://schemas.openxmlformats.org/officeDocument/2006/relationships/image" Target="../media/image567.png"/><Relationship Id="rId16" Type="http://schemas.openxmlformats.org/officeDocument/2006/relationships/image" Target="../media/image498.png"/><Relationship Id="rId37" Type="http://schemas.openxmlformats.org/officeDocument/2006/relationships/customXml" Target="../ink/ink57.xml"/><Relationship Id="rId58" Type="http://schemas.openxmlformats.org/officeDocument/2006/relationships/image" Target="../media/image519.png"/><Relationship Id="rId79" Type="http://schemas.openxmlformats.org/officeDocument/2006/relationships/customXml" Target="../ink/ink78.xml"/><Relationship Id="rId102" Type="http://schemas.openxmlformats.org/officeDocument/2006/relationships/image" Target="../media/image541.png"/><Relationship Id="rId123" Type="http://schemas.openxmlformats.org/officeDocument/2006/relationships/customXml" Target="../ink/ink100.xml"/><Relationship Id="rId144" Type="http://schemas.openxmlformats.org/officeDocument/2006/relationships/image" Target="../media/image562.png"/><Relationship Id="rId90" Type="http://schemas.openxmlformats.org/officeDocument/2006/relationships/image" Target="../media/image535.png"/><Relationship Id="rId27" Type="http://schemas.openxmlformats.org/officeDocument/2006/relationships/customXml" Target="../ink/ink52.xml"/><Relationship Id="rId48" Type="http://schemas.openxmlformats.org/officeDocument/2006/relationships/image" Target="../media/image514.png"/><Relationship Id="rId69" Type="http://schemas.openxmlformats.org/officeDocument/2006/relationships/customXml" Target="../ink/ink73.xml"/><Relationship Id="rId113" Type="http://schemas.openxmlformats.org/officeDocument/2006/relationships/customXml" Target="../ink/ink95.xml"/><Relationship Id="rId134" Type="http://schemas.openxmlformats.org/officeDocument/2006/relationships/image" Target="../media/image557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9.png"/><Relationship Id="rId21" Type="http://schemas.openxmlformats.org/officeDocument/2006/relationships/customXml" Target="../ink/ink128.xml"/><Relationship Id="rId42" Type="http://schemas.openxmlformats.org/officeDocument/2006/relationships/image" Target="../media/image587.png"/><Relationship Id="rId47" Type="http://schemas.openxmlformats.org/officeDocument/2006/relationships/customXml" Target="../ink/ink141.xml"/><Relationship Id="rId63" Type="http://schemas.openxmlformats.org/officeDocument/2006/relationships/customXml" Target="../ink/ink149.xml"/><Relationship Id="rId68" Type="http://schemas.openxmlformats.org/officeDocument/2006/relationships/image" Target="../media/image6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4.png"/><Relationship Id="rId29" Type="http://schemas.openxmlformats.org/officeDocument/2006/relationships/customXml" Target="../ink/ink132.xml"/><Relationship Id="rId11" Type="http://schemas.openxmlformats.org/officeDocument/2006/relationships/customXml" Target="../ink/ink123.xml"/><Relationship Id="rId24" Type="http://schemas.openxmlformats.org/officeDocument/2006/relationships/image" Target="../media/image578.png"/><Relationship Id="rId32" Type="http://schemas.openxmlformats.org/officeDocument/2006/relationships/image" Target="../media/image582.png"/><Relationship Id="rId37" Type="http://schemas.openxmlformats.org/officeDocument/2006/relationships/customXml" Target="../ink/ink136.xml"/><Relationship Id="rId40" Type="http://schemas.openxmlformats.org/officeDocument/2006/relationships/image" Target="../media/image586.png"/><Relationship Id="rId45" Type="http://schemas.openxmlformats.org/officeDocument/2006/relationships/customXml" Target="../ink/ink140.xml"/><Relationship Id="rId53" Type="http://schemas.openxmlformats.org/officeDocument/2006/relationships/customXml" Target="../ink/ink144.xml"/><Relationship Id="rId58" Type="http://schemas.openxmlformats.org/officeDocument/2006/relationships/image" Target="../media/image595.png"/><Relationship Id="rId66" Type="http://schemas.openxmlformats.org/officeDocument/2006/relationships/image" Target="../media/image599.png"/><Relationship Id="rId74" Type="http://schemas.openxmlformats.org/officeDocument/2006/relationships/image" Target="../media/image44.png"/><Relationship Id="rId5" Type="http://schemas.openxmlformats.org/officeDocument/2006/relationships/customXml" Target="../ink/ink120.xml"/><Relationship Id="rId61" Type="http://schemas.openxmlformats.org/officeDocument/2006/relationships/customXml" Target="../ink/ink148.xml"/><Relationship Id="rId19" Type="http://schemas.openxmlformats.org/officeDocument/2006/relationships/customXml" Target="../ink/ink127.xml"/><Relationship Id="rId14" Type="http://schemas.openxmlformats.org/officeDocument/2006/relationships/image" Target="../media/image573.png"/><Relationship Id="rId22" Type="http://schemas.openxmlformats.org/officeDocument/2006/relationships/image" Target="../media/image577.png"/><Relationship Id="rId27" Type="http://schemas.openxmlformats.org/officeDocument/2006/relationships/customXml" Target="../ink/ink131.xml"/><Relationship Id="rId30" Type="http://schemas.openxmlformats.org/officeDocument/2006/relationships/image" Target="../media/image581.png"/><Relationship Id="rId35" Type="http://schemas.openxmlformats.org/officeDocument/2006/relationships/customXml" Target="../ink/ink135.xml"/><Relationship Id="rId43" Type="http://schemas.openxmlformats.org/officeDocument/2006/relationships/customXml" Target="../ink/ink139.xml"/><Relationship Id="rId48" Type="http://schemas.openxmlformats.org/officeDocument/2006/relationships/image" Target="../media/image590.png"/><Relationship Id="rId56" Type="http://schemas.openxmlformats.org/officeDocument/2006/relationships/image" Target="../media/image594.png"/><Relationship Id="rId64" Type="http://schemas.openxmlformats.org/officeDocument/2006/relationships/image" Target="../media/image598.png"/><Relationship Id="rId69" Type="http://schemas.openxmlformats.org/officeDocument/2006/relationships/customXml" Target="../ink/ink152.xml"/><Relationship Id="rId8" Type="http://schemas.openxmlformats.org/officeDocument/2006/relationships/image" Target="../media/image570.png"/><Relationship Id="rId51" Type="http://schemas.openxmlformats.org/officeDocument/2006/relationships/customXml" Target="../ink/ink143.xml"/><Relationship Id="rId72" Type="http://schemas.openxmlformats.org/officeDocument/2006/relationships/image" Target="../media/image602.png"/><Relationship Id="rId3" Type="http://schemas.openxmlformats.org/officeDocument/2006/relationships/customXml" Target="../ink/ink119.xml"/><Relationship Id="rId12" Type="http://schemas.openxmlformats.org/officeDocument/2006/relationships/image" Target="../media/image572.png"/><Relationship Id="rId17" Type="http://schemas.openxmlformats.org/officeDocument/2006/relationships/customXml" Target="../ink/ink126.xml"/><Relationship Id="rId25" Type="http://schemas.openxmlformats.org/officeDocument/2006/relationships/customXml" Target="../ink/ink130.xml"/><Relationship Id="rId33" Type="http://schemas.openxmlformats.org/officeDocument/2006/relationships/customXml" Target="../ink/ink134.xml"/><Relationship Id="rId38" Type="http://schemas.openxmlformats.org/officeDocument/2006/relationships/image" Target="../media/image585.png"/><Relationship Id="rId46" Type="http://schemas.openxmlformats.org/officeDocument/2006/relationships/image" Target="../media/image589.png"/><Relationship Id="rId59" Type="http://schemas.openxmlformats.org/officeDocument/2006/relationships/customXml" Target="../ink/ink147.xml"/><Relationship Id="rId67" Type="http://schemas.openxmlformats.org/officeDocument/2006/relationships/customXml" Target="../ink/ink151.xml"/><Relationship Id="rId20" Type="http://schemas.openxmlformats.org/officeDocument/2006/relationships/image" Target="../media/image576.png"/><Relationship Id="rId41" Type="http://schemas.openxmlformats.org/officeDocument/2006/relationships/customXml" Target="../ink/ink138.xml"/><Relationship Id="rId54" Type="http://schemas.openxmlformats.org/officeDocument/2006/relationships/image" Target="../media/image593.png"/><Relationship Id="rId62" Type="http://schemas.openxmlformats.org/officeDocument/2006/relationships/image" Target="../media/image597.png"/><Relationship Id="rId70" Type="http://schemas.openxmlformats.org/officeDocument/2006/relationships/image" Target="../media/image6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9.png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28" Type="http://schemas.openxmlformats.org/officeDocument/2006/relationships/image" Target="../media/image580.png"/><Relationship Id="rId36" Type="http://schemas.openxmlformats.org/officeDocument/2006/relationships/image" Target="../media/image584.png"/><Relationship Id="rId49" Type="http://schemas.openxmlformats.org/officeDocument/2006/relationships/customXml" Target="../ink/ink142.xml"/><Relationship Id="rId57" Type="http://schemas.openxmlformats.org/officeDocument/2006/relationships/customXml" Target="../ink/ink146.xml"/><Relationship Id="rId10" Type="http://schemas.openxmlformats.org/officeDocument/2006/relationships/image" Target="../media/image571.png"/><Relationship Id="rId31" Type="http://schemas.openxmlformats.org/officeDocument/2006/relationships/customXml" Target="../ink/ink133.xml"/><Relationship Id="rId44" Type="http://schemas.openxmlformats.org/officeDocument/2006/relationships/image" Target="../media/image588.png"/><Relationship Id="rId52" Type="http://schemas.openxmlformats.org/officeDocument/2006/relationships/image" Target="../media/image592.png"/><Relationship Id="rId60" Type="http://schemas.openxmlformats.org/officeDocument/2006/relationships/image" Target="../media/image596.png"/><Relationship Id="rId65" Type="http://schemas.openxmlformats.org/officeDocument/2006/relationships/customXml" Target="../ink/ink150.xml"/><Relationship Id="rId73" Type="http://schemas.openxmlformats.org/officeDocument/2006/relationships/customXml" Target="../ink/ink154.xml"/><Relationship Id="rId4" Type="http://schemas.openxmlformats.org/officeDocument/2006/relationships/image" Target="../media/image568.png"/><Relationship Id="rId9" Type="http://schemas.openxmlformats.org/officeDocument/2006/relationships/customXml" Target="../ink/ink122.xml"/><Relationship Id="rId13" Type="http://schemas.openxmlformats.org/officeDocument/2006/relationships/customXml" Target="../ink/ink124.xml"/><Relationship Id="rId18" Type="http://schemas.openxmlformats.org/officeDocument/2006/relationships/image" Target="../media/image575.png"/><Relationship Id="rId39" Type="http://schemas.openxmlformats.org/officeDocument/2006/relationships/customXml" Target="../ink/ink137.xml"/><Relationship Id="rId34" Type="http://schemas.openxmlformats.org/officeDocument/2006/relationships/image" Target="../media/image583.png"/><Relationship Id="rId50" Type="http://schemas.openxmlformats.org/officeDocument/2006/relationships/image" Target="../media/image591.png"/><Relationship Id="rId55" Type="http://schemas.openxmlformats.org/officeDocument/2006/relationships/customXml" Target="../ink/ink145.xml"/><Relationship Id="rId7" Type="http://schemas.openxmlformats.org/officeDocument/2006/relationships/customXml" Target="../ink/ink121.xml"/><Relationship Id="rId71" Type="http://schemas.openxmlformats.org/officeDocument/2006/relationships/customXml" Target="../ink/ink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0.xml"/><Relationship Id="rId18" Type="http://schemas.openxmlformats.org/officeDocument/2006/relationships/image" Target="../media/image610.png"/><Relationship Id="rId26" Type="http://schemas.openxmlformats.org/officeDocument/2006/relationships/image" Target="../media/image614.png"/><Relationship Id="rId3" Type="http://schemas.openxmlformats.org/officeDocument/2006/relationships/customXml" Target="../ink/ink155.xml"/><Relationship Id="rId21" Type="http://schemas.openxmlformats.org/officeDocument/2006/relationships/customXml" Target="../ink/ink164.xml"/><Relationship Id="rId34" Type="http://schemas.openxmlformats.org/officeDocument/2006/relationships/image" Target="../media/image618.png"/><Relationship Id="rId7" Type="http://schemas.openxmlformats.org/officeDocument/2006/relationships/customXml" Target="../ink/ink157.xml"/><Relationship Id="rId12" Type="http://schemas.openxmlformats.org/officeDocument/2006/relationships/image" Target="../media/image607.png"/><Relationship Id="rId17" Type="http://schemas.openxmlformats.org/officeDocument/2006/relationships/customXml" Target="../ink/ink162.xml"/><Relationship Id="rId25" Type="http://schemas.openxmlformats.org/officeDocument/2006/relationships/customXml" Target="../ink/ink166.xml"/><Relationship Id="rId33" Type="http://schemas.openxmlformats.org/officeDocument/2006/relationships/customXml" Target="../ink/ink17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9.png"/><Relationship Id="rId20" Type="http://schemas.openxmlformats.org/officeDocument/2006/relationships/image" Target="../media/image611.png"/><Relationship Id="rId29" Type="http://schemas.openxmlformats.org/officeDocument/2006/relationships/customXml" Target="../ink/ink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4.png"/><Relationship Id="rId11" Type="http://schemas.openxmlformats.org/officeDocument/2006/relationships/customXml" Target="../ink/ink159.xml"/><Relationship Id="rId24" Type="http://schemas.openxmlformats.org/officeDocument/2006/relationships/image" Target="../media/image613.png"/><Relationship Id="rId32" Type="http://schemas.openxmlformats.org/officeDocument/2006/relationships/image" Target="../media/image617.png"/><Relationship Id="rId5" Type="http://schemas.openxmlformats.org/officeDocument/2006/relationships/customXml" Target="../ink/ink156.xml"/><Relationship Id="rId15" Type="http://schemas.openxmlformats.org/officeDocument/2006/relationships/customXml" Target="../ink/ink161.xml"/><Relationship Id="rId23" Type="http://schemas.openxmlformats.org/officeDocument/2006/relationships/customXml" Target="../ink/ink165.xml"/><Relationship Id="rId28" Type="http://schemas.openxmlformats.org/officeDocument/2006/relationships/image" Target="../media/image615.png"/><Relationship Id="rId36" Type="http://schemas.openxmlformats.org/officeDocument/2006/relationships/image" Target="../media/image45.png"/><Relationship Id="rId10" Type="http://schemas.openxmlformats.org/officeDocument/2006/relationships/image" Target="../media/image606.png"/><Relationship Id="rId19" Type="http://schemas.openxmlformats.org/officeDocument/2006/relationships/customXml" Target="../ink/ink163.xml"/><Relationship Id="rId31" Type="http://schemas.openxmlformats.org/officeDocument/2006/relationships/customXml" Target="../ink/ink169.xml"/><Relationship Id="rId4" Type="http://schemas.openxmlformats.org/officeDocument/2006/relationships/image" Target="../media/image603.png"/><Relationship Id="rId9" Type="http://schemas.openxmlformats.org/officeDocument/2006/relationships/customXml" Target="../ink/ink158.xml"/><Relationship Id="rId14" Type="http://schemas.openxmlformats.org/officeDocument/2006/relationships/image" Target="../media/image608.png"/><Relationship Id="rId22" Type="http://schemas.openxmlformats.org/officeDocument/2006/relationships/image" Target="../media/image612.png"/><Relationship Id="rId27" Type="http://schemas.openxmlformats.org/officeDocument/2006/relationships/customXml" Target="../ink/ink167.xml"/><Relationship Id="rId30" Type="http://schemas.openxmlformats.org/officeDocument/2006/relationships/image" Target="../media/image616.png"/><Relationship Id="rId35" Type="http://schemas.openxmlformats.org/officeDocument/2006/relationships/customXml" Target="../ink/ink171.xml"/><Relationship Id="rId8" Type="http://schemas.openxmlformats.org/officeDocument/2006/relationships/image" Target="../media/image6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customXml" Target="../ink/ink177.xml"/><Relationship Id="rId18" Type="http://schemas.openxmlformats.org/officeDocument/2006/relationships/image" Target="../media/image626.png"/><Relationship Id="rId3" Type="http://schemas.openxmlformats.org/officeDocument/2006/relationships/customXml" Target="../ink/ink172.xml"/><Relationship Id="rId21" Type="http://schemas.openxmlformats.org/officeDocument/2006/relationships/customXml" Target="../ink/ink181.xml"/><Relationship Id="rId7" Type="http://schemas.openxmlformats.org/officeDocument/2006/relationships/customXml" Target="../ink/ink174.xml"/><Relationship Id="rId12" Type="http://schemas.openxmlformats.org/officeDocument/2006/relationships/image" Target="../media/image623.png"/><Relationship Id="rId17" Type="http://schemas.openxmlformats.org/officeDocument/2006/relationships/customXml" Target="../ink/ink179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5.png"/><Relationship Id="rId20" Type="http://schemas.openxmlformats.org/officeDocument/2006/relationships/image" Target="../media/image6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customXml" Target="../ink/ink176.xml"/><Relationship Id="rId24" Type="http://schemas.openxmlformats.org/officeDocument/2006/relationships/image" Target="../media/image46.png"/><Relationship Id="rId5" Type="http://schemas.openxmlformats.org/officeDocument/2006/relationships/customXml" Target="../ink/ink173.xml"/><Relationship Id="rId15" Type="http://schemas.openxmlformats.org/officeDocument/2006/relationships/customXml" Target="../ink/ink178.xml"/><Relationship Id="rId23" Type="http://schemas.openxmlformats.org/officeDocument/2006/relationships/customXml" Target="../ink/ink182.xml"/><Relationship Id="rId10" Type="http://schemas.openxmlformats.org/officeDocument/2006/relationships/image" Target="../media/image622.png"/><Relationship Id="rId19" Type="http://schemas.openxmlformats.org/officeDocument/2006/relationships/customXml" Target="../ink/ink180.xml"/><Relationship Id="rId4" Type="http://schemas.openxmlformats.org/officeDocument/2006/relationships/image" Target="../media/image619.png"/><Relationship Id="rId9" Type="http://schemas.openxmlformats.org/officeDocument/2006/relationships/customXml" Target="../ink/ink175.xml"/><Relationship Id="rId14" Type="http://schemas.openxmlformats.org/officeDocument/2006/relationships/image" Target="../media/image624.png"/><Relationship Id="rId22" Type="http://schemas.openxmlformats.org/officeDocument/2006/relationships/image" Target="../media/image62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40.png"/><Relationship Id="rId21" Type="http://schemas.openxmlformats.org/officeDocument/2006/relationships/customXml" Target="../ink/ink192.xml"/><Relationship Id="rId42" Type="http://schemas.openxmlformats.org/officeDocument/2006/relationships/image" Target="../media/image648.png"/><Relationship Id="rId47" Type="http://schemas.openxmlformats.org/officeDocument/2006/relationships/customXml" Target="../ink/ink205.xml"/><Relationship Id="rId63" Type="http://schemas.openxmlformats.org/officeDocument/2006/relationships/customXml" Target="../ink/ink213.xml"/><Relationship Id="rId68" Type="http://schemas.openxmlformats.org/officeDocument/2006/relationships/image" Target="../media/image661.png"/><Relationship Id="rId84" Type="http://schemas.openxmlformats.org/officeDocument/2006/relationships/image" Target="../media/image51.png"/><Relationship Id="rId16" Type="http://schemas.openxmlformats.org/officeDocument/2006/relationships/image" Target="../media/image635.png"/><Relationship Id="rId11" Type="http://schemas.openxmlformats.org/officeDocument/2006/relationships/customXml" Target="../ink/ink187.xml"/><Relationship Id="rId32" Type="http://schemas.openxmlformats.org/officeDocument/2006/relationships/image" Target="../media/image643.png"/><Relationship Id="rId37" Type="http://schemas.openxmlformats.org/officeDocument/2006/relationships/customXml" Target="../ink/ink200.xml"/><Relationship Id="rId53" Type="http://schemas.openxmlformats.org/officeDocument/2006/relationships/customXml" Target="../ink/ink208.xml"/><Relationship Id="rId58" Type="http://schemas.openxmlformats.org/officeDocument/2006/relationships/image" Target="../media/image656.png"/><Relationship Id="rId74" Type="http://schemas.openxmlformats.org/officeDocument/2006/relationships/image" Target="../media/image664.png"/><Relationship Id="rId79" Type="http://schemas.openxmlformats.org/officeDocument/2006/relationships/customXml" Target="../ink/ink221.xml"/><Relationship Id="rId5" Type="http://schemas.openxmlformats.org/officeDocument/2006/relationships/customXml" Target="../ink/ink184.xml"/><Relationship Id="rId61" Type="http://schemas.openxmlformats.org/officeDocument/2006/relationships/customXml" Target="../ink/ink212.xml"/><Relationship Id="rId82" Type="http://schemas.openxmlformats.org/officeDocument/2006/relationships/image" Target="../media/image50.png"/><Relationship Id="rId19" Type="http://schemas.openxmlformats.org/officeDocument/2006/relationships/customXml" Target="../ink/ink191.xml"/><Relationship Id="rId14" Type="http://schemas.openxmlformats.org/officeDocument/2006/relationships/image" Target="../media/image634.png"/><Relationship Id="rId22" Type="http://schemas.openxmlformats.org/officeDocument/2006/relationships/image" Target="../media/image638.png"/><Relationship Id="rId27" Type="http://schemas.openxmlformats.org/officeDocument/2006/relationships/customXml" Target="../ink/ink195.xml"/><Relationship Id="rId30" Type="http://schemas.openxmlformats.org/officeDocument/2006/relationships/image" Target="../media/image642.png"/><Relationship Id="rId35" Type="http://schemas.openxmlformats.org/officeDocument/2006/relationships/customXml" Target="../ink/ink199.xml"/><Relationship Id="rId43" Type="http://schemas.openxmlformats.org/officeDocument/2006/relationships/customXml" Target="../ink/ink203.xml"/><Relationship Id="rId48" Type="http://schemas.openxmlformats.org/officeDocument/2006/relationships/image" Target="../media/image651.png"/><Relationship Id="rId56" Type="http://schemas.openxmlformats.org/officeDocument/2006/relationships/image" Target="../media/image655.png"/><Relationship Id="rId64" Type="http://schemas.openxmlformats.org/officeDocument/2006/relationships/image" Target="../media/image659.png"/><Relationship Id="rId69" Type="http://schemas.openxmlformats.org/officeDocument/2006/relationships/customXml" Target="../ink/ink216.xml"/><Relationship Id="rId77" Type="http://schemas.openxmlformats.org/officeDocument/2006/relationships/customXml" Target="../ink/ink220.xml"/><Relationship Id="rId8" Type="http://schemas.openxmlformats.org/officeDocument/2006/relationships/image" Target="../media/image631.png"/><Relationship Id="rId51" Type="http://schemas.openxmlformats.org/officeDocument/2006/relationships/customXml" Target="../ink/ink207.xml"/><Relationship Id="rId72" Type="http://schemas.openxmlformats.org/officeDocument/2006/relationships/image" Target="../media/image663.png"/><Relationship Id="rId80" Type="http://schemas.openxmlformats.org/officeDocument/2006/relationships/image" Target="../media/image49.png"/><Relationship Id="rId3" Type="http://schemas.openxmlformats.org/officeDocument/2006/relationships/customXml" Target="../ink/ink183.xml"/><Relationship Id="rId12" Type="http://schemas.openxmlformats.org/officeDocument/2006/relationships/image" Target="../media/image633.png"/><Relationship Id="rId17" Type="http://schemas.openxmlformats.org/officeDocument/2006/relationships/customXml" Target="../ink/ink190.xml"/><Relationship Id="rId25" Type="http://schemas.openxmlformats.org/officeDocument/2006/relationships/customXml" Target="../ink/ink194.xml"/><Relationship Id="rId33" Type="http://schemas.openxmlformats.org/officeDocument/2006/relationships/customXml" Target="../ink/ink198.xml"/><Relationship Id="rId38" Type="http://schemas.openxmlformats.org/officeDocument/2006/relationships/image" Target="../media/image646.png"/><Relationship Id="rId46" Type="http://schemas.openxmlformats.org/officeDocument/2006/relationships/image" Target="../media/image650.png"/><Relationship Id="rId59" Type="http://schemas.openxmlformats.org/officeDocument/2006/relationships/customXml" Target="../ink/ink211.xml"/><Relationship Id="rId67" Type="http://schemas.openxmlformats.org/officeDocument/2006/relationships/customXml" Target="../ink/ink215.xml"/><Relationship Id="rId20" Type="http://schemas.openxmlformats.org/officeDocument/2006/relationships/image" Target="../media/image637.png"/><Relationship Id="rId41" Type="http://schemas.openxmlformats.org/officeDocument/2006/relationships/customXml" Target="../ink/ink202.xml"/><Relationship Id="rId54" Type="http://schemas.openxmlformats.org/officeDocument/2006/relationships/image" Target="../media/image654.png"/><Relationship Id="rId62" Type="http://schemas.openxmlformats.org/officeDocument/2006/relationships/image" Target="../media/image658.png"/><Relationship Id="rId70" Type="http://schemas.openxmlformats.org/officeDocument/2006/relationships/image" Target="../media/image662.png"/><Relationship Id="rId75" Type="http://schemas.openxmlformats.org/officeDocument/2006/relationships/customXml" Target="../ink/ink219.xml"/><Relationship Id="rId83" Type="http://schemas.openxmlformats.org/officeDocument/2006/relationships/customXml" Target="../ink/ink2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15" Type="http://schemas.openxmlformats.org/officeDocument/2006/relationships/customXml" Target="../ink/ink189.xml"/><Relationship Id="rId23" Type="http://schemas.openxmlformats.org/officeDocument/2006/relationships/customXml" Target="../ink/ink193.xml"/><Relationship Id="rId28" Type="http://schemas.openxmlformats.org/officeDocument/2006/relationships/image" Target="../media/image641.png"/><Relationship Id="rId36" Type="http://schemas.openxmlformats.org/officeDocument/2006/relationships/image" Target="../media/image645.png"/><Relationship Id="rId49" Type="http://schemas.openxmlformats.org/officeDocument/2006/relationships/customXml" Target="../ink/ink206.xml"/><Relationship Id="rId57" Type="http://schemas.openxmlformats.org/officeDocument/2006/relationships/customXml" Target="../ink/ink210.xml"/><Relationship Id="rId10" Type="http://schemas.openxmlformats.org/officeDocument/2006/relationships/image" Target="../media/image632.png"/><Relationship Id="rId31" Type="http://schemas.openxmlformats.org/officeDocument/2006/relationships/customXml" Target="../ink/ink197.xml"/><Relationship Id="rId44" Type="http://schemas.openxmlformats.org/officeDocument/2006/relationships/image" Target="../media/image649.png"/><Relationship Id="rId52" Type="http://schemas.openxmlformats.org/officeDocument/2006/relationships/image" Target="../media/image653.png"/><Relationship Id="rId60" Type="http://schemas.openxmlformats.org/officeDocument/2006/relationships/image" Target="../media/image657.png"/><Relationship Id="rId65" Type="http://schemas.openxmlformats.org/officeDocument/2006/relationships/customXml" Target="../ink/ink214.xml"/><Relationship Id="rId73" Type="http://schemas.openxmlformats.org/officeDocument/2006/relationships/customXml" Target="../ink/ink218.xml"/><Relationship Id="rId78" Type="http://schemas.openxmlformats.org/officeDocument/2006/relationships/image" Target="../media/image48.png"/><Relationship Id="rId81" Type="http://schemas.openxmlformats.org/officeDocument/2006/relationships/customXml" Target="../ink/ink222.xml"/><Relationship Id="rId4" Type="http://schemas.openxmlformats.org/officeDocument/2006/relationships/image" Target="../media/image629.png"/><Relationship Id="rId9" Type="http://schemas.openxmlformats.org/officeDocument/2006/relationships/customXml" Target="../ink/ink186.xml"/><Relationship Id="rId13" Type="http://schemas.openxmlformats.org/officeDocument/2006/relationships/customXml" Target="../ink/ink188.xml"/><Relationship Id="rId18" Type="http://schemas.openxmlformats.org/officeDocument/2006/relationships/image" Target="../media/image636.png"/><Relationship Id="rId39" Type="http://schemas.openxmlformats.org/officeDocument/2006/relationships/customXml" Target="../ink/ink201.xml"/><Relationship Id="rId34" Type="http://schemas.openxmlformats.org/officeDocument/2006/relationships/image" Target="../media/image644.png"/><Relationship Id="rId50" Type="http://schemas.openxmlformats.org/officeDocument/2006/relationships/image" Target="../media/image652.png"/><Relationship Id="rId55" Type="http://schemas.openxmlformats.org/officeDocument/2006/relationships/customXml" Target="../ink/ink209.xml"/><Relationship Id="rId76" Type="http://schemas.openxmlformats.org/officeDocument/2006/relationships/image" Target="../media/image47.png"/><Relationship Id="rId7" Type="http://schemas.openxmlformats.org/officeDocument/2006/relationships/customXml" Target="../ink/ink185.xml"/><Relationship Id="rId71" Type="http://schemas.openxmlformats.org/officeDocument/2006/relationships/customXml" Target="../ink/ink217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96.xml"/><Relationship Id="rId24" Type="http://schemas.openxmlformats.org/officeDocument/2006/relationships/image" Target="../media/image639.png"/><Relationship Id="rId40" Type="http://schemas.openxmlformats.org/officeDocument/2006/relationships/image" Target="../media/image647.png"/><Relationship Id="rId45" Type="http://schemas.openxmlformats.org/officeDocument/2006/relationships/customXml" Target="../ink/ink204.xml"/><Relationship Id="rId66" Type="http://schemas.openxmlformats.org/officeDocument/2006/relationships/image" Target="../media/image66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9.xml"/><Relationship Id="rId18" Type="http://schemas.openxmlformats.org/officeDocument/2006/relationships/image" Target="../media/image672.png"/><Relationship Id="rId26" Type="http://schemas.openxmlformats.org/officeDocument/2006/relationships/image" Target="../media/image676.png"/><Relationship Id="rId39" Type="http://schemas.openxmlformats.org/officeDocument/2006/relationships/customXml" Target="../ink/ink242.xml"/><Relationship Id="rId21" Type="http://schemas.openxmlformats.org/officeDocument/2006/relationships/customXml" Target="../ink/ink233.xml"/><Relationship Id="rId34" Type="http://schemas.openxmlformats.org/officeDocument/2006/relationships/image" Target="../media/image680.png"/><Relationship Id="rId42" Type="http://schemas.openxmlformats.org/officeDocument/2006/relationships/image" Target="../media/image684.png"/><Relationship Id="rId47" Type="http://schemas.openxmlformats.org/officeDocument/2006/relationships/customXml" Target="../ink/ink246.xml"/><Relationship Id="rId50" Type="http://schemas.openxmlformats.org/officeDocument/2006/relationships/image" Target="../media/image688.png"/><Relationship Id="rId55" Type="http://schemas.openxmlformats.org/officeDocument/2006/relationships/customXml" Target="../ink/ink250.xml"/><Relationship Id="rId7" Type="http://schemas.openxmlformats.org/officeDocument/2006/relationships/customXml" Target="../ink/ink22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71.png"/><Relationship Id="rId29" Type="http://schemas.openxmlformats.org/officeDocument/2006/relationships/customXml" Target="../ink/ink237.xml"/><Relationship Id="rId11" Type="http://schemas.openxmlformats.org/officeDocument/2006/relationships/customXml" Target="../ink/ink228.xml"/><Relationship Id="rId24" Type="http://schemas.openxmlformats.org/officeDocument/2006/relationships/image" Target="../media/image675.png"/><Relationship Id="rId32" Type="http://schemas.openxmlformats.org/officeDocument/2006/relationships/image" Target="../media/image679.png"/><Relationship Id="rId37" Type="http://schemas.openxmlformats.org/officeDocument/2006/relationships/customXml" Target="../ink/ink241.xml"/><Relationship Id="rId40" Type="http://schemas.openxmlformats.org/officeDocument/2006/relationships/image" Target="../media/image683.png"/><Relationship Id="rId45" Type="http://schemas.openxmlformats.org/officeDocument/2006/relationships/customXml" Target="../ink/ink245.xml"/><Relationship Id="rId53" Type="http://schemas.openxmlformats.org/officeDocument/2006/relationships/customXml" Target="../ink/ink249.xml"/><Relationship Id="rId58" Type="http://schemas.openxmlformats.org/officeDocument/2006/relationships/image" Target="../media/image692.png"/><Relationship Id="rId5" Type="http://schemas.openxmlformats.org/officeDocument/2006/relationships/customXml" Target="../ink/ink225.xml"/><Relationship Id="rId19" Type="http://schemas.openxmlformats.org/officeDocument/2006/relationships/customXml" Target="../ink/ink232.xml"/><Relationship Id="rId4" Type="http://schemas.openxmlformats.org/officeDocument/2006/relationships/image" Target="../media/image665.png"/><Relationship Id="rId9" Type="http://schemas.openxmlformats.org/officeDocument/2006/relationships/customXml" Target="../ink/ink227.xml"/><Relationship Id="rId14" Type="http://schemas.openxmlformats.org/officeDocument/2006/relationships/image" Target="../media/image670.png"/><Relationship Id="rId22" Type="http://schemas.openxmlformats.org/officeDocument/2006/relationships/image" Target="../media/image674.png"/><Relationship Id="rId27" Type="http://schemas.openxmlformats.org/officeDocument/2006/relationships/customXml" Target="../ink/ink236.xml"/><Relationship Id="rId30" Type="http://schemas.openxmlformats.org/officeDocument/2006/relationships/image" Target="../media/image678.png"/><Relationship Id="rId35" Type="http://schemas.openxmlformats.org/officeDocument/2006/relationships/customXml" Target="../ink/ink240.xml"/><Relationship Id="rId43" Type="http://schemas.openxmlformats.org/officeDocument/2006/relationships/customXml" Target="../ink/ink244.xml"/><Relationship Id="rId48" Type="http://schemas.openxmlformats.org/officeDocument/2006/relationships/image" Target="../media/image687.png"/><Relationship Id="rId56" Type="http://schemas.openxmlformats.org/officeDocument/2006/relationships/image" Target="../media/image691.png"/><Relationship Id="rId8" Type="http://schemas.openxmlformats.org/officeDocument/2006/relationships/image" Target="../media/image667.png"/><Relationship Id="rId51" Type="http://schemas.openxmlformats.org/officeDocument/2006/relationships/customXml" Target="../ink/ink248.xml"/><Relationship Id="rId3" Type="http://schemas.openxmlformats.org/officeDocument/2006/relationships/customXml" Target="../ink/ink224.xml"/><Relationship Id="rId12" Type="http://schemas.openxmlformats.org/officeDocument/2006/relationships/image" Target="../media/image669.png"/><Relationship Id="rId17" Type="http://schemas.openxmlformats.org/officeDocument/2006/relationships/customXml" Target="../ink/ink231.xml"/><Relationship Id="rId25" Type="http://schemas.openxmlformats.org/officeDocument/2006/relationships/customXml" Target="../ink/ink235.xml"/><Relationship Id="rId33" Type="http://schemas.openxmlformats.org/officeDocument/2006/relationships/customXml" Target="../ink/ink239.xml"/><Relationship Id="rId38" Type="http://schemas.openxmlformats.org/officeDocument/2006/relationships/image" Target="../media/image682.png"/><Relationship Id="rId46" Type="http://schemas.openxmlformats.org/officeDocument/2006/relationships/image" Target="../media/image686.png"/><Relationship Id="rId20" Type="http://schemas.openxmlformats.org/officeDocument/2006/relationships/image" Target="../media/image673.png"/><Relationship Id="rId41" Type="http://schemas.openxmlformats.org/officeDocument/2006/relationships/customXml" Target="../ink/ink243.xml"/><Relationship Id="rId54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6.png"/><Relationship Id="rId15" Type="http://schemas.openxmlformats.org/officeDocument/2006/relationships/customXml" Target="../ink/ink230.xml"/><Relationship Id="rId23" Type="http://schemas.openxmlformats.org/officeDocument/2006/relationships/customXml" Target="../ink/ink234.xml"/><Relationship Id="rId28" Type="http://schemas.openxmlformats.org/officeDocument/2006/relationships/image" Target="../media/image677.png"/><Relationship Id="rId36" Type="http://schemas.openxmlformats.org/officeDocument/2006/relationships/image" Target="../media/image681.png"/><Relationship Id="rId49" Type="http://schemas.openxmlformats.org/officeDocument/2006/relationships/customXml" Target="../ink/ink247.xml"/><Relationship Id="rId57" Type="http://schemas.openxmlformats.org/officeDocument/2006/relationships/customXml" Target="../ink/ink251.xml"/><Relationship Id="rId10" Type="http://schemas.openxmlformats.org/officeDocument/2006/relationships/image" Target="../media/image668.png"/><Relationship Id="rId31" Type="http://schemas.openxmlformats.org/officeDocument/2006/relationships/customXml" Target="../ink/ink238.xml"/><Relationship Id="rId44" Type="http://schemas.openxmlformats.org/officeDocument/2006/relationships/image" Target="../media/image685.png"/><Relationship Id="rId52" Type="http://schemas.openxmlformats.org/officeDocument/2006/relationships/image" Target="../media/image68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253.xml"/><Relationship Id="rId4" Type="http://schemas.openxmlformats.org/officeDocument/2006/relationships/image" Target="../media/image6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14:cNvPr>
              <p14:cNvContentPartPr/>
              <p14:nvPr/>
            </p14:nvContentPartPr>
            <p14:xfrm>
              <a:off x="8493807" y="129927"/>
              <a:ext cx="3322080" cy="22312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2C5490F-D3A7-9C4F-E9AB-B8CBA6EF5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84807" y="121287"/>
                <a:ext cx="3339720" cy="22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E4F5DEC-8AF9-332A-22C3-507FC127D1FB}"/>
              </a:ext>
            </a:extLst>
          </p:cNvPr>
          <p:cNvGrpSpPr/>
          <p:nvPr/>
        </p:nvGrpSpPr>
        <p:grpSpPr>
          <a:xfrm>
            <a:off x="8280327" y="24807"/>
            <a:ext cx="3233880" cy="2324160"/>
            <a:chOff x="8280327" y="24807"/>
            <a:chExt cx="3233880" cy="23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14:cNvPr>
                <p14:cNvContentPartPr/>
                <p14:nvPr/>
              </p14:nvContentPartPr>
              <p14:xfrm>
                <a:off x="8847687" y="291927"/>
                <a:ext cx="321840" cy="31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131A7F-21DB-BE0E-9ED3-5B7375E79E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38687" y="283287"/>
                  <a:ext cx="3394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14:cNvPr>
                <p14:cNvContentPartPr/>
                <p14:nvPr/>
              </p14:nvContentPartPr>
              <p14:xfrm>
                <a:off x="9147567" y="462567"/>
                <a:ext cx="366120" cy="16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14BC37-6FA8-17EF-3D0D-3DFE60136E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8927" y="453567"/>
                  <a:ext cx="38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14:cNvPr>
                <p14:cNvContentPartPr/>
                <p14:nvPr/>
              </p14:nvContentPartPr>
              <p14:xfrm>
                <a:off x="9530967" y="286887"/>
                <a:ext cx="320760" cy="328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C6A2EA-833D-062D-83FB-E6532C0FF5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2327" y="278247"/>
                  <a:ext cx="338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14:cNvPr>
                <p14:cNvContentPartPr/>
                <p14:nvPr/>
              </p14:nvContentPartPr>
              <p14:xfrm>
                <a:off x="9556527" y="359247"/>
                <a:ext cx="127440" cy="1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BFCC465-4D1A-1806-987D-DF7557D163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887" y="350607"/>
                  <a:ext cx="14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14:cNvPr>
                <p14:cNvContentPartPr/>
                <p14:nvPr/>
              </p14:nvContentPartPr>
              <p14:xfrm>
                <a:off x="9920127" y="488847"/>
                <a:ext cx="173160" cy="63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863AD3-F52F-CD44-33EB-7266885885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487" y="479847"/>
                  <a:ext cx="190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14:cNvPr>
                <p14:cNvContentPartPr/>
                <p14:nvPr/>
              </p14:nvContentPartPr>
              <p14:xfrm>
                <a:off x="10128567" y="482727"/>
                <a:ext cx="176040" cy="34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FE9DAA-2937-2563-9889-78F607D6B5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9927" y="473727"/>
                  <a:ext cx="19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14:cNvPr>
                <p14:cNvContentPartPr/>
                <p14:nvPr/>
              </p14:nvContentPartPr>
              <p14:xfrm>
                <a:off x="8739687" y="807087"/>
                <a:ext cx="334080" cy="38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E23004-B859-EC96-B686-52CA24DDE76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31047" y="798087"/>
                  <a:ext cx="35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14:cNvPr>
                <p14:cNvContentPartPr/>
                <p14:nvPr/>
              </p14:nvContentPartPr>
              <p14:xfrm>
                <a:off x="8820327" y="1040007"/>
                <a:ext cx="395640" cy="138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FE11F5-3CFF-A436-38AE-4F5E304401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11687" y="1031007"/>
                  <a:ext cx="41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14:cNvPr>
                <p14:cNvContentPartPr/>
                <p14:nvPr/>
              </p14:nvContentPartPr>
              <p14:xfrm>
                <a:off x="9475167" y="854967"/>
                <a:ext cx="208080" cy="318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79D047-A4CB-98FE-7C41-13B5668585F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66527" y="846327"/>
                  <a:ext cx="225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14:cNvPr>
                <p14:cNvContentPartPr/>
                <p14:nvPr/>
              </p14:nvContentPartPr>
              <p14:xfrm>
                <a:off x="9812487" y="977007"/>
                <a:ext cx="79200" cy="146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DA51873-9837-36F4-7223-18A923CC71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03487" y="968367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14:cNvPr>
                <p14:cNvContentPartPr/>
                <p14:nvPr/>
              </p14:nvContentPartPr>
              <p14:xfrm>
                <a:off x="10025607" y="960087"/>
                <a:ext cx="749880" cy="194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191DE5-1975-BE00-5B07-D29D1F37B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16607" y="951087"/>
                  <a:ext cx="767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14:cNvPr>
                <p14:cNvContentPartPr/>
                <p14:nvPr/>
              </p14:nvContentPartPr>
              <p14:xfrm>
                <a:off x="10904727" y="773967"/>
                <a:ext cx="153720" cy="32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A30013-A5EF-AB64-B23A-9CFDEFA700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96087" y="765327"/>
                  <a:ext cx="171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14:cNvPr>
                <p14:cNvContentPartPr/>
                <p14:nvPr/>
              </p14:nvContentPartPr>
              <p14:xfrm>
                <a:off x="11198487" y="953247"/>
                <a:ext cx="315720" cy="126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C0A90-B4F0-ED4A-1522-1006E10E41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189847" y="944247"/>
                  <a:ext cx="333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14:cNvPr>
                <p14:cNvContentPartPr/>
                <p14:nvPr/>
              </p14:nvContentPartPr>
              <p14:xfrm>
                <a:off x="9273567" y="1457967"/>
                <a:ext cx="432360" cy="44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67FF67-3DF7-A3D9-23E5-B3731DCAB8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4567" y="1449327"/>
                  <a:ext cx="450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14:cNvPr>
                <p14:cNvContentPartPr/>
                <p14:nvPr/>
              </p14:nvContentPartPr>
              <p14:xfrm>
                <a:off x="9849207" y="1701327"/>
                <a:ext cx="347040" cy="65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C9D027-F101-B1FF-7F33-D82BEB2FA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0567" y="1692327"/>
                  <a:ext cx="36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14:cNvPr>
                <p14:cNvContentPartPr/>
                <p14:nvPr/>
              </p14:nvContentPartPr>
              <p14:xfrm>
                <a:off x="9889887" y="1383807"/>
                <a:ext cx="43560" cy="19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E6F8DB8-9B0E-BBF8-D0F3-DFE90DFFBF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81247" y="1375167"/>
                  <a:ext cx="61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14:cNvPr>
                <p14:cNvContentPartPr/>
                <p14:nvPr/>
              </p14:nvContentPartPr>
              <p14:xfrm>
                <a:off x="10055487" y="1369047"/>
                <a:ext cx="246960" cy="205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73001C-A5E0-9012-1726-B6ABB20C08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6847" y="1360047"/>
                  <a:ext cx="264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14:cNvPr>
                <p14:cNvContentPartPr/>
                <p14:nvPr/>
              </p14:nvContentPartPr>
              <p14:xfrm>
                <a:off x="8823927" y="1933527"/>
                <a:ext cx="196740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BA7AB54-687B-9299-705C-1354D16835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4927" y="1924527"/>
                  <a:ext cx="1985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14:cNvPr>
                <p14:cNvContentPartPr/>
                <p14:nvPr/>
              </p14:nvContentPartPr>
              <p14:xfrm>
                <a:off x="8280327" y="24807"/>
                <a:ext cx="3032640" cy="2324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162236-6ED0-26D2-B7C0-267C67D23C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71327" y="15807"/>
                  <a:ext cx="3050280" cy="234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14:cNvPr>
              <p14:cNvContentPartPr/>
              <p14:nvPr/>
            </p14:nvContentPartPr>
            <p14:xfrm>
              <a:off x="9091909" y="3144098"/>
              <a:ext cx="668160" cy="3283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6E3206D-03D8-5439-B4D4-45A2B45E9E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82909" y="3135098"/>
                <a:ext cx="685800" cy="34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161A82B-0FF8-1C73-B0B0-13CD415511DA}"/>
              </a:ext>
            </a:extLst>
          </p:cNvPr>
          <p:cNvGrpSpPr/>
          <p:nvPr/>
        </p:nvGrpSpPr>
        <p:grpSpPr>
          <a:xfrm>
            <a:off x="10945373" y="2786320"/>
            <a:ext cx="121320" cy="237240"/>
            <a:chOff x="10945373" y="2786320"/>
            <a:chExt cx="1213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14:cNvPr>
                <p14:cNvContentPartPr/>
                <p14:nvPr/>
              </p14:nvContentPartPr>
              <p14:xfrm>
                <a:off x="10963733" y="2786320"/>
                <a:ext cx="73800" cy="237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7A27DE-B126-EDA1-4500-D16F0DA1E5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55093" y="2777320"/>
                  <a:ext cx="91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14:cNvPr>
                <p14:cNvContentPartPr/>
                <p14:nvPr/>
              </p14:nvContentPartPr>
              <p14:xfrm>
                <a:off x="10945373" y="2884600"/>
                <a:ext cx="121320" cy="10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A2F7EA-4B07-413E-D016-9A1594FC86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36733" y="2875600"/>
                  <a:ext cx="138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610687" y="2519247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D5E6BEE-9051-CF20-7573-41C509426C54}"/>
                  </a:ext>
                </a:extLst>
              </p14:cNvPr>
              <p14:cNvContentPartPr/>
              <p14:nvPr/>
            </p14:nvContentPartPr>
            <p14:xfrm>
              <a:off x="7943367" y="25887"/>
              <a:ext cx="3492000" cy="23666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D5E6BEE-9051-CF20-7573-41C509426C5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34727" y="17247"/>
                <a:ext cx="3509640" cy="23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35789" y="355681"/>
            <a:ext cx="9760244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b="1" dirty="0"/>
              <a:t>Annahmen: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Wenige Firmen produzieren verschiedene Produktvarianten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Quasi-Monopole in der Produktvariante (vgl. Monopol)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Der Preis orientiert sich aber an dem Durchschnitt der Branche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und unabhängige Preise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dirty="0"/>
              <a:t>Jede Firma nimmt die Preise der anderen Firmen als gegeben   (vgl. Cournot-Wettbewerb)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Alle Firmen haben die gleiche Kostenstruktur und sehen sich der gleichen Nachfragestruktur gegenüber, auch wenn sie differenzierte Produkte herstellen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0B70C9-38D2-47BC-A939-829D82765820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FE9EED-2043-D73B-4395-407D35D784E4}"/>
                  </a:ext>
                </a:extLst>
              </p14:cNvPr>
              <p14:cNvContentPartPr/>
              <p14:nvPr/>
            </p14:nvContentPartPr>
            <p14:xfrm>
              <a:off x="764413" y="1181227"/>
              <a:ext cx="5734440" cy="136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FE9EED-2043-D73B-4395-407D35D784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413" y="1172587"/>
                <a:ext cx="57520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541BACD-4563-71FE-730D-22F9CCB18040}"/>
                  </a:ext>
                </a:extLst>
              </p14:cNvPr>
              <p14:cNvContentPartPr/>
              <p14:nvPr/>
            </p14:nvContentPartPr>
            <p14:xfrm>
              <a:off x="1143853" y="1801147"/>
              <a:ext cx="5721840" cy="65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541BACD-4563-71FE-730D-22F9CCB18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853" y="1792507"/>
                <a:ext cx="5739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AC0035F-45F5-82DA-8C1D-ECBB2CFF7628}"/>
                  </a:ext>
                </a:extLst>
              </p14:cNvPr>
              <p14:cNvContentPartPr/>
              <p14:nvPr/>
            </p14:nvContentPartPr>
            <p14:xfrm>
              <a:off x="1391173" y="3731827"/>
              <a:ext cx="5007600" cy="1022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AC0035F-45F5-82DA-8C1D-ECBB2CFF76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2533" y="3723187"/>
                <a:ext cx="50252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1760980-2CE2-7631-2045-05248F12F07A}"/>
                  </a:ext>
                </a:extLst>
              </p14:cNvPr>
              <p14:cNvContentPartPr/>
              <p14:nvPr/>
            </p14:nvContentPartPr>
            <p14:xfrm>
              <a:off x="7184293" y="4235827"/>
              <a:ext cx="2244960" cy="97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1760980-2CE2-7631-2045-05248F12F0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5653" y="4227187"/>
                <a:ext cx="226260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407D77A-4512-3E6E-59A3-00941067898F}"/>
              </a:ext>
            </a:extLst>
          </p:cNvPr>
          <p:cNvGrpSpPr/>
          <p:nvPr/>
        </p:nvGrpSpPr>
        <p:grpSpPr>
          <a:xfrm>
            <a:off x="380653" y="418747"/>
            <a:ext cx="9876960" cy="4634640"/>
            <a:chOff x="380653" y="418747"/>
            <a:chExt cx="9876960" cy="46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DB88273-47FA-63CB-4DFF-70DFBEDEBC41}"/>
                    </a:ext>
                  </a:extLst>
                </p14:cNvPr>
                <p14:cNvContentPartPr/>
                <p14:nvPr/>
              </p14:nvContentPartPr>
              <p14:xfrm>
                <a:off x="1524733" y="2615467"/>
                <a:ext cx="5060520" cy="123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DB88273-47FA-63CB-4DFF-70DFBEDEBC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16093" y="2606827"/>
                  <a:ext cx="5078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30E0302-3213-808D-5F38-9F41167BF41F}"/>
                    </a:ext>
                  </a:extLst>
                </p14:cNvPr>
                <p14:cNvContentPartPr/>
                <p14:nvPr/>
              </p14:nvContentPartPr>
              <p14:xfrm>
                <a:off x="4460173" y="2057107"/>
                <a:ext cx="2851920" cy="863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30E0302-3213-808D-5F38-9F41167BF4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1533" y="2048107"/>
                  <a:ext cx="286956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937E8E3-0303-E1C6-AB56-53665F58068E}"/>
                    </a:ext>
                  </a:extLst>
                </p14:cNvPr>
                <p14:cNvContentPartPr/>
                <p14:nvPr/>
              </p14:nvContentPartPr>
              <p14:xfrm>
                <a:off x="396133" y="418747"/>
                <a:ext cx="6182280" cy="1579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937E8E3-0303-E1C6-AB56-53665F5806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7133" y="409747"/>
                  <a:ext cx="6199920" cy="15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90EC152-F7CE-C11C-036C-A050AA1A4290}"/>
                    </a:ext>
                  </a:extLst>
                </p14:cNvPr>
                <p14:cNvContentPartPr/>
                <p14:nvPr/>
              </p14:nvContentPartPr>
              <p14:xfrm>
                <a:off x="380653" y="871627"/>
                <a:ext cx="9876960" cy="4181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90EC152-F7CE-C11C-036C-A050AA1A42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2013" y="862627"/>
                  <a:ext cx="9894600" cy="419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655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357992"/>
            <a:ext cx="12019878" cy="60481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/>
              <a:t>Nachfragefunktion (Annahmen):</a:t>
            </a:r>
          </a:p>
          <a:p>
            <a:endParaRPr lang="de-DE" sz="2000" dirty="0"/>
          </a:p>
          <a:p>
            <a:r>
              <a:rPr lang="de-DE" sz="2000" dirty="0"/>
              <a:t>x = S(1/n –b(p-P))</a:t>
            </a:r>
          </a:p>
          <a:p>
            <a:endParaRPr lang="de-DE" sz="2000" dirty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größer</a:t>
            </a:r>
            <a:r>
              <a:rPr lang="en-US" sz="2000" dirty="0"/>
              <a:t> die </a:t>
            </a:r>
            <a:r>
              <a:rPr lang="en-US" sz="2000" dirty="0" err="1"/>
              <a:t>Branche</a:t>
            </a:r>
            <a:r>
              <a:rPr lang="en-US" sz="2000" dirty="0"/>
              <a:t> (S):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Nachfrage</a:t>
            </a:r>
            <a:r>
              <a:rPr lang="en-US" sz="2000" dirty="0"/>
              <a:t> </a:t>
            </a:r>
            <a:r>
              <a:rPr lang="en-US" sz="2000" dirty="0" err="1"/>
              <a:t>steigt</a:t>
            </a:r>
            <a:r>
              <a:rPr lang="en-US" sz="2000" dirty="0"/>
              <a:t> je </a:t>
            </a:r>
            <a:r>
              <a:rPr lang="en-US" sz="2000" dirty="0" err="1"/>
              <a:t>höher</a:t>
            </a:r>
            <a:r>
              <a:rPr lang="en-US" sz="2000" dirty="0"/>
              <a:t> </a:t>
            </a:r>
            <a:r>
              <a:rPr lang="en-US" sz="2000"/>
              <a:t>der Preis </a:t>
            </a:r>
            <a:r>
              <a:rPr lang="en-US" sz="2000" dirty="0"/>
              <a:t>der </a:t>
            </a:r>
            <a:r>
              <a:rPr lang="en-US" sz="2000" dirty="0" err="1"/>
              <a:t>Konkurrenten</a:t>
            </a:r>
            <a:r>
              <a:rPr lang="en-US" sz="2000" dirty="0"/>
              <a:t> (P).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Falls p = P, </a:t>
            </a:r>
            <a:r>
              <a:rPr lang="en-US" sz="2000" dirty="0" err="1"/>
              <a:t>verkaufen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den </a:t>
            </a:r>
            <a:r>
              <a:rPr lang="en-US" sz="2000" dirty="0" err="1"/>
              <a:t>Anteil</a:t>
            </a:r>
            <a:r>
              <a:rPr lang="en-US" sz="2000" dirty="0"/>
              <a:t> S/n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mehr</a:t>
            </a:r>
            <a:r>
              <a:rPr lang="en-US" sz="2000" dirty="0"/>
              <a:t> der </a:t>
            </a:r>
            <a:r>
              <a:rPr lang="en-US" sz="2000" err="1"/>
              <a:t>eigene</a:t>
            </a:r>
            <a:r>
              <a:rPr lang="en-US" sz="2000"/>
              <a:t> Preis </a:t>
            </a:r>
            <a:r>
              <a:rPr lang="en-US" sz="2000" dirty="0"/>
              <a:t>(p) </a:t>
            </a:r>
            <a:r>
              <a:rPr lang="en-US" sz="2000"/>
              <a:t>den Durchschittspreis </a:t>
            </a:r>
            <a:r>
              <a:rPr lang="en-US" sz="2000" dirty="0"/>
              <a:t>(P) </a:t>
            </a:r>
            <a:r>
              <a:rPr lang="en-US" sz="2000" dirty="0" err="1"/>
              <a:t>übersteigt</a:t>
            </a:r>
            <a:r>
              <a:rPr lang="en-US" sz="2000" dirty="0"/>
              <a:t>,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der </a:t>
            </a:r>
            <a:r>
              <a:rPr lang="en-US" sz="2000" dirty="0" err="1"/>
              <a:t>Marktanteil</a:t>
            </a:r>
            <a:r>
              <a:rPr lang="en-US" sz="2000" dirty="0"/>
              <a:t> der Firma.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Branchengröße</a:t>
            </a:r>
            <a:r>
              <a:rPr lang="en-US" sz="2000" dirty="0"/>
              <a:t> (S) </a:t>
            </a:r>
            <a:r>
              <a:rPr lang="en-US" sz="2000" dirty="0" err="1"/>
              <a:t>hängt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err="1"/>
              <a:t>vom</a:t>
            </a:r>
            <a:r>
              <a:rPr lang="en-US" sz="2000"/>
              <a:t> Preis </a:t>
            </a:r>
            <a:r>
              <a:rPr lang="en-US" sz="2000" dirty="0"/>
              <a:t>ab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C0CEF-E713-4B93-A038-8D3E97CD89C9}"/>
              </a:ext>
            </a:extLst>
          </p:cNvPr>
          <p:cNvSpPr txBox="1"/>
          <p:nvPr/>
        </p:nvSpPr>
        <p:spPr>
          <a:xfrm>
            <a:off x="2260650" y="745269"/>
            <a:ext cx="368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S = </a:t>
            </a:r>
            <a:r>
              <a:rPr lang="en-US" dirty="0" err="1"/>
              <a:t>Absatzmenge</a:t>
            </a:r>
            <a:r>
              <a:rPr lang="en-US" dirty="0"/>
              <a:t> der </a:t>
            </a:r>
            <a:r>
              <a:rPr lang="en-US" dirty="0" err="1"/>
              <a:t>Branche</a:t>
            </a:r>
            <a:endParaRPr lang="en-US" dirty="0"/>
          </a:p>
          <a:p>
            <a:r>
              <a:rPr lang="en-US" dirty="0"/>
              <a:t>n =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Firmen</a:t>
            </a:r>
            <a:r>
              <a:rPr lang="en-US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096000" y="7528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 </a:t>
            </a:r>
            <a:r>
              <a:rPr lang="en-US"/>
              <a:t>= Preis </a:t>
            </a:r>
            <a:r>
              <a:rPr lang="en-US" dirty="0"/>
              <a:t>der </a:t>
            </a:r>
            <a:r>
              <a:rPr lang="en-US" dirty="0" err="1"/>
              <a:t>einzelnen</a:t>
            </a:r>
            <a:r>
              <a:rPr lang="en-US" dirty="0"/>
              <a:t> Firma</a:t>
            </a:r>
          </a:p>
          <a:p>
            <a:r>
              <a:rPr lang="en-US" dirty="0"/>
              <a:t>P </a:t>
            </a:r>
            <a:r>
              <a:rPr lang="en-US"/>
              <a:t>= Durchschnittspreis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endParaRPr lang="en-US" dirty="0"/>
          </a:p>
          <a:p>
            <a:r>
              <a:rPr lang="en-US" dirty="0"/>
              <a:t>b = Parameter </a:t>
            </a:r>
            <a:r>
              <a:rPr lang="en-US"/>
              <a:t>der Preissensitivität </a:t>
            </a:r>
            <a:r>
              <a:rPr lang="en-US" dirty="0"/>
              <a:t>(b&gt;0) 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266C138-C695-4821-A2FE-AF46DD40618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AA4B958-4F1D-934A-021A-F271FA3C2FF6}"/>
                  </a:ext>
                </a:extLst>
              </p14:cNvPr>
              <p14:cNvContentPartPr/>
              <p14:nvPr/>
            </p14:nvContentPartPr>
            <p14:xfrm>
              <a:off x="540493" y="1347907"/>
              <a:ext cx="1465920" cy="102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AA4B958-4F1D-934A-021A-F271FA3C2F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493" y="1339267"/>
                <a:ext cx="148356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8AF6024-19D5-6EAC-CF8A-0C00856E842A}"/>
              </a:ext>
            </a:extLst>
          </p:cNvPr>
          <p:cNvGrpSpPr/>
          <p:nvPr/>
        </p:nvGrpSpPr>
        <p:grpSpPr>
          <a:xfrm>
            <a:off x="9580813" y="166747"/>
            <a:ext cx="513360" cy="272520"/>
            <a:chOff x="9580813" y="166747"/>
            <a:chExt cx="51336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B51AF34-1B58-2F9E-86EB-04ED84E582F8}"/>
                    </a:ext>
                  </a:extLst>
                </p14:cNvPr>
                <p14:cNvContentPartPr/>
                <p14:nvPr/>
              </p14:nvContentPartPr>
              <p14:xfrm>
                <a:off x="9581173" y="220747"/>
                <a:ext cx="30240" cy="218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B51AF34-1B58-2F9E-86EB-04ED84E582F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72533" y="211747"/>
                  <a:ext cx="47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6A161F-E5B9-21D3-69F2-A00FDE24F582}"/>
                    </a:ext>
                  </a:extLst>
                </p14:cNvPr>
                <p14:cNvContentPartPr/>
                <p14:nvPr/>
              </p14:nvContentPartPr>
              <p14:xfrm>
                <a:off x="9580813" y="203827"/>
                <a:ext cx="114840" cy="179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6A161F-E5B9-21D3-69F2-A00FDE24F5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72173" y="194827"/>
                  <a:ext cx="132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F170E8-3D8D-56B0-DF8C-19F6C581BF0A}"/>
                    </a:ext>
                  </a:extLst>
                </p14:cNvPr>
                <p14:cNvContentPartPr/>
                <p14:nvPr/>
              </p14:nvContentPartPr>
              <p14:xfrm>
                <a:off x="9773413" y="166747"/>
                <a:ext cx="194400" cy="224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F170E8-3D8D-56B0-DF8C-19F6C581BF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64773" y="158107"/>
                  <a:ext cx="21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AF13607-D78A-FE24-841D-23B803DB708E}"/>
                    </a:ext>
                  </a:extLst>
                </p14:cNvPr>
                <p14:cNvContentPartPr/>
                <p14:nvPr/>
              </p14:nvContentPartPr>
              <p14:xfrm>
                <a:off x="9886813" y="184027"/>
                <a:ext cx="207360" cy="195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AF13607-D78A-FE24-841D-23B803DB708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77813" y="175387"/>
                  <a:ext cx="2250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41A96FB-8E76-D258-349A-2BECE422BBCF}"/>
              </a:ext>
            </a:extLst>
          </p:cNvPr>
          <p:cNvGrpSpPr/>
          <p:nvPr/>
        </p:nvGrpSpPr>
        <p:grpSpPr>
          <a:xfrm>
            <a:off x="10263373" y="254947"/>
            <a:ext cx="139320" cy="99720"/>
            <a:chOff x="10263373" y="254947"/>
            <a:chExt cx="13932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4A6A47D-881D-44FD-AF27-9D762F4FBD20}"/>
                    </a:ext>
                  </a:extLst>
                </p14:cNvPr>
                <p14:cNvContentPartPr/>
                <p14:nvPr/>
              </p14:nvContentPartPr>
              <p14:xfrm>
                <a:off x="10264093" y="254947"/>
                <a:ext cx="138600" cy="21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4A6A47D-881D-44FD-AF27-9D762F4FBD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55093" y="246307"/>
                  <a:ext cx="156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55E4156-E0A2-B603-082D-FC4FAA18DADE}"/>
                    </a:ext>
                  </a:extLst>
                </p14:cNvPr>
                <p14:cNvContentPartPr/>
                <p14:nvPr/>
              </p14:nvContentPartPr>
              <p14:xfrm>
                <a:off x="10263373" y="332347"/>
                <a:ext cx="113400" cy="22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55E4156-E0A2-B603-082D-FC4FAA18DA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54733" y="323707"/>
                  <a:ext cx="1310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0586DC1-56F6-0D1E-E50A-A8A3279D7EC4}"/>
              </a:ext>
            </a:extLst>
          </p:cNvPr>
          <p:cNvGrpSpPr/>
          <p:nvPr/>
        </p:nvGrpSpPr>
        <p:grpSpPr>
          <a:xfrm>
            <a:off x="10538773" y="142267"/>
            <a:ext cx="950040" cy="228960"/>
            <a:chOff x="10538773" y="142267"/>
            <a:chExt cx="9500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E558010-8B04-1227-E27F-9180E748FFBA}"/>
                    </a:ext>
                  </a:extLst>
                </p14:cNvPr>
                <p14:cNvContentPartPr/>
                <p14:nvPr/>
              </p14:nvContentPartPr>
              <p14:xfrm>
                <a:off x="10538773" y="145867"/>
                <a:ext cx="161280" cy="225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E558010-8B04-1227-E27F-9180E748FF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30133" y="136867"/>
                  <a:ext cx="178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874E841-E3F8-E16C-D524-B2E688FA4A11}"/>
                    </a:ext>
                  </a:extLst>
                </p14:cNvPr>
                <p14:cNvContentPartPr/>
                <p14:nvPr/>
              </p14:nvContentPartPr>
              <p14:xfrm>
                <a:off x="10587373" y="147307"/>
                <a:ext cx="180720" cy="196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874E841-E3F8-E16C-D524-B2E688FA4A1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78373" y="138667"/>
                  <a:ext cx="19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6E13A1-E236-18AB-17CE-C21F2B7D0E5F}"/>
                    </a:ext>
                  </a:extLst>
                </p14:cNvPr>
                <p14:cNvContentPartPr/>
                <p14:nvPr/>
              </p14:nvContentPartPr>
              <p14:xfrm>
                <a:off x="10831453" y="163507"/>
                <a:ext cx="332640" cy="150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6E13A1-E236-18AB-17CE-C21F2B7D0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22813" y="154867"/>
                  <a:ext cx="350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F078905-0043-CC8E-C0F9-106302100A99}"/>
                    </a:ext>
                  </a:extLst>
                </p14:cNvPr>
                <p14:cNvContentPartPr/>
                <p14:nvPr/>
              </p14:nvContentPartPr>
              <p14:xfrm>
                <a:off x="11063293" y="142267"/>
                <a:ext cx="206640" cy="214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F078905-0043-CC8E-C0F9-106302100A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4653" y="133267"/>
                  <a:ext cx="224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1B9DD86-105D-F9B0-63DB-50372E45DA6E}"/>
                    </a:ext>
                  </a:extLst>
                </p14:cNvPr>
                <p14:cNvContentPartPr/>
                <p14:nvPr/>
              </p14:nvContentPartPr>
              <p14:xfrm>
                <a:off x="11335093" y="178267"/>
                <a:ext cx="153720" cy="173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1B9DD86-105D-F9B0-63DB-50372E45DA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26093" y="169627"/>
                  <a:ext cx="171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73C7B29-7F7B-6512-7031-004551618256}"/>
                    </a:ext>
                  </a:extLst>
                </p14:cNvPr>
                <p14:cNvContentPartPr/>
                <p14:nvPr/>
              </p14:nvContentPartPr>
              <p14:xfrm>
                <a:off x="11321773" y="184747"/>
                <a:ext cx="160560" cy="140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73C7B29-7F7B-6512-7031-0045516182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13133" y="175747"/>
                  <a:ext cx="178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CBB76CA0-813C-F628-B6BD-8E8FB61371BD}"/>
              </a:ext>
            </a:extLst>
          </p:cNvPr>
          <p:cNvGrpSpPr/>
          <p:nvPr/>
        </p:nvGrpSpPr>
        <p:grpSpPr>
          <a:xfrm>
            <a:off x="10464613" y="462667"/>
            <a:ext cx="1532520" cy="909000"/>
            <a:chOff x="10464613" y="462667"/>
            <a:chExt cx="153252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76F2236-B8F5-E43E-9125-D4F644FEFC17}"/>
                    </a:ext>
                  </a:extLst>
                </p14:cNvPr>
                <p14:cNvContentPartPr/>
                <p14:nvPr/>
              </p14:nvContentPartPr>
              <p14:xfrm>
                <a:off x="10847293" y="612067"/>
                <a:ext cx="30960" cy="539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76F2236-B8F5-E43E-9125-D4F644FEFC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8653" y="603427"/>
                  <a:ext cx="486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206457C-4849-C324-91BD-EEE18F0F9F4D}"/>
                    </a:ext>
                  </a:extLst>
                </p14:cNvPr>
                <p14:cNvContentPartPr/>
                <p14:nvPr/>
              </p14:nvContentPartPr>
              <p14:xfrm>
                <a:off x="10630213" y="998707"/>
                <a:ext cx="123480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206457C-4849-C324-91BD-EEE18F0F9F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21573" y="990067"/>
                  <a:ext cx="1252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E5AF59E-B0F9-B1EA-E901-7F99258BC28A}"/>
                    </a:ext>
                  </a:extLst>
                </p14:cNvPr>
                <p14:cNvContentPartPr/>
                <p14:nvPr/>
              </p14:nvContentPartPr>
              <p14:xfrm>
                <a:off x="11769613" y="890347"/>
                <a:ext cx="227520" cy="246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E5AF59E-B0F9-B1EA-E901-7F99258BC2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60973" y="881707"/>
                  <a:ext cx="245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35FA86D-2F27-6471-965A-7A261791B01F}"/>
                    </a:ext>
                  </a:extLst>
                </p14:cNvPr>
                <p14:cNvContentPartPr/>
                <p14:nvPr/>
              </p14:nvContentPartPr>
              <p14:xfrm>
                <a:off x="10591333" y="462667"/>
                <a:ext cx="417240" cy="280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35FA86D-2F27-6471-965A-7A261791B0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2333" y="454027"/>
                  <a:ext cx="434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1236A2C-C951-98D1-9EF7-CBC9A2CA89D2}"/>
                    </a:ext>
                  </a:extLst>
                </p14:cNvPr>
                <p14:cNvContentPartPr/>
                <p14:nvPr/>
              </p14:nvContentPartPr>
              <p14:xfrm>
                <a:off x="10865293" y="713227"/>
                <a:ext cx="537480" cy="358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1236A2C-C951-98D1-9EF7-CBC9A2CA89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56293" y="704227"/>
                  <a:ext cx="5551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2389774-7056-80AF-1DAB-A6551CDF3788}"/>
                    </a:ext>
                  </a:extLst>
                </p14:cNvPr>
                <p14:cNvContentPartPr/>
                <p14:nvPr/>
              </p14:nvContentPartPr>
              <p14:xfrm>
                <a:off x="10464613" y="525307"/>
                <a:ext cx="109080" cy="29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2389774-7056-80AF-1DAB-A6551CDF37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55973" y="516667"/>
                  <a:ext cx="126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4256D34-F151-DCE7-B1EB-ECA2A46D49DA}"/>
                    </a:ext>
                  </a:extLst>
                </p14:cNvPr>
                <p14:cNvContentPartPr/>
                <p14:nvPr/>
              </p14:nvContentPartPr>
              <p14:xfrm>
                <a:off x="11692933" y="1170067"/>
                <a:ext cx="191520" cy="201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4256D34-F151-DCE7-B1EB-ECA2A46D49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84293" y="1161067"/>
                  <a:ext cx="20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6E910CA-1731-9288-E0F7-C37A6D8FAFAF}"/>
                    </a:ext>
                  </a:extLst>
                </p14:cNvPr>
                <p14:cNvContentPartPr/>
                <p14:nvPr/>
              </p14:nvContentPartPr>
              <p14:xfrm>
                <a:off x="11717053" y="1195267"/>
                <a:ext cx="145440" cy="94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6E910CA-1731-9288-E0F7-C37A6D8FAF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08413" y="1186267"/>
                  <a:ext cx="163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77E435F-E1B9-F40B-33B3-E4EB28E68D76}"/>
                    </a:ext>
                  </a:extLst>
                </p14:cNvPr>
                <p14:cNvContentPartPr/>
                <p14:nvPr/>
              </p14:nvContentPartPr>
              <p14:xfrm>
                <a:off x="11200453" y="642307"/>
                <a:ext cx="172800" cy="214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77E435F-E1B9-F40B-33B3-E4EB28E68D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91813" y="633667"/>
                  <a:ext cx="19044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4D21EDF-C722-A032-4887-FFF8BFCCF1BD}"/>
                  </a:ext>
                </a:extLst>
              </p14:cNvPr>
              <p14:cNvContentPartPr/>
              <p14:nvPr/>
            </p14:nvContentPartPr>
            <p14:xfrm>
              <a:off x="386773" y="983587"/>
              <a:ext cx="213840" cy="392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4D21EDF-C722-A032-4887-FFF8BFCCF1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7773" y="974947"/>
                <a:ext cx="2314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5805AFD-65DB-093B-460A-F066A48286C7}"/>
                  </a:ext>
                </a:extLst>
              </p14:cNvPr>
              <p14:cNvContentPartPr/>
              <p14:nvPr/>
            </p14:nvContentPartPr>
            <p14:xfrm>
              <a:off x="2655133" y="1306507"/>
              <a:ext cx="2649600" cy="313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5805AFD-65DB-093B-460A-F066A48286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46493" y="1297867"/>
                <a:ext cx="26672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A7498F9-8E5F-C0AA-ED65-3505C03BB135}"/>
                  </a:ext>
                </a:extLst>
              </p14:cNvPr>
              <p14:cNvContentPartPr/>
              <p14:nvPr/>
            </p14:nvContentPartPr>
            <p14:xfrm>
              <a:off x="1366693" y="972427"/>
              <a:ext cx="428760" cy="409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A7498F9-8E5F-C0AA-ED65-3505C03BB1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57693" y="963427"/>
                <a:ext cx="4464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CCC5C0B-E008-341E-A582-1363DB637DBF}"/>
                  </a:ext>
                </a:extLst>
              </p14:cNvPr>
              <p14:cNvContentPartPr/>
              <p14:nvPr/>
            </p14:nvContentPartPr>
            <p14:xfrm>
              <a:off x="1330693" y="946147"/>
              <a:ext cx="440640" cy="469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CCC5C0B-E008-341E-A582-1363DB637DB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21693" y="937147"/>
                <a:ext cx="45828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AA4B88F-C51A-4ED7-7AAE-D9DE9AD7873E}"/>
              </a:ext>
            </a:extLst>
          </p:cNvPr>
          <p:cNvGrpSpPr/>
          <p:nvPr/>
        </p:nvGrpSpPr>
        <p:grpSpPr>
          <a:xfrm>
            <a:off x="628693" y="646267"/>
            <a:ext cx="6042600" cy="1503360"/>
            <a:chOff x="628693" y="646267"/>
            <a:chExt cx="604260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2BC6DF0-BCB5-61BD-0A45-68BC989D58C1}"/>
                    </a:ext>
                  </a:extLst>
                </p14:cNvPr>
                <p14:cNvContentPartPr/>
                <p14:nvPr/>
              </p14:nvContentPartPr>
              <p14:xfrm>
                <a:off x="628693" y="1020307"/>
                <a:ext cx="405720" cy="349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2BC6DF0-BCB5-61BD-0A45-68BC989D58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9693" y="1011307"/>
                  <a:ext cx="423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2302D4-45D0-74C3-CD08-890DCB85579F}"/>
                    </a:ext>
                  </a:extLst>
                </p14:cNvPr>
                <p14:cNvContentPartPr/>
                <p14:nvPr/>
              </p14:nvContentPartPr>
              <p14:xfrm>
                <a:off x="2262733" y="1350067"/>
                <a:ext cx="527040" cy="340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2302D4-45D0-74C3-CD08-890DCB8557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54093" y="1341067"/>
                  <a:ext cx="544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BE132D-EE1B-544D-606A-EA4456391773}"/>
                    </a:ext>
                  </a:extLst>
                </p14:cNvPr>
                <p14:cNvContentPartPr/>
                <p14:nvPr/>
              </p14:nvContentPartPr>
              <p14:xfrm>
                <a:off x="1470013" y="646267"/>
                <a:ext cx="5127840" cy="424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BE132D-EE1B-544D-606A-EA44563917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61373" y="637267"/>
                  <a:ext cx="51454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7C845FB-6888-DB8B-7BAC-7525EFB26AB5}"/>
                    </a:ext>
                  </a:extLst>
                </p14:cNvPr>
                <p14:cNvContentPartPr/>
                <p14:nvPr/>
              </p14:nvContentPartPr>
              <p14:xfrm>
                <a:off x="6467893" y="774787"/>
                <a:ext cx="203400" cy="125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7C845FB-6888-DB8B-7BAC-7525EFB26A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58893" y="766147"/>
                  <a:ext cx="221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9690C4A-1A97-95F5-562C-98D2C7940FD2}"/>
                    </a:ext>
                  </a:extLst>
                </p14:cNvPr>
                <p14:cNvContentPartPr/>
                <p14:nvPr/>
              </p14:nvContentPartPr>
              <p14:xfrm>
                <a:off x="1815613" y="1303627"/>
                <a:ext cx="4232520" cy="846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9690C4A-1A97-95F5-562C-98D2C7940FD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06613" y="1294627"/>
                  <a:ext cx="425016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0C214E-FA7F-C65B-AD7F-97CC57FC4E14}"/>
                    </a:ext>
                  </a:extLst>
                </p14:cNvPr>
                <p14:cNvContentPartPr/>
                <p14:nvPr/>
              </p14:nvContentPartPr>
              <p14:xfrm>
                <a:off x="5985493" y="1305787"/>
                <a:ext cx="167040" cy="104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0C214E-FA7F-C65B-AD7F-97CC57FC4E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76853" y="1297147"/>
                  <a:ext cx="18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E4C8760-8CE4-B9F8-C5AF-F8855B771454}"/>
                    </a:ext>
                  </a:extLst>
                </p14:cNvPr>
                <p14:cNvContentPartPr/>
                <p14:nvPr/>
              </p14:nvContentPartPr>
              <p14:xfrm>
                <a:off x="1143493" y="1000867"/>
                <a:ext cx="169560" cy="364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E4C8760-8CE4-B9F8-C5AF-F8855B7714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4853" y="991867"/>
                  <a:ext cx="187200" cy="38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7835C76-B263-57FB-DA05-B6A14C30EC03}"/>
                  </a:ext>
                </a:extLst>
              </p14:cNvPr>
              <p14:cNvContentPartPr/>
              <p14:nvPr/>
            </p14:nvContentPartPr>
            <p14:xfrm>
              <a:off x="9437533" y="1647067"/>
              <a:ext cx="415080" cy="62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7835C76-B263-57FB-DA05-B6A14C30EC0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28533" y="1638067"/>
                <a:ext cx="432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05CF00F-A217-2B84-2E7C-E4CF96EB7271}"/>
                  </a:ext>
                </a:extLst>
              </p14:cNvPr>
              <p14:cNvContentPartPr/>
              <p14:nvPr/>
            </p14:nvContentPartPr>
            <p14:xfrm>
              <a:off x="50533" y="1333867"/>
              <a:ext cx="146880" cy="468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05CF00F-A217-2B84-2E7C-E4CF96EB727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533" y="1325227"/>
                <a:ext cx="16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6D0D27A-39FC-8551-B3D2-2E10C055D8FB}"/>
                  </a:ext>
                </a:extLst>
              </p14:cNvPr>
              <p14:cNvContentPartPr/>
              <p14:nvPr/>
            </p14:nvContentPartPr>
            <p14:xfrm>
              <a:off x="86367" y="1371796"/>
              <a:ext cx="1701720" cy="81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6D0D27A-39FC-8551-B3D2-2E10C055D8F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367" y="1362796"/>
                <a:ext cx="17193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4308A05-4E81-750D-54CB-614CE90842C6}"/>
                  </a:ext>
                </a:extLst>
              </p14:cNvPr>
              <p14:cNvContentPartPr/>
              <p14:nvPr/>
            </p14:nvContentPartPr>
            <p14:xfrm>
              <a:off x="1569927" y="1014676"/>
              <a:ext cx="166320" cy="297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4308A05-4E81-750D-54CB-614CE90842C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60927" y="1005676"/>
                <a:ext cx="1839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CE34003-BB07-DD97-4F24-2719E3D7B491}"/>
                  </a:ext>
                </a:extLst>
              </p14:cNvPr>
              <p14:cNvContentPartPr/>
              <p14:nvPr/>
            </p14:nvContentPartPr>
            <p14:xfrm>
              <a:off x="1370847" y="1350916"/>
              <a:ext cx="134280" cy="50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CE34003-BB07-DD97-4F24-2719E3D7B49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62207" y="1341916"/>
                <a:ext cx="151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77003F1-B47A-7199-0594-E1E478BF18E2}"/>
                  </a:ext>
                </a:extLst>
              </p14:cNvPr>
              <p14:cNvContentPartPr/>
              <p14:nvPr/>
            </p14:nvContentPartPr>
            <p14:xfrm>
              <a:off x="1392447" y="1337596"/>
              <a:ext cx="122040" cy="23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7003F1-B47A-7199-0594-E1E478BF18E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383807" y="1328596"/>
                <a:ext cx="139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1C504AC2-DB24-9A4B-54DE-77E5AD00F493}"/>
                  </a:ext>
                </a:extLst>
              </p14:cNvPr>
              <p14:cNvContentPartPr/>
              <p14:nvPr/>
            </p14:nvContentPartPr>
            <p14:xfrm>
              <a:off x="84207" y="1354156"/>
              <a:ext cx="142200" cy="432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1C504AC2-DB24-9A4B-54DE-77E5AD00F49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5567" y="1345516"/>
                <a:ext cx="159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56A4871F-B78A-D5F6-6494-94AF761EF12C}"/>
                  </a:ext>
                </a:extLst>
              </p14:cNvPr>
              <p14:cNvContentPartPr/>
              <p14:nvPr/>
            </p14:nvContentPartPr>
            <p14:xfrm>
              <a:off x="637167" y="954916"/>
              <a:ext cx="421920" cy="473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56A4871F-B78A-D5F6-6494-94AF761EF12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8527" y="946276"/>
                <a:ext cx="43956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0683302-6F9A-641E-9381-B1AE8082DB3B}"/>
                  </a:ext>
                </a:extLst>
              </p14:cNvPr>
              <p14:cNvContentPartPr/>
              <p14:nvPr/>
            </p14:nvContentPartPr>
            <p14:xfrm>
              <a:off x="383367" y="968596"/>
              <a:ext cx="195480" cy="4701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0683302-6F9A-641E-9381-B1AE8082DB3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74367" y="959596"/>
                <a:ext cx="21312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15C1C80-75F4-274F-7B9C-7054E511F141}"/>
                  </a:ext>
                </a:extLst>
              </p14:cNvPr>
              <p14:cNvContentPartPr/>
              <p14:nvPr/>
            </p14:nvContentPartPr>
            <p14:xfrm>
              <a:off x="1158447" y="894436"/>
              <a:ext cx="688320" cy="6004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15C1C80-75F4-274F-7B9C-7054E511F14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49807" y="885796"/>
                <a:ext cx="705960" cy="6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82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6167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60477"/>
            <a:ext cx="12192000" cy="13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Durchschnittskosten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Da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symmetrisch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, </a:t>
            </a:r>
            <a:r>
              <a:rPr lang="en-US" sz="2400" dirty="0" err="1"/>
              <a:t>müssen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Gleichgewicht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zum</a:t>
            </a:r>
            <a:r>
              <a:rPr lang="en-US" sz="2400" dirty="0"/>
              <a:t> </a:t>
            </a:r>
            <a:r>
              <a:rPr lang="en-US" sz="2400" err="1"/>
              <a:t>gleichen</a:t>
            </a:r>
            <a:r>
              <a:rPr lang="en-US" sz="2400"/>
              <a:t> Preis </a:t>
            </a:r>
            <a:r>
              <a:rPr lang="en-US" sz="2400" dirty="0" err="1"/>
              <a:t>produzieren</a:t>
            </a:r>
            <a:endParaRPr lang="en-US" sz="2400" dirty="0"/>
          </a:p>
          <a:p>
            <a:r>
              <a:rPr lang="en-US" sz="2400" dirty="0"/>
              <a:t>				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</a:p>
          <a:p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1030965" y="1639503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p*=p=P</a:t>
            </a:r>
          </a:p>
        </p:txBody>
      </p:sp>
      <p:sp>
        <p:nvSpPr>
          <p:cNvPr id="5" name="Rechteck 4"/>
          <p:cNvSpPr/>
          <p:nvPr/>
        </p:nvSpPr>
        <p:spPr>
          <a:xfrm>
            <a:off x="870138" y="2625526"/>
            <a:ext cx="7405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Einsetzen</a:t>
            </a:r>
            <a:r>
              <a:rPr lang="en-US" sz="2000" dirty="0"/>
              <a:t> in die </a:t>
            </a:r>
            <a:r>
              <a:rPr lang="en-US" sz="2000" dirty="0" err="1"/>
              <a:t>Kostenfunktion</a:t>
            </a:r>
            <a:r>
              <a:rPr lang="en-US" sz="2000" dirty="0"/>
              <a:t> </a:t>
            </a:r>
            <a:r>
              <a:rPr lang="en-US" sz="2000" dirty="0" err="1"/>
              <a:t>liefert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:</a:t>
            </a:r>
          </a:p>
        </p:txBody>
      </p:sp>
      <p:sp>
        <p:nvSpPr>
          <p:cNvPr id="6" name="Rechteck 5"/>
          <p:cNvSpPr/>
          <p:nvPr/>
        </p:nvSpPr>
        <p:spPr>
          <a:xfrm>
            <a:off x="40454" y="5199804"/>
            <a:ext cx="86491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mehr</a:t>
            </a:r>
            <a:r>
              <a:rPr lang="en-US" sz="2000" dirty="0"/>
              <a:t> </a:t>
            </a:r>
            <a:r>
              <a:rPr lang="en-US" sz="2000" dirty="0" err="1"/>
              <a:t>Firmen</a:t>
            </a:r>
            <a:r>
              <a:rPr lang="en-US" sz="2000" dirty="0"/>
              <a:t> n in der Branche, um so </a:t>
            </a:r>
            <a:r>
              <a:rPr lang="en-US" sz="2000" dirty="0" err="1"/>
              <a:t>kleiner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der </a:t>
            </a:r>
            <a:r>
              <a:rPr lang="en-US" sz="2000" dirty="0" err="1"/>
              <a:t>Anteil</a:t>
            </a:r>
            <a:r>
              <a:rPr lang="en-US" sz="2000" dirty="0"/>
              <a:t> </a:t>
            </a:r>
            <a:r>
              <a:rPr lang="en-US" sz="2000" dirty="0" err="1"/>
              <a:t>jeder</a:t>
            </a:r>
            <a:r>
              <a:rPr lang="en-US" sz="2000" dirty="0"/>
              <a:t> 	</a:t>
            </a:r>
            <a:r>
              <a:rPr lang="en-US" sz="2000" dirty="0" err="1"/>
              <a:t>Firma</a:t>
            </a:r>
            <a:r>
              <a:rPr lang="en-US" sz="2000" dirty="0"/>
              <a:t> am </a:t>
            </a:r>
            <a:r>
              <a:rPr lang="en-US" sz="2000" dirty="0" err="1"/>
              <a:t>Branchenumsatz</a:t>
            </a:r>
            <a:r>
              <a:rPr lang="en-US" sz="2000" dirty="0"/>
              <a:t> 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40454" y="5907690"/>
            <a:ext cx="867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je </a:t>
            </a:r>
            <a:r>
              <a:rPr lang="en-US" sz="2000" dirty="0" err="1"/>
              <a:t>höher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desto</a:t>
            </a:r>
            <a:r>
              <a:rPr lang="en-US" sz="2000" dirty="0"/>
              <a:t> </a:t>
            </a:r>
            <a:r>
              <a:rPr lang="en-US" sz="2000" dirty="0" err="1"/>
              <a:t>schwieriger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steigende</a:t>
            </a:r>
            <a:r>
              <a:rPr lang="en-US" sz="2000" dirty="0"/>
              <a:t> 	</a:t>
            </a:r>
            <a:r>
              <a:rPr lang="en-US" sz="2000" dirty="0" err="1"/>
              <a:t>Skalenerträge</a:t>
            </a:r>
            <a:r>
              <a:rPr lang="en-US" sz="2000" dirty="0"/>
              <a:t> </a:t>
            </a:r>
            <a:r>
              <a:rPr lang="en-US" sz="2000" dirty="0" err="1"/>
              <a:t>auszunutzen</a:t>
            </a:r>
            <a:endParaRPr lang="en-US" sz="2000" dirty="0"/>
          </a:p>
        </p:txBody>
      </p:sp>
      <p:sp>
        <p:nvSpPr>
          <p:cNvPr id="10" name="Rechteck 9"/>
          <p:cNvSpPr/>
          <p:nvPr/>
        </p:nvSpPr>
        <p:spPr>
          <a:xfrm>
            <a:off x="1618941" y="2089473"/>
            <a:ext cx="9251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</a:t>
            </a:r>
            <a:r>
              <a:rPr lang="en-US" sz="2000" dirty="0" err="1"/>
              <a:t>Für</a:t>
            </a:r>
            <a:r>
              <a:rPr lang="en-US" sz="2000" dirty="0"/>
              <a:t> p*=p=P </a:t>
            </a:r>
            <a:r>
              <a:rPr lang="en-US" sz="2000" dirty="0" err="1"/>
              <a:t>ergibt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damit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jede</a:t>
            </a:r>
            <a:r>
              <a:rPr lang="en-US" sz="2000" dirty="0"/>
              <a:t> Firma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Marktanteil</a:t>
            </a:r>
            <a:r>
              <a:rPr lang="en-US" sz="2000" dirty="0"/>
              <a:t> von x*=S/n</a:t>
            </a:r>
          </a:p>
        </p:txBody>
      </p:sp>
      <p:sp>
        <p:nvSpPr>
          <p:cNvPr id="8" name="Rechteck 7"/>
          <p:cNvSpPr/>
          <p:nvPr/>
        </p:nvSpPr>
        <p:spPr>
          <a:xfrm>
            <a:off x="3444768" y="3088470"/>
            <a:ext cx="4069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DK = K/x = KF/</a:t>
            </a:r>
            <a:r>
              <a:rPr lang="en-US" dirty="0" err="1"/>
              <a:t>x+k</a:t>
            </a:r>
            <a:r>
              <a:rPr lang="en-US" dirty="0"/>
              <a:t> = KF/(S/n)+k = </a:t>
            </a:r>
            <a:r>
              <a:rPr lang="en-US" dirty="0" err="1"/>
              <a:t>n∙KF</a:t>
            </a:r>
            <a:r>
              <a:rPr lang="en-US" dirty="0"/>
              <a:t>/</a:t>
            </a:r>
            <a:r>
              <a:rPr lang="en-US" dirty="0" err="1"/>
              <a:t>S+k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9458" y="3429090"/>
            <a:ext cx="933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	da KF, k, S </a:t>
            </a:r>
            <a:r>
              <a:rPr lang="en-US" sz="2000" dirty="0" err="1"/>
              <a:t>Konstant</a:t>
            </a:r>
            <a:r>
              <a:rPr lang="en-US" sz="2000" dirty="0"/>
              <a:t> </a:t>
            </a:r>
            <a:r>
              <a:rPr lang="en-US" sz="2000" dirty="0" err="1"/>
              <a:t>steigen</a:t>
            </a:r>
            <a:r>
              <a:rPr lang="en-US" sz="2000" dirty="0"/>
              <a:t> die </a:t>
            </a:r>
            <a:r>
              <a:rPr lang="en-US" sz="2000" dirty="0" err="1"/>
              <a:t>Durchschnittskosten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zunehmender</a:t>
            </a:r>
            <a:r>
              <a:rPr lang="en-US" sz="2000" dirty="0"/>
              <a:t> 	</a:t>
            </a:r>
            <a:r>
              <a:rPr lang="en-US" sz="2000" dirty="0" err="1"/>
              <a:t>Firmenzahl</a:t>
            </a:r>
            <a:r>
              <a:rPr lang="en-US" sz="2000" dirty="0"/>
              <a:t> n. KF/S </a:t>
            </a:r>
            <a:r>
              <a:rPr lang="en-US" sz="2000" dirty="0" err="1"/>
              <a:t>ist</a:t>
            </a:r>
            <a:r>
              <a:rPr lang="en-US" sz="2000" dirty="0"/>
              <a:t> die </a:t>
            </a:r>
            <a:r>
              <a:rPr lang="en-US" sz="2000" dirty="0" err="1"/>
              <a:t>Steigung</a:t>
            </a:r>
            <a:r>
              <a:rPr lang="en-US" sz="2000" dirty="0"/>
              <a:t> der </a:t>
            </a:r>
            <a:r>
              <a:rPr lang="en-US" sz="2000" dirty="0" err="1"/>
              <a:t>Geraden</a:t>
            </a:r>
            <a:r>
              <a:rPr lang="en-US" sz="2000" dirty="0"/>
              <a:t> der </a:t>
            </a:r>
            <a:r>
              <a:rPr lang="en-US" sz="2000" dirty="0" err="1"/>
              <a:t>Durchschnittskosten</a:t>
            </a:r>
            <a:endParaRPr lang="de-DE" sz="20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E5CD04-563B-4AFB-95AA-6A4B45946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C0AB93E-D909-6AF9-77A8-91F8DE81C6A8}"/>
                  </a:ext>
                </a:extLst>
              </p14:cNvPr>
              <p14:cNvContentPartPr/>
              <p14:nvPr/>
            </p14:nvContentPartPr>
            <p14:xfrm>
              <a:off x="2041527" y="1570156"/>
              <a:ext cx="2045520" cy="68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C0AB93E-D909-6AF9-77A8-91F8DE81C6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527" y="1561156"/>
                <a:ext cx="2063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B08696F-2EAB-FE84-55B5-C37BA3333D29}"/>
                  </a:ext>
                </a:extLst>
              </p14:cNvPr>
              <p14:cNvContentPartPr/>
              <p14:nvPr/>
            </p14:nvContentPartPr>
            <p14:xfrm>
              <a:off x="1413687" y="1948876"/>
              <a:ext cx="867600" cy="115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B08696F-2EAB-FE84-55B5-C37BA3333D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687" y="1939876"/>
                <a:ext cx="8852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EAE074D-7985-A0EB-5DC2-AC538D0170C2}"/>
                  </a:ext>
                </a:extLst>
              </p14:cNvPr>
              <p14:cNvContentPartPr/>
              <p14:nvPr/>
            </p14:nvContentPartPr>
            <p14:xfrm>
              <a:off x="8546007" y="2418676"/>
              <a:ext cx="714960" cy="68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EAE074D-7985-A0EB-5DC2-AC538D0170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7367" y="2410036"/>
                <a:ext cx="732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7B9A599-DA52-D964-C567-A233C9BEC957}"/>
                  </a:ext>
                </a:extLst>
              </p14:cNvPr>
              <p14:cNvContentPartPr/>
              <p14:nvPr/>
            </p14:nvContentPartPr>
            <p14:xfrm>
              <a:off x="8492367" y="2085316"/>
              <a:ext cx="376920" cy="469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7B9A599-DA52-D964-C567-A233C9BEC9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3727" y="2076676"/>
                <a:ext cx="394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EDD1759-51B1-BCFB-862C-C6940BB07062}"/>
                  </a:ext>
                </a:extLst>
              </p14:cNvPr>
              <p14:cNvContentPartPr/>
              <p14:nvPr/>
            </p14:nvContentPartPr>
            <p14:xfrm>
              <a:off x="4048527" y="3443596"/>
              <a:ext cx="254160" cy="18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EDD1759-51B1-BCFB-862C-C6940BB070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9527" y="3434596"/>
                <a:ext cx="271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247F21F-569F-B8AD-4456-512F68E71867}"/>
                  </a:ext>
                </a:extLst>
              </p14:cNvPr>
              <p14:cNvContentPartPr/>
              <p14:nvPr/>
            </p14:nvContentPartPr>
            <p14:xfrm>
              <a:off x="3435087" y="3083236"/>
              <a:ext cx="432360" cy="3884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247F21F-569F-B8AD-4456-512F68E718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6087" y="3074596"/>
                <a:ext cx="4500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05395C3-7073-E86F-2F41-9071B0E86AD5}"/>
                  </a:ext>
                </a:extLst>
              </p14:cNvPr>
              <p14:cNvContentPartPr/>
              <p14:nvPr/>
            </p14:nvContentPartPr>
            <p14:xfrm>
              <a:off x="6519927" y="3168196"/>
              <a:ext cx="209160" cy="3088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05395C3-7073-E86F-2F41-9071B0E86A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11287" y="3159556"/>
                <a:ext cx="22680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A8AE5D95-0CFC-893C-7D86-2E2E4F33C9B1}"/>
              </a:ext>
            </a:extLst>
          </p:cNvPr>
          <p:cNvGrpSpPr/>
          <p:nvPr/>
        </p:nvGrpSpPr>
        <p:grpSpPr>
          <a:xfrm>
            <a:off x="6729447" y="1020076"/>
            <a:ext cx="1696680" cy="2428920"/>
            <a:chOff x="6729447" y="1020076"/>
            <a:chExt cx="1696680" cy="24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B541CB4-EDCF-0C22-4190-04C563053205}"/>
                    </a:ext>
                  </a:extLst>
                </p14:cNvPr>
                <p14:cNvContentPartPr/>
                <p14:nvPr/>
              </p14:nvContentPartPr>
              <p14:xfrm>
                <a:off x="6729447" y="3118516"/>
                <a:ext cx="218160" cy="330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B541CB4-EDCF-0C22-4190-04C5630532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20807" y="3109876"/>
                  <a:ext cx="235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1095790-026A-A2D6-A6B5-684874BB5827}"/>
                    </a:ext>
                  </a:extLst>
                </p14:cNvPr>
                <p14:cNvContentPartPr/>
                <p14:nvPr/>
              </p14:nvContentPartPr>
              <p14:xfrm>
                <a:off x="7019247" y="3105556"/>
                <a:ext cx="173520" cy="324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1095790-026A-A2D6-A6B5-684874BB58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10247" y="3096556"/>
                  <a:ext cx="1911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300059B-FD99-DD7D-6B4A-C8E45D2A32F0}"/>
                    </a:ext>
                  </a:extLst>
                </p14:cNvPr>
                <p14:cNvContentPartPr/>
                <p14:nvPr/>
              </p14:nvContentPartPr>
              <p14:xfrm>
                <a:off x="7214727" y="3090076"/>
                <a:ext cx="192600" cy="342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300059B-FD99-DD7D-6B4A-C8E45D2A32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06087" y="3081076"/>
                  <a:ext cx="210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AE9CA7-2C1A-602F-79DE-79DB04FE61F4}"/>
                    </a:ext>
                  </a:extLst>
                </p14:cNvPr>
                <p14:cNvContentPartPr/>
                <p14:nvPr/>
              </p14:nvContentPartPr>
              <p14:xfrm>
                <a:off x="6881367" y="2976676"/>
                <a:ext cx="150840" cy="121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AE9CA7-2C1A-602F-79DE-79DB04FE61F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72727" y="2967676"/>
                  <a:ext cx="168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54930D4-7B79-D63D-DF68-DC10FC8C703C}"/>
                    </a:ext>
                  </a:extLst>
                </p14:cNvPr>
                <p14:cNvContentPartPr/>
                <p14:nvPr/>
              </p14:nvContentPartPr>
              <p14:xfrm>
                <a:off x="7099167" y="2960116"/>
                <a:ext cx="53640" cy="95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54930D4-7B79-D63D-DF68-DC10FC8C70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90167" y="2951116"/>
                  <a:ext cx="71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D924F3-BCA5-8F4E-6931-0F3072B5B2CD}"/>
                    </a:ext>
                  </a:extLst>
                </p14:cNvPr>
                <p14:cNvContentPartPr/>
                <p14:nvPr/>
              </p14:nvContentPartPr>
              <p14:xfrm>
                <a:off x="7168287" y="2933836"/>
                <a:ext cx="151200" cy="136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D924F3-BCA5-8F4E-6931-0F3072B5B2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59287" y="2924836"/>
                  <a:ext cx="168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82D0B8C-2140-C364-8045-82424B05BCAD}"/>
                    </a:ext>
                  </a:extLst>
                </p14:cNvPr>
                <p14:cNvContentPartPr/>
                <p14:nvPr/>
              </p14:nvContentPartPr>
              <p14:xfrm>
                <a:off x="7143447" y="1020076"/>
                <a:ext cx="1282680" cy="1931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82D0B8C-2140-C364-8045-82424B05BC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34447" y="1011076"/>
                  <a:ext cx="1300320" cy="19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E2685A9-0BE1-02EC-154F-8B805468BA0D}"/>
              </a:ext>
            </a:extLst>
          </p:cNvPr>
          <p:cNvGrpSpPr/>
          <p:nvPr/>
        </p:nvGrpSpPr>
        <p:grpSpPr>
          <a:xfrm>
            <a:off x="8742927" y="489436"/>
            <a:ext cx="1793160" cy="470880"/>
            <a:chOff x="8742927" y="489436"/>
            <a:chExt cx="17931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EDFC51-31B5-220F-EEED-B8005244EA42}"/>
                    </a:ext>
                  </a:extLst>
                </p14:cNvPr>
                <p14:cNvContentPartPr/>
                <p14:nvPr/>
              </p14:nvContentPartPr>
              <p14:xfrm>
                <a:off x="8742927" y="583396"/>
                <a:ext cx="205200" cy="376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EDFC51-31B5-220F-EEED-B8005244EA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34287" y="574396"/>
                  <a:ext cx="222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4A14ADA-FB68-6E8B-9FB5-8A2499D38495}"/>
                    </a:ext>
                  </a:extLst>
                </p14:cNvPr>
                <p14:cNvContentPartPr/>
                <p14:nvPr/>
              </p14:nvContentPartPr>
              <p14:xfrm>
                <a:off x="8943087" y="718396"/>
                <a:ext cx="109800" cy="138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4A14ADA-FB68-6E8B-9FB5-8A2499D384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34447" y="709396"/>
                  <a:ext cx="127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CDFB9E1-0E43-EB04-43D8-F47070F01398}"/>
                    </a:ext>
                  </a:extLst>
                </p14:cNvPr>
                <p14:cNvContentPartPr/>
                <p14:nvPr/>
              </p14:nvContentPartPr>
              <p14:xfrm>
                <a:off x="9082047" y="589516"/>
                <a:ext cx="236160" cy="208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CDFB9E1-0E43-EB04-43D8-F47070F013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73047" y="580876"/>
                  <a:ext cx="253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EE6E87-8F98-6083-0057-ABB058C26FC7}"/>
                    </a:ext>
                  </a:extLst>
                </p14:cNvPr>
                <p14:cNvContentPartPr/>
                <p14:nvPr/>
              </p14:nvContentPartPr>
              <p14:xfrm>
                <a:off x="9524847" y="544876"/>
                <a:ext cx="207360" cy="222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EE6E87-8F98-6083-0057-ABB058C26FC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6207" y="535876"/>
                  <a:ext cx="22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ADFC122-1A34-3299-B3A0-A1197F686D2E}"/>
                    </a:ext>
                  </a:extLst>
                </p14:cNvPr>
                <p14:cNvContentPartPr/>
                <p14:nvPr/>
              </p14:nvContentPartPr>
              <p14:xfrm>
                <a:off x="9540327" y="669796"/>
                <a:ext cx="162000" cy="20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ADFC122-1A34-3299-B3A0-A1197F686D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1327" y="660796"/>
                  <a:ext cx="179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46BD591-9560-A52C-712F-67DD6784B005}"/>
                    </a:ext>
                  </a:extLst>
                </p14:cNvPr>
                <p14:cNvContentPartPr/>
                <p14:nvPr/>
              </p14:nvContentPartPr>
              <p14:xfrm>
                <a:off x="9730047" y="648916"/>
                <a:ext cx="178920" cy="97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46BD591-9560-A52C-712F-67DD6784B0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21047" y="639916"/>
                  <a:ext cx="19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1A91979-2F6B-0EE7-EC6D-12359F2F0152}"/>
                    </a:ext>
                  </a:extLst>
                </p14:cNvPr>
                <p14:cNvContentPartPr/>
                <p14:nvPr/>
              </p14:nvContentPartPr>
              <p14:xfrm>
                <a:off x="9925527" y="489436"/>
                <a:ext cx="233640" cy="251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1A91979-2F6B-0EE7-EC6D-12359F2F01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16527" y="480796"/>
                  <a:ext cx="251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D3A77B-20B9-00D8-E69C-D78F8907D65F}"/>
                    </a:ext>
                  </a:extLst>
                </p14:cNvPr>
                <p14:cNvContentPartPr/>
                <p14:nvPr/>
              </p14:nvContentPartPr>
              <p14:xfrm>
                <a:off x="10197687" y="592756"/>
                <a:ext cx="338400" cy="140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D3A77B-20B9-00D8-E69C-D78F8907D6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88687" y="583756"/>
                  <a:ext cx="3560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8A945736-5D77-E83D-43F4-4703E90EF561}"/>
              </a:ext>
            </a:extLst>
          </p:cNvPr>
          <p:cNvGrpSpPr/>
          <p:nvPr/>
        </p:nvGrpSpPr>
        <p:grpSpPr>
          <a:xfrm>
            <a:off x="10766127" y="419956"/>
            <a:ext cx="1278720" cy="296640"/>
            <a:chOff x="10766127" y="419956"/>
            <a:chExt cx="127872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104B6D-40BE-F354-168C-DC370B3B2090}"/>
                    </a:ext>
                  </a:extLst>
                </p14:cNvPr>
                <p14:cNvContentPartPr/>
                <p14:nvPr/>
              </p14:nvContentPartPr>
              <p14:xfrm>
                <a:off x="10772967" y="530476"/>
                <a:ext cx="16200" cy="26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104B6D-40BE-F354-168C-DC370B3B20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64327" y="521476"/>
                  <a:ext cx="33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53F4248-C35A-BBEA-A862-00A6B80CF60B}"/>
                    </a:ext>
                  </a:extLst>
                </p14:cNvPr>
                <p14:cNvContentPartPr/>
                <p14:nvPr/>
              </p14:nvContentPartPr>
              <p14:xfrm>
                <a:off x="10766127" y="536956"/>
                <a:ext cx="72000" cy="164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53F4248-C35A-BBEA-A862-00A6B80CF6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57487" y="528316"/>
                  <a:ext cx="8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A1A5046-058D-9F72-A347-881D0D7F9704}"/>
                    </a:ext>
                  </a:extLst>
                </p14:cNvPr>
                <p14:cNvContentPartPr/>
                <p14:nvPr/>
              </p14:nvContentPartPr>
              <p14:xfrm>
                <a:off x="10877007" y="529396"/>
                <a:ext cx="336240" cy="187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A1A5046-058D-9F72-A347-881D0D7F97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68007" y="520756"/>
                  <a:ext cx="353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73E60FE-495C-6C1B-752A-3FC4890A78ED}"/>
                    </a:ext>
                  </a:extLst>
                </p14:cNvPr>
                <p14:cNvContentPartPr/>
                <p14:nvPr/>
              </p14:nvContentPartPr>
              <p14:xfrm>
                <a:off x="11254647" y="499516"/>
                <a:ext cx="194760" cy="201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73E60FE-495C-6C1B-752A-3FC4890A78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46007" y="490516"/>
                  <a:ext cx="212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36F729-2563-932D-A539-93F188DAB859}"/>
                    </a:ext>
                  </a:extLst>
                </p14:cNvPr>
                <p14:cNvContentPartPr/>
                <p14:nvPr/>
              </p14:nvContentPartPr>
              <p14:xfrm>
                <a:off x="11481087" y="419956"/>
                <a:ext cx="70560" cy="155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36F729-2563-932D-A539-93F188DAB8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72447" y="410956"/>
                  <a:ext cx="88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F5C2671-F1F9-7B90-9C22-5BD5CA2AD029}"/>
                    </a:ext>
                  </a:extLst>
                </p14:cNvPr>
                <p14:cNvContentPartPr/>
                <p14:nvPr/>
              </p14:nvContentPartPr>
              <p14:xfrm>
                <a:off x="11611767" y="467476"/>
                <a:ext cx="254880" cy="88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F5C2671-F1F9-7B90-9C22-5BD5CA2AD0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03127" y="458476"/>
                  <a:ext cx="272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E85B806-81A7-1378-0B38-571B1C134A43}"/>
                    </a:ext>
                  </a:extLst>
                </p14:cNvPr>
                <p14:cNvContentPartPr/>
                <p14:nvPr/>
              </p14:nvContentPartPr>
              <p14:xfrm>
                <a:off x="11885367" y="499516"/>
                <a:ext cx="159480" cy="83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E85B806-81A7-1378-0B38-571B1C134A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876367" y="490516"/>
                  <a:ext cx="1771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F2158F4E-059B-4D19-FB2D-3C4788658A2B}"/>
              </a:ext>
            </a:extLst>
          </p:cNvPr>
          <p:cNvGrpSpPr/>
          <p:nvPr/>
        </p:nvGrpSpPr>
        <p:grpSpPr>
          <a:xfrm>
            <a:off x="9737967" y="894796"/>
            <a:ext cx="1654560" cy="287640"/>
            <a:chOff x="9737967" y="894796"/>
            <a:chExt cx="165456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D9BAF16-3059-8960-9A7A-295CCF9C0DAE}"/>
                    </a:ext>
                  </a:extLst>
                </p14:cNvPr>
                <p14:cNvContentPartPr/>
                <p14:nvPr/>
              </p14:nvContentPartPr>
              <p14:xfrm>
                <a:off x="9749847" y="943756"/>
                <a:ext cx="61200" cy="238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D9BAF16-3059-8960-9A7A-295CCF9C0D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40847" y="934756"/>
                  <a:ext cx="78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20B9A3-91CD-F7CB-A5ED-B13526DA2022}"/>
                    </a:ext>
                  </a:extLst>
                </p14:cNvPr>
                <p14:cNvContentPartPr/>
                <p14:nvPr/>
              </p14:nvContentPartPr>
              <p14:xfrm>
                <a:off x="9737967" y="921436"/>
                <a:ext cx="144720" cy="214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20B9A3-91CD-F7CB-A5ED-B13526DA2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28967" y="912796"/>
                  <a:ext cx="162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C9A26B5-844A-AC55-1ACE-83E5F7EEFB38}"/>
                    </a:ext>
                  </a:extLst>
                </p14:cNvPr>
                <p14:cNvContentPartPr/>
                <p14:nvPr/>
              </p14:nvContentPartPr>
              <p14:xfrm>
                <a:off x="9906807" y="1058596"/>
                <a:ext cx="146520" cy="98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C9A26B5-844A-AC55-1ACE-83E5F7EEFB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98167" y="1049956"/>
                  <a:ext cx="164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5C0145-C8EE-F2B5-FDBD-9DF96763DCF0}"/>
                    </a:ext>
                  </a:extLst>
                </p14:cNvPr>
                <p14:cNvContentPartPr/>
                <p14:nvPr/>
              </p14:nvContentPartPr>
              <p14:xfrm>
                <a:off x="10113087" y="910996"/>
                <a:ext cx="275400" cy="229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5C0145-C8EE-F2B5-FDBD-9DF96763DCF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04087" y="902356"/>
                  <a:ext cx="293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107C5B-B5DB-4A46-8338-BCAF12B226FC}"/>
                    </a:ext>
                  </a:extLst>
                </p14:cNvPr>
                <p14:cNvContentPartPr/>
                <p14:nvPr/>
              </p14:nvContentPartPr>
              <p14:xfrm>
                <a:off x="10490007" y="1012876"/>
                <a:ext cx="232200" cy="119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107C5B-B5DB-4A46-8338-BCAF12B226F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81007" y="1003876"/>
                  <a:ext cx="249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87E9C09-AD32-3A53-06F1-217B724CDC1D}"/>
                    </a:ext>
                  </a:extLst>
                </p14:cNvPr>
                <p14:cNvContentPartPr/>
                <p14:nvPr/>
              </p14:nvContentPartPr>
              <p14:xfrm>
                <a:off x="10794207" y="924316"/>
                <a:ext cx="105480" cy="173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87E9C09-AD32-3A53-06F1-217B724CDC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85567" y="915676"/>
                  <a:ext cx="123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51143D1-4DD0-7EB7-E1F1-F128AFC04783}"/>
                    </a:ext>
                  </a:extLst>
                </p14:cNvPr>
                <p14:cNvContentPartPr/>
                <p14:nvPr/>
              </p14:nvContentPartPr>
              <p14:xfrm>
                <a:off x="10921287" y="982636"/>
                <a:ext cx="116640" cy="112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51143D1-4DD0-7EB7-E1F1-F128AFC047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12287" y="973996"/>
                  <a:ext cx="13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853ACEB-0894-7B6D-05A9-245AC371EEF5}"/>
                    </a:ext>
                  </a:extLst>
                </p14:cNvPr>
                <p14:cNvContentPartPr/>
                <p14:nvPr/>
              </p14:nvContentPartPr>
              <p14:xfrm>
                <a:off x="11085447" y="894796"/>
                <a:ext cx="307080" cy="180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853ACEB-0894-7B6D-05A9-245AC371EE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76447" y="886156"/>
                  <a:ext cx="3247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81678CB3-81D3-7A05-CA54-62BAEAF1834E}"/>
                  </a:ext>
                </a:extLst>
              </p14:cNvPr>
              <p14:cNvContentPartPr/>
              <p14:nvPr/>
            </p14:nvContentPartPr>
            <p14:xfrm>
              <a:off x="6511647" y="3788476"/>
              <a:ext cx="1478160" cy="543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81678CB3-81D3-7A05-CA54-62BAEAF183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03007" y="3779836"/>
                <a:ext cx="1495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090C8FDA-551B-A58E-69A2-A25A84E47F01}"/>
                  </a:ext>
                </a:extLst>
              </p14:cNvPr>
              <p14:cNvContentPartPr/>
              <p14:nvPr/>
            </p14:nvContentPartPr>
            <p14:xfrm>
              <a:off x="915087" y="4081156"/>
              <a:ext cx="1500840" cy="486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090C8FDA-551B-A58E-69A2-A25A84E47F0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06087" y="4072516"/>
                <a:ext cx="15184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73ECA771-414A-7B65-0C9A-4DA1057C5198}"/>
                  </a:ext>
                </a:extLst>
              </p14:cNvPr>
              <p14:cNvContentPartPr/>
              <p14:nvPr/>
            </p14:nvContentPartPr>
            <p14:xfrm>
              <a:off x="6862287" y="5509276"/>
              <a:ext cx="1208160" cy="637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73ECA771-414A-7B65-0C9A-4DA1057C519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53647" y="5500636"/>
                <a:ext cx="12258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428DEEB-DC24-C965-1C39-8C73368056F5}"/>
                  </a:ext>
                </a:extLst>
              </p14:cNvPr>
              <p14:cNvContentPartPr/>
              <p14:nvPr/>
            </p14:nvContentPartPr>
            <p14:xfrm>
              <a:off x="908247" y="5747236"/>
              <a:ext cx="3411000" cy="1954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428DEEB-DC24-C965-1C39-8C73368056F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9607" y="5738236"/>
                <a:ext cx="34286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4D30251D-DAEC-0148-36BD-CE9A2F2D7250}"/>
                  </a:ext>
                </a:extLst>
              </p14:cNvPr>
              <p14:cNvContentPartPr/>
              <p14:nvPr/>
            </p14:nvContentPartPr>
            <p14:xfrm>
              <a:off x="1096167" y="6204796"/>
              <a:ext cx="6287040" cy="720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4D30251D-DAEC-0148-36BD-CE9A2F2D725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87167" y="6196156"/>
                <a:ext cx="6304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F9757F8-9CCA-EDCE-BA6F-184996B60C94}"/>
                  </a:ext>
                </a:extLst>
              </p14:cNvPr>
              <p14:cNvContentPartPr/>
              <p14:nvPr/>
            </p14:nvContentPartPr>
            <p14:xfrm>
              <a:off x="942447" y="6466876"/>
              <a:ext cx="2788200" cy="882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F9757F8-9CCA-EDCE-BA6F-184996B60C9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33447" y="6458236"/>
                <a:ext cx="280584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B56A3EEE-FB4C-6A1B-15FD-30B21EF0895D}"/>
              </a:ext>
            </a:extLst>
          </p:cNvPr>
          <p:cNvGrpSpPr/>
          <p:nvPr/>
        </p:nvGrpSpPr>
        <p:grpSpPr>
          <a:xfrm>
            <a:off x="8440527" y="1912516"/>
            <a:ext cx="2850120" cy="1579680"/>
            <a:chOff x="8440527" y="1912516"/>
            <a:chExt cx="2850120" cy="15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8A57DD9-CE2C-C5C8-8411-CBCCD943E24D}"/>
                    </a:ext>
                  </a:extLst>
                </p14:cNvPr>
                <p14:cNvContentPartPr/>
                <p14:nvPr/>
              </p14:nvContentPartPr>
              <p14:xfrm>
                <a:off x="9298767" y="2580316"/>
                <a:ext cx="243720" cy="2804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8A57DD9-CE2C-C5C8-8411-CBCCD943E2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9767" y="2571676"/>
                  <a:ext cx="261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B2BA36-A661-9DF3-B934-61BC73C71955}"/>
                    </a:ext>
                  </a:extLst>
                </p14:cNvPr>
                <p14:cNvContentPartPr/>
                <p14:nvPr/>
              </p14:nvContentPartPr>
              <p14:xfrm>
                <a:off x="9456447" y="2708116"/>
                <a:ext cx="368280" cy="141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B2BA36-A661-9DF3-B934-61BC73C719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47807" y="2699476"/>
                  <a:ext cx="38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A18C65F-265E-D2E8-59C7-0EDA209F53AA}"/>
                    </a:ext>
                  </a:extLst>
                </p14:cNvPr>
                <p14:cNvContentPartPr/>
                <p14:nvPr/>
              </p14:nvContentPartPr>
              <p14:xfrm>
                <a:off x="9670287" y="2791636"/>
                <a:ext cx="120240" cy="10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A18C65F-265E-D2E8-59C7-0EDA209F53A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61287" y="2782996"/>
                  <a:ext cx="13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39ED82A-FC37-71CE-308E-A07F1AB31EAF}"/>
                    </a:ext>
                  </a:extLst>
                </p14:cNvPr>
                <p14:cNvContentPartPr/>
                <p14:nvPr/>
              </p14:nvContentPartPr>
              <p14:xfrm>
                <a:off x="9069087" y="2947156"/>
                <a:ext cx="443520" cy="66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39ED82A-FC37-71CE-308E-A07F1AB31E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60447" y="2938156"/>
                  <a:ext cx="461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7965841-7D34-2760-57AE-B2D3AAF81AC4}"/>
                    </a:ext>
                  </a:extLst>
                </p14:cNvPr>
                <p14:cNvContentPartPr/>
                <p14:nvPr/>
              </p14:nvContentPartPr>
              <p14:xfrm>
                <a:off x="9306687" y="3092236"/>
                <a:ext cx="164160" cy="189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7965841-7D34-2760-57AE-B2D3AAF81AC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98047" y="3083236"/>
                  <a:ext cx="181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6B6504-0C92-7883-1D48-5F96AB947000}"/>
                    </a:ext>
                  </a:extLst>
                </p14:cNvPr>
                <p14:cNvContentPartPr/>
                <p14:nvPr/>
              </p14:nvContentPartPr>
              <p14:xfrm>
                <a:off x="10038927" y="2580316"/>
                <a:ext cx="150840" cy="187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6B6504-0C92-7883-1D48-5F96AB94700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30287" y="2571316"/>
                  <a:ext cx="168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18AB700-03E8-8801-BE7D-49C6885F1A93}"/>
                    </a:ext>
                  </a:extLst>
                </p14:cNvPr>
                <p14:cNvContentPartPr/>
                <p14:nvPr/>
              </p14:nvContentPartPr>
              <p14:xfrm>
                <a:off x="10124967" y="2685076"/>
                <a:ext cx="57240" cy="88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18AB700-03E8-8801-BE7D-49C6885F1A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15967" y="2676076"/>
                  <a:ext cx="74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B4911A0-CDD9-AEDB-8B42-2F6D78580B04}"/>
                    </a:ext>
                  </a:extLst>
                </p14:cNvPr>
                <p14:cNvContentPartPr/>
                <p14:nvPr/>
              </p14:nvContentPartPr>
              <p14:xfrm>
                <a:off x="10270767" y="2541076"/>
                <a:ext cx="131040" cy="232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B4911A0-CDD9-AEDB-8B42-2F6D78580B0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62127" y="2532076"/>
                  <a:ext cx="148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CEB22F-B55C-8712-059B-CE35AD54BF4B}"/>
                    </a:ext>
                  </a:extLst>
                </p14:cNvPr>
                <p14:cNvContentPartPr/>
                <p14:nvPr/>
              </p14:nvContentPartPr>
              <p14:xfrm>
                <a:off x="10241247" y="2613796"/>
                <a:ext cx="132840" cy="10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CEB22F-B55C-8712-059B-CE35AD54BF4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32607" y="2605156"/>
                  <a:ext cx="150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1AA7ED-1A8C-92D0-5142-9AC1294CA850}"/>
                    </a:ext>
                  </a:extLst>
                </p14:cNvPr>
                <p14:cNvContentPartPr/>
                <p14:nvPr/>
              </p14:nvContentPartPr>
              <p14:xfrm>
                <a:off x="10585047" y="2639716"/>
                <a:ext cx="14760" cy="131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1AA7ED-1A8C-92D0-5142-9AC1294CA8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76407" y="2630716"/>
                  <a:ext cx="32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D694EDE-6803-9443-FF93-2DEE3928FE6F}"/>
                    </a:ext>
                  </a:extLst>
                </p14:cNvPr>
                <p14:cNvContentPartPr/>
                <p14:nvPr/>
              </p14:nvContentPartPr>
              <p14:xfrm>
                <a:off x="10544367" y="2703076"/>
                <a:ext cx="117000" cy="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D694EDE-6803-9443-FF93-2DEE3928FE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35367" y="2694076"/>
                  <a:ext cx="134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C79668-D439-ACA8-9684-7E588CE3FD3D}"/>
                    </a:ext>
                  </a:extLst>
                </p14:cNvPr>
                <p14:cNvContentPartPr/>
                <p14:nvPr/>
              </p14:nvContentPartPr>
              <p14:xfrm>
                <a:off x="10761807" y="2557276"/>
                <a:ext cx="133200" cy="202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C79668-D439-ACA8-9684-7E588CE3FD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52807" y="2548636"/>
                  <a:ext cx="150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3EB04B-AFC7-6C29-3252-7317178D0F73}"/>
                    </a:ext>
                  </a:extLst>
                </p14:cNvPr>
                <p14:cNvContentPartPr/>
                <p14:nvPr/>
              </p14:nvContentPartPr>
              <p14:xfrm>
                <a:off x="10961607" y="2713516"/>
                <a:ext cx="23400" cy="7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3EB04B-AFC7-6C29-3252-7317178D0F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52967" y="2704516"/>
                  <a:ext cx="4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82AEDAB-BB1D-FD1A-0D9D-C6948DC1D56E}"/>
                    </a:ext>
                  </a:extLst>
                </p14:cNvPr>
                <p14:cNvContentPartPr/>
                <p14:nvPr/>
              </p14:nvContentPartPr>
              <p14:xfrm>
                <a:off x="11043327" y="2631436"/>
                <a:ext cx="151560" cy="161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82AEDAB-BB1D-FD1A-0D9D-C6948DC1D56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34327" y="2622436"/>
                  <a:ext cx="169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890616-1D93-EF31-9D87-6822AAD13715}"/>
                    </a:ext>
                  </a:extLst>
                </p14:cNvPr>
                <p14:cNvContentPartPr/>
                <p14:nvPr/>
              </p14:nvContentPartPr>
              <p14:xfrm>
                <a:off x="10049727" y="2890276"/>
                <a:ext cx="336240" cy="38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890616-1D93-EF31-9D87-6822AAD137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41087" y="2881636"/>
                  <a:ext cx="353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83DFD37-92E8-A67A-E7D1-E7AB527D2DD8}"/>
                    </a:ext>
                  </a:extLst>
                </p14:cNvPr>
                <p14:cNvContentPartPr/>
                <p14:nvPr/>
              </p14:nvContentPartPr>
              <p14:xfrm>
                <a:off x="10142247" y="3016636"/>
                <a:ext cx="176400" cy="145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83DFD37-92E8-A67A-E7D1-E7AB527D2DD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33607" y="3007636"/>
                  <a:ext cx="194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F53D07-E557-D527-56E9-DE54CF68D490}"/>
                    </a:ext>
                  </a:extLst>
                </p14:cNvPr>
                <p14:cNvContentPartPr/>
                <p14:nvPr/>
              </p14:nvContentPartPr>
              <p14:xfrm>
                <a:off x="10159887" y="3054076"/>
                <a:ext cx="193320" cy="50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F53D07-E557-D527-56E9-DE54CF68D4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51247" y="3045076"/>
                  <a:ext cx="210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96AC09-FF4D-E285-67DD-B73B4C7D00DA}"/>
                    </a:ext>
                  </a:extLst>
                </p14:cNvPr>
                <p14:cNvContentPartPr/>
                <p14:nvPr/>
              </p14:nvContentPartPr>
              <p14:xfrm>
                <a:off x="10790607" y="2849596"/>
                <a:ext cx="500040" cy="64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96AC09-FF4D-E285-67DD-B73B4C7D00D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81607" y="2840596"/>
                  <a:ext cx="517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73A6BC-5F9A-F424-F017-A3BBCBF8FA9E}"/>
                    </a:ext>
                  </a:extLst>
                </p14:cNvPr>
                <p14:cNvContentPartPr/>
                <p14:nvPr/>
              </p14:nvContentPartPr>
              <p14:xfrm>
                <a:off x="10905447" y="2962636"/>
                <a:ext cx="222120" cy="156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73A6BC-5F9A-F424-F017-A3BBCBF8FA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96447" y="295399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AA06256-3D5A-2083-1300-841D5EA83E1E}"/>
                    </a:ext>
                  </a:extLst>
                </p14:cNvPr>
                <p14:cNvContentPartPr/>
                <p14:nvPr/>
              </p14:nvContentPartPr>
              <p14:xfrm>
                <a:off x="10957647" y="3002956"/>
                <a:ext cx="150480" cy="79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AA06256-3D5A-2083-1300-841D5EA83E1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48647" y="2993956"/>
                  <a:ext cx="168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C3CA7E5-9388-3E32-46E8-448AFA325061}"/>
                    </a:ext>
                  </a:extLst>
                </p14:cNvPr>
                <p14:cNvContentPartPr/>
                <p14:nvPr/>
              </p14:nvContentPartPr>
              <p14:xfrm>
                <a:off x="10875207" y="2962636"/>
                <a:ext cx="222840" cy="159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C3CA7E5-9388-3E32-46E8-448AFA32506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66207" y="2953636"/>
                  <a:ext cx="240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4940842-3A24-CB2F-A5BF-EA514D9F0881}"/>
                    </a:ext>
                  </a:extLst>
                </p14:cNvPr>
                <p14:cNvContentPartPr/>
                <p14:nvPr/>
              </p14:nvContentPartPr>
              <p14:xfrm>
                <a:off x="11021007" y="2584996"/>
                <a:ext cx="213480" cy="224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4940842-3A24-CB2F-A5BF-EA514D9F08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12367" y="2575996"/>
                  <a:ext cx="231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977D30B-C412-1950-04AF-B507D4084CFB}"/>
                    </a:ext>
                  </a:extLst>
                </p14:cNvPr>
                <p14:cNvContentPartPr/>
                <p14:nvPr/>
              </p14:nvContentPartPr>
              <p14:xfrm>
                <a:off x="10349607" y="3242356"/>
                <a:ext cx="137160" cy="154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977D30B-C412-1950-04AF-B507D4084C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40967" y="3233356"/>
                  <a:ext cx="154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B50B45-39F3-5A19-0CD1-0DF893324E90}"/>
                    </a:ext>
                  </a:extLst>
                </p14:cNvPr>
                <p14:cNvContentPartPr/>
                <p14:nvPr/>
              </p14:nvContentPartPr>
              <p14:xfrm>
                <a:off x="10307847" y="3160636"/>
                <a:ext cx="153360" cy="166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B50B45-39F3-5A19-0CD1-0DF893324E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98847" y="3151636"/>
                  <a:ext cx="171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97B00DB-6033-E558-5EA4-92A8DCE009DF}"/>
                    </a:ext>
                  </a:extLst>
                </p14:cNvPr>
                <p14:cNvContentPartPr/>
                <p14:nvPr/>
              </p14:nvContentPartPr>
              <p14:xfrm>
                <a:off x="10566327" y="3274756"/>
                <a:ext cx="115200" cy="173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97B00DB-6033-E558-5EA4-92A8DCE009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57327" y="3265756"/>
                  <a:ext cx="13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1D9E32-1184-E1B9-947E-668B8B7AE453}"/>
                    </a:ext>
                  </a:extLst>
                </p14:cNvPr>
                <p14:cNvContentPartPr/>
                <p14:nvPr/>
              </p14:nvContentPartPr>
              <p14:xfrm>
                <a:off x="10682607" y="3286276"/>
                <a:ext cx="92160" cy="198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1D9E32-1184-E1B9-947E-668B8B7AE4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73607" y="3277276"/>
                  <a:ext cx="109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F0CC2E8-CC0A-C1D8-9880-5688842C5AAB}"/>
                    </a:ext>
                  </a:extLst>
                </p14:cNvPr>
                <p14:cNvContentPartPr/>
                <p14:nvPr/>
              </p14:nvContentPartPr>
              <p14:xfrm>
                <a:off x="10790247" y="3412996"/>
                <a:ext cx="91800" cy="79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F0CC2E8-CC0A-C1D8-9880-5688842C5AA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81247" y="3403996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FCA914B-08DB-1949-7D4B-896C974711FA}"/>
                    </a:ext>
                  </a:extLst>
                </p14:cNvPr>
                <p14:cNvContentPartPr/>
                <p14:nvPr/>
              </p14:nvContentPartPr>
              <p14:xfrm>
                <a:off x="8440527" y="1912516"/>
                <a:ext cx="1040040" cy="807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FCA914B-08DB-1949-7D4B-896C974711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31887" y="1903876"/>
                  <a:ext cx="1057680" cy="82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0FBADC3-2591-156F-4008-5EDD5927A8DD}"/>
                  </a:ext>
                </a:extLst>
              </p14:cNvPr>
              <p14:cNvContentPartPr/>
              <p14:nvPr/>
            </p14:nvContentPartPr>
            <p14:xfrm>
              <a:off x="3234207" y="2917505"/>
              <a:ext cx="4507920" cy="6548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0FBADC3-2591-156F-4008-5EDD5927A8D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25207" y="2908505"/>
                <a:ext cx="4525560" cy="6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8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-53788" y="541189"/>
            <a:ext cx="12245788" cy="6316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u="sng" dirty="0" err="1"/>
              <a:t>Firmenzahl</a:t>
            </a:r>
            <a:r>
              <a:rPr lang="en-US" sz="2400" u="sng" dirty="0"/>
              <a:t> und </a:t>
            </a:r>
            <a:r>
              <a:rPr lang="en-US" sz="2400" u="sng" dirty="0" err="1"/>
              <a:t>Preis</a:t>
            </a:r>
            <a:r>
              <a:rPr lang="en-US" sz="2400" u="sng" dirty="0"/>
              <a:t>:</a:t>
            </a:r>
          </a:p>
          <a:p>
            <a:endParaRPr lang="en-US" sz="2400" dirty="0"/>
          </a:p>
          <a:p>
            <a:r>
              <a:rPr lang="en-US" sz="2400" dirty="0" err="1"/>
              <a:t>Nachfrage</a:t>
            </a:r>
            <a:r>
              <a:rPr lang="en-US" sz="2400" dirty="0"/>
              <a:t>:		</a:t>
            </a:r>
            <a:r>
              <a:rPr lang="de-DE" sz="2400" dirty="0"/>
              <a:t>x = S(1/n –b(p-P)) = S/n + </a:t>
            </a:r>
            <a:r>
              <a:rPr lang="de-DE" sz="2400" dirty="0" err="1"/>
              <a:t>SbP</a:t>
            </a:r>
            <a:r>
              <a:rPr lang="de-DE" sz="2400" dirty="0"/>
              <a:t> – </a:t>
            </a:r>
            <a:r>
              <a:rPr lang="de-DE" sz="2400" dirty="0" err="1"/>
              <a:t>Sbp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Jede Firma nimmt die Preise der anderen als gegeben (vgl. </a:t>
            </a:r>
            <a:r>
              <a:rPr lang="de-DE" sz="2400" dirty="0" err="1"/>
              <a:t>Cournot</a:t>
            </a:r>
            <a:r>
              <a:rPr lang="de-DE" sz="2400" dirty="0"/>
              <a:t>):</a:t>
            </a:r>
          </a:p>
          <a:p>
            <a:r>
              <a:rPr lang="en-US" sz="2400" dirty="0"/>
              <a:t>→ </a:t>
            </a:r>
            <a:r>
              <a:rPr lang="en-US" sz="2400" dirty="0" err="1"/>
              <a:t>setze</a:t>
            </a:r>
            <a:r>
              <a:rPr lang="en-US" sz="2400" dirty="0"/>
              <a:t> A:=</a:t>
            </a:r>
            <a:r>
              <a:rPr lang="de-DE" sz="2400" dirty="0"/>
              <a:t> S/n + </a:t>
            </a:r>
            <a:r>
              <a:rPr lang="de-DE" sz="2400" dirty="0" err="1"/>
              <a:t>SbP</a:t>
            </a:r>
            <a:r>
              <a:rPr lang="de-DE" sz="2400" dirty="0"/>
              <a:t> und B:=Sb</a:t>
            </a:r>
          </a:p>
          <a:p>
            <a:endParaRPr lang="en-US" sz="2400" dirty="0"/>
          </a:p>
          <a:p>
            <a:r>
              <a:rPr lang="en-US" sz="2400" dirty="0"/>
              <a:t>→ 	x = A-</a:t>
            </a:r>
            <a:r>
              <a:rPr lang="en-US" sz="2400" dirty="0" err="1"/>
              <a:t>Bp</a:t>
            </a:r>
            <a:r>
              <a:rPr lang="en-US" sz="2400" dirty="0"/>
              <a:t>			(</a:t>
            </a:r>
            <a:r>
              <a:rPr lang="en-US" sz="2400" dirty="0" err="1"/>
              <a:t>Monopolnachfrage</a:t>
            </a:r>
            <a:r>
              <a:rPr lang="en-US" sz="2400" dirty="0"/>
              <a:t>)</a:t>
            </a:r>
          </a:p>
          <a:p>
            <a:r>
              <a:rPr lang="en-US" sz="2400" dirty="0"/>
              <a:t>	GE = p – x/B = p – x/(Sb) 	(</a:t>
            </a:r>
            <a:r>
              <a:rPr lang="en-US" sz="2400" dirty="0" err="1"/>
              <a:t>Grenzerträge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Monopol</a:t>
            </a:r>
            <a:r>
              <a:rPr lang="en-US" sz="2400" dirty="0"/>
              <a:t>)</a:t>
            </a:r>
          </a:p>
          <a:p>
            <a:r>
              <a:rPr lang="en-US" sz="2400" dirty="0"/>
              <a:t>	GE = GK = k			(</a:t>
            </a:r>
            <a:r>
              <a:rPr lang="en-US" sz="2400" dirty="0" err="1"/>
              <a:t>Optimalitätsbedingung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 p = k + x/Sb = k + (S/n)/(Sb)	(</a:t>
            </a:r>
            <a:r>
              <a:rPr lang="en-US" sz="2400" dirty="0" err="1"/>
              <a:t>Gleichgewichtsbedingung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→	p = k + 1/(</a:t>
            </a:r>
            <a:r>
              <a:rPr lang="en-US" sz="2400" dirty="0" err="1"/>
              <a:t>nb</a:t>
            </a:r>
            <a:r>
              <a:rPr lang="en-US" sz="2400" dirty="0"/>
              <a:t>)		→	 1/</a:t>
            </a:r>
            <a:r>
              <a:rPr lang="en-US" sz="2400" dirty="0" err="1"/>
              <a:t>nb</a:t>
            </a:r>
            <a:r>
              <a:rPr lang="en-US" sz="2400" dirty="0"/>
              <a:t>  (Mark-up </a:t>
            </a:r>
            <a:r>
              <a:rPr lang="en-US" sz="2400" dirty="0" err="1"/>
              <a:t>gegenüber</a:t>
            </a:r>
            <a:r>
              <a:rPr lang="en-US" sz="2400" dirty="0"/>
              <a:t> VKK)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Firmenzahl</a:t>
            </a:r>
            <a:r>
              <a:rPr lang="en-US" sz="2400" dirty="0"/>
              <a:t> (n), so </a:t>
            </a:r>
            <a:r>
              <a:rPr lang="en-US" sz="2400" dirty="0" err="1"/>
              <a:t>steigt</a:t>
            </a:r>
            <a:r>
              <a:rPr lang="en-US" sz="2400" dirty="0"/>
              <a:t> die </a:t>
            </a:r>
            <a:r>
              <a:rPr lang="en-US" sz="2400" dirty="0" err="1"/>
              <a:t>Konkurrenz</a:t>
            </a:r>
            <a:r>
              <a:rPr lang="en-US" sz="2400" dirty="0"/>
              <a:t> und</a:t>
            </a:r>
          </a:p>
          <a:p>
            <a:r>
              <a:rPr lang="en-US" sz="2400" dirty="0" err="1"/>
              <a:t>damit</a:t>
            </a:r>
            <a:r>
              <a:rPr lang="en-US" sz="2400" dirty="0"/>
              <a:t> </a:t>
            </a:r>
            <a:r>
              <a:rPr lang="en-US" sz="2400" dirty="0" err="1"/>
              <a:t>sinkt</a:t>
            </a:r>
            <a:r>
              <a:rPr lang="en-US" sz="2400" dirty="0"/>
              <a:t> der </a:t>
            </a:r>
            <a:r>
              <a:rPr lang="en-US" sz="2400" dirty="0" err="1"/>
              <a:t>Preis</a:t>
            </a:r>
            <a:r>
              <a:rPr lang="en-US" sz="2400" dirty="0"/>
              <a:t> (p) den </a:t>
            </a:r>
            <a:r>
              <a:rPr lang="en-US" sz="2400" dirty="0" err="1"/>
              <a:t>eine</a:t>
            </a:r>
            <a:r>
              <a:rPr lang="en-US" sz="2400" dirty="0"/>
              <a:t> </a:t>
            </a:r>
            <a:r>
              <a:rPr lang="en-US" sz="2400" dirty="0" err="1"/>
              <a:t>einzelne</a:t>
            </a:r>
            <a:r>
              <a:rPr lang="en-US" sz="2400" dirty="0"/>
              <a:t> Firma </a:t>
            </a:r>
            <a:r>
              <a:rPr lang="en-US" sz="2400" dirty="0" err="1"/>
              <a:t>verlangen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</a:t>
            </a:r>
          </a:p>
          <a:p>
            <a:endParaRPr lang="de-DE" sz="2400" dirty="0"/>
          </a:p>
          <a:p>
            <a:endParaRPr lang="en-US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FD3F33-6D0A-4C64-ADF0-F34B9E202F7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B2825B-44FE-1E29-3BC4-2C490588E64E}"/>
                  </a:ext>
                </a:extLst>
              </p14:cNvPr>
              <p14:cNvContentPartPr/>
              <p14:nvPr/>
            </p14:nvContentPartPr>
            <p14:xfrm>
              <a:off x="3270207" y="1653676"/>
              <a:ext cx="1623960" cy="97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B2825B-44FE-1E29-3BC4-2C490588E6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1207" y="1644676"/>
                <a:ext cx="1641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3A7F59-F3D1-82ED-E425-D711FA6A09E9}"/>
                  </a:ext>
                </a:extLst>
              </p14:cNvPr>
              <p14:cNvContentPartPr/>
              <p14:nvPr/>
            </p14:nvContentPartPr>
            <p14:xfrm>
              <a:off x="5140407" y="1177396"/>
              <a:ext cx="618120" cy="6472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3A7F59-F3D1-82ED-E425-D711FA6A09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1767" y="1168396"/>
                <a:ext cx="63576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F738FD5-3139-0A88-4C61-C5FA13C0378D}"/>
                  </a:ext>
                </a:extLst>
              </p14:cNvPr>
              <p14:cNvContentPartPr/>
              <p14:nvPr/>
            </p14:nvContentPartPr>
            <p14:xfrm>
              <a:off x="5043927" y="1031956"/>
              <a:ext cx="1397520" cy="834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F738FD5-3139-0A88-4C61-C5FA13C037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5287" y="1023316"/>
                <a:ext cx="141516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9609858-7DC3-4A2B-9425-74D0BDC61F9F}"/>
                  </a:ext>
                </a:extLst>
              </p14:cNvPr>
              <p14:cNvContentPartPr/>
              <p14:nvPr/>
            </p14:nvContentPartPr>
            <p14:xfrm>
              <a:off x="6935367" y="1348036"/>
              <a:ext cx="246240" cy="4496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9609858-7DC3-4A2B-9425-74D0BDC61F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6727" y="1339036"/>
                <a:ext cx="2638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CA85BF2-DB6E-C9F4-8792-5095223C8594}"/>
                  </a:ext>
                </a:extLst>
              </p14:cNvPr>
              <p14:cNvContentPartPr/>
              <p14:nvPr/>
            </p14:nvContentPartPr>
            <p14:xfrm>
              <a:off x="6670407" y="1688596"/>
              <a:ext cx="217080" cy="550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CA85BF2-DB6E-C9F4-8792-5095223C85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1767" y="1679956"/>
                <a:ext cx="2347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346CF737-85EE-86F8-535A-8268BF2C6236}"/>
                  </a:ext>
                </a:extLst>
              </p14:cNvPr>
              <p14:cNvContentPartPr/>
              <p14:nvPr/>
            </p14:nvContentPartPr>
            <p14:xfrm>
              <a:off x="5110167" y="1110076"/>
              <a:ext cx="1548360" cy="9525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346CF737-85EE-86F8-535A-8268BF2C62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01527" y="1101436"/>
                <a:ext cx="156600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780B3737-1F2A-EA78-F0CE-A06E6E1F67A7}"/>
                  </a:ext>
                </a:extLst>
              </p14:cNvPr>
              <p14:cNvContentPartPr/>
              <p14:nvPr/>
            </p14:nvContentPartPr>
            <p14:xfrm>
              <a:off x="1099407" y="2728636"/>
              <a:ext cx="1908360" cy="914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780B3737-1F2A-EA78-F0CE-A06E6E1F67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0767" y="2719636"/>
                <a:ext cx="192600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207A66EF-CA4A-07D0-7B23-22B16741AA26}"/>
              </a:ext>
            </a:extLst>
          </p:cNvPr>
          <p:cNvGrpSpPr/>
          <p:nvPr/>
        </p:nvGrpSpPr>
        <p:grpSpPr>
          <a:xfrm>
            <a:off x="2623287" y="2338756"/>
            <a:ext cx="344160" cy="174240"/>
            <a:chOff x="2623287" y="2338756"/>
            <a:chExt cx="3441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2D9E55F-9ACE-27AA-092A-6BA3B8B4BA7E}"/>
                    </a:ext>
                  </a:extLst>
                </p14:cNvPr>
                <p14:cNvContentPartPr/>
                <p14:nvPr/>
              </p14:nvContentPartPr>
              <p14:xfrm>
                <a:off x="2623287" y="2342716"/>
                <a:ext cx="152280" cy="170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2D9E55F-9ACE-27AA-092A-6BA3B8B4BA7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4647" y="2334076"/>
                  <a:ext cx="169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2157E9A-9CEC-9A44-C31B-6A702F5436C1}"/>
                    </a:ext>
                  </a:extLst>
                </p14:cNvPr>
                <p14:cNvContentPartPr/>
                <p14:nvPr/>
              </p14:nvContentPartPr>
              <p14:xfrm>
                <a:off x="2834607" y="2338756"/>
                <a:ext cx="132840" cy="97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2157E9A-9CEC-9A44-C31B-6A702F5436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25967" y="2330116"/>
                  <a:ext cx="15048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9F72248-0A33-2405-DFFB-B884157E92A6}"/>
                  </a:ext>
                </a:extLst>
              </p14:cNvPr>
              <p14:cNvContentPartPr/>
              <p14:nvPr/>
            </p14:nvContentPartPr>
            <p14:xfrm>
              <a:off x="6602727" y="1232476"/>
              <a:ext cx="414720" cy="4885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9F72248-0A33-2405-DFFB-B884157E92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93727" y="1223836"/>
                <a:ext cx="43236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6CB0681-78AE-A767-981B-1BCF5AAFA24A}"/>
                  </a:ext>
                </a:extLst>
              </p14:cNvPr>
              <p14:cNvContentPartPr/>
              <p14:nvPr/>
            </p14:nvContentPartPr>
            <p14:xfrm>
              <a:off x="4103247" y="2555836"/>
              <a:ext cx="218160" cy="1587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6CB0681-78AE-A767-981B-1BCF5AAFA24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4607" y="2547196"/>
                <a:ext cx="235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2870210-3279-BC65-5D10-F0E636605086}"/>
                  </a:ext>
                </a:extLst>
              </p14:cNvPr>
              <p14:cNvContentPartPr/>
              <p14:nvPr/>
            </p14:nvContentPartPr>
            <p14:xfrm>
              <a:off x="1329807" y="3468076"/>
              <a:ext cx="692640" cy="352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2870210-3279-BC65-5D10-F0E63660508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1167" y="3459436"/>
                <a:ext cx="710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82F217A-37A9-4E94-6370-4D1EC086F099}"/>
                  </a:ext>
                </a:extLst>
              </p14:cNvPr>
              <p14:cNvContentPartPr/>
              <p14:nvPr/>
            </p14:nvContentPartPr>
            <p14:xfrm>
              <a:off x="9838047" y="1751596"/>
              <a:ext cx="157320" cy="27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82F217A-37A9-4E94-6370-4D1EC086F0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29407" y="1742956"/>
                <a:ext cx="174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F073AF4-9864-A022-797D-E6F40A917A0D}"/>
                  </a:ext>
                </a:extLst>
              </p14:cNvPr>
              <p14:cNvContentPartPr/>
              <p14:nvPr/>
            </p14:nvContentPartPr>
            <p14:xfrm>
              <a:off x="4008207" y="1249756"/>
              <a:ext cx="716400" cy="1396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F073AF4-9864-A022-797D-E6F40A917A0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99567" y="1240756"/>
                <a:ext cx="734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E741445-EF43-530D-CABF-A522C7ECF2F6}"/>
                  </a:ext>
                </a:extLst>
              </p14:cNvPr>
              <p14:cNvContentPartPr/>
              <p14:nvPr/>
            </p14:nvContentPartPr>
            <p14:xfrm>
              <a:off x="3964287" y="1006756"/>
              <a:ext cx="68400" cy="52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E741445-EF43-530D-CABF-A522C7ECF2F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55647" y="997756"/>
                <a:ext cx="86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CB31991-5E64-9A3E-B1D5-A0F25FAAD21D}"/>
                  </a:ext>
                </a:extLst>
              </p14:cNvPr>
              <p14:cNvContentPartPr/>
              <p14:nvPr/>
            </p14:nvContentPartPr>
            <p14:xfrm>
              <a:off x="4083087" y="883276"/>
              <a:ext cx="84960" cy="1710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CB31991-5E64-9A3E-B1D5-A0F25FAAD2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74447" y="874276"/>
                <a:ext cx="1026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20A444C-2851-9D5E-497E-D8DEBD8D7FCE}"/>
                  </a:ext>
                </a:extLst>
              </p14:cNvPr>
              <p14:cNvContentPartPr/>
              <p14:nvPr/>
            </p14:nvContentPartPr>
            <p14:xfrm>
              <a:off x="4228167" y="946276"/>
              <a:ext cx="109440" cy="167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20A444C-2851-9D5E-497E-D8DEBD8D7FC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19527" y="937636"/>
                <a:ext cx="1270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4230E82-E069-7585-1977-2A86E6BE7DBA}"/>
                  </a:ext>
                </a:extLst>
              </p14:cNvPr>
              <p14:cNvContentPartPr/>
              <p14:nvPr/>
            </p14:nvContentPartPr>
            <p14:xfrm>
              <a:off x="4481247" y="916756"/>
              <a:ext cx="9360" cy="117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4230E82-E069-7585-1977-2A86E6BE7D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72607" y="908116"/>
                <a:ext cx="27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EFF4645-9B31-8423-E541-F0FC51212CC8}"/>
                  </a:ext>
                </a:extLst>
              </p14:cNvPr>
              <p14:cNvContentPartPr/>
              <p14:nvPr/>
            </p14:nvContentPartPr>
            <p14:xfrm>
              <a:off x="4431927" y="960676"/>
              <a:ext cx="101880" cy="11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EFF4645-9B31-8423-E541-F0FC51212CC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23287" y="951676"/>
                <a:ext cx="119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BFB0D52-4D1A-461A-AF92-B761D58B9A5C}"/>
                  </a:ext>
                </a:extLst>
              </p14:cNvPr>
              <p14:cNvContentPartPr/>
              <p14:nvPr/>
            </p14:nvContentPartPr>
            <p14:xfrm>
              <a:off x="4607247" y="796156"/>
              <a:ext cx="77040" cy="173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BFB0D52-4D1A-461A-AF92-B761D58B9A5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98607" y="787516"/>
                <a:ext cx="94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44E6879-BA38-390C-3A5B-7AA8FD8FA563}"/>
                  </a:ext>
                </a:extLst>
              </p14:cNvPr>
              <p14:cNvContentPartPr/>
              <p14:nvPr/>
            </p14:nvContentPartPr>
            <p14:xfrm>
              <a:off x="4751247" y="784276"/>
              <a:ext cx="25920" cy="1713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44E6879-BA38-390C-3A5B-7AA8FD8FA56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42607" y="775276"/>
                <a:ext cx="43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2C307511-1B6D-F860-87B8-1F1149F504A0}"/>
                  </a:ext>
                </a:extLst>
              </p14:cNvPr>
              <p14:cNvContentPartPr/>
              <p14:nvPr/>
            </p14:nvContentPartPr>
            <p14:xfrm>
              <a:off x="4677447" y="719116"/>
              <a:ext cx="199080" cy="90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2C307511-1B6D-F860-87B8-1F1149F504A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68447" y="710116"/>
                <a:ext cx="216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AB801A-1FA7-B2CD-F8F0-87D4BCE9237C}"/>
                  </a:ext>
                </a:extLst>
              </p14:cNvPr>
              <p14:cNvContentPartPr/>
              <p14:nvPr/>
            </p14:nvContentPartPr>
            <p14:xfrm>
              <a:off x="5150847" y="1237516"/>
              <a:ext cx="587520" cy="5706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AB801A-1FA7-B2CD-F8F0-87D4BCE92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41847" y="1228516"/>
                <a:ext cx="6051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FE3B71C-4171-2DB1-388A-60C2EB74E7B9}"/>
                  </a:ext>
                </a:extLst>
              </p14:cNvPr>
              <p14:cNvContentPartPr/>
              <p14:nvPr/>
            </p14:nvContentPartPr>
            <p14:xfrm>
              <a:off x="5743047" y="1427956"/>
              <a:ext cx="94320" cy="1944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FE3B71C-4171-2DB1-388A-60C2EB74E7B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34047" y="1418956"/>
                <a:ext cx="1119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FB20231-B8F9-91CC-EE98-26CB5C425ECD}"/>
                  </a:ext>
                </a:extLst>
              </p14:cNvPr>
              <p14:cNvContentPartPr/>
              <p14:nvPr/>
            </p14:nvContentPartPr>
            <p14:xfrm>
              <a:off x="6235887" y="1287916"/>
              <a:ext cx="4320" cy="216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FB20231-B8F9-91CC-EE98-26CB5C425EC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26887" y="1278916"/>
                <a:ext cx="21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F3AD8B3-EF4A-FB98-FCCE-B31F9DA8B2D6}"/>
                  </a:ext>
                </a:extLst>
              </p14:cNvPr>
              <p14:cNvContentPartPr/>
              <p14:nvPr/>
            </p14:nvContentPartPr>
            <p14:xfrm>
              <a:off x="5866527" y="1225996"/>
              <a:ext cx="579240" cy="5504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F3AD8B3-EF4A-FB98-FCCE-B31F9DA8B2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57887" y="1216996"/>
                <a:ext cx="59688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8CD85D5-01F9-C8FA-9CA3-D2CE84F02EB9}"/>
                  </a:ext>
                </a:extLst>
              </p14:cNvPr>
              <p14:cNvContentPartPr/>
              <p14:nvPr/>
            </p14:nvContentPartPr>
            <p14:xfrm>
              <a:off x="4868967" y="935836"/>
              <a:ext cx="986400" cy="2739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8CD85D5-01F9-C8FA-9CA3-D2CE84F02EB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60327" y="927196"/>
                <a:ext cx="10040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D442975-3C42-FA58-EE35-FAA4A6E8909F}"/>
                  </a:ext>
                </a:extLst>
              </p14:cNvPr>
              <p14:cNvContentPartPr/>
              <p14:nvPr/>
            </p14:nvContentPartPr>
            <p14:xfrm>
              <a:off x="5677167" y="1075876"/>
              <a:ext cx="196920" cy="2325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D442975-3C42-FA58-EE35-FAA4A6E8909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68167" y="1066876"/>
                <a:ext cx="2145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255E7CF-264E-76CA-40D9-7BF04E432DBB}"/>
                  </a:ext>
                </a:extLst>
              </p14:cNvPr>
              <p14:cNvContentPartPr/>
              <p14:nvPr/>
            </p14:nvContentPartPr>
            <p14:xfrm>
              <a:off x="6095487" y="714436"/>
              <a:ext cx="266040" cy="2613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255E7CF-264E-76CA-40D9-7BF04E432DB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086487" y="705796"/>
                <a:ext cx="283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6E4E9BC-4499-D654-371C-FF9E92DBF72A}"/>
                  </a:ext>
                </a:extLst>
              </p14:cNvPr>
              <p14:cNvContentPartPr/>
              <p14:nvPr/>
            </p14:nvContentPartPr>
            <p14:xfrm>
              <a:off x="6057327" y="786796"/>
              <a:ext cx="236880" cy="266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6E4E9BC-4499-D654-371C-FF9E92DBF72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48327" y="777796"/>
                <a:ext cx="254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BC3B48E-2246-37A6-A8B9-A4CD3CA0E996}"/>
                  </a:ext>
                </a:extLst>
              </p14:cNvPr>
              <p14:cNvContentPartPr/>
              <p14:nvPr/>
            </p14:nvContentPartPr>
            <p14:xfrm>
              <a:off x="6557367" y="573676"/>
              <a:ext cx="174240" cy="1180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BC3B48E-2246-37A6-A8B9-A4CD3CA0E99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48367" y="564676"/>
                <a:ext cx="1918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1FD935E-3AB0-9C77-2CD7-DD6DB5A3B09B}"/>
                  </a:ext>
                </a:extLst>
              </p14:cNvPr>
              <p14:cNvContentPartPr/>
              <p14:nvPr/>
            </p14:nvContentPartPr>
            <p14:xfrm>
              <a:off x="6821247" y="469636"/>
              <a:ext cx="143640" cy="1702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1FD935E-3AB0-9C77-2CD7-DD6DB5A3B09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12247" y="460636"/>
                <a:ext cx="1612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0E6BADC-5C9A-772A-C223-38EE23144D09}"/>
                  </a:ext>
                </a:extLst>
              </p14:cNvPr>
              <p14:cNvContentPartPr/>
              <p14:nvPr/>
            </p14:nvContentPartPr>
            <p14:xfrm>
              <a:off x="7044807" y="512116"/>
              <a:ext cx="117360" cy="129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0E6BADC-5C9A-772A-C223-38EE23144D0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36167" y="503116"/>
                <a:ext cx="135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98D72D6-9C6D-FD96-FDD5-308B59CB3A45}"/>
                  </a:ext>
                </a:extLst>
              </p14:cNvPr>
              <p14:cNvContentPartPr/>
              <p14:nvPr/>
            </p14:nvContentPartPr>
            <p14:xfrm>
              <a:off x="2203887" y="4215436"/>
              <a:ext cx="190440" cy="363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98D72D6-9C6D-FD96-FDD5-308B59CB3A4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95247" y="4206436"/>
                <a:ext cx="208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8EF831C-59E9-BFA1-2801-14AB773AFC6C}"/>
                  </a:ext>
                </a:extLst>
              </p14:cNvPr>
              <p14:cNvContentPartPr/>
              <p14:nvPr/>
            </p14:nvContentPartPr>
            <p14:xfrm>
              <a:off x="9739767" y="3294196"/>
              <a:ext cx="1308960" cy="1828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8EF831C-59E9-BFA1-2801-14AB773AFC6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31127" y="3285556"/>
                <a:ext cx="13266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C98988C-C8CB-850A-E8C1-7FD320F75D94}"/>
                  </a:ext>
                </a:extLst>
              </p14:cNvPr>
              <p14:cNvContentPartPr/>
              <p14:nvPr/>
            </p14:nvContentPartPr>
            <p14:xfrm>
              <a:off x="809967" y="3146956"/>
              <a:ext cx="1344960" cy="4222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C98988C-C8CB-850A-E8C1-7FD320F75D9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00967" y="3137956"/>
                <a:ext cx="13626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D6A38099-1DA7-BD3E-2FEF-C1BF5C672E92}"/>
                  </a:ext>
                </a:extLst>
              </p14:cNvPr>
              <p14:cNvContentPartPr/>
              <p14:nvPr/>
            </p14:nvContentPartPr>
            <p14:xfrm>
              <a:off x="1424487" y="3855076"/>
              <a:ext cx="1041840" cy="734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D6A38099-1DA7-BD3E-2FEF-C1BF5C672E9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415487" y="3846436"/>
                <a:ext cx="1059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B362EC5-EBDC-AC67-018B-09866D736485}"/>
                  </a:ext>
                </a:extLst>
              </p14:cNvPr>
              <p14:cNvContentPartPr/>
              <p14:nvPr/>
            </p14:nvContentPartPr>
            <p14:xfrm>
              <a:off x="9391287" y="4103476"/>
              <a:ext cx="2260440" cy="579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B362EC5-EBDC-AC67-018B-09866D73648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382647" y="4094836"/>
                <a:ext cx="2278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C93B82B-1EA4-DC42-6533-4579362D6B8C}"/>
                  </a:ext>
                </a:extLst>
              </p14:cNvPr>
              <p14:cNvContentPartPr/>
              <p14:nvPr/>
            </p14:nvContentPartPr>
            <p14:xfrm>
              <a:off x="358167" y="4984756"/>
              <a:ext cx="1818000" cy="1018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C93B82B-1EA4-DC42-6533-4579362D6B8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9527" y="4975756"/>
                <a:ext cx="1835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A38932D-35B8-8CF2-4952-ECAF2A907C5E}"/>
                  </a:ext>
                </a:extLst>
              </p14:cNvPr>
              <p14:cNvContentPartPr/>
              <p14:nvPr/>
            </p14:nvContentPartPr>
            <p14:xfrm>
              <a:off x="1221087" y="4647436"/>
              <a:ext cx="243360" cy="40536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A38932D-35B8-8CF2-4952-ECAF2A907C5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12447" y="4638436"/>
                <a:ext cx="2610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5462E95-52EE-2D51-2140-6D30CBA79668}"/>
                  </a:ext>
                </a:extLst>
              </p14:cNvPr>
              <p14:cNvContentPartPr/>
              <p14:nvPr/>
            </p14:nvContentPartPr>
            <p14:xfrm>
              <a:off x="853527" y="5766316"/>
              <a:ext cx="1797120" cy="1321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5462E95-52EE-2D51-2140-6D30CBA7966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44887" y="5757676"/>
                <a:ext cx="1814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C0DE8614-FE83-5967-B938-10DD2821E912}"/>
                  </a:ext>
                </a:extLst>
              </p14:cNvPr>
              <p14:cNvContentPartPr/>
              <p14:nvPr/>
            </p14:nvContentPartPr>
            <p14:xfrm>
              <a:off x="828687" y="5266996"/>
              <a:ext cx="795960" cy="6231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0DE8614-FE83-5967-B938-10DD2821E91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20047" y="5258356"/>
                <a:ext cx="81360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C77F64B0-D956-F2D6-5B37-4BE98CF6625D}"/>
              </a:ext>
            </a:extLst>
          </p:cNvPr>
          <p:cNvGrpSpPr/>
          <p:nvPr/>
        </p:nvGrpSpPr>
        <p:grpSpPr>
          <a:xfrm>
            <a:off x="1131807" y="3514516"/>
            <a:ext cx="3470760" cy="1781640"/>
            <a:chOff x="1131807" y="3514516"/>
            <a:chExt cx="3470760" cy="178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F6D1820-CB5F-B8E3-D17B-C6A2E246A95C}"/>
                    </a:ext>
                  </a:extLst>
                </p14:cNvPr>
                <p14:cNvContentPartPr/>
                <p14:nvPr/>
              </p14:nvContentPartPr>
              <p14:xfrm>
                <a:off x="2245287" y="3514516"/>
                <a:ext cx="220680" cy="371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F6D1820-CB5F-B8E3-D17B-C6A2E246A9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6287" y="3505516"/>
                  <a:ext cx="238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AFEB993-77B7-EBD8-3E13-A805790ACCDB}"/>
                    </a:ext>
                  </a:extLst>
                </p14:cNvPr>
                <p14:cNvContentPartPr/>
                <p14:nvPr/>
              </p14:nvContentPartPr>
              <p14:xfrm>
                <a:off x="2748567" y="3840316"/>
                <a:ext cx="1089360" cy="64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AFEB993-77B7-EBD8-3E13-A805790ACC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39567" y="3831676"/>
                  <a:ext cx="1107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7D2616F-7D23-9FCB-67A9-A430CE282EE8}"/>
                    </a:ext>
                  </a:extLst>
                </p14:cNvPr>
                <p14:cNvContentPartPr/>
                <p14:nvPr/>
              </p14:nvContentPartPr>
              <p14:xfrm>
                <a:off x="1387047" y="4359796"/>
                <a:ext cx="1348920" cy="304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7D2616F-7D23-9FCB-67A9-A430CE282EE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78407" y="4350796"/>
                  <a:ext cx="1366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5E628E8-E772-D235-FC15-4994ECC18FF0}"/>
                    </a:ext>
                  </a:extLst>
                </p14:cNvPr>
                <p14:cNvContentPartPr/>
                <p14:nvPr/>
              </p14:nvContentPartPr>
              <p14:xfrm>
                <a:off x="2660727" y="4489756"/>
                <a:ext cx="115560" cy="152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5E628E8-E772-D235-FC15-4994ECC18F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52087" y="4481116"/>
                  <a:ext cx="133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E7120B8-C229-D60E-5D2D-EC33761C1C39}"/>
                    </a:ext>
                  </a:extLst>
                </p14:cNvPr>
                <p14:cNvContentPartPr/>
                <p14:nvPr/>
              </p14:nvContentPartPr>
              <p14:xfrm>
                <a:off x="2789607" y="4233076"/>
                <a:ext cx="88920" cy="156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E7120B8-C229-D60E-5D2D-EC33761C1C3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80607" y="4224076"/>
                  <a:ext cx="106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59E9CD0-5316-3A17-250C-D2074F55D6AE}"/>
                    </a:ext>
                  </a:extLst>
                </p14:cNvPr>
                <p14:cNvContentPartPr/>
                <p14:nvPr/>
              </p14:nvContentPartPr>
              <p14:xfrm>
                <a:off x="2915607" y="4234516"/>
                <a:ext cx="15480" cy="99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59E9CD0-5316-3A17-250C-D2074F55D6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06607" y="4225516"/>
                  <a:ext cx="3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8E748CC-05DE-6AF0-E72C-90EC0295F773}"/>
                    </a:ext>
                  </a:extLst>
                </p14:cNvPr>
                <p14:cNvContentPartPr/>
                <p14:nvPr/>
              </p14:nvContentPartPr>
              <p14:xfrm>
                <a:off x="2951607" y="4121116"/>
                <a:ext cx="189360" cy="186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8E748CC-05DE-6AF0-E72C-90EC0295F77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42607" y="4112476"/>
                  <a:ext cx="207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645FBD9-88B5-6AC4-FA3B-831E05CFEED7}"/>
                    </a:ext>
                  </a:extLst>
                </p14:cNvPr>
                <p14:cNvContentPartPr/>
                <p14:nvPr/>
              </p14:nvContentPartPr>
              <p14:xfrm>
                <a:off x="2947287" y="4058116"/>
                <a:ext cx="322200" cy="180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645FBD9-88B5-6AC4-FA3B-831E05CFEED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38647" y="4049116"/>
                  <a:ext cx="339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819D100-91D2-5275-030C-FC82EFEE8CEB}"/>
                    </a:ext>
                  </a:extLst>
                </p14:cNvPr>
                <p14:cNvContentPartPr/>
                <p14:nvPr/>
              </p14:nvContentPartPr>
              <p14:xfrm>
                <a:off x="3423207" y="4087276"/>
                <a:ext cx="46440" cy="144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819D100-91D2-5275-030C-FC82EFEE8C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14207" y="4078636"/>
                  <a:ext cx="64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5C22F9A-83B8-48C9-50D1-38D2035F7D3F}"/>
                    </a:ext>
                  </a:extLst>
                </p14:cNvPr>
                <p14:cNvContentPartPr/>
                <p14:nvPr/>
              </p14:nvContentPartPr>
              <p14:xfrm>
                <a:off x="3318807" y="4006276"/>
                <a:ext cx="180360" cy="138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5C22F9A-83B8-48C9-50D1-38D2035F7D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10167" y="3997636"/>
                  <a:ext cx="19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FACF88F-712C-F214-0A89-570A89E7B606}"/>
                    </a:ext>
                  </a:extLst>
                </p14:cNvPr>
                <p14:cNvContentPartPr/>
                <p14:nvPr/>
              </p14:nvContentPartPr>
              <p14:xfrm>
                <a:off x="3515007" y="4094476"/>
                <a:ext cx="69480" cy="96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FACF88F-712C-F214-0A89-570A89E7B6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06007" y="4085476"/>
                  <a:ext cx="87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09F354B-BD9F-FD21-B4EC-21870464B19C}"/>
                    </a:ext>
                  </a:extLst>
                </p14:cNvPr>
                <p14:cNvContentPartPr/>
                <p14:nvPr/>
              </p14:nvContentPartPr>
              <p14:xfrm>
                <a:off x="3596007" y="3999796"/>
                <a:ext cx="107280" cy="1990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09F354B-BD9F-FD21-B4EC-21870464B1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87367" y="3990796"/>
                  <a:ext cx="124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CA207D6-5780-3F64-4416-96C786E3EBEF}"/>
                    </a:ext>
                  </a:extLst>
                </p14:cNvPr>
                <p14:cNvContentPartPr/>
                <p14:nvPr/>
              </p14:nvContentPartPr>
              <p14:xfrm>
                <a:off x="3683847" y="3990796"/>
                <a:ext cx="138600" cy="163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CA207D6-5780-3F64-4416-96C786E3EB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74847" y="3982156"/>
                  <a:ext cx="15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714E2DB-9FEF-C203-7E85-FF414DA6F20E}"/>
                    </a:ext>
                  </a:extLst>
                </p14:cNvPr>
                <p14:cNvContentPartPr/>
                <p14:nvPr/>
              </p14:nvContentPartPr>
              <p14:xfrm>
                <a:off x="3947367" y="4054876"/>
                <a:ext cx="149400" cy="135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714E2DB-9FEF-C203-7E85-FF414DA6F20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38727" y="4046236"/>
                  <a:ext cx="167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C3A18FE-6F56-2B18-0F33-553B3B4DA2E2}"/>
                    </a:ext>
                  </a:extLst>
                </p14:cNvPr>
                <p14:cNvContentPartPr/>
                <p14:nvPr/>
              </p14:nvContentPartPr>
              <p14:xfrm>
                <a:off x="4090647" y="4026436"/>
                <a:ext cx="193680" cy="156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C3A18FE-6F56-2B18-0F33-553B3B4DA2E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82007" y="4017796"/>
                  <a:ext cx="21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4C9A851-8245-91C1-0893-931446DBE216}"/>
                    </a:ext>
                  </a:extLst>
                </p14:cNvPr>
                <p14:cNvContentPartPr/>
                <p14:nvPr/>
              </p14:nvContentPartPr>
              <p14:xfrm>
                <a:off x="4265967" y="3934276"/>
                <a:ext cx="114480" cy="223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4C9A851-8245-91C1-0893-931446DBE21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6967" y="3925276"/>
                  <a:ext cx="132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3426168-C196-7351-C495-41397CF676E4}"/>
                    </a:ext>
                  </a:extLst>
                </p14:cNvPr>
                <p14:cNvContentPartPr/>
                <p14:nvPr/>
              </p14:nvContentPartPr>
              <p14:xfrm>
                <a:off x="4414647" y="4029676"/>
                <a:ext cx="124560" cy="114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3426168-C196-7351-C495-41397CF676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5647" y="4020676"/>
                  <a:ext cx="14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6978B13-C1AE-5DD0-37DA-B86A4DD67950}"/>
                    </a:ext>
                  </a:extLst>
                </p14:cNvPr>
                <p14:cNvContentPartPr/>
                <p14:nvPr/>
              </p14:nvContentPartPr>
              <p14:xfrm>
                <a:off x="4533087" y="3849676"/>
                <a:ext cx="34560" cy="201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6978B13-C1AE-5DD0-37DA-B86A4DD6795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24087" y="3840676"/>
                  <a:ext cx="52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911FC2D-FA6E-79EE-E51F-A63987AD6337}"/>
                    </a:ext>
                  </a:extLst>
                </p14:cNvPr>
                <p14:cNvContentPartPr/>
                <p14:nvPr/>
              </p14:nvContentPartPr>
              <p14:xfrm>
                <a:off x="4581687" y="4120756"/>
                <a:ext cx="20880" cy="23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911FC2D-FA6E-79EE-E51F-A63987AD633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72687" y="4112116"/>
                  <a:ext cx="3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319E778-C26E-E306-6605-7B4B7289D23B}"/>
                    </a:ext>
                  </a:extLst>
                </p14:cNvPr>
                <p14:cNvContentPartPr/>
                <p14:nvPr/>
              </p14:nvContentPartPr>
              <p14:xfrm>
                <a:off x="2615007" y="4630516"/>
                <a:ext cx="178920" cy="278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319E778-C26E-E306-6605-7B4B7289D2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06367" y="4621516"/>
                  <a:ext cx="196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6F4EA62-570A-42D3-C6E5-9DA97A10B67C}"/>
                    </a:ext>
                  </a:extLst>
                </p14:cNvPr>
                <p14:cNvContentPartPr/>
                <p14:nvPr/>
              </p14:nvContentPartPr>
              <p14:xfrm>
                <a:off x="2585847" y="4708996"/>
                <a:ext cx="119520" cy="182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6F4EA62-570A-42D3-C6E5-9DA97A10B6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76847" y="4700356"/>
                  <a:ext cx="137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967361B-2DF8-AE5F-FD38-4DB75CA59AA6}"/>
                    </a:ext>
                  </a:extLst>
                </p14:cNvPr>
                <p14:cNvContentPartPr/>
                <p14:nvPr/>
              </p14:nvContentPartPr>
              <p14:xfrm>
                <a:off x="3287847" y="4647796"/>
                <a:ext cx="242280" cy="284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967361B-2DF8-AE5F-FD38-4DB75CA59A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79207" y="4638796"/>
                  <a:ext cx="259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9B1714-C2D6-3ED9-76A7-A12AE03EC815}"/>
                    </a:ext>
                  </a:extLst>
                </p14:cNvPr>
                <p14:cNvContentPartPr/>
                <p14:nvPr/>
              </p14:nvContentPartPr>
              <p14:xfrm>
                <a:off x="3378927" y="4634836"/>
                <a:ext cx="124560" cy="263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9B1714-C2D6-3ED9-76A7-A12AE03EC8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69927" y="4625836"/>
                  <a:ext cx="142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C0AE193-FDBD-96CE-0142-80ECE66D9E94}"/>
                    </a:ext>
                  </a:extLst>
                </p14:cNvPr>
                <p14:cNvContentPartPr/>
                <p14:nvPr/>
              </p14:nvContentPartPr>
              <p14:xfrm>
                <a:off x="1187607" y="5098516"/>
                <a:ext cx="122760" cy="130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C0AE193-FDBD-96CE-0142-80ECE66D9E9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8607" y="5089876"/>
                  <a:ext cx="140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7E1D047-9B48-D741-A979-F68AAB9E3E6C}"/>
                    </a:ext>
                  </a:extLst>
                </p14:cNvPr>
                <p14:cNvContentPartPr/>
                <p14:nvPr/>
              </p14:nvContentPartPr>
              <p14:xfrm>
                <a:off x="1131807" y="5121556"/>
                <a:ext cx="149400" cy="174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7E1D047-9B48-D741-A979-F68AAB9E3E6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2807" y="5112556"/>
                  <a:ext cx="167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87AEAD8-DCD3-6E5A-4438-08A7759D4644}"/>
                    </a:ext>
                  </a:extLst>
                </p14:cNvPr>
                <p14:cNvContentPartPr/>
                <p14:nvPr/>
              </p14:nvContentPartPr>
              <p14:xfrm>
                <a:off x="1504767" y="5044156"/>
                <a:ext cx="109440" cy="1594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87AEAD8-DCD3-6E5A-4438-08A7759D46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95767" y="5035516"/>
                  <a:ext cx="127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ED44782-96F8-1E6B-EDA2-24A9D04798FF}"/>
                    </a:ext>
                  </a:extLst>
                </p14:cNvPr>
                <p14:cNvContentPartPr/>
                <p14:nvPr/>
              </p14:nvContentPartPr>
              <p14:xfrm>
                <a:off x="1675407" y="5021476"/>
                <a:ext cx="207360" cy="153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ED44782-96F8-1E6B-EDA2-24A9D04798F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66767" y="5012476"/>
                  <a:ext cx="225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DB11FAB-A0C2-33EE-4EDE-222044E2C2B7}"/>
                    </a:ext>
                  </a:extLst>
                </p14:cNvPr>
                <p14:cNvContentPartPr/>
                <p14:nvPr/>
              </p14:nvContentPartPr>
              <p14:xfrm>
                <a:off x="1958727" y="5123356"/>
                <a:ext cx="1800" cy="12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DB11FAB-A0C2-33EE-4EDE-222044E2C2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950087" y="5114716"/>
                  <a:ext cx="1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9E51077-0892-4338-834D-52E317135F38}"/>
                    </a:ext>
                  </a:extLst>
                </p14:cNvPr>
                <p14:cNvContentPartPr/>
                <p14:nvPr/>
              </p14:nvContentPartPr>
              <p14:xfrm>
                <a:off x="2143767" y="5057116"/>
                <a:ext cx="211320" cy="88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9E51077-0892-4338-834D-52E317135F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34767" y="5048116"/>
                  <a:ext cx="228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92AA599-9DFA-5A3C-F4E0-370FF6051CA9}"/>
                    </a:ext>
                  </a:extLst>
                </p14:cNvPr>
                <p14:cNvContentPartPr/>
                <p14:nvPr/>
              </p14:nvContentPartPr>
              <p14:xfrm>
                <a:off x="2381727" y="5054956"/>
                <a:ext cx="48240" cy="734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92AA599-9DFA-5A3C-F4E0-370FF6051C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372727" y="5045956"/>
                  <a:ext cx="65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A407A8F-859C-C087-4046-F1ECA9FACA65}"/>
                    </a:ext>
                  </a:extLst>
                </p14:cNvPr>
                <p14:cNvContentPartPr/>
                <p14:nvPr/>
              </p14:nvContentPartPr>
              <p14:xfrm>
                <a:off x="2558847" y="5054956"/>
                <a:ext cx="77760" cy="943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A407A8F-859C-C087-4046-F1ECA9FACA6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49847" y="5045956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0E32790-57BB-2F7C-4AA4-5EB11E54C7E4}"/>
                    </a:ext>
                  </a:extLst>
                </p14:cNvPr>
                <p14:cNvContentPartPr/>
                <p14:nvPr/>
              </p14:nvContentPartPr>
              <p14:xfrm>
                <a:off x="2676207" y="5059276"/>
                <a:ext cx="43200" cy="572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0E32790-57BB-2F7C-4AA4-5EB11E54C7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67207" y="5050276"/>
                  <a:ext cx="60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CB98A26-876D-9812-B44F-CB8E0363A83C}"/>
                    </a:ext>
                  </a:extLst>
                </p14:cNvPr>
                <p14:cNvContentPartPr/>
                <p14:nvPr/>
              </p14:nvContentPartPr>
              <p14:xfrm>
                <a:off x="2782767" y="4989796"/>
                <a:ext cx="83880" cy="133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CB98A26-876D-9812-B44F-CB8E0363A83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74127" y="4981156"/>
                  <a:ext cx="10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AC8442F-7FCB-50F9-BE13-DCAF4F921F89}"/>
                    </a:ext>
                  </a:extLst>
                </p14:cNvPr>
                <p14:cNvContentPartPr/>
                <p14:nvPr/>
              </p14:nvContentPartPr>
              <p14:xfrm>
                <a:off x="2885367" y="4954876"/>
                <a:ext cx="102240" cy="140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AC8442F-7FCB-50F9-BE13-DCAF4F921F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76367" y="4945876"/>
                  <a:ext cx="11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A04C844-7756-984D-A1BB-D9ACD4DA0955}"/>
                    </a:ext>
                  </a:extLst>
                </p14:cNvPr>
                <p14:cNvContentPartPr/>
                <p14:nvPr/>
              </p14:nvContentPartPr>
              <p14:xfrm>
                <a:off x="3055287" y="5063956"/>
                <a:ext cx="3600" cy="16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A04C844-7756-984D-A1BB-D9ACD4DA095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46647" y="5055316"/>
                  <a:ext cx="2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D7813F9-B921-76F6-D169-01800EC4FDE9}"/>
                    </a:ext>
                  </a:extLst>
                </p14:cNvPr>
                <p14:cNvContentPartPr/>
                <p14:nvPr/>
              </p14:nvContentPartPr>
              <p14:xfrm>
                <a:off x="3126567" y="4983676"/>
                <a:ext cx="122760" cy="128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D7813F9-B921-76F6-D169-01800EC4FDE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17567" y="4974676"/>
                  <a:ext cx="14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0569B6A-DEC8-BEB8-99F7-EBF2D2D179A2}"/>
                    </a:ext>
                  </a:extLst>
                </p14:cNvPr>
                <p14:cNvContentPartPr/>
                <p14:nvPr/>
              </p14:nvContentPartPr>
              <p14:xfrm>
                <a:off x="3215127" y="5062156"/>
                <a:ext cx="73800" cy="442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0569B6A-DEC8-BEB8-99F7-EBF2D2D179A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06487" y="5053156"/>
                  <a:ext cx="91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5025A5C-528E-C3E8-6AEC-D4512822272B}"/>
                    </a:ext>
                  </a:extLst>
                </p14:cNvPr>
                <p14:cNvContentPartPr/>
                <p14:nvPr/>
              </p14:nvContentPartPr>
              <p14:xfrm>
                <a:off x="3311967" y="5050636"/>
                <a:ext cx="177120" cy="61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5025A5C-528E-C3E8-6AEC-D4512822272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02967" y="5041996"/>
                  <a:ext cx="194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24284C1-5DC2-0C5C-9FE2-238FD796BBD1}"/>
                    </a:ext>
                  </a:extLst>
                </p14:cNvPr>
                <p14:cNvContentPartPr/>
                <p14:nvPr/>
              </p14:nvContentPartPr>
              <p14:xfrm>
                <a:off x="3531927" y="4961716"/>
                <a:ext cx="89640" cy="1551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24284C1-5DC2-0C5C-9FE2-238FD796BBD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23287" y="4952716"/>
                  <a:ext cx="107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FBE04B6-7F6E-0FCA-87DD-3BCF256B8763}"/>
                    </a:ext>
                  </a:extLst>
                </p14:cNvPr>
                <p14:cNvContentPartPr/>
                <p14:nvPr/>
              </p14:nvContentPartPr>
              <p14:xfrm>
                <a:off x="3584127" y="5052076"/>
                <a:ext cx="47880" cy="309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FBE04B6-7F6E-0FCA-87DD-3BCF256B876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75487" y="5043436"/>
                  <a:ext cx="65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8625DC6-DEB1-730F-6026-DF135AE0E2E5}"/>
                    </a:ext>
                  </a:extLst>
                </p14:cNvPr>
                <p14:cNvContentPartPr/>
                <p14:nvPr/>
              </p14:nvContentPartPr>
              <p14:xfrm>
                <a:off x="3652527" y="4971076"/>
                <a:ext cx="441360" cy="120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8625DC6-DEB1-730F-6026-DF135AE0E2E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43527" y="4962436"/>
                  <a:ext cx="459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892E473-3AEA-2FC4-48EC-8426620F1C2F}"/>
                    </a:ext>
                  </a:extLst>
                </p14:cNvPr>
                <p14:cNvContentPartPr/>
                <p14:nvPr/>
              </p14:nvContentPartPr>
              <p14:xfrm>
                <a:off x="4134207" y="4923916"/>
                <a:ext cx="76320" cy="122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892E473-3AEA-2FC4-48EC-8426620F1C2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25567" y="4915276"/>
                  <a:ext cx="93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3D5D19E-68AE-B73D-8115-733A82ABD5B9}"/>
                    </a:ext>
                  </a:extLst>
                </p14:cNvPr>
                <p14:cNvContentPartPr/>
                <p14:nvPr/>
              </p14:nvContentPartPr>
              <p14:xfrm>
                <a:off x="4139247" y="4937236"/>
                <a:ext cx="96480" cy="525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3D5D19E-68AE-B73D-8115-733A82ABD5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30607" y="4928236"/>
                  <a:ext cx="11412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15943CB-8A19-421F-77D0-D84967DFFF5A}"/>
                  </a:ext>
                </a:extLst>
              </p14:cNvPr>
              <p14:cNvContentPartPr/>
              <p14:nvPr/>
            </p14:nvContentPartPr>
            <p14:xfrm>
              <a:off x="1777647" y="5309836"/>
              <a:ext cx="830880" cy="5220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15943CB-8A19-421F-77D0-D84967DFFF5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769007" y="5300836"/>
                <a:ext cx="84852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13ECACCC-AC0C-BC7D-0A57-4A50EE1394D9}"/>
              </a:ext>
            </a:extLst>
          </p:cNvPr>
          <p:cNvGrpSpPr/>
          <p:nvPr/>
        </p:nvGrpSpPr>
        <p:grpSpPr>
          <a:xfrm>
            <a:off x="2005167" y="5831836"/>
            <a:ext cx="366840" cy="222480"/>
            <a:chOff x="2005167" y="5831836"/>
            <a:chExt cx="3668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571E801-56E1-2548-BFC5-C7286F988321}"/>
                    </a:ext>
                  </a:extLst>
                </p14:cNvPr>
                <p14:cNvContentPartPr/>
                <p14:nvPr/>
              </p14:nvContentPartPr>
              <p14:xfrm>
                <a:off x="2005167" y="5914636"/>
                <a:ext cx="122760" cy="139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571E801-56E1-2548-BFC5-C7286F98832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96167" y="5905996"/>
                  <a:ext cx="14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D6B244F-0296-DC29-530A-F17C5322DFC8}"/>
                    </a:ext>
                  </a:extLst>
                </p14:cNvPr>
                <p14:cNvContentPartPr/>
                <p14:nvPr/>
              </p14:nvContentPartPr>
              <p14:xfrm>
                <a:off x="2222967" y="5831836"/>
                <a:ext cx="149040" cy="170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D6B244F-0296-DC29-530A-F17C5322DF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13967" y="5823196"/>
                  <a:ext cx="16668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37F1A8B-F2E7-EBB1-66F5-2017FFE87F40}"/>
                  </a:ext>
                </a:extLst>
              </p14:cNvPr>
              <p14:cNvContentPartPr/>
              <p14:nvPr/>
            </p14:nvContentPartPr>
            <p14:xfrm>
              <a:off x="9942087" y="1792276"/>
              <a:ext cx="831960" cy="3862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37F1A8B-F2E7-EBB1-66F5-2017FFE87F4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933087" y="1783636"/>
                <a:ext cx="84960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859807DD-386F-BC30-15B1-2729B1B3071F}"/>
                  </a:ext>
                </a:extLst>
              </p14:cNvPr>
              <p14:cNvContentPartPr/>
              <p14:nvPr/>
            </p14:nvContentPartPr>
            <p14:xfrm>
              <a:off x="511527" y="3060556"/>
              <a:ext cx="1905120" cy="53460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859807DD-386F-BC30-15B1-2729B1B3071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2887" y="3051916"/>
                <a:ext cx="192276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CD9FDCAF-C7A9-8C05-2B2F-DF959A5C37AF}"/>
              </a:ext>
            </a:extLst>
          </p:cNvPr>
          <p:cNvGrpSpPr/>
          <p:nvPr/>
        </p:nvGrpSpPr>
        <p:grpSpPr>
          <a:xfrm>
            <a:off x="7411647" y="270916"/>
            <a:ext cx="4741200" cy="3751200"/>
            <a:chOff x="7411647" y="270916"/>
            <a:chExt cx="4741200" cy="37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52E2A2-BEEF-CA42-33DF-8D7CDC29A770}"/>
                    </a:ext>
                  </a:extLst>
                </p14:cNvPr>
                <p14:cNvContentPartPr/>
                <p14:nvPr/>
              </p14:nvContentPartPr>
              <p14:xfrm>
                <a:off x="7411647" y="416716"/>
                <a:ext cx="219600" cy="258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52E2A2-BEEF-CA42-33DF-8D7CDC29A77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03007" y="408076"/>
                  <a:ext cx="237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23B04D-05EF-96E5-714A-7C83D11DB58D}"/>
                    </a:ext>
                  </a:extLst>
                </p14:cNvPr>
                <p14:cNvContentPartPr/>
                <p14:nvPr/>
              </p14:nvContentPartPr>
              <p14:xfrm>
                <a:off x="7675887" y="552436"/>
                <a:ext cx="137520" cy="122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23B04D-05EF-96E5-714A-7C83D11DB58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67247" y="543796"/>
                  <a:ext cx="155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402A1FD-6A8F-F68A-F1C3-2FE0C664CA20}"/>
                    </a:ext>
                  </a:extLst>
                </p14:cNvPr>
                <p14:cNvContentPartPr/>
                <p14:nvPr/>
              </p14:nvContentPartPr>
              <p14:xfrm>
                <a:off x="7846527" y="503476"/>
                <a:ext cx="113040" cy="148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402A1FD-6A8F-F68A-F1C3-2FE0C664CA2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37527" y="494836"/>
                  <a:ext cx="130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60BA0A0-AD07-9C4D-EE30-BD7446E661DB}"/>
                    </a:ext>
                  </a:extLst>
                </p14:cNvPr>
                <p14:cNvContentPartPr/>
                <p14:nvPr/>
              </p14:nvContentPartPr>
              <p14:xfrm>
                <a:off x="8008887" y="444796"/>
                <a:ext cx="173520" cy="311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60BA0A0-AD07-9C4D-EE30-BD7446E661D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00247" y="436156"/>
                  <a:ext cx="191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C3B9F47-10E9-C04D-433A-0B9127D9FE80}"/>
                    </a:ext>
                  </a:extLst>
                </p14:cNvPr>
                <p14:cNvContentPartPr/>
                <p14:nvPr/>
              </p14:nvContentPartPr>
              <p14:xfrm>
                <a:off x="8257647" y="511036"/>
                <a:ext cx="297720" cy="123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C3B9F47-10E9-C04D-433A-0B9127D9FE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49007" y="502396"/>
                  <a:ext cx="31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EE60E2-4CC2-BA8F-6EAB-920341877C47}"/>
                    </a:ext>
                  </a:extLst>
                </p14:cNvPr>
                <p14:cNvContentPartPr/>
                <p14:nvPr/>
              </p14:nvContentPartPr>
              <p14:xfrm>
                <a:off x="7854087" y="413116"/>
                <a:ext cx="150120" cy="43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EE60E2-4CC2-BA8F-6EAB-920341877C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45087" y="404476"/>
                  <a:ext cx="167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45855B-90A5-E796-7478-20831B82144C}"/>
                    </a:ext>
                  </a:extLst>
                </p14:cNvPr>
                <p14:cNvContentPartPr/>
                <p14:nvPr/>
              </p14:nvContentPartPr>
              <p14:xfrm>
                <a:off x="8765967" y="478996"/>
                <a:ext cx="98280" cy="149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45855B-90A5-E796-7478-20831B82144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757327" y="469996"/>
                  <a:ext cx="115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135E45B-28D8-A236-3C5D-E6F7486506E4}"/>
                    </a:ext>
                  </a:extLst>
                </p14:cNvPr>
                <p14:cNvContentPartPr/>
                <p14:nvPr/>
              </p14:nvContentPartPr>
              <p14:xfrm>
                <a:off x="8951727" y="509236"/>
                <a:ext cx="200520" cy="79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135E45B-28D8-A236-3C5D-E6F7486506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42727" y="500236"/>
                  <a:ext cx="21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EAC2773-1995-9CFD-9B33-73644F86741B}"/>
                    </a:ext>
                  </a:extLst>
                </p14:cNvPr>
                <p14:cNvContentPartPr/>
                <p14:nvPr/>
              </p14:nvContentPartPr>
              <p14:xfrm>
                <a:off x="9118767" y="454876"/>
                <a:ext cx="38160" cy="13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EAC2773-1995-9CFD-9B33-73644F86741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09767" y="446236"/>
                  <a:ext cx="55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0BF17F-7643-D9D1-DCB5-DE1931758FD8}"/>
                    </a:ext>
                  </a:extLst>
                </p14:cNvPr>
                <p14:cNvContentPartPr/>
                <p14:nvPr/>
              </p14:nvContentPartPr>
              <p14:xfrm>
                <a:off x="9211647" y="441556"/>
                <a:ext cx="176040" cy="136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0BF17F-7643-D9D1-DCB5-DE1931758FD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03007" y="432556"/>
                  <a:ext cx="193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0C6D15A-2701-2EE3-4F3E-21BA61D476E0}"/>
                    </a:ext>
                  </a:extLst>
                </p14:cNvPr>
                <p14:cNvContentPartPr/>
                <p14:nvPr/>
              </p14:nvContentPartPr>
              <p14:xfrm>
                <a:off x="9597927" y="306556"/>
                <a:ext cx="329040" cy="310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0C6D15A-2701-2EE3-4F3E-21BA61D476E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88927" y="297556"/>
                  <a:ext cx="346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97F817-39CB-B285-0B1C-0EDB3AD3DFCE}"/>
                    </a:ext>
                  </a:extLst>
                </p14:cNvPr>
                <p14:cNvContentPartPr/>
                <p14:nvPr/>
              </p14:nvContentPartPr>
              <p14:xfrm>
                <a:off x="9841647" y="327076"/>
                <a:ext cx="43560" cy="7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97F817-39CB-B285-0B1C-0EDB3AD3DFC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2647" y="318076"/>
                  <a:ext cx="6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6C6E58D-D208-05CA-B30E-4912BB4FE661}"/>
                    </a:ext>
                  </a:extLst>
                </p14:cNvPr>
                <p14:cNvContentPartPr/>
                <p14:nvPr/>
              </p14:nvContentPartPr>
              <p14:xfrm>
                <a:off x="10136127" y="413476"/>
                <a:ext cx="410400" cy="106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6C6E58D-D208-05CA-B30E-4912BB4FE6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27487" y="404476"/>
                  <a:ext cx="428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5D782A-E0D6-5500-2CA6-59A996E313D5}"/>
                    </a:ext>
                  </a:extLst>
                </p14:cNvPr>
                <p14:cNvContentPartPr/>
                <p14:nvPr/>
              </p14:nvContentPartPr>
              <p14:xfrm>
                <a:off x="10475607" y="341476"/>
                <a:ext cx="38880" cy="11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5D782A-E0D6-5500-2CA6-59A996E313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66967" y="332836"/>
                  <a:ext cx="56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33C1884-E8BE-1375-B09B-427D9E33ED85}"/>
                    </a:ext>
                  </a:extLst>
                </p14:cNvPr>
                <p14:cNvContentPartPr/>
                <p14:nvPr/>
              </p14:nvContentPartPr>
              <p14:xfrm>
                <a:off x="10603767" y="381436"/>
                <a:ext cx="161640" cy="115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33C1884-E8BE-1375-B09B-427D9E33ED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94767" y="372796"/>
                  <a:ext cx="179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47BF039-330B-70D8-EB46-95492A1B0E2E}"/>
                    </a:ext>
                  </a:extLst>
                </p14:cNvPr>
                <p14:cNvContentPartPr/>
                <p14:nvPr/>
              </p14:nvContentPartPr>
              <p14:xfrm>
                <a:off x="10946487" y="360196"/>
                <a:ext cx="386640" cy="141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47BF039-330B-70D8-EB46-95492A1B0E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37487" y="351556"/>
                  <a:ext cx="404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3BFC8FE-865C-3B84-170E-3D44804CB046}"/>
                    </a:ext>
                  </a:extLst>
                </p14:cNvPr>
                <p14:cNvContentPartPr/>
                <p14:nvPr/>
              </p14:nvContentPartPr>
              <p14:xfrm>
                <a:off x="11303247" y="313036"/>
                <a:ext cx="100800" cy="22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3BFC8FE-865C-3B84-170E-3D44804CB04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94607" y="304396"/>
                  <a:ext cx="11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B90C321-904A-A71B-2DFD-14425BFD7788}"/>
                    </a:ext>
                  </a:extLst>
                </p14:cNvPr>
                <p14:cNvContentPartPr/>
                <p14:nvPr/>
              </p14:nvContentPartPr>
              <p14:xfrm>
                <a:off x="11409447" y="375676"/>
                <a:ext cx="126720" cy="155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B90C321-904A-A71B-2DFD-14425BFD778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00807" y="366676"/>
                  <a:ext cx="14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E220F42-2938-1878-FBD4-0480D20B140E}"/>
                    </a:ext>
                  </a:extLst>
                </p14:cNvPr>
                <p14:cNvContentPartPr/>
                <p14:nvPr/>
              </p14:nvContentPartPr>
              <p14:xfrm>
                <a:off x="11570727" y="383236"/>
                <a:ext cx="160200" cy="123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E220F42-2938-1878-FBD4-0480D20B140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61727" y="374596"/>
                  <a:ext cx="177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C39D55-F612-81C4-7B22-3B00E7B9DA3A}"/>
                    </a:ext>
                  </a:extLst>
                </p14:cNvPr>
                <p14:cNvContentPartPr/>
                <p14:nvPr/>
              </p14:nvContentPartPr>
              <p14:xfrm>
                <a:off x="11734887" y="270916"/>
                <a:ext cx="212760" cy="221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C39D55-F612-81C4-7B22-3B00E7B9DA3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25887" y="261916"/>
                  <a:ext cx="230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08A128E-2913-53B0-0379-821325A8A7CA}"/>
                    </a:ext>
                  </a:extLst>
                </p14:cNvPr>
                <p14:cNvContentPartPr/>
                <p14:nvPr/>
              </p14:nvContentPartPr>
              <p14:xfrm>
                <a:off x="11981847" y="428956"/>
                <a:ext cx="95760" cy="64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08A128E-2913-53B0-0379-821325A8A7C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973207" y="419956"/>
                  <a:ext cx="113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8EC0D8-4723-E443-EC5A-06B06BDD2ECF}"/>
                    </a:ext>
                  </a:extLst>
                </p14:cNvPr>
                <p14:cNvContentPartPr/>
                <p14:nvPr/>
              </p14:nvContentPartPr>
              <p14:xfrm>
                <a:off x="8595327" y="775276"/>
                <a:ext cx="36000" cy="150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8EC0D8-4723-E443-EC5A-06B06BDD2EC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86687" y="766636"/>
                  <a:ext cx="53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3F465F-7430-09AC-75D7-74E5316F4A98}"/>
                    </a:ext>
                  </a:extLst>
                </p14:cNvPr>
                <p14:cNvContentPartPr/>
                <p14:nvPr/>
              </p14:nvContentPartPr>
              <p14:xfrm>
                <a:off x="8523687" y="694276"/>
                <a:ext cx="250560" cy="55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3F465F-7430-09AC-75D7-74E5316F4A9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15047" y="685636"/>
                  <a:ext cx="26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92BD41E-F61A-55DB-9D73-DD5C95A15FB5}"/>
                    </a:ext>
                  </a:extLst>
                </p14:cNvPr>
                <p14:cNvContentPartPr/>
                <p14:nvPr/>
              </p14:nvContentPartPr>
              <p14:xfrm>
                <a:off x="8534487" y="778876"/>
                <a:ext cx="194400" cy="44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92BD41E-F61A-55DB-9D73-DD5C95A15FB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25847" y="770236"/>
                  <a:ext cx="212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63F9B34-9BB6-D1FE-F310-F20BA7608243}"/>
                    </a:ext>
                  </a:extLst>
                </p14:cNvPr>
                <p14:cNvContentPartPr/>
                <p14:nvPr/>
              </p14:nvContentPartPr>
              <p14:xfrm>
                <a:off x="8751567" y="712636"/>
                <a:ext cx="389520" cy="196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63F9B34-9BB6-D1FE-F310-F20BA760824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42567" y="703636"/>
                  <a:ext cx="407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3242FC7-AFFF-838B-A690-ACEA7B2CDED2}"/>
                    </a:ext>
                  </a:extLst>
                </p14:cNvPr>
                <p14:cNvContentPartPr/>
                <p14:nvPr/>
              </p14:nvContentPartPr>
              <p14:xfrm>
                <a:off x="9217767" y="772756"/>
                <a:ext cx="162720" cy="88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3242FC7-AFFF-838B-A690-ACEA7B2CDED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208767" y="764116"/>
                  <a:ext cx="180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02C3412-FAEC-5030-5161-1D2717D5ECBD}"/>
                    </a:ext>
                  </a:extLst>
                </p14:cNvPr>
                <p14:cNvContentPartPr/>
                <p14:nvPr/>
              </p14:nvContentPartPr>
              <p14:xfrm>
                <a:off x="9707367" y="682036"/>
                <a:ext cx="370800" cy="240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02C3412-FAEC-5030-5161-1D2717D5EC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98727" y="673396"/>
                  <a:ext cx="388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D76B754-9303-EED9-AE32-878C7ABB759F}"/>
                    </a:ext>
                  </a:extLst>
                </p14:cNvPr>
                <p14:cNvContentPartPr/>
                <p14:nvPr/>
              </p14:nvContentPartPr>
              <p14:xfrm>
                <a:off x="10072767" y="608596"/>
                <a:ext cx="95760" cy="187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D76B754-9303-EED9-AE32-878C7ABB75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63767" y="599956"/>
                  <a:ext cx="113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17E0A1-6C44-BAAB-3262-292B33D392E0}"/>
                    </a:ext>
                  </a:extLst>
                </p14:cNvPr>
                <p14:cNvContentPartPr/>
                <p14:nvPr/>
              </p14:nvContentPartPr>
              <p14:xfrm>
                <a:off x="10434927" y="700756"/>
                <a:ext cx="154440" cy="124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17E0A1-6C44-BAAB-3262-292B33D392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26287" y="691756"/>
                  <a:ext cx="172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6BB3804-44AB-67CA-547B-E60F8E45EEA4}"/>
                    </a:ext>
                  </a:extLst>
                </p14:cNvPr>
                <p14:cNvContentPartPr/>
                <p14:nvPr/>
              </p14:nvContentPartPr>
              <p14:xfrm>
                <a:off x="10567047" y="674836"/>
                <a:ext cx="416880" cy="21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6BB3804-44AB-67CA-547B-E60F8E45EEA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58047" y="665836"/>
                  <a:ext cx="434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6EEE8A-4C22-88AA-B612-067E4EB614DD}"/>
                    </a:ext>
                  </a:extLst>
                </p14:cNvPr>
                <p14:cNvContentPartPr/>
                <p14:nvPr/>
              </p14:nvContentPartPr>
              <p14:xfrm>
                <a:off x="11031087" y="688876"/>
                <a:ext cx="176040" cy="188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6EEE8A-4C22-88AA-B612-067E4EB614D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22447" y="680236"/>
                  <a:ext cx="193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2E819CA-E367-C453-0CF0-C991367FE157}"/>
                    </a:ext>
                  </a:extLst>
                </p14:cNvPr>
                <p14:cNvContentPartPr/>
                <p14:nvPr/>
              </p14:nvContentPartPr>
              <p14:xfrm>
                <a:off x="11249967" y="619396"/>
                <a:ext cx="97560" cy="149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2E819CA-E367-C453-0CF0-C991367FE15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41327" y="610396"/>
                  <a:ext cx="115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C903EB9-33BF-3B5C-AEB6-D5CB94AA12B1}"/>
                    </a:ext>
                  </a:extLst>
                </p14:cNvPr>
                <p14:cNvContentPartPr/>
                <p14:nvPr/>
              </p14:nvContentPartPr>
              <p14:xfrm>
                <a:off x="11383527" y="692836"/>
                <a:ext cx="262080" cy="68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C903EB9-33BF-3B5C-AEB6-D5CB94AA12B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74527" y="683836"/>
                  <a:ext cx="279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2ABD1D1-2195-BA77-8631-2193F22A2A35}"/>
                    </a:ext>
                  </a:extLst>
                </p14:cNvPr>
                <p14:cNvContentPartPr/>
                <p14:nvPr/>
              </p14:nvContentPartPr>
              <p14:xfrm>
                <a:off x="7929687" y="2244796"/>
                <a:ext cx="1330920" cy="1002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2ABD1D1-2195-BA77-8631-2193F22A2A3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21047" y="2236156"/>
                  <a:ext cx="134856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3AB9BA8-C8F9-796E-E7DB-5011EA5C4EC7}"/>
                    </a:ext>
                  </a:extLst>
                </p14:cNvPr>
                <p14:cNvContentPartPr/>
                <p14:nvPr/>
              </p14:nvContentPartPr>
              <p14:xfrm>
                <a:off x="7782087" y="3026716"/>
                <a:ext cx="363240" cy="249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3AB9BA8-C8F9-796E-E7DB-5011EA5C4EC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73447" y="3018076"/>
                  <a:ext cx="380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8AC2A61-A701-5DDC-B034-F53726DC41FE}"/>
                    </a:ext>
                  </a:extLst>
                </p14:cNvPr>
                <p14:cNvContentPartPr/>
                <p14:nvPr/>
              </p14:nvContentPartPr>
              <p14:xfrm>
                <a:off x="9899967" y="1593556"/>
                <a:ext cx="44280" cy="768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8AC2A61-A701-5DDC-B034-F53726DC41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91327" y="1584556"/>
                  <a:ext cx="619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0502720-B9FF-71B6-FA43-035349195A80}"/>
                    </a:ext>
                  </a:extLst>
                </p14:cNvPr>
                <p14:cNvContentPartPr/>
                <p14:nvPr/>
              </p14:nvContentPartPr>
              <p14:xfrm>
                <a:off x="9687567" y="2133556"/>
                <a:ext cx="1419480" cy="173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0502720-B9FF-71B6-FA43-035349195A8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78567" y="2124556"/>
                  <a:ext cx="1437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D96C600-C6C2-F772-F6FA-A487CE9AAD95}"/>
                    </a:ext>
                  </a:extLst>
                </p14:cNvPr>
                <p14:cNvContentPartPr/>
                <p14:nvPr/>
              </p14:nvContentPartPr>
              <p14:xfrm>
                <a:off x="11092647" y="2087476"/>
                <a:ext cx="208080" cy="2077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D96C600-C6C2-F772-F6FA-A487CE9AAD9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84007" y="2078476"/>
                  <a:ext cx="225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A801F2-660A-1C13-4912-92CA90A18A35}"/>
                    </a:ext>
                  </a:extLst>
                </p14:cNvPr>
                <p14:cNvContentPartPr/>
                <p14:nvPr/>
              </p14:nvContentPartPr>
              <p14:xfrm>
                <a:off x="9779007" y="1384756"/>
                <a:ext cx="277560" cy="242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A801F2-660A-1C13-4912-92CA90A18A3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70007" y="1375756"/>
                  <a:ext cx="295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80B0A8-2583-F66C-B595-FDC199957D79}"/>
                    </a:ext>
                  </a:extLst>
                </p14:cNvPr>
                <p14:cNvContentPartPr/>
                <p14:nvPr/>
              </p14:nvContentPartPr>
              <p14:xfrm>
                <a:off x="9483447" y="1322836"/>
                <a:ext cx="125280" cy="291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80B0A8-2583-F66C-B595-FDC199957D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74447" y="1314196"/>
                  <a:ext cx="1429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22250A8-F02A-841F-E869-A1FC8152C812}"/>
                    </a:ext>
                  </a:extLst>
                </p14:cNvPr>
                <p14:cNvContentPartPr/>
                <p14:nvPr/>
              </p14:nvContentPartPr>
              <p14:xfrm>
                <a:off x="11162847" y="2326516"/>
                <a:ext cx="145080" cy="234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22250A8-F02A-841F-E869-A1FC8152C81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54207" y="2317516"/>
                  <a:ext cx="162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9BA8FF5-BD7F-F6E4-44E1-52C3F8701E53}"/>
                    </a:ext>
                  </a:extLst>
                </p14:cNvPr>
                <p14:cNvContentPartPr/>
                <p14:nvPr/>
              </p14:nvContentPartPr>
              <p14:xfrm>
                <a:off x="11170047" y="2367196"/>
                <a:ext cx="129240" cy="158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9BA8FF5-BD7F-F6E4-44E1-52C3F8701E5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61407" y="2358196"/>
                  <a:ext cx="146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55EAC5-3B21-476E-7097-98EAF060FE31}"/>
                    </a:ext>
                  </a:extLst>
                </p14:cNvPr>
                <p14:cNvContentPartPr/>
                <p14:nvPr/>
              </p14:nvContentPartPr>
              <p14:xfrm>
                <a:off x="10741287" y="2095396"/>
                <a:ext cx="43200" cy="242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55EAC5-3B21-476E-7097-98EAF060FE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32647" y="2086396"/>
                  <a:ext cx="60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5411E4C-3B3B-D352-7ACA-57597C973387}"/>
                    </a:ext>
                  </a:extLst>
                </p14:cNvPr>
                <p14:cNvContentPartPr/>
                <p14:nvPr/>
              </p14:nvContentPartPr>
              <p14:xfrm>
                <a:off x="10664967" y="2438836"/>
                <a:ext cx="113400" cy="159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5411E4C-3B3B-D352-7ACA-57597C9733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55967" y="2430196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4423E56-4721-5922-5B55-3D3D4EA0C391}"/>
                    </a:ext>
                  </a:extLst>
                </p14:cNvPr>
                <p14:cNvContentPartPr/>
                <p14:nvPr/>
              </p14:nvContentPartPr>
              <p14:xfrm>
                <a:off x="10724727" y="2460076"/>
                <a:ext cx="95760" cy="170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4423E56-4721-5922-5B55-3D3D4EA0C39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15727" y="2451076"/>
                  <a:ext cx="113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8589864-B275-841B-4CA1-D6A648FE2AFE}"/>
                    </a:ext>
                  </a:extLst>
                </p14:cNvPr>
                <p14:cNvContentPartPr/>
                <p14:nvPr/>
              </p14:nvContentPartPr>
              <p14:xfrm>
                <a:off x="9569487" y="1638196"/>
                <a:ext cx="73800" cy="140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8589864-B275-841B-4CA1-D6A648FE2AF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560487" y="1629196"/>
                  <a:ext cx="91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1A7B83C-9DC9-212B-F4BA-E42D1A2D0DBE}"/>
                    </a:ext>
                  </a:extLst>
                </p14:cNvPr>
                <p14:cNvContentPartPr/>
                <p14:nvPr/>
              </p14:nvContentPartPr>
              <p14:xfrm>
                <a:off x="9587487" y="1677436"/>
                <a:ext cx="88200" cy="32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1A7B83C-9DC9-212B-F4BA-E42D1A2D0D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78847" y="1668436"/>
                  <a:ext cx="105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8F7505B-1519-831B-3F87-1A2496123E82}"/>
                    </a:ext>
                  </a:extLst>
                </p14:cNvPr>
                <p14:cNvContentPartPr/>
                <p14:nvPr/>
              </p14:nvContentPartPr>
              <p14:xfrm>
                <a:off x="9527367" y="1780396"/>
                <a:ext cx="132840" cy="166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8F7505B-1519-831B-3F87-1A2496123E8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518367" y="1771756"/>
                  <a:ext cx="150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63D826F-ED6C-7499-75B6-4C2397B25F2E}"/>
                    </a:ext>
                  </a:extLst>
                </p14:cNvPr>
                <p14:cNvContentPartPr/>
                <p14:nvPr/>
              </p14:nvContentPartPr>
              <p14:xfrm>
                <a:off x="9573087" y="1837996"/>
                <a:ext cx="147600" cy="129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63D826F-ED6C-7499-75B6-4C2397B25F2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64447" y="1828996"/>
                  <a:ext cx="165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25DF9B-1FE8-A5A9-BC82-E57338EA93B3}"/>
                    </a:ext>
                  </a:extLst>
                </p14:cNvPr>
                <p14:cNvContentPartPr/>
                <p14:nvPr/>
              </p14:nvContentPartPr>
              <p14:xfrm>
                <a:off x="9916167" y="1812076"/>
                <a:ext cx="857160" cy="362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25DF9B-1FE8-A5A9-BC82-E57338EA93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907527" y="1803076"/>
                  <a:ext cx="874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29185C-7133-5CB7-99F5-9F45F9595E6A}"/>
                    </a:ext>
                  </a:extLst>
                </p14:cNvPr>
                <p14:cNvContentPartPr/>
                <p14:nvPr/>
              </p14:nvContentPartPr>
              <p14:xfrm>
                <a:off x="10412607" y="1518316"/>
                <a:ext cx="269640" cy="255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29185C-7133-5CB7-99F5-9F45F9595E6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403967" y="1509676"/>
                  <a:ext cx="287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047A85A-862C-B639-4582-1290D29C69C3}"/>
                    </a:ext>
                  </a:extLst>
                </p14:cNvPr>
                <p14:cNvContentPartPr/>
                <p14:nvPr/>
              </p14:nvContentPartPr>
              <p14:xfrm>
                <a:off x="10355727" y="1539556"/>
                <a:ext cx="221400" cy="307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047A85A-862C-B639-4582-1290D29C69C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47087" y="1530916"/>
                  <a:ext cx="239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BBC54B6-BBF2-4E15-D3C2-F73BB61DEC73}"/>
                    </a:ext>
                  </a:extLst>
                </p14:cNvPr>
                <p14:cNvContentPartPr/>
                <p14:nvPr/>
              </p14:nvContentPartPr>
              <p14:xfrm>
                <a:off x="10735887" y="1125916"/>
                <a:ext cx="128160" cy="185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BBC54B6-BBF2-4E15-D3C2-F73BB61DEC7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26887" y="1116916"/>
                  <a:ext cx="14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A2B5EC9-014D-DF85-12AD-61ACA048DF31}"/>
                    </a:ext>
                  </a:extLst>
                </p14:cNvPr>
                <p14:cNvContentPartPr/>
                <p14:nvPr/>
              </p14:nvContentPartPr>
              <p14:xfrm>
                <a:off x="10920207" y="1176316"/>
                <a:ext cx="112680" cy="64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A2B5EC9-014D-DF85-12AD-61ACA048DF3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11207" y="1167676"/>
                  <a:ext cx="130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4EFC234-CE5D-34CB-29BD-4B5A7B13C807}"/>
                    </a:ext>
                  </a:extLst>
                </p14:cNvPr>
                <p14:cNvContentPartPr/>
                <p14:nvPr/>
              </p14:nvContentPartPr>
              <p14:xfrm>
                <a:off x="11068167" y="1049236"/>
                <a:ext cx="132840" cy="156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4EFC234-CE5D-34CB-29BD-4B5A7B13C80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59167" y="1040236"/>
                  <a:ext cx="150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5CF58D-5CB5-F90B-9593-0F8DEBEC2657}"/>
                    </a:ext>
                  </a:extLst>
                </p14:cNvPr>
                <p14:cNvContentPartPr/>
                <p14:nvPr/>
              </p14:nvContentPartPr>
              <p14:xfrm>
                <a:off x="11247807" y="985876"/>
                <a:ext cx="210240" cy="294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5CF58D-5CB5-F90B-9593-0F8DEBEC265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39167" y="977236"/>
                  <a:ext cx="227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61F56E7-5B5C-3B69-028B-BE9293515DCD}"/>
                    </a:ext>
                  </a:extLst>
                </p14:cNvPr>
                <p14:cNvContentPartPr/>
                <p14:nvPr/>
              </p14:nvContentPartPr>
              <p14:xfrm>
                <a:off x="11428887" y="1054276"/>
                <a:ext cx="297000" cy="239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61F56E7-5B5C-3B69-028B-BE9293515DC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419887" y="1045276"/>
                  <a:ext cx="314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61F7B13-BB94-33EA-99A9-64D7DBE10C28}"/>
                    </a:ext>
                  </a:extLst>
                </p14:cNvPr>
                <p14:cNvContentPartPr/>
                <p14:nvPr/>
              </p14:nvContentPartPr>
              <p14:xfrm>
                <a:off x="11813007" y="926116"/>
                <a:ext cx="272880" cy="27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61F7B13-BB94-33EA-99A9-64D7DBE10C2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804367" y="917476"/>
                  <a:ext cx="290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38CF14D-BAFA-647F-AF5C-265A8679616E}"/>
                    </a:ext>
                  </a:extLst>
                </p14:cNvPr>
                <p14:cNvContentPartPr/>
                <p14:nvPr/>
              </p14:nvContentPartPr>
              <p14:xfrm>
                <a:off x="12101367" y="1105036"/>
                <a:ext cx="20520" cy="21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38CF14D-BAFA-647F-AF5C-265A8679616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092727" y="1096396"/>
                  <a:ext cx="3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3A90B51-29BC-8A80-8DC7-188FDDFE59DA}"/>
                    </a:ext>
                  </a:extLst>
                </p14:cNvPr>
                <p14:cNvContentPartPr/>
                <p14:nvPr/>
              </p14:nvContentPartPr>
              <p14:xfrm>
                <a:off x="10763967" y="1191796"/>
                <a:ext cx="1388880" cy="224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3A90B51-29BC-8A80-8DC7-188FDDFE59D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4967" y="1183156"/>
                  <a:ext cx="1406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72C9325-3791-DDB5-6369-1AEE07F02D8A}"/>
                    </a:ext>
                  </a:extLst>
                </p14:cNvPr>
                <p14:cNvContentPartPr/>
                <p14:nvPr/>
              </p14:nvContentPartPr>
              <p14:xfrm>
                <a:off x="8901687" y="2775796"/>
                <a:ext cx="68760" cy="162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72C9325-3791-DDB5-6369-1AEE07F02D8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92687" y="2766796"/>
                  <a:ext cx="86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DA7637F-CE75-6863-7749-6833A1CB8336}"/>
                    </a:ext>
                  </a:extLst>
                </p14:cNvPr>
                <p14:cNvContentPartPr/>
                <p14:nvPr/>
              </p14:nvContentPartPr>
              <p14:xfrm>
                <a:off x="8822847" y="2695156"/>
                <a:ext cx="192960" cy="53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DA7637F-CE75-6863-7749-6833A1CB833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14207" y="2686516"/>
                  <a:ext cx="210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C62570E-33E6-1A80-436B-E30D20E5190C}"/>
                    </a:ext>
                  </a:extLst>
                </p14:cNvPr>
                <p14:cNvContentPartPr/>
                <p14:nvPr/>
              </p14:nvContentPartPr>
              <p14:xfrm>
                <a:off x="9113007" y="2750596"/>
                <a:ext cx="192240" cy="26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C62570E-33E6-1A80-436B-E30D20E5190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04007" y="2741596"/>
                  <a:ext cx="209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32D2FAE-E5D7-8AF6-A6E5-DC1D8E24AC3B}"/>
                    </a:ext>
                  </a:extLst>
                </p14:cNvPr>
                <p14:cNvContentPartPr/>
                <p14:nvPr/>
              </p14:nvContentPartPr>
              <p14:xfrm>
                <a:off x="9136047" y="2799196"/>
                <a:ext cx="140040" cy="30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32D2FAE-E5D7-8AF6-A6E5-DC1D8E24AC3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127407" y="2790196"/>
                  <a:ext cx="157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BFA8B59-3138-3C8F-351F-82F1B5BE0DE8}"/>
                    </a:ext>
                  </a:extLst>
                </p14:cNvPr>
                <p14:cNvContentPartPr/>
                <p14:nvPr/>
              </p14:nvContentPartPr>
              <p14:xfrm>
                <a:off x="9443127" y="2750236"/>
                <a:ext cx="129600" cy="212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BFA8B59-3138-3C8F-351F-82F1B5BE0DE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34487" y="2741596"/>
                  <a:ext cx="147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02399CB-E6E1-B145-4AAE-56551CD2E5B5}"/>
                    </a:ext>
                  </a:extLst>
                </p14:cNvPr>
                <p14:cNvContentPartPr/>
                <p14:nvPr/>
              </p14:nvContentPartPr>
              <p14:xfrm>
                <a:off x="9646167" y="2637196"/>
                <a:ext cx="58320" cy="224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02399CB-E6E1-B145-4AAE-56551CD2E5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37527" y="2628196"/>
                  <a:ext cx="75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4269146-639D-B419-CF24-4388C4704387}"/>
                    </a:ext>
                  </a:extLst>
                </p14:cNvPr>
                <p14:cNvContentPartPr/>
                <p14:nvPr/>
              </p14:nvContentPartPr>
              <p14:xfrm>
                <a:off x="9722487" y="2719636"/>
                <a:ext cx="95400" cy="101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4269146-639D-B419-CF24-4388C470438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13487" y="2710636"/>
                  <a:ext cx="113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05F36AF-C7FF-CDD4-882F-B08480D91F5A}"/>
                    </a:ext>
                  </a:extLst>
                </p14:cNvPr>
                <p14:cNvContentPartPr/>
                <p14:nvPr/>
              </p14:nvContentPartPr>
              <p14:xfrm>
                <a:off x="9725007" y="2760316"/>
                <a:ext cx="80280" cy="35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05F36AF-C7FF-CDD4-882F-B08480D91F5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16007" y="2751676"/>
                  <a:ext cx="9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F976F69-1E44-BE0A-61D0-26C5FD66D036}"/>
                    </a:ext>
                  </a:extLst>
                </p14:cNvPr>
                <p14:cNvContentPartPr/>
                <p14:nvPr/>
              </p14:nvContentPartPr>
              <p14:xfrm>
                <a:off x="9847047" y="2617756"/>
                <a:ext cx="88920" cy="278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F976F69-1E44-BE0A-61D0-26C5FD66D03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838407" y="2609116"/>
                  <a:ext cx="106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5500777-9AF3-A604-D32C-D21BF91BCAE8}"/>
                    </a:ext>
                  </a:extLst>
                </p14:cNvPr>
                <p14:cNvContentPartPr/>
                <p14:nvPr/>
              </p14:nvContentPartPr>
              <p14:xfrm>
                <a:off x="10005087" y="2762836"/>
                <a:ext cx="30600" cy="19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5500777-9AF3-A604-D32C-D21BF91BCAE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96087" y="2754196"/>
                  <a:ext cx="4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51B2508-1842-4B7F-368F-60C667936043}"/>
                    </a:ext>
                  </a:extLst>
                </p14:cNvPr>
                <p14:cNvContentPartPr/>
                <p14:nvPr/>
              </p14:nvContentPartPr>
              <p14:xfrm>
                <a:off x="10134687" y="2699836"/>
                <a:ext cx="143640" cy="140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51B2508-1842-4B7F-368F-60C66793604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125687" y="2691196"/>
                  <a:ext cx="161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10F655E-7163-6CC7-F7AA-AD361E0BDB83}"/>
                    </a:ext>
                  </a:extLst>
                </p14:cNvPr>
                <p14:cNvContentPartPr/>
                <p14:nvPr/>
              </p14:nvContentPartPr>
              <p14:xfrm>
                <a:off x="10141167" y="2727196"/>
                <a:ext cx="124560" cy="84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10F655E-7163-6CC7-F7AA-AD361E0BDB8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32527" y="2718556"/>
                  <a:ext cx="142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6856237-5F73-D0A0-866E-9186658C36E1}"/>
                    </a:ext>
                  </a:extLst>
                </p14:cNvPr>
                <p14:cNvContentPartPr/>
                <p14:nvPr/>
              </p14:nvContentPartPr>
              <p14:xfrm>
                <a:off x="10421607" y="2781196"/>
                <a:ext cx="141120" cy="3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6856237-5F73-D0A0-866E-9186658C36E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12607" y="2772196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C463E79-CE47-A657-6017-8CAB8410C95C}"/>
                    </a:ext>
                  </a:extLst>
                </p14:cNvPr>
                <p14:cNvContentPartPr/>
                <p14:nvPr/>
              </p14:nvContentPartPr>
              <p14:xfrm>
                <a:off x="10722567" y="2705596"/>
                <a:ext cx="125280" cy="142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C463E79-CE47-A657-6017-8CAB8410C95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13567" y="2696596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69C423C-D943-A20A-2858-43ED49B70341}"/>
                    </a:ext>
                  </a:extLst>
                </p14:cNvPr>
                <p14:cNvContentPartPr/>
                <p14:nvPr/>
              </p14:nvContentPartPr>
              <p14:xfrm>
                <a:off x="10787367" y="2797396"/>
                <a:ext cx="59040" cy="43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69C423C-D943-A20A-2858-43ED49B7034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78367" y="2788756"/>
                  <a:ext cx="7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384AE56-67C6-48FD-B81F-639512D664D3}"/>
                    </a:ext>
                  </a:extLst>
                </p14:cNvPr>
                <p14:cNvContentPartPr/>
                <p14:nvPr/>
              </p14:nvContentPartPr>
              <p14:xfrm>
                <a:off x="10914447" y="2675356"/>
                <a:ext cx="131400" cy="166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384AE56-67C6-48FD-B81F-639512D664D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905807" y="2666716"/>
                  <a:ext cx="149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C8CD6C9-6A12-A997-E219-86582A5777DF}"/>
                    </a:ext>
                  </a:extLst>
                </p14:cNvPr>
                <p14:cNvContentPartPr/>
                <p14:nvPr/>
              </p14:nvContentPartPr>
              <p14:xfrm>
                <a:off x="11036487" y="2725396"/>
                <a:ext cx="147240" cy="108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C8CD6C9-6A12-A997-E219-86582A5777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027847" y="2716396"/>
                  <a:ext cx="164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8703430-1136-216A-2A7D-D4F9FBF4811C}"/>
                    </a:ext>
                  </a:extLst>
                </p14:cNvPr>
                <p14:cNvContentPartPr/>
                <p14:nvPr/>
              </p14:nvContentPartPr>
              <p14:xfrm>
                <a:off x="11167167" y="2639716"/>
                <a:ext cx="115560" cy="263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8703430-1136-216A-2A7D-D4F9FBF4811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58167" y="2630716"/>
                  <a:ext cx="133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5718D00-BEF4-4F6C-ACA8-CF9064B86BC3}"/>
                    </a:ext>
                  </a:extLst>
                </p14:cNvPr>
                <p14:cNvContentPartPr/>
                <p14:nvPr/>
              </p14:nvContentPartPr>
              <p14:xfrm>
                <a:off x="9415407" y="2520556"/>
                <a:ext cx="869040" cy="156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5718D00-BEF4-4F6C-ACA8-CF9064B86BC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406767" y="2511556"/>
                  <a:ext cx="886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EF8347-6898-3C11-65B2-BC7B52FF9BC4}"/>
                    </a:ext>
                  </a:extLst>
                </p14:cNvPr>
                <p14:cNvContentPartPr/>
                <p14:nvPr/>
              </p14:nvContentPartPr>
              <p14:xfrm>
                <a:off x="9799527" y="2368636"/>
                <a:ext cx="21600" cy="140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EF8347-6898-3C11-65B2-BC7B52FF9BC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90887" y="2359996"/>
                  <a:ext cx="39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CBBA63B-F81C-C783-3CF3-DEBB27FD9414}"/>
                    </a:ext>
                  </a:extLst>
                </p14:cNvPr>
                <p14:cNvContentPartPr/>
                <p14:nvPr/>
              </p14:nvContentPartPr>
              <p14:xfrm>
                <a:off x="9788727" y="2361796"/>
                <a:ext cx="133560" cy="89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CBBA63B-F81C-C783-3CF3-DEBB27FD941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80087" y="2353156"/>
                  <a:ext cx="151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CAA6E1-8182-A371-3D3F-5D7861D6D322}"/>
                    </a:ext>
                  </a:extLst>
                </p14:cNvPr>
                <p14:cNvContentPartPr/>
                <p14:nvPr/>
              </p14:nvContentPartPr>
              <p14:xfrm>
                <a:off x="9794487" y="2498236"/>
                <a:ext cx="148320" cy="28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CAA6E1-8182-A371-3D3F-5D7861D6D32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85847" y="2489236"/>
                  <a:ext cx="165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42064BC-EFC9-5648-1636-40F5CBD1B236}"/>
                    </a:ext>
                  </a:extLst>
                </p14:cNvPr>
                <p14:cNvContentPartPr/>
                <p14:nvPr/>
              </p14:nvContentPartPr>
              <p14:xfrm>
                <a:off x="9989607" y="2332276"/>
                <a:ext cx="177120" cy="176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42064BC-EFC9-5648-1636-40F5CBD1B23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80607" y="2323276"/>
                  <a:ext cx="194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33C56F3-EA6B-9F5C-903D-DE9378247F5A}"/>
                    </a:ext>
                  </a:extLst>
                </p14:cNvPr>
                <p14:cNvContentPartPr/>
                <p14:nvPr/>
              </p14:nvContentPartPr>
              <p14:xfrm>
                <a:off x="10078887" y="2330476"/>
                <a:ext cx="222120" cy="196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33C56F3-EA6B-9F5C-903D-DE9378247F5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69887" y="2321836"/>
                  <a:ext cx="239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5527C62-1146-D181-CB8D-B8B901BD38E2}"/>
                    </a:ext>
                  </a:extLst>
                </p14:cNvPr>
                <p14:cNvContentPartPr/>
                <p14:nvPr/>
              </p14:nvContentPartPr>
              <p14:xfrm>
                <a:off x="8900607" y="3159916"/>
                <a:ext cx="30960" cy="140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5527C62-1146-D181-CB8D-B8B901BD38E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91967" y="3150916"/>
                  <a:ext cx="4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1B5358-90F7-CC43-1AA0-74E1034426F8}"/>
                    </a:ext>
                  </a:extLst>
                </p14:cNvPr>
                <p14:cNvContentPartPr/>
                <p14:nvPr/>
              </p14:nvContentPartPr>
              <p14:xfrm>
                <a:off x="8964327" y="3151996"/>
                <a:ext cx="32400" cy="139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1B5358-90F7-CC43-1AA0-74E1034426F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55687" y="3143356"/>
                  <a:ext cx="50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63B04E6-2165-E85F-D7EF-8EA0242D4A37}"/>
                    </a:ext>
                  </a:extLst>
                </p14:cNvPr>
                <p14:cNvContentPartPr/>
                <p14:nvPr/>
              </p14:nvContentPartPr>
              <p14:xfrm>
                <a:off x="8798367" y="3058396"/>
                <a:ext cx="215280" cy="27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63B04E6-2165-E85F-D7EF-8EA0242D4A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89727" y="3049756"/>
                  <a:ext cx="232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DA882AE-2B2D-8067-C2ED-FB59EBFBCDC5}"/>
                    </a:ext>
                  </a:extLst>
                </p14:cNvPr>
                <p14:cNvContentPartPr/>
                <p14:nvPr/>
              </p14:nvContentPartPr>
              <p14:xfrm>
                <a:off x="9113007" y="2979196"/>
                <a:ext cx="33840" cy="84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DA882AE-2B2D-8067-C2ED-FB59EBFBCDC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104007" y="2970196"/>
                  <a:ext cx="51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63A8DD7-EB81-5D48-73C0-E3BF6AE0FBE2}"/>
                    </a:ext>
                  </a:extLst>
                </p14:cNvPr>
                <p14:cNvContentPartPr/>
                <p14:nvPr/>
              </p14:nvContentPartPr>
              <p14:xfrm>
                <a:off x="9202647" y="3045436"/>
                <a:ext cx="78840" cy="255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63A8DD7-EB81-5D48-73C0-E3BF6AE0FBE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193647" y="3036796"/>
                  <a:ext cx="96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450B055-E2E1-6256-4CED-46EE7C8B9507}"/>
                    </a:ext>
                  </a:extLst>
                </p14:cNvPr>
                <p14:cNvContentPartPr/>
                <p14:nvPr/>
              </p14:nvContentPartPr>
              <p14:xfrm>
                <a:off x="9296247" y="3162796"/>
                <a:ext cx="119520" cy="119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450B055-E2E1-6256-4CED-46EE7C8B95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87247" y="3153796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3061319-2A65-16D7-519C-B49F1568CF9C}"/>
                    </a:ext>
                  </a:extLst>
                </p14:cNvPr>
                <p14:cNvContentPartPr/>
                <p14:nvPr/>
              </p14:nvContentPartPr>
              <p14:xfrm>
                <a:off x="9435567" y="3108076"/>
                <a:ext cx="42120" cy="186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3061319-2A65-16D7-519C-B49F1568CF9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26567" y="3099436"/>
                  <a:ext cx="59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91F2A19-879A-DB8C-0D2A-CF9625D82792}"/>
                    </a:ext>
                  </a:extLst>
                </p14:cNvPr>
                <p14:cNvContentPartPr/>
                <p14:nvPr/>
              </p14:nvContentPartPr>
              <p14:xfrm>
                <a:off x="9571287" y="3215356"/>
                <a:ext cx="124560" cy="3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91F2A19-879A-DB8C-0D2A-CF9625D8279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62287" y="3206716"/>
                  <a:ext cx="142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5ACE91D-5633-DC43-4D56-9B0B23C09927}"/>
                    </a:ext>
                  </a:extLst>
                </p14:cNvPr>
                <p14:cNvContentPartPr/>
                <p14:nvPr/>
              </p14:nvContentPartPr>
              <p14:xfrm>
                <a:off x="9573087" y="3254596"/>
                <a:ext cx="131040" cy="11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5ACE91D-5633-DC43-4D56-9B0B23C0992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64447" y="3245956"/>
                  <a:ext cx="148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34BC391-7235-57B3-6246-046B5F06570C}"/>
                    </a:ext>
                  </a:extLst>
                </p14:cNvPr>
                <p14:cNvContentPartPr/>
                <p14:nvPr/>
              </p14:nvContentPartPr>
              <p14:xfrm>
                <a:off x="9845247" y="3164236"/>
                <a:ext cx="96840" cy="241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34BC391-7235-57B3-6246-046B5F06570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836247" y="3155236"/>
                  <a:ext cx="114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42F9F06-5A69-FD83-225C-EA56F32798F4}"/>
                    </a:ext>
                  </a:extLst>
                </p14:cNvPr>
                <p14:cNvContentPartPr/>
                <p14:nvPr/>
              </p14:nvContentPartPr>
              <p14:xfrm>
                <a:off x="9979167" y="3043636"/>
                <a:ext cx="17280" cy="116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42F9F06-5A69-FD83-225C-EA56F32798F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970527" y="3034636"/>
                  <a:ext cx="34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6C59891-8E55-2828-3D65-4FF4FA4119A6}"/>
                    </a:ext>
                  </a:extLst>
                </p14:cNvPr>
                <p14:cNvContentPartPr/>
                <p14:nvPr/>
              </p14:nvContentPartPr>
              <p14:xfrm>
                <a:off x="10052607" y="3031756"/>
                <a:ext cx="183600" cy="228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6C59891-8E55-2828-3D65-4FF4FA4119A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43967" y="3023116"/>
                  <a:ext cx="201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3554FD2-7B03-A4E3-2D97-C1B466B805F6}"/>
                    </a:ext>
                  </a:extLst>
                </p14:cNvPr>
                <p14:cNvContentPartPr/>
                <p14:nvPr/>
              </p14:nvContentPartPr>
              <p14:xfrm>
                <a:off x="10148007" y="3031756"/>
                <a:ext cx="171000" cy="235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3554FD2-7B03-A4E3-2D97-C1B466B805F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139367" y="3022756"/>
                  <a:ext cx="188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ED1C1B8-EFE6-5108-4FAA-46FB6C15A5B3}"/>
                    </a:ext>
                  </a:extLst>
                </p14:cNvPr>
                <p14:cNvContentPartPr/>
                <p14:nvPr/>
              </p14:nvContentPartPr>
              <p14:xfrm>
                <a:off x="10417287" y="3187996"/>
                <a:ext cx="25200" cy="13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ED1C1B8-EFE6-5108-4FAA-46FB6C15A5B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408647" y="3179356"/>
                  <a:ext cx="42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F4F5350-587F-E3D3-9995-ACE0DE8614E1}"/>
                    </a:ext>
                  </a:extLst>
                </p14:cNvPr>
                <p14:cNvContentPartPr/>
                <p14:nvPr/>
              </p14:nvContentPartPr>
              <p14:xfrm>
                <a:off x="10508007" y="3085036"/>
                <a:ext cx="91080" cy="1692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F4F5350-587F-E3D3-9995-ACE0DE8614E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499367" y="3076036"/>
                  <a:ext cx="108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F6914AF-073F-D33F-1EA9-3286019145BE}"/>
                    </a:ext>
                  </a:extLst>
                </p14:cNvPr>
                <p14:cNvContentPartPr/>
                <p14:nvPr/>
              </p14:nvContentPartPr>
              <p14:xfrm>
                <a:off x="10513767" y="3108436"/>
                <a:ext cx="82800" cy="109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F6914AF-073F-D33F-1EA9-3286019145B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505127" y="3099796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A7256AC-7C41-21AD-09C6-A62E4FA459E0}"/>
                    </a:ext>
                  </a:extLst>
                </p14:cNvPr>
                <p14:cNvContentPartPr/>
                <p14:nvPr/>
              </p14:nvContentPartPr>
              <p14:xfrm>
                <a:off x="10735887" y="3088636"/>
                <a:ext cx="25200" cy="145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A7256AC-7C41-21AD-09C6-A62E4FA459E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26887" y="3079636"/>
                  <a:ext cx="4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EFEB169-D7E8-BDFD-4C78-2C6A1BE123A4}"/>
                    </a:ext>
                  </a:extLst>
                </p14:cNvPr>
                <p14:cNvContentPartPr/>
                <p14:nvPr/>
              </p14:nvContentPartPr>
              <p14:xfrm>
                <a:off x="10694847" y="3127156"/>
                <a:ext cx="117000" cy="12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EFEB169-D7E8-BDFD-4C78-2C6A1BE123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86207" y="3118516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77416BE-5C9C-0E52-8259-30FF060E44E8}"/>
                    </a:ext>
                  </a:extLst>
                </p14:cNvPr>
                <p14:cNvContentPartPr/>
                <p14:nvPr/>
              </p14:nvContentPartPr>
              <p14:xfrm>
                <a:off x="10855767" y="3065596"/>
                <a:ext cx="85320" cy="235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77416BE-5C9C-0E52-8259-30FF060E44E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46767" y="3056956"/>
                  <a:ext cx="102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38C8752-D690-9CE1-8F8A-3BBAAEB76BE3}"/>
                    </a:ext>
                  </a:extLst>
                </p14:cNvPr>
                <p14:cNvContentPartPr/>
                <p14:nvPr/>
              </p14:nvContentPartPr>
              <p14:xfrm>
                <a:off x="10978887" y="3002956"/>
                <a:ext cx="74520" cy="195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38C8752-D690-9CE1-8F8A-3BBAAEB76BE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970247" y="2993956"/>
                  <a:ext cx="92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B1946E0-87FD-8A3B-70B5-1CBF118F2509}"/>
                    </a:ext>
                  </a:extLst>
                </p14:cNvPr>
                <p14:cNvContentPartPr/>
                <p14:nvPr/>
              </p14:nvContentPartPr>
              <p14:xfrm>
                <a:off x="11053047" y="2999716"/>
                <a:ext cx="197640" cy="204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B1946E0-87FD-8A3B-70B5-1CBF118F250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044407" y="2991076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4ACE697-57B9-96CD-470D-CC08B97D4864}"/>
                    </a:ext>
                  </a:extLst>
                </p14:cNvPr>
                <p14:cNvContentPartPr/>
                <p14:nvPr/>
              </p14:nvContentPartPr>
              <p14:xfrm>
                <a:off x="11303967" y="3090436"/>
                <a:ext cx="149400" cy="34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4ACE697-57B9-96CD-470D-CC08B97D48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94967" y="3081796"/>
                  <a:ext cx="167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771A664-88A3-6EAB-73A2-571349C6A3DE}"/>
                    </a:ext>
                  </a:extLst>
                </p14:cNvPr>
                <p14:cNvContentPartPr/>
                <p14:nvPr/>
              </p14:nvContentPartPr>
              <p14:xfrm>
                <a:off x="11484687" y="2957596"/>
                <a:ext cx="121680" cy="207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771A664-88A3-6EAB-73A2-571349C6A3D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475687" y="2948596"/>
                  <a:ext cx="139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BFC47FF-AED9-8093-E8B8-3566A892B4F2}"/>
                    </a:ext>
                  </a:extLst>
                </p14:cNvPr>
                <p14:cNvContentPartPr/>
                <p14:nvPr/>
              </p14:nvContentPartPr>
              <p14:xfrm>
                <a:off x="11548407" y="3097636"/>
                <a:ext cx="56160" cy="57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BFC47FF-AED9-8093-E8B8-3566A892B4F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539407" y="3088996"/>
                  <a:ext cx="73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3420251-BDB5-49E9-12F9-AC32FAF8267C}"/>
                    </a:ext>
                  </a:extLst>
                </p14:cNvPr>
                <p14:cNvContentPartPr/>
                <p14:nvPr/>
              </p14:nvContentPartPr>
              <p14:xfrm>
                <a:off x="11635167" y="2843476"/>
                <a:ext cx="23040" cy="136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3420251-BDB5-49E9-12F9-AC32FAF8267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626167" y="2834476"/>
                  <a:ext cx="4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862D416-B14E-B649-D0ED-4FCEFCDDF123}"/>
                    </a:ext>
                  </a:extLst>
                </p14:cNvPr>
                <p14:cNvContentPartPr/>
                <p14:nvPr/>
              </p14:nvContentPartPr>
              <p14:xfrm>
                <a:off x="11660727" y="2912956"/>
                <a:ext cx="214920" cy="259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862D416-B14E-B649-D0ED-4FCEFCDDF12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652087" y="2904316"/>
                  <a:ext cx="232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F1755E3-4518-A32F-129F-6A9D679B6D2C}"/>
                    </a:ext>
                  </a:extLst>
                </p14:cNvPr>
                <p14:cNvContentPartPr/>
                <p14:nvPr/>
              </p14:nvContentPartPr>
              <p14:xfrm>
                <a:off x="11751087" y="2861836"/>
                <a:ext cx="220680" cy="373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F1755E3-4518-A32F-129F-6A9D679B6D2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742447" y="2853196"/>
                  <a:ext cx="238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4BAA576-17DA-CBDB-DA65-7EAA61E74801}"/>
                    </a:ext>
                  </a:extLst>
                </p14:cNvPr>
                <p14:cNvContentPartPr/>
                <p14:nvPr/>
              </p14:nvContentPartPr>
              <p14:xfrm>
                <a:off x="9763167" y="3340636"/>
                <a:ext cx="664560" cy="126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4BAA576-17DA-CBDB-DA65-7EAA61E7480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754167" y="3331996"/>
                  <a:ext cx="68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8D66702-6EF8-CAD2-6A1B-7938735EAC4B}"/>
                    </a:ext>
                  </a:extLst>
                </p14:cNvPr>
                <p14:cNvContentPartPr/>
                <p14:nvPr/>
              </p14:nvContentPartPr>
              <p14:xfrm>
                <a:off x="10420887" y="3259276"/>
                <a:ext cx="786960" cy="171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8D66702-6EF8-CAD2-6A1B-7938735EAC4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412247" y="3250276"/>
                  <a:ext cx="804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F5675D-FA8B-713C-8C17-51C1A3B7251C}"/>
                    </a:ext>
                  </a:extLst>
                </p14:cNvPr>
                <p14:cNvContentPartPr/>
                <p14:nvPr/>
              </p14:nvContentPartPr>
              <p14:xfrm>
                <a:off x="10229367" y="3509836"/>
                <a:ext cx="150120" cy="202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F5675D-FA8B-713C-8C17-51C1A3B7251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220367" y="3500836"/>
                  <a:ext cx="167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3950724-BC68-549B-8D99-A77BDE1EC8A8}"/>
                    </a:ext>
                  </a:extLst>
                </p14:cNvPr>
                <p14:cNvContentPartPr/>
                <p14:nvPr/>
              </p14:nvContentPartPr>
              <p14:xfrm>
                <a:off x="10479207" y="3491836"/>
                <a:ext cx="124200" cy="177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3950724-BC68-549B-8D99-A77BDE1EC8A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70567" y="3483196"/>
                  <a:ext cx="141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0F61779-5B74-7F6E-F98D-1B0A000CD93E}"/>
                    </a:ext>
                  </a:extLst>
                </p14:cNvPr>
                <p14:cNvContentPartPr/>
                <p14:nvPr/>
              </p14:nvContentPartPr>
              <p14:xfrm>
                <a:off x="10468407" y="3568156"/>
                <a:ext cx="156600" cy="118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0F61779-5B74-7F6E-F98D-1B0A000CD93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59767" y="3559516"/>
                  <a:ext cx="174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4D58084-C544-BC29-6135-42AB6C58F12B}"/>
                    </a:ext>
                  </a:extLst>
                </p14:cNvPr>
                <p14:cNvContentPartPr/>
                <p14:nvPr/>
              </p14:nvContentPartPr>
              <p14:xfrm>
                <a:off x="11441127" y="3237676"/>
                <a:ext cx="460080" cy="139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4D58084-C544-BC29-6135-42AB6C58F12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432127" y="3228676"/>
                  <a:ext cx="477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E42CA8D-C3BF-173A-DF2F-923AB25BB96C}"/>
                    </a:ext>
                  </a:extLst>
                </p14:cNvPr>
                <p14:cNvContentPartPr/>
                <p14:nvPr/>
              </p14:nvContentPartPr>
              <p14:xfrm>
                <a:off x="11435367" y="3474556"/>
                <a:ext cx="182880" cy="204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E42CA8D-C3BF-173A-DF2F-923AB25BB96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426367" y="3465916"/>
                  <a:ext cx="200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40C1894-ED3D-8F9C-C3A6-8B45492BAD09}"/>
                    </a:ext>
                  </a:extLst>
                </p14:cNvPr>
                <p14:cNvContentPartPr/>
                <p14:nvPr/>
              </p14:nvContentPartPr>
              <p14:xfrm>
                <a:off x="11680527" y="3458356"/>
                <a:ext cx="132480" cy="181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40C1894-ED3D-8F9C-C3A6-8B45492BAD0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671887" y="3449716"/>
                  <a:ext cx="150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07B8E1D-F778-538E-05A5-20C5C1A8B50D}"/>
                    </a:ext>
                  </a:extLst>
                </p14:cNvPr>
                <p14:cNvContentPartPr/>
                <p14:nvPr/>
              </p14:nvContentPartPr>
              <p14:xfrm>
                <a:off x="11751807" y="3560236"/>
                <a:ext cx="57240" cy="81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07B8E1D-F778-538E-05A5-20C5C1A8B50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742807" y="3551236"/>
                  <a:ext cx="74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AF3F466-67E4-EE6F-8880-560696FF029A}"/>
                    </a:ext>
                  </a:extLst>
                </p14:cNvPr>
                <p14:cNvContentPartPr/>
                <p14:nvPr/>
              </p14:nvContentPartPr>
              <p14:xfrm>
                <a:off x="8928327" y="3849676"/>
                <a:ext cx="171000" cy="26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AF3F466-67E4-EE6F-8880-560696FF029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919327" y="3840676"/>
                  <a:ext cx="188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62742F5-ABDB-CD1F-C479-2FE162ACA682}"/>
                    </a:ext>
                  </a:extLst>
                </p14:cNvPr>
                <p14:cNvContentPartPr/>
                <p14:nvPr/>
              </p14:nvContentPartPr>
              <p14:xfrm>
                <a:off x="8954967" y="3933556"/>
                <a:ext cx="136440" cy="6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62742F5-ABDB-CD1F-C479-2FE162ACA68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946327" y="3924916"/>
                  <a:ext cx="154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1D727F-A8AE-80BF-7FDC-D89B8295EDC1}"/>
                    </a:ext>
                  </a:extLst>
                </p14:cNvPr>
                <p14:cNvContentPartPr/>
                <p14:nvPr/>
              </p14:nvContentPartPr>
              <p14:xfrm>
                <a:off x="9150087" y="3797836"/>
                <a:ext cx="64800" cy="206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1D727F-A8AE-80BF-7FDC-D89B8295EDC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141447" y="3789196"/>
                  <a:ext cx="82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B8EE970-B5EE-41F0-D10A-1BDC7BDA84F7}"/>
                    </a:ext>
                  </a:extLst>
                </p14:cNvPr>
                <p14:cNvContentPartPr/>
                <p14:nvPr/>
              </p14:nvContentPartPr>
              <p14:xfrm>
                <a:off x="9439887" y="3722236"/>
                <a:ext cx="230040" cy="279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B8EE970-B5EE-41F0-D10A-1BDC7BDA84F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30887" y="3713236"/>
                  <a:ext cx="247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5564EBC-0D9F-4629-3D22-A9286EB95ED9}"/>
                    </a:ext>
                  </a:extLst>
                </p14:cNvPr>
                <p14:cNvContentPartPr/>
                <p14:nvPr/>
              </p14:nvContentPartPr>
              <p14:xfrm>
                <a:off x="9789087" y="3797476"/>
                <a:ext cx="21240" cy="184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5564EBC-0D9F-4629-3D22-A9286EB95ED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780087" y="3788836"/>
                  <a:ext cx="38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0FC22BD-A1AA-F1B2-95F8-28A3E54FCD8B}"/>
                    </a:ext>
                  </a:extLst>
                </p14:cNvPr>
                <p14:cNvContentPartPr/>
                <p14:nvPr/>
              </p14:nvContentPartPr>
              <p14:xfrm>
                <a:off x="9785847" y="3788116"/>
                <a:ext cx="147240" cy="118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0FC22BD-A1AA-F1B2-95F8-28A3E54FCD8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776847" y="3779476"/>
                  <a:ext cx="164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C8CF230-9413-E4E7-4631-6A46993EFB4F}"/>
                    </a:ext>
                  </a:extLst>
                </p14:cNvPr>
                <p14:cNvContentPartPr/>
                <p14:nvPr/>
              </p14:nvContentPartPr>
              <p14:xfrm>
                <a:off x="9781527" y="3872356"/>
                <a:ext cx="469440" cy="101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C8CF230-9413-E4E7-4631-6A46993EFB4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772887" y="3863356"/>
                  <a:ext cx="487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08015D4-D759-39C6-8CBC-08229B1E4921}"/>
                    </a:ext>
                  </a:extLst>
                </p14:cNvPr>
                <p14:cNvContentPartPr/>
                <p14:nvPr/>
              </p14:nvContentPartPr>
              <p14:xfrm>
                <a:off x="10079967" y="3927796"/>
                <a:ext cx="193680" cy="172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08015D4-D759-39C6-8CBC-08229B1E492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070967" y="3919156"/>
                  <a:ext cx="21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C7BF049-1E3A-E46E-621F-C5237C1AA484}"/>
                    </a:ext>
                  </a:extLst>
                </p14:cNvPr>
                <p14:cNvContentPartPr/>
                <p14:nvPr/>
              </p14:nvContentPartPr>
              <p14:xfrm>
                <a:off x="10398927" y="3818356"/>
                <a:ext cx="196920" cy="192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C7BF049-1E3A-E46E-621F-C5237C1AA48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389927" y="3809356"/>
                  <a:ext cx="214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DD5B8AE-3318-2E5C-F59F-39840A304BD4}"/>
                    </a:ext>
                  </a:extLst>
                </p14:cNvPr>
                <p14:cNvContentPartPr/>
                <p14:nvPr/>
              </p14:nvContentPartPr>
              <p14:xfrm>
                <a:off x="10693047" y="3767956"/>
                <a:ext cx="204120" cy="1922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DD5B8AE-3318-2E5C-F59F-39840A304B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684047" y="3758956"/>
                  <a:ext cx="221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19C8F84-89AC-99A9-9176-9865E1B0DF23}"/>
                    </a:ext>
                  </a:extLst>
                </p14:cNvPr>
                <p14:cNvContentPartPr/>
                <p14:nvPr/>
              </p14:nvContentPartPr>
              <p14:xfrm>
                <a:off x="10806807" y="3912316"/>
                <a:ext cx="44280" cy="59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19C8F84-89AC-99A9-9176-9865E1B0DF2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98167" y="3903676"/>
                  <a:ext cx="61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7379285-71B8-0A73-68E3-9F78497C5B15}"/>
                    </a:ext>
                  </a:extLst>
                </p14:cNvPr>
                <p14:cNvContentPartPr/>
                <p14:nvPr/>
              </p14:nvContentPartPr>
              <p14:xfrm>
                <a:off x="11023167" y="3888196"/>
                <a:ext cx="225000" cy="48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7379285-71B8-0A73-68E3-9F78497C5B1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014527" y="3879556"/>
                  <a:ext cx="242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1F5A847-B5CD-9B2D-5181-C779408D226F}"/>
                    </a:ext>
                  </a:extLst>
                </p14:cNvPr>
                <p14:cNvContentPartPr/>
                <p14:nvPr/>
              </p14:nvContentPartPr>
              <p14:xfrm>
                <a:off x="11199207" y="3759676"/>
                <a:ext cx="1800" cy="11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1F5A847-B5CD-9B2D-5181-C779408D22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90207" y="3751036"/>
                  <a:ext cx="1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E505224-142E-0DC3-0A3A-C9AFFC200C7E}"/>
                    </a:ext>
                  </a:extLst>
                </p14:cNvPr>
                <p14:cNvContentPartPr/>
                <p14:nvPr/>
              </p14:nvContentPartPr>
              <p14:xfrm>
                <a:off x="11379207" y="3819076"/>
                <a:ext cx="108360" cy="114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E505224-142E-0DC3-0A3A-C9AFFC200C7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70567" y="3810436"/>
                  <a:ext cx="12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6BEABB6-44B5-A74B-68A8-4E4EA51BBE0E}"/>
                    </a:ext>
                  </a:extLst>
                </p14:cNvPr>
                <p14:cNvContentPartPr/>
                <p14:nvPr/>
              </p14:nvContentPartPr>
              <p14:xfrm>
                <a:off x="11487567" y="3864076"/>
                <a:ext cx="130320" cy="158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6BEABB6-44B5-A74B-68A8-4E4EA51BBE0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78567" y="3855436"/>
                  <a:ext cx="147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973A8DF-0968-F2EF-0CEF-1E6C1A851C17}"/>
                    </a:ext>
                  </a:extLst>
                </p14:cNvPr>
                <p14:cNvContentPartPr/>
                <p14:nvPr/>
              </p14:nvContentPartPr>
              <p14:xfrm>
                <a:off x="11655327" y="3730876"/>
                <a:ext cx="222120" cy="2563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973A8DF-0968-F2EF-0CEF-1E6C1A851C1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646327" y="3721876"/>
                  <a:ext cx="239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B21C8B5-AE96-6CAF-54F6-F9463662D29A}"/>
                    </a:ext>
                  </a:extLst>
                </p14:cNvPr>
                <p14:cNvContentPartPr/>
                <p14:nvPr/>
              </p14:nvContentPartPr>
              <p14:xfrm>
                <a:off x="9927327" y="1818556"/>
                <a:ext cx="508680" cy="412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B21C8B5-AE96-6CAF-54F6-F9463662D29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918327" y="1809916"/>
                  <a:ext cx="526320" cy="43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7D782B14-0259-F621-3B70-82A40487F7B5}"/>
                  </a:ext>
                </a:extLst>
              </p14:cNvPr>
              <p14:cNvContentPartPr/>
              <p14:nvPr/>
            </p14:nvContentPartPr>
            <p14:xfrm>
              <a:off x="11482527" y="1872425"/>
              <a:ext cx="138600" cy="1926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7D782B14-0259-F621-3B70-82A40487F7B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1473527" y="1863425"/>
                <a:ext cx="1562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BF03F60E-1B77-3363-2BB9-1187CD7F00B4}"/>
                  </a:ext>
                </a:extLst>
              </p14:cNvPr>
              <p14:cNvContentPartPr/>
              <p14:nvPr/>
            </p14:nvContentPartPr>
            <p14:xfrm>
              <a:off x="10225767" y="1886105"/>
              <a:ext cx="47880" cy="2422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BF03F60E-1B77-3363-2BB9-1187CD7F00B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217127" y="1877105"/>
                <a:ext cx="6552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30D0339B-60F7-CB3A-0634-5EE9FE11E438}"/>
              </a:ext>
            </a:extLst>
          </p:cNvPr>
          <p:cNvGrpSpPr/>
          <p:nvPr/>
        </p:nvGrpSpPr>
        <p:grpSpPr>
          <a:xfrm>
            <a:off x="8279247" y="1023905"/>
            <a:ext cx="3784320" cy="1516811"/>
            <a:chOff x="8279247" y="1023905"/>
            <a:chExt cx="3784320" cy="151681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7245E64-22A6-92AB-678F-091A90843CA7}"/>
                    </a:ext>
                  </a:extLst>
                </p14:cNvPr>
                <p14:cNvContentPartPr/>
                <p14:nvPr/>
              </p14:nvContentPartPr>
              <p14:xfrm>
                <a:off x="8623767" y="1872785"/>
                <a:ext cx="164160" cy="1893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7245E64-22A6-92AB-678F-091A90843CA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15127" y="1864145"/>
                  <a:ext cx="181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B042641-7627-8FAB-A5C9-56CE11B47664}"/>
                    </a:ext>
                  </a:extLst>
                </p14:cNvPr>
                <p14:cNvContentPartPr/>
                <p14:nvPr/>
              </p14:nvContentPartPr>
              <p14:xfrm>
                <a:off x="8605767" y="1910225"/>
                <a:ext cx="168480" cy="118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B042641-7627-8FAB-A5C9-56CE11B4766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96767" y="1901585"/>
                  <a:ext cx="186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57883A0-F813-1A6B-5426-45CEEB187D75}"/>
                    </a:ext>
                  </a:extLst>
                </p14:cNvPr>
                <p14:cNvContentPartPr/>
                <p14:nvPr/>
              </p14:nvContentPartPr>
              <p14:xfrm>
                <a:off x="8783247" y="1746425"/>
                <a:ext cx="88920" cy="1216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57883A0-F813-1A6B-5426-45CEEB187D7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774607" y="1737785"/>
                  <a:ext cx="106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7F0D705-6B44-1342-8E7E-7BB3AB1EA692}"/>
                    </a:ext>
                  </a:extLst>
                </p14:cNvPr>
                <p14:cNvContentPartPr/>
                <p14:nvPr/>
              </p14:nvContentPartPr>
              <p14:xfrm>
                <a:off x="8787927" y="1967465"/>
                <a:ext cx="123120" cy="115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7F0D705-6B44-1342-8E7E-7BB3AB1EA69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779287" y="1958825"/>
                  <a:ext cx="140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ABBBD2C-0EAC-80F8-E259-877D6B6C94C0}"/>
                    </a:ext>
                  </a:extLst>
                </p14:cNvPr>
                <p14:cNvContentPartPr/>
                <p14:nvPr/>
              </p14:nvContentPartPr>
              <p14:xfrm>
                <a:off x="9921207" y="1815316"/>
                <a:ext cx="507600" cy="406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ABBBD2C-0EAC-80F8-E259-877D6B6C94C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912207" y="1806316"/>
                  <a:ext cx="5252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760C3A8-7A38-8B3D-CEDD-3E5E67AD3492}"/>
                    </a:ext>
                  </a:extLst>
                </p14:cNvPr>
                <p14:cNvContentPartPr/>
                <p14:nvPr/>
              </p14:nvContentPartPr>
              <p14:xfrm>
                <a:off x="10366527" y="2321116"/>
                <a:ext cx="26640" cy="99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760C3A8-7A38-8B3D-CEDD-3E5E67AD349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357527" y="2312476"/>
                  <a:ext cx="44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3C0F798-827B-31AF-4E32-268A4516DC98}"/>
                    </a:ext>
                  </a:extLst>
                </p14:cNvPr>
                <p14:cNvContentPartPr/>
                <p14:nvPr/>
              </p14:nvContentPartPr>
              <p14:xfrm>
                <a:off x="10380567" y="2301676"/>
                <a:ext cx="63720" cy="69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3C0F798-827B-31AF-4E32-268A4516DC9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71927" y="2292676"/>
                  <a:ext cx="81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B047639-B2A3-6239-11AD-4F7F364852EF}"/>
                    </a:ext>
                  </a:extLst>
                </p14:cNvPr>
                <p14:cNvContentPartPr/>
                <p14:nvPr/>
              </p14:nvContentPartPr>
              <p14:xfrm>
                <a:off x="10391727" y="2339836"/>
                <a:ext cx="113400" cy="1407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B047639-B2A3-6239-11AD-4F7F364852E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382727" y="2330836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099356B-8E51-D413-30CF-762E18F81069}"/>
                    </a:ext>
                  </a:extLst>
                </p14:cNvPr>
                <p14:cNvContentPartPr/>
                <p14:nvPr/>
              </p14:nvContentPartPr>
              <p14:xfrm>
                <a:off x="10451487" y="2438476"/>
                <a:ext cx="128880" cy="102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099356B-8E51-D413-30CF-762E18F8106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442487" y="2429476"/>
                  <a:ext cx="146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45C487C-B2F3-1698-FBFF-7F203889F52A}"/>
                    </a:ext>
                  </a:extLst>
                </p14:cNvPr>
                <p14:cNvContentPartPr/>
                <p14:nvPr/>
              </p14:nvContentPartPr>
              <p14:xfrm>
                <a:off x="10401447" y="1815676"/>
                <a:ext cx="379440" cy="253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45C487C-B2F3-1698-FBFF-7F203889F52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392447" y="1807036"/>
                  <a:ext cx="397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F2FC462-11AD-B2B7-E7F1-B1E42CFA6833}"/>
                    </a:ext>
                  </a:extLst>
                </p14:cNvPr>
                <p14:cNvContentPartPr/>
                <p14:nvPr/>
              </p14:nvContentPartPr>
              <p14:xfrm>
                <a:off x="10906887" y="1604716"/>
                <a:ext cx="180720" cy="268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F2FC462-11AD-B2B7-E7F1-B1E42CFA683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897887" y="1595716"/>
                  <a:ext cx="198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98A096-CF68-54A6-91CF-6085A8F86792}"/>
                    </a:ext>
                  </a:extLst>
                </p14:cNvPr>
                <p14:cNvContentPartPr/>
                <p14:nvPr/>
              </p14:nvContentPartPr>
              <p14:xfrm>
                <a:off x="11186967" y="1617316"/>
                <a:ext cx="129960" cy="183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98A096-CF68-54A6-91CF-6085A8F8679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177967" y="1608676"/>
                  <a:ext cx="14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241B6D3-4FBB-F6BC-0DBB-91A04C3B9361}"/>
                    </a:ext>
                  </a:extLst>
                </p14:cNvPr>
                <p14:cNvContentPartPr/>
                <p14:nvPr/>
              </p14:nvContentPartPr>
              <p14:xfrm>
                <a:off x="11220087" y="1690756"/>
                <a:ext cx="91080" cy="608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241B6D3-4FBB-F6BC-0DBB-91A04C3B936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211447" y="1681756"/>
                  <a:ext cx="108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01AC1CE-DF39-E6A5-F0DF-F5E81B6F81BF}"/>
                    </a:ext>
                  </a:extLst>
                </p14:cNvPr>
                <p14:cNvContentPartPr/>
                <p14:nvPr/>
              </p14:nvContentPartPr>
              <p14:xfrm>
                <a:off x="11222967" y="1767796"/>
                <a:ext cx="118080" cy="720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01AC1CE-DF39-E6A5-F0DF-F5E81B6F81B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213967" y="1758796"/>
                  <a:ext cx="13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F190287-471D-A424-9D40-CEB692B00F74}"/>
                    </a:ext>
                  </a:extLst>
                </p14:cNvPr>
                <p14:cNvContentPartPr/>
                <p14:nvPr/>
              </p14:nvContentPartPr>
              <p14:xfrm>
                <a:off x="9880167" y="2039465"/>
                <a:ext cx="946800" cy="81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F190287-471D-A424-9D40-CEB692B00F7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871527" y="2030465"/>
                  <a:ext cx="964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16C7E44-577E-4FB5-14B1-6140BCCEC2B1}"/>
                    </a:ext>
                  </a:extLst>
                </p14:cNvPr>
                <p14:cNvContentPartPr/>
                <p14:nvPr/>
              </p14:nvContentPartPr>
              <p14:xfrm>
                <a:off x="10902927" y="1958825"/>
                <a:ext cx="138960" cy="1170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16C7E44-577E-4FB5-14B1-6140BCCEC2B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894287" y="1950185"/>
                  <a:ext cx="156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D5BF6EB-19D2-0594-A193-D7195AF72E1A}"/>
                    </a:ext>
                  </a:extLst>
                </p14:cNvPr>
                <p14:cNvContentPartPr/>
                <p14:nvPr/>
              </p14:nvContentPartPr>
              <p14:xfrm>
                <a:off x="11091207" y="1931105"/>
                <a:ext cx="131760" cy="121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D5BF6EB-19D2-0594-A193-D7195AF72E1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082567" y="1922105"/>
                  <a:ext cx="14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61D80E9-C57E-4719-B9DC-E95BEFB34330}"/>
                    </a:ext>
                  </a:extLst>
                </p14:cNvPr>
                <p14:cNvContentPartPr/>
                <p14:nvPr/>
              </p14:nvContentPartPr>
              <p14:xfrm>
                <a:off x="11171127" y="1990145"/>
                <a:ext cx="236160" cy="66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61D80E9-C57E-4719-B9DC-E95BEFB343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162487" y="1981505"/>
                  <a:ext cx="253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DA63792-32BD-2794-AC78-7A8FABC7F778}"/>
                    </a:ext>
                  </a:extLst>
                </p14:cNvPr>
                <p14:cNvContentPartPr/>
                <p14:nvPr/>
              </p14:nvContentPartPr>
              <p14:xfrm>
                <a:off x="11268327" y="2030105"/>
                <a:ext cx="109080" cy="7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DA63792-32BD-2794-AC78-7A8FABC7F77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259327" y="2021105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42F639-8078-580B-ACEF-14FEE72DB11F}"/>
                    </a:ext>
                  </a:extLst>
                </p14:cNvPr>
                <p14:cNvContentPartPr/>
                <p14:nvPr/>
              </p14:nvContentPartPr>
              <p14:xfrm>
                <a:off x="10259607" y="2108225"/>
                <a:ext cx="15480" cy="1652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42F639-8078-580B-ACEF-14FEE72DB11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250607" y="2099585"/>
                  <a:ext cx="3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5EAE350-432A-E5C1-70D8-E1AF7DA526B6}"/>
                    </a:ext>
                  </a:extLst>
                </p14:cNvPr>
                <p14:cNvContentPartPr/>
                <p14:nvPr/>
              </p14:nvContentPartPr>
              <p14:xfrm>
                <a:off x="9173487" y="2065745"/>
                <a:ext cx="1056240" cy="194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5EAE350-432A-E5C1-70D8-E1AF7DA526B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64847" y="2056745"/>
                  <a:ext cx="1073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ADAD283-5272-29E2-4F8B-053CFB99BDCA}"/>
                    </a:ext>
                  </a:extLst>
                </p14:cNvPr>
                <p14:cNvContentPartPr/>
                <p14:nvPr/>
              </p14:nvContentPartPr>
              <p14:xfrm>
                <a:off x="9864687" y="1916345"/>
                <a:ext cx="381960" cy="57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ADAD283-5272-29E2-4F8B-053CFB99BDC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856047" y="1907705"/>
                  <a:ext cx="399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9D4745C-3358-25FB-51DA-683B119C8EC9}"/>
                    </a:ext>
                  </a:extLst>
                </p14:cNvPr>
                <p14:cNvContentPartPr/>
                <p14:nvPr/>
              </p14:nvContentPartPr>
              <p14:xfrm>
                <a:off x="9059007" y="1563905"/>
                <a:ext cx="742680" cy="4500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9D4745C-3358-25FB-51DA-683B119C8EC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50007" y="1555265"/>
                  <a:ext cx="7603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8F76240-8CBF-10F7-069D-0F040E61116B}"/>
                    </a:ext>
                  </a:extLst>
                </p14:cNvPr>
                <p14:cNvContentPartPr/>
                <p14:nvPr/>
              </p14:nvContentPartPr>
              <p14:xfrm>
                <a:off x="8665887" y="1388225"/>
                <a:ext cx="127440" cy="215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8F76240-8CBF-10F7-069D-0F040E61116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657247" y="1379225"/>
                  <a:ext cx="145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6FF4BD2-3C69-AD34-9D7C-F93CF43ACC1D}"/>
                    </a:ext>
                  </a:extLst>
                </p14:cNvPr>
                <p14:cNvContentPartPr/>
                <p14:nvPr/>
              </p14:nvContentPartPr>
              <p14:xfrm>
                <a:off x="8809167" y="1449425"/>
                <a:ext cx="168120" cy="1332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6FF4BD2-3C69-AD34-9D7C-F93CF43ACC1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800167" y="1440785"/>
                  <a:ext cx="18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26A59BC-2976-7AE3-FA20-DF2CBC7AB1A7}"/>
                    </a:ext>
                  </a:extLst>
                </p14:cNvPr>
                <p14:cNvContentPartPr/>
                <p14:nvPr/>
              </p14:nvContentPartPr>
              <p14:xfrm>
                <a:off x="8279247" y="1023905"/>
                <a:ext cx="3784320" cy="1489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26A59BC-2976-7AE3-FA20-DF2CBC7AB1A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270247" y="1014905"/>
                  <a:ext cx="3801960" cy="150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A584E33-D9BC-C267-10E0-990B5CFF6959}"/>
                  </a:ext>
                </a:extLst>
              </p14:cNvPr>
              <p14:cNvContentPartPr/>
              <p14:nvPr/>
            </p14:nvContentPartPr>
            <p14:xfrm>
              <a:off x="661647" y="5266505"/>
              <a:ext cx="2068200" cy="6192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A584E33-D9BC-C267-10E0-990B5CFF6959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52647" y="5257505"/>
                <a:ext cx="2085840" cy="6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67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7639" y="-47805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80190" y="1324050"/>
            <a:ext cx="12192000" cy="425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→ x=A-</a:t>
            </a:r>
            <a:r>
              <a:rPr lang="en-US" sz="2000" dirty="0" err="1"/>
              <a:t>Bp</a:t>
            </a:r>
            <a:r>
              <a:rPr lang="en-US" sz="2000" dirty="0"/>
              <a:t> </a:t>
            </a:r>
            <a:r>
              <a:rPr lang="en-US" sz="2000" dirty="0" err="1"/>
              <a:t>bzw</a:t>
            </a:r>
            <a:r>
              <a:rPr lang="en-US" sz="2000" dirty="0"/>
              <a:t>. p(x)=A/B-x/B → 	E= p(x)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·</a:t>
            </a:r>
            <a:r>
              <a:rPr lang="en-US" sz="2000" dirty="0"/>
              <a:t>x=(A/B-x/B)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·x</a:t>
            </a:r>
            <a:endParaRPr lang="de-DE" sz="2000" dirty="0"/>
          </a:p>
          <a:p>
            <a:endParaRPr lang="en-US" sz="2400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208561"/>
            <a:ext cx="12355157" cy="11154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u="sng" dirty="0" err="1"/>
              <a:t>Firmenzahl</a:t>
            </a:r>
            <a:r>
              <a:rPr lang="en-US" sz="2000" u="sng" dirty="0"/>
              <a:t> und </a:t>
            </a:r>
            <a:r>
              <a:rPr lang="en-US" sz="2000" u="sng" dirty="0" err="1"/>
              <a:t>Preis</a:t>
            </a:r>
            <a:r>
              <a:rPr lang="en-US" sz="2000" u="sng" dirty="0"/>
              <a:t>:</a:t>
            </a:r>
            <a:endParaRPr lang="en-US" sz="2000" dirty="0"/>
          </a:p>
          <a:p>
            <a:r>
              <a:rPr lang="en-US" sz="2000" dirty="0" err="1"/>
              <a:t>Nachfrage</a:t>
            </a:r>
            <a:r>
              <a:rPr lang="en-US" sz="2000" dirty="0"/>
              <a:t>:		</a:t>
            </a:r>
            <a:r>
              <a:rPr lang="de-DE" sz="2000" dirty="0"/>
              <a:t>x = S(1/n –b(p-P)) = S/n + </a:t>
            </a:r>
            <a:r>
              <a:rPr lang="de-DE" sz="2000" dirty="0" err="1"/>
              <a:t>SbP</a:t>
            </a:r>
            <a:r>
              <a:rPr lang="de-DE" sz="2000" dirty="0"/>
              <a:t> – </a:t>
            </a:r>
            <a:r>
              <a:rPr lang="de-DE" sz="2000" dirty="0" err="1"/>
              <a:t>Sbp</a:t>
            </a:r>
            <a:endParaRPr lang="de-DE" sz="2000" dirty="0"/>
          </a:p>
          <a:p>
            <a:r>
              <a:rPr lang="de-DE" sz="2000" dirty="0"/>
              <a:t>Jede Firma nimmt die Preise der anderen als gegeben (vgl. </a:t>
            </a:r>
            <a:r>
              <a:rPr lang="de-DE" sz="2000" dirty="0" err="1"/>
              <a:t>Cournot</a:t>
            </a:r>
            <a:r>
              <a:rPr lang="de-DE" sz="2000" dirty="0"/>
              <a:t>): </a:t>
            </a:r>
            <a:r>
              <a:rPr lang="en-US" sz="2000" dirty="0"/>
              <a:t>→ </a:t>
            </a:r>
            <a:r>
              <a:rPr lang="en-US" sz="2000" dirty="0" err="1"/>
              <a:t>setze</a:t>
            </a:r>
            <a:r>
              <a:rPr lang="en-US" sz="2000" dirty="0"/>
              <a:t> A:=</a:t>
            </a:r>
            <a:r>
              <a:rPr lang="de-DE" sz="2000" dirty="0"/>
              <a:t> S/n + </a:t>
            </a:r>
            <a:r>
              <a:rPr lang="de-DE" sz="2000" dirty="0" err="1"/>
              <a:t>SbP</a:t>
            </a:r>
            <a:r>
              <a:rPr lang="de-DE" sz="2000" dirty="0"/>
              <a:t> und B:=Sb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22CF395-6E0C-42F9-8B6B-A0ED77FB4D7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0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Gleichgewicht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8612" y="724907"/>
            <a:ext cx="830311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u="sng" dirty="0"/>
              <a:t>Firmenzahl im Gleichgewicht:</a:t>
            </a:r>
          </a:p>
          <a:p>
            <a:endParaRPr lang="de-DE" sz="2400" dirty="0"/>
          </a:p>
          <a:p>
            <a:r>
              <a:rPr lang="en-US" sz="2400" dirty="0"/>
              <a:t>PP-</a:t>
            </a:r>
            <a:r>
              <a:rPr lang="en-US" sz="2400" dirty="0" err="1"/>
              <a:t>Kurve</a:t>
            </a:r>
            <a:r>
              <a:rPr lang="en-US" sz="2400" dirty="0"/>
              <a:t>	p = k + 1/(</a:t>
            </a:r>
            <a:r>
              <a:rPr lang="en-US" sz="2400" dirty="0" err="1"/>
              <a:t>nb</a:t>
            </a:r>
            <a:r>
              <a:rPr lang="en-US" sz="2400" dirty="0"/>
              <a:t>)</a:t>
            </a:r>
            <a:r>
              <a:rPr lang="en-US" sz="2400"/>
              <a:t>	Durchschnittspreis </a:t>
            </a:r>
            <a:r>
              <a:rPr lang="en-US" sz="2400" dirty="0"/>
              <a:t>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CC-</a:t>
            </a:r>
            <a:r>
              <a:rPr lang="en-US" sz="2400" dirty="0" err="1"/>
              <a:t>Kurve</a:t>
            </a:r>
            <a:r>
              <a:rPr lang="en-US" sz="2400" dirty="0"/>
              <a:t>	DK = </a:t>
            </a:r>
            <a:r>
              <a:rPr lang="en-US" sz="2400" dirty="0" err="1"/>
              <a:t>n∙KF</a:t>
            </a:r>
            <a:r>
              <a:rPr lang="en-US" sz="2400" dirty="0"/>
              <a:t>/</a:t>
            </a:r>
            <a:r>
              <a:rPr lang="en-US" sz="2400" dirty="0" err="1"/>
              <a:t>S+k</a:t>
            </a:r>
            <a:r>
              <a:rPr lang="en-US" sz="2400" dirty="0"/>
              <a:t>	</a:t>
            </a:r>
            <a:r>
              <a:rPr lang="en-US" sz="2400" dirty="0" err="1"/>
              <a:t>Durchschnittskosten</a:t>
            </a:r>
            <a:r>
              <a:rPr lang="en-US" sz="2400" dirty="0"/>
              <a:t> in der </a:t>
            </a:r>
            <a:r>
              <a:rPr lang="en-US" sz="2400" dirty="0" err="1"/>
              <a:t>Branche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B0C93C3-BF7F-4BE7-B198-764921CD287D}"/>
              </a:ext>
            </a:extLst>
          </p:cNvPr>
          <p:cNvCxnSpPr>
            <a:cxnSpLocks/>
          </p:cNvCxnSpPr>
          <p:nvPr/>
        </p:nvCxnSpPr>
        <p:spPr>
          <a:xfrm flipH="1" flipV="1">
            <a:off x="1562369" y="321297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360266E-1933-454A-B559-D04C624F7F80}"/>
              </a:ext>
            </a:extLst>
          </p:cNvPr>
          <p:cNvCxnSpPr>
            <a:cxnSpLocks/>
          </p:cNvCxnSpPr>
          <p:nvPr/>
        </p:nvCxnSpPr>
        <p:spPr>
          <a:xfrm>
            <a:off x="1578323" y="5949280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8578221-5665-41E8-8DAC-1BAE52BBD9DC}"/>
              </a:ext>
            </a:extLst>
          </p:cNvPr>
          <p:cNvSpPr txBox="1"/>
          <p:nvPr/>
        </p:nvSpPr>
        <p:spPr>
          <a:xfrm>
            <a:off x="5296467" y="5949280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93C5A2-E8F5-4948-A62B-F74185C6E353}"/>
              </a:ext>
            </a:extLst>
          </p:cNvPr>
          <p:cNvSpPr txBox="1"/>
          <p:nvPr/>
        </p:nvSpPr>
        <p:spPr>
          <a:xfrm>
            <a:off x="1111605" y="3214718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BB253DE-EC23-41B7-9E28-303E984AEE7F}"/>
              </a:ext>
            </a:extLst>
          </p:cNvPr>
          <p:cNvCxnSpPr>
            <a:cxnSpLocks/>
          </p:cNvCxnSpPr>
          <p:nvPr/>
        </p:nvCxnSpPr>
        <p:spPr>
          <a:xfrm flipV="1">
            <a:off x="2030273" y="3645024"/>
            <a:ext cx="3580498" cy="17374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BA8AAD4E-8F12-417E-8D1D-F6E999868D18}"/>
              </a:ext>
            </a:extLst>
          </p:cNvPr>
          <p:cNvSpPr/>
          <p:nvPr/>
        </p:nvSpPr>
        <p:spPr>
          <a:xfrm>
            <a:off x="6129060" y="5110162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14C85D5-FCE6-48B7-AD40-9CD23C3CBDDB}"/>
              </a:ext>
            </a:extLst>
          </p:cNvPr>
          <p:cNvSpPr/>
          <p:nvPr/>
        </p:nvSpPr>
        <p:spPr>
          <a:xfrm>
            <a:off x="5575813" y="3374941"/>
            <a:ext cx="10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7694980-B282-453F-9F79-133D135D556D}"/>
              </a:ext>
            </a:extLst>
          </p:cNvPr>
          <p:cNvCxnSpPr/>
          <p:nvPr/>
        </p:nvCxnSpPr>
        <p:spPr>
          <a:xfrm flipH="1">
            <a:off x="1578323" y="4396462"/>
            <a:ext cx="24482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0434F43-219F-4299-AAFD-77F603E219B8}"/>
              </a:ext>
            </a:extLst>
          </p:cNvPr>
          <p:cNvCxnSpPr>
            <a:cxnSpLocks/>
          </p:cNvCxnSpPr>
          <p:nvPr/>
        </p:nvCxnSpPr>
        <p:spPr>
          <a:xfrm flipV="1">
            <a:off x="4026595" y="4396462"/>
            <a:ext cx="0" cy="1552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76844394-D5B9-4646-BA8F-0BAFDC3659F3}"/>
              </a:ext>
            </a:extLst>
          </p:cNvPr>
          <p:cNvSpPr/>
          <p:nvPr/>
        </p:nvSpPr>
        <p:spPr>
          <a:xfrm>
            <a:off x="3873348" y="594928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n*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BEC3E0F-47B1-4F1F-A8FF-56D7F6870118}"/>
              </a:ext>
            </a:extLst>
          </p:cNvPr>
          <p:cNvSpPr/>
          <p:nvPr/>
        </p:nvSpPr>
        <p:spPr>
          <a:xfrm>
            <a:off x="1187337" y="4191489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EDC18161-CAEA-4705-9D9C-3D41628E0176}"/>
              </a:ext>
            </a:extLst>
          </p:cNvPr>
          <p:cNvSpPr/>
          <p:nvPr/>
        </p:nvSpPr>
        <p:spPr>
          <a:xfrm>
            <a:off x="2259129" y="3234690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422840" y="4221940"/>
            <a:ext cx="1912989" cy="19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C8438184-17C0-4408-B3FE-7FB179FC470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0567B5D-DBCC-A02F-E25E-0BF44970A7D1}"/>
                  </a:ext>
                </a:extLst>
              </p14:cNvPr>
              <p14:cNvContentPartPr/>
              <p14:nvPr/>
            </p14:nvContentPartPr>
            <p14:xfrm>
              <a:off x="362847" y="2988065"/>
              <a:ext cx="11160" cy="4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0567B5D-DBCC-A02F-E25E-0BF44970A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07" y="2979425"/>
                <a:ext cx="28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2BE62B6-6013-8537-BA46-847665CD4875}"/>
                  </a:ext>
                </a:extLst>
              </p14:cNvPr>
              <p14:cNvContentPartPr/>
              <p14:nvPr/>
            </p14:nvContentPartPr>
            <p14:xfrm>
              <a:off x="1743087" y="1876385"/>
              <a:ext cx="2249280" cy="93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2BE62B6-6013-8537-BA46-847665CD48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4447" y="1867385"/>
                <a:ext cx="2266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91513D9-AE7D-D867-81A9-7E4DECB3556E}"/>
                  </a:ext>
                </a:extLst>
              </p14:cNvPr>
              <p14:cNvContentPartPr/>
              <p14:nvPr/>
            </p14:nvContentPartPr>
            <p14:xfrm>
              <a:off x="187527" y="1991225"/>
              <a:ext cx="1059120" cy="92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91513D9-AE7D-D867-81A9-7E4DECB355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527" y="1982585"/>
                <a:ext cx="1076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F5FDC66-11FB-A217-4164-0E460343A763}"/>
                  </a:ext>
                </a:extLst>
              </p14:cNvPr>
              <p14:cNvContentPartPr/>
              <p14:nvPr/>
            </p14:nvContentPartPr>
            <p14:xfrm>
              <a:off x="2118927" y="2571185"/>
              <a:ext cx="2082240" cy="135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F5FDC66-11FB-A217-4164-0E460343A7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9927" y="2562545"/>
                <a:ext cx="2099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F600701-E88D-4224-7BFC-83037A366A3E}"/>
                  </a:ext>
                </a:extLst>
              </p14:cNvPr>
              <p14:cNvContentPartPr/>
              <p14:nvPr/>
            </p14:nvContentPartPr>
            <p14:xfrm>
              <a:off x="5570247" y="3225665"/>
              <a:ext cx="1264680" cy="6336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F600701-E88D-4224-7BFC-83037A366A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1607" y="3216665"/>
                <a:ext cx="128232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DAD8DDB-ADD6-930B-087F-8F549EFAC16E}"/>
                  </a:ext>
                </a:extLst>
              </p14:cNvPr>
              <p14:cNvContentPartPr/>
              <p14:nvPr/>
            </p14:nvContentPartPr>
            <p14:xfrm>
              <a:off x="2883567" y="1411265"/>
              <a:ext cx="888840" cy="5378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DAD8DDB-ADD6-930B-087F-8F549EFAC1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74567" y="1402265"/>
                <a:ext cx="90648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7ED4756-8695-36C5-2667-1E0EB170211E}"/>
                  </a:ext>
                </a:extLst>
              </p14:cNvPr>
              <p14:cNvContentPartPr/>
              <p14:nvPr/>
            </p14:nvContentPartPr>
            <p14:xfrm>
              <a:off x="2449407" y="1787825"/>
              <a:ext cx="229680" cy="367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7ED4756-8695-36C5-2667-1E0EB17021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40407" y="1779185"/>
                <a:ext cx="247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C4D9541-ACB3-8204-FE0F-3D40D29277B6}"/>
                  </a:ext>
                </a:extLst>
              </p14:cNvPr>
              <p14:cNvContentPartPr/>
              <p14:nvPr/>
            </p14:nvContentPartPr>
            <p14:xfrm>
              <a:off x="3704727" y="5902265"/>
              <a:ext cx="570960" cy="5133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C4D9541-ACB3-8204-FE0F-3D40D29277B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96087" y="5893265"/>
                <a:ext cx="58860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6206E11-2E6D-5F06-3B63-899E29069741}"/>
                  </a:ext>
                </a:extLst>
              </p14:cNvPr>
              <p14:cNvContentPartPr/>
              <p14:nvPr/>
            </p14:nvContentPartPr>
            <p14:xfrm>
              <a:off x="1134327" y="4137905"/>
              <a:ext cx="417240" cy="5274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6206E11-2E6D-5F06-3B63-899E2906974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5687" y="4129265"/>
                <a:ext cx="4348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908A327-6918-740B-E05F-288C8B3F3427}"/>
                  </a:ext>
                </a:extLst>
              </p14:cNvPr>
              <p14:cNvContentPartPr/>
              <p14:nvPr/>
            </p14:nvContentPartPr>
            <p14:xfrm>
              <a:off x="3307287" y="2238905"/>
              <a:ext cx="212760" cy="3801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908A327-6918-740B-E05F-288C8B3F342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8647" y="2229905"/>
                <a:ext cx="2304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C17F769-F004-140D-129A-E7A6FA7E1144}"/>
                  </a:ext>
                </a:extLst>
              </p14:cNvPr>
              <p14:cNvContentPartPr/>
              <p14:nvPr/>
            </p14:nvContentPartPr>
            <p14:xfrm>
              <a:off x="1622127" y="2140265"/>
              <a:ext cx="2370240" cy="743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C17F769-F004-140D-129A-E7A6FA7E11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3127" y="2131265"/>
                <a:ext cx="238788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A152629-8574-93F9-8107-7437DC5503D6}"/>
                  </a:ext>
                </a:extLst>
              </p14:cNvPr>
              <p14:cNvContentPartPr/>
              <p14:nvPr/>
            </p14:nvContentPartPr>
            <p14:xfrm>
              <a:off x="4002807" y="2025785"/>
              <a:ext cx="463680" cy="1267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A152629-8574-93F9-8107-7437DC5503D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94167" y="2016785"/>
                <a:ext cx="4813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624327E-CC33-7447-4AFE-78AE0DFBF0E4}"/>
                  </a:ext>
                </a:extLst>
              </p14:cNvPr>
              <p14:cNvContentPartPr/>
              <p14:nvPr/>
            </p14:nvContentPartPr>
            <p14:xfrm>
              <a:off x="3859887" y="1977545"/>
              <a:ext cx="409680" cy="263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624327E-CC33-7447-4AFE-78AE0DFBF0E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0887" y="1968905"/>
                <a:ext cx="427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5C83C51-88AD-DB61-604C-E7485C423B52}"/>
                  </a:ext>
                </a:extLst>
              </p14:cNvPr>
              <p14:cNvContentPartPr/>
              <p14:nvPr/>
            </p14:nvContentPartPr>
            <p14:xfrm>
              <a:off x="3299727" y="2286065"/>
              <a:ext cx="176760" cy="2869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5C83C51-88AD-DB61-604C-E7485C423B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90727" y="2277065"/>
                <a:ext cx="1944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514F7F6-810C-0BF7-5708-B570204356B6}"/>
                  </a:ext>
                </a:extLst>
              </p14:cNvPr>
              <p14:cNvContentPartPr/>
              <p14:nvPr/>
            </p14:nvContentPartPr>
            <p14:xfrm>
              <a:off x="3466767" y="2148905"/>
              <a:ext cx="533160" cy="2646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514F7F6-810C-0BF7-5708-B570204356B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7767" y="2139905"/>
                <a:ext cx="5508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7E77DC1-7AA7-AD56-6F37-166B4B9E34F0}"/>
                  </a:ext>
                </a:extLst>
              </p14:cNvPr>
              <p14:cNvContentPartPr/>
              <p14:nvPr/>
            </p14:nvContentPartPr>
            <p14:xfrm>
              <a:off x="3479007" y="2234945"/>
              <a:ext cx="262080" cy="126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7E77DC1-7AA7-AD56-6F37-166B4B9E34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70367" y="2226305"/>
                <a:ext cx="279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196DB24-174C-EAA3-79C8-08531C76D4E6}"/>
                  </a:ext>
                </a:extLst>
              </p14:cNvPr>
              <p14:cNvContentPartPr/>
              <p14:nvPr/>
            </p14:nvContentPartPr>
            <p14:xfrm>
              <a:off x="2857647" y="2084105"/>
              <a:ext cx="668160" cy="658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196DB24-174C-EAA3-79C8-08531C76D4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49007" y="2075105"/>
                <a:ext cx="6858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0727B3F-0D28-3883-C7C7-5F4F9B42BEB9}"/>
                  </a:ext>
                </a:extLst>
              </p14:cNvPr>
              <p14:cNvContentPartPr/>
              <p14:nvPr/>
            </p14:nvContentPartPr>
            <p14:xfrm>
              <a:off x="3458847" y="2698265"/>
              <a:ext cx="1606680" cy="2397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0727B3F-0D28-3883-C7C7-5F4F9B42BEB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49847" y="2689265"/>
                <a:ext cx="16243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1FDDA3F-5E5D-9366-C340-4062F1D8919A}"/>
                  </a:ext>
                </a:extLst>
              </p14:cNvPr>
              <p14:cNvContentPartPr/>
              <p14:nvPr/>
            </p14:nvContentPartPr>
            <p14:xfrm>
              <a:off x="3451287" y="2615465"/>
              <a:ext cx="282960" cy="267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1FDDA3F-5E5D-9366-C340-4062F1D8919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42287" y="2606465"/>
                <a:ext cx="300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08DFAE1-326E-95C5-6628-90A61D26F10F}"/>
                  </a:ext>
                </a:extLst>
              </p14:cNvPr>
              <p14:cNvContentPartPr/>
              <p14:nvPr/>
            </p14:nvContentPartPr>
            <p14:xfrm>
              <a:off x="5201967" y="2720585"/>
              <a:ext cx="153360" cy="2613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08DFAE1-326E-95C5-6628-90A61D26F10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93327" y="2711945"/>
                <a:ext cx="1710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AF4E110-4CCB-391A-E316-5B36617B7FEF}"/>
                  </a:ext>
                </a:extLst>
              </p14:cNvPr>
              <p14:cNvContentPartPr/>
              <p14:nvPr/>
            </p14:nvContentPartPr>
            <p14:xfrm>
              <a:off x="5406447" y="2733905"/>
              <a:ext cx="325080" cy="1677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AF4E110-4CCB-391A-E316-5B36617B7F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97447" y="2724905"/>
                <a:ext cx="3427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65F9718-4ABE-6199-A017-0A893E6E5B4A}"/>
                  </a:ext>
                </a:extLst>
              </p14:cNvPr>
              <p14:cNvContentPartPr/>
              <p14:nvPr/>
            </p14:nvContentPartPr>
            <p14:xfrm>
              <a:off x="5683647" y="2699705"/>
              <a:ext cx="29160" cy="18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65F9718-4ABE-6199-A017-0A893E6E5B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75007" y="2691065"/>
                <a:ext cx="46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7FB0B8E-5D84-4D10-4F1D-2570711BB80E}"/>
                  </a:ext>
                </a:extLst>
              </p14:cNvPr>
              <p14:cNvContentPartPr/>
              <p14:nvPr/>
            </p14:nvContentPartPr>
            <p14:xfrm>
              <a:off x="5767167" y="2769905"/>
              <a:ext cx="486720" cy="2815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7FB0B8E-5D84-4D10-4F1D-2570711BB80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58527" y="2761265"/>
                <a:ext cx="50436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03D3FE7-D640-B578-4B22-EB912AEC67AD}"/>
              </a:ext>
            </a:extLst>
          </p:cNvPr>
          <p:cNvGrpSpPr/>
          <p:nvPr/>
        </p:nvGrpSpPr>
        <p:grpSpPr>
          <a:xfrm>
            <a:off x="6494727" y="2511425"/>
            <a:ext cx="4327560" cy="355680"/>
            <a:chOff x="6494727" y="2511425"/>
            <a:chExt cx="432756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BB55FF-A3DD-C044-20CD-9594CCC9DF29}"/>
                    </a:ext>
                  </a:extLst>
                </p14:cNvPr>
                <p14:cNvContentPartPr/>
                <p14:nvPr/>
              </p14:nvContentPartPr>
              <p14:xfrm>
                <a:off x="6494727" y="2714825"/>
                <a:ext cx="383040" cy="123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BB55FF-A3DD-C044-20CD-9594CCC9DF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85727" y="2706185"/>
                  <a:ext cx="400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676E7CC-950B-5A2E-29B7-FF88B57EFFD1}"/>
                    </a:ext>
                  </a:extLst>
                </p14:cNvPr>
                <p14:cNvContentPartPr/>
                <p14:nvPr/>
              </p14:nvContentPartPr>
              <p14:xfrm>
                <a:off x="7170807" y="2660465"/>
                <a:ext cx="30240" cy="198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676E7CC-950B-5A2E-29B7-FF88B57EFF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61807" y="2651825"/>
                  <a:ext cx="47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555F9E9-F5FB-2589-3B66-DF0FB538BEFD}"/>
                    </a:ext>
                  </a:extLst>
                </p14:cNvPr>
                <p14:cNvContentPartPr/>
                <p14:nvPr/>
              </p14:nvContentPartPr>
              <p14:xfrm>
                <a:off x="7087647" y="2671265"/>
                <a:ext cx="173880" cy="195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555F9E9-F5FB-2589-3B66-DF0FB538BE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79007" y="2662265"/>
                  <a:ext cx="191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6CDA9B2-2852-B095-4AFE-9B42E2392145}"/>
                    </a:ext>
                  </a:extLst>
                </p14:cNvPr>
                <p14:cNvContentPartPr/>
                <p14:nvPr/>
              </p14:nvContentPartPr>
              <p14:xfrm>
                <a:off x="7295727" y="2770265"/>
                <a:ext cx="205560" cy="68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6CDA9B2-2852-B095-4AFE-9B42E23921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6727" y="2761625"/>
                  <a:ext cx="223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ED34A58-3631-FCBA-36A8-48BA78111000}"/>
                    </a:ext>
                  </a:extLst>
                </p14:cNvPr>
                <p14:cNvContentPartPr/>
                <p14:nvPr/>
              </p14:nvContentPartPr>
              <p14:xfrm>
                <a:off x="7559967" y="2663345"/>
                <a:ext cx="173520" cy="160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ED34A58-3631-FCBA-36A8-48BA781110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51327" y="2654705"/>
                  <a:ext cx="19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DC20800-7CC6-9180-40A0-7910B40B607A}"/>
                    </a:ext>
                  </a:extLst>
                </p14:cNvPr>
                <p14:cNvContentPartPr/>
                <p14:nvPr/>
              </p14:nvContentPartPr>
              <p14:xfrm>
                <a:off x="7812327" y="2737865"/>
                <a:ext cx="95400" cy="114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DC20800-7CC6-9180-40A0-7910B40B60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03327" y="2728865"/>
                  <a:ext cx="113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C61D39-EC5C-37A3-D9CA-B50375D9B8CB}"/>
                    </a:ext>
                  </a:extLst>
                </p14:cNvPr>
                <p14:cNvContentPartPr/>
                <p14:nvPr/>
              </p14:nvContentPartPr>
              <p14:xfrm>
                <a:off x="7943727" y="2645345"/>
                <a:ext cx="208080" cy="181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C61D39-EC5C-37A3-D9CA-B50375D9B8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34727" y="2636345"/>
                  <a:ext cx="225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0E5EFD-AC00-C16A-AA20-C3EFF45C0E02}"/>
                    </a:ext>
                  </a:extLst>
                </p14:cNvPr>
                <p14:cNvContentPartPr/>
                <p14:nvPr/>
              </p14:nvContentPartPr>
              <p14:xfrm>
                <a:off x="8208687" y="2736785"/>
                <a:ext cx="254880" cy="83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0E5EFD-AC00-C16A-AA20-C3EFF45C0E0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9687" y="2728145"/>
                  <a:ext cx="272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D1A273B-4334-FA05-A404-BCFAF70F50C5}"/>
                    </a:ext>
                  </a:extLst>
                </p14:cNvPr>
                <p14:cNvContentPartPr/>
                <p14:nvPr/>
              </p14:nvContentPartPr>
              <p14:xfrm>
                <a:off x="8493087" y="2583785"/>
                <a:ext cx="142920" cy="214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D1A273B-4334-FA05-A404-BCFAF70F50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84087" y="2574785"/>
                  <a:ext cx="160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F2246C0-AB9C-F26F-43B1-A0266A23DD7B}"/>
                    </a:ext>
                  </a:extLst>
                </p14:cNvPr>
                <p14:cNvContentPartPr/>
                <p14:nvPr/>
              </p14:nvContentPartPr>
              <p14:xfrm>
                <a:off x="8414967" y="2581985"/>
                <a:ext cx="86400" cy="6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F2246C0-AB9C-F26F-43B1-A0266A23DD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05967" y="2573345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20C97A-9B0D-6386-0F71-4B5F6B473DD3}"/>
                    </a:ext>
                  </a:extLst>
                </p14:cNvPr>
                <p14:cNvContentPartPr/>
                <p14:nvPr/>
              </p14:nvContentPartPr>
              <p14:xfrm>
                <a:off x="8646447" y="2709065"/>
                <a:ext cx="124200" cy="96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20C97A-9B0D-6386-0F71-4B5F6B473D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37807" y="2700425"/>
                  <a:ext cx="14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EE52A9-03C5-1263-2478-CEE2D526552E}"/>
                    </a:ext>
                  </a:extLst>
                </p14:cNvPr>
                <p14:cNvContentPartPr/>
                <p14:nvPr/>
              </p14:nvContentPartPr>
              <p14:xfrm>
                <a:off x="8772447" y="2560385"/>
                <a:ext cx="241920" cy="237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EE52A9-03C5-1263-2478-CEE2D52655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63447" y="2551385"/>
                  <a:ext cx="259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CC2E1BF-D3C9-1641-DF49-38DE584EF7C7}"/>
                    </a:ext>
                  </a:extLst>
                </p14:cNvPr>
                <p14:cNvContentPartPr/>
                <p14:nvPr/>
              </p14:nvContentPartPr>
              <p14:xfrm>
                <a:off x="8968287" y="2719505"/>
                <a:ext cx="272160" cy="101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CC2E1BF-D3C9-1641-DF49-38DE584EF7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59287" y="2710865"/>
                  <a:ext cx="289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B746992-61BC-08B1-C39B-35C66901C738}"/>
                    </a:ext>
                  </a:extLst>
                </p14:cNvPr>
                <p14:cNvContentPartPr/>
                <p14:nvPr/>
              </p14:nvContentPartPr>
              <p14:xfrm>
                <a:off x="9257007" y="2568665"/>
                <a:ext cx="317520" cy="228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B746992-61BC-08B1-C39B-35C66901C7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48367" y="2560025"/>
                  <a:ext cx="335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04D1555-22EC-AC78-4BF8-992F9BEF4E60}"/>
                    </a:ext>
                  </a:extLst>
                </p14:cNvPr>
                <p14:cNvContentPartPr/>
                <p14:nvPr/>
              </p14:nvContentPartPr>
              <p14:xfrm>
                <a:off x="9679287" y="2552105"/>
                <a:ext cx="210600" cy="211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04D1555-22EC-AC78-4BF8-992F9BEF4E6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70287" y="2543465"/>
                  <a:ext cx="228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25D1538-E758-EB28-30A5-980706EFC351}"/>
                    </a:ext>
                  </a:extLst>
                </p14:cNvPr>
                <p14:cNvContentPartPr/>
                <p14:nvPr/>
              </p14:nvContentPartPr>
              <p14:xfrm>
                <a:off x="9751647" y="2702225"/>
                <a:ext cx="820800" cy="145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25D1538-E758-EB28-30A5-980706EFC35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42647" y="2693585"/>
                  <a:ext cx="838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4FE9563-2270-6557-2C38-07D37EA83D3D}"/>
                    </a:ext>
                  </a:extLst>
                </p14:cNvPr>
                <p14:cNvContentPartPr/>
                <p14:nvPr/>
              </p14:nvContentPartPr>
              <p14:xfrm>
                <a:off x="10811127" y="2511425"/>
                <a:ext cx="11160" cy="41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4FE9563-2270-6557-2C38-07D37EA83D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02127" y="2502425"/>
                  <a:ext cx="28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293BB34-EC99-63DA-8925-5E29600DADC6}"/>
                    </a:ext>
                  </a:extLst>
                </p14:cNvPr>
                <p14:cNvContentPartPr/>
                <p14:nvPr/>
              </p14:nvContentPartPr>
              <p14:xfrm>
                <a:off x="10788447" y="2737865"/>
                <a:ext cx="26640" cy="13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293BB34-EC99-63DA-8925-5E29600DAD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79447" y="2729225"/>
                  <a:ext cx="44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0689B19-E778-F9B4-6C7D-489D8C2BF7E2}"/>
              </a:ext>
            </a:extLst>
          </p:cNvPr>
          <p:cNvGrpSpPr/>
          <p:nvPr/>
        </p:nvGrpSpPr>
        <p:grpSpPr>
          <a:xfrm>
            <a:off x="1550127" y="5318705"/>
            <a:ext cx="538200" cy="318240"/>
            <a:chOff x="1550127" y="5318705"/>
            <a:chExt cx="53820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AA858C-A54E-A1EE-5433-58664EF27AA9}"/>
                    </a:ext>
                  </a:extLst>
                </p14:cNvPr>
                <p14:cNvContentPartPr/>
                <p14:nvPr/>
              </p14:nvContentPartPr>
              <p14:xfrm>
                <a:off x="1595847" y="5318705"/>
                <a:ext cx="492480" cy="27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AA858C-A54E-A1EE-5433-58664EF27AA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587207" y="5310065"/>
                  <a:ext cx="5101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8E89FA6-8CDF-4C51-C2A3-8BC875406F7E}"/>
                    </a:ext>
                  </a:extLst>
                </p14:cNvPr>
                <p14:cNvContentPartPr/>
                <p14:nvPr/>
              </p14:nvContentPartPr>
              <p14:xfrm>
                <a:off x="1550127" y="5533625"/>
                <a:ext cx="92520" cy="103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8E89FA6-8CDF-4C51-C2A3-8BC875406F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41487" y="5524985"/>
                  <a:ext cx="110160" cy="12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34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9143" y="459455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monopolistischer</a:t>
            </a:r>
            <a:r>
              <a:rPr lang="en-US" sz="2400" dirty="0"/>
              <a:t> </a:t>
            </a:r>
            <a:r>
              <a:rPr lang="en-US" sz="2400" dirty="0" err="1"/>
              <a:t>Konkurrenz</a:t>
            </a:r>
            <a:r>
              <a:rPr lang="en-US" sz="2400" dirty="0"/>
              <a:t> </a:t>
            </a:r>
            <a:r>
              <a:rPr lang="en-US" sz="2400" dirty="0" err="1"/>
              <a:t>ohne</a:t>
            </a:r>
            <a:r>
              <a:rPr lang="en-US" sz="2400" dirty="0"/>
              <a:t> Handel muss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kleines</a:t>
            </a:r>
            <a:r>
              <a:rPr lang="en-US" sz="2400" dirty="0"/>
              <a:t> Land (</a:t>
            </a:r>
            <a:r>
              <a:rPr lang="en-US" sz="2400" dirty="0" err="1"/>
              <a:t>begrenzte</a:t>
            </a:r>
            <a:r>
              <a:rPr lang="en-US" sz="2400" dirty="0"/>
              <a:t> </a:t>
            </a:r>
            <a:r>
              <a:rPr lang="en-US" sz="2400" dirty="0" err="1"/>
              <a:t>Produktionskapazitäten</a:t>
            </a:r>
            <a:r>
              <a:rPr lang="en-US" sz="2400" dirty="0"/>
              <a:t>) </a:t>
            </a:r>
            <a:r>
              <a:rPr lang="en-US" sz="2400" dirty="0" err="1"/>
              <a:t>zwischen</a:t>
            </a:r>
            <a:endParaRPr lang="en-US" sz="2400" dirty="0"/>
          </a:p>
          <a:p>
            <a:r>
              <a:rPr lang="en-US" sz="2400" b="1" dirty="0" err="1"/>
              <a:t>mehr</a:t>
            </a:r>
            <a:r>
              <a:rPr lang="en-US" sz="2400" b="1" dirty="0"/>
              <a:t> </a:t>
            </a:r>
            <a:r>
              <a:rPr lang="en-US" sz="2400" b="1" dirty="0" err="1"/>
              <a:t>Produktvarianten</a:t>
            </a:r>
            <a:r>
              <a:rPr lang="en-US" sz="2400" b="1" dirty="0"/>
              <a:t> </a:t>
            </a:r>
            <a:r>
              <a:rPr lang="en-US" sz="2400" b="1" dirty="0" err="1"/>
              <a:t>oder</a:t>
            </a:r>
            <a:r>
              <a:rPr lang="en-US" sz="2400" b="1" dirty="0"/>
              <a:t> </a:t>
            </a:r>
            <a:r>
              <a:rPr lang="en-US" sz="2400" b="1" dirty="0" err="1"/>
              <a:t>höheren</a:t>
            </a:r>
            <a:r>
              <a:rPr lang="en-US" sz="2400" b="1" dirty="0"/>
              <a:t> </a:t>
            </a:r>
            <a:r>
              <a:rPr lang="en-US" sz="2400" b="1" dirty="0" err="1"/>
              <a:t>Produktionskosten</a:t>
            </a:r>
            <a:r>
              <a:rPr lang="en-US" sz="2400" dirty="0"/>
              <a:t> </a:t>
            </a:r>
            <a:r>
              <a:rPr lang="en-US" sz="2400" dirty="0" err="1"/>
              <a:t>entscheiden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				</a:t>
            </a:r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2D1F54-1039-4AA3-B56A-7173917DBF28}"/>
              </a:ext>
            </a:extLst>
          </p:cNvPr>
          <p:cNvCxnSpPr>
            <a:cxnSpLocks/>
          </p:cNvCxnSpPr>
          <p:nvPr/>
        </p:nvCxnSpPr>
        <p:spPr>
          <a:xfrm flipH="1" flipV="1">
            <a:off x="1778937" y="3645024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C03F60C-AC64-4445-86C3-722BCA31FF3A}"/>
              </a:ext>
            </a:extLst>
          </p:cNvPr>
          <p:cNvCxnSpPr>
            <a:cxnSpLocks/>
          </p:cNvCxnSpPr>
          <p:nvPr/>
        </p:nvCxnSpPr>
        <p:spPr>
          <a:xfrm>
            <a:off x="1794891" y="6381328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91468B9-757B-427F-B11A-9D54D7DEF2BB}"/>
              </a:ext>
            </a:extLst>
          </p:cNvPr>
          <p:cNvSpPr txBox="1"/>
          <p:nvPr/>
        </p:nvSpPr>
        <p:spPr>
          <a:xfrm>
            <a:off x="5513035" y="6381328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(Firmenzahl)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B9BFF6-5A91-4199-8DD7-5DBBA24BC0A2}"/>
              </a:ext>
            </a:extLst>
          </p:cNvPr>
          <p:cNvSpPr txBox="1"/>
          <p:nvPr/>
        </p:nvSpPr>
        <p:spPr>
          <a:xfrm>
            <a:off x="1328173" y="3646766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p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0DC9E80-0013-4FD2-A90A-067A7FBE35B9}"/>
              </a:ext>
            </a:extLst>
          </p:cNvPr>
          <p:cNvCxnSpPr>
            <a:cxnSpLocks/>
          </p:cNvCxnSpPr>
          <p:nvPr/>
        </p:nvCxnSpPr>
        <p:spPr>
          <a:xfrm flipV="1">
            <a:off x="2085068" y="3806990"/>
            <a:ext cx="2373735" cy="118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3E09AA7-24FF-4B2A-BC50-30C94E91DD76}"/>
              </a:ext>
            </a:extLst>
          </p:cNvPr>
          <p:cNvSpPr/>
          <p:nvPr/>
        </p:nvSpPr>
        <p:spPr>
          <a:xfrm>
            <a:off x="6345628" y="5542210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PP-</a:t>
            </a:r>
            <a:r>
              <a:rPr lang="en-US" dirty="0" err="1"/>
              <a:t>Kurve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EA0E88-907F-450C-8B04-3E1A8735A9B1}"/>
              </a:ext>
            </a:extLst>
          </p:cNvPr>
          <p:cNvSpPr/>
          <p:nvPr/>
        </p:nvSpPr>
        <p:spPr>
          <a:xfrm>
            <a:off x="4420840" y="3600598"/>
            <a:ext cx="243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(</a:t>
            </a:r>
            <a:r>
              <a:rPr lang="en-US" dirty="0" err="1"/>
              <a:t>ohne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2C23DD-5942-4BBA-B403-DFC1079DA026}"/>
              </a:ext>
            </a:extLst>
          </p:cNvPr>
          <p:cNvCxnSpPr>
            <a:cxnSpLocks/>
          </p:cNvCxnSpPr>
          <p:nvPr/>
        </p:nvCxnSpPr>
        <p:spPr>
          <a:xfrm flipH="1">
            <a:off x="1794891" y="4365104"/>
            <a:ext cx="15495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A0E17D5-EBAA-4590-ACDF-8538BAC99535}"/>
              </a:ext>
            </a:extLst>
          </p:cNvPr>
          <p:cNvCxnSpPr>
            <a:cxnSpLocks/>
          </p:cNvCxnSpPr>
          <p:nvPr/>
        </p:nvCxnSpPr>
        <p:spPr>
          <a:xfrm flipV="1">
            <a:off x="3344397" y="4365104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70DF7D9F-23DF-4B66-918D-056849426299}"/>
              </a:ext>
            </a:extLst>
          </p:cNvPr>
          <p:cNvSpPr/>
          <p:nvPr/>
        </p:nvSpPr>
        <p:spPr>
          <a:xfrm>
            <a:off x="3169490" y="636185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nA</a:t>
            </a:r>
            <a:r>
              <a:rPr lang="de-DE" dirty="0"/>
              <a:t>*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620F5C-D1B3-453E-8677-2B9D2E092FFF}"/>
              </a:ext>
            </a:extLst>
          </p:cNvPr>
          <p:cNvSpPr/>
          <p:nvPr/>
        </p:nvSpPr>
        <p:spPr>
          <a:xfrm>
            <a:off x="1289467" y="4180438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pA</a:t>
            </a:r>
            <a:r>
              <a:rPr lang="de-DE" dirty="0"/>
              <a:t>*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EC7140A-46F5-4E14-BFA4-FBEF6766FA87}"/>
              </a:ext>
            </a:extLst>
          </p:cNvPr>
          <p:cNvSpPr/>
          <p:nvPr/>
        </p:nvSpPr>
        <p:spPr>
          <a:xfrm>
            <a:off x="2475697" y="3666738"/>
            <a:ext cx="3966210" cy="1863090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77CF8CE-3CFE-43ED-8D3D-527F625ED95B}"/>
              </a:ext>
            </a:extLst>
          </p:cNvPr>
          <p:cNvCxnSpPr>
            <a:cxnSpLocks/>
          </p:cNvCxnSpPr>
          <p:nvPr/>
        </p:nvCxnSpPr>
        <p:spPr>
          <a:xfrm flipV="1">
            <a:off x="2403496" y="4705301"/>
            <a:ext cx="3106444" cy="777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1919DA00-269F-40E2-9C8D-150185E3E334}"/>
              </a:ext>
            </a:extLst>
          </p:cNvPr>
          <p:cNvSpPr/>
          <p:nvPr/>
        </p:nvSpPr>
        <p:spPr>
          <a:xfrm>
            <a:off x="5468685" y="4413617"/>
            <a:ext cx="232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</a:t>
            </a:r>
            <a:r>
              <a:rPr lang="en-US" dirty="0" err="1"/>
              <a:t>Kurve</a:t>
            </a:r>
            <a:r>
              <a:rPr lang="en-US" dirty="0"/>
              <a:t>  (</a:t>
            </a:r>
            <a:r>
              <a:rPr lang="en-US" dirty="0" err="1"/>
              <a:t>mit</a:t>
            </a:r>
            <a:r>
              <a:rPr lang="en-US" dirty="0"/>
              <a:t> Handel)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B0832CF-F78F-42A9-B06D-E5FA545C672A}"/>
              </a:ext>
            </a:extLst>
          </p:cNvPr>
          <p:cNvCxnSpPr>
            <a:cxnSpLocks/>
          </p:cNvCxnSpPr>
          <p:nvPr/>
        </p:nvCxnSpPr>
        <p:spPr>
          <a:xfrm flipH="1">
            <a:off x="1778937" y="4941168"/>
            <a:ext cx="2645580" cy="502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C25EF70-19AE-4B72-9185-A80D3A82A09C}"/>
              </a:ext>
            </a:extLst>
          </p:cNvPr>
          <p:cNvCxnSpPr>
            <a:cxnSpLocks/>
          </p:cNvCxnSpPr>
          <p:nvPr/>
        </p:nvCxnSpPr>
        <p:spPr>
          <a:xfrm flipV="1">
            <a:off x="4458802" y="5013176"/>
            <a:ext cx="0" cy="13431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2C3C4EBD-E47C-4C48-9EED-FE86E916C7EB}"/>
              </a:ext>
            </a:extLst>
          </p:cNvPr>
          <p:cNvSpPr/>
          <p:nvPr/>
        </p:nvSpPr>
        <p:spPr>
          <a:xfrm>
            <a:off x="1321782" y="478164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pH*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C2EBC3A-C0F0-46FC-BBB6-9C6E11906C50}"/>
              </a:ext>
            </a:extLst>
          </p:cNvPr>
          <p:cNvSpPr/>
          <p:nvPr/>
        </p:nvSpPr>
        <p:spPr>
          <a:xfrm>
            <a:off x="4136835" y="636818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nH</a:t>
            </a:r>
            <a:r>
              <a:rPr lang="de-DE" dirty="0"/>
              <a:t>*</a:t>
            </a: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289467" y="4413617"/>
            <a:ext cx="0" cy="52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3389001" y="6731188"/>
            <a:ext cx="87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8A54FAF-0539-44C1-944B-3F46149902A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75450E5-2B31-303C-2BB7-ED494F648E67}"/>
              </a:ext>
            </a:extLst>
          </p:cNvPr>
          <p:cNvGrpSpPr/>
          <p:nvPr/>
        </p:nvGrpSpPr>
        <p:grpSpPr>
          <a:xfrm>
            <a:off x="432687" y="1739225"/>
            <a:ext cx="840960" cy="150840"/>
            <a:chOff x="432687" y="1739225"/>
            <a:chExt cx="84096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132DE76-B18A-3924-A2DE-56E0922DBDEB}"/>
                    </a:ext>
                  </a:extLst>
                </p14:cNvPr>
                <p14:cNvContentPartPr/>
                <p14:nvPr/>
              </p14:nvContentPartPr>
              <p14:xfrm>
                <a:off x="432687" y="1746065"/>
                <a:ext cx="257760" cy="144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132DE76-B18A-3924-A2DE-56E0922DBD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047" y="1737065"/>
                  <a:ext cx="27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FF97312-57E5-CE84-E00D-FFC0AC2693F0}"/>
                    </a:ext>
                  </a:extLst>
                </p14:cNvPr>
                <p14:cNvContentPartPr/>
                <p14:nvPr/>
              </p14:nvContentPartPr>
              <p14:xfrm>
                <a:off x="789807" y="1739225"/>
                <a:ext cx="299880" cy="105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FF97312-57E5-CE84-E00D-FFC0AC2693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1167" y="1730585"/>
                  <a:ext cx="317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F05ED9-DCB8-D756-654A-371AED498DB4}"/>
                    </a:ext>
                  </a:extLst>
                </p14:cNvPr>
                <p14:cNvContentPartPr/>
                <p14:nvPr/>
              </p14:nvContentPartPr>
              <p14:xfrm>
                <a:off x="1142607" y="1741745"/>
                <a:ext cx="131040" cy="105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F05ED9-DCB8-D756-654A-371AED498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3607" y="1733105"/>
                  <a:ext cx="1486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9E145AB-BAA9-FC5F-4043-5F52FA302431}"/>
              </a:ext>
            </a:extLst>
          </p:cNvPr>
          <p:cNvGrpSpPr/>
          <p:nvPr/>
        </p:nvGrpSpPr>
        <p:grpSpPr>
          <a:xfrm>
            <a:off x="1523847" y="1658945"/>
            <a:ext cx="982440" cy="197640"/>
            <a:chOff x="1523847" y="1658945"/>
            <a:chExt cx="98244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5254D03-CC97-4DEE-CF15-0D8A8D5704B4}"/>
                    </a:ext>
                  </a:extLst>
                </p14:cNvPr>
                <p14:cNvContentPartPr/>
                <p14:nvPr/>
              </p14:nvContentPartPr>
              <p14:xfrm>
                <a:off x="1523847" y="1730225"/>
                <a:ext cx="397440" cy="126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5254D03-CC97-4DEE-CF15-0D8A8D5704B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4847" y="1721585"/>
                  <a:ext cx="415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FB4371-8791-AFF2-B496-AD5527C6FD80}"/>
                    </a:ext>
                  </a:extLst>
                </p14:cNvPr>
                <p14:cNvContentPartPr/>
                <p14:nvPr/>
              </p14:nvContentPartPr>
              <p14:xfrm>
                <a:off x="1856127" y="1658945"/>
                <a:ext cx="36360" cy="12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FB4371-8791-AFF2-B496-AD5527C6FD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47487" y="1650305"/>
                  <a:ext cx="54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2C0EEF-8C2B-2C8A-BCA0-E2E45456670C}"/>
                    </a:ext>
                  </a:extLst>
                </p14:cNvPr>
                <p14:cNvContentPartPr/>
                <p14:nvPr/>
              </p14:nvContentPartPr>
              <p14:xfrm>
                <a:off x="2082927" y="1743545"/>
                <a:ext cx="258840" cy="77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2C0EEF-8C2B-2C8A-BCA0-E2E4545667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73927" y="1734905"/>
                  <a:ext cx="276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FD2A19-0887-D7F0-7AAC-F82CEDF02E60}"/>
                    </a:ext>
                  </a:extLst>
                </p14:cNvPr>
                <p14:cNvContentPartPr/>
                <p14:nvPr/>
              </p14:nvContentPartPr>
              <p14:xfrm>
                <a:off x="2435007" y="1721585"/>
                <a:ext cx="71280" cy="101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FD2A19-0887-D7F0-7AAC-F82CEDF02E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26367" y="1712945"/>
                  <a:ext cx="889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56FE65C-AFFE-162B-5FF9-AA2DEB42F5D0}"/>
              </a:ext>
            </a:extLst>
          </p:cNvPr>
          <p:cNvGrpSpPr/>
          <p:nvPr/>
        </p:nvGrpSpPr>
        <p:grpSpPr>
          <a:xfrm>
            <a:off x="2789967" y="1626185"/>
            <a:ext cx="399600" cy="249480"/>
            <a:chOff x="2789967" y="1626185"/>
            <a:chExt cx="39960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9E567C-89DF-BBE2-743C-F45278AA9A87}"/>
                    </a:ext>
                  </a:extLst>
                </p14:cNvPr>
                <p14:cNvContentPartPr/>
                <p14:nvPr/>
              </p14:nvContentPartPr>
              <p14:xfrm>
                <a:off x="2789967" y="1626185"/>
                <a:ext cx="399600" cy="249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9E567C-89DF-BBE2-743C-F45278AA9A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80967" y="1617185"/>
                  <a:ext cx="417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18EC54-13DC-D9E0-F0A5-43793BFFF1F5}"/>
                    </a:ext>
                  </a:extLst>
                </p14:cNvPr>
                <p14:cNvContentPartPr/>
                <p14:nvPr/>
              </p14:nvContentPartPr>
              <p14:xfrm>
                <a:off x="3074367" y="1639505"/>
                <a:ext cx="27720" cy="5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18EC54-13DC-D9E0-F0A5-43793BFFF1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65727" y="1630505"/>
                  <a:ext cx="453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6FCFFB-C564-C1A3-BD66-7C28E93767B8}"/>
              </a:ext>
            </a:extLst>
          </p:cNvPr>
          <p:cNvGrpSpPr/>
          <p:nvPr/>
        </p:nvGrpSpPr>
        <p:grpSpPr>
          <a:xfrm>
            <a:off x="3490167" y="1638785"/>
            <a:ext cx="407520" cy="171360"/>
            <a:chOff x="3490167" y="1638785"/>
            <a:chExt cx="40752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198EC01-A179-E21C-4D72-88BA8BDCF6C2}"/>
                    </a:ext>
                  </a:extLst>
                </p14:cNvPr>
                <p14:cNvContentPartPr/>
                <p14:nvPr/>
              </p14:nvContentPartPr>
              <p14:xfrm>
                <a:off x="3490167" y="1638785"/>
                <a:ext cx="140400" cy="171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198EC01-A179-E21C-4D72-88BA8BDCF6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81167" y="1630145"/>
                  <a:ext cx="158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88D1C6A-7479-5622-5F2C-8F1799A5CE7B}"/>
                    </a:ext>
                  </a:extLst>
                </p14:cNvPr>
                <p14:cNvContentPartPr/>
                <p14:nvPr/>
              </p14:nvContentPartPr>
              <p14:xfrm>
                <a:off x="3654327" y="1703945"/>
                <a:ext cx="243360" cy="90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88D1C6A-7479-5622-5F2C-8F1799A5CE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45687" y="1695305"/>
                  <a:ext cx="2610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EAFEA3-2FB4-E5BC-1696-B2478ACD4EBD}"/>
              </a:ext>
            </a:extLst>
          </p:cNvPr>
          <p:cNvGrpSpPr/>
          <p:nvPr/>
        </p:nvGrpSpPr>
        <p:grpSpPr>
          <a:xfrm>
            <a:off x="4196847" y="1579025"/>
            <a:ext cx="1401120" cy="252000"/>
            <a:chOff x="4196847" y="1579025"/>
            <a:chExt cx="140112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FD28DE-B213-7CBB-683F-43F737F75667}"/>
                    </a:ext>
                  </a:extLst>
                </p14:cNvPr>
                <p14:cNvContentPartPr/>
                <p14:nvPr/>
              </p14:nvContentPartPr>
              <p14:xfrm>
                <a:off x="4196847" y="1587665"/>
                <a:ext cx="579240" cy="243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FD28DE-B213-7CBB-683F-43F737F756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87847" y="1578665"/>
                  <a:ext cx="596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7FFF555-4BB5-E0AF-CF3F-08E180CEEE3B}"/>
                    </a:ext>
                  </a:extLst>
                </p14:cNvPr>
                <p14:cNvContentPartPr/>
                <p14:nvPr/>
              </p14:nvContentPartPr>
              <p14:xfrm>
                <a:off x="4884807" y="1683425"/>
                <a:ext cx="403560" cy="138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7FFF555-4BB5-E0AF-CF3F-08E180CEEE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6167" y="1674785"/>
                  <a:ext cx="421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054547E-3F7B-B24F-29D3-B7DE8069E668}"/>
                    </a:ext>
                  </a:extLst>
                </p14:cNvPr>
                <p14:cNvContentPartPr/>
                <p14:nvPr/>
              </p14:nvContentPartPr>
              <p14:xfrm>
                <a:off x="5343447" y="1602425"/>
                <a:ext cx="254520" cy="187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054547E-3F7B-B24F-29D3-B7DE8069E6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34447" y="1593425"/>
                  <a:ext cx="272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79B1E14-B0D6-735B-EC38-AFD017326BF5}"/>
                    </a:ext>
                  </a:extLst>
                </p14:cNvPr>
                <p14:cNvContentPartPr/>
                <p14:nvPr/>
              </p14:nvContentPartPr>
              <p14:xfrm>
                <a:off x="5216367" y="1579025"/>
                <a:ext cx="21600" cy="6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79B1E14-B0D6-735B-EC38-AFD017326B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07367" y="1570385"/>
                  <a:ext cx="392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8A1A011-85BD-B0A8-A259-C7C09832AB2C}"/>
              </a:ext>
            </a:extLst>
          </p:cNvPr>
          <p:cNvGrpSpPr/>
          <p:nvPr/>
        </p:nvGrpSpPr>
        <p:grpSpPr>
          <a:xfrm>
            <a:off x="5943567" y="1593425"/>
            <a:ext cx="2018160" cy="327600"/>
            <a:chOff x="5943567" y="1593425"/>
            <a:chExt cx="201816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BCDC5F5-A9E0-7881-4890-0E659ADDEB6A}"/>
                    </a:ext>
                  </a:extLst>
                </p14:cNvPr>
                <p14:cNvContentPartPr/>
                <p14:nvPr/>
              </p14:nvContentPartPr>
              <p14:xfrm>
                <a:off x="5943567" y="1620785"/>
                <a:ext cx="101520" cy="212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BCDC5F5-A9E0-7881-4890-0E659ADDEB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34927" y="1612145"/>
                  <a:ext cx="119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3B68A1A-0710-64E7-9479-DF27CC6F6117}"/>
                    </a:ext>
                  </a:extLst>
                </p14:cNvPr>
                <p14:cNvContentPartPr/>
                <p14:nvPr/>
              </p14:nvContentPartPr>
              <p14:xfrm>
                <a:off x="6115287" y="1766945"/>
                <a:ext cx="239040" cy="55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3B68A1A-0710-64E7-9479-DF27CC6F61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06647" y="1757945"/>
                  <a:ext cx="256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FB35090-AD37-BD43-AD16-23C30FDE4176}"/>
                    </a:ext>
                  </a:extLst>
                </p14:cNvPr>
                <p14:cNvContentPartPr/>
                <p14:nvPr/>
              </p14:nvContentPartPr>
              <p14:xfrm>
                <a:off x="6399327" y="1637345"/>
                <a:ext cx="379800" cy="171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FB35090-AD37-BD43-AD16-23C30FDE41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90327" y="1628345"/>
                  <a:ext cx="397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E8D478A-08A1-782D-996E-5A4978E19D7E}"/>
                    </a:ext>
                  </a:extLst>
                </p14:cNvPr>
                <p14:cNvContentPartPr/>
                <p14:nvPr/>
              </p14:nvContentPartPr>
              <p14:xfrm>
                <a:off x="7043007" y="1696745"/>
                <a:ext cx="199440" cy="141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E8D478A-08A1-782D-996E-5A4978E19D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34367" y="1687745"/>
                  <a:ext cx="217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C017347-0109-633C-D226-07C32075F774}"/>
                    </a:ext>
                  </a:extLst>
                </p14:cNvPr>
                <p14:cNvContentPartPr/>
                <p14:nvPr/>
              </p14:nvContentPartPr>
              <p14:xfrm>
                <a:off x="7227327" y="1593425"/>
                <a:ext cx="360720" cy="327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C017347-0109-633C-D226-07C32075F7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18687" y="1584785"/>
                  <a:ext cx="378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AA2C60-51A9-E0D0-450F-0E3EA66C46DE}"/>
                    </a:ext>
                  </a:extLst>
                </p14:cNvPr>
                <p14:cNvContentPartPr/>
                <p14:nvPr/>
              </p14:nvContentPartPr>
              <p14:xfrm>
                <a:off x="7647807" y="1706465"/>
                <a:ext cx="313920" cy="105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AA2C60-51A9-E0D0-450F-0E3EA66C46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8807" y="1697825"/>
                  <a:ext cx="331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9543CBA-C601-A0E8-1134-2324E82D2863}"/>
                    </a:ext>
                  </a:extLst>
                </p14:cNvPr>
                <p14:cNvContentPartPr/>
                <p14:nvPr/>
              </p14:nvContentPartPr>
              <p14:xfrm>
                <a:off x="7094487" y="1650665"/>
                <a:ext cx="79920" cy="16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9543CBA-C601-A0E8-1134-2324E82D28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85487" y="1642025"/>
                  <a:ext cx="975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66E06A3-12FA-AE41-CD35-C0E716E37757}"/>
                  </a:ext>
                </a:extLst>
              </p14:cNvPr>
              <p14:cNvContentPartPr/>
              <p14:nvPr/>
            </p14:nvContentPartPr>
            <p14:xfrm>
              <a:off x="8233167" y="1766945"/>
              <a:ext cx="163440" cy="802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66E06A3-12FA-AE41-CD35-C0E716E3775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24167" y="1757945"/>
                <a:ext cx="181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92AF0B1-985D-2D0C-D3F6-5A1153CEC71D}"/>
                  </a:ext>
                </a:extLst>
              </p14:cNvPr>
              <p14:cNvContentPartPr/>
              <p14:nvPr/>
            </p14:nvContentPartPr>
            <p14:xfrm>
              <a:off x="8365647" y="1756865"/>
              <a:ext cx="129600" cy="849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92AF0B1-985D-2D0C-D3F6-5A1153CEC71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56647" y="1747865"/>
                <a:ext cx="1472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B38D53A-EAD7-D825-594E-4753BEDCC8A4}"/>
                  </a:ext>
                </a:extLst>
              </p14:cNvPr>
              <p14:cNvContentPartPr/>
              <p14:nvPr/>
            </p14:nvContentPartPr>
            <p14:xfrm>
              <a:off x="8545647" y="1633745"/>
              <a:ext cx="433440" cy="1918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B38D53A-EAD7-D825-594E-4753BEDCC8A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36647" y="1625105"/>
                <a:ext cx="451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7C0CEB9-2758-183F-BD1C-002B0B959E5E}"/>
                  </a:ext>
                </a:extLst>
              </p14:cNvPr>
              <p14:cNvContentPartPr/>
              <p14:nvPr/>
            </p14:nvContentPartPr>
            <p14:xfrm>
              <a:off x="8331807" y="1626545"/>
              <a:ext cx="139320" cy="7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7C0CEB9-2758-183F-BD1C-002B0B959E5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322807" y="1617545"/>
                <a:ext cx="156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275ABB0-D421-25DF-FBA6-63D2763D5C36}"/>
                  </a:ext>
                </a:extLst>
              </p14:cNvPr>
              <p14:cNvContentPartPr/>
              <p14:nvPr/>
            </p14:nvContentPartPr>
            <p14:xfrm>
              <a:off x="6246687" y="5497265"/>
              <a:ext cx="1329480" cy="4600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275ABB0-D421-25DF-FBA6-63D2763D5C3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38047" y="5488625"/>
                <a:ext cx="13471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5BE80D6-B131-65E7-8D95-D126FA987096}"/>
                  </a:ext>
                </a:extLst>
              </p14:cNvPr>
              <p14:cNvContentPartPr/>
              <p14:nvPr/>
            </p14:nvContentPartPr>
            <p14:xfrm>
              <a:off x="5220327" y="4268225"/>
              <a:ext cx="2715840" cy="6462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5BE80D6-B131-65E7-8D95-D126FA98709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11687" y="4259225"/>
                <a:ext cx="273348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6BCCBBD-8FF0-410F-01BA-36A36E5A9BE9}"/>
                  </a:ext>
                </a:extLst>
              </p14:cNvPr>
              <p14:cNvContentPartPr/>
              <p14:nvPr/>
            </p14:nvContentPartPr>
            <p14:xfrm>
              <a:off x="997167" y="4283345"/>
              <a:ext cx="513000" cy="8946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6BCCBBD-8FF0-410F-01BA-36A36E5A9BE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8527" y="4274705"/>
                <a:ext cx="530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F1AB22A5-6A70-FF3C-528F-A73DE4ED605A}"/>
                  </a:ext>
                </a:extLst>
              </p14:cNvPr>
              <p14:cNvContentPartPr/>
              <p14:nvPr/>
            </p14:nvContentPartPr>
            <p14:xfrm>
              <a:off x="2870607" y="6306905"/>
              <a:ext cx="1831680" cy="5414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F1AB22A5-6A70-FF3C-528F-A73DE4ED605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61967" y="6298265"/>
                <a:ext cx="1849320" cy="55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C1056C4C-C1EA-3976-45AC-C0E80A4AA047}"/>
              </a:ext>
            </a:extLst>
          </p:cNvPr>
          <p:cNvGrpSpPr/>
          <p:nvPr/>
        </p:nvGrpSpPr>
        <p:grpSpPr>
          <a:xfrm>
            <a:off x="9204087" y="58385"/>
            <a:ext cx="2846880" cy="1792800"/>
            <a:chOff x="9204087" y="58385"/>
            <a:chExt cx="2846880" cy="17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CD7C439-364B-1F1D-4A3A-CADC04FC192F}"/>
                    </a:ext>
                  </a:extLst>
                </p14:cNvPr>
                <p14:cNvContentPartPr/>
                <p14:nvPr/>
              </p14:nvContentPartPr>
              <p14:xfrm>
                <a:off x="9204087" y="1713305"/>
                <a:ext cx="250920" cy="128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CD7C439-364B-1F1D-4A3A-CADC04FC19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95087" y="1704305"/>
                  <a:ext cx="268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2B7F24F-B316-BE46-8F86-568916774248}"/>
                    </a:ext>
                  </a:extLst>
                </p14:cNvPr>
                <p14:cNvContentPartPr/>
                <p14:nvPr/>
              </p14:nvContentPartPr>
              <p14:xfrm>
                <a:off x="9442047" y="1625105"/>
                <a:ext cx="10800" cy="25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2B7F24F-B316-BE46-8F86-5689167742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3407" y="1616105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6CA84AD-F4C2-70B5-2ADF-0B3B769A1A2E}"/>
                    </a:ext>
                  </a:extLst>
                </p14:cNvPr>
                <p14:cNvContentPartPr/>
                <p14:nvPr/>
              </p14:nvContentPartPr>
              <p14:xfrm>
                <a:off x="9517647" y="1573985"/>
                <a:ext cx="172800" cy="234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6CA84AD-F4C2-70B5-2ADF-0B3B769A1A2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09007" y="1565345"/>
                  <a:ext cx="190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3CDE4B-3358-4418-D0C8-2D6DD51543CF}"/>
                    </a:ext>
                  </a:extLst>
                </p14:cNvPr>
                <p14:cNvContentPartPr/>
                <p14:nvPr/>
              </p14:nvContentPartPr>
              <p14:xfrm>
                <a:off x="9882327" y="1557785"/>
                <a:ext cx="506160" cy="293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3CDE4B-3358-4418-D0C8-2D6DD51543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73327" y="1548785"/>
                  <a:ext cx="523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B09A514-1090-17E1-56C5-4AFB4891FBB0}"/>
                    </a:ext>
                  </a:extLst>
                </p14:cNvPr>
                <p14:cNvContentPartPr/>
                <p14:nvPr/>
              </p14:nvContentPartPr>
              <p14:xfrm>
                <a:off x="10401807" y="1581545"/>
                <a:ext cx="8280" cy="36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B09A514-1090-17E1-56C5-4AFB4891FB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93167" y="1572905"/>
                  <a:ext cx="2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DD4962F-D12C-6879-D9F0-E52EA35CEF7C}"/>
                    </a:ext>
                  </a:extLst>
                </p14:cNvPr>
                <p14:cNvContentPartPr/>
                <p14:nvPr/>
              </p14:nvContentPartPr>
              <p14:xfrm>
                <a:off x="10535727" y="1555265"/>
                <a:ext cx="200520" cy="235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DD4962F-D12C-6879-D9F0-E52EA35CEF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6727" y="1546625"/>
                  <a:ext cx="218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ECEFD62-8ECF-2EF6-1231-04118BBC3E07}"/>
                    </a:ext>
                  </a:extLst>
                </p14:cNvPr>
                <p14:cNvContentPartPr/>
                <p14:nvPr/>
              </p14:nvContentPartPr>
              <p14:xfrm>
                <a:off x="10771887" y="1651025"/>
                <a:ext cx="253080" cy="133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ECEFD62-8ECF-2EF6-1231-04118BBC3E0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62887" y="1642025"/>
                  <a:ext cx="270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42EBA7F-608F-0221-3E83-9DF372A6E396}"/>
                    </a:ext>
                  </a:extLst>
                </p14:cNvPr>
                <p14:cNvContentPartPr/>
                <p14:nvPr/>
              </p14:nvContentPartPr>
              <p14:xfrm>
                <a:off x="9544287" y="117785"/>
                <a:ext cx="25560" cy="187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42EBA7F-608F-0221-3E83-9DF372A6E3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35647" y="109145"/>
                  <a:ext cx="4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33676F6-792F-120E-2FAC-3E27183B6823}"/>
                    </a:ext>
                  </a:extLst>
                </p14:cNvPr>
                <p14:cNvContentPartPr/>
                <p14:nvPr/>
              </p14:nvContentPartPr>
              <p14:xfrm>
                <a:off x="9468687" y="58385"/>
                <a:ext cx="186840" cy="125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33676F6-792F-120E-2FAC-3E27183B68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60047" y="49745"/>
                  <a:ext cx="204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8B8CF0B-9806-C8A3-BE4D-65DD8808DF15}"/>
                    </a:ext>
                  </a:extLst>
                </p14:cNvPr>
                <p14:cNvContentPartPr/>
                <p14:nvPr/>
              </p14:nvContentPartPr>
              <p14:xfrm>
                <a:off x="9685407" y="154505"/>
                <a:ext cx="245160" cy="104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8B8CF0B-9806-C8A3-BE4D-65DD8808DF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76767" y="145505"/>
                  <a:ext cx="26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0A04630-DF3F-556C-F783-D060E5F469DB}"/>
                    </a:ext>
                  </a:extLst>
                </p14:cNvPr>
                <p14:cNvContentPartPr/>
                <p14:nvPr/>
              </p14:nvContentPartPr>
              <p14:xfrm>
                <a:off x="9910047" y="111665"/>
                <a:ext cx="57600" cy="46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0A04630-DF3F-556C-F783-D060E5F469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1407" y="103025"/>
                  <a:ext cx="75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F2F722-6C0D-EA2D-D60E-BD73786B8BD3}"/>
                    </a:ext>
                  </a:extLst>
                </p14:cNvPr>
                <p14:cNvContentPartPr/>
                <p14:nvPr/>
              </p14:nvContentPartPr>
              <p14:xfrm>
                <a:off x="10019847" y="167465"/>
                <a:ext cx="201240" cy="104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F2F722-6C0D-EA2D-D60E-BD73786B8BD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10847" y="158465"/>
                  <a:ext cx="21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0BBFE52-9E6C-F29B-11B3-0AE025F01E02}"/>
                    </a:ext>
                  </a:extLst>
                </p14:cNvPr>
                <p14:cNvContentPartPr/>
                <p14:nvPr/>
              </p14:nvContentPartPr>
              <p14:xfrm>
                <a:off x="10497567" y="84665"/>
                <a:ext cx="243720" cy="248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0BBFE52-9E6C-F29B-11B3-0AE025F01E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88567" y="76025"/>
                  <a:ext cx="261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67A0F26-40C7-A9B3-8E45-C6D5DFA48819}"/>
                    </a:ext>
                  </a:extLst>
                </p14:cNvPr>
                <p14:cNvContentPartPr/>
                <p14:nvPr/>
              </p14:nvContentPartPr>
              <p14:xfrm>
                <a:off x="10776927" y="114905"/>
                <a:ext cx="154080" cy="144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67A0F26-40C7-A9B3-8E45-C6D5DFA488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68287" y="105905"/>
                  <a:ext cx="171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54A207-B55B-6F92-C36E-E3B142BB72F7}"/>
                    </a:ext>
                  </a:extLst>
                </p14:cNvPr>
                <p14:cNvContentPartPr/>
                <p14:nvPr/>
              </p14:nvContentPartPr>
              <p14:xfrm>
                <a:off x="10941087" y="179705"/>
                <a:ext cx="305280" cy="87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54A207-B55B-6F92-C36E-E3B142BB72F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32447" y="171065"/>
                  <a:ext cx="32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253B1D1-F4DF-3662-10DF-792F4AED2646}"/>
                    </a:ext>
                  </a:extLst>
                </p14:cNvPr>
                <p14:cNvContentPartPr/>
                <p14:nvPr/>
              </p14:nvContentPartPr>
              <p14:xfrm>
                <a:off x="9534207" y="429545"/>
                <a:ext cx="124200" cy="249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253B1D1-F4DF-3662-10DF-792F4AED26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25567" y="420545"/>
                  <a:ext cx="141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F17F796-A995-BF64-5D71-A5C06C4F5507}"/>
                    </a:ext>
                  </a:extLst>
                </p14:cNvPr>
                <p14:cNvContentPartPr/>
                <p14:nvPr/>
              </p14:nvContentPartPr>
              <p14:xfrm>
                <a:off x="9685767" y="488225"/>
                <a:ext cx="290880" cy="110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F17F796-A995-BF64-5D71-A5C06C4F55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76767" y="479585"/>
                  <a:ext cx="30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3EEB275-6D13-BCD6-FF27-BA9839A7E056}"/>
                    </a:ext>
                  </a:extLst>
                </p14:cNvPr>
                <p14:cNvContentPartPr/>
                <p14:nvPr/>
              </p14:nvContentPartPr>
              <p14:xfrm>
                <a:off x="10052607" y="399305"/>
                <a:ext cx="109800" cy="174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3EEB275-6D13-BCD6-FF27-BA9839A7E0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43967" y="390305"/>
                  <a:ext cx="127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BF6B177-187B-2F2E-5783-A7743587ECD4}"/>
                    </a:ext>
                  </a:extLst>
                </p14:cNvPr>
                <p14:cNvContentPartPr/>
                <p14:nvPr/>
              </p14:nvContentPartPr>
              <p14:xfrm>
                <a:off x="10389207" y="434585"/>
                <a:ext cx="408960" cy="115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BF6B177-187B-2F2E-5783-A7743587EC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80207" y="425945"/>
                  <a:ext cx="426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214E421-9219-D7FF-242D-B168E77F6406}"/>
                    </a:ext>
                  </a:extLst>
                </p14:cNvPr>
                <p14:cNvContentPartPr/>
                <p14:nvPr/>
              </p14:nvContentPartPr>
              <p14:xfrm>
                <a:off x="10734807" y="391745"/>
                <a:ext cx="24120" cy="10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214E421-9219-D7FF-242D-B168E77F64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25807" y="383105"/>
                  <a:ext cx="41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9B93D3C-B97E-817B-3578-25002A44A6DC}"/>
                    </a:ext>
                  </a:extLst>
                </p14:cNvPr>
                <p14:cNvContentPartPr/>
                <p14:nvPr/>
              </p14:nvContentPartPr>
              <p14:xfrm>
                <a:off x="10962327" y="398945"/>
                <a:ext cx="113400" cy="154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9B93D3C-B97E-817B-3578-25002A44A6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53327" y="389945"/>
                  <a:ext cx="13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DB79AD4-02D5-6CA3-6DBD-A856AC9D47F3}"/>
                    </a:ext>
                  </a:extLst>
                </p14:cNvPr>
                <p14:cNvContentPartPr/>
                <p14:nvPr/>
              </p14:nvContentPartPr>
              <p14:xfrm>
                <a:off x="11137287" y="460505"/>
                <a:ext cx="113040" cy="91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DB79AD4-02D5-6CA3-6DBD-A856AC9D47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28647" y="451505"/>
                  <a:ext cx="130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F0E3BB-C5F0-1720-8E07-521A493A73B9}"/>
                    </a:ext>
                  </a:extLst>
                </p14:cNvPr>
                <p14:cNvContentPartPr/>
                <p14:nvPr/>
              </p14:nvContentPartPr>
              <p14:xfrm>
                <a:off x="11285967" y="337025"/>
                <a:ext cx="140400" cy="198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F0E3BB-C5F0-1720-8E07-521A493A73B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76967" y="328385"/>
                  <a:ext cx="158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97FCF45-43EA-81BD-4944-52251736099F}"/>
                    </a:ext>
                  </a:extLst>
                </p14:cNvPr>
                <p14:cNvContentPartPr/>
                <p14:nvPr/>
              </p14:nvContentPartPr>
              <p14:xfrm>
                <a:off x="11450487" y="322625"/>
                <a:ext cx="311400" cy="348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97FCF45-43EA-81BD-4944-5225173609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41487" y="313985"/>
                  <a:ext cx="329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B438EDC-F39A-6516-35EB-953680187624}"/>
                    </a:ext>
                  </a:extLst>
                </p14:cNvPr>
                <p14:cNvContentPartPr/>
                <p14:nvPr/>
              </p14:nvContentPartPr>
              <p14:xfrm>
                <a:off x="11778807" y="436025"/>
                <a:ext cx="183960" cy="212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B438EDC-F39A-6516-35EB-95368018762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69807" y="427385"/>
                  <a:ext cx="201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41F6BA0-935C-7C9E-487A-F5608D93EC1E}"/>
                    </a:ext>
                  </a:extLst>
                </p14:cNvPr>
                <p14:cNvContentPartPr/>
                <p14:nvPr/>
              </p14:nvContentPartPr>
              <p14:xfrm>
                <a:off x="9386247" y="655985"/>
                <a:ext cx="140040" cy="72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41F6BA0-935C-7C9E-487A-F5608D93EC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77247" y="647345"/>
                  <a:ext cx="157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F9CE960-AAC6-A5AF-AA58-2F0491ED3325}"/>
                    </a:ext>
                  </a:extLst>
                </p14:cNvPr>
                <p14:cNvContentPartPr/>
                <p14:nvPr/>
              </p14:nvContentPartPr>
              <p14:xfrm>
                <a:off x="10199487" y="382025"/>
                <a:ext cx="113760" cy="78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F9CE960-AAC6-A5AF-AA58-2F0491ED332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90847" y="373385"/>
                  <a:ext cx="13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FA6ECC6-6B32-C66A-9661-2C70EF7F9930}"/>
                    </a:ext>
                  </a:extLst>
                </p14:cNvPr>
                <p14:cNvContentPartPr/>
                <p14:nvPr/>
              </p14:nvContentPartPr>
              <p14:xfrm>
                <a:off x="9330087" y="179705"/>
                <a:ext cx="128520" cy="14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FA6ECC6-6B32-C66A-9661-2C70EF7F99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321087" y="171065"/>
                  <a:ext cx="146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C4B7323-2A21-6E66-6C44-497558D4D40E}"/>
                    </a:ext>
                  </a:extLst>
                </p14:cNvPr>
                <p14:cNvContentPartPr/>
                <p14:nvPr/>
              </p14:nvContentPartPr>
              <p14:xfrm>
                <a:off x="9258807" y="941465"/>
                <a:ext cx="182160" cy="28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C4B7323-2A21-6E66-6C44-497558D4D4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50167" y="932825"/>
                  <a:ext cx="199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FAB13B2-EB00-8152-A15F-31701AB86E5B}"/>
                    </a:ext>
                  </a:extLst>
                </p14:cNvPr>
                <p14:cNvContentPartPr/>
                <p14:nvPr/>
              </p14:nvContentPartPr>
              <p14:xfrm>
                <a:off x="9631767" y="857585"/>
                <a:ext cx="110520" cy="137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FAB13B2-EB00-8152-A15F-31701AB86E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22767" y="848945"/>
                  <a:ext cx="128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B769513-DDF3-5317-89A5-9C22E7AE9C73}"/>
                    </a:ext>
                  </a:extLst>
                </p14:cNvPr>
                <p14:cNvContentPartPr/>
                <p14:nvPr/>
              </p14:nvContentPartPr>
              <p14:xfrm>
                <a:off x="9664167" y="747785"/>
                <a:ext cx="22320" cy="221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B769513-DDF3-5317-89A5-9C22E7AE9C7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55167" y="739145"/>
                  <a:ext cx="39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5B43D4E-4AD8-F389-41AF-25A95E483112}"/>
                    </a:ext>
                  </a:extLst>
                </p14:cNvPr>
                <p14:cNvContentPartPr/>
                <p14:nvPr/>
              </p14:nvContentPartPr>
              <p14:xfrm>
                <a:off x="9584967" y="738065"/>
                <a:ext cx="207360" cy="42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5B43D4E-4AD8-F389-41AF-25A95E48311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76327" y="729065"/>
                  <a:ext cx="225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58276D6-C08E-091B-5102-19AEEF371E0B}"/>
                    </a:ext>
                  </a:extLst>
                </p14:cNvPr>
                <p14:cNvContentPartPr/>
                <p14:nvPr/>
              </p14:nvContentPartPr>
              <p14:xfrm>
                <a:off x="9569487" y="832385"/>
                <a:ext cx="150120" cy="36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58276D6-C08E-091B-5102-19AEEF371E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60847" y="823745"/>
                  <a:ext cx="16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3EAB180-828F-9E3F-C2AE-430BE58B1E48}"/>
                    </a:ext>
                  </a:extLst>
                </p14:cNvPr>
                <p14:cNvContentPartPr/>
                <p14:nvPr/>
              </p14:nvContentPartPr>
              <p14:xfrm>
                <a:off x="9756327" y="820505"/>
                <a:ext cx="350280" cy="108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3EAB180-828F-9E3F-C2AE-430BE58B1E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47327" y="811865"/>
                  <a:ext cx="36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92EC23F-4322-2BE1-409B-CCEDFB795633}"/>
                    </a:ext>
                  </a:extLst>
                </p14:cNvPr>
                <p14:cNvContentPartPr/>
                <p14:nvPr/>
              </p14:nvContentPartPr>
              <p14:xfrm>
                <a:off x="10042887" y="698465"/>
                <a:ext cx="6120" cy="10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92EC23F-4322-2BE1-409B-CCEDFB79563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33887" y="689465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9F0B04-034E-4656-7BA7-F12E60F6891E}"/>
                    </a:ext>
                  </a:extLst>
                </p14:cNvPr>
                <p14:cNvContentPartPr/>
                <p14:nvPr/>
              </p14:nvContentPartPr>
              <p14:xfrm>
                <a:off x="10173207" y="779465"/>
                <a:ext cx="221400" cy="96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9F0B04-034E-4656-7BA7-F12E60F6891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64567" y="770465"/>
                  <a:ext cx="239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A5AEEEE-AAD1-578F-3EE3-C6AA008DBF0E}"/>
                    </a:ext>
                  </a:extLst>
                </p14:cNvPr>
                <p14:cNvContentPartPr/>
                <p14:nvPr/>
              </p14:nvContentPartPr>
              <p14:xfrm>
                <a:off x="10487127" y="768305"/>
                <a:ext cx="110880" cy="102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A5AEEEE-AAD1-578F-3EE3-C6AA008DBF0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78127" y="759305"/>
                  <a:ext cx="128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BEA6BFB-243B-65A5-972A-86F3D47D95D3}"/>
                    </a:ext>
                  </a:extLst>
                </p14:cNvPr>
                <p14:cNvContentPartPr/>
                <p14:nvPr/>
              </p14:nvContentPartPr>
              <p14:xfrm>
                <a:off x="10493607" y="828425"/>
                <a:ext cx="127440" cy="12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BEA6BFB-243B-65A5-972A-86F3D47D95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84967" y="819425"/>
                  <a:ext cx="14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AC6C4C-651C-F2CF-AF30-9E7A5E660369}"/>
                    </a:ext>
                  </a:extLst>
                </p14:cNvPr>
                <p14:cNvContentPartPr/>
                <p14:nvPr/>
              </p14:nvContentPartPr>
              <p14:xfrm>
                <a:off x="10652367" y="686585"/>
                <a:ext cx="262440" cy="205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AC6C4C-651C-F2CF-AF30-9E7A5E66036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43727" y="677585"/>
                  <a:ext cx="280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D9F9468-B5C2-70A4-7F67-A5A969E2B8C3}"/>
                    </a:ext>
                  </a:extLst>
                </p14:cNvPr>
                <p14:cNvContentPartPr/>
                <p14:nvPr/>
              </p14:nvContentPartPr>
              <p14:xfrm>
                <a:off x="10988967" y="667865"/>
                <a:ext cx="27360" cy="201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D9F9468-B5C2-70A4-7F67-A5A969E2B8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80327" y="659225"/>
                  <a:ext cx="45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39DB186-EEE0-9EF4-CD40-D1AFF6513802}"/>
                    </a:ext>
                  </a:extLst>
                </p14:cNvPr>
                <p14:cNvContentPartPr/>
                <p14:nvPr/>
              </p14:nvContentPartPr>
              <p14:xfrm>
                <a:off x="11182647" y="750305"/>
                <a:ext cx="100080" cy="1317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39DB186-EEE0-9EF4-CD40-D1AFF651380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73647" y="741305"/>
                  <a:ext cx="117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B3C0A71-7DB6-024C-7111-EE1613B8CA29}"/>
                    </a:ext>
                  </a:extLst>
                </p14:cNvPr>
                <p14:cNvContentPartPr/>
                <p14:nvPr/>
              </p14:nvContentPartPr>
              <p14:xfrm>
                <a:off x="11302527" y="675065"/>
                <a:ext cx="255240" cy="169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B3C0A71-7DB6-024C-7111-EE1613B8CA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93527" y="666425"/>
                  <a:ext cx="272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859F6FF-7E6A-E76C-3C2E-6F2F50797CBF}"/>
                    </a:ext>
                  </a:extLst>
                </p14:cNvPr>
                <p14:cNvContentPartPr/>
                <p14:nvPr/>
              </p14:nvContentPartPr>
              <p14:xfrm>
                <a:off x="11574687" y="697385"/>
                <a:ext cx="34560" cy="32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859F6FF-7E6A-E76C-3C2E-6F2F50797CB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66047" y="688385"/>
                  <a:ext cx="52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301FDA3-B8D4-A32B-46C4-CC0537B394BA}"/>
                    </a:ext>
                  </a:extLst>
                </p14:cNvPr>
                <p14:cNvContentPartPr/>
                <p14:nvPr/>
              </p14:nvContentPartPr>
              <p14:xfrm>
                <a:off x="11601327" y="649145"/>
                <a:ext cx="222480" cy="295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301FDA3-B8D4-A32B-46C4-CC0537B394B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92327" y="640505"/>
                  <a:ext cx="240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9F5DB69-5FB9-0527-5F31-79579EA220DC}"/>
                    </a:ext>
                  </a:extLst>
                </p14:cNvPr>
                <p14:cNvContentPartPr/>
                <p14:nvPr/>
              </p14:nvContentPartPr>
              <p14:xfrm>
                <a:off x="9674247" y="1073945"/>
                <a:ext cx="11160" cy="154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9F5DB69-5FB9-0527-5F31-79579EA220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65607" y="1064945"/>
                  <a:ext cx="28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C91FD04-111F-FDDC-FC19-ACB87E0DF31C}"/>
                    </a:ext>
                  </a:extLst>
                </p14:cNvPr>
                <p14:cNvContentPartPr/>
                <p14:nvPr/>
              </p14:nvContentPartPr>
              <p14:xfrm>
                <a:off x="9603327" y="1022465"/>
                <a:ext cx="168480" cy="982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C91FD04-111F-FDDC-FC19-ACB87E0DF3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94327" y="1013465"/>
                  <a:ext cx="186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F6B508A-DECB-534B-D1E4-41C3B133ACF4}"/>
                    </a:ext>
                  </a:extLst>
                </p14:cNvPr>
                <p14:cNvContentPartPr/>
                <p14:nvPr/>
              </p14:nvContentPartPr>
              <p14:xfrm>
                <a:off x="9783327" y="1108505"/>
                <a:ext cx="52560" cy="65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F6B508A-DECB-534B-D1E4-41C3B133AC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74327" y="1099865"/>
                  <a:ext cx="70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67B9192-5E10-150D-FAF6-1D0A3E37D7E8}"/>
                    </a:ext>
                  </a:extLst>
                </p14:cNvPr>
                <p14:cNvContentPartPr/>
                <p14:nvPr/>
              </p14:nvContentPartPr>
              <p14:xfrm>
                <a:off x="9867567" y="1094105"/>
                <a:ext cx="66240" cy="68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67B9192-5E10-150D-FAF6-1D0A3E37D7E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58927" y="1085105"/>
                  <a:ext cx="83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F5C16B4-C3FD-FC39-CCAE-1B8E4972E2AB}"/>
                    </a:ext>
                  </a:extLst>
                </p14:cNvPr>
                <p14:cNvContentPartPr/>
                <p14:nvPr/>
              </p14:nvContentPartPr>
              <p14:xfrm>
                <a:off x="9965127" y="1038305"/>
                <a:ext cx="294480" cy="108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F5C16B4-C3FD-FC39-CCAE-1B8E4972E2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56127" y="1029665"/>
                  <a:ext cx="31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F654C86-2887-0A64-E9C7-0CFFF7761D40}"/>
                    </a:ext>
                  </a:extLst>
                </p14:cNvPr>
                <p14:cNvContentPartPr/>
                <p14:nvPr/>
              </p14:nvContentPartPr>
              <p14:xfrm>
                <a:off x="10303887" y="970625"/>
                <a:ext cx="129960" cy="176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F654C86-2887-0A64-E9C7-0CFFF7761D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94887" y="961985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4EC8310-A2BB-FF93-10B2-4B7FACEBA7F4}"/>
                    </a:ext>
                  </a:extLst>
                </p14:cNvPr>
                <p14:cNvContentPartPr/>
                <p14:nvPr/>
              </p14:nvContentPartPr>
              <p14:xfrm>
                <a:off x="10446087" y="969545"/>
                <a:ext cx="69480" cy="162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4EC8310-A2BB-FF93-10B2-4B7FACEBA7F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37447" y="960905"/>
                  <a:ext cx="87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A5D1D36-F583-129C-5418-5BA8F8BDEAAC}"/>
                    </a:ext>
                  </a:extLst>
                </p14:cNvPr>
                <p14:cNvContentPartPr/>
                <p14:nvPr/>
              </p14:nvContentPartPr>
              <p14:xfrm>
                <a:off x="10573167" y="1041905"/>
                <a:ext cx="160200" cy="90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A5D1D36-F583-129C-5418-5BA8F8BDEA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64527" y="1032905"/>
                  <a:ext cx="177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492CD33-0A10-FCF0-5FE2-253B6543161F}"/>
                    </a:ext>
                  </a:extLst>
                </p14:cNvPr>
                <p14:cNvContentPartPr/>
                <p14:nvPr/>
              </p14:nvContentPartPr>
              <p14:xfrm>
                <a:off x="10722567" y="1023905"/>
                <a:ext cx="247320" cy="95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492CD33-0A10-FCF0-5FE2-253B6543161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13927" y="1014905"/>
                  <a:ext cx="26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CAE6796-E380-1BC2-88D0-EE2B81BE8F73}"/>
                    </a:ext>
                  </a:extLst>
                </p14:cNvPr>
                <p14:cNvContentPartPr/>
                <p14:nvPr/>
              </p14:nvContentPartPr>
              <p14:xfrm>
                <a:off x="10969887" y="939305"/>
                <a:ext cx="26640" cy="13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CAE6796-E380-1BC2-88D0-EE2B81BE8F7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61247" y="930305"/>
                  <a:ext cx="44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203EA96-D09A-4EF8-0628-398C58AF7009}"/>
                    </a:ext>
                  </a:extLst>
                </p14:cNvPr>
                <p14:cNvContentPartPr/>
                <p14:nvPr/>
              </p14:nvContentPartPr>
              <p14:xfrm>
                <a:off x="11023887" y="937145"/>
                <a:ext cx="547920" cy="169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203EA96-D09A-4EF8-0628-398C58AF70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15247" y="928505"/>
                  <a:ext cx="565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7A8D775-C4CD-A753-23F0-30A00E60FA9F}"/>
                    </a:ext>
                  </a:extLst>
                </p14:cNvPr>
                <p14:cNvContentPartPr/>
                <p14:nvPr/>
              </p14:nvContentPartPr>
              <p14:xfrm>
                <a:off x="9735807" y="1253945"/>
                <a:ext cx="126720" cy="1436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7A8D775-C4CD-A753-23F0-30A00E60FA9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6807" y="1244945"/>
                  <a:ext cx="14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8BC79B6-AF5F-189B-6504-F7ED3F0DC155}"/>
                    </a:ext>
                  </a:extLst>
                </p14:cNvPr>
                <p14:cNvContentPartPr/>
                <p14:nvPr/>
              </p14:nvContentPartPr>
              <p14:xfrm>
                <a:off x="9889887" y="1180865"/>
                <a:ext cx="280440" cy="171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8BC79B6-AF5F-189B-6504-F7ED3F0DC15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81247" y="1171865"/>
                  <a:ext cx="298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614EBF-7F83-4CC6-3C63-45D185BEED55}"/>
                    </a:ext>
                  </a:extLst>
                </p14:cNvPr>
                <p14:cNvContentPartPr/>
                <p14:nvPr/>
              </p14:nvContentPartPr>
              <p14:xfrm>
                <a:off x="10145847" y="1255385"/>
                <a:ext cx="51480" cy="288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614EBF-7F83-4CC6-3C63-45D185BEED5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37207" y="1246745"/>
                  <a:ext cx="69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03A871B-2F54-F58A-5F48-356E83F13C72}"/>
                    </a:ext>
                  </a:extLst>
                </p14:cNvPr>
                <p14:cNvContentPartPr/>
                <p14:nvPr/>
              </p14:nvContentPartPr>
              <p14:xfrm>
                <a:off x="10227207" y="1283825"/>
                <a:ext cx="122400" cy="160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03A871B-2F54-F58A-5F48-356E83F13C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18207" y="1275185"/>
                  <a:ext cx="140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F17FDCE-5471-7932-9C33-FF0309BC7E63}"/>
                    </a:ext>
                  </a:extLst>
                </p14:cNvPr>
                <p14:cNvContentPartPr/>
                <p14:nvPr/>
              </p14:nvContentPartPr>
              <p14:xfrm>
                <a:off x="10328367" y="1274465"/>
                <a:ext cx="225720" cy="766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F17FDCE-5471-7932-9C33-FF0309BC7E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19367" y="1265465"/>
                  <a:ext cx="243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A00A141-B661-583A-BF9F-2742B50E8691}"/>
                    </a:ext>
                  </a:extLst>
                </p14:cNvPr>
                <p14:cNvContentPartPr/>
                <p14:nvPr/>
              </p14:nvContentPartPr>
              <p14:xfrm>
                <a:off x="10739127" y="1166105"/>
                <a:ext cx="444600" cy="206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A00A141-B661-583A-BF9F-2742B50E869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30487" y="1157465"/>
                  <a:ext cx="462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C3B94A8-E930-0FC4-00E9-AD9CF8BD5790}"/>
                    </a:ext>
                  </a:extLst>
                </p14:cNvPr>
                <p14:cNvContentPartPr/>
                <p14:nvPr/>
              </p14:nvContentPartPr>
              <p14:xfrm>
                <a:off x="11288847" y="1161425"/>
                <a:ext cx="219960" cy="105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C3B94A8-E930-0FC4-00E9-AD9CF8BD57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280207" y="1152425"/>
                  <a:ext cx="237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A9F6F6A-617C-6E69-FCF9-5708FDF345C0}"/>
                    </a:ext>
                  </a:extLst>
                </p14:cNvPr>
                <p14:cNvContentPartPr/>
                <p14:nvPr/>
              </p14:nvContentPartPr>
              <p14:xfrm>
                <a:off x="11516007" y="1129025"/>
                <a:ext cx="7200" cy="9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A9F6F6A-617C-6E69-FCF9-5708FDF345C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07007" y="1120385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7830FDC-FE01-F2B4-1A7D-B9B401A9E430}"/>
                    </a:ext>
                  </a:extLst>
                </p14:cNvPr>
                <p14:cNvContentPartPr/>
                <p14:nvPr/>
              </p14:nvContentPartPr>
              <p14:xfrm>
                <a:off x="11231967" y="1348265"/>
                <a:ext cx="138960" cy="142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7830FDC-FE01-F2B4-1A7D-B9B401A9E43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223327" y="1339625"/>
                  <a:ext cx="156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39FC4D9-7767-5ED3-D5AF-40869BAA6124}"/>
                    </a:ext>
                  </a:extLst>
                </p14:cNvPr>
                <p14:cNvContentPartPr/>
                <p14:nvPr/>
              </p14:nvContentPartPr>
              <p14:xfrm>
                <a:off x="11424207" y="1404065"/>
                <a:ext cx="71640" cy="72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39FC4D9-7767-5ED3-D5AF-40869BAA612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15207" y="1395065"/>
                  <a:ext cx="89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50C989A-FB58-DFB0-5099-57EBD5C350D0}"/>
                    </a:ext>
                  </a:extLst>
                </p14:cNvPr>
                <p14:cNvContentPartPr/>
                <p14:nvPr/>
              </p14:nvContentPartPr>
              <p14:xfrm>
                <a:off x="11528967" y="1324865"/>
                <a:ext cx="111240" cy="136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50C989A-FB58-DFB0-5099-57EBD5C350D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20327" y="1316225"/>
                  <a:ext cx="128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F3F0F72-CA6F-67DF-7B04-E960ADE160F0}"/>
                    </a:ext>
                  </a:extLst>
                </p14:cNvPr>
                <p14:cNvContentPartPr/>
                <p14:nvPr/>
              </p14:nvContentPartPr>
              <p14:xfrm>
                <a:off x="11652447" y="1321985"/>
                <a:ext cx="155520" cy="234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F3F0F72-CA6F-67DF-7B04-E960ADE160F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643447" y="1313345"/>
                  <a:ext cx="173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7FC556E-0465-967D-E21B-519505114A71}"/>
                    </a:ext>
                  </a:extLst>
                </p14:cNvPr>
                <p14:cNvContentPartPr/>
                <p14:nvPr/>
              </p14:nvContentPartPr>
              <p14:xfrm>
                <a:off x="11796087" y="1381025"/>
                <a:ext cx="254880" cy="197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7FC556E-0465-967D-E21B-519505114A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87447" y="1372385"/>
                  <a:ext cx="272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9AEF48C-856A-E4EB-1FEB-9158F57F2264}"/>
                    </a:ext>
                  </a:extLst>
                </p14:cNvPr>
                <p14:cNvContentPartPr/>
                <p14:nvPr/>
              </p14:nvContentPartPr>
              <p14:xfrm>
                <a:off x="10634727" y="1363745"/>
                <a:ext cx="148320" cy="37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9AEF48C-856A-E4EB-1FEB-9158F57F226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25727" y="1354745"/>
                  <a:ext cx="165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21D778F-EEAF-FD12-E9FD-AD9DE5C03837}"/>
                    </a:ext>
                  </a:extLst>
                </p14:cNvPr>
                <p14:cNvContentPartPr/>
                <p14:nvPr/>
              </p14:nvContentPartPr>
              <p14:xfrm>
                <a:off x="11252127" y="1140905"/>
                <a:ext cx="68400" cy="84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21D778F-EEAF-FD12-E9FD-AD9DE5C038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43127" y="1131905"/>
                  <a:ext cx="86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D8D0F11-C7A5-5F4B-49A6-4ED52EC148D6}"/>
                    </a:ext>
                  </a:extLst>
                </p14:cNvPr>
                <p14:cNvContentPartPr/>
                <p14:nvPr/>
              </p14:nvContentPartPr>
              <p14:xfrm>
                <a:off x="9310287" y="1311185"/>
                <a:ext cx="139680" cy="206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D8D0F11-C7A5-5F4B-49A6-4ED52EC148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01647" y="1302545"/>
                  <a:ext cx="157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01F3DB-2009-E5DF-7524-DB0507E771BE}"/>
                    </a:ext>
                  </a:extLst>
                </p14:cNvPr>
                <p14:cNvContentPartPr/>
                <p14:nvPr/>
              </p14:nvContentPartPr>
              <p14:xfrm>
                <a:off x="9245127" y="1351505"/>
                <a:ext cx="113400" cy="37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01F3DB-2009-E5DF-7524-DB0507E771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36127" y="1342865"/>
                  <a:ext cx="131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612BA17-7E92-32CF-8320-B3AB30781484}"/>
                    </a:ext>
                  </a:extLst>
                </p14:cNvPr>
                <p14:cNvContentPartPr/>
                <p14:nvPr/>
              </p14:nvContentPartPr>
              <p14:xfrm>
                <a:off x="9214527" y="1225505"/>
                <a:ext cx="347400" cy="366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612BA17-7E92-32CF-8320-B3AB3078148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05887" y="1216865"/>
                  <a:ext cx="3650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4F29CD6D-429E-8577-3B80-9D1145B30EAA}"/>
              </a:ext>
            </a:extLst>
          </p:cNvPr>
          <p:cNvGrpSpPr/>
          <p:nvPr/>
        </p:nvGrpSpPr>
        <p:grpSpPr>
          <a:xfrm>
            <a:off x="171327" y="1973225"/>
            <a:ext cx="11679120" cy="1684080"/>
            <a:chOff x="171327" y="1973225"/>
            <a:chExt cx="11679120" cy="168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9CD66BA-FCA6-FE2F-240C-D2A43CAE107B}"/>
                    </a:ext>
                  </a:extLst>
                </p14:cNvPr>
                <p14:cNvContentPartPr/>
                <p14:nvPr/>
              </p14:nvContentPartPr>
              <p14:xfrm>
                <a:off x="799527" y="2065025"/>
                <a:ext cx="22680" cy="234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9CD66BA-FCA6-FE2F-240C-D2A43CAE107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0527" y="2056385"/>
                  <a:ext cx="40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0BFFDA1-1C0C-0C69-5F75-1BFC6176F15A}"/>
                    </a:ext>
                  </a:extLst>
                </p14:cNvPr>
                <p14:cNvContentPartPr/>
                <p14:nvPr/>
              </p14:nvContentPartPr>
              <p14:xfrm>
                <a:off x="745167" y="2007785"/>
                <a:ext cx="198360" cy="236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0BFFDA1-1C0C-0C69-5F75-1BFC6176F15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6527" y="1998785"/>
                  <a:ext cx="216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5B4907A-9DD7-C68D-ABBF-B969804C1844}"/>
                    </a:ext>
                  </a:extLst>
                </p14:cNvPr>
                <p14:cNvContentPartPr/>
                <p14:nvPr/>
              </p14:nvContentPartPr>
              <p14:xfrm>
                <a:off x="993207" y="2107145"/>
                <a:ext cx="173160" cy="151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5B4907A-9DD7-C68D-ABBF-B969804C18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4567" y="2098505"/>
                  <a:ext cx="19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4DF5AE9-9C18-4704-9CCB-83626DB714FA}"/>
                    </a:ext>
                  </a:extLst>
                </p14:cNvPr>
                <p14:cNvContentPartPr/>
                <p14:nvPr/>
              </p14:nvContentPartPr>
              <p14:xfrm>
                <a:off x="1222167" y="1991945"/>
                <a:ext cx="417600" cy="222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4DF5AE9-9C18-4704-9CCB-83626DB714F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13167" y="1982945"/>
                  <a:ext cx="435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253C93-734A-54D7-65C6-9A07D3E14A14}"/>
                    </a:ext>
                  </a:extLst>
                </p14:cNvPr>
                <p14:cNvContentPartPr/>
                <p14:nvPr/>
              </p14:nvContentPartPr>
              <p14:xfrm>
                <a:off x="1712487" y="2073305"/>
                <a:ext cx="308520" cy="157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253C93-734A-54D7-65C6-9A07D3E14A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03847" y="2064305"/>
                  <a:ext cx="326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549A836-1F02-FE6C-4BB5-AF562955B659}"/>
                    </a:ext>
                  </a:extLst>
                </p14:cNvPr>
                <p14:cNvContentPartPr/>
                <p14:nvPr/>
              </p14:nvContentPartPr>
              <p14:xfrm>
                <a:off x="2089767" y="2036585"/>
                <a:ext cx="99720" cy="168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549A836-1F02-FE6C-4BB5-AF562955B6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080767" y="2027945"/>
                  <a:ext cx="117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A44285A-0CA8-D65B-B421-60FB3C27EE71}"/>
                    </a:ext>
                  </a:extLst>
                </p14:cNvPr>
                <p14:cNvContentPartPr/>
                <p14:nvPr/>
              </p14:nvContentPartPr>
              <p14:xfrm>
                <a:off x="2245647" y="2089505"/>
                <a:ext cx="88560" cy="115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A44285A-0CA8-D65B-B421-60FB3C27EE7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237007" y="2080865"/>
                  <a:ext cx="106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79880D3-70B7-4698-EBCC-D591114FAFFD}"/>
                    </a:ext>
                  </a:extLst>
                </p14:cNvPr>
                <p14:cNvContentPartPr/>
                <p14:nvPr/>
              </p14:nvContentPartPr>
              <p14:xfrm>
                <a:off x="2391087" y="2028665"/>
                <a:ext cx="255240" cy="178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79880D3-70B7-4698-EBCC-D591114FAF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382447" y="2020025"/>
                  <a:ext cx="272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55F019C-1B09-84D1-4260-6A9B524AF199}"/>
                    </a:ext>
                  </a:extLst>
                </p14:cNvPr>
                <p14:cNvContentPartPr/>
                <p14:nvPr/>
              </p14:nvContentPartPr>
              <p14:xfrm>
                <a:off x="3129087" y="2053865"/>
                <a:ext cx="581400" cy="150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55F019C-1B09-84D1-4260-6A9B524AF19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20087" y="2045225"/>
                  <a:ext cx="59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8872FF8-841F-D1BB-1394-B2B2C84E4D60}"/>
                    </a:ext>
                  </a:extLst>
                </p14:cNvPr>
                <p14:cNvContentPartPr/>
                <p14:nvPr/>
              </p14:nvContentPartPr>
              <p14:xfrm>
                <a:off x="2998407" y="2286065"/>
                <a:ext cx="666360" cy="55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8872FF8-841F-D1BB-1394-B2B2C84E4D6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89767" y="2277065"/>
                  <a:ext cx="684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64C7A87-654E-D19E-0B73-B9FC2D1C0712}"/>
                    </a:ext>
                  </a:extLst>
                </p14:cNvPr>
                <p14:cNvContentPartPr/>
                <p14:nvPr/>
              </p14:nvContentPartPr>
              <p14:xfrm>
                <a:off x="982767" y="2488385"/>
                <a:ext cx="134280" cy="1605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64C7A87-654E-D19E-0B73-B9FC2D1C07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767" y="2479385"/>
                  <a:ext cx="151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792E779-AFA3-5217-4620-836B48B8C7C0}"/>
                    </a:ext>
                  </a:extLst>
                </p14:cNvPr>
                <p14:cNvContentPartPr/>
                <p14:nvPr/>
              </p14:nvContentPartPr>
              <p14:xfrm>
                <a:off x="1210647" y="2487305"/>
                <a:ext cx="83520" cy="122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792E779-AFA3-5217-4620-836B48B8C7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02007" y="2478665"/>
                  <a:ext cx="10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B0B90CB-F012-0877-EEBE-A131E6D3E5FA}"/>
                    </a:ext>
                  </a:extLst>
                </p14:cNvPr>
                <p14:cNvContentPartPr/>
                <p14:nvPr/>
              </p14:nvContentPartPr>
              <p14:xfrm>
                <a:off x="1412607" y="2377145"/>
                <a:ext cx="139320" cy="194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B0B90CB-F012-0877-EEBE-A131E6D3E5F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03607" y="2368145"/>
                  <a:ext cx="156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E781295-8059-82D0-CD5C-2E2135DACF82}"/>
                    </a:ext>
                  </a:extLst>
                </p14:cNvPr>
                <p14:cNvContentPartPr/>
                <p14:nvPr/>
              </p14:nvContentPartPr>
              <p14:xfrm>
                <a:off x="1648047" y="2462105"/>
                <a:ext cx="325800" cy="146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E781295-8059-82D0-CD5C-2E2135DACF8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39047" y="2453465"/>
                  <a:ext cx="343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33D863B-CC3A-B3B6-132E-F66EF88B69DB}"/>
                    </a:ext>
                  </a:extLst>
                </p14:cNvPr>
                <p14:cNvContentPartPr/>
                <p14:nvPr/>
              </p14:nvContentPartPr>
              <p14:xfrm>
                <a:off x="2262927" y="2512865"/>
                <a:ext cx="293400" cy="93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33D863B-CC3A-B3B6-132E-F66EF88B69D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53927" y="2504225"/>
                  <a:ext cx="31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3D99B7C-687C-45DE-929D-FEAA8502EF5A}"/>
                    </a:ext>
                  </a:extLst>
                </p14:cNvPr>
                <p14:cNvContentPartPr/>
                <p14:nvPr/>
              </p14:nvContentPartPr>
              <p14:xfrm>
                <a:off x="2555967" y="2402705"/>
                <a:ext cx="9720" cy="11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3D99B7C-687C-45DE-929D-FEAA8502EF5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546967" y="2393705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1E5DFA9-E6CE-0385-FE88-7BF8E647EF57}"/>
                    </a:ext>
                  </a:extLst>
                </p14:cNvPr>
                <p14:cNvContentPartPr/>
                <p14:nvPr/>
              </p14:nvContentPartPr>
              <p14:xfrm>
                <a:off x="2904447" y="2511065"/>
                <a:ext cx="196920" cy="131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1E5DFA9-E6CE-0385-FE88-7BF8E647EF5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95807" y="2502065"/>
                  <a:ext cx="214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DB229D3-0D67-BD27-A119-BA06CA5CDE7D}"/>
                    </a:ext>
                  </a:extLst>
                </p14:cNvPr>
                <p14:cNvContentPartPr/>
                <p14:nvPr/>
              </p14:nvContentPartPr>
              <p14:xfrm>
                <a:off x="3183447" y="2380745"/>
                <a:ext cx="157320" cy="208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DB229D3-0D67-BD27-A119-BA06CA5CDE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74807" y="2372105"/>
                  <a:ext cx="174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CA184AE-5C21-A24E-CA06-D60D901D695A}"/>
                    </a:ext>
                  </a:extLst>
                </p14:cNvPr>
                <p14:cNvContentPartPr/>
                <p14:nvPr/>
              </p14:nvContentPartPr>
              <p14:xfrm>
                <a:off x="3370647" y="2492705"/>
                <a:ext cx="289800" cy="86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CA184AE-5C21-A24E-CA06-D60D901D695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61647" y="2484065"/>
                  <a:ext cx="30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3474807-1B7A-A3B6-2BF2-62223371C5F9}"/>
                    </a:ext>
                  </a:extLst>
                </p14:cNvPr>
                <p14:cNvContentPartPr/>
                <p14:nvPr/>
              </p14:nvContentPartPr>
              <p14:xfrm>
                <a:off x="8525127" y="2091665"/>
                <a:ext cx="405000" cy="163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3474807-1B7A-A3B6-2BF2-62223371C5F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16487" y="2083025"/>
                  <a:ext cx="42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43004D8-05BB-85A8-EA24-07CB15CF24D6}"/>
                    </a:ext>
                  </a:extLst>
                </p14:cNvPr>
                <p14:cNvContentPartPr/>
                <p14:nvPr/>
              </p14:nvContentPartPr>
              <p14:xfrm>
                <a:off x="8876487" y="2011385"/>
                <a:ext cx="6120" cy="25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43004D8-05BB-85A8-EA24-07CB15CF24D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67847" y="2002745"/>
                  <a:ext cx="23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CDB24D1-1871-AE23-C52C-28FBD7C11E23}"/>
                    </a:ext>
                  </a:extLst>
                </p14:cNvPr>
                <p14:cNvContentPartPr/>
                <p14:nvPr/>
              </p14:nvContentPartPr>
              <p14:xfrm>
                <a:off x="9310647" y="2083025"/>
                <a:ext cx="59760" cy="178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CDB24D1-1871-AE23-C52C-28FBD7C11E2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01647" y="2074385"/>
                  <a:ext cx="77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4B50AFD-C294-6886-6B6E-3E8581985CA7}"/>
                    </a:ext>
                  </a:extLst>
                </p14:cNvPr>
                <p14:cNvContentPartPr/>
                <p14:nvPr/>
              </p14:nvContentPartPr>
              <p14:xfrm>
                <a:off x="9245487" y="2010305"/>
                <a:ext cx="321480" cy="224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4B50AFD-C294-6886-6B6E-3E8581985C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36847" y="2001665"/>
                  <a:ext cx="339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6620EA9-B498-D117-3A76-7A8500A08BF5}"/>
                    </a:ext>
                  </a:extLst>
                </p14:cNvPr>
                <p14:cNvContentPartPr/>
                <p14:nvPr/>
              </p14:nvContentPartPr>
              <p14:xfrm>
                <a:off x="9557967" y="2115065"/>
                <a:ext cx="100440" cy="119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6620EA9-B498-D117-3A76-7A8500A08BF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48967" y="2106425"/>
                  <a:ext cx="118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5015054-C910-444F-A2BF-5FC034410DBA}"/>
                    </a:ext>
                  </a:extLst>
                </p14:cNvPr>
                <p14:cNvContentPartPr/>
                <p14:nvPr/>
              </p14:nvContentPartPr>
              <p14:xfrm>
                <a:off x="9703767" y="2071505"/>
                <a:ext cx="397080" cy="137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5015054-C910-444F-A2BF-5FC034410D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95127" y="2062505"/>
                  <a:ext cx="414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0D7D08C-55CD-D660-2964-9FA577CD3008}"/>
                    </a:ext>
                  </a:extLst>
                </p14:cNvPr>
                <p14:cNvContentPartPr/>
                <p14:nvPr/>
              </p14:nvContentPartPr>
              <p14:xfrm>
                <a:off x="10157007" y="1973225"/>
                <a:ext cx="378720" cy="195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0D7D08C-55CD-D660-2964-9FA577CD30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48367" y="1964585"/>
                  <a:ext cx="396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657F24C-6D72-10DC-3D4B-FE64E6014802}"/>
                    </a:ext>
                  </a:extLst>
                </p14:cNvPr>
                <p14:cNvContentPartPr/>
                <p14:nvPr/>
              </p14:nvContentPartPr>
              <p14:xfrm>
                <a:off x="10540767" y="1995545"/>
                <a:ext cx="375840" cy="176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657F24C-6D72-10DC-3D4B-FE64E60148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32127" y="1986545"/>
                  <a:ext cx="393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1BFD9F-FAB5-003E-DFF4-D4BD58274740}"/>
                    </a:ext>
                  </a:extLst>
                </p14:cNvPr>
                <p14:cNvContentPartPr/>
                <p14:nvPr/>
              </p14:nvContentPartPr>
              <p14:xfrm>
                <a:off x="10987887" y="1999145"/>
                <a:ext cx="103320" cy="174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1BFD9F-FAB5-003E-DFF4-D4BD5827474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78887" y="1990145"/>
                  <a:ext cx="120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09EB234-1CC2-60D6-87B6-12DA4072CB1E}"/>
                    </a:ext>
                  </a:extLst>
                </p14:cNvPr>
                <p14:cNvContentPartPr/>
                <p14:nvPr/>
              </p14:nvContentPartPr>
              <p14:xfrm>
                <a:off x="11111727" y="2060345"/>
                <a:ext cx="114120" cy="90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09EB234-1CC2-60D6-87B6-12DA4072CB1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102727" y="2051705"/>
                  <a:ext cx="131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B6BC353-654A-E16E-DBF6-9E7D2BDBF127}"/>
                    </a:ext>
                  </a:extLst>
                </p14:cNvPr>
                <p14:cNvContentPartPr/>
                <p14:nvPr/>
              </p14:nvContentPartPr>
              <p14:xfrm>
                <a:off x="11286327" y="2044865"/>
                <a:ext cx="280440" cy="136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B6BC353-654A-E16E-DBF6-9E7D2BDBF12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277327" y="2035865"/>
                  <a:ext cx="298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82377D-7FD4-42BF-F668-B0EAF6B390C0}"/>
                    </a:ext>
                  </a:extLst>
                </p14:cNvPr>
                <p14:cNvContentPartPr/>
                <p14:nvPr/>
              </p14:nvContentPartPr>
              <p14:xfrm>
                <a:off x="4086327" y="2065385"/>
                <a:ext cx="456120" cy="157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82377D-7FD4-42BF-F668-B0EAF6B390C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077327" y="2056385"/>
                  <a:ext cx="473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6D4FF54-D2C4-A1BC-5202-7665F4A96EE3}"/>
                    </a:ext>
                  </a:extLst>
                </p14:cNvPr>
                <p14:cNvContentPartPr/>
                <p14:nvPr/>
              </p14:nvContentPartPr>
              <p14:xfrm>
                <a:off x="4531647" y="1981865"/>
                <a:ext cx="19440" cy="34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6D4FF54-D2C4-A1BC-5202-7665F4A96EE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22647" y="1973225"/>
                  <a:ext cx="3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BA1F15D-BDF6-B690-FF39-BA61CA6A35B1}"/>
                    </a:ext>
                  </a:extLst>
                </p14:cNvPr>
                <p14:cNvContentPartPr/>
                <p14:nvPr/>
              </p14:nvContentPartPr>
              <p14:xfrm>
                <a:off x="4969767" y="2064665"/>
                <a:ext cx="31680" cy="170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BA1F15D-BDF6-B690-FF39-BA61CA6A35B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60767" y="2055665"/>
                  <a:ext cx="49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677FBFA-153D-54BD-ADB4-6E0542C5AECC}"/>
                    </a:ext>
                  </a:extLst>
                </p14:cNvPr>
                <p14:cNvContentPartPr/>
                <p14:nvPr/>
              </p14:nvContentPartPr>
              <p14:xfrm>
                <a:off x="4893087" y="2003105"/>
                <a:ext cx="193320" cy="241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677FBFA-153D-54BD-ADB4-6E0542C5AEC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884447" y="1994465"/>
                  <a:ext cx="210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671C597-BB92-F2BA-A58D-F3FD9FED9052}"/>
                    </a:ext>
                  </a:extLst>
                </p14:cNvPr>
                <p14:cNvContentPartPr/>
                <p14:nvPr/>
              </p14:nvContentPartPr>
              <p14:xfrm>
                <a:off x="5115207" y="2099225"/>
                <a:ext cx="255960" cy="159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671C597-BB92-F2BA-A58D-F3FD9FED90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06567" y="2090225"/>
                  <a:ext cx="273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428830E-16CA-540D-1B54-AAA11BF2FD07}"/>
                    </a:ext>
                  </a:extLst>
                </p14:cNvPr>
                <p14:cNvContentPartPr/>
                <p14:nvPr/>
              </p14:nvContentPartPr>
              <p14:xfrm>
                <a:off x="5420127" y="2136665"/>
                <a:ext cx="185760" cy="109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428830E-16CA-540D-1B54-AAA11BF2FD0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411127" y="2127665"/>
                  <a:ext cx="20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6AE8786-EC80-A4C4-02EE-3E7FEF02B65D}"/>
                    </a:ext>
                  </a:extLst>
                </p14:cNvPr>
                <p14:cNvContentPartPr/>
                <p14:nvPr/>
              </p14:nvContentPartPr>
              <p14:xfrm>
                <a:off x="5641887" y="2017145"/>
                <a:ext cx="237600" cy="228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6AE8786-EC80-A4C4-02EE-3E7FEF02B6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32887" y="2008145"/>
                  <a:ext cx="25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B614F06-11B9-C2A3-26EB-3C3CC85433E6}"/>
                    </a:ext>
                  </a:extLst>
                </p14:cNvPr>
                <p14:cNvContentPartPr/>
                <p14:nvPr/>
              </p14:nvContentPartPr>
              <p14:xfrm>
                <a:off x="5944287" y="2121185"/>
                <a:ext cx="252000" cy="104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B614F06-11B9-C2A3-26EB-3C3CC85433E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35647" y="2112545"/>
                  <a:ext cx="26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B0A2B6D-9602-2755-B053-CDFE5585F596}"/>
                    </a:ext>
                  </a:extLst>
                </p14:cNvPr>
                <p14:cNvContentPartPr/>
                <p14:nvPr/>
              </p14:nvContentPartPr>
              <p14:xfrm>
                <a:off x="6335247" y="2109305"/>
                <a:ext cx="326160" cy="215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B0A2B6D-9602-2755-B053-CDFE5585F59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26247" y="2100305"/>
                  <a:ext cx="343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03C2220-2FA7-945E-0E15-87FAFB4CA5FC}"/>
                    </a:ext>
                  </a:extLst>
                </p14:cNvPr>
                <p14:cNvContentPartPr/>
                <p14:nvPr/>
              </p14:nvContentPartPr>
              <p14:xfrm>
                <a:off x="6681207" y="2028305"/>
                <a:ext cx="283320" cy="273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03C2220-2FA7-945E-0E15-87FAFB4CA5F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72567" y="2019665"/>
                  <a:ext cx="300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7ECD9D8-4C89-67A0-6641-46E3B88A8695}"/>
                    </a:ext>
                  </a:extLst>
                </p14:cNvPr>
                <p14:cNvContentPartPr/>
                <p14:nvPr/>
              </p14:nvContentPartPr>
              <p14:xfrm>
                <a:off x="7016367" y="2066105"/>
                <a:ext cx="155880" cy="124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7ECD9D8-4C89-67A0-6641-46E3B88A869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07727" y="2057105"/>
                  <a:ext cx="173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44E1081-64CD-E7F4-661C-E5AE66CCA928}"/>
                    </a:ext>
                  </a:extLst>
                </p14:cNvPr>
                <p14:cNvContentPartPr/>
                <p14:nvPr/>
              </p14:nvContentPartPr>
              <p14:xfrm>
                <a:off x="6716847" y="1988345"/>
                <a:ext cx="142200" cy="38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44E1081-64CD-E7F4-661C-E5AE66CCA92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07847" y="1979345"/>
                  <a:ext cx="159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AC76F6D-04C3-BD1C-935C-1F6024C98734}"/>
                    </a:ext>
                  </a:extLst>
                </p14:cNvPr>
                <p14:cNvContentPartPr/>
                <p14:nvPr/>
              </p14:nvContentPartPr>
              <p14:xfrm>
                <a:off x="7350807" y="2205065"/>
                <a:ext cx="7200" cy="79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AC76F6D-04C3-BD1C-935C-1F6024C9873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42167" y="2196065"/>
                  <a:ext cx="24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46D2E66-8B47-3C62-FA54-87EF38E040E4}"/>
                    </a:ext>
                  </a:extLst>
                </p14:cNvPr>
                <p14:cNvContentPartPr/>
                <p14:nvPr/>
              </p14:nvContentPartPr>
              <p14:xfrm>
                <a:off x="7523967" y="2051705"/>
                <a:ext cx="161280" cy="157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46D2E66-8B47-3C62-FA54-87EF38E040E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14967" y="2043065"/>
                  <a:ext cx="178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7AF761F-957F-1C7E-8B7B-36B2A3FEA454}"/>
                    </a:ext>
                  </a:extLst>
                </p14:cNvPr>
                <p14:cNvContentPartPr/>
                <p14:nvPr/>
              </p14:nvContentPartPr>
              <p14:xfrm>
                <a:off x="7713327" y="2092025"/>
                <a:ext cx="273960" cy="128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7AF761F-957F-1C7E-8B7B-36B2A3FEA4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04687" y="2083385"/>
                  <a:ext cx="29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E2992D1-D1C7-F003-7A92-21FE9632B6D6}"/>
                    </a:ext>
                  </a:extLst>
                </p14:cNvPr>
                <p14:cNvContentPartPr/>
                <p14:nvPr/>
              </p14:nvContentPartPr>
              <p14:xfrm>
                <a:off x="7998447" y="2152145"/>
                <a:ext cx="214200" cy="109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E2992D1-D1C7-F003-7A92-21FE9632B6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89447" y="2143145"/>
                  <a:ext cx="231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6A66529-87FF-B7E4-8564-6A4412B9A683}"/>
                    </a:ext>
                  </a:extLst>
                </p14:cNvPr>
                <p14:cNvContentPartPr/>
                <p14:nvPr/>
              </p14:nvContentPartPr>
              <p14:xfrm>
                <a:off x="4002087" y="2425385"/>
                <a:ext cx="150840" cy="191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6A66529-87FF-B7E4-8564-6A4412B9A68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93447" y="2416745"/>
                  <a:ext cx="168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1DED989-7A19-971D-BDBF-1C99424B017E}"/>
                    </a:ext>
                  </a:extLst>
                </p14:cNvPr>
                <p14:cNvContentPartPr/>
                <p14:nvPr/>
              </p14:nvContentPartPr>
              <p14:xfrm>
                <a:off x="4175247" y="2513945"/>
                <a:ext cx="326880" cy="84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1DED989-7A19-971D-BDBF-1C99424B017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66607" y="2505305"/>
                  <a:ext cx="344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250731F-E599-85A7-3D22-44EF340D6E08}"/>
                    </a:ext>
                  </a:extLst>
                </p14:cNvPr>
                <p14:cNvContentPartPr/>
                <p14:nvPr/>
              </p14:nvContentPartPr>
              <p14:xfrm>
                <a:off x="4564407" y="2426825"/>
                <a:ext cx="542160" cy="179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250731F-E599-85A7-3D22-44EF340D6E0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55767" y="2418185"/>
                  <a:ext cx="559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8A51D2E-B96D-8E62-A5B8-7F708468FC77}"/>
                    </a:ext>
                  </a:extLst>
                </p14:cNvPr>
                <p14:cNvContentPartPr/>
                <p14:nvPr/>
              </p14:nvContentPartPr>
              <p14:xfrm>
                <a:off x="4208007" y="2437265"/>
                <a:ext cx="171000" cy="26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8A51D2E-B96D-8E62-A5B8-7F708468FC7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99007" y="2428265"/>
                  <a:ext cx="188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6481791-4655-5B78-6818-65CA99C9056B}"/>
                    </a:ext>
                  </a:extLst>
                </p14:cNvPr>
                <p14:cNvContentPartPr/>
                <p14:nvPr/>
              </p14:nvContentPartPr>
              <p14:xfrm>
                <a:off x="5426607" y="2426465"/>
                <a:ext cx="528840" cy="405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6481791-4655-5B78-6818-65CA99C9056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417967" y="2417825"/>
                  <a:ext cx="5464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90BC77F-1879-96EE-715A-C32DDBE6856A}"/>
                    </a:ext>
                  </a:extLst>
                </p14:cNvPr>
                <p14:cNvContentPartPr/>
                <p14:nvPr/>
              </p14:nvContentPartPr>
              <p14:xfrm>
                <a:off x="5990727" y="2460305"/>
                <a:ext cx="12600" cy="30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90BC77F-1879-96EE-715A-C32DDBE6856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2087" y="2451665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01AACC0-8BA8-F0BB-2DC7-EE74A6BE0D58}"/>
                    </a:ext>
                  </a:extLst>
                </p14:cNvPr>
                <p14:cNvContentPartPr/>
                <p14:nvPr/>
              </p14:nvContentPartPr>
              <p14:xfrm>
                <a:off x="6074247" y="2404145"/>
                <a:ext cx="223560" cy="212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01AACC0-8BA8-F0BB-2DC7-EE74A6BE0D5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065607" y="2395145"/>
                  <a:ext cx="241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23C8BCC-B760-B078-4393-010502CF67DE}"/>
                    </a:ext>
                  </a:extLst>
                </p14:cNvPr>
                <p14:cNvContentPartPr/>
                <p14:nvPr/>
              </p14:nvContentPartPr>
              <p14:xfrm>
                <a:off x="6491487" y="2508545"/>
                <a:ext cx="113400" cy="137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23C8BCC-B760-B078-4393-010502CF67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82487" y="2499545"/>
                  <a:ext cx="13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A0AA79C-4D73-4088-62C0-6FF93C61A9C0}"/>
                    </a:ext>
                  </a:extLst>
                </p14:cNvPr>
                <p14:cNvContentPartPr/>
                <p14:nvPr/>
              </p14:nvContentPartPr>
              <p14:xfrm>
                <a:off x="6672927" y="2512145"/>
                <a:ext cx="459360" cy="135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A0AA79C-4D73-4088-62C0-6FF93C61A9C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664287" y="2503505"/>
                  <a:ext cx="477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6B5B466-EC4A-EC54-B8C0-5465F2419B42}"/>
                    </a:ext>
                  </a:extLst>
                </p14:cNvPr>
                <p14:cNvContentPartPr/>
                <p14:nvPr/>
              </p14:nvContentPartPr>
              <p14:xfrm>
                <a:off x="7093407" y="2348705"/>
                <a:ext cx="243000" cy="257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6B5B466-EC4A-EC54-B8C0-5465F2419B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84407" y="2340065"/>
                  <a:ext cx="260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AC9EE04-10C0-D1D0-0196-F03F3A8E6882}"/>
                    </a:ext>
                  </a:extLst>
                </p14:cNvPr>
                <p14:cNvContentPartPr/>
                <p14:nvPr/>
              </p14:nvContentPartPr>
              <p14:xfrm>
                <a:off x="7282767" y="2695745"/>
                <a:ext cx="7200" cy="26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AC9EE04-10C0-D1D0-0196-F03F3A8E688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273767" y="2686745"/>
                  <a:ext cx="24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9B70F67-A685-0E75-505C-F3EE650310E4}"/>
                    </a:ext>
                  </a:extLst>
                </p14:cNvPr>
                <p14:cNvContentPartPr/>
                <p14:nvPr/>
              </p14:nvContentPartPr>
              <p14:xfrm>
                <a:off x="7969647" y="2437985"/>
                <a:ext cx="220680" cy="2534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9B70F67-A685-0E75-505C-F3EE650310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961007" y="2428985"/>
                  <a:ext cx="238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DC3AC75-27AB-3D59-64E5-D33EDE20C707}"/>
                    </a:ext>
                  </a:extLst>
                </p14:cNvPr>
                <p14:cNvContentPartPr/>
                <p14:nvPr/>
              </p14:nvContentPartPr>
              <p14:xfrm>
                <a:off x="8283927" y="2525465"/>
                <a:ext cx="274320" cy="151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DC3AC75-27AB-3D59-64E5-D33EDE20C70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74927" y="2516465"/>
                  <a:ext cx="291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AC2E24A-4F89-2214-716C-BBC8FEEB566C}"/>
                    </a:ext>
                  </a:extLst>
                </p14:cNvPr>
                <p14:cNvContentPartPr/>
                <p14:nvPr/>
              </p14:nvContentPartPr>
              <p14:xfrm>
                <a:off x="8965767" y="2445905"/>
                <a:ext cx="189720" cy="259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AC2E24A-4F89-2214-716C-BBC8FEEB566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57127" y="2436905"/>
                  <a:ext cx="207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CA44105-F8A3-965A-A31A-8BAC29256345}"/>
                    </a:ext>
                  </a:extLst>
                </p14:cNvPr>
                <p14:cNvContentPartPr/>
                <p14:nvPr/>
              </p14:nvContentPartPr>
              <p14:xfrm>
                <a:off x="9425487" y="2521145"/>
                <a:ext cx="589680" cy="142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CA44105-F8A3-965A-A31A-8BAC292563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16847" y="2512505"/>
                  <a:ext cx="60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485A6B-9700-37BD-11CA-EA7B8F734BC2}"/>
                    </a:ext>
                  </a:extLst>
                </p14:cNvPr>
                <p14:cNvContentPartPr/>
                <p14:nvPr/>
              </p14:nvContentPartPr>
              <p14:xfrm>
                <a:off x="9977367" y="2436545"/>
                <a:ext cx="56520" cy="46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485A6B-9700-37BD-11CA-EA7B8F734BC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68367" y="2427905"/>
                  <a:ext cx="74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89C1A99-FDE6-4524-C2D9-CE18EF4D376A}"/>
                    </a:ext>
                  </a:extLst>
                </p14:cNvPr>
                <p14:cNvContentPartPr/>
                <p14:nvPr/>
              </p14:nvContentPartPr>
              <p14:xfrm>
                <a:off x="10074207" y="2396945"/>
                <a:ext cx="246960" cy="180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89C1A99-FDE6-4524-C2D9-CE18EF4D376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65207" y="2388305"/>
                  <a:ext cx="264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2770BAB-F06A-AC3E-2E0A-12AE19E26019}"/>
                    </a:ext>
                  </a:extLst>
                </p14:cNvPr>
                <p14:cNvContentPartPr/>
                <p14:nvPr/>
              </p14:nvContentPartPr>
              <p14:xfrm>
                <a:off x="10534287" y="2497385"/>
                <a:ext cx="381240" cy="282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2770BAB-F06A-AC3E-2E0A-12AE19E2601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525287" y="2488385"/>
                  <a:ext cx="398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8595837-3F19-C067-9D4F-20793E4EBE67}"/>
                    </a:ext>
                  </a:extLst>
                </p14:cNvPr>
                <p14:cNvContentPartPr/>
                <p14:nvPr/>
              </p14:nvContentPartPr>
              <p14:xfrm>
                <a:off x="10893927" y="2395865"/>
                <a:ext cx="371880" cy="350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8595837-3F19-C067-9D4F-20793E4EBE6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85287" y="2387225"/>
                  <a:ext cx="389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A8F70C-882C-1E5B-C69A-9F433E6896EE}"/>
                    </a:ext>
                  </a:extLst>
                </p14:cNvPr>
                <p14:cNvContentPartPr/>
                <p14:nvPr/>
              </p14:nvContentPartPr>
              <p14:xfrm>
                <a:off x="11288487" y="2451305"/>
                <a:ext cx="236160" cy="174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A8F70C-882C-1E5B-C69A-9F433E6896E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279847" y="2442305"/>
                  <a:ext cx="253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C6AF02-4937-F219-15AC-E6E6B2648446}"/>
                    </a:ext>
                  </a:extLst>
                </p14:cNvPr>
                <p14:cNvContentPartPr/>
                <p14:nvPr/>
              </p14:nvContentPartPr>
              <p14:xfrm>
                <a:off x="10910127" y="2332865"/>
                <a:ext cx="190080" cy="22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C6AF02-4937-F219-15AC-E6E6B264844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01487" y="2324225"/>
                  <a:ext cx="207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F3D5407-D5F1-2A5E-5A95-31AFBB68F6CB}"/>
                    </a:ext>
                  </a:extLst>
                </p14:cNvPr>
                <p14:cNvContentPartPr/>
                <p14:nvPr/>
              </p14:nvContentPartPr>
              <p14:xfrm>
                <a:off x="11684487" y="2324585"/>
                <a:ext cx="124200" cy="203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F3D5407-D5F1-2A5E-5A95-31AFBB68F6C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675847" y="2315945"/>
                  <a:ext cx="141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3CE2855-8255-C547-9EB5-A51C93B63F23}"/>
                    </a:ext>
                  </a:extLst>
                </p14:cNvPr>
                <p14:cNvContentPartPr/>
                <p14:nvPr/>
              </p14:nvContentPartPr>
              <p14:xfrm>
                <a:off x="11704647" y="2300825"/>
                <a:ext cx="145800" cy="34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3CE2855-8255-C547-9EB5-A51C93B63F2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696007" y="2292185"/>
                  <a:ext cx="163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90BA5FB-4DC5-851F-B9A9-76A7611844D9}"/>
                    </a:ext>
                  </a:extLst>
                </p14:cNvPr>
                <p14:cNvContentPartPr/>
                <p14:nvPr/>
              </p14:nvContentPartPr>
              <p14:xfrm>
                <a:off x="11579727" y="2655425"/>
                <a:ext cx="174240" cy="96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90BA5FB-4DC5-851F-B9A9-76A7611844D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570727" y="2646425"/>
                  <a:ext cx="191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B063685-DDD8-A641-653E-705A23911A7D}"/>
                    </a:ext>
                  </a:extLst>
                </p14:cNvPr>
                <p14:cNvContentPartPr/>
                <p14:nvPr/>
              </p14:nvContentPartPr>
              <p14:xfrm>
                <a:off x="8475447" y="2909945"/>
                <a:ext cx="138600" cy="221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B063685-DDD8-A641-653E-705A23911A7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66447" y="2901305"/>
                  <a:ext cx="156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C2B481D-E490-E2ED-1309-7DB0AA79E1E5}"/>
                    </a:ext>
                  </a:extLst>
                </p14:cNvPr>
                <p14:cNvContentPartPr/>
                <p14:nvPr/>
              </p14:nvContentPartPr>
              <p14:xfrm>
                <a:off x="8796927" y="2920385"/>
                <a:ext cx="112320" cy="226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C2B481D-E490-E2ED-1309-7DB0AA79E1E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787927" y="2911385"/>
                  <a:ext cx="129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3509F4C-0872-E4AE-01AE-799AB86AC84F}"/>
                    </a:ext>
                  </a:extLst>
                </p14:cNvPr>
                <p14:cNvContentPartPr/>
                <p14:nvPr/>
              </p14:nvContentPartPr>
              <p14:xfrm>
                <a:off x="8937327" y="2994545"/>
                <a:ext cx="372960" cy="91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3509F4C-0872-E4AE-01AE-799AB86AC84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28687" y="2985545"/>
                  <a:ext cx="390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DB12045-B64E-BD2C-7BF0-62580D5E6F10}"/>
                    </a:ext>
                  </a:extLst>
                </p14:cNvPr>
                <p14:cNvContentPartPr/>
                <p14:nvPr/>
              </p14:nvContentPartPr>
              <p14:xfrm>
                <a:off x="9358167" y="2872865"/>
                <a:ext cx="327960" cy="193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DB12045-B64E-BD2C-7BF0-62580D5E6F1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49167" y="2864225"/>
                  <a:ext cx="345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8A248CB-CB32-E915-82C2-CE60452E6AEA}"/>
                    </a:ext>
                  </a:extLst>
                </p14:cNvPr>
                <p14:cNvContentPartPr/>
                <p14:nvPr/>
              </p14:nvContentPartPr>
              <p14:xfrm>
                <a:off x="9855687" y="2900945"/>
                <a:ext cx="291240" cy="178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8A248CB-CB32-E915-82C2-CE60452E6AE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846687" y="2891945"/>
                  <a:ext cx="308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5125A30-4AAB-89AA-EAC5-9C9681FA4CB8}"/>
                    </a:ext>
                  </a:extLst>
                </p14:cNvPr>
                <p14:cNvContentPartPr/>
                <p14:nvPr/>
              </p14:nvContentPartPr>
              <p14:xfrm>
                <a:off x="10229727" y="2965385"/>
                <a:ext cx="193680" cy="63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5125A30-4AAB-89AA-EAC5-9C9681FA4CB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21087" y="2956745"/>
                  <a:ext cx="21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8093255-9E31-8359-E416-DA164168A100}"/>
                    </a:ext>
                  </a:extLst>
                </p14:cNvPr>
                <p14:cNvContentPartPr/>
                <p14:nvPr/>
              </p14:nvContentPartPr>
              <p14:xfrm>
                <a:off x="10645167" y="2944145"/>
                <a:ext cx="496800" cy="136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8093255-9E31-8359-E416-DA164168A10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636167" y="2935505"/>
                  <a:ext cx="514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71D0337-C624-9D6A-90D3-FBE15DCA1896}"/>
                    </a:ext>
                  </a:extLst>
                </p14:cNvPr>
                <p14:cNvContentPartPr/>
                <p14:nvPr/>
              </p14:nvContentPartPr>
              <p14:xfrm>
                <a:off x="8532327" y="3296585"/>
                <a:ext cx="240840" cy="128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71D0337-C624-9D6A-90D3-FBE15DCA189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23687" y="3287585"/>
                  <a:ext cx="258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972F12-331A-3B41-5648-EFAABD5B17FF}"/>
                    </a:ext>
                  </a:extLst>
                </p14:cNvPr>
                <p14:cNvContentPartPr/>
                <p14:nvPr/>
              </p14:nvContentPartPr>
              <p14:xfrm>
                <a:off x="8742567" y="3232865"/>
                <a:ext cx="6480" cy="4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972F12-331A-3B41-5648-EFAABD5B17F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33567" y="3223865"/>
                  <a:ext cx="24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FBFE20B-EF44-0F10-BC1E-2DC89A8D1178}"/>
                    </a:ext>
                  </a:extLst>
                </p14:cNvPr>
                <p14:cNvContentPartPr/>
                <p14:nvPr/>
              </p14:nvContentPartPr>
              <p14:xfrm>
                <a:off x="9136047" y="3287945"/>
                <a:ext cx="40680" cy="158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FBFE20B-EF44-0F10-BC1E-2DC89A8D11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27407" y="3278945"/>
                  <a:ext cx="5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61DA315-3E25-6BAE-C58D-70A8C889434A}"/>
                    </a:ext>
                  </a:extLst>
                </p14:cNvPr>
                <p14:cNvContentPartPr/>
                <p14:nvPr/>
              </p14:nvContentPartPr>
              <p14:xfrm>
                <a:off x="9025167" y="3262745"/>
                <a:ext cx="245160" cy="226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61DA315-3E25-6BAE-C58D-70A8C889434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16527" y="3254105"/>
                  <a:ext cx="262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181514-51E5-C6BD-AEDB-92CBB62A3EA8}"/>
                    </a:ext>
                  </a:extLst>
                </p14:cNvPr>
                <p14:cNvContentPartPr/>
                <p14:nvPr/>
              </p14:nvContentPartPr>
              <p14:xfrm>
                <a:off x="9374007" y="3236465"/>
                <a:ext cx="167400" cy="208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181514-51E5-C6BD-AEDB-92CBB62A3EA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65367" y="3227825"/>
                  <a:ext cx="185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C14AA59-1162-B0FC-B362-03AEA543AA93}"/>
                    </a:ext>
                  </a:extLst>
                </p14:cNvPr>
                <p14:cNvContentPartPr/>
                <p14:nvPr/>
              </p14:nvContentPartPr>
              <p14:xfrm>
                <a:off x="9742647" y="3223865"/>
                <a:ext cx="547920" cy="433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C14AA59-1162-B0FC-B362-03AEA543AA9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734007" y="3215225"/>
                  <a:ext cx="5655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7E1360D-427E-5377-595F-1870FA45E926}"/>
                    </a:ext>
                  </a:extLst>
                </p14:cNvPr>
                <p14:cNvContentPartPr/>
                <p14:nvPr/>
              </p14:nvContentPartPr>
              <p14:xfrm>
                <a:off x="3921807" y="2820305"/>
                <a:ext cx="129240" cy="194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7E1360D-427E-5377-595F-1870FA45E9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913167" y="2811665"/>
                  <a:ext cx="146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4C85BBA-5C53-CED7-A4DB-E84DB23329C0}"/>
                    </a:ext>
                  </a:extLst>
                </p14:cNvPr>
                <p14:cNvContentPartPr/>
                <p14:nvPr/>
              </p14:nvContentPartPr>
              <p14:xfrm>
                <a:off x="4057167" y="2789705"/>
                <a:ext cx="178920" cy="196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4C85BBA-5C53-CED7-A4DB-E84DB23329C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48527" y="2781065"/>
                  <a:ext cx="196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12CD9A-CE2A-28CD-1674-F133BAE70C03}"/>
                    </a:ext>
                  </a:extLst>
                </p14:cNvPr>
                <p14:cNvContentPartPr/>
                <p14:nvPr/>
              </p14:nvContentPartPr>
              <p14:xfrm>
                <a:off x="4250127" y="2936945"/>
                <a:ext cx="119880" cy="579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12CD9A-CE2A-28CD-1674-F133BAE70C0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241127" y="2927945"/>
                  <a:ext cx="137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BDBABBC-7284-0506-22D9-E4ACCE6860C7}"/>
                    </a:ext>
                  </a:extLst>
                </p14:cNvPr>
                <p14:cNvContentPartPr/>
                <p14:nvPr/>
              </p14:nvContentPartPr>
              <p14:xfrm>
                <a:off x="4435887" y="2783225"/>
                <a:ext cx="29880" cy="208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BDBABBC-7284-0506-22D9-E4ACCE6860C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27247" y="2774585"/>
                  <a:ext cx="47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7FE225F-44F0-8A8F-B215-3AF83936E70C}"/>
                    </a:ext>
                  </a:extLst>
                </p14:cNvPr>
                <p14:cNvContentPartPr/>
                <p14:nvPr/>
              </p14:nvContentPartPr>
              <p14:xfrm>
                <a:off x="4498527" y="2915705"/>
                <a:ext cx="203760" cy="727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7FE225F-44F0-8A8F-B215-3AF83936E70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89527" y="2906705"/>
                  <a:ext cx="221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7505841-E6D5-F01C-3F51-8BFB1430BF14}"/>
                    </a:ext>
                  </a:extLst>
                </p14:cNvPr>
                <p14:cNvContentPartPr/>
                <p14:nvPr/>
              </p14:nvContentPartPr>
              <p14:xfrm>
                <a:off x="4820007" y="2914625"/>
                <a:ext cx="196920" cy="856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7505841-E6D5-F01C-3F51-8BFB1430BF1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811007" y="2905625"/>
                  <a:ext cx="214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C580F89-F206-7264-B4FB-E9249C551D02}"/>
                    </a:ext>
                  </a:extLst>
                </p14:cNvPr>
                <p14:cNvContentPartPr/>
                <p14:nvPr/>
              </p14:nvContentPartPr>
              <p14:xfrm>
                <a:off x="5050767" y="2791145"/>
                <a:ext cx="109800" cy="219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C580F89-F206-7264-B4FB-E9249C551D0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041767" y="2782145"/>
                  <a:ext cx="127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C423269-07E1-98A9-70E0-7BEAD4130438}"/>
                    </a:ext>
                  </a:extLst>
                </p14:cNvPr>
                <p14:cNvContentPartPr/>
                <p14:nvPr/>
              </p14:nvContentPartPr>
              <p14:xfrm>
                <a:off x="4940247" y="2880065"/>
                <a:ext cx="191880" cy="20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C423269-07E1-98A9-70E0-7BEAD413043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31247" y="2871425"/>
                  <a:ext cx="209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22C8E43-824D-DFC8-F175-8DFBE860C6A0}"/>
                    </a:ext>
                  </a:extLst>
                </p14:cNvPr>
                <p14:cNvContentPartPr/>
                <p14:nvPr/>
              </p14:nvContentPartPr>
              <p14:xfrm>
                <a:off x="5126727" y="2917505"/>
                <a:ext cx="23400" cy="84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22C8E43-824D-DFC8-F175-8DFBE860C6A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117727" y="2908505"/>
                  <a:ext cx="4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A545B1B-DD1E-CB76-7C27-EB5FB08CE8CD}"/>
                    </a:ext>
                  </a:extLst>
                </p14:cNvPr>
                <p14:cNvContentPartPr/>
                <p14:nvPr/>
              </p14:nvContentPartPr>
              <p14:xfrm>
                <a:off x="5133207" y="2932985"/>
                <a:ext cx="460080" cy="226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A545B1B-DD1E-CB76-7C27-EB5FB08CE8C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24567" y="2923985"/>
                  <a:ext cx="477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112291E-16E0-D47A-3137-84E7C4CDEE25}"/>
                    </a:ext>
                  </a:extLst>
                </p14:cNvPr>
                <p14:cNvContentPartPr/>
                <p14:nvPr/>
              </p14:nvContentPartPr>
              <p14:xfrm>
                <a:off x="5302407" y="2848385"/>
                <a:ext cx="91800" cy="21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112291E-16E0-D47A-3137-84E7C4CDEE2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293767" y="2839385"/>
                  <a:ext cx="109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BFD8120-4FA3-301B-345D-3FC490D97404}"/>
                    </a:ext>
                  </a:extLst>
                </p14:cNvPr>
                <p14:cNvContentPartPr/>
                <p14:nvPr/>
              </p14:nvContentPartPr>
              <p14:xfrm>
                <a:off x="5720727" y="2801225"/>
                <a:ext cx="202680" cy="180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BFD8120-4FA3-301B-345D-3FC490D9740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11727" y="2792585"/>
                  <a:ext cx="220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B803AD6-2957-4AC7-55BD-5846A31481F5}"/>
                    </a:ext>
                  </a:extLst>
                </p14:cNvPr>
                <p14:cNvContentPartPr/>
                <p14:nvPr/>
              </p14:nvContentPartPr>
              <p14:xfrm>
                <a:off x="5830887" y="2938745"/>
                <a:ext cx="134640" cy="36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B803AD6-2957-4AC7-55BD-5846A31481F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21887" y="2929745"/>
                  <a:ext cx="152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0653893-A9B6-1034-F083-D5EA4A371414}"/>
                    </a:ext>
                  </a:extLst>
                </p14:cNvPr>
                <p14:cNvContentPartPr/>
                <p14:nvPr/>
              </p14:nvContentPartPr>
              <p14:xfrm>
                <a:off x="5934927" y="2902385"/>
                <a:ext cx="797400" cy="784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0653893-A9B6-1034-F083-D5EA4A37141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26287" y="2893745"/>
                  <a:ext cx="815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71252B3-DC58-E545-EECE-3F6A3EC6750F}"/>
                    </a:ext>
                  </a:extLst>
                </p14:cNvPr>
                <p14:cNvContentPartPr/>
                <p14:nvPr/>
              </p14:nvContentPartPr>
              <p14:xfrm>
                <a:off x="6135087" y="2769545"/>
                <a:ext cx="142920" cy="108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71252B3-DC58-E545-EECE-3F6A3EC6750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126447" y="2760545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87A68C6-D4C7-A043-4689-D4FD05DEB525}"/>
                    </a:ext>
                  </a:extLst>
                </p14:cNvPr>
                <p14:cNvContentPartPr/>
                <p14:nvPr/>
              </p14:nvContentPartPr>
              <p14:xfrm>
                <a:off x="291567" y="2963585"/>
                <a:ext cx="132480" cy="165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87A68C6-D4C7-A043-4689-D4FD05DEB52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2927" y="2954585"/>
                  <a:ext cx="150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DE41CF1-1EA4-CAF7-FA77-C8F5BD945A1E}"/>
                    </a:ext>
                  </a:extLst>
                </p14:cNvPr>
                <p14:cNvContentPartPr/>
                <p14:nvPr/>
              </p14:nvContentPartPr>
              <p14:xfrm>
                <a:off x="171327" y="2923625"/>
                <a:ext cx="331920" cy="322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DE41CF1-1EA4-CAF7-FA77-C8F5BD945A1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62687" y="2914985"/>
                  <a:ext cx="349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9D800E4-4DBA-0852-1758-F53614A9DFC5}"/>
                    </a:ext>
                  </a:extLst>
                </p14:cNvPr>
                <p14:cNvContentPartPr/>
                <p14:nvPr/>
              </p14:nvContentPartPr>
              <p14:xfrm>
                <a:off x="680727" y="2902745"/>
                <a:ext cx="342720" cy="217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9D800E4-4DBA-0852-1758-F53614A9DFC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2087" y="2894105"/>
                  <a:ext cx="360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75BCC24-D539-22C3-2075-A9EA610383F3}"/>
                    </a:ext>
                  </a:extLst>
                </p14:cNvPr>
                <p14:cNvContentPartPr/>
                <p14:nvPr/>
              </p14:nvContentPartPr>
              <p14:xfrm>
                <a:off x="1046487" y="2826065"/>
                <a:ext cx="437760" cy="384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75BCC24-D539-22C3-2075-A9EA610383F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37847" y="2817065"/>
                  <a:ext cx="455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FBC2E95-AED7-0DE5-35AE-205936252B4D}"/>
                    </a:ext>
                  </a:extLst>
                </p14:cNvPr>
                <p14:cNvContentPartPr/>
                <p14:nvPr/>
              </p14:nvContentPartPr>
              <p14:xfrm>
                <a:off x="1531407" y="2927945"/>
                <a:ext cx="154080" cy="117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FBC2E95-AED7-0DE5-35AE-205936252B4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522407" y="2918945"/>
                  <a:ext cx="17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6CB694E-170C-7620-4AFE-6F92EAAC169D}"/>
                    </a:ext>
                  </a:extLst>
                </p14:cNvPr>
                <p14:cNvContentPartPr/>
                <p14:nvPr/>
              </p14:nvContentPartPr>
              <p14:xfrm>
                <a:off x="1950807" y="2864225"/>
                <a:ext cx="340920" cy="1490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6CB694E-170C-7620-4AFE-6F92EAAC169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42167" y="2855585"/>
                  <a:ext cx="358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F2A7A2B-4FD1-454A-95FE-350AEC624F5C}"/>
                    </a:ext>
                  </a:extLst>
                </p14:cNvPr>
                <p14:cNvContentPartPr/>
                <p14:nvPr/>
              </p14:nvContentPartPr>
              <p14:xfrm>
                <a:off x="2445087" y="2887625"/>
                <a:ext cx="156240" cy="162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F2A7A2B-4FD1-454A-95FE-350AEC624F5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436447" y="2878985"/>
                  <a:ext cx="173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3E1637B-8B35-42C3-5D5E-2FB99069DBA6}"/>
                    </a:ext>
                  </a:extLst>
                </p14:cNvPr>
                <p14:cNvContentPartPr/>
                <p14:nvPr/>
              </p14:nvContentPartPr>
              <p14:xfrm>
                <a:off x="2638407" y="2782145"/>
                <a:ext cx="291960" cy="234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3E1637B-8B35-42C3-5D5E-2FB99069DBA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629767" y="2773505"/>
                  <a:ext cx="309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80BBF92-A1B9-1291-0CF5-7133061FCA45}"/>
                    </a:ext>
                  </a:extLst>
                </p14:cNvPr>
                <p14:cNvContentPartPr/>
                <p14:nvPr/>
              </p14:nvContentPartPr>
              <p14:xfrm>
                <a:off x="2915967" y="2826065"/>
                <a:ext cx="55080" cy="53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80BBF92-A1B9-1291-0CF5-7133061FCA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07327" y="2817425"/>
                  <a:ext cx="72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D60C53E-FEC1-83EA-067D-15A527F1947A}"/>
                    </a:ext>
                  </a:extLst>
                </p14:cNvPr>
                <p14:cNvContentPartPr/>
                <p14:nvPr/>
              </p14:nvContentPartPr>
              <p14:xfrm>
                <a:off x="2963487" y="2919665"/>
                <a:ext cx="315720" cy="2088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D60C53E-FEC1-83EA-067D-15A527F1947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954487" y="2910665"/>
                  <a:ext cx="333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6253A38-BEB7-CB3E-CF4F-1DA27A08E22D}"/>
                    </a:ext>
                  </a:extLst>
                </p14:cNvPr>
                <p14:cNvContentPartPr/>
                <p14:nvPr/>
              </p14:nvContentPartPr>
              <p14:xfrm>
                <a:off x="3324927" y="2881865"/>
                <a:ext cx="317880" cy="117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6253A38-BEB7-CB3E-CF4F-1DA27A08E22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16287" y="2873225"/>
                  <a:ext cx="335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D760B0A-78AA-35F1-3A89-4AB8C77E5FE2}"/>
                    </a:ext>
                  </a:extLst>
                </p14:cNvPr>
                <p14:cNvContentPartPr/>
                <p14:nvPr/>
              </p14:nvContentPartPr>
              <p14:xfrm>
                <a:off x="753447" y="3202265"/>
                <a:ext cx="325440" cy="179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D760B0A-78AA-35F1-3A89-4AB8C77E5FE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44447" y="3193265"/>
                  <a:ext cx="343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9C2527A-5475-5B19-A7C8-F3E705610BD4}"/>
                    </a:ext>
                  </a:extLst>
                </p14:cNvPr>
                <p14:cNvContentPartPr/>
                <p14:nvPr/>
              </p14:nvContentPartPr>
              <p14:xfrm>
                <a:off x="910767" y="3237545"/>
                <a:ext cx="64800" cy="131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9C2527A-5475-5B19-A7C8-F3E705610B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2127" y="3228905"/>
                  <a:ext cx="82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3F36E60-D550-C1C3-1742-DA1D9FD94692}"/>
                    </a:ext>
                  </a:extLst>
                </p14:cNvPr>
                <p14:cNvContentPartPr/>
                <p14:nvPr/>
              </p14:nvContentPartPr>
              <p14:xfrm>
                <a:off x="1032087" y="3229985"/>
                <a:ext cx="80640" cy="1598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3F36E60-D550-C1C3-1742-DA1D9FD9469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23087" y="3221345"/>
                  <a:ext cx="9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7EEA23-2E6B-2D4E-9166-F6A7AEFCA2D2}"/>
                    </a:ext>
                  </a:extLst>
                </p14:cNvPr>
                <p14:cNvContentPartPr/>
                <p14:nvPr/>
              </p14:nvContentPartPr>
              <p14:xfrm>
                <a:off x="1373727" y="3192545"/>
                <a:ext cx="45720" cy="180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7EEA23-2E6B-2D4E-9166-F6A7AEFCA2D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364727" y="3183905"/>
                  <a:ext cx="63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0030B90-8E03-71FC-A477-3728F20C8FCA}"/>
                    </a:ext>
                  </a:extLst>
                </p14:cNvPr>
                <p14:cNvContentPartPr/>
                <p14:nvPr/>
              </p14:nvContentPartPr>
              <p14:xfrm>
                <a:off x="1293087" y="3183185"/>
                <a:ext cx="195840" cy="115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0030B90-8E03-71FC-A477-3728F20C8FC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284447" y="3174545"/>
                  <a:ext cx="213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9BEC169-9FB2-FEFE-A5C8-4A3DBDD887C7}"/>
                    </a:ext>
                  </a:extLst>
                </p14:cNvPr>
                <p14:cNvContentPartPr/>
                <p14:nvPr/>
              </p14:nvContentPartPr>
              <p14:xfrm>
                <a:off x="1523127" y="3256985"/>
                <a:ext cx="409680" cy="115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9BEC169-9FB2-FEFE-A5C8-4A3DBDD887C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14487" y="3247985"/>
                  <a:ext cx="427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3A1E40D-6D52-D9CB-5FD0-EA17AA2C3D27}"/>
                    </a:ext>
                  </a:extLst>
                </p14:cNvPr>
                <p14:cNvContentPartPr/>
                <p14:nvPr/>
              </p14:nvContentPartPr>
              <p14:xfrm>
                <a:off x="1886727" y="3187865"/>
                <a:ext cx="21600" cy="2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3A1E40D-6D52-D9CB-5FD0-EA17AA2C3D2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877727" y="3178865"/>
                  <a:ext cx="3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679DDDD-B2FD-BF44-1D9A-2C6C5FF67B6F}"/>
                    </a:ext>
                  </a:extLst>
                </p14:cNvPr>
                <p14:cNvContentPartPr/>
                <p14:nvPr/>
              </p14:nvContentPartPr>
              <p14:xfrm>
                <a:off x="1979967" y="3261305"/>
                <a:ext cx="304560" cy="103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679DDDD-B2FD-BF44-1D9A-2C6C5FF67B6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971327" y="3252665"/>
                  <a:ext cx="322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8EE65C7-BC51-9DC9-432A-C29DA7BD840B}"/>
                    </a:ext>
                  </a:extLst>
                </p14:cNvPr>
                <p14:cNvContentPartPr/>
                <p14:nvPr/>
              </p14:nvContentPartPr>
              <p14:xfrm>
                <a:off x="2480007" y="3157985"/>
                <a:ext cx="393480" cy="2023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8EE65C7-BC51-9DC9-432A-C29DA7BD840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471007" y="3149345"/>
                  <a:ext cx="41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C057AF7-5FAA-5D22-9E18-457FE8F06E0E}"/>
                    </a:ext>
                  </a:extLst>
                </p14:cNvPr>
                <p14:cNvContentPartPr/>
                <p14:nvPr/>
              </p14:nvContentPartPr>
              <p14:xfrm>
                <a:off x="2748207" y="3151865"/>
                <a:ext cx="13320" cy="4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C057AF7-5FAA-5D22-9E18-457FE8F06E0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39567" y="3142865"/>
                  <a:ext cx="30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B1301C1-B8EA-DBE4-3D71-131D618189EC}"/>
                    </a:ext>
                  </a:extLst>
                </p14:cNvPr>
                <p14:cNvContentPartPr/>
                <p14:nvPr/>
              </p14:nvContentPartPr>
              <p14:xfrm>
                <a:off x="2969247" y="3214505"/>
                <a:ext cx="361080" cy="138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B1301C1-B8EA-DBE4-3D71-131D618189E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60247" y="3205865"/>
                  <a:ext cx="378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127F29A-05C0-F393-E40A-EF603ECB84DA}"/>
                    </a:ext>
                  </a:extLst>
                </p14:cNvPr>
                <p14:cNvContentPartPr/>
                <p14:nvPr/>
              </p14:nvContentPartPr>
              <p14:xfrm>
                <a:off x="3272007" y="3154385"/>
                <a:ext cx="52920" cy="40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127F29A-05C0-F393-E40A-EF603ECB84D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263367" y="3145385"/>
                  <a:ext cx="7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EC31889-02F5-BB2C-F45F-A97AF8B87136}"/>
                    </a:ext>
                  </a:extLst>
                </p14:cNvPr>
                <p14:cNvContentPartPr/>
                <p14:nvPr/>
              </p14:nvContentPartPr>
              <p14:xfrm>
                <a:off x="3380727" y="3182465"/>
                <a:ext cx="344520" cy="134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EC31889-02F5-BB2C-F45F-A97AF8B8713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71727" y="3173825"/>
                  <a:ext cx="36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14F87F8-5DA5-1C70-DEC3-0A2282804E8D}"/>
                    </a:ext>
                  </a:extLst>
                </p14:cNvPr>
                <p14:cNvContentPartPr/>
                <p14:nvPr/>
              </p14:nvContentPartPr>
              <p14:xfrm>
                <a:off x="3709047" y="3133145"/>
                <a:ext cx="12600" cy="2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14F87F8-5DA5-1C70-DEC3-0A2282804E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700407" y="3124145"/>
                  <a:ext cx="30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1F0F247-CC4F-53E0-2B28-7D5F9707B7CF}"/>
                    </a:ext>
                  </a:extLst>
                </p14:cNvPr>
                <p14:cNvContentPartPr/>
                <p14:nvPr/>
              </p14:nvContentPartPr>
              <p14:xfrm>
                <a:off x="3769527" y="3186065"/>
                <a:ext cx="481680" cy="246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1F0F247-CC4F-53E0-2B28-7D5F9707B7C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760527" y="3177065"/>
                  <a:ext cx="499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6433D8A-BB1F-36D4-BF1D-AA873DB8D6BC}"/>
                    </a:ext>
                  </a:extLst>
                </p14:cNvPr>
                <p14:cNvContentPartPr/>
                <p14:nvPr/>
              </p14:nvContentPartPr>
              <p14:xfrm>
                <a:off x="4352367" y="3116945"/>
                <a:ext cx="130320" cy="190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6433D8A-BB1F-36D4-BF1D-AA873DB8D6B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343367" y="3107945"/>
                  <a:ext cx="14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F5823F3-B1AD-B204-2B5C-59D419D03416}"/>
                    </a:ext>
                  </a:extLst>
                </p14:cNvPr>
                <p14:cNvContentPartPr/>
                <p14:nvPr/>
              </p14:nvContentPartPr>
              <p14:xfrm>
                <a:off x="4492767" y="3208745"/>
                <a:ext cx="256680" cy="106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F5823F3-B1AD-B204-2B5C-59D419D0341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483767" y="3200105"/>
                  <a:ext cx="27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C7E2E0D-1DFE-4F41-C3FA-A1A6D1A87526}"/>
                    </a:ext>
                  </a:extLst>
                </p14:cNvPr>
                <p14:cNvContentPartPr/>
                <p14:nvPr/>
              </p14:nvContentPartPr>
              <p14:xfrm>
                <a:off x="4772847" y="3155465"/>
                <a:ext cx="17280" cy="52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C7E2E0D-1DFE-4F41-C3FA-A1A6D1A8752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64207" y="3146465"/>
                  <a:ext cx="34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79240D6-72CB-20CC-5DD8-48FDC6E8E4D3}"/>
                    </a:ext>
                  </a:extLst>
                </p14:cNvPr>
                <p14:cNvContentPartPr/>
                <p14:nvPr/>
              </p14:nvContentPartPr>
              <p14:xfrm>
                <a:off x="4792287" y="3211985"/>
                <a:ext cx="101880" cy="134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79240D6-72CB-20CC-5DD8-48FDC6E8E4D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783287" y="3203345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B9A1E1D-36DA-3C43-9B02-5DE9376C7944}"/>
                    </a:ext>
                  </a:extLst>
                </p14:cNvPr>
                <p14:cNvContentPartPr/>
                <p14:nvPr/>
              </p14:nvContentPartPr>
              <p14:xfrm>
                <a:off x="4893807" y="3223145"/>
                <a:ext cx="220680" cy="78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B9A1E1D-36DA-3C43-9B02-5DE9376C794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884807" y="3214505"/>
                  <a:ext cx="238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86E36FB-800F-0453-1F86-121173AB16E0}"/>
                    </a:ext>
                  </a:extLst>
                </p14:cNvPr>
                <p14:cNvContentPartPr/>
                <p14:nvPr/>
              </p14:nvContentPartPr>
              <p14:xfrm>
                <a:off x="5318607" y="3251225"/>
                <a:ext cx="263520" cy="745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86E36FB-800F-0453-1F86-121173AB16E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309607" y="3242585"/>
                  <a:ext cx="281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3A50E5C-9258-113D-28A2-B551149013E7}"/>
                    </a:ext>
                  </a:extLst>
                </p14:cNvPr>
                <p14:cNvContentPartPr/>
                <p14:nvPr/>
              </p14:nvContentPartPr>
              <p14:xfrm>
                <a:off x="5819367" y="3162305"/>
                <a:ext cx="413640" cy="144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3A50E5C-9258-113D-28A2-B551149013E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810727" y="3153305"/>
                  <a:ext cx="431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3DFDD08-4895-1ECF-1620-543EE809EDA0}"/>
                    </a:ext>
                  </a:extLst>
                </p14:cNvPr>
                <p14:cNvContentPartPr/>
                <p14:nvPr/>
              </p14:nvContentPartPr>
              <p14:xfrm>
                <a:off x="6357567" y="3133505"/>
                <a:ext cx="189000" cy="1882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3DFDD08-4895-1ECF-1620-543EE809EDA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48927" y="3124505"/>
                  <a:ext cx="206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63631FF-DB97-564C-F91E-8EB7DF19F990}"/>
                    </a:ext>
                  </a:extLst>
                </p14:cNvPr>
                <p14:cNvContentPartPr/>
                <p14:nvPr/>
              </p14:nvContentPartPr>
              <p14:xfrm>
                <a:off x="6542247" y="3065105"/>
                <a:ext cx="410400" cy="260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63631FF-DB97-564C-F91E-8EB7DF19F99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533247" y="3056105"/>
                  <a:ext cx="428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1085503-631A-4A8D-D88A-FF8710E1BF9D}"/>
                    </a:ext>
                  </a:extLst>
                </p14:cNvPr>
                <p14:cNvContentPartPr/>
                <p14:nvPr/>
              </p14:nvContentPartPr>
              <p14:xfrm>
                <a:off x="7142367" y="3161585"/>
                <a:ext cx="196920" cy="258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1085503-631A-4A8D-D88A-FF8710E1BF9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33727" y="3152585"/>
                  <a:ext cx="214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8B676AC-44A2-D30C-E75B-CDF3B81EF9BD}"/>
                    </a:ext>
                  </a:extLst>
                </p14:cNvPr>
                <p14:cNvContentPartPr/>
                <p14:nvPr/>
              </p14:nvContentPartPr>
              <p14:xfrm>
                <a:off x="7372767" y="3019025"/>
                <a:ext cx="80640" cy="206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8B676AC-44A2-D30C-E75B-CDF3B81EF9B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364127" y="3010025"/>
                  <a:ext cx="98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59AED1D-D1AB-54C6-89FC-2395444B1663}"/>
                    </a:ext>
                  </a:extLst>
                </p14:cNvPr>
                <p14:cNvContentPartPr/>
                <p14:nvPr/>
              </p14:nvContentPartPr>
              <p14:xfrm>
                <a:off x="7513527" y="3148265"/>
                <a:ext cx="251640" cy="846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59AED1D-D1AB-54C6-89FC-2395444B166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504527" y="3139265"/>
                  <a:ext cx="26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B84F1A0-1F17-066E-FC68-F3694DA7F9DC}"/>
                    </a:ext>
                  </a:extLst>
                </p14:cNvPr>
                <p14:cNvContentPartPr/>
                <p14:nvPr/>
              </p14:nvContentPartPr>
              <p14:xfrm>
                <a:off x="7830687" y="2988785"/>
                <a:ext cx="73800" cy="3207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B84F1A0-1F17-066E-FC68-F3694DA7F9D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22047" y="2979785"/>
                  <a:ext cx="9144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BE12318C-4BEA-042E-1AB8-3B547CA92617}"/>
                  </a:ext>
                </a:extLst>
              </p14:cNvPr>
              <p14:cNvContentPartPr/>
              <p14:nvPr/>
            </p14:nvContentPartPr>
            <p14:xfrm>
              <a:off x="3115047" y="6255425"/>
              <a:ext cx="554400" cy="4467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BE12318C-4BEA-042E-1AB8-3B547CA92617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3106047" y="6246785"/>
                <a:ext cx="572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E6ED796B-1D0D-6F05-BC8F-155B76DBD46C}"/>
                  </a:ext>
                </a:extLst>
              </p14:cNvPr>
              <p14:cNvContentPartPr/>
              <p14:nvPr/>
            </p14:nvContentPartPr>
            <p14:xfrm>
              <a:off x="4432647" y="4926305"/>
              <a:ext cx="72720" cy="633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E6ED796B-1D0D-6F05-BC8F-155B76DBD46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4424007" y="4917305"/>
                <a:ext cx="903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1C5FB15-68FD-BB62-C030-9AFF80B7C0B9}"/>
                  </a:ext>
                </a:extLst>
              </p14:cNvPr>
              <p14:cNvContentPartPr/>
              <p14:nvPr/>
            </p14:nvContentPartPr>
            <p14:xfrm>
              <a:off x="3903447" y="6247145"/>
              <a:ext cx="996120" cy="5450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1C5FB15-68FD-BB62-C030-9AFF80B7C0B9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894447" y="6238505"/>
                <a:ext cx="10137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DD2CD805-05D0-8534-431E-E2E2AC8A9100}"/>
                  </a:ext>
                </a:extLst>
              </p14:cNvPr>
              <p14:cNvContentPartPr/>
              <p14:nvPr/>
            </p14:nvContentPartPr>
            <p14:xfrm>
              <a:off x="972687" y="4314305"/>
              <a:ext cx="539280" cy="95436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DD2CD805-05D0-8534-431E-E2E2AC8A910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963687" y="4305305"/>
                <a:ext cx="556920" cy="9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1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700" dirty="0" err="1">
                <a:solidFill>
                  <a:sysClr val="windowText" lastClr="000000"/>
                </a:solidFill>
              </a:rPr>
              <a:t>Monopolitische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Konkurrenz</a:t>
            </a:r>
            <a:r>
              <a:rPr lang="en-US" sz="2700" dirty="0">
                <a:solidFill>
                  <a:sysClr val="windowText" lastClr="000000"/>
                </a:solidFill>
              </a:rPr>
              <a:t> vs </a:t>
            </a:r>
            <a:r>
              <a:rPr lang="en-US" sz="2700" dirty="0" err="1">
                <a:solidFill>
                  <a:sysClr val="windowText" lastClr="000000"/>
                </a:solidFill>
              </a:rPr>
              <a:t>komparative</a:t>
            </a:r>
            <a:r>
              <a:rPr lang="en-US" sz="2700" dirty="0">
                <a:solidFill>
                  <a:sysClr val="windowText" lastClr="000000"/>
                </a:solidFill>
              </a:rPr>
              <a:t> </a:t>
            </a:r>
            <a:r>
              <a:rPr lang="en-US" sz="2700" dirty="0" err="1">
                <a:solidFill>
                  <a:sysClr val="windowText" lastClr="000000"/>
                </a:solidFill>
              </a:rPr>
              <a:t>Kostenvorteile</a:t>
            </a:r>
            <a:endParaRPr lang="en-US" sz="27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573505" y="523891"/>
            <a:ext cx="9959788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</a:t>
            </a:r>
            <a:r>
              <a:rPr lang="en-US" sz="2400" dirty="0" err="1"/>
              <a:t>meistens</a:t>
            </a:r>
            <a:r>
              <a:rPr lang="en-US" sz="2400" dirty="0"/>
              <a:t> auf </a:t>
            </a:r>
            <a:r>
              <a:rPr lang="en-US" sz="2400" dirty="0" err="1"/>
              <a:t>komparativen</a:t>
            </a:r>
            <a:r>
              <a:rPr lang="en-US" sz="2400" dirty="0"/>
              <a:t> </a:t>
            </a:r>
            <a:r>
              <a:rPr lang="en-US" sz="2400" dirty="0" err="1"/>
              <a:t>Kostenvorteilen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Spezialisierung</a:t>
            </a:r>
            <a:r>
              <a:rPr lang="en-US" sz="2400" dirty="0"/>
              <a:t> der Länder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Branchen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Bekleidung</a:t>
            </a:r>
            <a:r>
              <a:rPr lang="en-US" sz="2400" dirty="0"/>
              <a:t> vs </a:t>
            </a:r>
            <a:r>
              <a:rPr lang="en-US" sz="2400" dirty="0" err="1"/>
              <a:t>Maschinenbau</a:t>
            </a:r>
            <a:r>
              <a:rPr lang="en-US" sz="2400" dirty="0"/>
              <a:t> (Deutschland/China)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Intra-</a:t>
            </a:r>
            <a:r>
              <a:rPr lang="en-US" sz="2400" b="1" dirty="0" err="1"/>
              <a:t>industrieller</a:t>
            </a:r>
            <a:r>
              <a:rPr lang="en-US" sz="2400" b="1" dirty="0"/>
              <a:t> Handel: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Basiert</a:t>
            </a:r>
            <a:r>
              <a:rPr lang="en-US" sz="2400" dirty="0"/>
              <a:t> auf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Skalenerträgen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Austausch</a:t>
            </a:r>
            <a:r>
              <a:rPr lang="en-US" sz="2400" dirty="0"/>
              <a:t> von </a:t>
            </a:r>
            <a:r>
              <a:rPr lang="en-US" sz="2400" dirty="0" err="1"/>
              <a:t>Produktvarianten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 </a:t>
            </a:r>
            <a:r>
              <a:rPr lang="en-US" sz="2400" dirty="0" err="1"/>
              <a:t>Richtung</a:t>
            </a:r>
            <a:r>
              <a:rPr lang="en-US" sz="2400" dirty="0"/>
              <a:t> der </a:t>
            </a:r>
            <a:r>
              <a:rPr lang="en-US" sz="2400" dirty="0" err="1"/>
              <a:t>unterschiedlichen</a:t>
            </a:r>
            <a:r>
              <a:rPr lang="en-US" sz="2400" dirty="0"/>
              <a:t> </a:t>
            </a:r>
            <a:r>
              <a:rPr lang="en-US" sz="2400" dirty="0" err="1"/>
              <a:t>Güterströme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festgelegt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z.B</a:t>
            </a:r>
            <a:r>
              <a:rPr lang="en-US" sz="2400" dirty="0"/>
              <a:t>. </a:t>
            </a:r>
            <a:r>
              <a:rPr lang="en-US" sz="2400" dirty="0" err="1"/>
              <a:t>Automobilindustrie</a:t>
            </a:r>
            <a:r>
              <a:rPr lang="en-US" sz="2400" dirty="0"/>
              <a:t> (Deutschland/Japan)</a:t>
            </a: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699AFE-30A1-45F2-91C1-B49FFEA6A04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4D8E0A0-9431-443C-19CC-1D31BD4CD81C}"/>
                  </a:ext>
                </a:extLst>
              </p14:cNvPr>
              <p14:cNvContentPartPr/>
              <p14:nvPr/>
            </p14:nvContentPartPr>
            <p14:xfrm>
              <a:off x="3886167" y="1226225"/>
              <a:ext cx="4200840" cy="49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4D8E0A0-9431-443C-19CC-1D31BD4CD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7167" y="1217585"/>
                <a:ext cx="4218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2F14A99-A96D-798E-85F5-F8C52C5E7368}"/>
                  </a:ext>
                </a:extLst>
              </p14:cNvPr>
              <p14:cNvContentPartPr/>
              <p14:nvPr/>
            </p14:nvContentPartPr>
            <p14:xfrm>
              <a:off x="3886887" y="1668665"/>
              <a:ext cx="2800440" cy="63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2F14A99-A96D-798E-85F5-F8C52C5E73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8247" y="1659665"/>
                <a:ext cx="2818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E34A67C-912E-3F1D-C0A4-A79B9A03D8D1}"/>
                  </a:ext>
                </a:extLst>
              </p14:cNvPr>
              <p14:cNvContentPartPr/>
              <p14:nvPr/>
            </p14:nvContentPartPr>
            <p14:xfrm>
              <a:off x="1666407" y="2360585"/>
              <a:ext cx="6447240" cy="145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E34A67C-912E-3F1D-C0A4-A79B9A03D8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7407" y="2351945"/>
                <a:ext cx="6464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E671415-0438-42C0-5041-E5FF12519376}"/>
                  </a:ext>
                </a:extLst>
              </p14:cNvPr>
              <p14:cNvContentPartPr/>
              <p14:nvPr/>
            </p14:nvContentPartPr>
            <p14:xfrm>
              <a:off x="1936047" y="3434825"/>
              <a:ext cx="4164840" cy="76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E671415-0438-42C0-5041-E5FF125193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7407" y="3426185"/>
                <a:ext cx="4182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9FE36C2-5C0D-7D9E-9AFC-E36E409EC03B}"/>
                  </a:ext>
                </a:extLst>
              </p14:cNvPr>
              <p14:cNvContentPartPr/>
              <p14:nvPr/>
            </p14:nvContentPartPr>
            <p14:xfrm>
              <a:off x="1524567" y="3857825"/>
              <a:ext cx="4179600" cy="565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9FE36C2-5C0D-7D9E-9AFC-E36E409EC0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5567" y="3848825"/>
                <a:ext cx="419724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045F556-EDCE-EEF1-96E0-1BA37B07C251}"/>
              </a:ext>
            </a:extLst>
          </p:cNvPr>
          <p:cNvGrpSpPr/>
          <p:nvPr/>
        </p:nvGrpSpPr>
        <p:grpSpPr>
          <a:xfrm>
            <a:off x="1890687" y="4565945"/>
            <a:ext cx="2379240" cy="346320"/>
            <a:chOff x="1890687" y="4565945"/>
            <a:chExt cx="23792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797DA0C-FA98-341F-B1A8-2C20D7476B2A}"/>
                    </a:ext>
                  </a:extLst>
                </p14:cNvPr>
                <p14:cNvContentPartPr/>
                <p14:nvPr/>
              </p14:nvContentPartPr>
              <p14:xfrm>
                <a:off x="2012007" y="4682945"/>
                <a:ext cx="50760" cy="229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797DA0C-FA98-341F-B1A8-2C20D7476B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03007" y="4674305"/>
                  <a:ext cx="68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1E77A38-05D3-0303-FC09-27A2B1B73FE2}"/>
                    </a:ext>
                  </a:extLst>
                </p14:cNvPr>
                <p14:cNvContentPartPr/>
                <p14:nvPr/>
              </p14:nvContentPartPr>
              <p14:xfrm>
                <a:off x="1890687" y="4638665"/>
                <a:ext cx="232920" cy="122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1E77A38-05D3-0303-FC09-27A2B1B73F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82047" y="4629665"/>
                  <a:ext cx="250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4B42FC2-3508-F17C-4AC7-76300C9A8378}"/>
                    </a:ext>
                  </a:extLst>
                </p14:cNvPr>
                <p14:cNvContentPartPr/>
                <p14:nvPr/>
              </p14:nvContentPartPr>
              <p14:xfrm>
                <a:off x="2160687" y="4625705"/>
                <a:ext cx="93960" cy="241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4B42FC2-3508-F17C-4AC7-76300C9A83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1687" y="4617065"/>
                  <a:ext cx="111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553FF5-2FA7-DFDE-B54A-D295B18AE585}"/>
                    </a:ext>
                  </a:extLst>
                </p14:cNvPr>
                <p14:cNvContentPartPr/>
                <p14:nvPr/>
              </p14:nvContentPartPr>
              <p14:xfrm>
                <a:off x="2339967" y="4768265"/>
                <a:ext cx="88200" cy="109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553FF5-2FA7-DFDE-B54A-D295B18AE58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30967" y="4759625"/>
                  <a:ext cx="10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752A366-09C5-4AEA-4537-07260A4290FB}"/>
                    </a:ext>
                  </a:extLst>
                </p14:cNvPr>
                <p14:cNvContentPartPr/>
                <p14:nvPr/>
              </p14:nvContentPartPr>
              <p14:xfrm>
                <a:off x="2479287" y="4766825"/>
                <a:ext cx="273240" cy="110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752A366-09C5-4AEA-4537-07260A4290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70647" y="4758185"/>
                  <a:ext cx="29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5D52D65-15C1-5849-2BAD-AAB8C9DAE3B2}"/>
                    </a:ext>
                  </a:extLst>
                </p14:cNvPr>
                <p14:cNvContentPartPr/>
                <p14:nvPr/>
              </p14:nvContentPartPr>
              <p14:xfrm>
                <a:off x="2849007" y="4779425"/>
                <a:ext cx="174600" cy="109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5D52D65-15C1-5849-2BAD-AAB8C9DAE3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40367" y="4770785"/>
                  <a:ext cx="192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BD5652-50EF-5D7A-2230-8F57BFA57B78}"/>
                    </a:ext>
                  </a:extLst>
                </p14:cNvPr>
                <p14:cNvContentPartPr/>
                <p14:nvPr/>
              </p14:nvContentPartPr>
              <p14:xfrm>
                <a:off x="3127647" y="4786265"/>
                <a:ext cx="206640" cy="62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BD5652-50EF-5D7A-2230-8F57BFA57B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18647" y="4777625"/>
                  <a:ext cx="224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6E360F1-4892-44A9-6DC7-AFE7801024B4}"/>
                    </a:ext>
                  </a:extLst>
                </p14:cNvPr>
                <p14:cNvContentPartPr/>
                <p14:nvPr/>
              </p14:nvContentPartPr>
              <p14:xfrm>
                <a:off x="3275247" y="4684745"/>
                <a:ext cx="40680" cy="49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6E360F1-4892-44A9-6DC7-AFE7801024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66247" y="4675745"/>
                  <a:ext cx="58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53FED47-4CE0-1F36-F6D6-D1A167353FCB}"/>
                    </a:ext>
                  </a:extLst>
                </p14:cNvPr>
                <p14:cNvContentPartPr/>
                <p14:nvPr/>
              </p14:nvContentPartPr>
              <p14:xfrm>
                <a:off x="3399447" y="4701665"/>
                <a:ext cx="275040" cy="119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53FED47-4CE0-1F36-F6D6-D1A167353FC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90447" y="4692665"/>
                  <a:ext cx="292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4C104F-964E-825A-B9A0-1AF67B03E690}"/>
                    </a:ext>
                  </a:extLst>
                </p14:cNvPr>
                <p14:cNvContentPartPr/>
                <p14:nvPr/>
              </p14:nvContentPartPr>
              <p14:xfrm>
                <a:off x="3737127" y="4758545"/>
                <a:ext cx="108000" cy="107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4C104F-964E-825A-B9A0-1AF67B03E6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28487" y="4749905"/>
                  <a:ext cx="125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C6533DE-DD20-C3BB-7C51-1E5BC9D3A544}"/>
                    </a:ext>
                  </a:extLst>
                </p14:cNvPr>
                <p14:cNvContentPartPr/>
                <p14:nvPr/>
              </p14:nvContentPartPr>
              <p14:xfrm>
                <a:off x="3846927" y="4619225"/>
                <a:ext cx="423000" cy="196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C6533DE-DD20-C3BB-7C51-1E5BC9D3A5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37927" y="4610225"/>
                  <a:ext cx="440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045B35-EE3B-4F3A-D762-8024ADEC709D}"/>
                    </a:ext>
                  </a:extLst>
                </p14:cNvPr>
                <p14:cNvContentPartPr/>
                <p14:nvPr/>
              </p14:nvContentPartPr>
              <p14:xfrm>
                <a:off x="4123767" y="4565945"/>
                <a:ext cx="27360" cy="5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045B35-EE3B-4F3A-D762-8024ADEC70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15127" y="4557305"/>
                  <a:ext cx="4500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9358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5853" y="842092"/>
            <a:ext cx="8185276" cy="1669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Spezialisierte Anbieter</a:t>
            </a:r>
            <a:r>
              <a:rPr lang="de-DE" sz="2400" b="1" dirty="0"/>
              <a:t> 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vielen Branchen erfordert die Produktion den Einsatz hoch spezialisierter Geräte oder unterstützender Dienstleistungen.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952805" y="2616362"/>
            <a:ext cx="6008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Der von einem einzelnen Unternehmen gebotene Markt ist zu klein, um deren Anbietern das Überleben zu sichern.</a:t>
            </a:r>
          </a:p>
        </p:txBody>
      </p:sp>
      <p:sp>
        <p:nvSpPr>
          <p:cNvPr id="3" name="Rechteck 2"/>
          <p:cNvSpPr/>
          <p:nvPr/>
        </p:nvSpPr>
        <p:spPr>
          <a:xfrm>
            <a:off x="1684322" y="4061838"/>
            <a:ext cx="7005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Ein geografisch konzentriertes Branchencluster führt viele Unternehmen zusammen, die gemeinsam einen großen Markt bilden.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344B57-87E1-4A5D-80AC-16BEB6C7758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BF87093-6669-B308-91B6-31A577CDCFD4}"/>
                  </a:ext>
                </a:extLst>
              </p14:cNvPr>
              <p14:cNvContentPartPr/>
              <p14:nvPr/>
            </p14:nvContentPartPr>
            <p14:xfrm>
              <a:off x="300567" y="1246745"/>
              <a:ext cx="3070800" cy="119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BF87093-6669-B308-91B6-31A577CDCF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567" y="1237745"/>
                <a:ext cx="3088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6FF854B-5112-8FF9-6283-EEEB177B6598}"/>
                  </a:ext>
                </a:extLst>
              </p14:cNvPr>
              <p14:cNvContentPartPr/>
              <p14:nvPr/>
            </p14:nvContentPartPr>
            <p14:xfrm>
              <a:off x="405687" y="2399825"/>
              <a:ext cx="2640960" cy="151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6FF854B-5112-8FF9-6283-EEEB177B65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047" y="2391185"/>
                <a:ext cx="2658600" cy="1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0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1524000" y="836712"/>
            <a:ext cx="9144000" cy="18688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/>
              <a:t>Arbeitskräfte-Pooling</a:t>
            </a:r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In einem Unternehmenscluster kann einen Pool hoch qualifizierter Arbeitskräfte für genau diesen Produktionssektor entstehen.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2284207" y="29291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400" dirty="0"/>
              <a:t>Vorteil für: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2304023" y="36153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Produzenten</a:t>
            </a:r>
            <a:r>
              <a:rPr lang="de-DE" sz="2400" dirty="0"/>
              <a:t>: die Wahrscheinlichkeit von Arbeitskräftemangel wird gesenkt.</a:t>
            </a:r>
          </a:p>
        </p:txBody>
      </p:sp>
      <p:sp>
        <p:nvSpPr>
          <p:cNvPr id="6" name="Rechteck 5"/>
          <p:cNvSpPr/>
          <p:nvPr/>
        </p:nvSpPr>
        <p:spPr>
          <a:xfrm>
            <a:off x="2304023" y="45526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u="sng" dirty="0"/>
              <a:t>die Arbeitnehmer</a:t>
            </a:r>
            <a:r>
              <a:rPr lang="de-DE" sz="2400" dirty="0"/>
              <a:t>: das Risiko der Arbeitslosigkeit nimmt ab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9447C2-2062-409D-83CF-618DBF00E69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3FF88E1-E601-A16B-2D6C-7866F5C6BDCD}"/>
                  </a:ext>
                </a:extLst>
              </p14:cNvPr>
              <p14:cNvContentPartPr/>
              <p14:nvPr/>
            </p14:nvContentPartPr>
            <p14:xfrm>
              <a:off x="3825687" y="4374065"/>
              <a:ext cx="2637720" cy="31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3FF88E1-E601-A16B-2D6C-7866F5C6B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7047" y="4365065"/>
                <a:ext cx="2655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3804FD6-76F9-95DC-C85F-957B9235168C}"/>
                  </a:ext>
                </a:extLst>
              </p14:cNvPr>
              <p14:cNvContentPartPr/>
              <p14:nvPr/>
            </p14:nvContentPartPr>
            <p14:xfrm>
              <a:off x="3149247" y="5295305"/>
              <a:ext cx="1926720" cy="111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3804FD6-76F9-95DC-C85F-957B923516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0247" y="5286305"/>
                <a:ext cx="194436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128947" y="110939"/>
            <a:ext cx="7552944" cy="4638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400" b="1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Gefangenendilemma – Allgemeine Beispiele</a:t>
            </a:r>
          </a:p>
        </p:txBody>
      </p:sp>
      <p:sp>
        <p:nvSpPr>
          <p:cNvPr id="7" name="Freihandform 2">
            <a:extLst>
              <a:ext uri="{FF2B5EF4-FFF2-40B4-BE49-F238E27FC236}">
                <a16:creationId xmlns:a16="http://schemas.microsoft.com/office/drawing/2014/main" id="{9F241527-9942-425D-A0D0-E76F7DE2E473}"/>
              </a:ext>
            </a:extLst>
          </p:cNvPr>
          <p:cNvSpPr/>
          <p:nvPr/>
        </p:nvSpPr>
        <p:spPr>
          <a:xfrm>
            <a:off x="347371" y="660421"/>
            <a:ext cx="11134646" cy="54714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noAutofit/>
          </a:bodyPr>
          <a:lstStyle/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dirty="0">
                <a:solidFill>
                  <a:srgbClr val="000000"/>
                </a:solidFill>
                <a:latin typeface="Times New Roman" pitchFamily="18"/>
              </a:rPr>
              <a:t>Klopapier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Schleppt der eine 24 Packen Klopapier aus dem Supermarkt, wird sein Nachbar, aus Angst sich nicht mehr den Hintern abputzen zu können dies auch tun.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Beide sitzen bis Ende des Jahres auf einem Haufen Klopapier und können nicht mehr durch Ihren Flur laufen</a:t>
            </a:r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hlinkClick r:id="rId3"/>
              </a:rPr>
              <a:t>https://www.youtube.com/watch?time_continue=22&amp;v=wA4KS546rZo&amp;feature=emb_logo</a:t>
            </a:r>
            <a:endParaRPr lang="de-DE" sz="2000" dirty="0"/>
          </a:p>
          <a:p>
            <a:pPr marL="1257300" lvl="2" indent="-342900">
              <a:buFont typeface="Wingdings" panose="05000000000000000000" pitchFamily="2" charset="2"/>
              <a:buChar char="Ø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Eine hervorragendes Anwendungsbeispiel, wie man mit dem spieltheoretischen Verständnis des Gefangenendilemmas Geld verdienen kann, findet sich  bei der englischen </a:t>
            </a:r>
            <a:r>
              <a:rPr lang="de-DE" sz="2000" dirty="0" err="1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Gameschow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 Golden Balls</a:t>
            </a:r>
          </a:p>
          <a:p>
            <a:pPr lvl="2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</a:rPr>
              <a:t>		</a:t>
            </a:r>
            <a:r>
              <a:rPr lang="de-DE" sz="2000" dirty="0"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Lohit Hindi" pitchFamily="2"/>
                <a:hlinkClick r:id="rId4"/>
              </a:rPr>
              <a:t>https://www.youtube.com/watch?v=S0qjK3TWZE8</a:t>
            </a:r>
            <a:endParaRPr lang="de-DE" sz="2000" dirty="0">
              <a:solidFill>
                <a:srgbClr val="000000"/>
              </a:solidFill>
              <a:latin typeface="Times New Roman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66C56B-64CC-49B0-93F6-74525A94A2F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FB45CD3-281C-A110-F9D8-DFF84EC66DB3}"/>
                  </a:ext>
                </a:extLst>
              </p14:cNvPr>
              <p14:cNvContentPartPr/>
              <p14:nvPr/>
            </p14:nvContentPartPr>
            <p14:xfrm>
              <a:off x="1439607" y="2685142"/>
              <a:ext cx="9807480" cy="5608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FB45CD3-281C-A110-F9D8-DFF84EC66D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0607" y="2676142"/>
                <a:ext cx="982512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8D6D978-D6D0-FF3D-478B-28AA519FBBEF}"/>
                  </a:ext>
                </a:extLst>
              </p14:cNvPr>
              <p14:cNvContentPartPr/>
              <p14:nvPr/>
            </p14:nvContentPartPr>
            <p14:xfrm>
              <a:off x="1551927" y="3774142"/>
              <a:ext cx="6697440" cy="1020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8D6D978-D6D0-FF3D-478B-28AA519FBB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2927" y="3765502"/>
                <a:ext cx="6715080" cy="10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12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Gründe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für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7352" y="713399"/>
            <a:ext cx="11874648" cy="2212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800" b="1" dirty="0" err="1"/>
              <a:t>Wissensexternalitäten</a:t>
            </a:r>
            <a:endParaRPr lang="de-DE" sz="2800" b="1" dirty="0"/>
          </a:p>
          <a:p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Wissen ist in hoch innovativen Branchen ein wichtiger Produktionsfaktor.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Das Spezialwissen, das über den Erfolg in innovativen Branchen entscheidet, entstammt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u="sng" dirty="0"/>
          </a:p>
          <a:p>
            <a:pPr lvl="1"/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1301200" y="2599538"/>
            <a:ext cx="609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Forschungs- und Entwicklungsarbeit</a:t>
            </a:r>
          </a:p>
        </p:txBody>
      </p:sp>
      <p:sp>
        <p:nvSpPr>
          <p:cNvPr id="3" name="Rechteck 2"/>
          <p:cNvSpPr/>
          <p:nvPr/>
        </p:nvSpPr>
        <p:spPr>
          <a:xfrm>
            <a:off x="2009886" y="3197936"/>
            <a:ext cx="6676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der Analyse der Bauart fremder Produkte</a:t>
            </a:r>
          </a:p>
        </p:txBody>
      </p:sp>
      <p:sp>
        <p:nvSpPr>
          <p:cNvPr id="6" name="Rechteck 5"/>
          <p:cNvSpPr/>
          <p:nvPr/>
        </p:nvSpPr>
        <p:spPr>
          <a:xfrm>
            <a:off x="2719890" y="3826243"/>
            <a:ext cx="856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400" dirty="0"/>
              <a:t>dem informellen Austausch von Informationen und Ideen</a:t>
            </a:r>
          </a:p>
        </p:txBody>
      </p:sp>
      <p:sp>
        <p:nvSpPr>
          <p:cNvPr id="8" name="Rechteck 7"/>
          <p:cNvSpPr/>
          <p:nvPr/>
        </p:nvSpPr>
        <p:spPr>
          <a:xfrm>
            <a:off x="181984" y="5450305"/>
            <a:ext cx="850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e-DE" sz="2400" b="1" dirty="0"/>
              <a:t>Diese Spill-</a:t>
            </a:r>
            <a:r>
              <a:rPr lang="de-DE" sz="2400" b="1" dirty="0" err="1"/>
              <a:t>over</a:t>
            </a:r>
            <a:r>
              <a:rPr lang="de-DE" sz="2400" b="1" dirty="0"/>
              <a:t>-Effekte treten in Clustern mit einer höheren Wahrscheinlichkeit auf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F065294-7E8F-4199-A4EB-81C7D66562D7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720F2DC-36AA-DF86-EDA0-D231B89EAA47}"/>
                  </a:ext>
                </a:extLst>
              </p14:cNvPr>
              <p14:cNvContentPartPr/>
              <p14:nvPr/>
            </p14:nvContentPartPr>
            <p14:xfrm>
              <a:off x="2581167" y="1987625"/>
              <a:ext cx="3104640" cy="155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720F2DC-36AA-DF86-EDA0-D231B89EA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2167" y="1978985"/>
                <a:ext cx="3122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B276D46-40C9-1414-DA4A-DD4E72794755}"/>
                  </a:ext>
                </a:extLst>
              </p14:cNvPr>
              <p14:cNvContentPartPr/>
              <p14:nvPr/>
            </p14:nvContentPartPr>
            <p14:xfrm>
              <a:off x="1548687" y="2572985"/>
              <a:ext cx="1792440" cy="939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B276D46-40C9-1414-DA4A-DD4E727947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9687" y="2563985"/>
                <a:ext cx="1810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E16630B-2BD0-A3F1-0C47-D140B501128F}"/>
                  </a:ext>
                </a:extLst>
              </p14:cNvPr>
              <p14:cNvContentPartPr/>
              <p14:nvPr/>
            </p14:nvContentPartPr>
            <p14:xfrm>
              <a:off x="4434447" y="4144745"/>
              <a:ext cx="6828120" cy="193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E16630B-2BD0-A3F1-0C47-D140B50112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5807" y="4135745"/>
                <a:ext cx="6845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51A27ED-1F09-E332-3CE8-3F4786F7DFC5}"/>
                  </a:ext>
                </a:extLst>
              </p14:cNvPr>
              <p14:cNvContentPartPr/>
              <p14:nvPr/>
            </p14:nvContentPartPr>
            <p14:xfrm>
              <a:off x="1915527" y="5299265"/>
              <a:ext cx="2300400" cy="623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51A27ED-1F09-E332-3CE8-3F4786F7DF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6527" y="5290625"/>
                <a:ext cx="2318040" cy="6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42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876" y="916761"/>
            <a:ext cx="9518766" cy="106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mit umfangreicher Produktion in einer bestimmten Branche hat normalerweise geringe Produktionskosten für das betreffende Gut.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429215" y="1797145"/>
            <a:ext cx="10829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Außenhandel vergrößert den Markt und führt aufgrund von zunehmenden Skalenerträgen zu einem niedrigerem Preis</a:t>
            </a:r>
          </a:p>
        </p:txBody>
      </p:sp>
      <p:sp>
        <p:nvSpPr>
          <p:cNvPr id="3" name="Rechteck 2"/>
          <p:cNvSpPr/>
          <p:nvPr/>
        </p:nvSpPr>
        <p:spPr>
          <a:xfrm>
            <a:off x="1056415" y="3095739"/>
            <a:ext cx="9377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Länder, die in bestimmten Branchen von vorneherein Großproduzenten sind, bleiben dies normalerweise selbst dann, wenn ein anderes Land über das Potenzial verfügt, diese Güter kostengünstiger herzustellen.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A077B5-EAF0-4BDF-85D2-AADCDA8E58A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F910F49-682F-80DE-6BE6-E14ADE6B96CE}"/>
                  </a:ext>
                </a:extLst>
              </p14:cNvPr>
              <p14:cNvContentPartPr/>
              <p14:nvPr/>
            </p14:nvContentPartPr>
            <p14:xfrm>
              <a:off x="8939487" y="3932476"/>
              <a:ext cx="67320" cy="123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F910F49-682F-80DE-6BE6-E14ADE6B96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0487" y="3923476"/>
                <a:ext cx="84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46E5544-452A-9EF1-008E-0C7055BE0AF5}"/>
                  </a:ext>
                </a:extLst>
              </p14:cNvPr>
              <p14:cNvContentPartPr/>
              <p14:nvPr/>
            </p14:nvContentPartPr>
            <p14:xfrm>
              <a:off x="3760527" y="2491036"/>
              <a:ext cx="2428920" cy="1602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46E5544-452A-9EF1-008E-0C7055BE0A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1887" y="2482036"/>
                <a:ext cx="244656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313764" y="708886"/>
            <a:ext cx="2805954" cy="5093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↑ Anzahl der Firmen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09F5781-0EDF-4FD9-A74D-C6473CBDA7DB}"/>
              </a:ext>
            </a:extLst>
          </p:cNvPr>
          <p:cNvCxnSpPr>
            <a:cxnSpLocks/>
          </p:cNvCxnSpPr>
          <p:nvPr/>
        </p:nvCxnSpPr>
        <p:spPr>
          <a:xfrm flipH="1" flipV="1">
            <a:off x="1882596" y="335565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0F67A1B-B7C0-4531-93B2-557CCD320705}"/>
              </a:ext>
            </a:extLst>
          </p:cNvPr>
          <p:cNvCxnSpPr>
            <a:cxnSpLocks/>
          </p:cNvCxnSpPr>
          <p:nvPr/>
        </p:nvCxnSpPr>
        <p:spPr>
          <a:xfrm>
            <a:off x="1888721" y="6062412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3F84DA8-19BC-43DD-B2A1-0A0C2F7FAB94}"/>
              </a:ext>
            </a:extLst>
          </p:cNvPr>
          <p:cNvSpPr txBox="1"/>
          <p:nvPr/>
        </p:nvSpPr>
        <p:spPr>
          <a:xfrm>
            <a:off x="6060497" y="6073286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Menge 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EF60A5-45D6-449F-B964-646CF51B1630}"/>
              </a:ext>
            </a:extLst>
          </p:cNvPr>
          <p:cNvSpPr txBox="1"/>
          <p:nvPr/>
        </p:nvSpPr>
        <p:spPr>
          <a:xfrm>
            <a:off x="1091547" y="3336361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3A006A3-B463-42F7-9A9C-246013CE88FD}"/>
              </a:ext>
            </a:extLst>
          </p:cNvPr>
          <p:cNvSpPr/>
          <p:nvPr/>
        </p:nvSpPr>
        <p:spPr>
          <a:xfrm>
            <a:off x="2290565" y="3514858"/>
            <a:ext cx="4213448" cy="1476725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29670A6-1447-441C-BE1C-5BE7200EE7D5}"/>
              </a:ext>
            </a:extLst>
          </p:cNvPr>
          <p:cNvCxnSpPr>
            <a:cxnSpLocks/>
          </p:cNvCxnSpPr>
          <p:nvPr/>
        </p:nvCxnSpPr>
        <p:spPr>
          <a:xfrm>
            <a:off x="3969625" y="3321067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378FD-8774-46E4-894D-ADE5D06CFC95}"/>
              </a:ext>
            </a:extLst>
          </p:cNvPr>
          <p:cNvSpPr txBox="1"/>
          <p:nvPr/>
        </p:nvSpPr>
        <p:spPr>
          <a:xfrm>
            <a:off x="6591700" y="4771347"/>
            <a:ext cx="200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DK=Angebotskurve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D5DFE60-E4C9-4B34-988A-7479D54F5D1A}"/>
              </a:ext>
            </a:extLst>
          </p:cNvPr>
          <p:cNvSpPr txBox="1"/>
          <p:nvPr/>
        </p:nvSpPr>
        <p:spPr>
          <a:xfrm>
            <a:off x="5674941" y="5434664"/>
            <a:ext cx="19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Nachfragekurve 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5563751-BCE0-4D09-A7D0-27AC9D412B35}"/>
              </a:ext>
            </a:extLst>
          </p:cNvPr>
          <p:cNvCxnSpPr>
            <a:cxnSpLocks/>
          </p:cNvCxnSpPr>
          <p:nvPr/>
        </p:nvCxnSpPr>
        <p:spPr>
          <a:xfrm flipH="1">
            <a:off x="1940280" y="4723808"/>
            <a:ext cx="3021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126C893-ED97-4502-AECE-46DCE8408AAC}"/>
              </a:ext>
            </a:extLst>
          </p:cNvPr>
          <p:cNvCxnSpPr>
            <a:cxnSpLocks/>
          </p:cNvCxnSpPr>
          <p:nvPr/>
        </p:nvCxnSpPr>
        <p:spPr>
          <a:xfrm flipV="1">
            <a:off x="4980377" y="4725144"/>
            <a:ext cx="0" cy="1301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0F0FCF9-C380-4765-BA38-8F360BFD0B67}"/>
              </a:ext>
            </a:extLst>
          </p:cNvPr>
          <p:cNvSpPr txBox="1"/>
          <p:nvPr/>
        </p:nvSpPr>
        <p:spPr>
          <a:xfrm>
            <a:off x="1553645" y="450825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p*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826526-56A4-4353-A5CD-70D3C20512F2}"/>
              </a:ext>
            </a:extLst>
          </p:cNvPr>
          <p:cNvSpPr txBox="1"/>
          <p:nvPr/>
        </p:nvSpPr>
        <p:spPr>
          <a:xfrm>
            <a:off x="4764353" y="60597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x*</a:t>
            </a:r>
          </a:p>
        </p:txBody>
      </p:sp>
      <p:sp>
        <p:nvSpPr>
          <p:cNvPr id="2" name="Rechteck 1"/>
          <p:cNvSpPr/>
          <p:nvPr/>
        </p:nvSpPr>
        <p:spPr>
          <a:xfrm>
            <a:off x="3564454" y="694178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↑ Output </a:t>
            </a:r>
          </a:p>
        </p:txBody>
      </p:sp>
      <p:sp>
        <p:nvSpPr>
          <p:cNvPr id="3" name="Rechteck 2"/>
          <p:cNvSpPr/>
          <p:nvPr/>
        </p:nvSpPr>
        <p:spPr>
          <a:xfrm>
            <a:off x="5816463" y="684150"/>
            <a:ext cx="341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→ ↓ Durchschnittskosten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88161" y="1383983"/>
            <a:ext cx="11492633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400" dirty="0"/>
              <a:t>→ leicht fallende Angebotskurve </a:t>
            </a:r>
            <a:r>
              <a:rPr lang="de-DE" sz="2400"/>
              <a:t>im Preis </a:t>
            </a:r>
            <a:r>
              <a:rPr lang="de-DE" sz="2400" dirty="0"/>
              <a:t>entspricht in etwa der Durchschnittskostenkurve, 						ausgelöst durch die steigenden Skalenerträge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69C35C7-3D10-44E9-BDD9-8798902F61C8}"/>
              </a:ext>
            </a:extLst>
          </p:cNvPr>
          <p:cNvSpPr txBox="1"/>
          <p:nvPr/>
        </p:nvSpPr>
        <p:spPr>
          <a:xfrm>
            <a:off x="2872947" y="2682996"/>
            <a:ext cx="6001240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Marktgleichgewicht und externe Skalenerträge</a:t>
            </a:r>
          </a:p>
          <a:p>
            <a:endParaRPr lang="de-DE" sz="20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7DC4441-E7D6-474F-A428-3F946B03BF4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04B9A4-39BF-EABC-5FB7-BB914DBC9883}"/>
                  </a:ext>
                </a:extLst>
              </p14:cNvPr>
              <p14:cNvContentPartPr/>
              <p14:nvPr/>
            </p14:nvContentPartPr>
            <p14:xfrm>
              <a:off x="6592287" y="4567025"/>
              <a:ext cx="1963440" cy="677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04B9A4-39BF-EABC-5FB7-BB914DBC98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3287" y="4558385"/>
                <a:ext cx="198108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4E3F8BA-C189-7AC3-6D8C-406A3FB02B34}"/>
                  </a:ext>
                </a:extLst>
              </p14:cNvPr>
              <p14:cNvContentPartPr/>
              <p14:nvPr/>
            </p14:nvContentPartPr>
            <p14:xfrm>
              <a:off x="3704367" y="3195065"/>
              <a:ext cx="2438280" cy="2868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4E3F8BA-C189-7AC3-6D8C-406A3FB02B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5727" y="3186065"/>
                <a:ext cx="2455920" cy="28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3A05F48-B6CA-00BB-F727-CD658EF2BEA3}"/>
                  </a:ext>
                </a:extLst>
              </p14:cNvPr>
              <p14:cNvContentPartPr/>
              <p14:nvPr/>
            </p14:nvContentPartPr>
            <p14:xfrm>
              <a:off x="7868127" y="3274985"/>
              <a:ext cx="180720" cy="191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3A05F48-B6CA-00BB-F727-CD658EF2BE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9487" y="3266345"/>
                <a:ext cx="19836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71DE7960-F76A-3AD0-E82C-35B8684B8F60}"/>
              </a:ext>
            </a:extLst>
          </p:cNvPr>
          <p:cNvGrpSpPr/>
          <p:nvPr/>
        </p:nvGrpSpPr>
        <p:grpSpPr>
          <a:xfrm>
            <a:off x="8373207" y="2702585"/>
            <a:ext cx="3425040" cy="1362960"/>
            <a:chOff x="8373207" y="2702585"/>
            <a:chExt cx="3425040" cy="13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80EA364-681F-9377-7FE4-1F01AAB51EBB}"/>
                    </a:ext>
                  </a:extLst>
                </p14:cNvPr>
                <p14:cNvContentPartPr/>
                <p14:nvPr/>
              </p14:nvContentPartPr>
              <p14:xfrm>
                <a:off x="8373207" y="3165905"/>
                <a:ext cx="250920" cy="230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80EA364-681F-9377-7FE4-1F01AAB51E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64567" y="3156905"/>
                  <a:ext cx="268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DAA446-67FF-5A04-3B38-25E8B89F74C3}"/>
                    </a:ext>
                  </a:extLst>
                </p14:cNvPr>
                <p14:cNvContentPartPr/>
                <p14:nvPr/>
              </p14:nvContentPartPr>
              <p14:xfrm>
                <a:off x="8678487" y="3231065"/>
                <a:ext cx="124200" cy="109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DAA446-67FF-5A04-3B38-25E8B89F74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69847" y="3222065"/>
                  <a:ext cx="141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CB33F1-FEE2-0486-56BD-E9CC43BCD736}"/>
                    </a:ext>
                  </a:extLst>
                </p14:cNvPr>
                <p14:cNvContentPartPr/>
                <p14:nvPr/>
              </p14:nvContentPartPr>
              <p14:xfrm>
                <a:off x="8825727" y="3214505"/>
                <a:ext cx="144000" cy="107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CB33F1-FEE2-0486-56BD-E9CC43BCD7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16727" y="3205865"/>
                  <a:ext cx="161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37C9D1B-91DD-A26B-3E09-A2DB8A77169E}"/>
                    </a:ext>
                  </a:extLst>
                </p14:cNvPr>
                <p14:cNvContentPartPr/>
                <p14:nvPr/>
              </p14:nvContentPartPr>
              <p14:xfrm>
                <a:off x="9006087" y="3077345"/>
                <a:ext cx="439200" cy="216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37C9D1B-91DD-A26B-3E09-A2DB8A7716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97087" y="3068705"/>
                  <a:ext cx="456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D1FE77-BC0B-1FD3-C3EC-73027C527E90}"/>
                    </a:ext>
                  </a:extLst>
                </p14:cNvPr>
                <p14:cNvContentPartPr/>
                <p14:nvPr/>
              </p14:nvContentPartPr>
              <p14:xfrm>
                <a:off x="9505767" y="3137105"/>
                <a:ext cx="106920" cy="113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D1FE77-BC0B-1FD3-C3EC-73027C527E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96767" y="3128465"/>
                  <a:ext cx="12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89FBD13-3942-67C6-CA84-F4DBE633BE4F}"/>
                    </a:ext>
                  </a:extLst>
                </p14:cNvPr>
                <p14:cNvContentPartPr/>
                <p14:nvPr/>
              </p14:nvContentPartPr>
              <p14:xfrm>
                <a:off x="9845607" y="2982305"/>
                <a:ext cx="173160" cy="223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89FBD13-3942-67C6-CA84-F4DBE633BE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36967" y="2973665"/>
                  <a:ext cx="190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F79118-B5D6-95BA-44A8-A979BA48D582}"/>
                    </a:ext>
                  </a:extLst>
                </p14:cNvPr>
                <p14:cNvContentPartPr/>
                <p14:nvPr/>
              </p14:nvContentPartPr>
              <p14:xfrm>
                <a:off x="10069887" y="3033065"/>
                <a:ext cx="124920" cy="99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F79118-B5D6-95BA-44A8-A979BA48D5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61247" y="3024065"/>
                  <a:ext cx="142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B797961-576A-B2D0-EBAE-3ED3B561DB2E}"/>
                    </a:ext>
                  </a:extLst>
                </p14:cNvPr>
                <p14:cNvContentPartPr/>
                <p14:nvPr/>
              </p14:nvContentPartPr>
              <p14:xfrm>
                <a:off x="10253847" y="2869265"/>
                <a:ext cx="105120" cy="221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B797961-576A-B2D0-EBAE-3ED3B561DB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44847" y="2860265"/>
                  <a:ext cx="122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C254390-9B75-F115-0E83-491921D821F3}"/>
                    </a:ext>
                  </a:extLst>
                </p14:cNvPr>
                <p14:cNvContentPartPr/>
                <p14:nvPr/>
              </p14:nvContentPartPr>
              <p14:xfrm>
                <a:off x="10420527" y="2832905"/>
                <a:ext cx="321480" cy="332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C254390-9B75-F115-0E83-491921D821F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11887" y="2823905"/>
                  <a:ext cx="339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A6AE481-12D9-3F98-7217-73FBDE58082C}"/>
                    </a:ext>
                  </a:extLst>
                </p14:cNvPr>
                <p14:cNvContentPartPr/>
                <p14:nvPr/>
              </p14:nvContentPartPr>
              <p14:xfrm>
                <a:off x="10770087" y="2853785"/>
                <a:ext cx="162360" cy="270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A6AE481-12D9-3F98-7217-73FBDE5808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61447" y="2845145"/>
                  <a:ext cx="180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53C407-ECFF-6401-9B61-EA11F5022E54}"/>
                    </a:ext>
                  </a:extLst>
                </p14:cNvPr>
                <p14:cNvContentPartPr/>
                <p14:nvPr/>
              </p14:nvContentPartPr>
              <p14:xfrm>
                <a:off x="11027847" y="2716265"/>
                <a:ext cx="171720" cy="172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53C407-ECFF-6401-9B61-EA11F5022E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18847" y="2707625"/>
                  <a:ext cx="189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BDAB812-E327-27CD-9D95-DB30D9D3A61C}"/>
                    </a:ext>
                  </a:extLst>
                </p14:cNvPr>
                <p14:cNvContentPartPr/>
                <p14:nvPr/>
              </p14:nvContentPartPr>
              <p14:xfrm>
                <a:off x="11122887" y="2702585"/>
                <a:ext cx="675360" cy="174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BDAB812-E327-27CD-9D95-DB30D9D3A6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13887" y="2693585"/>
                  <a:ext cx="693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2A808B-C85A-6E98-C756-78B5C494E15F}"/>
                    </a:ext>
                  </a:extLst>
                </p14:cNvPr>
                <p14:cNvContentPartPr/>
                <p14:nvPr/>
              </p14:nvContentPartPr>
              <p14:xfrm>
                <a:off x="8539527" y="3608345"/>
                <a:ext cx="58680" cy="92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2A808B-C85A-6E98-C756-78B5C494E1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30887" y="3599705"/>
                  <a:ext cx="76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138085C-C4AA-25B5-B2FC-E395F4D5E4D6}"/>
                    </a:ext>
                  </a:extLst>
                </p14:cNvPr>
                <p14:cNvContentPartPr/>
                <p14:nvPr/>
              </p14:nvContentPartPr>
              <p14:xfrm>
                <a:off x="8664807" y="3459305"/>
                <a:ext cx="195840" cy="222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138085C-C4AA-25B5-B2FC-E395F4D5E4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55807" y="3450305"/>
                  <a:ext cx="213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9A40711-F250-C1D7-DD66-BC5AD45BE5BF}"/>
                    </a:ext>
                  </a:extLst>
                </p14:cNvPr>
                <p14:cNvContentPartPr/>
                <p14:nvPr/>
              </p14:nvContentPartPr>
              <p14:xfrm>
                <a:off x="8621247" y="3422585"/>
                <a:ext cx="46800" cy="16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9A40711-F250-C1D7-DD66-BC5AD45BE5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12247" y="3413945"/>
                  <a:ext cx="64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6F7A2B0-275B-7880-04D5-A8D9825F38F4}"/>
                    </a:ext>
                  </a:extLst>
                </p14:cNvPr>
                <p14:cNvContentPartPr/>
                <p14:nvPr/>
              </p14:nvContentPartPr>
              <p14:xfrm>
                <a:off x="9056847" y="3492785"/>
                <a:ext cx="105480" cy="155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6F7A2B0-275B-7880-04D5-A8D9825F38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48207" y="3483785"/>
                  <a:ext cx="12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1243645-C816-5E17-688E-0AEF2F2C8064}"/>
                    </a:ext>
                  </a:extLst>
                </p14:cNvPr>
                <p14:cNvContentPartPr/>
                <p14:nvPr/>
              </p14:nvContentPartPr>
              <p14:xfrm>
                <a:off x="9149007" y="3400625"/>
                <a:ext cx="294120" cy="223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1243645-C816-5E17-688E-0AEF2F2C80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40367" y="3391985"/>
                  <a:ext cx="311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5AB444-8324-7A9A-1A7A-94D4F101CF37}"/>
                    </a:ext>
                  </a:extLst>
                </p14:cNvPr>
                <p14:cNvContentPartPr/>
                <p14:nvPr/>
              </p14:nvContentPartPr>
              <p14:xfrm>
                <a:off x="9392007" y="3301985"/>
                <a:ext cx="110880" cy="217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5AB444-8324-7A9A-1A7A-94D4F101CF3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83367" y="3292985"/>
                  <a:ext cx="128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9724345-EAC1-7466-24C6-6BE36F09BEE9}"/>
                    </a:ext>
                  </a:extLst>
                </p14:cNvPr>
                <p14:cNvContentPartPr/>
                <p14:nvPr/>
              </p14:nvContentPartPr>
              <p14:xfrm>
                <a:off x="9504687" y="3388745"/>
                <a:ext cx="234720" cy="135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9724345-EAC1-7466-24C6-6BE36F09BE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5687" y="3380105"/>
                  <a:ext cx="252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3E2E28-3535-EF37-D191-D5E42822F521}"/>
                    </a:ext>
                  </a:extLst>
                </p14:cNvPr>
                <p14:cNvContentPartPr/>
                <p14:nvPr/>
              </p14:nvContentPartPr>
              <p14:xfrm>
                <a:off x="9940287" y="3236465"/>
                <a:ext cx="290160" cy="241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3E2E28-3535-EF37-D191-D5E42822F5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31647" y="3227465"/>
                  <a:ext cx="307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208EDD-8444-F52A-7C79-988F16A74007}"/>
                    </a:ext>
                  </a:extLst>
                </p14:cNvPr>
                <p14:cNvContentPartPr/>
                <p14:nvPr/>
              </p14:nvContentPartPr>
              <p14:xfrm>
                <a:off x="10249167" y="3304865"/>
                <a:ext cx="120600" cy="150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208EDD-8444-F52A-7C79-988F16A7400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40167" y="3296225"/>
                  <a:ext cx="138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23194A6-0E96-D34B-2A6B-197E98625190}"/>
                    </a:ext>
                  </a:extLst>
                </p14:cNvPr>
                <p14:cNvContentPartPr/>
                <p14:nvPr/>
              </p14:nvContentPartPr>
              <p14:xfrm>
                <a:off x="10548687" y="3193985"/>
                <a:ext cx="363240" cy="179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23194A6-0E96-D34B-2A6B-197E986251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40047" y="3185345"/>
                  <a:ext cx="380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FD90BF-BD1F-25CA-697A-A254C6FFDE9C}"/>
                    </a:ext>
                  </a:extLst>
                </p14:cNvPr>
                <p14:cNvContentPartPr/>
                <p14:nvPr/>
              </p14:nvContentPartPr>
              <p14:xfrm>
                <a:off x="10839567" y="3053585"/>
                <a:ext cx="6480" cy="24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FD90BF-BD1F-25CA-697A-A254C6FFDE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30567" y="3044945"/>
                  <a:ext cx="24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494A3BB-94CA-3BBB-A6CB-758A3C7CBE01}"/>
                    </a:ext>
                  </a:extLst>
                </p14:cNvPr>
                <p14:cNvContentPartPr/>
                <p14:nvPr/>
              </p14:nvContentPartPr>
              <p14:xfrm>
                <a:off x="8778567" y="3890585"/>
                <a:ext cx="45360" cy="150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494A3BB-94CA-3BBB-A6CB-758A3C7CBE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69927" y="3881585"/>
                  <a:ext cx="63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9A13803-974B-1A1B-000F-5F96ED3D05DF}"/>
                    </a:ext>
                  </a:extLst>
                </p14:cNvPr>
                <p14:cNvContentPartPr/>
                <p14:nvPr/>
              </p14:nvContentPartPr>
              <p14:xfrm>
                <a:off x="8664087" y="3877625"/>
                <a:ext cx="215280" cy="187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9A13803-974B-1A1B-000F-5F96ED3D05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55087" y="3868985"/>
                  <a:ext cx="232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0C52CFF-9E03-2B16-8C0C-6FF2B8466C92}"/>
                    </a:ext>
                  </a:extLst>
                </p14:cNvPr>
                <p14:cNvContentPartPr/>
                <p14:nvPr/>
              </p14:nvContentPartPr>
              <p14:xfrm>
                <a:off x="8963247" y="3875956"/>
                <a:ext cx="183240" cy="138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0C52CFF-9E03-2B16-8C0C-6FF2B8466C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54607" y="3866956"/>
                  <a:ext cx="20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CDC588-0401-9EE3-4485-EED6E3AE0645}"/>
                    </a:ext>
                  </a:extLst>
                </p14:cNvPr>
                <p14:cNvContentPartPr/>
                <p14:nvPr/>
              </p14:nvContentPartPr>
              <p14:xfrm>
                <a:off x="9186807" y="3726196"/>
                <a:ext cx="98640" cy="176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CDC588-0401-9EE3-4485-EED6E3AE06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7807" y="3717196"/>
                  <a:ext cx="116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6D96AD-FE47-D3B5-660F-F8F326A90C60}"/>
                    </a:ext>
                  </a:extLst>
                </p14:cNvPr>
                <p14:cNvContentPartPr/>
                <p14:nvPr/>
              </p14:nvContentPartPr>
              <p14:xfrm>
                <a:off x="9322167" y="3786676"/>
                <a:ext cx="76320" cy="101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6D96AD-FE47-D3B5-660F-F8F326A90C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13167" y="3778036"/>
                  <a:ext cx="93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D12DA65-7D84-A262-441E-51735756ADAE}"/>
                    </a:ext>
                  </a:extLst>
                </p14:cNvPr>
                <p14:cNvContentPartPr/>
                <p14:nvPr/>
              </p14:nvContentPartPr>
              <p14:xfrm>
                <a:off x="9425487" y="3681196"/>
                <a:ext cx="104760" cy="192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D12DA65-7D84-A262-441E-51735756ADA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16847" y="3672556"/>
                  <a:ext cx="122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91FA0B-3FA5-0F02-5C1B-7E4F65E5BC48}"/>
                    </a:ext>
                  </a:extLst>
                </p14:cNvPr>
                <p14:cNvContentPartPr/>
                <p14:nvPr/>
              </p14:nvContentPartPr>
              <p14:xfrm>
                <a:off x="9586407" y="3718636"/>
                <a:ext cx="133200" cy="120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91FA0B-3FA5-0F02-5C1B-7E4F65E5BC4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77407" y="3709636"/>
                  <a:ext cx="150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0167620-026E-3102-BD4B-1710CDBC5AB6}"/>
                    </a:ext>
                  </a:extLst>
                </p14:cNvPr>
                <p14:cNvContentPartPr/>
                <p14:nvPr/>
              </p14:nvContentPartPr>
              <p14:xfrm>
                <a:off x="9748047" y="3637996"/>
                <a:ext cx="144360" cy="183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0167620-026E-3102-BD4B-1710CDBC5A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39407" y="3628996"/>
                  <a:ext cx="162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9988A6-EA14-735B-DD68-1F55874B8288}"/>
                    </a:ext>
                  </a:extLst>
                </p14:cNvPr>
                <p14:cNvContentPartPr/>
                <p14:nvPr/>
              </p14:nvContentPartPr>
              <p14:xfrm>
                <a:off x="9887367" y="3680476"/>
                <a:ext cx="62280" cy="100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9988A6-EA14-735B-DD68-1F55874B82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8727" y="3671476"/>
                  <a:ext cx="79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ABA3384-478A-6C12-8974-0776A2C43950}"/>
                    </a:ext>
                  </a:extLst>
                </p14:cNvPr>
                <p14:cNvContentPartPr/>
                <p14:nvPr/>
              </p14:nvContentPartPr>
              <p14:xfrm>
                <a:off x="9663087" y="3598396"/>
                <a:ext cx="16920" cy="15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ABA3384-478A-6C12-8974-0776A2C439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54087" y="3589396"/>
                  <a:ext cx="34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897E15F-6EF1-D0BE-7FA3-EB2C14263FD0}"/>
                    </a:ext>
                  </a:extLst>
                </p14:cNvPr>
                <p14:cNvContentPartPr/>
                <p14:nvPr/>
              </p14:nvContentPartPr>
              <p14:xfrm>
                <a:off x="9957567" y="3558436"/>
                <a:ext cx="98280" cy="199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897E15F-6EF1-D0BE-7FA3-EB2C14263F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48927" y="3549796"/>
                  <a:ext cx="115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4D5F8E7-CDD0-179D-226B-0FA4780DA5EA}"/>
                    </a:ext>
                  </a:extLst>
                </p14:cNvPr>
                <p14:cNvContentPartPr/>
                <p14:nvPr/>
              </p14:nvContentPartPr>
              <p14:xfrm>
                <a:off x="10028847" y="3720076"/>
                <a:ext cx="64800" cy="23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4D5F8E7-CDD0-179D-226B-0FA4780DA5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19847" y="3711076"/>
                  <a:ext cx="82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29C1583-92F5-C163-93CC-83964325E0A9}"/>
                    </a:ext>
                  </a:extLst>
                </p14:cNvPr>
                <p14:cNvContentPartPr/>
                <p14:nvPr/>
              </p14:nvContentPartPr>
              <p14:xfrm>
                <a:off x="10106247" y="3643756"/>
                <a:ext cx="159480" cy="106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29C1583-92F5-C163-93CC-83964325E0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97247" y="3635116"/>
                  <a:ext cx="177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43AD793-F83A-CB4A-9AF9-6B1CF4DB629D}"/>
                    </a:ext>
                  </a:extLst>
                </p14:cNvPr>
                <p14:cNvContentPartPr/>
                <p14:nvPr/>
              </p14:nvContentPartPr>
              <p14:xfrm>
                <a:off x="10279047" y="3519196"/>
                <a:ext cx="166320" cy="177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43AD793-F83A-CB4A-9AF9-6B1CF4DB62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70407" y="3510556"/>
                  <a:ext cx="183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E588CE-B22C-299C-CC20-851BAB716C97}"/>
                    </a:ext>
                  </a:extLst>
                </p14:cNvPr>
                <p14:cNvContentPartPr/>
                <p14:nvPr/>
              </p14:nvContentPartPr>
              <p14:xfrm>
                <a:off x="10466247" y="3462676"/>
                <a:ext cx="133560" cy="190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E588CE-B22C-299C-CC20-851BAB716C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57607" y="3453676"/>
                  <a:ext cx="151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FE0DDB7-6075-EFD6-B89D-A831D44DB43E}"/>
                    </a:ext>
                  </a:extLst>
                </p14:cNvPr>
                <p14:cNvContentPartPr/>
                <p14:nvPr/>
              </p14:nvContentPartPr>
              <p14:xfrm>
                <a:off x="10549047" y="3457996"/>
                <a:ext cx="457920" cy="200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FE0DDB7-6075-EFD6-B89D-A831D44DB4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40407" y="3448996"/>
                  <a:ext cx="47556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792124D-FA61-3F40-512B-DB4E0B601395}"/>
                  </a:ext>
                </a:extLst>
              </p14:cNvPr>
              <p14:cNvContentPartPr/>
              <p14:nvPr/>
            </p14:nvContentPartPr>
            <p14:xfrm>
              <a:off x="1285527" y="4494796"/>
              <a:ext cx="837360" cy="5270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792124D-FA61-3F40-512B-DB4E0B6013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76887" y="4486156"/>
                <a:ext cx="855000" cy="5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87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5" grpId="0"/>
      <p:bldP spid="23" grpId="0"/>
      <p:bldP spid="24" grpId="0"/>
      <p:bldP spid="2" grpId="0"/>
      <p:bldP spid="3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Beispiele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für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externe</a:t>
            </a:r>
            <a:r>
              <a:rPr lang="en-US" sz="2903" dirty="0">
                <a:solidFill>
                  <a:sysClr val="windowText" lastClr="000000"/>
                </a:solidFill>
              </a:rPr>
              <a:t> </a:t>
            </a:r>
            <a:r>
              <a:rPr lang="en-US" sz="2903" dirty="0" err="1">
                <a:solidFill>
                  <a:sysClr val="windowText" lastClr="000000"/>
                </a:solidFill>
              </a:rPr>
              <a:t>Skalenerträge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89967"/>
            <a:ext cx="1219200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York/Frankfurt: Investment Banking/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 Valley: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Hollywood/Bollywood: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Filmindustrie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Historisches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Musecon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Valley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Weltkrieg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befand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die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Städte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Klingenthal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Graslitz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Kraslice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tschechisch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Musikinstrumentebau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weltweit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führdende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mittelständischen</a:t>
            </a: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3930" lvl="2" indent="-259204">
              <a:buFont typeface="Symbol" panose="05050102010706020507" pitchFamily="18" charset="2"/>
              <a:buChar char="-"/>
            </a:pP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Firmen</a:t>
            </a:r>
            <a:r>
              <a:rPr lang="en-US" sz="2400" dirty="0"/>
              <a:t> </a:t>
            </a:r>
            <a:r>
              <a:rPr lang="en-US" sz="2400" dirty="0" err="1"/>
              <a:t>bilden</a:t>
            </a:r>
            <a:r>
              <a:rPr lang="en-US" sz="2400" dirty="0"/>
              <a:t> Cluster →      </a:t>
            </a:r>
            <a:r>
              <a:rPr lang="en-US" sz="2400" dirty="0" err="1"/>
              <a:t>Ansatzpunkt</a:t>
            </a:r>
            <a:r>
              <a:rPr lang="en-US" sz="2400" dirty="0"/>
              <a:t> für </a:t>
            </a:r>
            <a:r>
              <a:rPr lang="en-US" sz="2400" dirty="0" err="1"/>
              <a:t>eine</a:t>
            </a:r>
            <a:endParaRPr lang="en-US" sz="2400" dirty="0"/>
          </a:p>
          <a:p>
            <a:r>
              <a:rPr lang="en-US" sz="2400" dirty="0"/>
              <a:t>				      </a:t>
            </a:r>
            <a:r>
              <a:rPr lang="en-US" sz="2400" dirty="0" err="1"/>
              <a:t>wirtschaftsgeografische</a:t>
            </a: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D27FA7-B901-465D-9E49-2F0E17376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6A849B6-63FE-0451-932C-AC38519FAD51}"/>
                  </a:ext>
                </a:extLst>
              </p14:cNvPr>
              <p14:cNvContentPartPr/>
              <p14:nvPr/>
            </p14:nvContentPartPr>
            <p14:xfrm>
              <a:off x="851367" y="1389502"/>
              <a:ext cx="7403760" cy="142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6A849B6-63FE-0451-932C-AC38519FAD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727" y="1380862"/>
                <a:ext cx="7421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F1C1C0D-8E76-B85E-C034-85F811DFDD2E}"/>
                  </a:ext>
                </a:extLst>
              </p14:cNvPr>
              <p14:cNvContentPartPr/>
              <p14:nvPr/>
            </p14:nvContentPartPr>
            <p14:xfrm>
              <a:off x="1175727" y="2153062"/>
              <a:ext cx="3847680" cy="165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F1C1C0D-8E76-B85E-C034-85F811DFDD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727" y="2144422"/>
                <a:ext cx="3865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90EBFD9-F0C7-61C6-B14C-8A189055E8B1}"/>
                  </a:ext>
                </a:extLst>
              </p14:cNvPr>
              <p14:cNvContentPartPr/>
              <p14:nvPr/>
            </p14:nvContentPartPr>
            <p14:xfrm>
              <a:off x="956847" y="2763622"/>
              <a:ext cx="4801680" cy="68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90EBFD9-F0C7-61C6-B14C-8A189055E8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7847" y="2754982"/>
                <a:ext cx="48193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AD1F438-04FE-89B1-13A8-F4940D242741}"/>
                  </a:ext>
                </a:extLst>
              </p14:cNvPr>
              <p14:cNvContentPartPr/>
              <p14:nvPr/>
            </p14:nvContentPartPr>
            <p14:xfrm>
              <a:off x="3545247" y="3014902"/>
              <a:ext cx="2732040" cy="595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AD1F438-04FE-89B1-13A8-F4940D2427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6607" y="3005902"/>
                <a:ext cx="274968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7BF73E5-B5CA-5E58-4E28-E84CC1646C79}"/>
                  </a:ext>
                </a:extLst>
              </p14:cNvPr>
              <p14:cNvContentPartPr/>
              <p14:nvPr/>
            </p14:nvContentPartPr>
            <p14:xfrm>
              <a:off x="3844407" y="3484702"/>
              <a:ext cx="1979280" cy="208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7BF73E5-B5CA-5E58-4E28-E84CC1646C7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5407" y="3476062"/>
                <a:ext cx="1996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ED53BA6-247F-CD9C-C070-2D16DC186FF5}"/>
                  </a:ext>
                </a:extLst>
              </p14:cNvPr>
              <p14:cNvContentPartPr/>
              <p14:nvPr/>
            </p14:nvContentPartPr>
            <p14:xfrm>
              <a:off x="335487" y="4297222"/>
              <a:ext cx="8380800" cy="1872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ED53BA6-247F-CD9C-C070-2D16DC186F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6847" y="4288582"/>
                <a:ext cx="8398440" cy="18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03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294996" y="65358"/>
            <a:ext cx="3299749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Beispiel</a:t>
            </a:r>
            <a:r>
              <a:rPr lang="en-US" sz="2400" dirty="0"/>
              <a:t>: </a:t>
            </a:r>
            <a:r>
              <a:rPr lang="en-US" sz="2400" dirty="0" err="1"/>
              <a:t>Uhrenindustrie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6869CA4-E50F-41B4-A645-86AA37F87169}"/>
              </a:ext>
            </a:extLst>
          </p:cNvPr>
          <p:cNvCxnSpPr>
            <a:cxnSpLocks/>
          </p:cNvCxnSpPr>
          <p:nvPr/>
        </p:nvCxnSpPr>
        <p:spPr>
          <a:xfrm flipH="1" flipV="1">
            <a:off x="940363" y="2115986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A355480-731B-4571-A01C-34BB0F49870A}"/>
              </a:ext>
            </a:extLst>
          </p:cNvPr>
          <p:cNvCxnSpPr>
            <a:cxnSpLocks/>
          </p:cNvCxnSpPr>
          <p:nvPr/>
        </p:nvCxnSpPr>
        <p:spPr>
          <a:xfrm flipV="1">
            <a:off x="963075" y="4842454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074122F-2067-4023-BFD6-613C57E27D68}"/>
              </a:ext>
            </a:extLst>
          </p:cNvPr>
          <p:cNvSpPr txBox="1"/>
          <p:nvPr/>
        </p:nvSpPr>
        <p:spPr>
          <a:xfrm>
            <a:off x="3730807" y="48268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4E08FD-36E8-48E5-8C50-1C56B8B104B9}"/>
              </a:ext>
            </a:extLst>
          </p:cNvPr>
          <p:cNvSpPr txBox="1"/>
          <p:nvPr/>
        </p:nvSpPr>
        <p:spPr>
          <a:xfrm>
            <a:off x="168465" y="2148667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4036D6-B656-49C7-AD57-BD6C7F6CB5E1}"/>
              </a:ext>
            </a:extLst>
          </p:cNvPr>
          <p:cNvSpPr/>
          <p:nvPr/>
        </p:nvSpPr>
        <p:spPr>
          <a:xfrm>
            <a:off x="923164" y="3010189"/>
            <a:ext cx="2485660" cy="1332234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151546E-3A93-4634-87A2-B00E8DCD281A}"/>
              </a:ext>
            </a:extLst>
          </p:cNvPr>
          <p:cNvCxnSpPr>
            <a:cxnSpLocks/>
          </p:cNvCxnSpPr>
          <p:nvPr/>
        </p:nvCxnSpPr>
        <p:spPr>
          <a:xfrm>
            <a:off x="1096661" y="2471832"/>
            <a:ext cx="1388342" cy="20559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FC3C2DC-8861-4A6E-9A92-23C016A34A09}"/>
              </a:ext>
            </a:extLst>
          </p:cNvPr>
          <p:cNvSpPr txBox="1"/>
          <p:nvPr/>
        </p:nvSpPr>
        <p:spPr>
          <a:xfrm>
            <a:off x="1651695" y="1544410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Thailand</a:t>
            </a:r>
          </a:p>
          <a:p>
            <a:endParaRPr lang="de-DE" sz="20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1961108-9D26-44AE-B083-214D2526C72E}"/>
              </a:ext>
            </a:extLst>
          </p:cNvPr>
          <p:cNvCxnSpPr>
            <a:cxnSpLocks/>
          </p:cNvCxnSpPr>
          <p:nvPr/>
        </p:nvCxnSpPr>
        <p:spPr>
          <a:xfrm flipV="1">
            <a:off x="5013978" y="4837105"/>
            <a:ext cx="3075366" cy="26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ECBAEF74-5348-4B31-93DE-65700885DF8D}"/>
              </a:ext>
            </a:extLst>
          </p:cNvPr>
          <p:cNvSpPr txBox="1"/>
          <p:nvPr/>
        </p:nvSpPr>
        <p:spPr>
          <a:xfrm>
            <a:off x="4200913" y="2136153"/>
            <a:ext cx="82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  <a:p>
            <a:r>
              <a:rPr lang="de-DE"/>
              <a:t>Preis</a:t>
            </a:r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9496D4E-5533-4CE7-B239-325616282C8B}"/>
              </a:ext>
            </a:extLst>
          </p:cNvPr>
          <p:cNvSpPr/>
          <p:nvPr/>
        </p:nvSpPr>
        <p:spPr>
          <a:xfrm>
            <a:off x="4993000" y="2391436"/>
            <a:ext cx="2632388" cy="1643322"/>
          </a:xfrm>
          <a:custGeom>
            <a:avLst/>
            <a:gdLst>
              <a:gd name="connsiteX0" fmla="*/ 0 w 3966210"/>
              <a:gd name="connsiteY0" fmla="*/ 0 h 1863090"/>
              <a:gd name="connsiteX1" fmla="*/ 1760220 w 3966210"/>
              <a:gd name="connsiteY1" fmla="*/ 1200150 h 1863090"/>
              <a:gd name="connsiteX2" fmla="*/ 3966210 w 3966210"/>
              <a:gd name="connsiteY2" fmla="*/ 186309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6210" h="1863090">
                <a:moveTo>
                  <a:pt x="0" y="0"/>
                </a:moveTo>
                <a:cubicBezTo>
                  <a:pt x="549592" y="444817"/>
                  <a:pt x="1099185" y="889635"/>
                  <a:pt x="1760220" y="1200150"/>
                </a:cubicBezTo>
                <a:cubicBezTo>
                  <a:pt x="2421255" y="1510665"/>
                  <a:pt x="3193732" y="1686877"/>
                  <a:pt x="3966210" y="1863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0A17241-C152-4FC6-89D8-D9296AF1F065}"/>
              </a:ext>
            </a:extLst>
          </p:cNvPr>
          <p:cNvCxnSpPr>
            <a:cxnSpLocks/>
          </p:cNvCxnSpPr>
          <p:nvPr/>
        </p:nvCxnSpPr>
        <p:spPr>
          <a:xfrm>
            <a:off x="5248268" y="2156521"/>
            <a:ext cx="1763430" cy="2426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B2612CA-9942-4C28-9BD7-D074C82B9362}"/>
              </a:ext>
            </a:extLst>
          </p:cNvPr>
          <p:cNvCxnSpPr>
            <a:cxnSpLocks/>
          </p:cNvCxnSpPr>
          <p:nvPr/>
        </p:nvCxnSpPr>
        <p:spPr>
          <a:xfrm flipH="1" flipV="1">
            <a:off x="4993000" y="2136152"/>
            <a:ext cx="1595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5EC1BDD3-AE2A-42CF-BFF2-D1528BC7378D}"/>
              </a:ext>
            </a:extLst>
          </p:cNvPr>
          <p:cNvSpPr/>
          <p:nvPr/>
        </p:nvSpPr>
        <p:spPr>
          <a:xfrm>
            <a:off x="7059074" y="4343122"/>
            <a:ext cx="73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baseline="-25000" dirty="0" err="1"/>
              <a:t>Welt</a:t>
            </a:r>
            <a:r>
              <a:rPr lang="de-DE" dirty="0"/>
              <a:t> 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350EC81-03C9-47A0-8E11-1CDDE7F08EE3}"/>
              </a:ext>
            </a:extLst>
          </p:cNvPr>
          <p:cNvSpPr/>
          <p:nvPr/>
        </p:nvSpPr>
        <p:spPr>
          <a:xfrm>
            <a:off x="7625389" y="3846838"/>
            <a:ext cx="66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CH</a:t>
            </a:r>
            <a:r>
              <a:rPr lang="de-DE" dirty="0"/>
              <a:t>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86CDE21-28C4-4C1E-A2B9-50D511C839A5}"/>
              </a:ext>
            </a:extLst>
          </p:cNvPr>
          <p:cNvSpPr/>
          <p:nvPr/>
        </p:nvSpPr>
        <p:spPr>
          <a:xfrm>
            <a:off x="3426024" y="413801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DK</a:t>
            </a:r>
            <a:r>
              <a:rPr lang="de-DE" baseline="-25000" dirty="0"/>
              <a:t>THAI</a:t>
            </a:r>
            <a:r>
              <a:rPr lang="de-DE" dirty="0"/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7F94D5F-A2C4-45BF-BE5C-C9E0B3E8C737}"/>
              </a:ext>
            </a:extLst>
          </p:cNvPr>
          <p:cNvSpPr txBox="1"/>
          <p:nvPr/>
        </p:nvSpPr>
        <p:spPr>
          <a:xfrm>
            <a:off x="5903284" y="1516983"/>
            <a:ext cx="1889452" cy="535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Schweiz</a:t>
            </a:r>
          </a:p>
          <a:p>
            <a:endParaRPr lang="de-DE" sz="2000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51135EF-DF21-44B0-B452-EE09426C527A}"/>
              </a:ext>
            </a:extLst>
          </p:cNvPr>
          <p:cNvSpPr/>
          <p:nvPr/>
        </p:nvSpPr>
        <p:spPr>
          <a:xfrm>
            <a:off x="2464005" y="434312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THAI</a:t>
            </a:r>
            <a:r>
              <a:rPr lang="de-DE" dirty="0"/>
              <a:t> 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A27DDE5-82B0-4741-960D-574FB5FB9372}"/>
              </a:ext>
            </a:extLst>
          </p:cNvPr>
          <p:cNvSpPr txBox="1"/>
          <p:nvPr/>
        </p:nvSpPr>
        <p:spPr>
          <a:xfrm>
            <a:off x="7783444" y="482753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2EDC2A9-1C61-49EA-8127-BCA2EBDD4965}"/>
              </a:ext>
            </a:extLst>
          </p:cNvPr>
          <p:cNvSpPr/>
          <p:nvPr/>
        </p:nvSpPr>
        <p:spPr>
          <a:xfrm>
            <a:off x="379040" y="3709134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THAI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/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𝐷𝐾</m:t>
                        </m:r>
                      </m:e>
                    </m:acc>
                  </m:oMath>
                </a14:m>
                <a:r>
                  <a:rPr lang="de-DE" baseline="-25000" dirty="0" err="1"/>
                  <a:t>THAI</a:t>
                </a:r>
                <a:endParaRPr lang="de-DE" dirty="0"/>
              </a:p>
            </p:txBody>
          </p:sp>
        </mc:Choice>
        <mc:Fallback xmlns=""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B1D63D7C-9452-45D5-9897-C696D17B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3" y="2837325"/>
                <a:ext cx="813621" cy="369332"/>
              </a:xfrm>
              <a:prstGeom prst="rect">
                <a:avLst/>
              </a:prstGeom>
              <a:blipFill>
                <a:blip r:embed="rId3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48">
            <a:extLst>
              <a:ext uri="{FF2B5EF4-FFF2-40B4-BE49-F238E27FC236}">
                <a16:creationId xmlns:a16="http://schemas.microsoft.com/office/drawing/2014/main" id="{3392871C-AEB5-4B64-AA27-9B67BD67DB6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ECBC5B7-AE69-3379-1DF7-DBD3CACD0DA4}"/>
                  </a:ext>
                </a:extLst>
              </p14:cNvPr>
              <p14:cNvContentPartPr/>
              <p14:nvPr/>
            </p14:nvContentPartPr>
            <p14:xfrm>
              <a:off x="8180967" y="503116"/>
              <a:ext cx="3115080" cy="51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ECBC5B7-AE69-3379-1DF7-DBD3CACD0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2327" y="494116"/>
                <a:ext cx="3132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CF0837-D8A7-0923-B159-2F3CB0DC9F3D}"/>
                  </a:ext>
                </a:extLst>
              </p14:cNvPr>
              <p14:cNvContentPartPr/>
              <p14:nvPr/>
            </p14:nvContentPartPr>
            <p14:xfrm>
              <a:off x="7628727" y="3769756"/>
              <a:ext cx="688680" cy="5691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CF0837-D8A7-0923-B159-2F3CB0DC9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0087" y="3761116"/>
                <a:ext cx="70632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BD5B1DF-D21D-A5B9-351F-B760E0236323}"/>
              </a:ext>
            </a:extLst>
          </p:cNvPr>
          <p:cNvGrpSpPr/>
          <p:nvPr/>
        </p:nvGrpSpPr>
        <p:grpSpPr>
          <a:xfrm>
            <a:off x="5075607" y="3506956"/>
            <a:ext cx="1180800" cy="295920"/>
            <a:chOff x="5075607" y="3506956"/>
            <a:chExt cx="11808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62A7706-7B53-6170-E066-233D823F9042}"/>
                    </a:ext>
                  </a:extLst>
                </p14:cNvPr>
                <p14:cNvContentPartPr/>
                <p14:nvPr/>
              </p14:nvContentPartPr>
              <p14:xfrm>
                <a:off x="5075607" y="3527836"/>
                <a:ext cx="372960" cy="17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62A7706-7B53-6170-E066-233D823F90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6967" y="3518836"/>
                  <a:ext cx="39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7A061F4-204A-58BD-ED0D-17BA2A2C4EEA}"/>
                    </a:ext>
                  </a:extLst>
                </p14:cNvPr>
                <p14:cNvContentPartPr/>
                <p14:nvPr/>
              </p14:nvContentPartPr>
              <p14:xfrm>
                <a:off x="5557287" y="3533236"/>
                <a:ext cx="410040" cy="41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7A061F4-204A-58BD-ED0D-17BA2A2C4E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48647" y="3524596"/>
                  <a:ext cx="427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C9FC165-7F6F-76E8-3679-9FEDC2373B97}"/>
                    </a:ext>
                  </a:extLst>
                </p14:cNvPr>
                <p14:cNvContentPartPr/>
                <p14:nvPr/>
              </p14:nvContentPartPr>
              <p14:xfrm>
                <a:off x="6108807" y="3506956"/>
                <a:ext cx="118440" cy="12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C9FC165-7F6F-76E8-3679-9FEDC2373B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0167" y="3497956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6ABCBE3-E085-DF23-8185-B634FC4997CF}"/>
                    </a:ext>
                  </a:extLst>
                </p14:cNvPr>
                <p14:cNvContentPartPr/>
                <p14:nvPr/>
              </p14:nvContentPartPr>
              <p14:xfrm>
                <a:off x="6238407" y="3523516"/>
                <a:ext cx="18000" cy="27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6ABCBE3-E085-DF23-8185-B634FC4997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29407" y="3514516"/>
                  <a:ext cx="3564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3CA49C5-9A6C-A158-9498-896CCC17C8EF}"/>
                  </a:ext>
                </a:extLst>
              </p14:cNvPr>
              <p14:cNvContentPartPr/>
              <p14:nvPr/>
            </p14:nvContentPartPr>
            <p14:xfrm>
              <a:off x="6264687" y="4003756"/>
              <a:ext cx="2520" cy="225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3CA49C5-9A6C-A158-9498-896CCC17C8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6047" y="3995116"/>
                <a:ext cx="201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865B35A-0CBE-36A0-5068-2F901614684A}"/>
                  </a:ext>
                </a:extLst>
              </p14:cNvPr>
              <p14:cNvContentPartPr/>
              <p14:nvPr/>
            </p14:nvContentPartPr>
            <p14:xfrm>
              <a:off x="6266847" y="4394356"/>
              <a:ext cx="13320" cy="353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865B35A-0CBE-36A0-5068-2F90161468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57847" y="4385716"/>
                <a:ext cx="3096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7CF4F90-034A-2015-1B11-CB9BF939F6CB}"/>
              </a:ext>
            </a:extLst>
          </p:cNvPr>
          <p:cNvGrpSpPr/>
          <p:nvPr/>
        </p:nvGrpSpPr>
        <p:grpSpPr>
          <a:xfrm>
            <a:off x="6219327" y="4933636"/>
            <a:ext cx="267480" cy="254160"/>
            <a:chOff x="6219327" y="4933636"/>
            <a:chExt cx="26748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3A04BB3-7B14-B1A9-4F65-9B5F849C5BD9}"/>
                    </a:ext>
                  </a:extLst>
                </p14:cNvPr>
                <p14:cNvContentPartPr/>
                <p14:nvPr/>
              </p14:nvContentPartPr>
              <p14:xfrm>
                <a:off x="6220407" y="4993756"/>
                <a:ext cx="95760" cy="194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3A04BB3-7B14-B1A9-4F65-9B5F849C5B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11407" y="4984756"/>
                  <a:ext cx="113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7120355-8DC0-7D90-156D-E2899AD79A98}"/>
                    </a:ext>
                  </a:extLst>
                </p14:cNvPr>
                <p14:cNvContentPartPr/>
                <p14:nvPr/>
              </p14:nvContentPartPr>
              <p14:xfrm>
                <a:off x="6219327" y="5066836"/>
                <a:ext cx="112680" cy="79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7120355-8DC0-7D90-156D-E2899AD79A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10327" y="5057836"/>
                  <a:ext cx="130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56CE78-BBA6-A17D-1458-7F931E3D7EE0}"/>
                    </a:ext>
                  </a:extLst>
                </p14:cNvPr>
                <p14:cNvContentPartPr/>
                <p14:nvPr/>
              </p14:nvContentPartPr>
              <p14:xfrm>
                <a:off x="6375207" y="4933636"/>
                <a:ext cx="111600" cy="140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56CE78-BBA6-A17D-1458-7F931E3D7E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66567" y="4924636"/>
                  <a:ext cx="1292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F8D458C-0B33-49AB-F261-5B0B8F3D0460}"/>
              </a:ext>
            </a:extLst>
          </p:cNvPr>
          <p:cNvGrpSpPr/>
          <p:nvPr/>
        </p:nvGrpSpPr>
        <p:grpSpPr>
          <a:xfrm>
            <a:off x="4719207" y="3333436"/>
            <a:ext cx="226080" cy="358200"/>
            <a:chOff x="4719207" y="3333436"/>
            <a:chExt cx="22608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8DAE56-F7A2-8FB3-78F9-19C63DA305D6}"/>
                    </a:ext>
                  </a:extLst>
                </p14:cNvPr>
                <p14:cNvContentPartPr/>
                <p14:nvPr/>
              </p14:nvContentPartPr>
              <p14:xfrm>
                <a:off x="4719207" y="3453316"/>
                <a:ext cx="95760" cy="238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8DAE56-F7A2-8FB3-78F9-19C63DA305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0207" y="3444676"/>
                  <a:ext cx="113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4A953B-2E02-6502-48C1-E5BC3857FFC8}"/>
                    </a:ext>
                  </a:extLst>
                </p14:cNvPr>
                <p14:cNvContentPartPr/>
                <p14:nvPr/>
              </p14:nvContentPartPr>
              <p14:xfrm>
                <a:off x="4840167" y="3333436"/>
                <a:ext cx="105120" cy="102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4A953B-2E02-6502-48C1-E5BC3857FF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1167" y="3324796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246F073-7513-D038-8FC7-BCC2563E4EC8}"/>
                  </a:ext>
                </a:extLst>
              </p14:cNvPr>
              <p14:cNvContentPartPr/>
              <p14:nvPr/>
            </p14:nvContentPartPr>
            <p14:xfrm>
              <a:off x="3387567" y="4059196"/>
              <a:ext cx="812160" cy="518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246F073-7513-D038-8FC7-BCC2563E4E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78567" y="4050556"/>
                <a:ext cx="82980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015B6D0-B211-AF0F-1168-5373D03E3012}"/>
                  </a:ext>
                </a:extLst>
              </p14:cNvPr>
              <p14:cNvContentPartPr/>
              <p14:nvPr/>
            </p14:nvContentPartPr>
            <p14:xfrm>
              <a:off x="961887" y="3043636"/>
              <a:ext cx="2576520" cy="13356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015B6D0-B211-AF0F-1168-5373D03E30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2887" y="3034636"/>
                <a:ext cx="2594160" cy="13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F10601B-84E9-6FCF-3E82-9B79D10002D8}"/>
              </a:ext>
            </a:extLst>
          </p:cNvPr>
          <p:cNvGrpSpPr/>
          <p:nvPr/>
        </p:nvGrpSpPr>
        <p:grpSpPr>
          <a:xfrm>
            <a:off x="885567" y="3946876"/>
            <a:ext cx="1208520" cy="32040"/>
            <a:chOff x="885567" y="3946876"/>
            <a:chExt cx="1208520" cy="3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FA529CE-A74D-419B-656F-C65A5AE2B988}"/>
                    </a:ext>
                  </a:extLst>
                </p14:cNvPr>
                <p14:cNvContentPartPr/>
                <p14:nvPr/>
              </p14:nvContentPartPr>
              <p14:xfrm>
                <a:off x="885567" y="3963436"/>
                <a:ext cx="130320" cy="15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FA529CE-A74D-419B-656F-C65A5AE2B9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927" y="3954796"/>
                  <a:ext cx="147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4E5C143-2BD8-9828-61E2-75CC449CD2CE}"/>
                    </a:ext>
                  </a:extLst>
                </p14:cNvPr>
                <p14:cNvContentPartPr/>
                <p14:nvPr/>
              </p14:nvContentPartPr>
              <p14:xfrm>
                <a:off x="1141887" y="3955876"/>
                <a:ext cx="319320" cy="19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4E5C143-2BD8-9828-61E2-75CC449CD2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3247" y="3946876"/>
                  <a:ext cx="336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3DA9A1-8688-937F-5DA7-20DB39D27330}"/>
                    </a:ext>
                  </a:extLst>
                </p14:cNvPr>
                <p14:cNvContentPartPr/>
                <p14:nvPr/>
              </p14:nvContentPartPr>
              <p14:xfrm>
                <a:off x="1678287" y="3946876"/>
                <a:ext cx="415800" cy="26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3DA9A1-8688-937F-5DA7-20DB39D2733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69287" y="3938236"/>
                  <a:ext cx="4334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3D5F94FC-C1BA-D8F8-14DB-08D2A7E42108}"/>
              </a:ext>
            </a:extLst>
          </p:cNvPr>
          <p:cNvGrpSpPr/>
          <p:nvPr/>
        </p:nvGrpSpPr>
        <p:grpSpPr>
          <a:xfrm>
            <a:off x="2150247" y="1699396"/>
            <a:ext cx="2297520" cy="531000"/>
            <a:chOff x="2150247" y="1699396"/>
            <a:chExt cx="22975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DB330F2-EB99-6B68-4CFE-6B2DA3B104DF}"/>
                    </a:ext>
                  </a:extLst>
                </p14:cNvPr>
                <p14:cNvContentPartPr/>
                <p14:nvPr/>
              </p14:nvContentPartPr>
              <p14:xfrm>
                <a:off x="2150247" y="2007196"/>
                <a:ext cx="79920" cy="167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DB330F2-EB99-6B68-4CFE-6B2DA3B104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41607" y="1998196"/>
                  <a:ext cx="97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F91FB32-2B37-E999-F28F-12017683049D}"/>
                    </a:ext>
                  </a:extLst>
                </p14:cNvPr>
                <p14:cNvContentPartPr/>
                <p14:nvPr/>
              </p14:nvContentPartPr>
              <p14:xfrm>
                <a:off x="2181927" y="1996036"/>
                <a:ext cx="241200" cy="147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F91FB32-2B37-E999-F28F-1201768304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2927" y="1987396"/>
                  <a:ext cx="258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48F2C0C-B5FC-3CFA-D6E1-6C27325F8788}"/>
                    </a:ext>
                  </a:extLst>
                </p14:cNvPr>
                <p14:cNvContentPartPr/>
                <p14:nvPr/>
              </p14:nvContentPartPr>
              <p14:xfrm>
                <a:off x="2456607" y="2070916"/>
                <a:ext cx="131760" cy="64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48F2C0C-B5FC-3CFA-D6E1-6C27325F87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47607" y="2062276"/>
                  <a:ext cx="149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3238549-8E84-D74D-5EE3-DA042C0F6704}"/>
                    </a:ext>
                  </a:extLst>
                </p14:cNvPr>
                <p14:cNvContentPartPr/>
                <p14:nvPr/>
              </p14:nvContentPartPr>
              <p14:xfrm>
                <a:off x="2605647" y="2018716"/>
                <a:ext cx="447840" cy="79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3238549-8E84-D74D-5EE3-DA042C0F67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97007" y="2010076"/>
                  <a:ext cx="465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DCA113E-0620-AB95-CDE6-CE16B45F5C79}"/>
                    </a:ext>
                  </a:extLst>
                </p14:cNvPr>
                <p14:cNvContentPartPr/>
                <p14:nvPr/>
              </p14:nvContentPartPr>
              <p14:xfrm>
                <a:off x="3220527" y="1957876"/>
                <a:ext cx="91080" cy="272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DCA113E-0620-AB95-CDE6-CE16B45F5C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11527" y="1949236"/>
                  <a:ext cx="10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CC37761-A238-FDE3-C445-C28A8A07ED83}"/>
                    </a:ext>
                  </a:extLst>
                </p14:cNvPr>
                <p14:cNvContentPartPr/>
                <p14:nvPr/>
              </p14:nvContentPartPr>
              <p14:xfrm>
                <a:off x="3364527" y="1823236"/>
                <a:ext cx="14040" cy="120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CC37761-A238-FDE3-C445-C28A8A07ED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5527" y="1814596"/>
                  <a:ext cx="31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7755C0E-9C93-2330-B8B1-75C74191A136}"/>
                    </a:ext>
                  </a:extLst>
                </p14:cNvPr>
                <p14:cNvContentPartPr/>
                <p14:nvPr/>
              </p14:nvContentPartPr>
              <p14:xfrm>
                <a:off x="3290007" y="1816756"/>
                <a:ext cx="115560" cy="33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7755C0E-9C93-2330-B8B1-75C74191A1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81367" y="1807756"/>
                  <a:ext cx="133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A8736DC-B2BA-D7C5-5DFB-6E61DE85BA76}"/>
                    </a:ext>
                  </a:extLst>
                </p14:cNvPr>
                <p14:cNvContentPartPr/>
                <p14:nvPr/>
              </p14:nvContentPartPr>
              <p14:xfrm>
                <a:off x="3459927" y="1771756"/>
                <a:ext cx="86400" cy="160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A8736DC-B2BA-D7C5-5DFB-6E61DE85BA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50927" y="1762756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B15734A-6C4A-9741-2452-ABF843F80FDA}"/>
                    </a:ext>
                  </a:extLst>
                </p14:cNvPr>
                <p14:cNvContentPartPr/>
                <p14:nvPr/>
              </p14:nvContentPartPr>
              <p14:xfrm>
                <a:off x="3592407" y="1837276"/>
                <a:ext cx="161640" cy="7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B15734A-6C4A-9741-2452-ABF843F80F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83407" y="1828636"/>
                  <a:ext cx="179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E7328D-746C-4380-9B87-9DE01110AC7E}"/>
                    </a:ext>
                  </a:extLst>
                </p14:cNvPr>
                <p14:cNvContentPartPr/>
                <p14:nvPr/>
              </p14:nvContentPartPr>
              <p14:xfrm>
                <a:off x="3769527" y="1742236"/>
                <a:ext cx="9720" cy="45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E7328D-746C-4380-9B87-9DE01110AC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60527" y="1733596"/>
                  <a:ext cx="27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05DC62F-F5AD-3F30-E287-C246C81F05D8}"/>
                    </a:ext>
                  </a:extLst>
                </p14:cNvPr>
                <p14:cNvContentPartPr/>
                <p14:nvPr/>
              </p14:nvContentPartPr>
              <p14:xfrm>
                <a:off x="3798687" y="1832236"/>
                <a:ext cx="144360" cy="176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05DC62F-F5AD-3F30-E287-C246C81F05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90047" y="1823236"/>
                  <a:ext cx="162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6E88219-12A3-0EA2-390C-0B95C4FA5B76}"/>
                    </a:ext>
                  </a:extLst>
                </p14:cNvPr>
                <p14:cNvContentPartPr/>
                <p14:nvPr/>
              </p14:nvContentPartPr>
              <p14:xfrm>
                <a:off x="4103247" y="1828276"/>
                <a:ext cx="137520" cy="268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6E88219-12A3-0EA2-390C-0B95C4FA5B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94247" y="1819276"/>
                  <a:ext cx="155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453DAD-DE5D-0FF7-85AD-558443854DEA}"/>
                    </a:ext>
                  </a:extLst>
                </p14:cNvPr>
                <p14:cNvContentPartPr/>
                <p14:nvPr/>
              </p14:nvContentPartPr>
              <p14:xfrm>
                <a:off x="4271007" y="1699396"/>
                <a:ext cx="176760" cy="89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453DAD-DE5D-0FF7-85AD-558443854D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62007" y="1690756"/>
                  <a:ext cx="1944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F185AC0C-0CF5-CDDB-9DF1-27B89F05E8F1}"/>
              </a:ext>
            </a:extLst>
          </p:cNvPr>
          <p:cNvGrpSpPr/>
          <p:nvPr/>
        </p:nvGrpSpPr>
        <p:grpSpPr>
          <a:xfrm>
            <a:off x="4686447" y="3579676"/>
            <a:ext cx="255240" cy="25200"/>
            <a:chOff x="4686447" y="3579676"/>
            <a:chExt cx="255240" cy="2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625275A-0A8A-34DD-59C9-197FBD5F21A0}"/>
                    </a:ext>
                  </a:extLst>
                </p14:cNvPr>
                <p14:cNvContentPartPr/>
                <p14:nvPr/>
              </p14:nvContentPartPr>
              <p14:xfrm>
                <a:off x="4847367" y="3579676"/>
                <a:ext cx="94320" cy="19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625275A-0A8A-34DD-59C9-197FBD5F21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38367" y="3571036"/>
                  <a:ext cx="11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D9AA7E-60D4-925F-A884-38246C3F3477}"/>
                    </a:ext>
                  </a:extLst>
                </p14:cNvPr>
                <p14:cNvContentPartPr/>
                <p14:nvPr/>
              </p14:nvContentPartPr>
              <p14:xfrm>
                <a:off x="4686447" y="3599836"/>
                <a:ext cx="51840" cy="5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D9AA7E-60D4-925F-A884-38246C3F34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77447" y="3590836"/>
                  <a:ext cx="6948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57437F5-B8A6-CA44-D7ED-E525B994EC84}"/>
                  </a:ext>
                </a:extLst>
              </p14:cNvPr>
              <p14:cNvContentPartPr/>
              <p14:nvPr/>
            </p14:nvContentPartPr>
            <p14:xfrm>
              <a:off x="3435447" y="3591916"/>
              <a:ext cx="650520" cy="41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57437F5-B8A6-CA44-D7ED-E525B994EC8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26807" y="3583276"/>
                <a:ext cx="668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C5096DB-3C50-9411-5DFD-35C881081276}"/>
                  </a:ext>
                </a:extLst>
              </p14:cNvPr>
              <p14:cNvContentPartPr/>
              <p14:nvPr/>
            </p14:nvContentPartPr>
            <p14:xfrm>
              <a:off x="2137287" y="3615316"/>
              <a:ext cx="996120" cy="316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C5096DB-3C50-9411-5DFD-35C88108127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28647" y="3606316"/>
                <a:ext cx="1013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BC0D0E9-F021-986E-3F77-B12C46368C64}"/>
                  </a:ext>
                </a:extLst>
              </p14:cNvPr>
              <p14:cNvContentPartPr/>
              <p14:nvPr/>
            </p14:nvContentPartPr>
            <p14:xfrm>
              <a:off x="1024887" y="3502276"/>
              <a:ext cx="803880" cy="993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BC0D0E9-F021-986E-3F77-B12C46368C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5887" y="3493636"/>
                <a:ext cx="821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6C8348F-11B4-3FED-364B-3CAC34AC0F8A}"/>
                  </a:ext>
                </a:extLst>
              </p14:cNvPr>
              <p14:cNvContentPartPr/>
              <p14:nvPr/>
            </p14:nvContentPartPr>
            <p14:xfrm>
              <a:off x="3099567" y="2137156"/>
              <a:ext cx="1006920" cy="1710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6C8348F-11B4-3FED-364B-3CAC34AC0F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90927" y="2128516"/>
                <a:ext cx="10245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9A7BD498-FC5F-0EC8-3DEA-D1D23036B417}"/>
              </a:ext>
            </a:extLst>
          </p:cNvPr>
          <p:cNvGrpSpPr/>
          <p:nvPr/>
        </p:nvGrpSpPr>
        <p:grpSpPr>
          <a:xfrm>
            <a:off x="7354407" y="1558636"/>
            <a:ext cx="4278960" cy="2365200"/>
            <a:chOff x="7354407" y="1558636"/>
            <a:chExt cx="4278960" cy="23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8A9C417-2CFC-E3DE-DDF1-55A6426692F3}"/>
                    </a:ext>
                  </a:extLst>
                </p14:cNvPr>
                <p14:cNvContentPartPr/>
                <p14:nvPr/>
              </p14:nvContentPartPr>
              <p14:xfrm>
                <a:off x="7354407" y="1704796"/>
                <a:ext cx="158760" cy="182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8A9C417-2CFC-E3DE-DDF1-55A6426692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45767" y="1695796"/>
                  <a:ext cx="176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5C3EFD-7CD5-3576-D7EC-6CD6D8FC9860}"/>
                    </a:ext>
                  </a:extLst>
                </p14:cNvPr>
                <p14:cNvContentPartPr/>
                <p14:nvPr/>
              </p14:nvContentPartPr>
              <p14:xfrm>
                <a:off x="7495887" y="1809556"/>
                <a:ext cx="89640" cy="86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5C3EFD-7CD5-3576-D7EC-6CD6D8FC98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86887" y="1800556"/>
                  <a:ext cx="107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CFE5ADB-A452-4F5A-C329-D527A86AACF6}"/>
                    </a:ext>
                  </a:extLst>
                </p14:cNvPr>
                <p14:cNvContentPartPr/>
                <p14:nvPr/>
              </p14:nvContentPartPr>
              <p14:xfrm>
                <a:off x="7786407" y="1798036"/>
                <a:ext cx="74880" cy="87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CFE5ADB-A452-4F5A-C329-D527A86AAC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77767" y="1789036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83E4B3F-3AB7-E5A3-86D0-FD7246B08AD0}"/>
                    </a:ext>
                  </a:extLst>
                </p14:cNvPr>
                <p14:cNvContentPartPr/>
                <p14:nvPr/>
              </p14:nvContentPartPr>
              <p14:xfrm>
                <a:off x="7916007" y="1813156"/>
                <a:ext cx="130680" cy="75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83E4B3F-3AB7-E5A3-86D0-FD7246B08A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07367" y="1804156"/>
                  <a:ext cx="14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A2AF8B7-1E42-5932-0E75-C364B5020AAA}"/>
                    </a:ext>
                  </a:extLst>
                </p14:cNvPr>
                <p14:cNvContentPartPr/>
                <p14:nvPr/>
              </p14:nvContentPartPr>
              <p14:xfrm>
                <a:off x="8099247" y="1700476"/>
                <a:ext cx="128160" cy="167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A2AF8B7-1E42-5932-0E75-C364B5020A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90607" y="1691836"/>
                  <a:ext cx="145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99090FA-F2F3-47B4-097F-8F8B7940CE4C}"/>
                    </a:ext>
                  </a:extLst>
                </p14:cNvPr>
                <p14:cNvContentPartPr/>
                <p14:nvPr/>
              </p14:nvContentPartPr>
              <p14:xfrm>
                <a:off x="8395887" y="1768516"/>
                <a:ext cx="123120" cy="105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99090FA-F2F3-47B4-097F-8F8B7940CE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87247" y="1759516"/>
                  <a:ext cx="140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3D4651D-048F-7ECA-621E-D3CE341528F6}"/>
                    </a:ext>
                  </a:extLst>
                </p14:cNvPr>
                <p14:cNvContentPartPr/>
                <p14:nvPr/>
              </p14:nvContentPartPr>
              <p14:xfrm>
                <a:off x="8594967" y="1676716"/>
                <a:ext cx="83880" cy="180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3D4651D-048F-7ECA-621E-D3CE341528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85967" y="1668076"/>
                  <a:ext cx="101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D4AEF5E-1DC7-0934-39FE-99CD86BD39BF}"/>
                    </a:ext>
                  </a:extLst>
                </p14:cNvPr>
                <p14:cNvContentPartPr/>
                <p14:nvPr/>
              </p14:nvContentPartPr>
              <p14:xfrm>
                <a:off x="8752647" y="1777876"/>
                <a:ext cx="169560" cy="72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D4AEF5E-1DC7-0934-39FE-99CD86BD39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44007" y="1769236"/>
                  <a:ext cx="187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FD55EE0-5735-0534-6CB2-80CB75BB8A70}"/>
                    </a:ext>
                  </a:extLst>
                </p14:cNvPr>
                <p14:cNvContentPartPr/>
                <p14:nvPr/>
              </p14:nvContentPartPr>
              <p14:xfrm>
                <a:off x="9257007" y="1745836"/>
                <a:ext cx="342720" cy="102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FD55EE0-5735-0534-6CB2-80CB75BB8A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48367" y="1736836"/>
                  <a:ext cx="360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CCD3EA4-D7C5-12B7-FE09-9D4B2C8C1EA0}"/>
                    </a:ext>
                  </a:extLst>
                </p14:cNvPr>
                <p14:cNvContentPartPr/>
                <p14:nvPr/>
              </p14:nvContentPartPr>
              <p14:xfrm>
                <a:off x="9651207" y="1629916"/>
                <a:ext cx="148680" cy="189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CCD3EA4-D7C5-12B7-FE09-9D4B2C8C1E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42207" y="1620916"/>
                  <a:ext cx="166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FEE6B79-A71D-2459-90D5-82ED56B25107}"/>
                    </a:ext>
                  </a:extLst>
                </p14:cNvPr>
                <p14:cNvContentPartPr/>
                <p14:nvPr/>
              </p14:nvContentPartPr>
              <p14:xfrm>
                <a:off x="7973967" y="2073796"/>
                <a:ext cx="135360" cy="241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FEE6B79-A71D-2459-90D5-82ED56B251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64967" y="2065156"/>
                  <a:ext cx="15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5B31649-7C51-B6ED-715C-DD7D4D5187B2}"/>
                    </a:ext>
                  </a:extLst>
                </p14:cNvPr>
                <p14:cNvContentPartPr/>
                <p14:nvPr/>
              </p14:nvContentPartPr>
              <p14:xfrm>
                <a:off x="10141887" y="1558636"/>
                <a:ext cx="633600" cy="394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5B31649-7C51-B6ED-715C-DD7D4D5187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33247" y="1549636"/>
                  <a:ext cx="651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D67116C-17E4-8019-2A93-438B657C22DA}"/>
                    </a:ext>
                  </a:extLst>
                </p14:cNvPr>
                <p14:cNvContentPartPr/>
                <p14:nvPr/>
              </p14:nvContentPartPr>
              <p14:xfrm>
                <a:off x="8200047" y="2007916"/>
                <a:ext cx="148680" cy="70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D67116C-17E4-8019-2A93-438B657C22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91407" y="1999276"/>
                  <a:ext cx="166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D1DF326-7E9C-31D0-BFF3-D00BB0E8FD8F}"/>
                    </a:ext>
                  </a:extLst>
                </p14:cNvPr>
                <p14:cNvContentPartPr/>
                <p14:nvPr/>
              </p14:nvContentPartPr>
              <p14:xfrm>
                <a:off x="8521527" y="2039596"/>
                <a:ext cx="139680" cy="142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D1DF326-7E9C-31D0-BFF3-D00BB0E8FD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12887" y="2030956"/>
                  <a:ext cx="157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B48D8C-F9A6-8354-14A4-04B88FEAA53B}"/>
                    </a:ext>
                  </a:extLst>
                </p14:cNvPr>
                <p14:cNvContentPartPr/>
                <p14:nvPr/>
              </p14:nvContentPartPr>
              <p14:xfrm>
                <a:off x="8961087" y="2056516"/>
                <a:ext cx="34560" cy="151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B48D8C-F9A6-8354-14A4-04B88FEAA5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52447" y="2047876"/>
                  <a:ext cx="52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E28AF5F-0F2E-69B8-DB92-5CD7499F6EAC}"/>
                    </a:ext>
                  </a:extLst>
                </p14:cNvPr>
                <p14:cNvContentPartPr/>
                <p14:nvPr/>
              </p14:nvContentPartPr>
              <p14:xfrm>
                <a:off x="8864607" y="2046076"/>
                <a:ext cx="196560" cy="196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E28AF5F-0F2E-69B8-DB92-5CD7499F6E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55967" y="2037076"/>
                  <a:ext cx="214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CF5426A-B0E7-B600-2F2B-C1C08C75EF71}"/>
                    </a:ext>
                  </a:extLst>
                </p14:cNvPr>
                <p14:cNvContentPartPr/>
                <p14:nvPr/>
              </p14:nvContentPartPr>
              <p14:xfrm>
                <a:off x="9151167" y="2045716"/>
                <a:ext cx="153720" cy="172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CF5426A-B0E7-B600-2F2B-C1C08C75EF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2527" y="2036716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5A98ED8-3DED-13F0-2969-54DA25DDFDBF}"/>
                    </a:ext>
                  </a:extLst>
                </p14:cNvPr>
                <p14:cNvContentPartPr/>
                <p14:nvPr/>
              </p14:nvContentPartPr>
              <p14:xfrm>
                <a:off x="9231087" y="2131396"/>
                <a:ext cx="105480" cy="90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5A98ED8-3DED-13F0-2969-54DA25DDFD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22447" y="2122396"/>
                  <a:ext cx="123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8182088-DD43-5AD5-9257-A1A06B2145E1}"/>
                    </a:ext>
                  </a:extLst>
                </p14:cNvPr>
                <p14:cNvContentPartPr/>
                <p14:nvPr/>
              </p14:nvContentPartPr>
              <p14:xfrm>
                <a:off x="8835447" y="1946716"/>
                <a:ext cx="484920" cy="36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8182088-DD43-5AD5-9257-A1A06B2145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26447" y="1938076"/>
                  <a:ext cx="50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E0921C7-7BA1-111B-A486-68710C562EE7}"/>
                    </a:ext>
                  </a:extLst>
                </p14:cNvPr>
                <p14:cNvContentPartPr/>
                <p14:nvPr/>
              </p14:nvContentPartPr>
              <p14:xfrm>
                <a:off x="9450327" y="2164876"/>
                <a:ext cx="15840" cy="143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E0921C7-7BA1-111B-A486-68710C562E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41687" y="2155876"/>
                  <a:ext cx="33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FD524E0-F427-C501-AF58-4CD03C64F335}"/>
                    </a:ext>
                  </a:extLst>
                </p14:cNvPr>
                <p14:cNvContentPartPr/>
                <p14:nvPr/>
              </p14:nvContentPartPr>
              <p14:xfrm>
                <a:off x="9409287" y="2130316"/>
                <a:ext cx="91080" cy="24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FD524E0-F427-C501-AF58-4CD03C64F3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00287" y="2121676"/>
                  <a:ext cx="10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10B9A9F-8AF9-7B2C-8F7B-2DD7DB11F62D}"/>
                    </a:ext>
                  </a:extLst>
                </p14:cNvPr>
                <p14:cNvContentPartPr/>
                <p14:nvPr/>
              </p14:nvContentPartPr>
              <p14:xfrm>
                <a:off x="9537447" y="2108716"/>
                <a:ext cx="127080" cy="183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10B9A9F-8AF9-7B2C-8F7B-2DD7DB11F6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8807" y="2099716"/>
                  <a:ext cx="144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8BB6AF-117A-CD3C-A299-40172040FBE7}"/>
                    </a:ext>
                  </a:extLst>
                </p14:cNvPr>
                <p14:cNvContentPartPr/>
                <p14:nvPr/>
              </p14:nvContentPartPr>
              <p14:xfrm>
                <a:off x="9669927" y="2173156"/>
                <a:ext cx="162000" cy="123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8BB6AF-117A-CD3C-A299-40172040FB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61287" y="2164156"/>
                  <a:ext cx="179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A0AF872-BC70-DCC2-2A15-3F22BFB89183}"/>
                    </a:ext>
                  </a:extLst>
                </p14:cNvPr>
                <p14:cNvContentPartPr/>
                <p14:nvPr/>
              </p14:nvContentPartPr>
              <p14:xfrm>
                <a:off x="9860727" y="2077036"/>
                <a:ext cx="11160" cy="17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A0AF872-BC70-DCC2-2A15-3F22BFB891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1727" y="2068396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6F4F29-80B2-EFFD-3A87-E07A72F9E137}"/>
                    </a:ext>
                  </a:extLst>
                </p14:cNvPr>
                <p14:cNvContentPartPr/>
                <p14:nvPr/>
              </p14:nvContentPartPr>
              <p14:xfrm>
                <a:off x="9210567" y="2451796"/>
                <a:ext cx="229680" cy="333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6F4F29-80B2-EFFD-3A87-E07A72F9E1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01567" y="2442796"/>
                  <a:ext cx="247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EBB7D64-2739-44B1-F1E0-F8C15EBB9F54}"/>
                    </a:ext>
                  </a:extLst>
                </p14:cNvPr>
                <p14:cNvContentPartPr/>
                <p14:nvPr/>
              </p14:nvContentPartPr>
              <p14:xfrm>
                <a:off x="9050367" y="2355676"/>
                <a:ext cx="319680" cy="220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EBB7D64-2739-44B1-F1E0-F8C15EBB9F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41727" y="2347036"/>
                  <a:ext cx="337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EAACD2B-BB97-359A-F8C9-9AB4B34C032B}"/>
                    </a:ext>
                  </a:extLst>
                </p14:cNvPr>
                <p14:cNvContentPartPr/>
                <p14:nvPr/>
              </p14:nvContentPartPr>
              <p14:xfrm>
                <a:off x="9636087" y="2675716"/>
                <a:ext cx="23400" cy="188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EAACD2B-BB97-359A-F8C9-9AB4B34C03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27447" y="2666716"/>
                  <a:ext cx="41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F091BF2-0352-97CA-4702-5FDF2C51DC59}"/>
                    </a:ext>
                  </a:extLst>
                </p14:cNvPr>
                <p14:cNvContentPartPr/>
                <p14:nvPr/>
              </p14:nvContentPartPr>
              <p14:xfrm>
                <a:off x="9629967" y="2658076"/>
                <a:ext cx="144720" cy="113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F091BF2-0352-97CA-4702-5FDF2C51DC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21327" y="2649436"/>
                  <a:ext cx="162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BE038F0-824F-94E5-7AC6-6B38ED48F6AA}"/>
                    </a:ext>
                  </a:extLst>
                </p14:cNvPr>
                <p14:cNvContentPartPr/>
                <p14:nvPr/>
              </p14:nvContentPartPr>
              <p14:xfrm>
                <a:off x="9655887" y="2771116"/>
                <a:ext cx="339120" cy="84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BE038F0-824F-94E5-7AC6-6B38ED48F6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46887" y="2762116"/>
                  <a:ext cx="356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8912B9F-1178-B03A-8205-D35C05F382D9}"/>
                    </a:ext>
                  </a:extLst>
                </p14:cNvPr>
                <p14:cNvContentPartPr/>
                <p14:nvPr/>
              </p14:nvContentPartPr>
              <p14:xfrm>
                <a:off x="9971607" y="2707036"/>
                <a:ext cx="26280" cy="12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8912B9F-1178-B03A-8205-D35C05F382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62607" y="2698396"/>
                  <a:ext cx="43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4EAD5FF-9EFE-7F73-FB6E-72422C9B6479}"/>
                    </a:ext>
                  </a:extLst>
                </p14:cNvPr>
                <p14:cNvContentPartPr/>
                <p14:nvPr/>
              </p14:nvContentPartPr>
              <p14:xfrm>
                <a:off x="10034967" y="2744116"/>
                <a:ext cx="102240" cy="184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4EAD5FF-9EFE-7F73-FB6E-72422C9B64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5967" y="2735116"/>
                  <a:ext cx="119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FFB58E9-7AA1-4C0E-64B9-6C283E84BDFA}"/>
                    </a:ext>
                  </a:extLst>
                </p14:cNvPr>
                <p14:cNvContentPartPr/>
                <p14:nvPr/>
              </p14:nvContentPartPr>
              <p14:xfrm>
                <a:off x="10187967" y="2689756"/>
                <a:ext cx="383040" cy="240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FFB58E9-7AA1-4C0E-64B9-6C283E84BD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79327" y="2680756"/>
                  <a:ext cx="400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EFE453-48EB-CD76-36AA-19390D89D313}"/>
                    </a:ext>
                  </a:extLst>
                </p14:cNvPr>
                <p14:cNvContentPartPr/>
                <p14:nvPr/>
              </p14:nvContentPartPr>
              <p14:xfrm>
                <a:off x="10577127" y="2620996"/>
                <a:ext cx="103680" cy="140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EFE453-48EB-CD76-36AA-19390D89D31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68127" y="2612356"/>
                  <a:ext cx="12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6469BA8-F29C-2F0F-56FC-53C19FB535E1}"/>
                    </a:ext>
                  </a:extLst>
                </p14:cNvPr>
                <p14:cNvContentPartPr/>
                <p14:nvPr/>
              </p14:nvContentPartPr>
              <p14:xfrm>
                <a:off x="10874487" y="2517676"/>
                <a:ext cx="15480" cy="212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6469BA8-F29C-2F0F-56FC-53C19FB535E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65847" y="2509036"/>
                  <a:ext cx="33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9CF7D35-583F-87B9-6B63-2CBFCBAAEA49}"/>
                    </a:ext>
                  </a:extLst>
                </p14:cNvPr>
                <p14:cNvContentPartPr/>
                <p14:nvPr/>
              </p14:nvContentPartPr>
              <p14:xfrm>
                <a:off x="10759647" y="2525956"/>
                <a:ext cx="223920" cy="195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9CF7D35-583F-87B9-6B63-2CBFCBAAEA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51007" y="2517316"/>
                  <a:ext cx="241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357AA3C-545D-FEE1-54F7-9FFF11AA1990}"/>
                    </a:ext>
                  </a:extLst>
                </p14:cNvPr>
                <p14:cNvContentPartPr/>
                <p14:nvPr/>
              </p14:nvContentPartPr>
              <p14:xfrm>
                <a:off x="11021007" y="2484916"/>
                <a:ext cx="181800" cy="216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357AA3C-545D-FEE1-54F7-9FFF11AA19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12367" y="2475916"/>
                  <a:ext cx="199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D3A0D2-11AE-3C4A-D28F-157B587F5B9F}"/>
                    </a:ext>
                  </a:extLst>
                </p14:cNvPr>
                <p14:cNvContentPartPr/>
                <p14:nvPr/>
              </p14:nvContentPartPr>
              <p14:xfrm>
                <a:off x="11361207" y="2534236"/>
                <a:ext cx="272160" cy="115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D3A0D2-11AE-3C4A-D28F-157B587F5B9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52207" y="2525596"/>
                  <a:ext cx="289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39EDF08-C941-6086-80E7-077E19B8DD60}"/>
                    </a:ext>
                  </a:extLst>
                </p14:cNvPr>
                <p14:cNvContentPartPr/>
                <p14:nvPr/>
              </p14:nvContentPartPr>
              <p14:xfrm>
                <a:off x="11516007" y="2389876"/>
                <a:ext cx="2880" cy="3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39EDF08-C941-6086-80E7-077E19B8DD6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07007" y="2380876"/>
                  <a:ext cx="2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D3E737D-1A43-ECEF-C576-2E3668642C1D}"/>
                    </a:ext>
                  </a:extLst>
                </p14:cNvPr>
                <p14:cNvContentPartPr/>
                <p14:nvPr/>
              </p14:nvContentPartPr>
              <p14:xfrm>
                <a:off x="9076287" y="3033916"/>
                <a:ext cx="27000" cy="231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D3E737D-1A43-ECEF-C576-2E3668642C1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67647" y="3024916"/>
                  <a:ext cx="44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29C7A3F-D054-8E55-EA86-C8A3035C9E4D}"/>
                    </a:ext>
                  </a:extLst>
                </p14:cNvPr>
                <p14:cNvContentPartPr/>
                <p14:nvPr/>
              </p14:nvContentPartPr>
              <p14:xfrm>
                <a:off x="8975847" y="3017356"/>
                <a:ext cx="181080" cy="32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29C7A3F-D054-8E55-EA86-C8A3035C9E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66847" y="3008356"/>
                  <a:ext cx="198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E2E4E3-3312-2090-D05B-036B8E2A325A}"/>
                    </a:ext>
                  </a:extLst>
                </p14:cNvPr>
                <p14:cNvContentPartPr/>
                <p14:nvPr/>
              </p14:nvContentPartPr>
              <p14:xfrm>
                <a:off x="9172407" y="2991076"/>
                <a:ext cx="99720" cy="218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E2E4E3-3312-2090-D05B-036B8E2A32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63767" y="2982076"/>
                  <a:ext cx="11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9101D59-8101-556C-0C7C-78DBB908C271}"/>
                    </a:ext>
                  </a:extLst>
                </p14:cNvPr>
                <p14:cNvContentPartPr/>
                <p14:nvPr/>
              </p14:nvContentPartPr>
              <p14:xfrm>
                <a:off x="9320007" y="3101596"/>
                <a:ext cx="164160" cy="108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9101D59-8101-556C-0C7C-78DBB908C2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11367" y="3092596"/>
                  <a:ext cx="181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EB3FC3D-0EC5-FD68-AD02-1B5E1A9F90BB}"/>
                    </a:ext>
                  </a:extLst>
                </p14:cNvPr>
                <p14:cNvContentPartPr/>
                <p14:nvPr/>
              </p14:nvContentPartPr>
              <p14:xfrm>
                <a:off x="9465807" y="3007636"/>
                <a:ext cx="5400" cy="15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EB3FC3D-0EC5-FD68-AD02-1B5E1A9F90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7167" y="2998636"/>
                  <a:ext cx="2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A0F85E8-A84D-6874-DE3D-D3C4A262F5FF}"/>
                    </a:ext>
                  </a:extLst>
                </p14:cNvPr>
                <p14:cNvContentPartPr/>
                <p14:nvPr/>
              </p14:nvContentPartPr>
              <p14:xfrm>
                <a:off x="9519087" y="2964796"/>
                <a:ext cx="50040" cy="2350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A0F85E8-A84D-6874-DE3D-D3C4A262F5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10087" y="2956156"/>
                  <a:ext cx="676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AA10B75-D3CC-79C5-9849-2DB644EE330E}"/>
                    </a:ext>
                  </a:extLst>
                </p14:cNvPr>
                <p14:cNvContentPartPr/>
                <p14:nvPr/>
              </p14:nvContentPartPr>
              <p14:xfrm>
                <a:off x="9591447" y="3081436"/>
                <a:ext cx="288000" cy="126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AA10B75-D3CC-79C5-9849-2DB644EE330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82807" y="3072436"/>
                  <a:ext cx="305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DABAB03-4F55-E349-D87D-359CD36618FE}"/>
                    </a:ext>
                  </a:extLst>
                </p14:cNvPr>
                <p14:cNvContentPartPr/>
                <p14:nvPr/>
              </p14:nvContentPartPr>
              <p14:xfrm>
                <a:off x="9912927" y="2987476"/>
                <a:ext cx="170640" cy="180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DABAB03-4F55-E349-D87D-359CD36618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03927" y="2978476"/>
                  <a:ext cx="188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C76F51D-030C-D982-8C81-30472857EF92}"/>
                    </a:ext>
                  </a:extLst>
                </p14:cNvPr>
                <p14:cNvContentPartPr/>
                <p14:nvPr/>
              </p14:nvContentPartPr>
              <p14:xfrm>
                <a:off x="10257447" y="2943916"/>
                <a:ext cx="181440" cy="323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C76F51D-030C-D982-8C81-30472857EF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248807" y="2935276"/>
                  <a:ext cx="199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8E24A0F-62AC-2D5E-F7F4-4DC06E4C6074}"/>
                    </a:ext>
                  </a:extLst>
                </p14:cNvPr>
                <p14:cNvContentPartPr/>
                <p14:nvPr/>
              </p14:nvContentPartPr>
              <p14:xfrm>
                <a:off x="10455807" y="3036796"/>
                <a:ext cx="224280" cy="127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8E24A0F-62AC-2D5E-F7F4-4DC06E4C607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47167" y="3028156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AC39791-60C9-EC74-A2F5-853B1C139C05}"/>
                    </a:ext>
                  </a:extLst>
                </p14:cNvPr>
                <p14:cNvContentPartPr/>
                <p14:nvPr/>
              </p14:nvContentPartPr>
              <p14:xfrm>
                <a:off x="10612047" y="2980276"/>
                <a:ext cx="36000" cy="14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AC39791-60C9-EC74-A2F5-853B1C139C0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03047" y="2971276"/>
                  <a:ext cx="53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67B040E-9E0C-4CE8-BEC0-42F6AF2FC463}"/>
                    </a:ext>
                  </a:extLst>
                </p14:cNvPr>
                <p14:cNvContentPartPr/>
                <p14:nvPr/>
              </p14:nvContentPartPr>
              <p14:xfrm>
                <a:off x="10846767" y="2982436"/>
                <a:ext cx="411840" cy="121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67B040E-9E0C-4CE8-BEC0-42F6AF2FC4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38127" y="2973796"/>
                  <a:ext cx="429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68A4D3E-D690-C5A3-EE1F-89DC099F9716}"/>
                    </a:ext>
                  </a:extLst>
                </p14:cNvPr>
                <p14:cNvContentPartPr/>
                <p14:nvPr/>
              </p14:nvContentPartPr>
              <p14:xfrm>
                <a:off x="9132807" y="3364396"/>
                <a:ext cx="507600" cy="300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68A4D3E-D690-C5A3-EE1F-89DC099F97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24167" y="3355756"/>
                  <a:ext cx="525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E4C17EC-FE24-F11C-47E6-CA6250BCF858}"/>
                    </a:ext>
                  </a:extLst>
                </p14:cNvPr>
                <p14:cNvContentPartPr/>
                <p14:nvPr/>
              </p14:nvContentPartPr>
              <p14:xfrm>
                <a:off x="9656607" y="3446476"/>
                <a:ext cx="291240" cy="120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E4C17EC-FE24-F11C-47E6-CA6250BCF8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47967" y="3437836"/>
                  <a:ext cx="308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860E21-A3F6-D87F-DA13-807A884A98DF}"/>
                    </a:ext>
                  </a:extLst>
                </p14:cNvPr>
                <p14:cNvContentPartPr/>
                <p14:nvPr/>
              </p14:nvContentPartPr>
              <p14:xfrm>
                <a:off x="10130727" y="3391396"/>
                <a:ext cx="347040" cy="155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860E21-A3F6-D87F-DA13-807A884A98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22087" y="3382396"/>
                  <a:ext cx="364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44F6B5A-BDC4-6E6A-6698-9E729F41C412}"/>
                    </a:ext>
                  </a:extLst>
                </p14:cNvPr>
                <p14:cNvContentPartPr/>
                <p14:nvPr/>
              </p14:nvContentPartPr>
              <p14:xfrm>
                <a:off x="10426647" y="3322636"/>
                <a:ext cx="54360" cy="58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44F6B5A-BDC4-6E6A-6698-9E729F41C4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18007" y="3313996"/>
                  <a:ext cx="72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365D6C-A744-FA1F-9EA3-F5614111EA27}"/>
                    </a:ext>
                  </a:extLst>
                </p14:cNvPr>
                <p14:cNvContentPartPr/>
                <p14:nvPr/>
              </p14:nvContentPartPr>
              <p14:xfrm>
                <a:off x="10505847" y="3395716"/>
                <a:ext cx="219600" cy="91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365D6C-A744-FA1F-9EA3-F5614111EA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96847" y="3386716"/>
                  <a:ext cx="237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373CE68-4458-694E-82A5-1DECB61D6AB2}"/>
                    </a:ext>
                  </a:extLst>
                </p14:cNvPr>
                <p14:cNvContentPartPr/>
                <p14:nvPr/>
              </p14:nvContentPartPr>
              <p14:xfrm>
                <a:off x="10802847" y="3234436"/>
                <a:ext cx="155520" cy="217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373CE68-4458-694E-82A5-1DECB61D6AB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94207" y="3225796"/>
                  <a:ext cx="173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EF68075-2E29-1007-F721-AE88BD2B1484}"/>
                    </a:ext>
                  </a:extLst>
                </p14:cNvPr>
                <p14:cNvContentPartPr/>
                <p14:nvPr/>
              </p14:nvContentPartPr>
              <p14:xfrm>
                <a:off x="10980327" y="3187636"/>
                <a:ext cx="419040" cy="261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EF68075-2E29-1007-F721-AE88BD2B14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71687" y="3178636"/>
                  <a:ext cx="436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6FB0016-1198-2C63-F22B-E1A9AF34CE1A}"/>
                    </a:ext>
                  </a:extLst>
                </p14:cNvPr>
                <p14:cNvContentPartPr/>
                <p14:nvPr/>
              </p14:nvContentPartPr>
              <p14:xfrm>
                <a:off x="11479647" y="3320116"/>
                <a:ext cx="89640" cy="39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6FB0016-1198-2C63-F22B-E1A9AF34CE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471007" y="3311476"/>
                  <a:ext cx="107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9E7C340-8499-3C3B-524F-A63B1FF56139}"/>
                    </a:ext>
                  </a:extLst>
                </p14:cNvPr>
                <p14:cNvContentPartPr/>
                <p14:nvPr/>
              </p14:nvContentPartPr>
              <p14:xfrm>
                <a:off x="9711327" y="3834556"/>
                <a:ext cx="261360" cy="89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9E7C340-8499-3C3B-524F-A63B1FF561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02687" y="3825916"/>
                  <a:ext cx="27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55BED10-FCEE-2140-4A7C-5E357A0787B2}"/>
                    </a:ext>
                  </a:extLst>
                </p14:cNvPr>
                <p14:cNvContentPartPr/>
                <p14:nvPr/>
              </p14:nvContentPartPr>
              <p14:xfrm>
                <a:off x="9911127" y="3707476"/>
                <a:ext cx="32760" cy="26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55BED10-FCEE-2140-4A7C-5E357A0787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02487" y="3698836"/>
                  <a:ext cx="50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206D177-BF81-5AB0-FAA0-F5831EBCB97D}"/>
                    </a:ext>
                  </a:extLst>
                </p14:cNvPr>
                <p14:cNvContentPartPr/>
                <p14:nvPr/>
              </p14:nvContentPartPr>
              <p14:xfrm>
                <a:off x="10037847" y="3735196"/>
                <a:ext cx="290880" cy="154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206D177-BF81-5AB0-FAA0-F5831EBCB9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28847" y="3726556"/>
                  <a:ext cx="308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B21A455-92AF-5EAB-F191-D19F8D1E94FA}"/>
                    </a:ext>
                  </a:extLst>
                </p14:cNvPr>
                <p14:cNvContentPartPr/>
                <p14:nvPr/>
              </p14:nvContentPartPr>
              <p14:xfrm>
                <a:off x="10384887" y="3756436"/>
                <a:ext cx="95400" cy="136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B21A455-92AF-5EAB-F191-D19F8D1E94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76247" y="3747796"/>
                  <a:ext cx="113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5BD3D40-F226-6B42-7812-D022E3728891}"/>
                    </a:ext>
                  </a:extLst>
                </p14:cNvPr>
                <p14:cNvContentPartPr/>
                <p14:nvPr/>
              </p14:nvContentPartPr>
              <p14:xfrm>
                <a:off x="10504767" y="3659956"/>
                <a:ext cx="379800" cy="248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5BD3D40-F226-6B42-7812-D022E37288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96127" y="3651316"/>
                  <a:ext cx="397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6AF24AE-7195-AF1C-671B-C55474E2FCE7}"/>
                    </a:ext>
                  </a:extLst>
                </p14:cNvPr>
                <p14:cNvContentPartPr/>
                <p14:nvPr/>
              </p14:nvContentPartPr>
              <p14:xfrm>
                <a:off x="10841367" y="3617836"/>
                <a:ext cx="10800" cy="230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6AF24AE-7195-AF1C-671B-C55474E2FCE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32727" y="3609196"/>
                  <a:ext cx="2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E915E0C-9613-0280-4B7B-85FB58E47286}"/>
                    </a:ext>
                  </a:extLst>
                </p14:cNvPr>
                <p14:cNvContentPartPr/>
                <p14:nvPr/>
              </p14:nvContentPartPr>
              <p14:xfrm>
                <a:off x="10996887" y="3541876"/>
                <a:ext cx="31680" cy="196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E915E0C-9613-0280-4B7B-85FB58E472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87887" y="3533236"/>
                  <a:ext cx="49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CE0D9D5-E778-AFCF-DAB3-464E7D51D90F}"/>
                    </a:ext>
                  </a:extLst>
                </p14:cNvPr>
                <p14:cNvContentPartPr/>
                <p14:nvPr/>
              </p14:nvContentPartPr>
              <p14:xfrm>
                <a:off x="11035407" y="3857236"/>
                <a:ext cx="12600" cy="29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CE0D9D5-E778-AFCF-DAB3-464E7D51D9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26767" y="3848596"/>
                  <a:ext cx="3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6CBA5EF-EC78-5C03-4F8E-DE58AD1FBA8A}"/>
                    </a:ext>
                  </a:extLst>
                </p14:cNvPr>
                <p14:cNvContentPartPr/>
                <p14:nvPr/>
              </p14:nvContentPartPr>
              <p14:xfrm>
                <a:off x="7914567" y="2305636"/>
                <a:ext cx="2086560" cy="155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6CBA5EF-EC78-5C03-4F8E-DE58AD1FBA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05927" y="2296996"/>
                  <a:ext cx="21042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B44ACA09-6FBF-4ECF-8FDA-D7DDADA6C7B3}"/>
                  </a:ext>
                </a:extLst>
              </p14:cNvPr>
              <p14:cNvContentPartPr/>
              <p14:nvPr/>
            </p14:nvContentPartPr>
            <p14:xfrm>
              <a:off x="3048087" y="2132476"/>
              <a:ext cx="1186920" cy="2332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B44ACA09-6FBF-4ECF-8FDA-D7DDADA6C7B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39447" y="2123836"/>
                <a:ext cx="1204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E653E2A6-017B-8B08-19EF-EB62D9554BA8}"/>
                  </a:ext>
                </a:extLst>
              </p14:cNvPr>
              <p14:cNvContentPartPr/>
              <p14:nvPr/>
            </p14:nvContentPartPr>
            <p14:xfrm>
              <a:off x="7842927" y="2343076"/>
              <a:ext cx="1937160" cy="1940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E653E2A6-017B-8B08-19EF-EB62D9554BA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834287" y="2334436"/>
                <a:ext cx="195480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7DF5B050-AA56-0F7C-79E0-315B7BF9E687}"/>
              </a:ext>
            </a:extLst>
          </p:cNvPr>
          <p:cNvGrpSpPr/>
          <p:nvPr/>
        </p:nvGrpSpPr>
        <p:grpSpPr>
          <a:xfrm>
            <a:off x="1472727" y="3160996"/>
            <a:ext cx="3568320" cy="816120"/>
            <a:chOff x="1472727" y="3160996"/>
            <a:chExt cx="3568320" cy="81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A2F07AB-7CB4-8304-3B98-66C762CC1D6F}"/>
                    </a:ext>
                  </a:extLst>
                </p14:cNvPr>
                <p14:cNvContentPartPr/>
                <p14:nvPr/>
              </p14:nvContentPartPr>
              <p14:xfrm>
                <a:off x="4475487" y="3160996"/>
                <a:ext cx="565560" cy="8161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A2F07AB-7CB4-8304-3B98-66C762CC1D6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66487" y="3151996"/>
                  <a:ext cx="58320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7CA1B7C-4B02-E976-77E7-B823326345B7}"/>
                    </a:ext>
                  </a:extLst>
                </p14:cNvPr>
                <p14:cNvContentPartPr/>
                <p14:nvPr/>
              </p14:nvContentPartPr>
              <p14:xfrm>
                <a:off x="1722567" y="3492556"/>
                <a:ext cx="174240" cy="741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7CA1B7C-4B02-E976-77E7-B823326345B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13927" y="3483916"/>
                  <a:ext cx="191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543B51E-65D5-1F96-F4F2-CA5B11CDF2DB}"/>
                    </a:ext>
                  </a:extLst>
                </p14:cNvPr>
                <p14:cNvContentPartPr/>
                <p14:nvPr/>
              </p14:nvContentPartPr>
              <p14:xfrm>
                <a:off x="1477407" y="3455836"/>
                <a:ext cx="298440" cy="1144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543B51E-65D5-1F96-F4F2-CA5B11CDF2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68767" y="3446836"/>
                  <a:ext cx="316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D230F4E-B9B5-479F-D2B4-984FA0F5C1D7}"/>
                    </a:ext>
                  </a:extLst>
                </p14:cNvPr>
                <p14:cNvContentPartPr/>
                <p14:nvPr/>
              </p14:nvContentPartPr>
              <p14:xfrm>
                <a:off x="1472727" y="3567796"/>
                <a:ext cx="107280" cy="9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D230F4E-B9B5-479F-D2B4-984FA0F5C1D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64087" y="3559156"/>
                  <a:ext cx="12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188D9B3-CB4F-5257-B6B0-EC95B4BBA38A}"/>
                    </a:ext>
                  </a:extLst>
                </p14:cNvPr>
                <p14:cNvContentPartPr/>
                <p14:nvPr/>
              </p14:nvContentPartPr>
              <p14:xfrm>
                <a:off x="1763607" y="3537196"/>
                <a:ext cx="1045800" cy="781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188D9B3-CB4F-5257-B6B0-EC95B4BBA3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54967" y="3528556"/>
                  <a:ext cx="1063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8F81E17-4214-C6E8-4C04-17C7750A8847}"/>
                    </a:ext>
                  </a:extLst>
                </p14:cNvPr>
                <p14:cNvContentPartPr/>
                <p14:nvPr/>
              </p14:nvContentPartPr>
              <p14:xfrm>
                <a:off x="2923887" y="3590116"/>
                <a:ext cx="1761120" cy="669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8F81E17-4214-C6E8-4C04-17C7750A88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14887" y="3581116"/>
                  <a:ext cx="17787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A9D81CAF-AC45-B440-B3B2-85B1BBBBD301}"/>
              </a:ext>
            </a:extLst>
          </p:cNvPr>
          <p:cNvGrpSpPr/>
          <p:nvPr/>
        </p:nvGrpSpPr>
        <p:grpSpPr>
          <a:xfrm>
            <a:off x="210207" y="4861276"/>
            <a:ext cx="8512200" cy="1742760"/>
            <a:chOff x="210207" y="4861276"/>
            <a:chExt cx="8512200" cy="174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5EB28F7-8B91-AF8A-8D96-3EF2CF4B7B44}"/>
                    </a:ext>
                  </a:extLst>
                </p14:cNvPr>
                <p14:cNvContentPartPr/>
                <p14:nvPr/>
              </p14:nvContentPartPr>
              <p14:xfrm>
                <a:off x="6419487" y="5085556"/>
                <a:ext cx="327600" cy="163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5EB28F7-8B91-AF8A-8D96-3EF2CF4B7B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10487" y="5076916"/>
                  <a:ext cx="345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CF02D0A-F43B-DEBF-40D1-93D8DBEE17C8}"/>
                    </a:ext>
                  </a:extLst>
                </p14:cNvPr>
                <p14:cNvContentPartPr/>
                <p14:nvPr/>
              </p14:nvContentPartPr>
              <p14:xfrm>
                <a:off x="6969927" y="5019316"/>
                <a:ext cx="197640" cy="224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CF02D0A-F43B-DEBF-40D1-93D8DBEE17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1287" y="5010316"/>
                  <a:ext cx="21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2161D1D-53D6-4C3B-27D9-59F74085E26E}"/>
                    </a:ext>
                  </a:extLst>
                </p14:cNvPr>
                <p14:cNvContentPartPr/>
                <p14:nvPr/>
              </p14:nvContentPartPr>
              <p14:xfrm>
                <a:off x="7157127" y="5053876"/>
                <a:ext cx="219240" cy="141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2161D1D-53D6-4C3B-27D9-59F74085E2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48487" y="5044876"/>
                  <a:ext cx="236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BAF3777-3950-31E3-06D7-CA13C72485AC}"/>
                    </a:ext>
                  </a:extLst>
                </p14:cNvPr>
                <p14:cNvContentPartPr/>
                <p14:nvPr/>
              </p14:nvContentPartPr>
              <p14:xfrm>
                <a:off x="7359087" y="4989436"/>
                <a:ext cx="156960" cy="2203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BAF3777-3950-31E3-06D7-CA13C72485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50447" y="4980796"/>
                  <a:ext cx="174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2569862-EFA9-DF58-EDC0-00060B660716}"/>
                    </a:ext>
                  </a:extLst>
                </p14:cNvPr>
                <p14:cNvContentPartPr/>
                <p14:nvPr/>
              </p14:nvContentPartPr>
              <p14:xfrm>
                <a:off x="7584087" y="5091676"/>
                <a:ext cx="275760" cy="133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2569862-EFA9-DF58-EDC0-00060B66071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75447" y="5083036"/>
                  <a:ext cx="29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83274AC-989D-F650-47F1-585252EAFCF9}"/>
                    </a:ext>
                  </a:extLst>
                </p14:cNvPr>
                <p14:cNvContentPartPr/>
                <p14:nvPr/>
              </p14:nvContentPartPr>
              <p14:xfrm>
                <a:off x="7812687" y="5027596"/>
                <a:ext cx="13680" cy="18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83274AC-989D-F650-47F1-585252EAFCF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03687" y="5018596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378BB9-6DBF-DEA2-0747-0DFE95CA2629}"/>
                    </a:ext>
                  </a:extLst>
                </p14:cNvPr>
                <p14:cNvContentPartPr/>
                <p14:nvPr/>
              </p14:nvContentPartPr>
              <p14:xfrm>
                <a:off x="8002047" y="4953796"/>
                <a:ext cx="407160" cy="307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378BB9-6DBF-DEA2-0747-0DFE95CA262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93407" y="4944796"/>
                  <a:ext cx="4248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F613162-13A2-3CB8-B485-227E6A961F5A}"/>
                    </a:ext>
                  </a:extLst>
                </p14:cNvPr>
                <p14:cNvContentPartPr/>
                <p14:nvPr/>
              </p14:nvContentPartPr>
              <p14:xfrm>
                <a:off x="8381127" y="5056396"/>
                <a:ext cx="135000" cy="102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F613162-13A2-3CB8-B485-227E6A961F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372487" y="5047396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85C0C31-8102-9B66-E520-12183E50F083}"/>
                    </a:ext>
                  </a:extLst>
                </p14:cNvPr>
                <p14:cNvContentPartPr/>
                <p14:nvPr/>
              </p14:nvContentPartPr>
              <p14:xfrm>
                <a:off x="8288247" y="4861276"/>
                <a:ext cx="13320" cy="7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85C0C31-8102-9B66-E520-12183E50F08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79607" y="4852636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BA45E12-DB56-45D9-CFBE-FA61A10AC616}"/>
                    </a:ext>
                  </a:extLst>
                </p14:cNvPr>
                <p14:cNvContentPartPr/>
                <p14:nvPr/>
              </p14:nvContentPartPr>
              <p14:xfrm>
                <a:off x="8544207" y="5063956"/>
                <a:ext cx="95400" cy="19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BA45E12-DB56-45D9-CFBE-FA61A10AC6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35567" y="5055316"/>
                  <a:ext cx="113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BEE8891-9BE4-CD73-91F6-766EC12AC0B7}"/>
                    </a:ext>
                  </a:extLst>
                </p14:cNvPr>
                <p14:cNvContentPartPr/>
                <p14:nvPr/>
              </p14:nvContentPartPr>
              <p14:xfrm>
                <a:off x="3279567" y="5135236"/>
                <a:ext cx="197640" cy="154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BEE8891-9BE4-CD73-91F6-766EC12AC0B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0567" y="5126236"/>
                  <a:ext cx="21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A454A2F-14D9-ABD5-C21A-A77C4AC31731}"/>
                    </a:ext>
                  </a:extLst>
                </p14:cNvPr>
                <p14:cNvContentPartPr/>
                <p14:nvPr/>
              </p14:nvContentPartPr>
              <p14:xfrm>
                <a:off x="3507447" y="5156116"/>
                <a:ext cx="73800" cy="1364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A454A2F-14D9-ABD5-C21A-A77C4AC3173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98807" y="5147116"/>
                  <a:ext cx="91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80DAAA8-5A31-EB9F-AB82-9101ABADE75A}"/>
                    </a:ext>
                  </a:extLst>
                </p14:cNvPr>
                <p14:cNvContentPartPr/>
                <p14:nvPr/>
              </p14:nvContentPartPr>
              <p14:xfrm>
                <a:off x="3568647" y="5054956"/>
                <a:ext cx="116640" cy="2077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80DAAA8-5A31-EB9F-AB82-9101ABADE7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59647" y="5045956"/>
                  <a:ext cx="134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5A69E53-4DB3-10F9-F48F-1039A9E9D2A5}"/>
                    </a:ext>
                  </a:extLst>
                </p14:cNvPr>
                <p14:cNvContentPartPr/>
                <p14:nvPr/>
              </p14:nvContentPartPr>
              <p14:xfrm>
                <a:off x="3939087" y="5108596"/>
                <a:ext cx="389880" cy="149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5A69E53-4DB3-10F9-F48F-1039A9E9D2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30087" y="5099956"/>
                  <a:ext cx="40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7FA36F2-9CA3-C5FA-1426-FD22CFB373B8}"/>
                    </a:ext>
                  </a:extLst>
                </p14:cNvPr>
                <p14:cNvContentPartPr/>
                <p14:nvPr/>
              </p14:nvContentPartPr>
              <p14:xfrm>
                <a:off x="4286487" y="5041996"/>
                <a:ext cx="9000" cy="23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7FA36F2-9CA3-C5FA-1426-FD22CFB373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77487" y="5032996"/>
                  <a:ext cx="2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C0F09FE-5028-12F1-E4C7-FDBE9C9D0510}"/>
                    </a:ext>
                  </a:extLst>
                </p14:cNvPr>
                <p14:cNvContentPartPr/>
                <p14:nvPr/>
              </p14:nvContentPartPr>
              <p14:xfrm>
                <a:off x="4393047" y="5122996"/>
                <a:ext cx="305640" cy="1123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C0F09FE-5028-12F1-E4C7-FDBE9C9D05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84047" y="5113996"/>
                  <a:ext cx="323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06AA768-397D-F227-6521-2CC5F86066D2}"/>
                    </a:ext>
                  </a:extLst>
                </p14:cNvPr>
                <p14:cNvContentPartPr/>
                <p14:nvPr/>
              </p14:nvContentPartPr>
              <p14:xfrm>
                <a:off x="4699767" y="5032636"/>
                <a:ext cx="272880" cy="216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06AA768-397D-F227-6521-2CC5F86066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90767" y="5023636"/>
                  <a:ext cx="290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AF1642D-5C09-FBAC-A543-4B4C56719542}"/>
                    </a:ext>
                  </a:extLst>
                </p14:cNvPr>
                <p14:cNvContentPartPr/>
                <p14:nvPr/>
              </p14:nvContentPartPr>
              <p14:xfrm>
                <a:off x="5157327" y="5056396"/>
                <a:ext cx="380160" cy="299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AF1642D-5C09-FBAC-A543-4B4C5671954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48687" y="5047396"/>
                  <a:ext cx="397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4DF6F6D-A1C3-B740-E62C-E4EA3A93BCF5}"/>
                    </a:ext>
                  </a:extLst>
                </p14:cNvPr>
                <p14:cNvContentPartPr/>
                <p14:nvPr/>
              </p14:nvContentPartPr>
              <p14:xfrm>
                <a:off x="5593287" y="5088796"/>
                <a:ext cx="416880" cy="250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4DF6F6D-A1C3-B740-E62C-E4EA3A93BCF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84647" y="5080156"/>
                  <a:ext cx="434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2B3340E-7B64-9DA3-2E93-FF232E50F8EB}"/>
                    </a:ext>
                  </a:extLst>
                </p14:cNvPr>
                <p14:cNvContentPartPr/>
                <p14:nvPr/>
              </p14:nvContentPartPr>
              <p14:xfrm>
                <a:off x="227847" y="5151436"/>
                <a:ext cx="135720" cy="21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2B3340E-7B64-9DA3-2E93-FF232E50F8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8847" y="5142436"/>
                  <a:ext cx="15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3FDFA32-6098-80EF-7364-5EFEDDDB7022}"/>
                    </a:ext>
                  </a:extLst>
                </p14:cNvPr>
                <p14:cNvContentPartPr/>
                <p14:nvPr/>
              </p14:nvContentPartPr>
              <p14:xfrm>
                <a:off x="210207" y="5211556"/>
                <a:ext cx="155520" cy="468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3FDFA32-6098-80EF-7364-5EFEDDDB702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1207" y="5202916"/>
                  <a:ext cx="17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E007EC7-D3A3-B013-EE6A-44F97A98E69B}"/>
                    </a:ext>
                  </a:extLst>
                </p14:cNvPr>
                <p14:cNvContentPartPr/>
                <p14:nvPr/>
              </p14:nvContentPartPr>
              <p14:xfrm>
                <a:off x="394527" y="5081596"/>
                <a:ext cx="66600" cy="232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E007EC7-D3A3-B013-EE6A-44F97A98E69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5527" y="5072956"/>
                  <a:ext cx="84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0F54131-DF3E-34DF-37C3-45A0F43E08D8}"/>
                    </a:ext>
                  </a:extLst>
                </p14:cNvPr>
                <p14:cNvContentPartPr/>
                <p14:nvPr/>
              </p14:nvContentPartPr>
              <p14:xfrm>
                <a:off x="596487" y="5106436"/>
                <a:ext cx="104400" cy="228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0F54131-DF3E-34DF-37C3-45A0F43E08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7847" y="5097796"/>
                  <a:ext cx="122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B806D0D-58FD-B7E7-3750-A7A6D4E0ADC8}"/>
                    </a:ext>
                  </a:extLst>
                </p14:cNvPr>
                <p14:cNvContentPartPr/>
                <p14:nvPr/>
              </p14:nvContentPartPr>
              <p14:xfrm>
                <a:off x="749127" y="5080876"/>
                <a:ext cx="282240" cy="143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B806D0D-58FD-B7E7-3750-A7A6D4E0ADC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0127" y="5071876"/>
                  <a:ext cx="29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4EC48E1-4F89-A782-B1B4-F4C13CC8313B}"/>
                    </a:ext>
                  </a:extLst>
                </p14:cNvPr>
                <p14:cNvContentPartPr/>
                <p14:nvPr/>
              </p14:nvContentPartPr>
              <p14:xfrm>
                <a:off x="971247" y="5061076"/>
                <a:ext cx="168480" cy="1404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4EC48E1-4F89-A782-B1B4-F4C13CC8313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2247" y="5052076"/>
                  <a:ext cx="186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9A816B-8341-AF83-D655-FAC7478DDFEA}"/>
                    </a:ext>
                  </a:extLst>
                </p14:cNvPr>
                <p14:cNvContentPartPr/>
                <p14:nvPr/>
              </p14:nvContentPartPr>
              <p14:xfrm>
                <a:off x="1057287" y="5102836"/>
                <a:ext cx="181080" cy="93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9A816B-8341-AF83-D655-FAC7478DDFE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8647" y="5093836"/>
                  <a:ext cx="198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6D816E3-AD9B-BFDD-42C2-C1991317558A}"/>
                    </a:ext>
                  </a:extLst>
                </p14:cNvPr>
                <p14:cNvContentPartPr/>
                <p14:nvPr/>
              </p14:nvContentPartPr>
              <p14:xfrm>
                <a:off x="1265727" y="5077276"/>
                <a:ext cx="154440" cy="228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6D816E3-AD9B-BFDD-42C2-C199131755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56727" y="5068276"/>
                  <a:ext cx="172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2A5216D-50B9-A066-3CEB-68592F7AEBCB}"/>
                    </a:ext>
                  </a:extLst>
                </p14:cNvPr>
                <p14:cNvContentPartPr/>
                <p14:nvPr/>
              </p14:nvContentPartPr>
              <p14:xfrm>
                <a:off x="1442847" y="5083036"/>
                <a:ext cx="32400" cy="89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2A5216D-50B9-A066-3CEB-68592F7AEB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33847" y="5074396"/>
                  <a:ext cx="5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2729153-8B37-3626-0E61-6D555DC381E4}"/>
                    </a:ext>
                  </a:extLst>
                </p14:cNvPr>
                <p14:cNvContentPartPr/>
                <p14:nvPr/>
              </p14:nvContentPartPr>
              <p14:xfrm>
                <a:off x="1501887" y="5001676"/>
                <a:ext cx="351720" cy="199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2729153-8B37-3626-0E61-6D555DC381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92887" y="4992676"/>
                  <a:ext cx="369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8209412-5703-8549-89AD-C66C1EEAC4A1}"/>
                    </a:ext>
                  </a:extLst>
                </p14:cNvPr>
                <p14:cNvContentPartPr/>
                <p14:nvPr/>
              </p14:nvContentPartPr>
              <p14:xfrm>
                <a:off x="1644087" y="4933996"/>
                <a:ext cx="12240" cy="13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8209412-5703-8549-89AD-C66C1EEAC4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35087" y="4925356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E7E484-5965-5928-F127-FEA8D627803F}"/>
                    </a:ext>
                  </a:extLst>
                </p14:cNvPr>
                <p14:cNvContentPartPr/>
                <p14:nvPr/>
              </p14:nvContentPartPr>
              <p14:xfrm>
                <a:off x="2074287" y="5051356"/>
                <a:ext cx="425520" cy="124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E7E484-5965-5928-F127-FEA8D62780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65647" y="5042356"/>
                  <a:ext cx="443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9289BED-BA09-1F4D-E08F-74B3ABF3D300}"/>
                    </a:ext>
                  </a:extLst>
                </p14:cNvPr>
                <p14:cNvContentPartPr/>
                <p14:nvPr/>
              </p14:nvContentPartPr>
              <p14:xfrm>
                <a:off x="2429967" y="4988716"/>
                <a:ext cx="27360" cy="7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9289BED-BA09-1F4D-E08F-74B3ABF3D30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20967" y="4980076"/>
                  <a:ext cx="45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88B3E03-385A-066D-CF7B-2B4A59C9A84B}"/>
                    </a:ext>
                  </a:extLst>
                </p14:cNvPr>
                <p14:cNvContentPartPr/>
                <p14:nvPr/>
              </p14:nvContentPartPr>
              <p14:xfrm>
                <a:off x="2603847" y="5011036"/>
                <a:ext cx="116280" cy="131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88B3E03-385A-066D-CF7B-2B4A59C9A8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95207" y="5002396"/>
                  <a:ext cx="13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25DC5C4-A5B2-73F3-71FB-43A1CEF5C01B}"/>
                    </a:ext>
                  </a:extLst>
                </p14:cNvPr>
                <p14:cNvContentPartPr/>
                <p14:nvPr/>
              </p14:nvContentPartPr>
              <p14:xfrm>
                <a:off x="2891487" y="5068276"/>
                <a:ext cx="118440" cy="102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25DC5C4-A5B2-73F3-71FB-43A1CEF5C01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82847" y="5059276"/>
                  <a:ext cx="136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42FF6DD-9223-EF90-AFE0-9F60636779A3}"/>
                    </a:ext>
                  </a:extLst>
                </p14:cNvPr>
                <p14:cNvContentPartPr/>
                <p14:nvPr/>
              </p14:nvContentPartPr>
              <p14:xfrm>
                <a:off x="3063567" y="5044156"/>
                <a:ext cx="73440" cy="137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42FF6DD-9223-EF90-AFE0-9F60636779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54927" y="5035156"/>
                  <a:ext cx="91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48C65D3-E208-55E7-3D7E-5497D72AC461}"/>
                    </a:ext>
                  </a:extLst>
                </p14:cNvPr>
                <p14:cNvContentPartPr/>
                <p14:nvPr/>
              </p14:nvContentPartPr>
              <p14:xfrm>
                <a:off x="380127" y="5398396"/>
                <a:ext cx="151920" cy="225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48C65D3-E208-55E7-3D7E-5497D72AC46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1127" y="5389396"/>
                  <a:ext cx="169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6546A2B-137E-5F5A-6376-27B11F0A66C7}"/>
                    </a:ext>
                  </a:extLst>
                </p14:cNvPr>
                <p14:cNvContentPartPr/>
                <p14:nvPr/>
              </p14:nvContentPartPr>
              <p14:xfrm>
                <a:off x="555447" y="5475076"/>
                <a:ext cx="901080" cy="119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6546A2B-137E-5F5A-6376-27B11F0A66C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6447" y="5466436"/>
                  <a:ext cx="918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FEA9014-455D-CD25-458B-9220726CE3DB}"/>
                    </a:ext>
                  </a:extLst>
                </p14:cNvPr>
                <p14:cNvContentPartPr/>
                <p14:nvPr/>
              </p14:nvContentPartPr>
              <p14:xfrm>
                <a:off x="1239087" y="5336116"/>
                <a:ext cx="26280" cy="6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FEA9014-455D-CD25-458B-9220726CE3D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30087" y="5327116"/>
                  <a:ext cx="4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C316146-660B-4A9D-1504-F94B5497D7C2}"/>
                    </a:ext>
                  </a:extLst>
                </p14:cNvPr>
                <p14:cNvContentPartPr/>
                <p14:nvPr/>
              </p14:nvContentPartPr>
              <p14:xfrm>
                <a:off x="1633287" y="5411716"/>
                <a:ext cx="224640" cy="127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C316146-660B-4A9D-1504-F94B5497D7C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24647" y="5402716"/>
                  <a:ext cx="242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212B416-1556-E27D-658A-32E8863FFB43}"/>
                    </a:ext>
                  </a:extLst>
                </p14:cNvPr>
                <p14:cNvContentPartPr/>
                <p14:nvPr/>
              </p14:nvContentPartPr>
              <p14:xfrm>
                <a:off x="1860807" y="5308756"/>
                <a:ext cx="16920" cy="32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212B416-1556-E27D-658A-32E8863FFB4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51807" y="5299756"/>
                  <a:ext cx="34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932FA2C-7141-2915-B5B2-FCCFE54DCB51}"/>
                    </a:ext>
                  </a:extLst>
                </p14:cNvPr>
                <p14:cNvContentPartPr/>
                <p14:nvPr/>
              </p14:nvContentPartPr>
              <p14:xfrm>
                <a:off x="1952607" y="5299756"/>
                <a:ext cx="285480" cy="2181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932FA2C-7141-2915-B5B2-FCCFE54DCB5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43967" y="5290756"/>
                  <a:ext cx="303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93B39B3-4E7E-D63B-BC48-085DE861A136}"/>
                    </a:ext>
                  </a:extLst>
                </p14:cNvPr>
                <p14:cNvContentPartPr/>
                <p14:nvPr/>
              </p14:nvContentPartPr>
              <p14:xfrm>
                <a:off x="2036487" y="5274196"/>
                <a:ext cx="97560" cy="2296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93B39B3-4E7E-D63B-BC48-085DE861A13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27847" y="5265556"/>
                  <a:ext cx="115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6FE5458-7B89-8FE7-F064-BC7425E3D6A3}"/>
                    </a:ext>
                  </a:extLst>
                </p14:cNvPr>
                <p14:cNvContentPartPr/>
                <p14:nvPr/>
              </p14:nvContentPartPr>
              <p14:xfrm>
                <a:off x="2414847" y="5363476"/>
                <a:ext cx="445680" cy="142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6FE5458-7B89-8FE7-F064-BC7425E3D6A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06207" y="5354476"/>
                  <a:ext cx="463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068B873-02F8-6272-6D77-E293E3E0C181}"/>
                    </a:ext>
                  </a:extLst>
                </p14:cNvPr>
                <p14:cNvContentPartPr/>
                <p14:nvPr/>
              </p14:nvContentPartPr>
              <p14:xfrm>
                <a:off x="3094887" y="5305156"/>
                <a:ext cx="416520" cy="257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068B873-02F8-6272-6D77-E293E3E0C18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85887" y="5296156"/>
                  <a:ext cx="434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6AD1371-B4A6-DA18-BE0F-BB31587907D8}"/>
                    </a:ext>
                  </a:extLst>
                </p14:cNvPr>
                <p14:cNvContentPartPr/>
                <p14:nvPr/>
              </p14:nvContentPartPr>
              <p14:xfrm>
                <a:off x="3584127" y="5289676"/>
                <a:ext cx="111600" cy="211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6AD1371-B4A6-DA18-BE0F-BB31587907D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75127" y="5281036"/>
                  <a:ext cx="129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1AFC2-5852-2CD4-ECBB-8218058D68EA}"/>
                    </a:ext>
                  </a:extLst>
                </p14:cNvPr>
                <p14:cNvContentPartPr/>
                <p14:nvPr/>
              </p14:nvContentPartPr>
              <p14:xfrm>
                <a:off x="3713007" y="5383276"/>
                <a:ext cx="236880" cy="109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1AFC2-5852-2CD4-ECBB-8218058D68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04367" y="5374636"/>
                  <a:ext cx="25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36063DC-A0EB-CEE7-D066-A244E33C33BA}"/>
                    </a:ext>
                  </a:extLst>
                </p14:cNvPr>
                <p14:cNvContentPartPr/>
                <p14:nvPr/>
              </p14:nvContentPartPr>
              <p14:xfrm>
                <a:off x="4100007" y="5368876"/>
                <a:ext cx="572040" cy="146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36063DC-A0EB-CEE7-D066-A244E33C33B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91367" y="5359876"/>
                  <a:ext cx="589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7134AEE-0AE8-B262-EBF1-70A907B130FF}"/>
                    </a:ext>
                  </a:extLst>
                </p14:cNvPr>
                <p14:cNvContentPartPr/>
                <p14:nvPr/>
              </p14:nvContentPartPr>
              <p14:xfrm>
                <a:off x="4525167" y="5282836"/>
                <a:ext cx="24120" cy="18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7134AEE-0AE8-B262-EBF1-70A907B130F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516527" y="5274196"/>
                  <a:ext cx="4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15D1B56-9B2F-DAC7-85B3-89774F97EA05}"/>
                    </a:ext>
                  </a:extLst>
                </p14:cNvPr>
                <p14:cNvContentPartPr/>
                <p14:nvPr/>
              </p14:nvContentPartPr>
              <p14:xfrm>
                <a:off x="4871127" y="5315596"/>
                <a:ext cx="216720" cy="1922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15D1B56-9B2F-DAC7-85B3-89774F97EA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62487" y="5306596"/>
                  <a:ext cx="234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1D7AF3A-0E0F-DC44-8A62-969E8B36316B}"/>
                    </a:ext>
                  </a:extLst>
                </p14:cNvPr>
                <p14:cNvContentPartPr/>
                <p14:nvPr/>
              </p14:nvContentPartPr>
              <p14:xfrm>
                <a:off x="5063727" y="5301556"/>
                <a:ext cx="366480" cy="214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1D7AF3A-0E0F-DC44-8A62-969E8B3631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55087" y="5292556"/>
                  <a:ext cx="384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E3EA76D-94CF-8AEB-8ADE-0039FC5B5359}"/>
                    </a:ext>
                  </a:extLst>
                </p14:cNvPr>
                <p14:cNvContentPartPr/>
                <p14:nvPr/>
              </p14:nvContentPartPr>
              <p14:xfrm>
                <a:off x="5503647" y="5418916"/>
                <a:ext cx="255240" cy="102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E3EA76D-94CF-8AEB-8ADE-0039FC5B535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94647" y="5410276"/>
                  <a:ext cx="272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B415CEC-B23C-DA03-D71F-93A6A841D159}"/>
                    </a:ext>
                  </a:extLst>
                </p14:cNvPr>
                <p14:cNvContentPartPr/>
                <p14:nvPr/>
              </p14:nvContentPartPr>
              <p14:xfrm>
                <a:off x="5709927" y="5364556"/>
                <a:ext cx="55440" cy="421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B415CEC-B23C-DA03-D71F-93A6A841D15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01287" y="5355556"/>
                  <a:ext cx="73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893805-2F06-D7AD-8F18-FFF80BEDC679}"/>
                    </a:ext>
                  </a:extLst>
                </p14:cNvPr>
                <p14:cNvContentPartPr/>
                <p14:nvPr/>
              </p14:nvContentPartPr>
              <p14:xfrm>
                <a:off x="5802807" y="5377876"/>
                <a:ext cx="291960" cy="141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893805-2F06-D7AD-8F18-FFF80BEDC6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93807" y="5368876"/>
                  <a:ext cx="309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44D6D68-EBEA-B434-08F4-B5A2EDD9C915}"/>
                    </a:ext>
                  </a:extLst>
                </p14:cNvPr>
                <p14:cNvContentPartPr/>
                <p14:nvPr/>
              </p14:nvContentPartPr>
              <p14:xfrm>
                <a:off x="6117447" y="5408116"/>
                <a:ext cx="136080" cy="137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44D6D68-EBEA-B434-08F4-B5A2EDD9C9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08447" y="5399116"/>
                  <a:ext cx="153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095B402-9A50-CA07-AE5C-7D967024CB88}"/>
                    </a:ext>
                  </a:extLst>
                </p14:cNvPr>
                <p14:cNvContentPartPr/>
                <p14:nvPr/>
              </p14:nvContentPartPr>
              <p14:xfrm>
                <a:off x="6253167" y="5322796"/>
                <a:ext cx="276480" cy="211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095B402-9A50-CA07-AE5C-7D967024CB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44167" y="5313796"/>
                  <a:ext cx="294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2C7B6F7-CFDD-BBD0-E42C-E6F141F8710E}"/>
                    </a:ext>
                  </a:extLst>
                </p14:cNvPr>
                <p14:cNvContentPartPr/>
                <p14:nvPr/>
              </p14:nvContentPartPr>
              <p14:xfrm>
                <a:off x="6481407" y="5314876"/>
                <a:ext cx="7200" cy="28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2C7B6F7-CFDD-BBD0-E42C-E6F141F871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72767" y="5305876"/>
                  <a:ext cx="2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7EC42F82-6F5D-4FE7-FD9F-6C18B35F5C39}"/>
                    </a:ext>
                  </a:extLst>
                </p14:cNvPr>
                <p14:cNvContentPartPr/>
                <p14:nvPr/>
              </p14:nvContentPartPr>
              <p14:xfrm>
                <a:off x="6707127" y="5435836"/>
                <a:ext cx="219960" cy="82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7EC42F82-6F5D-4FE7-FD9F-6C18B35F5C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98487" y="5426836"/>
                  <a:ext cx="237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1699DCC-8DF1-643B-38B4-4E73CFFD869D}"/>
                    </a:ext>
                  </a:extLst>
                </p14:cNvPr>
                <p14:cNvContentPartPr/>
                <p14:nvPr/>
              </p14:nvContentPartPr>
              <p14:xfrm>
                <a:off x="6892167" y="5285356"/>
                <a:ext cx="21600" cy="43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1699DCC-8DF1-643B-38B4-4E73CFFD869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83167" y="5276716"/>
                  <a:ext cx="39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13FF489-F8BD-9661-95CB-4228BB831B1A}"/>
                    </a:ext>
                  </a:extLst>
                </p14:cNvPr>
                <p14:cNvContentPartPr/>
                <p14:nvPr/>
              </p14:nvContentPartPr>
              <p14:xfrm>
                <a:off x="7103847" y="5313436"/>
                <a:ext cx="172080" cy="193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13FF489-F8BD-9661-95CB-4228BB831B1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94847" y="5304436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D746011-6F8B-0038-52C0-DC09516D1AC5}"/>
                    </a:ext>
                  </a:extLst>
                </p14:cNvPr>
                <p14:cNvContentPartPr/>
                <p14:nvPr/>
              </p14:nvContentPartPr>
              <p14:xfrm>
                <a:off x="7304727" y="5308756"/>
                <a:ext cx="97920" cy="187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D746011-6F8B-0038-52C0-DC09516D1AC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96087" y="5299756"/>
                  <a:ext cx="11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2A7C362-5B12-17E4-CD04-C08BB3CA99F2}"/>
                    </a:ext>
                  </a:extLst>
                </p14:cNvPr>
                <p14:cNvContentPartPr/>
                <p14:nvPr/>
              </p14:nvContentPartPr>
              <p14:xfrm>
                <a:off x="7431087" y="5383996"/>
                <a:ext cx="150480" cy="116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2A7C362-5B12-17E4-CD04-C08BB3CA99F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22447" y="5375356"/>
                  <a:ext cx="168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19A562C-7485-6523-B753-1ABC1862F5E4}"/>
                    </a:ext>
                  </a:extLst>
                </p14:cNvPr>
                <p14:cNvContentPartPr/>
                <p14:nvPr/>
              </p14:nvContentPartPr>
              <p14:xfrm>
                <a:off x="7624767" y="5405236"/>
                <a:ext cx="19080" cy="102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19A562C-7485-6523-B753-1ABC1862F5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16127" y="5396236"/>
                  <a:ext cx="36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975ACE8-2576-CCAB-5C26-833CC3D1120C}"/>
                    </a:ext>
                  </a:extLst>
                </p14:cNvPr>
                <p14:cNvContentPartPr/>
                <p14:nvPr/>
              </p14:nvContentPartPr>
              <p14:xfrm>
                <a:off x="7666527" y="5279956"/>
                <a:ext cx="35280" cy="126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975ACE8-2576-CCAB-5C26-833CC3D112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57887" y="5270956"/>
                  <a:ext cx="52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EA7EF78-9B68-1B76-9A87-20D1965AB348}"/>
                    </a:ext>
                  </a:extLst>
                </p14:cNvPr>
                <p14:cNvContentPartPr/>
                <p14:nvPr/>
              </p14:nvContentPartPr>
              <p14:xfrm>
                <a:off x="7725207" y="5318476"/>
                <a:ext cx="359280" cy="173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EA7EF78-9B68-1B76-9A87-20D1965AB34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16207" y="5309476"/>
                  <a:ext cx="37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C2F6511-11E0-C986-9936-CA8ACB4F799E}"/>
                    </a:ext>
                  </a:extLst>
                </p14:cNvPr>
                <p14:cNvContentPartPr/>
                <p14:nvPr/>
              </p14:nvContentPartPr>
              <p14:xfrm>
                <a:off x="402087" y="5715916"/>
                <a:ext cx="101160" cy="155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C2F6511-11E0-C986-9936-CA8ACB4F799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3447" y="5706916"/>
                  <a:ext cx="118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87A4A55-0139-A54E-42CF-7542C3EA3256}"/>
                    </a:ext>
                  </a:extLst>
                </p14:cNvPr>
                <p14:cNvContentPartPr/>
                <p14:nvPr/>
              </p14:nvContentPartPr>
              <p14:xfrm>
                <a:off x="476967" y="5784316"/>
                <a:ext cx="84960" cy="116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87A4A55-0139-A54E-42CF-7542C3EA325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7967" y="5775676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8374521D-4977-D3A2-A45F-03484E1A6C2B}"/>
                    </a:ext>
                  </a:extLst>
                </p14:cNvPr>
                <p14:cNvContentPartPr/>
                <p14:nvPr/>
              </p14:nvContentPartPr>
              <p14:xfrm>
                <a:off x="582807" y="5790436"/>
                <a:ext cx="396720" cy="91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8374521D-4977-D3A2-A45F-03484E1A6C2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3807" y="5781796"/>
                  <a:ext cx="414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005D63E-192A-760A-AAEB-1662EDD173ED}"/>
                    </a:ext>
                  </a:extLst>
                </p14:cNvPr>
                <p14:cNvContentPartPr/>
                <p14:nvPr/>
              </p14:nvContentPartPr>
              <p14:xfrm>
                <a:off x="1076007" y="5768116"/>
                <a:ext cx="206640" cy="95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005D63E-192A-760A-AAEB-1662EDD173E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7007" y="5759116"/>
                  <a:ext cx="224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E4E7A39-B806-F286-B9DD-66A4E8E1CB59}"/>
                    </a:ext>
                  </a:extLst>
                </p14:cNvPr>
                <p14:cNvContentPartPr/>
                <p14:nvPr/>
              </p14:nvContentPartPr>
              <p14:xfrm>
                <a:off x="1334487" y="5747596"/>
                <a:ext cx="239760" cy="101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E4E7A39-B806-F286-B9DD-66A4E8E1CB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25847" y="5738956"/>
                  <a:ext cx="25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50B393F-B08C-2D0F-34CF-DE752B791D4E}"/>
                    </a:ext>
                  </a:extLst>
                </p14:cNvPr>
                <p14:cNvContentPartPr/>
                <p14:nvPr/>
              </p14:nvContentPartPr>
              <p14:xfrm>
                <a:off x="1753527" y="5792236"/>
                <a:ext cx="162720" cy="27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50B393F-B08C-2D0F-34CF-DE752B791D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44527" y="5783236"/>
                  <a:ext cx="180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2BDA04A-5544-E93D-BAED-883C2A3A3C4B}"/>
                    </a:ext>
                  </a:extLst>
                </p14:cNvPr>
                <p14:cNvContentPartPr/>
                <p14:nvPr/>
              </p14:nvContentPartPr>
              <p14:xfrm>
                <a:off x="1741647" y="5859196"/>
                <a:ext cx="172800" cy="19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2BDA04A-5544-E93D-BAED-883C2A3A3C4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32647" y="5850556"/>
                  <a:ext cx="19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798DF6F-0E1A-CB44-8366-EBB1770E012E}"/>
                    </a:ext>
                  </a:extLst>
                </p14:cNvPr>
                <p14:cNvContentPartPr/>
                <p14:nvPr/>
              </p14:nvContentPartPr>
              <p14:xfrm>
                <a:off x="1956207" y="5727436"/>
                <a:ext cx="82080" cy="194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798DF6F-0E1A-CB44-8366-EBB1770E012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47567" y="5718796"/>
                  <a:ext cx="99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2A4915A-0B04-8A05-87BE-7262C41E1EB9}"/>
                    </a:ext>
                  </a:extLst>
                </p14:cNvPr>
                <p14:cNvContentPartPr/>
                <p14:nvPr/>
              </p14:nvContentPartPr>
              <p14:xfrm>
                <a:off x="2289567" y="5745076"/>
                <a:ext cx="330840" cy="126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2A4915A-0B04-8A05-87BE-7262C41E1EB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80567" y="5736076"/>
                  <a:ext cx="348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65E7440-4383-F99C-DB36-E9A3560985C9}"/>
                    </a:ext>
                  </a:extLst>
                </p14:cNvPr>
                <p14:cNvContentPartPr/>
                <p14:nvPr/>
              </p14:nvContentPartPr>
              <p14:xfrm>
                <a:off x="2567847" y="5678116"/>
                <a:ext cx="17280" cy="51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65E7440-4383-F99C-DB36-E9A3560985C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58847" y="5669116"/>
                  <a:ext cx="34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8C42E79-29AD-322A-8F6E-5D139011D27F}"/>
                    </a:ext>
                  </a:extLst>
                </p14:cNvPr>
                <p14:cNvContentPartPr/>
                <p14:nvPr/>
              </p14:nvContentPartPr>
              <p14:xfrm>
                <a:off x="2625807" y="5733916"/>
                <a:ext cx="75960" cy="163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8C42E79-29AD-322A-8F6E-5D139011D27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16807" y="5724916"/>
                  <a:ext cx="93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50ECB02-186D-99EC-A5F9-24A7C2691A7F}"/>
                    </a:ext>
                  </a:extLst>
                </p14:cNvPr>
                <p14:cNvContentPartPr/>
                <p14:nvPr/>
              </p14:nvContentPartPr>
              <p14:xfrm>
                <a:off x="2782407" y="5757316"/>
                <a:ext cx="118440" cy="140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50ECB02-186D-99EC-A5F9-24A7C2691A7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773407" y="5748676"/>
                  <a:ext cx="13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F9544BD-79BE-D11A-A21C-10029864A714}"/>
                    </a:ext>
                  </a:extLst>
                </p14:cNvPr>
                <p14:cNvContentPartPr/>
                <p14:nvPr/>
              </p14:nvContentPartPr>
              <p14:xfrm>
                <a:off x="3116847" y="5694676"/>
                <a:ext cx="139320" cy="212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F9544BD-79BE-D11A-A21C-10029864A71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08207" y="5685676"/>
                  <a:ext cx="156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534EF55-DF72-2BF2-5308-40DE4E15AEA8}"/>
                    </a:ext>
                  </a:extLst>
                </p14:cNvPr>
                <p14:cNvContentPartPr/>
                <p14:nvPr/>
              </p14:nvContentPartPr>
              <p14:xfrm>
                <a:off x="3323487" y="5792596"/>
                <a:ext cx="13320" cy="101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534EF55-DF72-2BF2-5308-40DE4E15AEA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314847" y="5783956"/>
                  <a:ext cx="30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D6672AE-4FB6-0BE0-2CD6-D5663EC4A432}"/>
                    </a:ext>
                  </a:extLst>
                </p14:cNvPr>
                <p14:cNvContentPartPr/>
                <p14:nvPr/>
              </p14:nvContentPartPr>
              <p14:xfrm>
                <a:off x="3415287" y="5655076"/>
                <a:ext cx="287640" cy="203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D6672AE-4FB6-0BE0-2CD6-D5663EC4A43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06287" y="5646436"/>
                  <a:ext cx="305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B428CC2-9DA4-8E90-5DCC-5CBB3451C5E0}"/>
                    </a:ext>
                  </a:extLst>
                </p14:cNvPr>
                <p14:cNvContentPartPr/>
                <p14:nvPr/>
              </p14:nvContentPartPr>
              <p14:xfrm>
                <a:off x="3347247" y="5649676"/>
                <a:ext cx="7200" cy="6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B428CC2-9DA4-8E90-5DCC-5CBB3451C5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38607" y="5641036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1CF122E-F5F8-01DF-1C4E-2C20BB9B81E9}"/>
                    </a:ext>
                  </a:extLst>
                </p14:cNvPr>
                <p14:cNvContentPartPr/>
                <p14:nvPr/>
              </p14:nvContentPartPr>
              <p14:xfrm>
                <a:off x="3758007" y="5638156"/>
                <a:ext cx="321120" cy="2001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1CF122E-F5F8-01DF-1C4E-2C20BB9B81E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749007" y="5629156"/>
                  <a:ext cx="338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69498F7-C73F-48D8-1829-8590D9C649BA}"/>
                    </a:ext>
                  </a:extLst>
                </p14:cNvPr>
                <p14:cNvContentPartPr/>
                <p14:nvPr/>
              </p14:nvContentPartPr>
              <p14:xfrm>
                <a:off x="4051047" y="5646796"/>
                <a:ext cx="18360" cy="48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69498F7-C73F-48D8-1829-8590D9C649B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042407" y="5637796"/>
                  <a:ext cx="36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FE2D7A7-E0CB-B1F1-1148-102D023F56F8}"/>
                    </a:ext>
                  </a:extLst>
                </p14:cNvPr>
                <p14:cNvContentPartPr/>
                <p14:nvPr/>
              </p14:nvContentPartPr>
              <p14:xfrm>
                <a:off x="4129887" y="5740396"/>
                <a:ext cx="177120" cy="104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FE2D7A7-E0CB-B1F1-1148-102D023F56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120887" y="5731756"/>
                  <a:ext cx="19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040B9A6-92B6-1EF8-DFCE-187AFDF6DD05}"/>
                    </a:ext>
                  </a:extLst>
                </p14:cNvPr>
                <p14:cNvContentPartPr/>
                <p14:nvPr/>
              </p14:nvContentPartPr>
              <p14:xfrm>
                <a:off x="4535607" y="5745796"/>
                <a:ext cx="94680" cy="136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040B9A6-92B6-1EF8-DFCE-187AFDF6DD0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26967" y="5737156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1358693-CB89-0525-396A-FC50238DB3A3}"/>
                    </a:ext>
                  </a:extLst>
                </p14:cNvPr>
                <p14:cNvContentPartPr/>
                <p14:nvPr/>
              </p14:nvContentPartPr>
              <p14:xfrm>
                <a:off x="4681407" y="5762356"/>
                <a:ext cx="96120" cy="198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1358693-CB89-0525-396A-FC50238DB3A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672767" y="5753716"/>
                  <a:ext cx="113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185BC7A-0E13-FD36-45CC-9FC6558F288A}"/>
                    </a:ext>
                  </a:extLst>
                </p14:cNvPr>
                <p14:cNvContentPartPr/>
                <p14:nvPr/>
              </p14:nvContentPartPr>
              <p14:xfrm>
                <a:off x="4800207" y="5750476"/>
                <a:ext cx="164520" cy="112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185BC7A-0E13-FD36-45CC-9FC6558F28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91207" y="5741476"/>
                  <a:ext cx="182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67BCC25-0F13-569C-C510-14CA50D30C6C}"/>
                    </a:ext>
                  </a:extLst>
                </p14:cNvPr>
                <p14:cNvContentPartPr/>
                <p14:nvPr/>
              </p14:nvContentPartPr>
              <p14:xfrm>
                <a:off x="4961487" y="5668756"/>
                <a:ext cx="16200" cy="33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67BCC25-0F13-569C-C510-14CA50D30C6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52487" y="5660116"/>
                  <a:ext cx="33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B742029-AE7A-91F6-7C96-AF6BD0209C26}"/>
                    </a:ext>
                  </a:extLst>
                </p14:cNvPr>
                <p14:cNvContentPartPr/>
                <p14:nvPr/>
              </p14:nvContentPartPr>
              <p14:xfrm>
                <a:off x="5016207" y="5658676"/>
                <a:ext cx="264960" cy="1800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B742029-AE7A-91F6-7C96-AF6BD0209C2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07567" y="5650036"/>
                  <a:ext cx="282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7260164-EBA5-B794-AB84-C8F1F0FC6B90}"/>
                    </a:ext>
                  </a:extLst>
                </p14:cNvPr>
                <p14:cNvContentPartPr/>
                <p14:nvPr/>
              </p14:nvContentPartPr>
              <p14:xfrm>
                <a:off x="5116287" y="5620156"/>
                <a:ext cx="54360" cy="222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7260164-EBA5-B794-AB84-C8F1F0FC6B9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07647" y="5611516"/>
                  <a:ext cx="72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4B2030A-87BF-2A89-685E-AE0109E5FA42}"/>
                    </a:ext>
                  </a:extLst>
                </p14:cNvPr>
                <p14:cNvContentPartPr/>
                <p14:nvPr/>
              </p14:nvContentPartPr>
              <p14:xfrm>
                <a:off x="5502927" y="5625556"/>
                <a:ext cx="391680" cy="263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4B2030A-87BF-2A89-685E-AE0109E5FA4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493927" y="5616916"/>
                  <a:ext cx="409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122C668-139A-757E-B5F5-35B1CF1CC8F7}"/>
                    </a:ext>
                  </a:extLst>
                </p14:cNvPr>
                <p14:cNvContentPartPr/>
                <p14:nvPr/>
              </p14:nvContentPartPr>
              <p14:xfrm>
                <a:off x="5791647" y="5648236"/>
                <a:ext cx="26640" cy="7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122C668-139A-757E-B5F5-35B1CF1CC8F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82647" y="5639236"/>
                  <a:ext cx="44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523110F-8FA5-A700-CDDA-E382C0B68C56}"/>
                    </a:ext>
                  </a:extLst>
                </p14:cNvPr>
                <p14:cNvContentPartPr/>
                <p14:nvPr/>
              </p14:nvContentPartPr>
              <p14:xfrm>
                <a:off x="6089007" y="5759476"/>
                <a:ext cx="302760" cy="124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523110F-8FA5-A700-CDDA-E382C0B68C5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80007" y="5750836"/>
                  <a:ext cx="320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20155BA-F24F-6D67-9615-78265B986FDA}"/>
                    </a:ext>
                  </a:extLst>
                </p14:cNvPr>
                <p14:cNvContentPartPr/>
                <p14:nvPr/>
              </p14:nvContentPartPr>
              <p14:xfrm>
                <a:off x="6332727" y="5691436"/>
                <a:ext cx="6120" cy="26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20155BA-F24F-6D67-9615-78265B986FD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24087" y="5682796"/>
                  <a:ext cx="23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DAF3B59-F189-DC93-3BCE-8F9E3C13E8A4}"/>
                    </a:ext>
                  </a:extLst>
                </p14:cNvPr>
                <p14:cNvContentPartPr/>
                <p14:nvPr/>
              </p14:nvContentPartPr>
              <p14:xfrm>
                <a:off x="6404367" y="5758396"/>
                <a:ext cx="145080" cy="118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DAF3B59-F189-DC93-3BCE-8F9E3C13E8A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95367" y="5749396"/>
                  <a:ext cx="162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D979885-893D-1916-DD44-2F6307266A3B}"/>
                    </a:ext>
                  </a:extLst>
                </p14:cNvPr>
                <p14:cNvContentPartPr/>
                <p14:nvPr/>
              </p14:nvContentPartPr>
              <p14:xfrm>
                <a:off x="6784887" y="5650036"/>
                <a:ext cx="160920" cy="192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D979885-893D-1916-DD44-2F6307266A3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75887" y="5641396"/>
                  <a:ext cx="178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2C00A42-276E-8C12-6D92-99159AB4CE8F}"/>
                    </a:ext>
                  </a:extLst>
                </p14:cNvPr>
                <p14:cNvContentPartPr/>
                <p14:nvPr/>
              </p14:nvContentPartPr>
              <p14:xfrm>
                <a:off x="6973887" y="5755876"/>
                <a:ext cx="152640" cy="73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2C00A42-276E-8C12-6D92-99159AB4CE8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65247" y="5747236"/>
                  <a:ext cx="17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8FA8780-6540-8492-F132-4EB32FD09600}"/>
                    </a:ext>
                  </a:extLst>
                </p14:cNvPr>
                <p14:cNvContentPartPr/>
                <p14:nvPr/>
              </p14:nvContentPartPr>
              <p14:xfrm>
                <a:off x="7172607" y="5605036"/>
                <a:ext cx="162360" cy="2019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8FA8780-6540-8492-F132-4EB32FD0960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63607" y="5596396"/>
                  <a:ext cx="180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003C6D4-5B9E-3AF9-2076-194B1FE33E7B}"/>
                    </a:ext>
                  </a:extLst>
                </p14:cNvPr>
                <p14:cNvContentPartPr/>
                <p14:nvPr/>
              </p14:nvContentPartPr>
              <p14:xfrm>
                <a:off x="7442247" y="5726356"/>
                <a:ext cx="134640" cy="78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003C6D4-5B9E-3AF9-2076-194B1FE33E7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33607" y="5717356"/>
                  <a:ext cx="152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D204C66-F7EF-7904-5D0B-53AD457A60AF}"/>
                    </a:ext>
                  </a:extLst>
                </p14:cNvPr>
                <p14:cNvContentPartPr/>
                <p14:nvPr/>
              </p14:nvContentPartPr>
              <p14:xfrm>
                <a:off x="7617207" y="5607556"/>
                <a:ext cx="84240" cy="198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D204C66-F7EF-7904-5D0B-53AD457A60A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08207" y="5598556"/>
                  <a:ext cx="101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A7D76B7-565B-AA63-9DB7-07A827D33A50}"/>
                    </a:ext>
                  </a:extLst>
                </p14:cNvPr>
                <p14:cNvContentPartPr/>
                <p14:nvPr/>
              </p14:nvContentPartPr>
              <p14:xfrm>
                <a:off x="7736007" y="5683876"/>
                <a:ext cx="97920" cy="113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A7D76B7-565B-AA63-9DB7-07A827D33A5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27007" y="5674876"/>
                  <a:ext cx="115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5524B7E-7E7B-6A27-D663-B17BEC5803C3}"/>
                    </a:ext>
                  </a:extLst>
                </p14:cNvPr>
                <p14:cNvContentPartPr/>
                <p14:nvPr/>
              </p14:nvContentPartPr>
              <p14:xfrm>
                <a:off x="7876767" y="5608276"/>
                <a:ext cx="666360" cy="313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5524B7E-7E7B-6A27-D663-B17BEC5803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68127" y="5599636"/>
                  <a:ext cx="684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374DF46-8889-257D-62AC-58C143B4ECF7}"/>
                    </a:ext>
                  </a:extLst>
                </p14:cNvPr>
                <p14:cNvContentPartPr/>
                <p14:nvPr/>
              </p14:nvContentPartPr>
              <p14:xfrm>
                <a:off x="8333247" y="5550316"/>
                <a:ext cx="7200" cy="1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374DF46-8889-257D-62AC-58C143B4EC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24607" y="5541316"/>
                  <a:ext cx="24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03E36C4-75A5-A15F-10D5-F90840728C4A}"/>
                    </a:ext>
                  </a:extLst>
                </p14:cNvPr>
                <p14:cNvContentPartPr/>
                <p14:nvPr/>
              </p14:nvContentPartPr>
              <p14:xfrm>
                <a:off x="387687" y="6065116"/>
                <a:ext cx="221400" cy="157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03E36C4-75A5-A15F-10D5-F90840728C4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9047" y="6056116"/>
                  <a:ext cx="239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28ECBE2-302C-E6FB-9D3F-AAA8FAA3FA7D}"/>
                    </a:ext>
                  </a:extLst>
                </p14:cNvPr>
                <p14:cNvContentPartPr/>
                <p14:nvPr/>
              </p14:nvContentPartPr>
              <p14:xfrm>
                <a:off x="572367" y="6009316"/>
                <a:ext cx="9720" cy="19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28ECBE2-302C-E6FB-9D3F-AAA8FAA3FA7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3727" y="6000676"/>
                  <a:ext cx="2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4BBB174-1D4C-22E7-9B1E-BAA4359F916C}"/>
                    </a:ext>
                  </a:extLst>
                </p14:cNvPr>
                <p14:cNvContentPartPr/>
                <p14:nvPr/>
              </p14:nvContentPartPr>
              <p14:xfrm>
                <a:off x="826167" y="6071236"/>
                <a:ext cx="19080" cy="156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4BBB174-1D4C-22E7-9B1E-BAA4359F916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7527" y="6062236"/>
                  <a:ext cx="36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D7EABCA-99C9-8095-596E-77D4F6B19DFC}"/>
                    </a:ext>
                  </a:extLst>
                </p14:cNvPr>
                <p14:cNvContentPartPr/>
                <p14:nvPr/>
              </p14:nvContentPartPr>
              <p14:xfrm>
                <a:off x="735087" y="5998516"/>
                <a:ext cx="313200" cy="221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D7EABCA-99C9-8095-596E-77D4F6B19DF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6087" y="5989516"/>
                  <a:ext cx="33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DC00448-8DE2-BAA2-11D7-722EAEDAA935}"/>
                    </a:ext>
                  </a:extLst>
                </p14:cNvPr>
                <p14:cNvContentPartPr/>
                <p14:nvPr/>
              </p14:nvContentPartPr>
              <p14:xfrm>
                <a:off x="1113447" y="6085636"/>
                <a:ext cx="179280" cy="120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DC00448-8DE2-BAA2-11D7-722EAEDAA93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04447" y="6076636"/>
                  <a:ext cx="196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AAB05CE-3A58-C70F-C0D7-6522DDA0C215}"/>
                    </a:ext>
                  </a:extLst>
                </p14:cNvPr>
                <p14:cNvContentPartPr/>
                <p14:nvPr/>
              </p14:nvContentPartPr>
              <p14:xfrm>
                <a:off x="1283367" y="5983396"/>
                <a:ext cx="6480" cy="13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AAB05CE-3A58-C70F-C0D7-6522DDA0C2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74727" y="5974756"/>
                  <a:ext cx="24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0CE3CB4-66A1-62F9-A64C-8B2D07CED0FB}"/>
                    </a:ext>
                  </a:extLst>
                </p14:cNvPr>
                <p14:cNvContentPartPr/>
                <p14:nvPr/>
              </p14:nvContentPartPr>
              <p14:xfrm>
                <a:off x="1380207" y="5962876"/>
                <a:ext cx="26280" cy="245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0CE3CB4-66A1-62F9-A64C-8B2D07CED0F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371207" y="5954236"/>
                  <a:ext cx="43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40943BF-1C25-8B02-FCC2-CF2F10B89732}"/>
                    </a:ext>
                  </a:extLst>
                </p14:cNvPr>
                <p14:cNvContentPartPr/>
                <p14:nvPr/>
              </p14:nvContentPartPr>
              <p14:xfrm>
                <a:off x="1472727" y="6036316"/>
                <a:ext cx="398160" cy="1630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40943BF-1C25-8B02-FCC2-CF2F10B8973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464087" y="6027316"/>
                  <a:ext cx="415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8F921A5-04DB-0DC0-7F82-B8CEA55A08FB}"/>
                    </a:ext>
                  </a:extLst>
                </p14:cNvPr>
                <p14:cNvContentPartPr/>
                <p14:nvPr/>
              </p14:nvContentPartPr>
              <p14:xfrm>
                <a:off x="2104167" y="6087436"/>
                <a:ext cx="254160" cy="120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8F921A5-04DB-0DC0-7F82-B8CEA55A08F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95527" y="6078796"/>
                  <a:ext cx="27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77C3596-0307-81D9-8338-1475765D0471}"/>
                    </a:ext>
                  </a:extLst>
                </p14:cNvPr>
                <p14:cNvContentPartPr/>
                <p14:nvPr/>
              </p14:nvContentPartPr>
              <p14:xfrm>
                <a:off x="2563527" y="6031996"/>
                <a:ext cx="14400" cy="137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77C3596-0307-81D9-8338-1475765D047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554887" y="6023356"/>
                  <a:ext cx="32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AFC0F3C-DC36-7695-CBC0-F3DDCAD8EC2E}"/>
                    </a:ext>
                  </a:extLst>
                </p14:cNvPr>
                <p14:cNvContentPartPr/>
                <p14:nvPr/>
              </p14:nvContentPartPr>
              <p14:xfrm>
                <a:off x="2496927" y="5993116"/>
                <a:ext cx="153720" cy="2131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AFC0F3C-DC36-7695-CBC0-F3DDCAD8EC2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488287" y="5984116"/>
                  <a:ext cx="171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655DA0F-8C4F-9338-A9DB-E0519320CF26}"/>
                    </a:ext>
                  </a:extLst>
                </p14:cNvPr>
                <p14:cNvContentPartPr/>
                <p14:nvPr/>
              </p14:nvContentPartPr>
              <p14:xfrm>
                <a:off x="2717967" y="6029476"/>
                <a:ext cx="142560" cy="1627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655DA0F-8C4F-9338-A9DB-E0519320CF2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08967" y="6020476"/>
                  <a:ext cx="160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BF6A420-CDD5-AE69-7173-422E610DDC49}"/>
                    </a:ext>
                  </a:extLst>
                </p14:cNvPr>
                <p14:cNvContentPartPr/>
                <p14:nvPr/>
              </p14:nvContentPartPr>
              <p14:xfrm>
                <a:off x="2924607" y="6057196"/>
                <a:ext cx="413280" cy="264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BF6A420-CDD5-AE69-7173-422E610DDC4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15607" y="6048556"/>
                  <a:ext cx="430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089C76E-512C-FB0D-DE3A-AA59FD34909B}"/>
                    </a:ext>
                  </a:extLst>
                </p14:cNvPr>
                <p14:cNvContentPartPr/>
                <p14:nvPr/>
              </p14:nvContentPartPr>
              <p14:xfrm>
                <a:off x="3282447" y="6035596"/>
                <a:ext cx="11880" cy="61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089C76E-512C-FB0D-DE3A-AA59FD34909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73447" y="6026956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F0DD2CF-3EF7-4CA8-20DC-B1C1AA8FFEFF}"/>
                    </a:ext>
                  </a:extLst>
                </p14:cNvPr>
                <p14:cNvContentPartPr/>
                <p14:nvPr/>
              </p14:nvContentPartPr>
              <p14:xfrm>
                <a:off x="3376767" y="6097516"/>
                <a:ext cx="155160" cy="92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F0DD2CF-3EF7-4CA8-20DC-B1C1AA8FFEF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367767" y="6088516"/>
                  <a:ext cx="172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DF57E99-F97A-B309-47B7-DE139965030F}"/>
                    </a:ext>
                  </a:extLst>
                </p14:cNvPr>
                <p14:cNvContentPartPr/>
                <p14:nvPr/>
              </p14:nvContentPartPr>
              <p14:xfrm>
                <a:off x="3701847" y="5994916"/>
                <a:ext cx="264960" cy="172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DF57E99-F97A-B309-47B7-DE13996503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693207" y="5986276"/>
                  <a:ext cx="282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FF16DFA-184A-BA2C-A2C7-1484ADD59CAD}"/>
                    </a:ext>
                  </a:extLst>
                </p14:cNvPr>
                <p14:cNvContentPartPr/>
                <p14:nvPr/>
              </p14:nvContentPartPr>
              <p14:xfrm>
                <a:off x="4024407" y="6042436"/>
                <a:ext cx="57240" cy="1429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FF16DFA-184A-BA2C-A2C7-1484ADD59CA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015407" y="6033436"/>
                  <a:ext cx="74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5ECC818-F129-7A3A-04F5-4107DFF7D39C}"/>
                    </a:ext>
                  </a:extLst>
                </p14:cNvPr>
                <p14:cNvContentPartPr/>
                <p14:nvPr/>
              </p14:nvContentPartPr>
              <p14:xfrm>
                <a:off x="4258047" y="6017596"/>
                <a:ext cx="325080" cy="1699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5ECC818-F129-7A3A-04F5-4107DFF7D3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49047" y="6008956"/>
                  <a:ext cx="342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3AD0168-D75B-6DC7-A341-8B0E0A2393D6}"/>
                    </a:ext>
                  </a:extLst>
                </p14:cNvPr>
                <p14:cNvContentPartPr/>
                <p14:nvPr/>
              </p14:nvContentPartPr>
              <p14:xfrm>
                <a:off x="4567647" y="5987356"/>
                <a:ext cx="114480" cy="2516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3AD0168-D75B-6DC7-A341-8B0E0A2393D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58647" y="5978356"/>
                  <a:ext cx="132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6A8DDF2-63ED-60E0-3D04-57BC6C408E8C}"/>
                    </a:ext>
                  </a:extLst>
                </p14:cNvPr>
                <p14:cNvContentPartPr/>
                <p14:nvPr/>
              </p14:nvContentPartPr>
              <p14:xfrm>
                <a:off x="4722807" y="5981956"/>
                <a:ext cx="114120" cy="210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6A8DDF2-63ED-60E0-3D04-57BC6C408E8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13807" y="5973316"/>
                  <a:ext cx="131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159DAB6-4EA8-F83E-9724-B388E3E31483}"/>
                    </a:ext>
                  </a:extLst>
                </p14:cNvPr>
                <p14:cNvContentPartPr/>
                <p14:nvPr/>
              </p14:nvContentPartPr>
              <p14:xfrm>
                <a:off x="4870407" y="6057556"/>
                <a:ext cx="283320" cy="1144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159DAB6-4EA8-F83E-9724-B388E3E3148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861407" y="6048556"/>
                  <a:ext cx="300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39DAFBC-406F-D870-0DDC-428280FDCC10}"/>
                    </a:ext>
                  </a:extLst>
                </p14:cNvPr>
                <p14:cNvContentPartPr/>
                <p14:nvPr/>
              </p14:nvContentPartPr>
              <p14:xfrm>
                <a:off x="5209887" y="6034516"/>
                <a:ext cx="85680" cy="137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39DAFBC-406F-D870-0DDC-428280FDCC1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201247" y="6025876"/>
                  <a:ext cx="103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06C24C9-2FFF-2796-A108-42579CC339C8}"/>
                    </a:ext>
                  </a:extLst>
                </p14:cNvPr>
                <p14:cNvContentPartPr/>
                <p14:nvPr/>
              </p14:nvContentPartPr>
              <p14:xfrm>
                <a:off x="5466567" y="6035956"/>
                <a:ext cx="671400" cy="1674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06C24C9-2FFF-2796-A108-42579CC339C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457567" y="6027316"/>
                  <a:ext cx="689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A7A43E-432A-09FE-10A6-F697B75DF9DA}"/>
                    </a:ext>
                  </a:extLst>
                </p14:cNvPr>
                <p14:cNvContentPartPr/>
                <p14:nvPr/>
              </p14:nvContentPartPr>
              <p14:xfrm>
                <a:off x="5915847" y="5934436"/>
                <a:ext cx="23040" cy="14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A7A43E-432A-09FE-10A6-F697B75DF9D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07207" y="5925796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9C250B8-A8E7-4D4B-67D2-4B7FAFFC7F08}"/>
                    </a:ext>
                  </a:extLst>
                </p14:cNvPr>
                <p14:cNvContentPartPr/>
                <p14:nvPr/>
              </p14:nvContentPartPr>
              <p14:xfrm>
                <a:off x="6334887" y="5986636"/>
                <a:ext cx="225000" cy="159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9C250B8-A8E7-4D4B-67D2-4B7FAFFC7F0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25887" y="5977996"/>
                  <a:ext cx="24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8A2E547-0AC3-3041-1B62-0E38E5F025D8}"/>
                    </a:ext>
                  </a:extLst>
                </p14:cNvPr>
                <p14:cNvContentPartPr/>
                <p14:nvPr/>
              </p14:nvContentPartPr>
              <p14:xfrm>
                <a:off x="6580767" y="5960716"/>
                <a:ext cx="498600" cy="1742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8A2E547-0AC3-3041-1B62-0E38E5F025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71767" y="5951716"/>
                  <a:ext cx="51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61B7C53-92C4-1483-A151-B8158F438BF8}"/>
                    </a:ext>
                  </a:extLst>
                </p14:cNvPr>
                <p14:cNvContentPartPr/>
                <p14:nvPr/>
              </p14:nvContentPartPr>
              <p14:xfrm>
                <a:off x="7142007" y="6018676"/>
                <a:ext cx="217080" cy="102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61B7C53-92C4-1483-A151-B8158F438BF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133367" y="6009676"/>
                  <a:ext cx="234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C3C2159-FE31-7E77-33DE-8182F2A33AB3}"/>
                    </a:ext>
                  </a:extLst>
                </p14:cNvPr>
                <p14:cNvContentPartPr/>
                <p14:nvPr/>
              </p14:nvContentPartPr>
              <p14:xfrm>
                <a:off x="7331727" y="5935516"/>
                <a:ext cx="20880" cy="38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C3C2159-FE31-7E77-33DE-8182F2A33AB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323087" y="5926876"/>
                  <a:ext cx="38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742C681-9715-CAC3-906F-09CF6E8C91FD}"/>
                    </a:ext>
                  </a:extLst>
                </p14:cNvPr>
                <p14:cNvContentPartPr/>
                <p14:nvPr/>
              </p14:nvContentPartPr>
              <p14:xfrm>
                <a:off x="7397967" y="5959996"/>
                <a:ext cx="375480" cy="152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742C681-9715-CAC3-906F-09CF6E8C91F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88967" y="5951356"/>
                  <a:ext cx="393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79A8921-827B-397A-B418-4F0C6E5ECE5C}"/>
                    </a:ext>
                  </a:extLst>
                </p14:cNvPr>
                <p14:cNvContentPartPr/>
                <p14:nvPr/>
              </p14:nvContentPartPr>
              <p14:xfrm>
                <a:off x="7795767" y="6001396"/>
                <a:ext cx="88920" cy="132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79A8921-827B-397A-B418-4F0C6E5ECE5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787127" y="5992756"/>
                  <a:ext cx="106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9568281-B0D7-1468-906C-14ECEACCB4BC}"/>
                    </a:ext>
                  </a:extLst>
                </p14:cNvPr>
                <p14:cNvContentPartPr/>
                <p14:nvPr/>
              </p14:nvContentPartPr>
              <p14:xfrm>
                <a:off x="7959207" y="5900956"/>
                <a:ext cx="355320" cy="232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9568281-B0D7-1468-906C-14ECEACCB4B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50567" y="5892316"/>
                  <a:ext cx="372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266AFA6-03A8-9F8E-150B-ED9F03870E95}"/>
                    </a:ext>
                  </a:extLst>
                </p14:cNvPr>
                <p14:cNvContentPartPr/>
                <p14:nvPr/>
              </p14:nvContentPartPr>
              <p14:xfrm>
                <a:off x="8219127" y="5836516"/>
                <a:ext cx="6120" cy="280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266AFA6-03A8-9F8E-150B-ED9F03870E9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10487" y="5827516"/>
                  <a:ext cx="23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D86FD7E-A6F5-DCE4-7106-741926BA49DC}"/>
                    </a:ext>
                  </a:extLst>
                </p14:cNvPr>
                <p14:cNvContentPartPr/>
                <p14:nvPr/>
              </p14:nvContentPartPr>
              <p14:xfrm>
                <a:off x="354927" y="6406756"/>
                <a:ext cx="90000" cy="197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D86FD7E-A6F5-DCE4-7106-741926BA49D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46287" y="6398116"/>
                  <a:ext cx="107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30032438-2FE0-B0BC-D64D-C22AB3A3E508}"/>
                    </a:ext>
                  </a:extLst>
                </p14:cNvPr>
                <p14:cNvContentPartPr/>
                <p14:nvPr/>
              </p14:nvContentPartPr>
              <p14:xfrm>
                <a:off x="541767" y="6527356"/>
                <a:ext cx="32400" cy="11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30032438-2FE0-B0BC-D64D-C22AB3A3E50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33127" y="6518716"/>
                  <a:ext cx="5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47E7493-5D00-5AD1-BD2E-2A7D3B7BD3B4}"/>
                    </a:ext>
                  </a:extLst>
                </p14:cNvPr>
                <p14:cNvContentPartPr/>
                <p14:nvPr/>
              </p14:nvContentPartPr>
              <p14:xfrm>
                <a:off x="658047" y="6381916"/>
                <a:ext cx="33480" cy="138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47E7493-5D00-5AD1-BD2E-2A7D3B7BD3B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9047" y="6372916"/>
                  <a:ext cx="5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2882F94-75CB-535E-E41D-404874B65C0A}"/>
                    </a:ext>
                  </a:extLst>
                </p14:cNvPr>
                <p14:cNvContentPartPr/>
                <p14:nvPr/>
              </p14:nvContentPartPr>
              <p14:xfrm>
                <a:off x="590007" y="6329356"/>
                <a:ext cx="285480" cy="2552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2882F94-75CB-535E-E41D-404874B65C0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1367" y="6320356"/>
                  <a:ext cx="303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BD4448D-123F-99DA-734A-F6BAF491A0B8}"/>
                    </a:ext>
                  </a:extLst>
                </p14:cNvPr>
                <p14:cNvContentPartPr/>
                <p14:nvPr/>
              </p14:nvContentPartPr>
              <p14:xfrm>
                <a:off x="1070967" y="6391996"/>
                <a:ext cx="404640" cy="145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BD4448D-123F-99DA-734A-F6BAF491A0B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2327" y="6383356"/>
                  <a:ext cx="422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223CBB1-67B4-F651-9613-762022D40B29}"/>
                    </a:ext>
                  </a:extLst>
                </p14:cNvPr>
                <p14:cNvContentPartPr/>
                <p14:nvPr/>
              </p14:nvContentPartPr>
              <p14:xfrm>
                <a:off x="1523127" y="6353836"/>
                <a:ext cx="145800" cy="154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223CBB1-67B4-F651-9613-762022D40B2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514487" y="6345196"/>
                  <a:ext cx="163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245705A-FA93-1925-609C-EC0BB246DC06}"/>
                    </a:ext>
                  </a:extLst>
                </p14:cNvPr>
                <p14:cNvContentPartPr/>
                <p14:nvPr/>
              </p14:nvContentPartPr>
              <p14:xfrm>
                <a:off x="1804647" y="6328636"/>
                <a:ext cx="126360" cy="177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245705A-FA93-1925-609C-EC0BB246DC0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796007" y="6319636"/>
                  <a:ext cx="144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B70B79D-FCB9-5977-6651-3F726E2CE97C}"/>
                    </a:ext>
                  </a:extLst>
                </p14:cNvPr>
                <p14:cNvContentPartPr/>
                <p14:nvPr/>
              </p14:nvContentPartPr>
              <p14:xfrm>
                <a:off x="2012007" y="6278956"/>
                <a:ext cx="366120" cy="2347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B70B79D-FCB9-5977-6651-3F726E2CE97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003007" y="6270316"/>
                  <a:ext cx="383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115A395-C737-92B3-B49E-88F8952E5D2C}"/>
                    </a:ext>
                  </a:extLst>
                </p14:cNvPr>
                <p14:cNvContentPartPr/>
                <p14:nvPr/>
              </p14:nvContentPartPr>
              <p14:xfrm>
                <a:off x="2451927" y="6238996"/>
                <a:ext cx="199800" cy="233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115A395-C737-92B3-B49E-88F8952E5D2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442927" y="6229996"/>
                  <a:ext cx="217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BB6EF08-3EDF-73EF-C671-849849D6B887}"/>
                    </a:ext>
                  </a:extLst>
                </p14:cNvPr>
                <p14:cNvContentPartPr/>
                <p14:nvPr/>
              </p14:nvContentPartPr>
              <p14:xfrm>
                <a:off x="2413047" y="6308116"/>
                <a:ext cx="108720" cy="169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BB6EF08-3EDF-73EF-C671-849849D6B88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404047" y="6299116"/>
                  <a:ext cx="12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9DE9B94-188E-F65F-75D7-D9BB0027BA8C}"/>
                    </a:ext>
                  </a:extLst>
                </p14:cNvPr>
                <p14:cNvContentPartPr/>
                <p14:nvPr/>
              </p14:nvContentPartPr>
              <p14:xfrm>
                <a:off x="2688807" y="6368596"/>
                <a:ext cx="147960" cy="134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9DE9B94-188E-F65F-75D7-D9BB0027BA8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680167" y="6359956"/>
                  <a:ext cx="165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9180F25-FB6C-608F-2657-145A2C2BFB2D}"/>
                    </a:ext>
                  </a:extLst>
                </p14:cNvPr>
                <p14:cNvContentPartPr/>
                <p14:nvPr/>
              </p14:nvContentPartPr>
              <p14:xfrm>
                <a:off x="2679807" y="6361756"/>
                <a:ext cx="364680" cy="118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9180F25-FB6C-608F-2657-145A2C2BFB2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670807" y="6353116"/>
                  <a:ext cx="38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3C35B9E-2CC5-743D-0D9F-8724B3F3F589}"/>
                    </a:ext>
                  </a:extLst>
                </p14:cNvPr>
                <p14:cNvContentPartPr/>
                <p14:nvPr/>
              </p14:nvContentPartPr>
              <p14:xfrm>
                <a:off x="3103887" y="6254116"/>
                <a:ext cx="103680" cy="228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3C35B9E-2CC5-743D-0D9F-8724B3F3F58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095247" y="6245116"/>
                  <a:ext cx="121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E6674CF-78B9-530A-7E38-3AE7E1CD87AA}"/>
                    </a:ext>
                  </a:extLst>
                </p14:cNvPr>
                <p14:cNvContentPartPr/>
                <p14:nvPr/>
              </p14:nvContentPartPr>
              <p14:xfrm>
                <a:off x="3274527" y="6315676"/>
                <a:ext cx="112320" cy="138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E6674CF-78B9-530A-7E38-3AE7E1CD87A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265887" y="6307036"/>
                  <a:ext cx="129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7D4436C-C352-EB57-F956-C3F295B81412}"/>
                    </a:ext>
                  </a:extLst>
                </p14:cNvPr>
                <p14:cNvContentPartPr/>
                <p14:nvPr/>
              </p14:nvContentPartPr>
              <p14:xfrm>
                <a:off x="2940087" y="6308116"/>
                <a:ext cx="149040" cy="31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7D4436C-C352-EB57-F956-C3F295B8141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931447" y="6299116"/>
                  <a:ext cx="166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3E07C2C-392A-ACC9-1690-85BE7FD63CD4}"/>
                    </a:ext>
                  </a:extLst>
                </p14:cNvPr>
                <p14:cNvContentPartPr/>
                <p14:nvPr/>
              </p14:nvContentPartPr>
              <p14:xfrm>
                <a:off x="1923807" y="6507556"/>
                <a:ext cx="1544400" cy="85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3E07C2C-392A-ACC9-1690-85BE7FD63CD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915167" y="6498916"/>
                  <a:ext cx="1562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2A6F9A2-3AE6-1775-EC59-6C91D95B5DD2}"/>
                    </a:ext>
                  </a:extLst>
                </p14:cNvPr>
                <p14:cNvContentPartPr/>
                <p14:nvPr/>
              </p14:nvContentPartPr>
              <p14:xfrm>
                <a:off x="3610047" y="6357436"/>
                <a:ext cx="302760" cy="133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2A6F9A2-3AE6-1775-EC59-6C91D95B5DD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601047" y="6348436"/>
                  <a:ext cx="320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A9474A1-864D-3B18-90C4-C7A49705EECA}"/>
                    </a:ext>
                  </a:extLst>
                </p14:cNvPr>
                <p14:cNvContentPartPr/>
                <p14:nvPr/>
              </p14:nvContentPartPr>
              <p14:xfrm>
                <a:off x="3953847" y="6305596"/>
                <a:ext cx="93600" cy="1519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A9474A1-864D-3B18-90C4-C7A49705EEC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945207" y="6296956"/>
                  <a:ext cx="11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0A70B87-2D41-0757-5993-69D43906BBDC}"/>
                    </a:ext>
                  </a:extLst>
                </p14:cNvPr>
                <p14:cNvContentPartPr/>
                <p14:nvPr/>
              </p14:nvContentPartPr>
              <p14:xfrm>
                <a:off x="4240767" y="6336916"/>
                <a:ext cx="100440" cy="1224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0A70B87-2D41-0757-5993-69D43906BBD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232127" y="6327916"/>
                  <a:ext cx="118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E67A1D2A-2F53-E02F-B162-222FFA7F632F}"/>
                    </a:ext>
                  </a:extLst>
                </p14:cNvPr>
                <p14:cNvContentPartPr/>
                <p14:nvPr/>
              </p14:nvContentPartPr>
              <p14:xfrm>
                <a:off x="4426167" y="6342676"/>
                <a:ext cx="93600" cy="153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E67A1D2A-2F53-E02F-B162-222FFA7F632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417527" y="6333676"/>
                  <a:ext cx="111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6BBAF5A-535D-1D22-92EB-CCF3186EE8DF}"/>
                    </a:ext>
                  </a:extLst>
                </p14:cNvPr>
                <p14:cNvContentPartPr/>
                <p14:nvPr/>
              </p14:nvContentPartPr>
              <p14:xfrm>
                <a:off x="4592127" y="6369676"/>
                <a:ext cx="142200" cy="892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6BBAF5A-535D-1D22-92EB-CCF3186EE8D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583127" y="6361036"/>
                  <a:ext cx="159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758D511-76D8-638F-4FD5-920C0A534F91}"/>
                    </a:ext>
                  </a:extLst>
                </p14:cNvPr>
                <p14:cNvContentPartPr/>
                <p14:nvPr/>
              </p14:nvContentPartPr>
              <p14:xfrm>
                <a:off x="4746567" y="6238996"/>
                <a:ext cx="290520" cy="208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758D511-76D8-638F-4FD5-920C0A534F9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737927" y="6229996"/>
                  <a:ext cx="308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43B381D-DC30-DDC1-3166-765B84C1BF2B}"/>
                    </a:ext>
                  </a:extLst>
                </p14:cNvPr>
                <p14:cNvContentPartPr/>
                <p14:nvPr/>
              </p14:nvContentPartPr>
              <p14:xfrm>
                <a:off x="5057247" y="6334036"/>
                <a:ext cx="324360" cy="128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43B381D-DC30-DDC1-3166-765B84C1BF2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048607" y="6325036"/>
                  <a:ext cx="342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6F0E56A-68F3-1333-1162-B28174292FF3}"/>
                    </a:ext>
                  </a:extLst>
                </p14:cNvPr>
                <p14:cNvContentPartPr/>
                <p14:nvPr/>
              </p14:nvContentPartPr>
              <p14:xfrm>
                <a:off x="4638207" y="6235756"/>
                <a:ext cx="83520" cy="12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6F0E56A-68F3-1333-1162-B28174292FF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29567" y="6227116"/>
                  <a:ext cx="101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4B73355-4900-FCD8-6167-1B45B1C37C28}"/>
                    </a:ext>
                  </a:extLst>
                </p14:cNvPr>
                <p14:cNvContentPartPr/>
                <p14:nvPr/>
              </p14:nvContentPartPr>
              <p14:xfrm>
                <a:off x="5540727" y="6259156"/>
                <a:ext cx="52560" cy="160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4B73355-4900-FCD8-6167-1B45B1C37C2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32087" y="6250516"/>
                  <a:ext cx="70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99F632E-C426-4DE3-F9C8-5EE1F59273CD}"/>
                    </a:ext>
                  </a:extLst>
                </p14:cNvPr>
                <p14:cNvContentPartPr/>
                <p14:nvPr/>
              </p14:nvContentPartPr>
              <p14:xfrm>
                <a:off x="5430927" y="6225676"/>
                <a:ext cx="177480" cy="126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99F632E-C426-4DE3-F9C8-5EE1F59273C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421927" y="6217036"/>
                  <a:ext cx="195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E335542-888C-1346-D365-89BE233F43C1}"/>
                    </a:ext>
                  </a:extLst>
                </p14:cNvPr>
                <p14:cNvContentPartPr/>
                <p14:nvPr/>
              </p14:nvContentPartPr>
              <p14:xfrm>
                <a:off x="5652687" y="6289036"/>
                <a:ext cx="340920" cy="129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E335542-888C-1346-D365-89BE233F43C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644047" y="6280036"/>
                  <a:ext cx="358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D19A052-7134-7B06-7E44-027DA66E2827}"/>
                    </a:ext>
                  </a:extLst>
                </p14:cNvPr>
                <p14:cNvContentPartPr/>
                <p14:nvPr/>
              </p14:nvContentPartPr>
              <p14:xfrm>
                <a:off x="5890287" y="6228196"/>
                <a:ext cx="15480" cy="21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D19A052-7134-7B06-7E44-027DA66E282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881287" y="6219196"/>
                  <a:ext cx="33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A58DBEC-55E8-DFB8-D36C-13E849539E77}"/>
                    </a:ext>
                  </a:extLst>
                </p14:cNvPr>
                <p14:cNvContentPartPr/>
                <p14:nvPr/>
              </p14:nvContentPartPr>
              <p14:xfrm>
                <a:off x="6039687" y="6263476"/>
                <a:ext cx="115920" cy="303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A58DBEC-55E8-DFB8-D36C-13E849539E7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030687" y="6254476"/>
                  <a:ext cx="1335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A987AFF-DF25-6312-7C6D-B236FEE8CA57}"/>
                    </a:ext>
                  </a:extLst>
                </p14:cNvPr>
                <p14:cNvContentPartPr/>
                <p14:nvPr/>
              </p14:nvContentPartPr>
              <p14:xfrm>
                <a:off x="6162447" y="6187516"/>
                <a:ext cx="218880" cy="2314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A987AFF-DF25-6312-7C6D-B236FEE8CA5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53807" y="6178876"/>
                  <a:ext cx="236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3DAE2E8-B9EB-92F9-373A-AB0ADAC64832}"/>
                    </a:ext>
                  </a:extLst>
                </p14:cNvPr>
                <p14:cNvContentPartPr/>
                <p14:nvPr/>
              </p14:nvContentPartPr>
              <p14:xfrm>
                <a:off x="6453687" y="6306316"/>
                <a:ext cx="75600" cy="1040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3DAE2E8-B9EB-92F9-373A-AB0ADAC6483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45047" y="6297676"/>
                  <a:ext cx="93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9DD5852-2066-CC10-18CD-F4869E0DFC56}"/>
                    </a:ext>
                  </a:extLst>
                </p14:cNvPr>
                <p14:cNvContentPartPr/>
                <p14:nvPr/>
              </p14:nvContentPartPr>
              <p14:xfrm>
                <a:off x="6707487" y="6315676"/>
                <a:ext cx="158400" cy="1137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9DD5852-2066-CC10-18CD-F4869E0DFC5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698487" y="6306676"/>
                  <a:ext cx="176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A20856C-A871-D97B-D8C9-8DC5B28F6602}"/>
                    </a:ext>
                  </a:extLst>
                </p14:cNvPr>
                <p14:cNvContentPartPr/>
                <p14:nvPr/>
              </p14:nvContentPartPr>
              <p14:xfrm>
                <a:off x="6930327" y="6305956"/>
                <a:ext cx="161280" cy="928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A20856C-A871-D97B-D8C9-8DC5B28F660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21327" y="6297316"/>
                  <a:ext cx="178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BA64CB2-AD4E-7E47-C9CC-451BF82AD789}"/>
                    </a:ext>
                  </a:extLst>
                </p14:cNvPr>
                <p14:cNvContentPartPr/>
                <p14:nvPr/>
              </p14:nvContentPartPr>
              <p14:xfrm>
                <a:off x="6881727" y="6277156"/>
                <a:ext cx="63360" cy="1569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BA64CB2-AD4E-7E47-C9CC-451BF82AD78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873087" y="6268156"/>
                  <a:ext cx="81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F866BB2-F5EC-D3C0-7C9E-94E275C8A251}"/>
                    </a:ext>
                  </a:extLst>
                </p14:cNvPr>
                <p14:cNvContentPartPr/>
                <p14:nvPr/>
              </p14:nvContentPartPr>
              <p14:xfrm>
                <a:off x="7156407" y="6286156"/>
                <a:ext cx="73800" cy="119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F866BB2-F5EC-D3C0-7C9E-94E275C8A25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147407" y="6277156"/>
                  <a:ext cx="91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995BBA3-0154-548F-D6C1-4EA3C6C98DF7}"/>
                    </a:ext>
                  </a:extLst>
                </p14:cNvPr>
                <p14:cNvContentPartPr/>
                <p14:nvPr/>
              </p14:nvContentPartPr>
              <p14:xfrm>
                <a:off x="7461687" y="6273916"/>
                <a:ext cx="16920" cy="1303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995BBA3-0154-548F-D6C1-4EA3C6C98DF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53047" y="6265276"/>
                  <a:ext cx="34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51D1FAE-66CC-3C8B-7FC0-B8D09403155B}"/>
                    </a:ext>
                  </a:extLst>
                </p14:cNvPr>
                <p14:cNvContentPartPr/>
                <p14:nvPr/>
              </p14:nvContentPartPr>
              <p14:xfrm>
                <a:off x="7354047" y="6237196"/>
                <a:ext cx="178200" cy="2019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51D1FAE-66CC-3C8B-7FC0-B8D09403155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345047" y="6228556"/>
                  <a:ext cx="195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351D9D4-BD64-B81E-B519-C2561F1F5AC9}"/>
                    </a:ext>
                  </a:extLst>
                </p14:cNvPr>
                <p14:cNvContentPartPr/>
                <p14:nvPr/>
              </p14:nvContentPartPr>
              <p14:xfrm>
                <a:off x="7586607" y="6235396"/>
                <a:ext cx="118080" cy="167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351D9D4-BD64-B81E-B519-C2561F1F5AC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77967" y="6226396"/>
                  <a:ext cx="135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C62B5BB-6CD7-DF08-E948-56ECFE98F429}"/>
                    </a:ext>
                  </a:extLst>
                </p14:cNvPr>
                <p14:cNvContentPartPr/>
                <p14:nvPr/>
              </p14:nvContentPartPr>
              <p14:xfrm>
                <a:off x="7676607" y="6331876"/>
                <a:ext cx="120960" cy="1209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C62B5BB-6CD7-DF08-E948-56ECFE98F42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667607" y="6322876"/>
                  <a:ext cx="138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DCE46FA-395C-E1C9-C92D-B27B9E473A30}"/>
                    </a:ext>
                  </a:extLst>
                </p14:cNvPr>
                <p14:cNvContentPartPr/>
                <p14:nvPr/>
              </p14:nvContentPartPr>
              <p14:xfrm>
                <a:off x="7843287" y="6298396"/>
                <a:ext cx="53280" cy="1785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DCE46FA-395C-E1C9-C92D-B27B9E473A3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834287" y="6289396"/>
                  <a:ext cx="70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EA203F2-0626-9D5E-B67A-624DA03E767B}"/>
                    </a:ext>
                  </a:extLst>
                </p14:cNvPr>
                <p14:cNvContentPartPr/>
                <p14:nvPr/>
              </p14:nvContentPartPr>
              <p14:xfrm>
                <a:off x="7922127" y="6388396"/>
                <a:ext cx="153720" cy="99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EA203F2-0626-9D5E-B67A-624DA03E767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13127" y="6379756"/>
                  <a:ext cx="171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18840E5-95F6-44A3-CBD2-9038310AE95F}"/>
                    </a:ext>
                  </a:extLst>
                </p14:cNvPr>
                <p14:cNvContentPartPr/>
                <p14:nvPr/>
              </p14:nvContentPartPr>
              <p14:xfrm>
                <a:off x="8036247" y="6295156"/>
                <a:ext cx="12600" cy="154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18840E5-95F6-44A3-CBD2-9038310AE95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27247" y="6286516"/>
                  <a:ext cx="30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D194E3-A2EC-8B5D-7AE7-461F3F287715}"/>
                    </a:ext>
                  </a:extLst>
                </p14:cNvPr>
                <p14:cNvContentPartPr/>
                <p14:nvPr/>
              </p14:nvContentPartPr>
              <p14:xfrm>
                <a:off x="8140647" y="6232876"/>
                <a:ext cx="156240" cy="148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D194E3-A2EC-8B5D-7AE7-461F3F28771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32007" y="6223876"/>
                  <a:ext cx="173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FD91D88-D911-F2AB-A4A9-0CFDBFE702BF}"/>
                    </a:ext>
                  </a:extLst>
                </p14:cNvPr>
                <p14:cNvContentPartPr/>
                <p14:nvPr/>
              </p14:nvContentPartPr>
              <p14:xfrm>
                <a:off x="8159007" y="6432316"/>
                <a:ext cx="146880" cy="18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FD91D88-D911-F2AB-A4A9-0CFDBFE702B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150007" y="6423676"/>
                  <a:ext cx="164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918EE40-8999-B1AF-24AE-7045CF42BD22}"/>
                    </a:ext>
                  </a:extLst>
                </p14:cNvPr>
                <p14:cNvContentPartPr/>
                <p14:nvPr/>
              </p14:nvContentPartPr>
              <p14:xfrm>
                <a:off x="8385087" y="6237196"/>
                <a:ext cx="99720" cy="2811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918EE40-8999-B1AF-24AE-7045CF42BD2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76447" y="6228556"/>
                  <a:ext cx="117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1A4E772-0BEA-257A-4085-E20DF19DB116}"/>
                    </a:ext>
                  </a:extLst>
                </p14:cNvPr>
                <p14:cNvContentPartPr/>
                <p14:nvPr/>
              </p14:nvContentPartPr>
              <p14:xfrm>
                <a:off x="8514327" y="6097156"/>
                <a:ext cx="208080" cy="1594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1A4E772-0BEA-257A-4085-E20DF19DB11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505327" y="6088156"/>
                  <a:ext cx="22572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71A262F2-CF5F-511F-A2E8-9C1F1A48AF5E}"/>
                  </a:ext>
                </a:extLst>
              </p14:cNvPr>
              <p14:cNvContentPartPr/>
              <p14:nvPr/>
            </p14:nvContentPartPr>
            <p14:xfrm>
              <a:off x="3236367" y="3928516"/>
              <a:ext cx="1228320" cy="8046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71A262F2-CF5F-511F-A2E8-9C1F1A48AF5E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227727" y="3919876"/>
                <a:ext cx="1245960" cy="8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3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 animBg="1"/>
      <p:bldP spid="19" grpId="0"/>
      <p:bldP spid="22" grpId="0" animBg="1"/>
      <p:bldP spid="25" grpId="0"/>
      <p:bldP spid="29" grpId="0"/>
      <p:bldP spid="30" grpId="0"/>
      <p:bldP spid="35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Wohlfahrt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61310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Auf externen Skaleneffekten basierender Außenhandel ist in seinen Auswirkungen auf die nationale Wohlfahrt weniger eindeutig als derjenige Außenhandel, der durch komparative Vorteile oder Skaleneffekte auf Unternehmensebene verursacht wird.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Externe Skaleneffekte bedeuten, dass die historische Entwicklung und der Zufall entscheidend zur Herausbildung des Handelsmusters beitragen können.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Wenn externe Skalenerträge eine wichtige Rolle spielen, können Länder Verluste aus Außenhandel erleiden.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E7BE2F5-6571-4967-B275-67505D4B37D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11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Zunehmende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Skaleneffekte</a:t>
            </a:r>
            <a:r>
              <a:rPr lang="en-US" sz="2800" dirty="0">
                <a:solidFill>
                  <a:sysClr val="windowText" lastClr="000000"/>
                </a:solidFill>
              </a:rPr>
              <a:t> und Handel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14137" y="669181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600" i="1" dirty="0"/>
              <a:t>“When an industry has thus chosen a locality for itself, it is likely</a:t>
            </a:r>
          </a:p>
          <a:p>
            <a:r>
              <a:rPr lang="en-US" sz="2600" i="1" dirty="0"/>
              <a:t>to stay there long: so great are the advantages which people</a:t>
            </a:r>
          </a:p>
          <a:p>
            <a:r>
              <a:rPr lang="en-US" sz="2600" i="1" dirty="0"/>
              <a:t>following the same skilled trade get from near neighborhood to</a:t>
            </a:r>
          </a:p>
          <a:p>
            <a:r>
              <a:rPr lang="en-US" sz="2600" i="1" dirty="0"/>
              <a:t>one another.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mysteries of the trade become no mysteries;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are as it were in the air</a:t>
            </a:r>
            <a:r>
              <a:rPr lang="en-US" sz="2600" i="1" dirty="0"/>
              <a:t>,... Good work is rightly appreciated,</a:t>
            </a:r>
          </a:p>
          <a:p>
            <a:r>
              <a:rPr lang="en-US" sz="2600" i="1" dirty="0"/>
              <a:t>inventions and improvements in machinery, in processes and the</a:t>
            </a:r>
          </a:p>
          <a:p>
            <a:r>
              <a:rPr lang="en-US" sz="2600" i="1" dirty="0"/>
              <a:t>general organization of the business have their merits promptly</a:t>
            </a:r>
          </a:p>
          <a:p>
            <a:r>
              <a:rPr lang="en-US" sz="2600" i="1" dirty="0"/>
              <a:t>discussed: </a:t>
            </a:r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one man starts a new idea, it is taken up by others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combined with suggestions of their own; and thus it becomes</a:t>
            </a:r>
          </a:p>
          <a:p>
            <a:r>
              <a:rPr lang="en-US" sz="2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source of further new ideas</a:t>
            </a:r>
            <a:r>
              <a:rPr lang="en-US" sz="2600" i="1" dirty="0"/>
              <a:t>.</a:t>
            </a:r>
          </a:p>
          <a:p>
            <a:endParaRPr lang="en-US" sz="2600" i="1" dirty="0"/>
          </a:p>
          <a:p>
            <a:r>
              <a:rPr lang="en-US" sz="2400" dirty="0"/>
              <a:t>Marshall (Principles of Economics, London: MacMillan, 1920)</a:t>
            </a:r>
            <a:endParaRPr lang="de-DE" sz="2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77CAB1-6206-4E4D-9514-62AE0775E55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16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0425" y="-51693"/>
            <a:ext cx="11117766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en-US" sz="399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</a:t>
            </a:r>
            <a:r>
              <a:rPr lang="en-US" sz="399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-Handel Deutschland – USA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Grubel-Lloyd-Index: </a:t>
                </a:r>
                <a14:m>
                  <m:oMath xmlns:m="http://schemas.openxmlformats.org/officeDocument/2006/math"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𝐆𝐋𝐈</m:t>
                    </m:r>
                    <m:r>
                      <a:rPr lang="de-DE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>
                        <a:latin typeface="Cambria Math"/>
                      </a:rPr>
                      <m:t>𝟏</m:t>
                    </m:r>
                    <m:r>
                      <a:rPr lang="de-DE" sz="1600" b="1" i="1">
                        <a:latin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de-DE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  <m:r>
                              <a:rPr lang="de-DE" sz="16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de-DE" sz="1600" b="1" i="1">
                                <a:latin typeface="Cambria Math"/>
                              </a:rPr>
                              <m:t>𝑬𝒙𝒑𝒐𝒓𝒕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+</m:t>
                            </m:r>
                            <m:r>
                              <a:rPr lang="de-DE" sz="1600" b="1" i="1">
                                <a:latin typeface="Cambria Math"/>
                              </a:rPr>
                              <m:t>𝑰𝒎𝒑𝒐𝒓𝒕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8" y="5218196"/>
                <a:ext cx="4443909" cy="530594"/>
              </a:xfrm>
              <a:prstGeom prst="rect">
                <a:avLst/>
              </a:prstGeom>
              <a:blipFill>
                <a:blip r:embed="rId3"/>
                <a:stretch>
                  <a:fillRect l="-686"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9823FC23-803A-4FF1-B8BE-805162487671}"/>
              </a:ext>
            </a:extLst>
          </p:cNvPr>
          <p:cNvSpPr txBox="1"/>
          <p:nvPr/>
        </p:nvSpPr>
        <p:spPr>
          <a:xfrm>
            <a:off x="0" y="3904357"/>
            <a:ext cx="34355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de-DE" sz="1633">
                <a:latin typeface="Times New Roman" panose="02020603050405020304" pitchFamily="18" charset="0"/>
                <a:cs typeface="Times New Roman" panose="02020603050405020304" pitchFamily="18" charset="0"/>
              </a:rPr>
              <a:t>: Destatis, eigene Berechnungen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23634" y="4340360"/>
            <a:ext cx="370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Als Maß für die Aufteilung zwischen inter- und intra-industriellem Handel wird der Grubel-Lloyd-Index verwendet: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51F11F-A47C-4813-A08F-93DE056D3BE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869E4E-D3BA-B61B-84B1-C3CAE862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60" y="577886"/>
            <a:ext cx="10193520" cy="3381737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3730233-935E-B187-0C5D-0D8FEA905F39}"/>
              </a:ext>
            </a:extLst>
          </p:cNvPr>
          <p:cNvSpPr txBox="1"/>
          <p:nvPr/>
        </p:nvSpPr>
        <p:spPr>
          <a:xfrm>
            <a:off x="4361445" y="4275339"/>
            <a:ext cx="432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heißt, dass in einer Branche sich Exporte und Importe die Waage halten und damit ein hohes Maß an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intra-industriellem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gegeben ist!</a:t>
            </a:r>
          </a:p>
          <a:p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→ 0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dass entweder die Exporte die Importe deutlich übersteigen, oder umgekehrt.</a:t>
            </a:r>
          </a:p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D.h. der Handel läuft vornehmlich nur in eine Richtung ab und es handelt sich um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inter-industriellen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Handel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9525" y="78061"/>
            <a:ext cx="439808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3" y="718546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Konstante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2Y↑ 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Steigende Skalenerträge:</a:t>
            </a:r>
          </a:p>
          <a:p>
            <a:endParaRPr lang="de-DE" sz="2400" dirty="0"/>
          </a:p>
          <a:p>
            <a:r>
              <a:rPr lang="de-DE" sz="2400" dirty="0"/>
              <a:t>			Y=F(L): 2L↑ → 3Y↑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Abnehmende Skalenerträge:</a:t>
            </a:r>
          </a:p>
          <a:p>
            <a:r>
              <a:rPr lang="de-DE" sz="2400" dirty="0"/>
              <a:t>		</a:t>
            </a:r>
          </a:p>
          <a:p>
            <a:r>
              <a:rPr lang="de-DE" sz="2400" dirty="0"/>
              <a:t>			Y=F(L): 2L↑ → 1Y↑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5FBB43A-6031-476E-9B2F-19228AE5DCC8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F9E1126-85C4-471B-247C-88886B260B1E}"/>
              </a:ext>
            </a:extLst>
          </p:cNvPr>
          <p:cNvGrpSpPr/>
          <p:nvPr/>
        </p:nvGrpSpPr>
        <p:grpSpPr>
          <a:xfrm>
            <a:off x="6967213" y="400227"/>
            <a:ext cx="953640" cy="291960"/>
            <a:chOff x="6967213" y="400227"/>
            <a:chExt cx="9536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C283492-0DAE-F123-9CCB-63BAC6E8A4C8}"/>
                    </a:ext>
                  </a:extLst>
                </p14:cNvPr>
                <p14:cNvContentPartPr/>
                <p14:nvPr/>
              </p14:nvContentPartPr>
              <p14:xfrm>
                <a:off x="7069093" y="419307"/>
                <a:ext cx="33480" cy="259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C283492-0DAE-F123-9CCB-63BAC6E8A4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0453" y="410307"/>
                  <a:ext cx="51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E4260EA-05E3-23C2-1B7F-72672A1E9E5E}"/>
                    </a:ext>
                  </a:extLst>
                </p14:cNvPr>
                <p14:cNvContentPartPr/>
                <p14:nvPr/>
              </p14:nvContentPartPr>
              <p14:xfrm>
                <a:off x="6967213" y="400227"/>
                <a:ext cx="250920" cy="291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E4260EA-05E3-23C2-1B7F-72672A1E9E5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58573" y="391587"/>
                  <a:ext cx="268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FD831B-B263-63ED-8A2E-A97B23E71FDF}"/>
                    </a:ext>
                  </a:extLst>
                </p14:cNvPr>
                <p14:cNvContentPartPr/>
                <p14:nvPr/>
              </p14:nvContentPartPr>
              <p14:xfrm>
                <a:off x="7372933" y="457467"/>
                <a:ext cx="80640" cy="217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FD831B-B263-63ED-8A2E-A97B23E71F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4293" y="448827"/>
                  <a:ext cx="98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F5E4D53-FE11-1C0A-F6A4-C87486A18D9E}"/>
                    </a:ext>
                  </a:extLst>
                </p14:cNvPr>
                <p14:cNvContentPartPr/>
                <p14:nvPr/>
              </p14:nvContentPartPr>
              <p14:xfrm>
                <a:off x="7475533" y="516867"/>
                <a:ext cx="90720" cy="140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F5E4D53-FE11-1C0A-F6A4-C87486A18D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66533" y="508227"/>
                  <a:ext cx="108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F48176-86DA-3740-8F1B-12327026E9A6}"/>
                    </a:ext>
                  </a:extLst>
                </p14:cNvPr>
                <p14:cNvContentPartPr/>
                <p14:nvPr/>
              </p14:nvContentPartPr>
              <p14:xfrm>
                <a:off x="7622053" y="415347"/>
                <a:ext cx="298800" cy="216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F48176-86DA-3740-8F1B-12327026E9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13413" y="406707"/>
                  <a:ext cx="3164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70DA9AB-3F89-1359-73C2-EA45243FEE49}"/>
              </a:ext>
            </a:extLst>
          </p:cNvPr>
          <p:cNvGrpSpPr/>
          <p:nvPr/>
        </p:nvGrpSpPr>
        <p:grpSpPr>
          <a:xfrm>
            <a:off x="8216413" y="390867"/>
            <a:ext cx="776160" cy="255240"/>
            <a:chOff x="8216413" y="390867"/>
            <a:chExt cx="77616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BAC24F8-72D3-46B1-0271-609175022457}"/>
                    </a:ext>
                  </a:extLst>
                </p14:cNvPr>
                <p14:cNvContentPartPr/>
                <p14:nvPr/>
              </p14:nvContentPartPr>
              <p14:xfrm>
                <a:off x="8216413" y="404547"/>
                <a:ext cx="165600" cy="241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BAC24F8-72D3-46B1-0271-6091750224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7413" y="395547"/>
                  <a:ext cx="183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89502F-C29D-6D11-68DA-46C44C8DA3FC}"/>
                    </a:ext>
                  </a:extLst>
                </p14:cNvPr>
                <p14:cNvContentPartPr/>
                <p14:nvPr/>
              </p14:nvContentPartPr>
              <p14:xfrm>
                <a:off x="8403613" y="494907"/>
                <a:ext cx="175320" cy="137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89502F-C29D-6D11-68DA-46C44C8DA3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94613" y="486267"/>
                  <a:ext cx="19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8895464-CB1E-9899-E6D0-10CEF7FF3343}"/>
                    </a:ext>
                  </a:extLst>
                </p14:cNvPr>
                <p14:cNvContentPartPr/>
                <p14:nvPr/>
              </p14:nvContentPartPr>
              <p14:xfrm>
                <a:off x="8549773" y="390867"/>
                <a:ext cx="145080" cy="225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8895464-CB1E-9899-E6D0-10CEF7FF33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40773" y="381867"/>
                  <a:ext cx="162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D1189AA-EF97-ED73-C1E9-1BA9964B15F7}"/>
                    </a:ext>
                  </a:extLst>
                </p14:cNvPr>
                <p14:cNvContentPartPr/>
                <p14:nvPr/>
              </p14:nvContentPartPr>
              <p14:xfrm>
                <a:off x="8741653" y="470067"/>
                <a:ext cx="250920" cy="115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D1189AA-EF97-ED73-C1E9-1BA9964B15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32653" y="461427"/>
                  <a:ext cx="2685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A8FD763-1502-16E6-2A0F-EE5C4B6A40CF}"/>
              </a:ext>
            </a:extLst>
          </p:cNvPr>
          <p:cNvGrpSpPr/>
          <p:nvPr/>
        </p:nvGrpSpPr>
        <p:grpSpPr>
          <a:xfrm>
            <a:off x="9271933" y="426147"/>
            <a:ext cx="461880" cy="214920"/>
            <a:chOff x="9271933" y="426147"/>
            <a:chExt cx="4618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E0406E9-A770-A3EA-D4E0-66A15E799FD5}"/>
                    </a:ext>
                  </a:extLst>
                </p14:cNvPr>
                <p14:cNvContentPartPr/>
                <p14:nvPr/>
              </p14:nvContentPartPr>
              <p14:xfrm>
                <a:off x="9271933" y="530547"/>
                <a:ext cx="461880" cy="110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E0406E9-A770-A3EA-D4E0-66A15E799F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62933" y="521547"/>
                  <a:ext cx="479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C8A3DE-B1CE-C383-7CAF-F409DEFFB9E4}"/>
                    </a:ext>
                  </a:extLst>
                </p14:cNvPr>
                <p14:cNvContentPartPr/>
                <p14:nvPr/>
              </p14:nvContentPartPr>
              <p14:xfrm>
                <a:off x="9675493" y="426147"/>
                <a:ext cx="19800" cy="27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C8A3DE-B1CE-C383-7CAF-F409DEFFB9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66493" y="417147"/>
                  <a:ext cx="374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F9F13F5-426C-7B11-5D7C-6B16FD353341}"/>
              </a:ext>
            </a:extLst>
          </p:cNvPr>
          <p:cNvGrpSpPr/>
          <p:nvPr/>
        </p:nvGrpSpPr>
        <p:grpSpPr>
          <a:xfrm>
            <a:off x="10056733" y="382587"/>
            <a:ext cx="354600" cy="247680"/>
            <a:chOff x="10056733" y="382587"/>
            <a:chExt cx="3546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2C8D1D-CF02-BE7B-6724-BF9388D3FB66}"/>
                    </a:ext>
                  </a:extLst>
                </p14:cNvPr>
                <p14:cNvContentPartPr/>
                <p14:nvPr/>
              </p14:nvContentPartPr>
              <p14:xfrm>
                <a:off x="10056733" y="464667"/>
                <a:ext cx="354600" cy="165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2C8D1D-CF02-BE7B-6724-BF9388D3FB6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48093" y="455667"/>
                  <a:ext cx="37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A620584-7250-103F-F72B-905C4711C040}"/>
                    </a:ext>
                  </a:extLst>
                </p14:cNvPr>
                <p14:cNvContentPartPr/>
                <p14:nvPr/>
              </p14:nvContentPartPr>
              <p14:xfrm>
                <a:off x="10386493" y="382587"/>
                <a:ext cx="21240" cy="21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A620584-7250-103F-F72B-905C4711C0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77493" y="373587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701311F-AB9E-CEEF-7B9F-8D1C14711716}"/>
              </a:ext>
            </a:extLst>
          </p:cNvPr>
          <p:cNvGrpSpPr/>
          <p:nvPr/>
        </p:nvGrpSpPr>
        <p:grpSpPr>
          <a:xfrm>
            <a:off x="7013293" y="891267"/>
            <a:ext cx="1546200" cy="297720"/>
            <a:chOff x="7013293" y="891267"/>
            <a:chExt cx="15462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D8CFE6-9365-A0D2-C772-82DDEC76AC7E}"/>
                    </a:ext>
                  </a:extLst>
                </p14:cNvPr>
                <p14:cNvContentPartPr/>
                <p14:nvPr/>
              </p14:nvContentPartPr>
              <p14:xfrm>
                <a:off x="7013293" y="918987"/>
                <a:ext cx="348480" cy="27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D8CFE6-9365-A0D2-C772-82DDEC76AC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4653" y="909987"/>
                  <a:ext cx="366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F8F8DF-8E79-0433-A6D8-5BAF282EDBBA}"/>
                    </a:ext>
                  </a:extLst>
                </p14:cNvPr>
                <p14:cNvContentPartPr/>
                <p14:nvPr/>
              </p14:nvContentPartPr>
              <p14:xfrm>
                <a:off x="7451053" y="1043187"/>
                <a:ext cx="102240" cy="76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F8F8DF-8E79-0433-A6D8-5BAF282EDB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2413" y="1034187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ED03A0-52E4-3682-BC93-287FF0B5E935}"/>
                    </a:ext>
                  </a:extLst>
                </p14:cNvPr>
                <p14:cNvContentPartPr/>
                <p14:nvPr/>
              </p14:nvContentPartPr>
              <p14:xfrm>
                <a:off x="7664893" y="1039947"/>
                <a:ext cx="154080" cy="99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ED03A0-52E4-3682-BC93-287FF0B5E9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55893" y="1031307"/>
                  <a:ext cx="171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D55408-9EDF-F2DE-DF10-FF23D0960F0C}"/>
                    </a:ext>
                  </a:extLst>
                </p14:cNvPr>
                <p14:cNvContentPartPr/>
                <p14:nvPr/>
              </p14:nvContentPartPr>
              <p14:xfrm>
                <a:off x="7868293" y="891267"/>
                <a:ext cx="465120" cy="225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D55408-9EDF-F2DE-DF10-FF23D0960F0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59653" y="882267"/>
                  <a:ext cx="482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E5E8619-5AF5-8AEF-D930-86B2B3F754D1}"/>
                    </a:ext>
                  </a:extLst>
                </p14:cNvPr>
                <p14:cNvContentPartPr/>
                <p14:nvPr/>
              </p14:nvContentPartPr>
              <p14:xfrm>
                <a:off x="8441773" y="1034907"/>
                <a:ext cx="117720" cy="96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E5E8619-5AF5-8AEF-D930-86B2B3F754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33133" y="1025907"/>
                  <a:ext cx="1353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734EDD6-4459-42BB-F868-7783BE970719}"/>
                  </a:ext>
                </a:extLst>
              </p14:cNvPr>
              <p14:cNvContentPartPr/>
              <p14:nvPr/>
            </p14:nvContentPartPr>
            <p14:xfrm>
              <a:off x="9033253" y="910707"/>
              <a:ext cx="109800" cy="2584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734EDD6-4459-42BB-F868-7783BE97071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24253" y="901707"/>
                <a:ext cx="12744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91DD09E-DC71-1168-C26D-A19CE0FF27E2}"/>
              </a:ext>
            </a:extLst>
          </p:cNvPr>
          <p:cNvGrpSpPr/>
          <p:nvPr/>
        </p:nvGrpSpPr>
        <p:grpSpPr>
          <a:xfrm>
            <a:off x="9357973" y="926187"/>
            <a:ext cx="1196280" cy="250200"/>
            <a:chOff x="9357973" y="926187"/>
            <a:chExt cx="11962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FE607C9-36C6-D7FB-F775-8DFA57975622}"/>
                    </a:ext>
                  </a:extLst>
                </p14:cNvPr>
                <p14:cNvContentPartPr/>
                <p14:nvPr/>
              </p14:nvContentPartPr>
              <p14:xfrm>
                <a:off x="9357973" y="955707"/>
                <a:ext cx="266400" cy="22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FE607C9-36C6-D7FB-F775-8DFA579756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48973" y="946707"/>
                  <a:ext cx="284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D23EA5-EA06-0772-0F04-AD0B4E5F54CA}"/>
                    </a:ext>
                  </a:extLst>
                </p14:cNvPr>
                <p14:cNvContentPartPr/>
                <p14:nvPr/>
              </p14:nvContentPartPr>
              <p14:xfrm>
                <a:off x="9615013" y="958947"/>
                <a:ext cx="199080" cy="184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D23EA5-EA06-0772-0F04-AD0B4E5F54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6013" y="950307"/>
                  <a:ext cx="216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3E01DC-2984-328A-DF4E-B59EEF02D725}"/>
                    </a:ext>
                  </a:extLst>
                </p14:cNvPr>
                <p14:cNvContentPartPr/>
                <p14:nvPr/>
              </p14:nvContentPartPr>
              <p14:xfrm>
                <a:off x="9859813" y="1071627"/>
                <a:ext cx="268920" cy="59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3E01DC-2984-328A-DF4E-B59EEF02D7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1173" y="1062987"/>
                  <a:ext cx="286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3D12CA-CB2B-1638-8861-0D78F1C1BE76}"/>
                    </a:ext>
                  </a:extLst>
                </p14:cNvPr>
                <p14:cNvContentPartPr/>
                <p14:nvPr/>
              </p14:nvContentPartPr>
              <p14:xfrm>
                <a:off x="10167613" y="926187"/>
                <a:ext cx="184680" cy="195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3D12CA-CB2B-1638-8861-0D78F1C1BE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58613" y="917187"/>
                  <a:ext cx="20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03876A9-0A71-F5F6-0802-7CF36692E799}"/>
                    </a:ext>
                  </a:extLst>
                </p14:cNvPr>
                <p14:cNvContentPartPr/>
                <p14:nvPr/>
              </p14:nvContentPartPr>
              <p14:xfrm>
                <a:off x="10462453" y="1018347"/>
                <a:ext cx="91800" cy="10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03876A9-0A71-F5F6-0802-7CF36692E7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3813" y="1009707"/>
                  <a:ext cx="1094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0D9CE33-6DDA-7502-20B0-3CFF8E0C287D}"/>
                  </a:ext>
                </a:extLst>
              </p14:cNvPr>
              <p14:cNvContentPartPr/>
              <p14:nvPr/>
            </p14:nvContentPartPr>
            <p14:xfrm>
              <a:off x="10795453" y="964707"/>
              <a:ext cx="174240" cy="193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0D9CE33-6DDA-7502-20B0-3CFF8E0C287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86453" y="956067"/>
                <a:ext cx="19188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294FC716-7069-321D-73F6-CF4BA73DF9AE}"/>
              </a:ext>
            </a:extLst>
          </p:cNvPr>
          <p:cNvGrpSpPr/>
          <p:nvPr/>
        </p:nvGrpSpPr>
        <p:grpSpPr>
          <a:xfrm>
            <a:off x="7144333" y="1315347"/>
            <a:ext cx="4520160" cy="1136880"/>
            <a:chOff x="7144333" y="1315347"/>
            <a:chExt cx="4520160" cy="11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3A6A0E-A04F-92A2-4534-139D2AE3ABD4}"/>
                    </a:ext>
                  </a:extLst>
                </p14:cNvPr>
                <p14:cNvContentPartPr/>
                <p14:nvPr/>
              </p14:nvContentPartPr>
              <p14:xfrm>
                <a:off x="9634093" y="1360347"/>
                <a:ext cx="150480" cy="211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3A6A0E-A04F-92A2-4534-139D2AE3AB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25093" y="1351347"/>
                  <a:ext cx="168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A4F1D2C-9998-F693-B751-319562011D81}"/>
                    </a:ext>
                  </a:extLst>
                </p14:cNvPr>
                <p14:cNvContentPartPr/>
                <p14:nvPr/>
              </p14:nvContentPartPr>
              <p14:xfrm>
                <a:off x="9801853" y="1429827"/>
                <a:ext cx="121320" cy="138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A4F1D2C-9998-F693-B751-319562011D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92853" y="1421187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747948-6685-B955-0FC2-AFA1B3F16EFB}"/>
                    </a:ext>
                  </a:extLst>
                </p14:cNvPr>
                <p14:cNvContentPartPr/>
                <p14:nvPr/>
              </p14:nvContentPartPr>
              <p14:xfrm>
                <a:off x="9993733" y="1422627"/>
                <a:ext cx="37800" cy="311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747948-6685-B955-0FC2-AFA1B3F16E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85093" y="1413627"/>
                  <a:ext cx="55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83027C-7F5C-1667-7048-D6486CAE2A88}"/>
                    </a:ext>
                  </a:extLst>
                </p14:cNvPr>
                <p14:cNvContentPartPr/>
                <p14:nvPr/>
              </p14:nvContentPartPr>
              <p14:xfrm>
                <a:off x="9798613" y="1456467"/>
                <a:ext cx="126360" cy="23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83027C-7F5C-1667-7048-D6486CAE2A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89613" y="1447827"/>
                  <a:ext cx="144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185E653-EC0E-6E6E-2996-591C058E0495}"/>
                    </a:ext>
                  </a:extLst>
                </p14:cNvPr>
                <p14:cNvContentPartPr/>
                <p14:nvPr/>
              </p14:nvContentPartPr>
              <p14:xfrm>
                <a:off x="9979333" y="1413987"/>
                <a:ext cx="167040" cy="163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185E653-EC0E-6E6E-2996-591C058E04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70693" y="1405347"/>
                  <a:ext cx="18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A959372-5155-80FC-2AF6-22FDD13FA281}"/>
                    </a:ext>
                  </a:extLst>
                </p14:cNvPr>
                <p14:cNvContentPartPr/>
                <p14:nvPr/>
              </p14:nvContentPartPr>
              <p14:xfrm>
                <a:off x="10201093" y="1430187"/>
                <a:ext cx="133920" cy="153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A959372-5155-80FC-2AF6-22FDD13FA2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92453" y="1421187"/>
                  <a:ext cx="151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8268034-1007-39FD-36B3-40664DF5A811}"/>
                    </a:ext>
                  </a:extLst>
                </p14:cNvPr>
                <p14:cNvContentPartPr/>
                <p14:nvPr/>
              </p14:nvContentPartPr>
              <p14:xfrm>
                <a:off x="10224133" y="1509747"/>
                <a:ext cx="232560" cy="65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8268034-1007-39FD-36B3-40664DF5A8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215133" y="1500747"/>
                  <a:ext cx="250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C99FBC6-543E-0B5F-DC20-1A2A670D1FDF}"/>
                    </a:ext>
                  </a:extLst>
                </p14:cNvPr>
                <p14:cNvContentPartPr/>
                <p14:nvPr/>
              </p14:nvContentPartPr>
              <p14:xfrm>
                <a:off x="10663333" y="1389867"/>
                <a:ext cx="25200" cy="197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99FBC6-543E-0B5F-DC20-1A2A670D1F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54693" y="1381227"/>
                  <a:ext cx="42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E729D6-5248-85A8-ABD1-5B67D94FB44D}"/>
                    </a:ext>
                  </a:extLst>
                </p14:cNvPr>
                <p14:cNvContentPartPr/>
                <p14:nvPr/>
              </p14:nvContentPartPr>
              <p14:xfrm>
                <a:off x="10585213" y="1389507"/>
                <a:ext cx="216360" cy="11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E729D6-5248-85A8-ABD1-5B67D94FB4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76213" y="1380507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4609F59-07BF-0CBA-54AE-624DA39D951A}"/>
                    </a:ext>
                  </a:extLst>
                </p14:cNvPr>
                <p14:cNvContentPartPr/>
                <p14:nvPr/>
              </p14:nvContentPartPr>
              <p14:xfrm>
                <a:off x="10804813" y="1365747"/>
                <a:ext cx="414720" cy="194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4609F59-07BF-0CBA-54AE-624DA39D95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95813" y="1356747"/>
                  <a:ext cx="432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63DB1F5-D625-41CA-3A22-99AC85431620}"/>
                    </a:ext>
                  </a:extLst>
                </p14:cNvPr>
                <p14:cNvContentPartPr/>
                <p14:nvPr/>
              </p14:nvContentPartPr>
              <p14:xfrm>
                <a:off x="11148973" y="1560507"/>
                <a:ext cx="51480" cy="1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63DB1F5-D625-41CA-3A22-99AC854316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40333" y="1551867"/>
                  <a:ext cx="6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E31133-7A2F-79BC-E014-AB69FF4C4EB5}"/>
                    </a:ext>
                  </a:extLst>
                </p14:cNvPr>
                <p14:cNvContentPartPr/>
                <p14:nvPr/>
              </p14:nvContentPartPr>
              <p14:xfrm>
                <a:off x="11305213" y="1315347"/>
                <a:ext cx="152640" cy="379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E31133-7A2F-79BC-E014-AB69FF4C4E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96213" y="1306347"/>
                  <a:ext cx="1702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4AE6F43-E816-D2A0-34D6-03F142059118}"/>
                    </a:ext>
                  </a:extLst>
                </p14:cNvPr>
                <p14:cNvContentPartPr/>
                <p14:nvPr/>
              </p14:nvContentPartPr>
              <p14:xfrm>
                <a:off x="7144333" y="1826547"/>
                <a:ext cx="222840" cy="174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4AE6F43-E816-D2A0-34D6-03F1420591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35693" y="1817547"/>
                  <a:ext cx="240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EB0D8D0-5127-F720-C038-26C306C29B0F}"/>
                    </a:ext>
                  </a:extLst>
                </p14:cNvPr>
                <p14:cNvContentPartPr/>
                <p14:nvPr/>
              </p14:nvContentPartPr>
              <p14:xfrm>
                <a:off x="7405333" y="1868667"/>
                <a:ext cx="264240" cy="82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EB0D8D0-5127-F720-C038-26C306C29B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96693" y="1860027"/>
                  <a:ext cx="281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014D92D-C7CA-9B4F-58BB-DC3A833C0D76}"/>
                    </a:ext>
                  </a:extLst>
                </p14:cNvPr>
                <p14:cNvContentPartPr/>
                <p14:nvPr/>
              </p14:nvContentPartPr>
              <p14:xfrm>
                <a:off x="8020933" y="1767867"/>
                <a:ext cx="204840" cy="207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014D92D-C7CA-9B4F-58BB-DC3A833C0D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11933" y="1758867"/>
                  <a:ext cx="222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656E971-579B-746D-C82A-2A16927D79BC}"/>
                    </a:ext>
                  </a:extLst>
                </p14:cNvPr>
                <p14:cNvContentPartPr/>
                <p14:nvPr/>
              </p14:nvContentPartPr>
              <p14:xfrm>
                <a:off x="8118133" y="1899627"/>
                <a:ext cx="105120" cy="48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656E971-579B-746D-C82A-2A16927D79B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09493" y="1890627"/>
                  <a:ext cx="122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A3776DA-5CDC-828E-D909-24BE0B975C61}"/>
                    </a:ext>
                  </a:extLst>
                </p14:cNvPr>
                <p14:cNvContentPartPr/>
                <p14:nvPr/>
              </p14:nvContentPartPr>
              <p14:xfrm>
                <a:off x="8251333" y="1850307"/>
                <a:ext cx="328320" cy="128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A3776DA-5CDC-828E-D909-24BE0B975C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42693" y="1841307"/>
                  <a:ext cx="345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EC88AC-8D08-1D88-F40C-E39094ED14C6}"/>
                    </a:ext>
                  </a:extLst>
                </p14:cNvPr>
                <p14:cNvContentPartPr/>
                <p14:nvPr/>
              </p14:nvContentPartPr>
              <p14:xfrm>
                <a:off x="8576413" y="1732947"/>
                <a:ext cx="127800" cy="262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EC88AC-8D08-1D88-F40C-E39094ED14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67413" y="1724307"/>
                  <a:ext cx="145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B1E796D-DAC8-8C61-B641-33AADC4C293D}"/>
                    </a:ext>
                  </a:extLst>
                </p14:cNvPr>
                <p14:cNvContentPartPr/>
                <p14:nvPr/>
              </p14:nvContentPartPr>
              <p14:xfrm>
                <a:off x="8736613" y="1869747"/>
                <a:ext cx="313200" cy="124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B1E796D-DAC8-8C61-B641-33AADC4C29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27973" y="1861107"/>
                  <a:ext cx="330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C596B6-47AB-83DA-A9AD-D382B1831B6B}"/>
                    </a:ext>
                  </a:extLst>
                </p14:cNvPr>
                <p14:cNvContentPartPr/>
                <p14:nvPr/>
              </p14:nvContentPartPr>
              <p14:xfrm>
                <a:off x="9120373" y="1734027"/>
                <a:ext cx="286560" cy="241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C596B6-47AB-83DA-A9AD-D382B1831B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11373" y="1725387"/>
                  <a:ext cx="304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6F9ECAD-F6E5-39E6-7058-8193E0FB0010}"/>
                    </a:ext>
                  </a:extLst>
                </p14:cNvPr>
                <p14:cNvContentPartPr/>
                <p14:nvPr/>
              </p14:nvContentPartPr>
              <p14:xfrm>
                <a:off x="9650293" y="1824027"/>
                <a:ext cx="169920" cy="173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6F9ECAD-F6E5-39E6-7058-8193E0FB00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41293" y="1815387"/>
                  <a:ext cx="187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428F9CB-F860-5819-F522-D912042961B0}"/>
                    </a:ext>
                  </a:extLst>
                </p14:cNvPr>
                <p14:cNvContentPartPr/>
                <p14:nvPr/>
              </p14:nvContentPartPr>
              <p14:xfrm>
                <a:off x="9816613" y="1799187"/>
                <a:ext cx="230040" cy="198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428F9CB-F860-5819-F522-D912042961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07973" y="1790547"/>
                  <a:ext cx="247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0C8CAC1-2884-9A65-CDA2-86CA3BA50C16}"/>
                    </a:ext>
                  </a:extLst>
                </p14:cNvPr>
                <p14:cNvContentPartPr/>
                <p14:nvPr/>
              </p14:nvContentPartPr>
              <p14:xfrm>
                <a:off x="9908053" y="1968387"/>
                <a:ext cx="116640" cy="24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0C8CAC1-2884-9A65-CDA2-86CA3BA50C1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9413" y="1959747"/>
                  <a:ext cx="13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A8CCA3-356C-F323-2196-F75077A3EC03}"/>
                    </a:ext>
                  </a:extLst>
                </p14:cNvPr>
                <p14:cNvContentPartPr/>
                <p14:nvPr/>
              </p14:nvContentPartPr>
              <p14:xfrm>
                <a:off x="10029733" y="1803507"/>
                <a:ext cx="296280" cy="241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A8CCA3-356C-F323-2196-F75077A3EC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20733" y="1794507"/>
                  <a:ext cx="313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A03A24-FC59-00F0-CA28-5C4BF2297240}"/>
                    </a:ext>
                  </a:extLst>
                </p14:cNvPr>
                <p14:cNvContentPartPr/>
                <p14:nvPr/>
              </p14:nvContentPartPr>
              <p14:xfrm>
                <a:off x="10347613" y="1893147"/>
                <a:ext cx="269280" cy="135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A03A24-FC59-00F0-CA28-5C4BF22972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38973" y="1884507"/>
                  <a:ext cx="28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53FBBCF-08C6-1122-E374-9476DC75F100}"/>
                    </a:ext>
                  </a:extLst>
                </p14:cNvPr>
                <p14:cNvContentPartPr/>
                <p14:nvPr/>
              </p14:nvContentPartPr>
              <p14:xfrm>
                <a:off x="10726333" y="1894947"/>
                <a:ext cx="198720" cy="144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53FBBCF-08C6-1122-E374-9476DC75F10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17693" y="1886307"/>
                  <a:ext cx="216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C37CBE7-6026-77CB-124E-63C2D7B1FE2F}"/>
                    </a:ext>
                  </a:extLst>
                </p14:cNvPr>
                <p14:cNvContentPartPr/>
                <p14:nvPr/>
              </p14:nvContentPartPr>
              <p14:xfrm>
                <a:off x="10954213" y="1818987"/>
                <a:ext cx="193320" cy="212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C37CBE7-6026-77CB-124E-63C2D7B1FE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45213" y="1809987"/>
                  <a:ext cx="210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45B041-1F53-8838-1FA1-D41B9FF60F08}"/>
                    </a:ext>
                  </a:extLst>
                </p14:cNvPr>
                <p14:cNvContentPartPr/>
                <p14:nvPr/>
              </p14:nvContentPartPr>
              <p14:xfrm>
                <a:off x="10929373" y="1854987"/>
                <a:ext cx="137520" cy="17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45B041-1F53-8838-1FA1-D41B9FF60F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20373" y="1845987"/>
                  <a:ext cx="155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FB99731-3CCE-6F4D-65E7-7253502E97B6}"/>
                    </a:ext>
                  </a:extLst>
                </p14:cNvPr>
                <p14:cNvContentPartPr/>
                <p14:nvPr/>
              </p14:nvContentPartPr>
              <p14:xfrm>
                <a:off x="11175253" y="1914387"/>
                <a:ext cx="115200" cy="86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FB99731-3CCE-6F4D-65E7-7253502E97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66253" y="1905387"/>
                  <a:ext cx="13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A3EFE47-2DF2-7071-C1CF-72CE40DE49E1}"/>
                    </a:ext>
                  </a:extLst>
                </p14:cNvPr>
                <p14:cNvContentPartPr/>
                <p14:nvPr/>
              </p14:nvContentPartPr>
              <p14:xfrm>
                <a:off x="11307733" y="1790187"/>
                <a:ext cx="356760" cy="35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A3EFE47-2DF2-7071-C1CF-72CE40DE49E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99093" y="1781547"/>
                  <a:ext cx="374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1BC6A3-90C2-38D9-959C-43B75444A72A}"/>
                    </a:ext>
                  </a:extLst>
                </p14:cNvPr>
                <p14:cNvContentPartPr/>
                <p14:nvPr/>
              </p14:nvContentPartPr>
              <p14:xfrm>
                <a:off x="7178533" y="2314707"/>
                <a:ext cx="255960" cy="119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1BC6A3-90C2-38D9-959C-43B75444A7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69533" y="2306067"/>
                  <a:ext cx="27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223E3A3-FED2-ACB0-186A-E8A748203856}"/>
                    </a:ext>
                  </a:extLst>
                </p14:cNvPr>
                <p14:cNvContentPartPr/>
                <p14:nvPr/>
              </p14:nvContentPartPr>
              <p14:xfrm>
                <a:off x="7379413" y="2203827"/>
                <a:ext cx="26640" cy="45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223E3A3-FED2-ACB0-186A-E8A7482038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70413" y="2195187"/>
                  <a:ext cx="44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388A570-E568-A410-1CDD-AC7C9CA55047}"/>
                    </a:ext>
                  </a:extLst>
                </p14:cNvPr>
                <p14:cNvContentPartPr/>
                <p14:nvPr/>
              </p14:nvContentPartPr>
              <p14:xfrm>
                <a:off x="7642213" y="2245587"/>
                <a:ext cx="353520" cy="149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388A570-E568-A410-1CDD-AC7C9CA550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33213" y="2236587"/>
                  <a:ext cx="37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71636C5-8550-7AE8-45DF-B8DF4FECAC1D}"/>
                    </a:ext>
                  </a:extLst>
                </p14:cNvPr>
                <p14:cNvContentPartPr/>
                <p14:nvPr/>
              </p14:nvContentPartPr>
              <p14:xfrm>
                <a:off x="8331613" y="2265387"/>
                <a:ext cx="33840" cy="186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71636C5-8550-7AE8-45DF-B8DF4FECAC1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22613" y="2256387"/>
                  <a:ext cx="51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2D1DCD-8D86-4283-7193-7AFE6A21AA7C}"/>
                    </a:ext>
                  </a:extLst>
                </p14:cNvPr>
                <p14:cNvContentPartPr/>
                <p14:nvPr/>
              </p14:nvContentPartPr>
              <p14:xfrm>
                <a:off x="8259613" y="2230827"/>
                <a:ext cx="206640" cy="87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2D1DCD-8D86-4283-7193-7AFE6A21AA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50613" y="2221827"/>
                  <a:ext cx="224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352684D-D659-8F85-5DA7-D758E8996B8F}"/>
                    </a:ext>
                  </a:extLst>
                </p14:cNvPr>
                <p14:cNvContentPartPr/>
                <p14:nvPr/>
              </p14:nvContentPartPr>
              <p14:xfrm>
                <a:off x="8472373" y="2317587"/>
                <a:ext cx="207360" cy="114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352684D-D659-8F85-5DA7-D758E8996B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63733" y="2308947"/>
                  <a:ext cx="225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96A892B-57B1-BFD7-5DAE-E3E738CCEC69}"/>
                    </a:ext>
                  </a:extLst>
                </p14:cNvPr>
                <p14:cNvContentPartPr/>
                <p14:nvPr/>
              </p14:nvContentPartPr>
              <p14:xfrm>
                <a:off x="8758213" y="2251347"/>
                <a:ext cx="362160" cy="155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96A892B-57B1-BFD7-5DAE-E3E738CCEC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49213" y="2242707"/>
                  <a:ext cx="379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419FA6-C231-2EC8-CB95-B774D53748B0}"/>
                    </a:ext>
                  </a:extLst>
                </p14:cNvPr>
                <p14:cNvContentPartPr/>
                <p14:nvPr/>
              </p14:nvContentPartPr>
              <p14:xfrm>
                <a:off x="9195613" y="2193387"/>
                <a:ext cx="126360" cy="208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419FA6-C231-2EC8-CB95-B774D53748B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86613" y="2184747"/>
                  <a:ext cx="144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59D4DA5-5965-BC74-6F26-8D35C3B8AE05}"/>
                    </a:ext>
                  </a:extLst>
                </p14:cNvPr>
                <p14:cNvContentPartPr/>
                <p14:nvPr/>
              </p14:nvContentPartPr>
              <p14:xfrm>
                <a:off x="9373813" y="2181147"/>
                <a:ext cx="254160" cy="243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59D4DA5-5965-BC74-6F26-8D35C3B8AE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4813" y="2172507"/>
                  <a:ext cx="271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FFC65E2-DB77-A6F8-454F-3FF25145381F}"/>
                    </a:ext>
                  </a:extLst>
                </p14:cNvPr>
                <p14:cNvContentPartPr/>
                <p14:nvPr/>
              </p14:nvContentPartPr>
              <p14:xfrm>
                <a:off x="9638773" y="2225427"/>
                <a:ext cx="14400" cy="55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FFC65E2-DB77-A6F8-454F-3FF25145381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29773" y="2216787"/>
                  <a:ext cx="32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E746021-7D80-BAE0-112F-FDD489061721}"/>
                    </a:ext>
                  </a:extLst>
                </p14:cNvPr>
                <p14:cNvContentPartPr/>
                <p14:nvPr/>
              </p14:nvContentPartPr>
              <p14:xfrm>
                <a:off x="9689173" y="2348547"/>
                <a:ext cx="268200" cy="91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E746021-7D80-BAE0-112F-FDD4890617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80533" y="2339547"/>
                  <a:ext cx="285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2C81D84-8C6A-D0BF-4062-D86008AD6027}"/>
                    </a:ext>
                  </a:extLst>
                </p14:cNvPr>
                <p14:cNvContentPartPr/>
                <p14:nvPr/>
              </p14:nvContentPartPr>
              <p14:xfrm>
                <a:off x="8121373" y="2083947"/>
                <a:ext cx="3315960" cy="101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2C81D84-8C6A-D0BF-4062-D86008AD602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12373" y="2074947"/>
                  <a:ext cx="33336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39A3F45-4576-4DAB-DD89-5048748D833B}"/>
              </a:ext>
            </a:extLst>
          </p:cNvPr>
          <p:cNvGrpSpPr/>
          <p:nvPr/>
        </p:nvGrpSpPr>
        <p:grpSpPr>
          <a:xfrm>
            <a:off x="2748373" y="1280067"/>
            <a:ext cx="2968560" cy="892800"/>
            <a:chOff x="2748373" y="1280067"/>
            <a:chExt cx="2968560" cy="8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6F8DFD-D3A4-54A0-9FC9-12E55DB636CE}"/>
                    </a:ext>
                  </a:extLst>
                </p14:cNvPr>
                <p14:cNvContentPartPr/>
                <p14:nvPr/>
              </p14:nvContentPartPr>
              <p14:xfrm>
                <a:off x="2748373" y="2042907"/>
                <a:ext cx="2938320" cy="129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6F8DFD-D3A4-54A0-9FC9-12E55DB636C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39373" y="2033907"/>
                  <a:ext cx="2955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9F9223-F90A-C92C-F2F0-E51E44E1B693}"/>
                    </a:ext>
                  </a:extLst>
                </p14:cNvPr>
                <p14:cNvContentPartPr/>
                <p14:nvPr/>
              </p14:nvContentPartPr>
              <p14:xfrm>
                <a:off x="3632173" y="1285107"/>
                <a:ext cx="831600" cy="875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9F9223-F90A-C92C-F2F0-E51E44E1B6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23173" y="1276467"/>
                  <a:ext cx="849240" cy="89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5BB08E2-FF50-2A15-E180-0FD3A30D1C83}"/>
                    </a:ext>
                  </a:extLst>
                </p14:cNvPr>
                <p14:cNvContentPartPr/>
                <p14:nvPr/>
              </p14:nvContentPartPr>
              <p14:xfrm>
                <a:off x="4641253" y="1280067"/>
                <a:ext cx="1075680" cy="737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5BB08E2-FF50-2A15-E180-0FD3A30D1C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32253" y="1271427"/>
                  <a:ext cx="1093320" cy="75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283350F1-F3B5-A545-F265-CC11E8EF81B7}"/>
              </a:ext>
            </a:extLst>
          </p:cNvPr>
          <p:cNvGrpSpPr/>
          <p:nvPr/>
        </p:nvGrpSpPr>
        <p:grpSpPr>
          <a:xfrm>
            <a:off x="2440933" y="3143067"/>
            <a:ext cx="3088800" cy="903600"/>
            <a:chOff x="2440933" y="3143067"/>
            <a:chExt cx="308880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D91108D-490D-C24F-98C2-13FE0BF70945}"/>
                    </a:ext>
                  </a:extLst>
                </p14:cNvPr>
                <p14:cNvContentPartPr/>
                <p14:nvPr/>
              </p14:nvContentPartPr>
              <p14:xfrm>
                <a:off x="2440933" y="3879267"/>
                <a:ext cx="3088800" cy="45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D91108D-490D-C24F-98C2-13FE0BF709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32293" y="3870627"/>
                  <a:ext cx="3106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6946BA7-CD11-C556-A3D7-7831C0582493}"/>
                    </a:ext>
                  </a:extLst>
                </p14:cNvPr>
                <p14:cNvContentPartPr/>
                <p14:nvPr/>
              </p14:nvContentPartPr>
              <p14:xfrm>
                <a:off x="3744133" y="3143067"/>
                <a:ext cx="745200" cy="903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6946BA7-CD11-C556-A3D7-7831C05824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35493" y="3134067"/>
                  <a:ext cx="76284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4E7CF83-6DEB-52C6-D87C-03F15E84C668}"/>
                    </a:ext>
                  </a:extLst>
                </p14:cNvPr>
                <p14:cNvContentPartPr/>
                <p14:nvPr/>
              </p14:nvContentPartPr>
              <p14:xfrm>
                <a:off x="3825853" y="3653907"/>
                <a:ext cx="163080" cy="56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4E7CF83-6DEB-52C6-D87C-03F15E84C6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16853" y="3645267"/>
                  <a:ext cx="180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CD5D085-3B3B-A944-7D82-A037D52FE09B}"/>
                    </a:ext>
                  </a:extLst>
                </p14:cNvPr>
                <p14:cNvContentPartPr/>
                <p14:nvPr/>
              </p14:nvContentPartPr>
              <p14:xfrm>
                <a:off x="4783453" y="3702507"/>
                <a:ext cx="177480" cy="50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CD5D085-3B3B-A944-7D82-A037D52FE0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74453" y="3693507"/>
                  <a:ext cx="19512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05E8B18-154D-E3C1-2B29-BD8001EAB541}"/>
                  </a:ext>
                </a:extLst>
              </p14:cNvPr>
              <p14:cNvContentPartPr/>
              <p14:nvPr/>
            </p14:nvContentPartPr>
            <p14:xfrm>
              <a:off x="3672853" y="5546067"/>
              <a:ext cx="503280" cy="4392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05E8B18-154D-E3C1-2B29-BD8001EAB5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663853" y="5537427"/>
                <a:ext cx="520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4BE0181-F3E6-D344-21C3-73F22ABDFC88}"/>
                  </a:ext>
                </a:extLst>
              </p14:cNvPr>
              <p14:cNvContentPartPr/>
              <p14:nvPr/>
            </p14:nvContentPartPr>
            <p14:xfrm>
              <a:off x="4741693" y="5578827"/>
              <a:ext cx="216720" cy="187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4BE0181-F3E6-D344-21C3-73F22ABDFC8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732693" y="5569827"/>
                <a:ext cx="2343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A2B579F-AA1F-DB76-8DAE-723DC3403239}"/>
              </a:ext>
            </a:extLst>
          </p:cNvPr>
          <p:cNvGrpSpPr/>
          <p:nvPr/>
        </p:nvGrpSpPr>
        <p:grpSpPr>
          <a:xfrm>
            <a:off x="134247" y="1121662"/>
            <a:ext cx="3103920" cy="112320"/>
            <a:chOff x="134247" y="1121662"/>
            <a:chExt cx="310392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837EEB-41B8-E39F-2BE2-90B23FEA4497}"/>
                    </a:ext>
                  </a:extLst>
                </p14:cNvPr>
                <p14:cNvContentPartPr/>
                <p14:nvPr/>
              </p14:nvContentPartPr>
              <p14:xfrm>
                <a:off x="2239527" y="1178542"/>
                <a:ext cx="859320" cy="55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837EEB-41B8-E39F-2BE2-90B23FEA44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30527" y="1169542"/>
                  <a:ext cx="876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78ADE3-D9DD-CB4E-8C9E-AFC04C535331}"/>
                    </a:ext>
                  </a:extLst>
                </p14:cNvPr>
                <p14:cNvContentPartPr/>
                <p14:nvPr/>
              </p14:nvContentPartPr>
              <p14:xfrm>
                <a:off x="134247" y="1121662"/>
                <a:ext cx="3103920" cy="98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78ADE3-D9DD-CB4E-8C9E-AFC04C5353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5607" y="1112662"/>
                  <a:ext cx="312156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8C2EA0D-79A3-3AAE-2F53-218E60C61B97}"/>
                  </a:ext>
                </a:extLst>
              </p14:cNvPr>
              <p14:cNvContentPartPr/>
              <p14:nvPr/>
            </p14:nvContentPartPr>
            <p14:xfrm>
              <a:off x="263847" y="3079342"/>
              <a:ext cx="3191040" cy="694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8C2EA0D-79A3-3AAE-2F53-218E60C61B9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4847" y="3070342"/>
                <a:ext cx="320868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10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7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644B9166-3EDF-4CE1-B9F7-549773A64C47}"/>
              </a:ext>
            </a:extLst>
          </p:cNvPr>
          <p:cNvCxnSpPr>
            <a:cxnSpLocks/>
          </p:cNvCxnSpPr>
          <p:nvPr/>
        </p:nvCxnSpPr>
        <p:spPr>
          <a:xfrm flipV="1">
            <a:off x="216853" y="75541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6E4CE9B-06AC-4E3F-9453-D3D57F108059}"/>
              </a:ext>
            </a:extLst>
          </p:cNvPr>
          <p:cNvCxnSpPr>
            <a:cxnSpLocks/>
          </p:cNvCxnSpPr>
          <p:nvPr/>
        </p:nvCxnSpPr>
        <p:spPr>
          <a:xfrm>
            <a:off x="216853" y="2051556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8B90D161-125D-48E4-A4A7-9AF096E3C952}"/>
              </a:ext>
            </a:extLst>
          </p:cNvPr>
          <p:cNvSpPr txBox="1"/>
          <p:nvPr/>
        </p:nvSpPr>
        <p:spPr>
          <a:xfrm>
            <a:off x="2233077" y="19795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37DE496-8B5D-4ADE-8EF2-8F1DE7AAD898}"/>
              </a:ext>
            </a:extLst>
          </p:cNvPr>
          <p:cNvSpPr txBox="1"/>
          <p:nvPr/>
        </p:nvSpPr>
        <p:spPr>
          <a:xfrm>
            <a:off x="-5437" y="8181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4BF0E334-C3DA-4204-A737-DB00FC8140AC}"/>
              </a:ext>
            </a:extLst>
          </p:cNvPr>
          <p:cNvCxnSpPr>
            <a:cxnSpLocks/>
          </p:cNvCxnSpPr>
          <p:nvPr/>
        </p:nvCxnSpPr>
        <p:spPr>
          <a:xfrm flipV="1">
            <a:off x="3385205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8A63708B-385B-4C71-9964-9FD24B833680}"/>
              </a:ext>
            </a:extLst>
          </p:cNvPr>
          <p:cNvCxnSpPr>
            <a:cxnSpLocks/>
          </p:cNvCxnSpPr>
          <p:nvPr/>
        </p:nvCxnSpPr>
        <p:spPr>
          <a:xfrm>
            <a:off x="3385205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6770A60-0BB0-403B-B135-B6308307E924}"/>
              </a:ext>
            </a:extLst>
          </p:cNvPr>
          <p:cNvSpPr txBox="1"/>
          <p:nvPr/>
        </p:nvSpPr>
        <p:spPr>
          <a:xfrm>
            <a:off x="5401429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60DFF8A3-56FD-4F48-8D0C-24E5937CC2ED}"/>
              </a:ext>
            </a:extLst>
          </p:cNvPr>
          <p:cNvSpPr txBox="1"/>
          <p:nvPr/>
        </p:nvSpPr>
        <p:spPr>
          <a:xfrm>
            <a:off x="3102755" y="8274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D818F902-37B6-41CE-A83C-CAE15E1E42FA}"/>
              </a:ext>
            </a:extLst>
          </p:cNvPr>
          <p:cNvCxnSpPr>
            <a:cxnSpLocks/>
          </p:cNvCxnSpPr>
          <p:nvPr/>
        </p:nvCxnSpPr>
        <p:spPr>
          <a:xfrm flipV="1">
            <a:off x="6259943" y="764704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>
            <a:extLst>
              <a:ext uri="{FF2B5EF4-FFF2-40B4-BE49-F238E27FC236}">
                <a16:creationId xmlns:a16="http://schemas.microsoft.com/office/drawing/2014/main" id="{4E1B86CD-D69A-4FA5-83F8-1EED993B1379}"/>
              </a:ext>
            </a:extLst>
          </p:cNvPr>
          <p:cNvCxnSpPr>
            <a:cxnSpLocks/>
          </p:cNvCxnSpPr>
          <p:nvPr/>
        </p:nvCxnSpPr>
        <p:spPr>
          <a:xfrm>
            <a:off x="6259943" y="2060848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4CB2C757-7B4B-45F7-8E8A-B595A45F35E1}"/>
              </a:ext>
            </a:extLst>
          </p:cNvPr>
          <p:cNvSpPr txBox="1"/>
          <p:nvPr/>
        </p:nvSpPr>
        <p:spPr>
          <a:xfrm>
            <a:off x="8276167" y="19888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940EA9E0-0A94-452F-80A1-60CB274290F3}"/>
              </a:ext>
            </a:extLst>
          </p:cNvPr>
          <p:cNvSpPr txBox="1"/>
          <p:nvPr/>
        </p:nvSpPr>
        <p:spPr>
          <a:xfrm>
            <a:off x="5881187" y="8274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C3BD6491-0AB2-45A1-86B3-1E3BF65E9357}"/>
              </a:ext>
            </a:extLst>
          </p:cNvPr>
          <p:cNvSpPr txBox="1"/>
          <p:nvPr/>
        </p:nvSpPr>
        <p:spPr>
          <a:xfrm>
            <a:off x="3160030" y="395371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konstante Skalenerträge</a:t>
            </a:r>
          </a:p>
        </p:txBody>
      </p: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67F5EF20-FBC1-4EDF-A3F7-E510BD364B18}"/>
              </a:ext>
            </a:extLst>
          </p:cNvPr>
          <p:cNvCxnSpPr>
            <a:cxnSpLocks/>
          </p:cNvCxnSpPr>
          <p:nvPr/>
        </p:nvCxnSpPr>
        <p:spPr>
          <a:xfrm flipV="1">
            <a:off x="345803" y="271464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3E1F1E27-4E35-4E6C-8AC6-78FDF013C8C2}"/>
              </a:ext>
            </a:extLst>
          </p:cNvPr>
          <p:cNvCxnSpPr/>
          <p:nvPr/>
        </p:nvCxnSpPr>
        <p:spPr>
          <a:xfrm flipV="1">
            <a:off x="218485" y="1240883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7ED73A05-6EB4-496D-91B1-F0479BAB22A8}"/>
              </a:ext>
            </a:extLst>
          </p:cNvPr>
          <p:cNvCxnSpPr/>
          <p:nvPr/>
        </p:nvCxnSpPr>
        <p:spPr>
          <a:xfrm flipV="1">
            <a:off x="3386837" y="1259468"/>
            <a:ext cx="1654553" cy="801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8CE0163-1186-470F-A12C-9C5AFD20F021}"/>
              </a:ext>
            </a:extLst>
          </p:cNvPr>
          <p:cNvCxnSpPr>
            <a:cxnSpLocks/>
          </p:cNvCxnSpPr>
          <p:nvPr/>
        </p:nvCxnSpPr>
        <p:spPr>
          <a:xfrm flipV="1">
            <a:off x="6259037" y="1575064"/>
            <a:ext cx="1806689" cy="13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>
            <a:extLst>
              <a:ext uri="{FF2B5EF4-FFF2-40B4-BE49-F238E27FC236}">
                <a16:creationId xmlns:a16="http://schemas.microsoft.com/office/drawing/2014/main" id="{12A3DB5B-3734-4A8E-805A-1B104FBD3385}"/>
              </a:ext>
            </a:extLst>
          </p:cNvPr>
          <p:cNvSpPr txBox="1"/>
          <p:nvPr/>
        </p:nvSpPr>
        <p:spPr>
          <a:xfrm>
            <a:off x="360870" y="827420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49F110A4-220A-4BFD-94CC-387BE42A1D51}"/>
              </a:ext>
            </a:extLst>
          </p:cNvPr>
          <p:cNvSpPr txBox="1"/>
          <p:nvPr/>
        </p:nvSpPr>
        <p:spPr>
          <a:xfrm>
            <a:off x="4015329" y="786771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3C2076DD-8884-429A-A3BE-172B160914C1}"/>
              </a:ext>
            </a:extLst>
          </p:cNvPr>
          <p:cNvSpPr txBox="1"/>
          <p:nvPr/>
        </p:nvSpPr>
        <p:spPr>
          <a:xfrm>
            <a:off x="6587371" y="764704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4EB9EA23-80E1-4F34-80AF-BE59538A007A}"/>
              </a:ext>
            </a:extLst>
          </p:cNvPr>
          <p:cNvSpPr txBox="1"/>
          <p:nvPr/>
        </p:nvSpPr>
        <p:spPr>
          <a:xfrm>
            <a:off x="6697573" y="11967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A0D5B094-C005-449D-8A98-29D50C18ED03}"/>
              </a:ext>
            </a:extLst>
          </p:cNvPr>
          <p:cNvCxnSpPr>
            <a:cxnSpLocks/>
          </p:cNvCxnSpPr>
          <p:nvPr/>
        </p:nvCxnSpPr>
        <p:spPr>
          <a:xfrm>
            <a:off x="354647" y="3994844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>
            <a:extLst>
              <a:ext uri="{FF2B5EF4-FFF2-40B4-BE49-F238E27FC236}">
                <a16:creationId xmlns:a16="http://schemas.microsoft.com/office/drawing/2014/main" id="{B65C1B80-2CCB-4528-9B8E-1E709FAB3722}"/>
              </a:ext>
            </a:extLst>
          </p:cNvPr>
          <p:cNvSpPr txBox="1"/>
          <p:nvPr/>
        </p:nvSpPr>
        <p:spPr>
          <a:xfrm>
            <a:off x="2370871" y="392283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CBB1B1D7-5AF5-44FB-B264-91406612653D}"/>
              </a:ext>
            </a:extLst>
          </p:cNvPr>
          <p:cNvSpPr txBox="1"/>
          <p:nvPr/>
        </p:nvSpPr>
        <p:spPr>
          <a:xfrm>
            <a:off x="72197" y="276141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CB9A9CAD-CF8B-49C2-8E09-363EE579C1DE}"/>
              </a:ext>
            </a:extLst>
          </p:cNvPr>
          <p:cNvCxnSpPr>
            <a:cxnSpLocks/>
          </p:cNvCxnSpPr>
          <p:nvPr/>
        </p:nvCxnSpPr>
        <p:spPr>
          <a:xfrm flipV="1">
            <a:off x="3522999" y="2707992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>
            <a:extLst>
              <a:ext uri="{FF2B5EF4-FFF2-40B4-BE49-F238E27FC236}">
                <a16:creationId xmlns:a16="http://schemas.microsoft.com/office/drawing/2014/main" id="{6B2C4EC1-2B43-4599-A8CD-AFBDF022122E}"/>
              </a:ext>
            </a:extLst>
          </p:cNvPr>
          <p:cNvCxnSpPr>
            <a:cxnSpLocks/>
          </p:cNvCxnSpPr>
          <p:nvPr/>
        </p:nvCxnSpPr>
        <p:spPr>
          <a:xfrm>
            <a:off x="3522999" y="399227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>
            <a:extLst>
              <a:ext uri="{FF2B5EF4-FFF2-40B4-BE49-F238E27FC236}">
                <a16:creationId xmlns:a16="http://schemas.microsoft.com/office/drawing/2014/main" id="{420DE708-BB93-44B5-B003-DE31AF2789AE}"/>
              </a:ext>
            </a:extLst>
          </p:cNvPr>
          <p:cNvSpPr txBox="1"/>
          <p:nvPr/>
        </p:nvSpPr>
        <p:spPr>
          <a:xfrm>
            <a:off x="5539223" y="390290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DBB07FA5-DF4A-4F80-9B34-5B85D79476D9}"/>
              </a:ext>
            </a:extLst>
          </p:cNvPr>
          <p:cNvSpPr txBox="1"/>
          <p:nvPr/>
        </p:nvSpPr>
        <p:spPr>
          <a:xfrm>
            <a:off x="3240549" y="27588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9E0AF3F3-A447-4E04-BD12-3A8ACA08CB9B}"/>
              </a:ext>
            </a:extLst>
          </p:cNvPr>
          <p:cNvCxnSpPr>
            <a:cxnSpLocks/>
          </p:cNvCxnSpPr>
          <p:nvPr/>
        </p:nvCxnSpPr>
        <p:spPr>
          <a:xfrm flipV="1">
            <a:off x="6397737" y="267876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1A0279DC-908D-4A91-842F-B9634D5F0DF4}"/>
              </a:ext>
            </a:extLst>
          </p:cNvPr>
          <p:cNvCxnSpPr>
            <a:cxnSpLocks/>
          </p:cNvCxnSpPr>
          <p:nvPr/>
        </p:nvCxnSpPr>
        <p:spPr>
          <a:xfrm>
            <a:off x="6381714" y="3959812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>
            <a:extLst>
              <a:ext uri="{FF2B5EF4-FFF2-40B4-BE49-F238E27FC236}">
                <a16:creationId xmlns:a16="http://schemas.microsoft.com/office/drawing/2014/main" id="{009335CC-FF45-49A7-BF98-7ABB87929CC5}"/>
              </a:ext>
            </a:extLst>
          </p:cNvPr>
          <p:cNvSpPr txBox="1"/>
          <p:nvPr/>
        </p:nvSpPr>
        <p:spPr>
          <a:xfrm>
            <a:off x="8397938" y="38785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8144AA03-3E1F-4A4D-9766-397FAB8D01FA}"/>
              </a:ext>
            </a:extLst>
          </p:cNvPr>
          <p:cNvSpPr txBox="1"/>
          <p:nvPr/>
        </p:nvSpPr>
        <p:spPr>
          <a:xfrm>
            <a:off x="6018981" y="27414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D7052FF6-798F-45C5-9303-EB2AB76AE577}"/>
              </a:ext>
            </a:extLst>
          </p:cNvPr>
          <p:cNvSpPr txBox="1"/>
          <p:nvPr/>
        </p:nvSpPr>
        <p:spPr>
          <a:xfrm>
            <a:off x="3297825" y="2326794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fallende Skalenerträge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75F46E41-DFA1-429D-B6D7-01832F4C0660}"/>
              </a:ext>
            </a:extLst>
          </p:cNvPr>
          <p:cNvSpPr txBox="1"/>
          <p:nvPr/>
        </p:nvSpPr>
        <p:spPr>
          <a:xfrm>
            <a:off x="432238" y="271464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4AA29360-16A2-4937-887B-9CB8D69304C3}"/>
              </a:ext>
            </a:extLst>
          </p:cNvPr>
          <p:cNvSpPr txBox="1"/>
          <p:nvPr/>
        </p:nvSpPr>
        <p:spPr>
          <a:xfrm>
            <a:off x="4086697" y="2662133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84AB6A0A-2FB3-4F74-96DB-D52868B7417F}"/>
              </a:ext>
            </a:extLst>
          </p:cNvPr>
          <p:cNvSpPr/>
          <p:nvPr/>
        </p:nvSpPr>
        <p:spPr>
          <a:xfrm>
            <a:off x="347179" y="302199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82844EE5-431B-4855-B3C1-1F443B39F90B}"/>
              </a:ext>
            </a:extLst>
          </p:cNvPr>
          <p:cNvSpPr/>
          <p:nvPr/>
        </p:nvSpPr>
        <p:spPr>
          <a:xfrm>
            <a:off x="3506936" y="3347009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33875FB2-1035-4C90-A40D-5FD4A00D6259}"/>
              </a:ext>
            </a:extLst>
          </p:cNvPr>
          <p:cNvCxnSpPr>
            <a:cxnSpLocks/>
          </p:cNvCxnSpPr>
          <p:nvPr/>
        </p:nvCxnSpPr>
        <p:spPr>
          <a:xfrm flipV="1">
            <a:off x="6691351" y="3251659"/>
            <a:ext cx="1445742" cy="34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feld 165">
            <a:extLst>
              <a:ext uri="{FF2B5EF4-FFF2-40B4-BE49-F238E27FC236}">
                <a16:creationId xmlns:a16="http://schemas.microsoft.com/office/drawing/2014/main" id="{B1A06C8B-2160-40CD-AD3E-D7181BB7F6A4}"/>
              </a:ext>
            </a:extLst>
          </p:cNvPr>
          <p:cNvSpPr txBox="1"/>
          <p:nvPr/>
        </p:nvSpPr>
        <p:spPr>
          <a:xfrm>
            <a:off x="8095612" y="30315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227DF158-8028-48B1-B5DE-581C64A3AC2C}"/>
              </a:ext>
            </a:extLst>
          </p:cNvPr>
          <p:cNvSpPr txBox="1"/>
          <p:nvPr/>
        </p:nvSpPr>
        <p:spPr>
          <a:xfrm>
            <a:off x="6858740" y="2717091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98305D07-6D04-4C39-8CFE-FE941D2CFEBD}"/>
              </a:ext>
            </a:extLst>
          </p:cNvPr>
          <p:cNvCxnSpPr>
            <a:cxnSpLocks/>
          </p:cNvCxnSpPr>
          <p:nvPr/>
        </p:nvCxnSpPr>
        <p:spPr>
          <a:xfrm flipV="1">
            <a:off x="280747" y="4713575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>
            <a:extLst>
              <a:ext uri="{FF2B5EF4-FFF2-40B4-BE49-F238E27FC236}">
                <a16:creationId xmlns:a16="http://schemas.microsoft.com/office/drawing/2014/main" id="{269DE8C7-06DC-47C0-AE63-246FDEDDD8F4}"/>
              </a:ext>
            </a:extLst>
          </p:cNvPr>
          <p:cNvCxnSpPr>
            <a:cxnSpLocks/>
          </p:cNvCxnSpPr>
          <p:nvPr/>
        </p:nvCxnSpPr>
        <p:spPr>
          <a:xfrm>
            <a:off x="249575" y="6009719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>
            <a:extLst>
              <a:ext uri="{FF2B5EF4-FFF2-40B4-BE49-F238E27FC236}">
                <a16:creationId xmlns:a16="http://schemas.microsoft.com/office/drawing/2014/main" id="{291E0C0C-3E3A-4AFD-A8A9-657C349BBA6E}"/>
              </a:ext>
            </a:extLst>
          </p:cNvPr>
          <p:cNvSpPr txBox="1"/>
          <p:nvPr/>
        </p:nvSpPr>
        <p:spPr>
          <a:xfrm>
            <a:off x="2265799" y="5937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285E996A-D0D6-4FF2-A4F3-E62D31E43690}"/>
              </a:ext>
            </a:extLst>
          </p:cNvPr>
          <p:cNvSpPr txBox="1"/>
          <p:nvPr/>
        </p:nvSpPr>
        <p:spPr>
          <a:xfrm>
            <a:off x="-1703" y="477629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781F9AB2-68A5-4D55-B184-2C50F211CB27}"/>
              </a:ext>
            </a:extLst>
          </p:cNvPr>
          <p:cNvCxnSpPr>
            <a:cxnSpLocks/>
          </p:cNvCxnSpPr>
          <p:nvPr/>
        </p:nvCxnSpPr>
        <p:spPr>
          <a:xfrm flipV="1">
            <a:off x="3417927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27AE0667-A05C-4D48-84A6-FC7DD9F5003D}"/>
              </a:ext>
            </a:extLst>
          </p:cNvPr>
          <p:cNvCxnSpPr>
            <a:cxnSpLocks/>
          </p:cNvCxnSpPr>
          <p:nvPr/>
        </p:nvCxnSpPr>
        <p:spPr>
          <a:xfrm>
            <a:off x="3417927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>
            <a:extLst>
              <a:ext uri="{FF2B5EF4-FFF2-40B4-BE49-F238E27FC236}">
                <a16:creationId xmlns:a16="http://schemas.microsoft.com/office/drawing/2014/main" id="{71DCF5AE-A3FE-42EB-9174-E646659AA69B}"/>
              </a:ext>
            </a:extLst>
          </p:cNvPr>
          <p:cNvSpPr txBox="1"/>
          <p:nvPr/>
        </p:nvSpPr>
        <p:spPr>
          <a:xfrm>
            <a:off x="5425307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70345ED2-9722-4517-84E9-CD6DC98B6CC1}"/>
              </a:ext>
            </a:extLst>
          </p:cNvPr>
          <p:cNvSpPr txBox="1"/>
          <p:nvPr/>
        </p:nvSpPr>
        <p:spPr>
          <a:xfrm>
            <a:off x="3126633" y="478558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</a:t>
            </a:r>
          </a:p>
        </p:txBody>
      </p: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F611B7FC-61D6-43B6-93FB-2979BDEAF930}"/>
              </a:ext>
            </a:extLst>
          </p:cNvPr>
          <p:cNvCxnSpPr>
            <a:cxnSpLocks/>
          </p:cNvCxnSpPr>
          <p:nvPr/>
        </p:nvCxnSpPr>
        <p:spPr>
          <a:xfrm flipV="1">
            <a:off x="6292665" y="4722867"/>
            <a:ext cx="1442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>
            <a:extLst>
              <a:ext uri="{FF2B5EF4-FFF2-40B4-BE49-F238E27FC236}">
                <a16:creationId xmlns:a16="http://schemas.microsoft.com/office/drawing/2014/main" id="{DBE1C9D8-22B1-4650-8BBD-2668BB56AB65}"/>
              </a:ext>
            </a:extLst>
          </p:cNvPr>
          <p:cNvCxnSpPr>
            <a:cxnSpLocks/>
          </p:cNvCxnSpPr>
          <p:nvPr/>
        </p:nvCxnSpPr>
        <p:spPr>
          <a:xfrm>
            <a:off x="6283821" y="6019011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>
            <a:extLst>
              <a:ext uri="{FF2B5EF4-FFF2-40B4-BE49-F238E27FC236}">
                <a16:creationId xmlns:a16="http://schemas.microsoft.com/office/drawing/2014/main" id="{4579C7A2-232D-432C-9165-02CCDB2C1B94}"/>
              </a:ext>
            </a:extLst>
          </p:cNvPr>
          <p:cNvSpPr txBox="1"/>
          <p:nvPr/>
        </p:nvSpPr>
        <p:spPr>
          <a:xfrm>
            <a:off x="8265612" y="59470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4CC5646E-63DA-41CB-AB32-ED9F0BECF2DB}"/>
              </a:ext>
            </a:extLst>
          </p:cNvPr>
          <p:cNvSpPr txBox="1"/>
          <p:nvPr/>
        </p:nvSpPr>
        <p:spPr>
          <a:xfrm>
            <a:off x="5870632" y="478558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0AD695D5-09D7-4307-B96E-82C39BD8B8A5}"/>
              </a:ext>
            </a:extLst>
          </p:cNvPr>
          <p:cNvSpPr txBox="1"/>
          <p:nvPr/>
        </p:nvSpPr>
        <p:spPr>
          <a:xfrm>
            <a:off x="3183908" y="435353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steigende Skalenerträge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A25E99AF-05F6-4BF6-9A53-06D2CE3B2530}"/>
              </a:ext>
            </a:extLst>
          </p:cNvPr>
          <p:cNvSpPr txBox="1"/>
          <p:nvPr/>
        </p:nvSpPr>
        <p:spPr>
          <a:xfrm>
            <a:off x="347174" y="4748107"/>
            <a:ext cx="12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F8544953-981B-46E1-A81F-F60EC68F2837}"/>
              </a:ext>
            </a:extLst>
          </p:cNvPr>
          <p:cNvSpPr txBox="1"/>
          <p:nvPr/>
        </p:nvSpPr>
        <p:spPr>
          <a:xfrm>
            <a:off x="3961617" y="4707458"/>
            <a:ext cx="82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Kosten</a:t>
            </a: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082B24E0-245F-4629-97BF-A46C9879520B}"/>
              </a:ext>
            </a:extLst>
          </p:cNvPr>
          <p:cNvSpPr/>
          <p:nvPr/>
        </p:nvSpPr>
        <p:spPr>
          <a:xfrm>
            <a:off x="245500" y="5368562"/>
            <a:ext cx="2045369" cy="625642"/>
          </a:xfrm>
          <a:custGeom>
            <a:avLst/>
            <a:gdLst>
              <a:gd name="connsiteX0" fmla="*/ 0 w 2045369"/>
              <a:gd name="connsiteY0" fmla="*/ 625642 h 625642"/>
              <a:gd name="connsiteX1" fmla="*/ 1227221 w 2045369"/>
              <a:gd name="connsiteY1" fmla="*/ 445169 h 625642"/>
              <a:gd name="connsiteX2" fmla="*/ 2045369 w 2045369"/>
              <a:gd name="connsiteY2" fmla="*/ 0 h 625642"/>
              <a:gd name="connsiteX3" fmla="*/ 2045369 w 2045369"/>
              <a:gd name="connsiteY3" fmla="*/ 0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69" h="625642">
                <a:moveTo>
                  <a:pt x="0" y="625642"/>
                </a:moveTo>
                <a:cubicBezTo>
                  <a:pt x="443163" y="587542"/>
                  <a:pt x="886326" y="549443"/>
                  <a:pt x="1227221" y="445169"/>
                </a:cubicBezTo>
                <a:cubicBezTo>
                  <a:pt x="1568116" y="340895"/>
                  <a:pt x="2045369" y="0"/>
                  <a:pt x="2045369" y="0"/>
                </a:cubicBezTo>
                <a:lnTo>
                  <a:pt x="204536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DE494F09-B34B-46B6-B481-C9E48EAAD568}"/>
              </a:ext>
            </a:extLst>
          </p:cNvPr>
          <p:cNvSpPr/>
          <p:nvPr/>
        </p:nvSpPr>
        <p:spPr>
          <a:xfrm>
            <a:off x="3437055" y="5043710"/>
            <a:ext cx="1612232" cy="962526"/>
          </a:xfrm>
          <a:custGeom>
            <a:avLst/>
            <a:gdLst>
              <a:gd name="connsiteX0" fmla="*/ 0 w 1612232"/>
              <a:gd name="connsiteY0" fmla="*/ 962526 h 962526"/>
              <a:gd name="connsiteX1" fmla="*/ 577516 w 1612232"/>
              <a:gd name="connsiteY1" fmla="*/ 324852 h 962526"/>
              <a:gd name="connsiteX2" fmla="*/ 1612232 w 1612232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2232" h="962526">
                <a:moveTo>
                  <a:pt x="0" y="962526"/>
                </a:moveTo>
                <a:cubicBezTo>
                  <a:pt x="154405" y="723899"/>
                  <a:pt x="308811" y="485273"/>
                  <a:pt x="577516" y="324852"/>
                </a:cubicBezTo>
                <a:cubicBezTo>
                  <a:pt x="846221" y="164431"/>
                  <a:pt x="1229226" y="82215"/>
                  <a:pt x="161223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01FF60EC-0F60-4E51-9D22-9FF901A3D0B6}"/>
              </a:ext>
            </a:extLst>
          </p:cNvPr>
          <p:cNvCxnSpPr>
            <a:cxnSpLocks/>
          </p:cNvCxnSpPr>
          <p:nvPr/>
        </p:nvCxnSpPr>
        <p:spPr>
          <a:xfrm>
            <a:off x="6543002" y="5265833"/>
            <a:ext cx="1480996" cy="1590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feld 158">
            <a:extLst>
              <a:ext uri="{FF2B5EF4-FFF2-40B4-BE49-F238E27FC236}">
                <a16:creationId xmlns:a16="http://schemas.microsoft.com/office/drawing/2014/main" id="{2DB47FE4-E00F-40E3-9B29-6F44E60F0B04}"/>
              </a:ext>
            </a:extLst>
          </p:cNvPr>
          <p:cNvSpPr txBox="1"/>
          <p:nvPr/>
        </p:nvSpPr>
        <p:spPr>
          <a:xfrm>
            <a:off x="8008868" y="523647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GK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D48AA1EB-4153-494A-A36D-E9BAA3FA3743}"/>
              </a:ext>
            </a:extLst>
          </p:cNvPr>
          <p:cNvSpPr txBox="1"/>
          <p:nvPr/>
        </p:nvSpPr>
        <p:spPr>
          <a:xfrm>
            <a:off x="6571234" y="4722867"/>
            <a:ext cx="14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Grenzkosten 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6F30FB-5C2E-430E-BB90-E305D1D0BB54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E7B102-057A-FDAD-5765-FFD461ED7F0F}"/>
                  </a:ext>
                </a:extLst>
              </p14:cNvPr>
              <p14:cNvContentPartPr/>
              <p14:nvPr/>
            </p14:nvContentPartPr>
            <p14:xfrm>
              <a:off x="283813" y="2049187"/>
              <a:ext cx="18720" cy="11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E7B102-057A-FDAD-5765-FFD461ED7F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13" y="2040547"/>
                <a:ext cx="363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16D2152-4733-C487-9F59-105365DC6EB9}"/>
                  </a:ext>
                </a:extLst>
              </p14:cNvPr>
              <p14:cNvContentPartPr/>
              <p14:nvPr/>
            </p14:nvContentPartPr>
            <p14:xfrm>
              <a:off x="2277133" y="2274547"/>
              <a:ext cx="188640" cy="52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16D2152-4733-C487-9F59-105365DC6E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8493" y="2265907"/>
                <a:ext cx="206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A325F36-A872-B2B5-D599-093FFD52255A}"/>
                  </a:ext>
                </a:extLst>
              </p14:cNvPr>
              <p14:cNvContentPartPr/>
              <p14:nvPr/>
            </p14:nvContentPartPr>
            <p14:xfrm>
              <a:off x="283453" y="1224067"/>
              <a:ext cx="1562760" cy="847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A325F36-A872-B2B5-D599-093FFD5225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813" y="1215427"/>
                <a:ext cx="15804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9C0643B-A9A0-A259-BC87-C9332B2B39B5}"/>
                  </a:ext>
                </a:extLst>
              </p14:cNvPr>
              <p14:cNvContentPartPr/>
              <p14:nvPr/>
            </p14:nvContentPartPr>
            <p14:xfrm>
              <a:off x="3416173" y="1240987"/>
              <a:ext cx="1639800" cy="829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9C0643B-A9A0-A259-BC87-C9332B2B39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7533" y="1231987"/>
                <a:ext cx="165744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1AEE322-F5F8-7AD5-80FD-08C9E7B015EC}"/>
                  </a:ext>
                </a:extLst>
              </p14:cNvPr>
              <p14:cNvContentPartPr/>
              <p14:nvPr/>
            </p14:nvContentPartPr>
            <p14:xfrm>
              <a:off x="32533" y="853267"/>
              <a:ext cx="300960" cy="299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1AEE322-F5F8-7AD5-80FD-08C9E7B015E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93" y="844267"/>
                <a:ext cx="318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0D1A3F2-7E65-2328-B50D-63FAB90D9AC2}"/>
                  </a:ext>
                </a:extLst>
              </p14:cNvPr>
              <p14:cNvContentPartPr/>
              <p14:nvPr/>
            </p14:nvContentPartPr>
            <p14:xfrm>
              <a:off x="6249733" y="1576147"/>
              <a:ext cx="1696320" cy="61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0D1A3F2-7E65-2328-B50D-63FAB90D9A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1093" y="1567147"/>
                <a:ext cx="1713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5A33AB6-5A4A-6D24-E21A-507C0070906C}"/>
                  </a:ext>
                </a:extLst>
              </p14:cNvPr>
              <p14:cNvContentPartPr/>
              <p14:nvPr/>
            </p14:nvContentPartPr>
            <p14:xfrm>
              <a:off x="408013" y="3032347"/>
              <a:ext cx="1305000" cy="883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5A33AB6-5A4A-6D24-E21A-507C007090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013" y="3023707"/>
                <a:ext cx="1322640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2B3589B-CF8C-897E-7D95-E0E369B1C606}"/>
                  </a:ext>
                </a:extLst>
              </p14:cNvPr>
              <p14:cNvContentPartPr/>
              <p14:nvPr/>
            </p14:nvContentPartPr>
            <p14:xfrm>
              <a:off x="3596893" y="3284347"/>
              <a:ext cx="1869120" cy="718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2B3589B-CF8C-897E-7D95-E0E369B1C6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88253" y="3275347"/>
                <a:ext cx="1886760" cy="73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B93579D-C809-7715-C81A-4249B9243A56}"/>
              </a:ext>
            </a:extLst>
          </p:cNvPr>
          <p:cNvGrpSpPr/>
          <p:nvPr/>
        </p:nvGrpSpPr>
        <p:grpSpPr>
          <a:xfrm>
            <a:off x="1050253" y="3152947"/>
            <a:ext cx="352800" cy="137160"/>
            <a:chOff x="1050253" y="3152947"/>
            <a:chExt cx="35280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69C60E9-6010-FEB2-FFF3-75AAD66CA7EA}"/>
                    </a:ext>
                  </a:extLst>
                </p14:cNvPr>
                <p14:cNvContentPartPr/>
                <p14:nvPr/>
              </p14:nvContentPartPr>
              <p14:xfrm>
                <a:off x="1050253" y="3262387"/>
                <a:ext cx="16560" cy="13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69C60E9-6010-FEB2-FFF3-75AAD66CA7E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1613" y="3253747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39CEF10-9D5C-AEEE-1A8F-9C80DF180463}"/>
                    </a:ext>
                  </a:extLst>
                </p14:cNvPr>
                <p14:cNvContentPartPr/>
                <p14:nvPr/>
              </p14:nvContentPartPr>
              <p14:xfrm>
                <a:off x="1051693" y="3213067"/>
                <a:ext cx="351360" cy="77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39CEF10-9D5C-AEEE-1A8F-9C80DF18046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2693" y="3204427"/>
                  <a:ext cx="369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847E21F-45DD-D2F0-7BD8-72352B1CE358}"/>
                    </a:ext>
                  </a:extLst>
                </p14:cNvPr>
                <p14:cNvContentPartPr/>
                <p14:nvPr/>
              </p14:nvContentPartPr>
              <p14:xfrm>
                <a:off x="1385773" y="3152947"/>
                <a:ext cx="9720" cy="114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847E21F-45DD-D2F0-7BD8-72352B1CE3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76773" y="3144307"/>
                  <a:ext cx="273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663E236-081E-DBF0-05BB-C1CB99203F22}"/>
              </a:ext>
            </a:extLst>
          </p:cNvPr>
          <p:cNvGrpSpPr/>
          <p:nvPr/>
        </p:nvGrpSpPr>
        <p:grpSpPr>
          <a:xfrm>
            <a:off x="466333" y="3621667"/>
            <a:ext cx="146520" cy="238320"/>
            <a:chOff x="466333" y="3621667"/>
            <a:chExt cx="14652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EFB1A4-C337-06D5-E909-F824A5637C59}"/>
                    </a:ext>
                  </a:extLst>
                </p14:cNvPr>
                <p14:cNvContentPartPr/>
                <p14:nvPr/>
              </p14:nvContentPartPr>
              <p14:xfrm>
                <a:off x="466333" y="3813907"/>
                <a:ext cx="138960" cy="46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EFB1A4-C337-06D5-E909-F824A5637C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7693" y="3805267"/>
                  <a:ext cx="156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F1D945-4472-C826-44D7-40FB7508D8C3}"/>
                    </a:ext>
                  </a:extLst>
                </p14:cNvPr>
                <p14:cNvContentPartPr/>
                <p14:nvPr/>
              </p14:nvContentPartPr>
              <p14:xfrm>
                <a:off x="596293" y="3621667"/>
                <a:ext cx="16560" cy="187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F1D945-4472-C826-44D7-40FB7508D8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7653" y="3612667"/>
                  <a:ext cx="3420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28DB458-FB14-A693-F095-341143446CB1}"/>
                  </a:ext>
                </a:extLst>
              </p14:cNvPr>
              <p14:cNvContentPartPr/>
              <p14:nvPr/>
            </p14:nvContentPartPr>
            <p14:xfrm>
              <a:off x="6741493" y="3219907"/>
              <a:ext cx="1368000" cy="406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28DB458-FB14-A693-F095-341143446C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32493" y="3211267"/>
                <a:ext cx="13856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F1BB637-F8A6-230B-6763-70BA5F519024}"/>
                  </a:ext>
                </a:extLst>
              </p14:cNvPr>
              <p14:cNvContentPartPr/>
              <p14:nvPr/>
            </p14:nvContentPartPr>
            <p14:xfrm>
              <a:off x="362653" y="5276587"/>
              <a:ext cx="1940040" cy="7725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F1BB637-F8A6-230B-6763-70BA5F51902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3653" y="5267947"/>
                <a:ext cx="1957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13E8E7C-57C1-A158-25AD-DBC37782CF48}"/>
                  </a:ext>
                </a:extLst>
              </p14:cNvPr>
              <p14:cNvContentPartPr/>
              <p14:nvPr/>
            </p14:nvContentPartPr>
            <p14:xfrm>
              <a:off x="3490693" y="5026027"/>
              <a:ext cx="1507320" cy="945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13E8E7C-57C1-A158-25AD-DBC37782CF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81693" y="5017027"/>
                <a:ext cx="152496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58E457D-8633-AB8A-D1EA-8F65788BE979}"/>
                  </a:ext>
                </a:extLst>
              </p14:cNvPr>
              <p14:cNvContentPartPr/>
              <p14:nvPr/>
            </p14:nvContentPartPr>
            <p14:xfrm>
              <a:off x="6561493" y="5227627"/>
              <a:ext cx="1479600" cy="176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58E457D-8633-AB8A-D1EA-8F65788BE9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52493" y="5218987"/>
                <a:ext cx="149724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A9AA240-A358-0D4E-A8F3-06DD9F668677}"/>
              </a:ext>
            </a:extLst>
          </p:cNvPr>
          <p:cNvGrpSpPr/>
          <p:nvPr/>
        </p:nvGrpSpPr>
        <p:grpSpPr>
          <a:xfrm>
            <a:off x="7797733" y="3854587"/>
            <a:ext cx="1593000" cy="1231920"/>
            <a:chOff x="7797733" y="3854587"/>
            <a:chExt cx="159300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2788970-ADAD-E7C7-4865-C324B22B9456}"/>
                    </a:ext>
                  </a:extLst>
                </p14:cNvPr>
                <p14:cNvContentPartPr/>
                <p14:nvPr/>
              </p14:nvContentPartPr>
              <p14:xfrm>
                <a:off x="7925893" y="3854587"/>
                <a:ext cx="1464840" cy="1166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2788970-ADAD-E7C7-4865-C324B22B94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916893" y="3845947"/>
                  <a:ext cx="1482480" cy="11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A8D6728-63E7-0E2B-8AE7-26DAE0A6B6DA}"/>
                    </a:ext>
                  </a:extLst>
                </p14:cNvPr>
                <p14:cNvContentPartPr/>
                <p14:nvPr/>
              </p14:nvContentPartPr>
              <p14:xfrm>
                <a:off x="7797733" y="4815427"/>
                <a:ext cx="394920" cy="271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A8D6728-63E7-0E2B-8AE7-26DAE0A6B6D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89093" y="4806787"/>
                  <a:ext cx="41256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FC6A384-342F-2FB6-D7D3-D4225A4BF7CD}"/>
                  </a:ext>
                </a:extLst>
              </p14:cNvPr>
              <p14:cNvContentPartPr/>
              <p14:nvPr/>
            </p14:nvContentPartPr>
            <p14:xfrm>
              <a:off x="2932333" y="4164187"/>
              <a:ext cx="2863440" cy="608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FC6A384-342F-2FB6-D7D3-D4225A4BF7C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23693" y="4155547"/>
                <a:ext cx="2881080" cy="62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25D5323-4251-FDAC-BC20-D52F369BCD61}"/>
              </a:ext>
            </a:extLst>
          </p:cNvPr>
          <p:cNvGrpSpPr/>
          <p:nvPr/>
        </p:nvGrpSpPr>
        <p:grpSpPr>
          <a:xfrm>
            <a:off x="9623293" y="3362467"/>
            <a:ext cx="2088360" cy="655560"/>
            <a:chOff x="9623293" y="3362467"/>
            <a:chExt cx="208836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58EDEAD-2AFF-850C-5377-D22D87B15368}"/>
                    </a:ext>
                  </a:extLst>
                </p14:cNvPr>
                <p14:cNvContentPartPr/>
                <p14:nvPr/>
              </p14:nvContentPartPr>
              <p14:xfrm>
                <a:off x="9623293" y="3411427"/>
                <a:ext cx="262800" cy="419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58EDEAD-2AFF-850C-5377-D22D87B153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14653" y="3402787"/>
                  <a:ext cx="280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44A31B9-C1F5-4F6E-6F7D-62D16556A3E8}"/>
                    </a:ext>
                  </a:extLst>
                </p14:cNvPr>
                <p14:cNvContentPartPr/>
                <p14:nvPr/>
              </p14:nvContentPartPr>
              <p14:xfrm>
                <a:off x="9944053" y="3388387"/>
                <a:ext cx="145800" cy="233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44A31B9-C1F5-4F6E-6F7D-62D16556A3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5413" y="3379387"/>
                  <a:ext cx="163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96C595D-0F83-7DCF-18A4-22BFA25F2E9C}"/>
                    </a:ext>
                  </a:extLst>
                </p14:cNvPr>
                <p14:cNvContentPartPr/>
                <p14:nvPr/>
              </p14:nvContentPartPr>
              <p14:xfrm>
                <a:off x="10099933" y="3502867"/>
                <a:ext cx="234720" cy="90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96C595D-0F83-7DCF-18A4-22BFA25F2E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91293" y="3493867"/>
                  <a:ext cx="252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1FF9263-259B-CD4E-5EFC-9FB1C4B3AE88}"/>
                    </a:ext>
                  </a:extLst>
                </p14:cNvPr>
                <p14:cNvContentPartPr/>
                <p14:nvPr/>
              </p14:nvContentPartPr>
              <p14:xfrm>
                <a:off x="10363453" y="3362467"/>
                <a:ext cx="140040" cy="211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1FF9263-259B-CD4E-5EFC-9FB1C4B3AE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54813" y="3353467"/>
                  <a:ext cx="157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41F74C-A6DA-22FB-DF92-E09F5AD4D068}"/>
                    </a:ext>
                  </a:extLst>
                </p14:cNvPr>
                <p14:cNvContentPartPr/>
                <p14:nvPr/>
              </p14:nvContentPartPr>
              <p14:xfrm>
                <a:off x="10550293" y="3408547"/>
                <a:ext cx="204840" cy="117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41F74C-A6DA-22FB-DF92-E09F5AD4D0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41653" y="3399907"/>
                  <a:ext cx="222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1F0563-30A3-A235-130D-07FB6F4129BC}"/>
                    </a:ext>
                  </a:extLst>
                </p14:cNvPr>
                <p14:cNvContentPartPr/>
                <p14:nvPr/>
              </p14:nvContentPartPr>
              <p14:xfrm>
                <a:off x="9933253" y="3809947"/>
                <a:ext cx="214560" cy="208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1F0563-30A3-A235-130D-07FB6F4129B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24253" y="3801307"/>
                  <a:ext cx="232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9BB585B-B86C-8DF1-1255-F1BD2D5FEDEF}"/>
                    </a:ext>
                  </a:extLst>
                </p14:cNvPr>
                <p14:cNvContentPartPr/>
                <p14:nvPr/>
              </p14:nvContentPartPr>
              <p14:xfrm>
                <a:off x="10192093" y="3876907"/>
                <a:ext cx="253800" cy="134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9BB585B-B86C-8DF1-1255-F1BD2D5FED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3093" y="3868267"/>
                  <a:ext cx="271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356C52-1E7E-6A84-3C09-292FBBF7EC3A}"/>
                    </a:ext>
                  </a:extLst>
                </p14:cNvPr>
                <p14:cNvContentPartPr/>
                <p14:nvPr/>
              </p14:nvContentPartPr>
              <p14:xfrm>
                <a:off x="10539853" y="3832627"/>
                <a:ext cx="102240" cy="91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356C52-1E7E-6A84-3C09-292FBBF7EC3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31213" y="3823627"/>
                  <a:ext cx="11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E973A99-7E07-0CF8-0D97-2AF1D0D56FDE}"/>
                    </a:ext>
                  </a:extLst>
                </p14:cNvPr>
                <p14:cNvContentPartPr/>
                <p14:nvPr/>
              </p14:nvContentPartPr>
              <p14:xfrm>
                <a:off x="10534813" y="3668827"/>
                <a:ext cx="312480" cy="216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E973A99-7E07-0CF8-0D97-2AF1D0D56F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25813" y="3660187"/>
                  <a:ext cx="330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679DA1A-5B1E-3919-89FC-72D010590DB2}"/>
                    </a:ext>
                  </a:extLst>
                </p14:cNvPr>
                <p14:cNvContentPartPr/>
                <p14:nvPr/>
              </p14:nvContentPartPr>
              <p14:xfrm>
                <a:off x="10790053" y="3822907"/>
                <a:ext cx="169560" cy="83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679DA1A-5B1E-3919-89FC-72D010590D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81413" y="3814267"/>
                  <a:ext cx="187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FB35AC-392D-DF43-12F9-C5368A7E26E5}"/>
                    </a:ext>
                  </a:extLst>
                </p14:cNvPr>
                <p14:cNvContentPartPr/>
                <p14:nvPr/>
              </p14:nvContentPartPr>
              <p14:xfrm>
                <a:off x="11014693" y="3774667"/>
                <a:ext cx="93600" cy="123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FB35AC-392D-DF43-12F9-C5368A7E26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06053" y="3765667"/>
                  <a:ext cx="111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1967E35-8403-D242-33B4-33E973F681CE}"/>
                    </a:ext>
                  </a:extLst>
                </p14:cNvPr>
                <p14:cNvContentPartPr/>
                <p14:nvPr/>
              </p14:nvContentPartPr>
              <p14:xfrm>
                <a:off x="11160853" y="3651547"/>
                <a:ext cx="254520" cy="21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1967E35-8403-D242-33B4-33E973F681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51853" y="3642547"/>
                  <a:ext cx="272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394216E-04A6-63CF-0B9D-C8BC6494998C}"/>
                    </a:ext>
                  </a:extLst>
                </p14:cNvPr>
                <p14:cNvContentPartPr/>
                <p14:nvPr/>
              </p14:nvContentPartPr>
              <p14:xfrm>
                <a:off x="11498533" y="3566227"/>
                <a:ext cx="138960" cy="240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394216E-04A6-63CF-0B9D-C8BC649499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89533" y="3557587"/>
                  <a:ext cx="156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BE2930F-9B5A-B089-0CCE-14CFD03D6513}"/>
                    </a:ext>
                  </a:extLst>
                </p14:cNvPr>
                <p14:cNvContentPartPr/>
                <p14:nvPr/>
              </p14:nvContentPartPr>
              <p14:xfrm>
                <a:off x="11444533" y="3552187"/>
                <a:ext cx="215280" cy="23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BE2930F-9B5A-B089-0CCE-14CFD03D65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35533" y="3543547"/>
                  <a:ext cx="232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D2FED0-A031-6656-D0CF-87761E022F11}"/>
                    </a:ext>
                  </a:extLst>
                </p14:cNvPr>
                <p14:cNvContentPartPr/>
                <p14:nvPr/>
              </p14:nvContentPartPr>
              <p14:xfrm>
                <a:off x="11601493" y="3818587"/>
                <a:ext cx="110160" cy="120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D2FED0-A031-6656-D0CF-87761E022F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92493" y="3809947"/>
                  <a:ext cx="1278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8C25D27-7222-0AAF-E538-A38DDE5722A3}"/>
                  </a:ext>
                </a:extLst>
              </p14:cNvPr>
              <p14:cNvContentPartPr/>
              <p14:nvPr/>
            </p14:nvContentPartPr>
            <p14:xfrm>
              <a:off x="6201327" y="4630156"/>
              <a:ext cx="2414160" cy="1140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8C25D27-7222-0AAF-E538-A38DDE5722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92327" y="4621516"/>
                <a:ext cx="2431800" cy="11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58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9" y="24375"/>
            <a:ext cx="10213675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r>
              <a:rPr lang="en-US" sz="2800" dirty="0">
                <a:solidFill>
                  <a:sysClr val="windowText" lastClr="000000"/>
                </a:solidFill>
              </a:rPr>
              <a:t>: “</a:t>
            </a:r>
            <a:r>
              <a:rPr lang="en-US" sz="2800" dirty="0" err="1">
                <a:solidFill>
                  <a:sysClr val="windowText" lastClr="000000"/>
                </a:solidFill>
              </a:rPr>
              <a:t>Neue</a:t>
            </a:r>
            <a:r>
              <a:rPr lang="en-US" sz="2800" dirty="0">
                <a:solidFill>
                  <a:sysClr val="windowText" lastClr="000000"/>
                </a:solidFill>
              </a:rPr>
              <a:t>”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Außenhandelstheorie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955119" y="495298"/>
            <a:ext cx="9144000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Gibt es Handel, wenn die Länder sich nicht in ihren </a:t>
            </a:r>
            <a:r>
              <a:rPr lang="de-DE" sz="2400" dirty="0" err="1"/>
              <a:t>Produktivitäten</a:t>
            </a:r>
            <a:r>
              <a:rPr lang="de-DE" sz="2400" dirty="0"/>
              <a:t> unterscheiden?</a:t>
            </a:r>
          </a:p>
          <a:p>
            <a:endParaRPr lang="de-DE" sz="2400" dirty="0"/>
          </a:p>
          <a:p>
            <a:r>
              <a:rPr lang="de-DE" sz="2400" b="1" u="sng" dirty="0"/>
              <a:t>Neue Annahme:</a:t>
            </a:r>
          </a:p>
          <a:p>
            <a:r>
              <a:rPr lang="de-DE" sz="2400" dirty="0"/>
              <a:t>Steigende Skalenerträge: Y=F(L) führt z.B. 2L↑ → 3Y↑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konstanten Faktorpreisen sinken bei steigender Produktion die Durchschnittskosten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Ein Land spezialisiert sich aufgrund des Skaleneffekts auf die Produktion einiger Produkte und importiert die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Handel findet auch zwischen Ländern mit vergleichbaren Produktionsbedingungen statt </a:t>
            </a:r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5D2698-1DB3-427E-AAF1-84B8BDAA493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6A56077-4A02-8E6A-9D1F-BC1223F28B08}"/>
              </a:ext>
            </a:extLst>
          </p:cNvPr>
          <p:cNvGrpSpPr/>
          <p:nvPr/>
        </p:nvGrpSpPr>
        <p:grpSpPr>
          <a:xfrm>
            <a:off x="7083133" y="21147"/>
            <a:ext cx="4138200" cy="1837440"/>
            <a:chOff x="7083133" y="21147"/>
            <a:chExt cx="4138200" cy="18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BBF9BFB-D045-9157-23E4-23A3F275B463}"/>
                    </a:ext>
                  </a:extLst>
                </p14:cNvPr>
                <p14:cNvContentPartPr/>
                <p14:nvPr/>
              </p14:nvContentPartPr>
              <p14:xfrm>
                <a:off x="7083133" y="21147"/>
                <a:ext cx="1060200" cy="571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BBF9BFB-D045-9157-23E4-23A3F275B4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74493" y="12147"/>
                  <a:ext cx="107784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35A004E-1C74-1E92-9B3A-D690828A518F}"/>
                    </a:ext>
                  </a:extLst>
                </p14:cNvPr>
                <p14:cNvContentPartPr/>
                <p14:nvPr/>
              </p14:nvContentPartPr>
              <p14:xfrm>
                <a:off x="7887013" y="540267"/>
                <a:ext cx="1264680" cy="696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35A004E-1C74-1E92-9B3A-D690828A51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78013" y="531267"/>
                  <a:ext cx="12823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1198D96-8894-C588-70D7-42756588B936}"/>
                    </a:ext>
                  </a:extLst>
                </p14:cNvPr>
                <p14:cNvContentPartPr/>
                <p14:nvPr/>
              </p14:nvContentPartPr>
              <p14:xfrm>
                <a:off x="7696573" y="403467"/>
                <a:ext cx="420480" cy="410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1198D96-8894-C588-70D7-42756588B9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7573" y="394467"/>
                  <a:ext cx="438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5234FB-6D0F-1B77-4EFA-2821C318B681}"/>
                    </a:ext>
                  </a:extLst>
                </p14:cNvPr>
                <p14:cNvContentPartPr/>
                <p14:nvPr/>
              </p14:nvContentPartPr>
              <p14:xfrm>
                <a:off x="9383893" y="1012947"/>
                <a:ext cx="177120" cy="297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5234FB-6D0F-1B77-4EFA-2821C318B6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74893" y="1004307"/>
                  <a:ext cx="194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0681D7-88A1-1B8C-9648-2AF6C2BFD00A}"/>
                    </a:ext>
                  </a:extLst>
                </p14:cNvPr>
                <p14:cNvContentPartPr/>
                <p14:nvPr/>
              </p14:nvContentPartPr>
              <p14:xfrm>
                <a:off x="9671533" y="1012587"/>
                <a:ext cx="169920" cy="295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0681D7-88A1-1B8C-9648-2AF6C2BFD0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62893" y="1003587"/>
                  <a:ext cx="187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841DD2F-C4F8-0362-6B57-474DF9854678}"/>
                    </a:ext>
                  </a:extLst>
                </p14:cNvPr>
                <p14:cNvContentPartPr/>
                <p14:nvPr/>
              </p14:nvContentPartPr>
              <p14:xfrm>
                <a:off x="9968533" y="902067"/>
                <a:ext cx="179280" cy="29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841DD2F-C4F8-0362-6B57-474DF98546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59533" y="893427"/>
                  <a:ext cx="196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5714E7F-D6EC-F462-067A-2BEC076EA83D}"/>
                    </a:ext>
                  </a:extLst>
                </p14:cNvPr>
                <p14:cNvContentPartPr/>
                <p14:nvPr/>
              </p14:nvContentPartPr>
              <p14:xfrm>
                <a:off x="10008493" y="903867"/>
                <a:ext cx="457920" cy="222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5714E7F-D6EC-F462-067A-2BEC076EA8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99853" y="894867"/>
                  <a:ext cx="475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3EC6FEC-D577-71C5-2CC9-0D30690A6997}"/>
                    </a:ext>
                  </a:extLst>
                </p14:cNvPr>
                <p14:cNvContentPartPr/>
                <p14:nvPr/>
              </p14:nvContentPartPr>
              <p14:xfrm>
                <a:off x="10580533" y="924747"/>
                <a:ext cx="397080" cy="180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3EC6FEC-D577-71C5-2CC9-0D30690A69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71533" y="916107"/>
                  <a:ext cx="414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F2D0951-20FF-7EDC-413D-A2428ABA8727}"/>
                    </a:ext>
                  </a:extLst>
                </p14:cNvPr>
                <p14:cNvContentPartPr/>
                <p14:nvPr/>
              </p14:nvContentPartPr>
              <p14:xfrm>
                <a:off x="10116133" y="1358187"/>
                <a:ext cx="205920" cy="500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F2D0951-20FF-7EDC-413D-A2428ABA87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07493" y="1349187"/>
                  <a:ext cx="2235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B7F4620-883A-409A-6490-758CDDD14510}"/>
                    </a:ext>
                  </a:extLst>
                </p14:cNvPr>
                <p14:cNvContentPartPr/>
                <p14:nvPr/>
              </p14:nvContentPartPr>
              <p14:xfrm>
                <a:off x="10359493" y="1457547"/>
                <a:ext cx="225000" cy="16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B7F4620-883A-409A-6490-758CDDD145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50493" y="1448907"/>
                  <a:ext cx="242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014753-572E-5D74-0F14-8C9DC1F75578}"/>
                    </a:ext>
                  </a:extLst>
                </p14:cNvPr>
                <p14:cNvContentPartPr/>
                <p14:nvPr/>
              </p14:nvContentPartPr>
              <p14:xfrm>
                <a:off x="10570093" y="1318227"/>
                <a:ext cx="651240" cy="214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014753-572E-5D74-0F14-8C9DC1F755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61453" y="1309587"/>
                  <a:ext cx="6688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7D50CC9-3EED-D66D-CCA1-0E03FA13F2B3}"/>
                  </a:ext>
                </a:extLst>
              </p14:cNvPr>
              <p14:cNvContentPartPr/>
              <p14:nvPr/>
            </p14:nvContentPartPr>
            <p14:xfrm>
              <a:off x="1803373" y="3046227"/>
              <a:ext cx="3716280" cy="98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7D50CC9-3EED-D66D-CCA1-0E03FA13F2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94373" y="3037587"/>
                <a:ext cx="3733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70B7DD4-ABF1-9594-C631-713A70FDEB8D}"/>
                  </a:ext>
                </a:extLst>
              </p14:cNvPr>
              <p14:cNvContentPartPr/>
              <p14:nvPr/>
            </p14:nvContentPartPr>
            <p14:xfrm>
              <a:off x="1334293" y="3392547"/>
              <a:ext cx="2761560" cy="92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70B7DD4-ABF1-9594-C631-713A70FDEB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25653" y="3383547"/>
                <a:ext cx="2779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6663144-AD49-69BB-9E8D-9C2112F72C2B}"/>
                  </a:ext>
                </a:extLst>
              </p14:cNvPr>
              <p14:cNvContentPartPr/>
              <p14:nvPr/>
            </p14:nvContentPartPr>
            <p14:xfrm>
              <a:off x="4458013" y="4142427"/>
              <a:ext cx="3528720" cy="172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6663144-AD49-69BB-9E8D-9C2112F72C2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49013" y="4133787"/>
                <a:ext cx="35463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AD0F066-6C24-C0D5-F73B-0D696E5040BE}"/>
                  </a:ext>
                </a:extLst>
              </p14:cNvPr>
              <p14:cNvContentPartPr/>
              <p14:nvPr/>
            </p14:nvContentPartPr>
            <p14:xfrm>
              <a:off x="3753133" y="5267787"/>
              <a:ext cx="4600800" cy="89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AD0F066-6C24-C0D5-F73B-0D696E5040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44133" y="5259147"/>
                <a:ext cx="4618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3E1EAB2-A2A1-AB75-AEB8-B54F3F123151}"/>
                  </a:ext>
                </a:extLst>
              </p14:cNvPr>
              <p14:cNvContentPartPr/>
              <p14:nvPr/>
            </p14:nvContentPartPr>
            <p14:xfrm>
              <a:off x="1322053" y="5584587"/>
              <a:ext cx="3279600" cy="126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3E1EAB2-A2A1-AB75-AEB8-B54F3F1231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13053" y="5575587"/>
                <a:ext cx="32972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E53C0C3-5067-E866-44EA-76C77E43F7AE}"/>
                  </a:ext>
                </a:extLst>
              </p14:cNvPr>
              <p14:cNvContentPartPr/>
              <p14:nvPr/>
            </p14:nvContentPartPr>
            <p14:xfrm>
              <a:off x="6976767" y="476509"/>
              <a:ext cx="4554360" cy="88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E53C0C3-5067-E866-44EA-76C77E43F7A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68127" y="467509"/>
                <a:ext cx="457200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53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r>
              <a:rPr lang="en-US" sz="2800" dirty="0">
                <a:solidFill>
                  <a:sysClr val="windowText" lastClr="000000"/>
                </a:solidFill>
              </a:rPr>
              <a:t> und </a:t>
            </a:r>
            <a:r>
              <a:rPr lang="en-US" sz="2800" dirty="0" err="1">
                <a:solidFill>
                  <a:sysClr val="windowText" lastClr="000000"/>
                </a:solidFill>
              </a:rPr>
              <a:t>Außenhandel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80682" y="404663"/>
            <a:ext cx="8439374" cy="61090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Die Konsumenten haben eine Präferenz für die Differenzierung eines Produkts (Varianten eines Produkts)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Jedes Land spezialisiert sich auf eine Produktvariante, produziert den gesamten Bedarf für den Weltmarkt und verwendet dafür seine Ressourcen.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Aufgrund der steigenden Skalenerträge sinken die Durchschnittskosten in der Produktion für jedes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algn="ctr"/>
            <a:r>
              <a:rPr lang="de-DE" sz="2000" b="1" dirty="0"/>
              <a:t>Folgerungen: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Jedes Land hat sich zwar spezialisiert, aber die Anzahl der Produktvarianten auf dem Weltmarkt hat sich nicht verringert.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Die Weltproduktion wird insgesamt zu geringeren Durchschnittskosten hergestellt als bei Autarkie der einzelnen Länder und die Produzenten können Skaleneffekte ausnutzen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76F14B-916F-41CC-8509-8C0548B9B249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210CAB0-AE95-6A81-A264-A9F29651343D}"/>
              </a:ext>
            </a:extLst>
          </p:cNvPr>
          <p:cNvGrpSpPr/>
          <p:nvPr/>
        </p:nvGrpSpPr>
        <p:grpSpPr>
          <a:xfrm>
            <a:off x="1420333" y="608467"/>
            <a:ext cx="5825160" cy="692640"/>
            <a:chOff x="1420333" y="608467"/>
            <a:chExt cx="582516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B44DEB6-8AFE-52FB-73B4-F96CAA10785A}"/>
                    </a:ext>
                  </a:extLst>
                </p14:cNvPr>
                <p14:cNvContentPartPr/>
                <p14:nvPr/>
              </p14:nvContentPartPr>
              <p14:xfrm>
                <a:off x="2841253" y="677227"/>
                <a:ext cx="4404240" cy="52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B44DEB6-8AFE-52FB-73B4-F96CAA1078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2613" y="668227"/>
                  <a:ext cx="442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B4C6F17-53C5-BE98-8608-0E21ED5964B8}"/>
                    </a:ext>
                  </a:extLst>
                </p14:cNvPr>
                <p14:cNvContentPartPr/>
                <p14:nvPr/>
              </p14:nvContentPartPr>
              <p14:xfrm>
                <a:off x="1420333" y="608467"/>
                <a:ext cx="3031200" cy="692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B4C6F17-53C5-BE98-8608-0E21ED5964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11333" y="599467"/>
                  <a:ext cx="3048840" cy="71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76635D1-AF15-79F6-C55A-11F34BAA7010}"/>
                  </a:ext>
                </a:extLst>
              </p14:cNvPr>
              <p14:cNvContentPartPr/>
              <p14:nvPr/>
            </p14:nvContentPartPr>
            <p14:xfrm>
              <a:off x="4101253" y="1842907"/>
              <a:ext cx="1854000" cy="547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76635D1-AF15-79F6-C55A-11F34BAA70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2253" y="1833907"/>
                <a:ext cx="187164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9D7F3C-2D00-3D63-9F0E-F4BB1E264D8F}"/>
                  </a:ext>
                </a:extLst>
              </p14:cNvPr>
              <p14:cNvContentPartPr/>
              <p14:nvPr/>
            </p14:nvContentPartPr>
            <p14:xfrm>
              <a:off x="5480053" y="3496747"/>
              <a:ext cx="2518200" cy="84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9D7F3C-2D00-3D63-9F0E-F4BB1E264D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71053" y="3487747"/>
                <a:ext cx="25358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5C7911F-8D4D-00B6-96C8-447300992A7C}"/>
                  </a:ext>
                </a:extLst>
              </p14:cNvPr>
              <p14:cNvContentPartPr/>
              <p14:nvPr/>
            </p14:nvContentPartPr>
            <p14:xfrm>
              <a:off x="3190813" y="5036827"/>
              <a:ext cx="1819080" cy="59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5C7911F-8D4D-00B6-96C8-447300992A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1813" y="5027827"/>
                <a:ext cx="1836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A34EBF-BBD1-D1F6-B000-92A640FF1A85}"/>
                  </a:ext>
                </a:extLst>
              </p14:cNvPr>
              <p14:cNvContentPartPr/>
              <p14:nvPr/>
            </p14:nvContentPartPr>
            <p14:xfrm>
              <a:off x="750373" y="4973107"/>
              <a:ext cx="6872040" cy="594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A34EBF-BBD1-D1F6-B000-92A640FF1A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1373" y="4964467"/>
                <a:ext cx="688968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E7EE356-FAF2-B99B-1042-CF00846552CD}"/>
                  </a:ext>
                </a:extLst>
              </p14:cNvPr>
              <p14:cNvContentPartPr/>
              <p14:nvPr/>
            </p14:nvContentPartPr>
            <p14:xfrm>
              <a:off x="5666533" y="3529147"/>
              <a:ext cx="2416680" cy="1188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E7EE356-FAF2-B99B-1042-CF00846552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7893" y="3520507"/>
                <a:ext cx="24343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4FDB0D-0133-C110-DC44-BA1F1B640E58}"/>
              </a:ext>
            </a:extLst>
          </p:cNvPr>
          <p:cNvGrpSpPr/>
          <p:nvPr/>
        </p:nvGrpSpPr>
        <p:grpSpPr>
          <a:xfrm>
            <a:off x="640213" y="999787"/>
            <a:ext cx="2523960" cy="123480"/>
            <a:chOff x="640213" y="999787"/>
            <a:chExt cx="252396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8C2CF6-0369-A9EF-4E1D-DD376A10610E}"/>
                    </a:ext>
                  </a:extLst>
                </p14:cNvPr>
                <p14:cNvContentPartPr/>
                <p14:nvPr/>
              </p14:nvContentPartPr>
              <p14:xfrm>
                <a:off x="640213" y="1111747"/>
                <a:ext cx="142920" cy="11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8C2CF6-0369-A9EF-4E1D-DD376A1061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1573" y="1102747"/>
                  <a:ext cx="16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3DC225B-DA69-B6DA-6D34-E900DE7F5CCA}"/>
                    </a:ext>
                  </a:extLst>
                </p14:cNvPr>
                <p14:cNvContentPartPr/>
                <p14:nvPr/>
              </p14:nvContentPartPr>
              <p14:xfrm>
                <a:off x="1313053" y="999787"/>
                <a:ext cx="1851120" cy="92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3DC225B-DA69-B6DA-6D34-E900DE7F5C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04053" y="990787"/>
                  <a:ext cx="186876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6D2B9CB-6B50-9DD4-AF09-0259BD37CC42}"/>
                  </a:ext>
                </a:extLst>
              </p14:cNvPr>
              <p14:cNvContentPartPr/>
              <p14:nvPr/>
            </p14:nvContentPartPr>
            <p14:xfrm>
              <a:off x="2061853" y="6641707"/>
              <a:ext cx="2342520" cy="44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6D2B9CB-6B50-9DD4-AF09-0259BD37CC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3213" y="6633067"/>
                <a:ext cx="2360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B55414D-FDB3-6281-E462-28FA7D63C506}"/>
                  </a:ext>
                </a:extLst>
              </p14:cNvPr>
              <p14:cNvContentPartPr/>
              <p14:nvPr/>
            </p14:nvContentPartPr>
            <p14:xfrm>
              <a:off x="4156527" y="1847356"/>
              <a:ext cx="1883880" cy="552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B55414D-FDB3-6281-E462-28FA7D63C50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47887" y="1838716"/>
                <a:ext cx="1901520" cy="5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52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7223" y="-40442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und </a:t>
            </a:r>
            <a:r>
              <a:rPr lang="en-US" sz="2800" dirty="0" err="1">
                <a:solidFill>
                  <a:sysClr val="windowText" lastClr="000000"/>
                </a:solidFill>
              </a:rPr>
              <a:t>externe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0" y="777885"/>
            <a:ext cx="7433534" cy="5967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/>
              <a:t>Interne Skalenerträge:</a:t>
            </a:r>
            <a:r>
              <a:rPr lang="de-DE" sz="2000" dirty="0"/>
              <a:t>	Durchschnittskosten sinken aufgrund</a:t>
            </a:r>
          </a:p>
          <a:p>
            <a:r>
              <a:rPr lang="de-DE" sz="2000" dirty="0"/>
              <a:t>				der </a:t>
            </a:r>
            <a:r>
              <a:rPr lang="de-DE" sz="2000" b="1" dirty="0"/>
              <a:t>Größe</a:t>
            </a:r>
            <a:r>
              <a:rPr lang="de-DE" sz="2000" dirty="0"/>
              <a:t> der Firma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hängt von der Größe der Firma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Aufgrund von hohen Fixkosten ist eine gewisse Größe für die effiziente Produktion nötig (z.B. Autosektor/Pharmasektor)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Große Firmen produzieren differenzierte Produkte bei denen die Preise abweichenden können.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</a:t>
            </a:r>
            <a:r>
              <a:rPr lang="de-DE" sz="2000" b="1" dirty="0"/>
              <a:t>monopolistischer</a:t>
            </a:r>
            <a:r>
              <a:rPr lang="de-DE" sz="2000" dirty="0"/>
              <a:t> Konkurrenz</a:t>
            </a:r>
          </a:p>
          <a:p>
            <a:endParaRPr lang="de-DE" sz="2000" b="1" dirty="0"/>
          </a:p>
          <a:p>
            <a:r>
              <a:rPr lang="de-DE" sz="2000" b="1" dirty="0"/>
              <a:t>Externe Skalenerträge:</a:t>
            </a:r>
            <a:r>
              <a:rPr lang="de-DE" sz="2000" dirty="0"/>
              <a:t>	Durchschnittskosten sinken aufgrund der 				Firmenzahl</a:t>
            </a:r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hängen von der Größe des Industriesektors ab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prinzipiell kleine Firmen, die das gleiche Produkt unter günstigen Rahmenbedingungen (Geographie/Steuerumfeld) zum gleichen Preis anbieten (</a:t>
            </a:r>
            <a:r>
              <a:rPr lang="de-DE" sz="2000" dirty="0" err="1"/>
              <a:t>Clusterung</a:t>
            </a:r>
            <a:r>
              <a:rPr lang="de-DE" sz="2000" dirty="0"/>
              <a:t> von Anbietern/z.B. Souvenirshops oder Start-ups für ähnliche Produkte)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/>
              <a:t>Wettbewerb unter vollkommener Konkurrenz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9D67C95-4C1E-45AA-AA6B-62A22B0B9E2A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3ACF4F3-A63D-6D7A-9D44-B75827701D0F}"/>
                  </a:ext>
                </a:extLst>
              </p14:cNvPr>
              <p14:cNvContentPartPr/>
              <p14:nvPr/>
            </p14:nvContentPartPr>
            <p14:xfrm>
              <a:off x="68173" y="1163947"/>
              <a:ext cx="2135160" cy="28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3ACF4F3-A63D-6D7A-9D44-B75827701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73" y="1154947"/>
                <a:ext cx="2152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910D71C-81EF-E26B-B35C-2A79B81D1522}"/>
                  </a:ext>
                </a:extLst>
              </p14:cNvPr>
              <p14:cNvContentPartPr/>
              <p14:nvPr/>
            </p14:nvContentPartPr>
            <p14:xfrm>
              <a:off x="116053" y="4235827"/>
              <a:ext cx="2310840" cy="80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910D71C-81EF-E26B-B35C-2A79B81D1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413" y="4226827"/>
                <a:ext cx="2328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FC66665-C3C2-B1E0-C21F-975AE69F3DE7}"/>
                  </a:ext>
                </a:extLst>
              </p14:cNvPr>
              <p14:cNvContentPartPr/>
              <p14:nvPr/>
            </p14:nvContentPartPr>
            <p14:xfrm>
              <a:off x="3757453" y="1114267"/>
              <a:ext cx="1318680" cy="456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FC66665-C3C2-B1E0-C21F-975AE69F3D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8813" y="1105267"/>
                <a:ext cx="13363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6D9244B-E8D2-DD06-160B-A4DFCBE1884F}"/>
                  </a:ext>
                </a:extLst>
              </p14:cNvPr>
              <p14:cNvContentPartPr/>
              <p14:nvPr/>
            </p14:nvContentPartPr>
            <p14:xfrm>
              <a:off x="2159773" y="2278867"/>
              <a:ext cx="2004840" cy="101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6D9244B-E8D2-DD06-160B-A4DFCBE188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1133" y="2270227"/>
                <a:ext cx="2022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1945F74-2244-BB97-E42B-58493BB32907}"/>
                  </a:ext>
                </a:extLst>
              </p14:cNvPr>
              <p14:cNvContentPartPr/>
              <p14:nvPr/>
            </p14:nvContentPartPr>
            <p14:xfrm>
              <a:off x="3706333" y="2921107"/>
              <a:ext cx="2522520" cy="45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1945F74-2244-BB97-E42B-58493BB329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97333" y="2912467"/>
                <a:ext cx="25401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C322A41-6338-C2A2-A0C7-DB3BA48D4196}"/>
                  </a:ext>
                </a:extLst>
              </p14:cNvPr>
              <p14:cNvContentPartPr/>
              <p14:nvPr/>
            </p14:nvContentPartPr>
            <p14:xfrm>
              <a:off x="827413" y="3192907"/>
              <a:ext cx="1440360" cy="936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C322A41-6338-C2A2-A0C7-DB3BA48D41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413" y="3183907"/>
                <a:ext cx="1458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02D7D12-2E39-771B-7B11-85422A988864}"/>
                  </a:ext>
                </a:extLst>
              </p14:cNvPr>
              <p14:cNvContentPartPr/>
              <p14:nvPr/>
            </p14:nvContentPartPr>
            <p14:xfrm>
              <a:off x="2932333" y="3617347"/>
              <a:ext cx="2985840" cy="40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02D7D12-2E39-771B-7B11-85422A9888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3333" y="3608707"/>
                <a:ext cx="3003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75E57D4-EAF5-B362-96B9-98D2AD501795}"/>
                  </a:ext>
                </a:extLst>
              </p14:cNvPr>
              <p14:cNvContentPartPr/>
              <p14:nvPr/>
            </p14:nvContentPartPr>
            <p14:xfrm>
              <a:off x="3297013" y="4131427"/>
              <a:ext cx="1968120" cy="487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75E57D4-EAF5-B362-96B9-98D2AD5017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8373" y="4122427"/>
                <a:ext cx="198576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28A7C4C4-6AEC-497F-21F6-244F6AE51733}"/>
                  </a:ext>
                </a:extLst>
              </p14:cNvPr>
              <p14:cNvContentPartPr/>
              <p14:nvPr/>
            </p14:nvContentPartPr>
            <p14:xfrm>
              <a:off x="10111453" y="2938387"/>
              <a:ext cx="6120" cy="172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28A7C4C4-6AEC-497F-21F6-244F6AE5173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02813" y="2929747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8919BF7-A2F9-E7C8-ACA7-1183729A04D3}"/>
                  </a:ext>
                </a:extLst>
              </p14:cNvPr>
              <p14:cNvContentPartPr/>
              <p14:nvPr/>
            </p14:nvContentPartPr>
            <p14:xfrm>
              <a:off x="10433293" y="2854147"/>
              <a:ext cx="98640" cy="87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8919BF7-A2F9-E7C8-ACA7-1183729A04D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24293" y="2845507"/>
                <a:ext cx="11628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ECA4993-2971-3DCF-C533-820B442EF00B}"/>
              </a:ext>
            </a:extLst>
          </p:cNvPr>
          <p:cNvGrpSpPr/>
          <p:nvPr/>
        </p:nvGrpSpPr>
        <p:grpSpPr>
          <a:xfrm>
            <a:off x="936133" y="5355427"/>
            <a:ext cx="5525280" cy="117720"/>
            <a:chOff x="936133" y="5355427"/>
            <a:chExt cx="552528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B340CAE-5496-A9B7-C96D-42F2BF7F4F2C}"/>
                    </a:ext>
                  </a:extLst>
                </p14:cNvPr>
                <p14:cNvContentPartPr/>
                <p14:nvPr/>
              </p14:nvContentPartPr>
              <p14:xfrm>
                <a:off x="936133" y="5385307"/>
                <a:ext cx="238320" cy="26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B340CAE-5496-A9B7-C96D-42F2BF7F4F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7493" y="5376307"/>
                  <a:ext cx="25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E3208F-0447-44C9-A295-8130F998F584}"/>
                    </a:ext>
                  </a:extLst>
                </p14:cNvPr>
                <p14:cNvContentPartPr/>
                <p14:nvPr/>
              </p14:nvContentPartPr>
              <p14:xfrm>
                <a:off x="1548853" y="5355427"/>
                <a:ext cx="4912560" cy="117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E3208F-0447-44C9-A295-8130F998F5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40213" y="5346427"/>
                  <a:ext cx="493020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F8901B4-9E79-97E6-078A-5F6018849BDC}"/>
                  </a:ext>
                </a:extLst>
              </p14:cNvPr>
              <p14:cNvContentPartPr/>
              <p14:nvPr/>
            </p14:nvContentPartPr>
            <p14:xfrm>
              <a:off x="3955813" y="5955907"/>
              <a:ext cx="1558080" cy="37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F8901B4-9E79-97E6-078A-5F6018849B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47173" y="5947267"/>
                <a:ext cx="1575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F06DB87-0AF3-7F47-EBC9-EFF826EC1A4D}"/>
                  </a:ext>
                </a:extLst>
              </p14:cNvPr>
              <p14:cNvContentPartPr/>
              <p14:nvPr/>
            </p14:nvContentPartPr>
            <p14:xfrm>
              <a:off x="4058413" y="5253547"/>
              <a:ext cx="1751040" cy="496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F06DB87-0AF3-7F47-EBC9-EFF826EC1A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49773" y="5244907"/>
                <a:ext cx="1768680" cy="5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157AA65-19AA-EAAC-EF88-8D4EBE0C0EDB}"/>
              </a:ext>
            </a:extLst>
          </p:cNvPr>
          <p:cNvGrpSpPr/>
          <p:nvPr/>
        </p:nvGrpSpPr>
        <p:grpSpPr>
          <a:xfrm>
            <a:off x="5436493" y="3070867"/>
            <a:ext cx="6284160" cy="1473120"/>
            <a:chOff x="5436493" y="3070867"/>
            <a:chExt cx="6284160" cy="14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76FE4BF-9D10-AEDE-DC57-348056CE59E6}"/>
                    </a:ext>
                  </a:extLst>
                </p14:cNvPr>
                <p14:cNvContentPartPr/>
                <p14:nvPr/>
              </p14:nvContentPartPr>
              <p14:xfrm>
                <a:off x="5719093" y="3700867"/>
                <a:ext cx="2923560" cy="64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76FE4BF-9D10-AEDE-DC57-348056CE59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10453" y="3692227"/>
                  <a:ext cx="294120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9198884-3E41-9C00-4E81-BF72BA21F8FF}"/>
                    </a:ext>
                  </a:extLst>
                </p14:cNvPr>
                <p14:cNvContentPartPr/>
                <p14:nvPr/>
              </p14:nvContentPartPr>
              <p14:xfrm>
                <a:off x="5436493" y="4196227"/>
                <a:ext cx="496800" cy="347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9198884-3E41-9C00-4E81-BF72BA21F8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7493" y="4187227"/>
                  <a:ext cx="5144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9BBA0FC-0504-BC97-DAAF-1CC2E757C828}"/>
                    </a:ext>
                  </a:extLst>
                </p14:cNvPr>
                <p14:cNvContentPartPr/>
                <p14:nvPr/>
              </p14:nvContentPartPr>
              <p14:xfrm>
                <a:off x="8790613" y="3479107"/>
                <a:ext cx="113400" cy="19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9BBA0FC-0504-BC97-DAAF-1CC2E757C8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81973" y="3470467"/>
                  <a:ext cx="131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E6034F-9B80-7EEE-C168-33E932BE14BE}"/>
                    </a:ext>
                  </a:extLst>
                </p14:cNvPr>
                <p14:cNvContentPartPr/>
                <p14:nvPr/>
              </p14:nvContentPartPr>
              <p14:xfrm>
                <a:off x="8962693" y="3462907"/>
                <a:ext cx="24120" cy="145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E6034F-9B80-7EEE-C168-33E932BE14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4053" y="3453907"/>
                  <a:ext cx="41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A25A02-1686-6304-407A-039D70F4F832}"/>
                    </a:ext>
                  </a:extLst>
                </p14:cNvPr>
                <p14:cNvContentPartPr/>
                <p14:nvPr/>
              </p14:nvContentPartPr>
              <p14:xfrm>
                <a:off x="9045853" y="3264187"/>
                <a:ext cx="349920" cy="282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A25A02-1686-6304-407A-039D70F4F8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36853" y="3255547"/>
                  <a:ext cx="367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E8F33F-5AE2-4F5D-F07B-B17B0291ECD7}"/>
                    </a:ext>
                  </a:extLst>
                </p14:cNvPr>
                <p14:cNvContentPartPr/>
                <p14:nvPr/>
              </p14:nvContentPartPr>
              <p14:xfrm>
                <a:off x="9157093" y="3209467"/>
                <a:ext cx="15120" cy="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E8F33F-5AE2-4F5D-F07B-B17B0291EC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48453" y="3200827"/>
                  <a:ext cx="32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4AB660-B16D-F43D-B1E0-5D14D21BF4E6}"/>
                    </a:ext>
                  </a:extLst>
                </p14:cNvPr>
                <p14:cNvContentPartPr/>
                <p14:nvPr/>
              </p14:nvContentPartPr>
              <p14:xfrm>
                <a:off x="9526093" y="3124147"/>
                <a:ext cx="152640" cy="228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4AB660-B16D-F43D-B1E0-5D14D21BF4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17453" y="3115507"/>
                  <a:ext cx="170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BB4C517-1C05-EEE5-2800-80748A68F67A}"/>
                    </a:ext>
                  </a:extLst>
                </p14:cNvPr>
                <p14:cNvContentPartPr/>
                <p14:nvPr/>
              </p14:nvContentPartPr>
              <p14:xfrm>
                <a:off x="9633373" y="3269947"/>
                <a:ext cx="79560" cy="6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BB4C517-1C05-EEE5-2800-80748A68F67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4373" y="3260947"/>
                  <a:ext cx="97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F38D4C9-7F75-D979-170D-AD1512C485E9}"/>
                    </a:ext>
                  </a:extLst>
                </p14:cNvPr>
                <p14:cNvContentPartPr/>
                <p14:nvPr/>
              </p14:nvContentPartPr>
              <p14:xfrm>
                <a:off x="9752173" y="3080587"/>
                <a:ext cx="19800" cy="234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F38D4C9-7F75-D979-170D-AD1512C485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43173" y="3071587"/>
                  <a:ext cx="37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712D33B-B817-858A-76BC-5182757E1C37}"/>
                    </a:ext>
                  </a:extLst>
                </p14:cNvPr>
                <p14:cNvContentPartPr/>
                <p14:nvPr/>
              </p14:nvContentPartPr>
              <p14:xfrm>
                <a:off x="9807613" y="3148627"/>
                <a:ext cx="302040" cy="128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712D33B-B817-858A-76BC-5182757E1C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98973" y="3139627"/>
                  <a:ext cx="31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3C8193F-6DA5-EAC8-04EF-B4DCE703E06A}"/>
                    </a:ext>
                  </a:extLst>
                </p14:cNvPr>
                <p14:cNvContentPartPr/>
                <p14:nvPr/>
              </p14:nvContentPartPr>
              <p14:xfrm>
                <a:off x="10197853" y="3070867"/>
                <a:ext cx="124920" cy="118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3C8193F-6DA5-EAC8-04EF-B4DCE703E0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88853" y="3061867"/>
                  <a:ext cx="142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6E01D37-79C6-CBB6-E03C-7442C82BA0AD}"/>
                    </a:ext>
                  </a:extLst>
                </p14:cNvPr>
                <p14:cNvContentPartPr/>
                <p14:nvPr/>
              </p14:nvContentPartPr>
              <p14:xfrm>
                <a:off x="9534013" y="3548587"/>
                <a:ext cx="298080" cy="158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6E01D37-79C6-CBB6-E03C-7442C82BA0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25013" y="3539947"/>
                  <a:ext cx="315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FC8BC3-6151-99CC-890B-44AA6A23D222}"/>
                    </a:ext>
                  </a:extLst>
                </p14:cNvPr>
                <p14:cNvContentPartPr/>
                <p14:nvPr/>
              </p14:nvContentPartPr>
              <p14:xfrm>
                <a:off x="9492973" y="3416827"/>
                <a:ext cx="93240" cy="55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FC8BC3-6151-99CC-890B-44AA6A23D2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84333" y="3407827"/>
                  <a:ext cx="110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5F46816-AF2A-C666-1AD6-C71243211A1C}"/>
                    </a:ext>
                  </a:extLst>
                </p14:cNvPr>
                <p14:cNvContentPartPr/>
                <p14:nvPr/>
              </p14:nvContentPartPr>
              <p14:xfrm>
                <a:off x="9905533" y="3443827"/>
                <a:ext cx="394200" cy="218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5F46816-AF2A-C666-1AD6-C71243211A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96893" y="3434827"/>
                  <a:ext cx="411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E120319-68A1-79D0-8E14-28B53BEA6F11}"/>
                    </a:ext>
                  </a:extLst>
                </p14:cNvPr>
                <p14:cNvContentPartPr/>
                <p14:nvPr/>
              </p14:nvContentPartPr>
              <p14:xfrm>
                <a:off x="10353013" y="3308827"/>
                <a:ext cx="524160" cy="239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E120319-68A1-79D0-8E14-28B53BEA6F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4013" y="3299827"/>
                  <a:ext cx="541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BAC289-F9EF-4308-065D-D8490FE20BD7}"/>
                    </a:ext>
                  </a:extLst>
                </p14:cNvPr>
                <p14:cNvContentPartPr/>
                <p14:nvPr/>
              </p14:nvContentPartPr>
              <p14:xfrm>
                <a:off x="10936933" y="3271387"/>
                <a:ext cx="290880" cy="105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BAC289-F9EF-4308-065D-D8490FE20BD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27933" y="3262387"/>
                  <a:ext cx="308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C9D9152-BEB6-4877-A95B-6AB78D4ADEE2}"/>
                    </a:ext>
                  </a:extLst>
                </p14:cNvPr>
                <p14:cNvContentPartPr/>
                <p14:nvPr/>
              </p14:nvContentPartPr>
              <p14:xfrm>
                <a:off x="9033253" y="3624187"/>
                <a:ext cx="2687400" cy="312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C9D9152-BEB6-4877-A95B-6AB78D4ADE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24253" y="3615547"/>
                  <a:ext cx="270504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0EA814F-21B2-364E-ACA7-E94456BD8E82}"/>
                  </a:ext>
                </a:extLst>
              </p14:cNvPr>
              <p14:cNvContentPartPr/>
              <p14:nvPr/>
            </p14:nvContentPartPr>
            <p14:xfrm>
              <a:off x="2827573" y="6603907"/>
              <a:ext cx="3344400" cy="1537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0EA814F-21B2-364E-ACA7-E94456BD8E8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18933" y="6594907"/>
                <a:ext cx="3362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0AB256A-76B9-805D-D0C5-10638DC1A769}"/>
                  </a:ext>
                </a:extLst>
              </p14:cNvPr>
              <p14:cNvContentPartPr/>
              <p14:nvPr/>
            </p14:nvContentPartPr>
            <p14:xfrm>
              <a:off x="3905053" y="1387147"/>
              <a:ext cx="1492200" cy="1015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0AB256A-76B9-805D-D0C5-10638DC1A76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96053" y="1378147"/>
                <a:ext cx="15098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2CF15D9-4C2D-F4FF-2A2E-2845A6684C3C}"/>
                  </a:ext>
                </a:extLst>
              </p14:cNvPr>
              <p14:cNvContentPartPr/>
              <p14:nvPr/>
            </p14:nvContentPartPr>
            <p14:xfrm>
              <a:off x="3619213" y="4457587"/>
              <a:ext cx="1625760" cy="104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2CF15D9-4C2D-F4FF-2A2E-2845A6684C3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10573" y="4448947"/>
                <a:ext cx="16434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F9FFC5C-8F65-0BA8-FE3B-D0874EA70305}"/>
                  </a:ext>
                </a:extLst>
              </p14:cNvPr>
              <p14:cNvContentPartPr/>
              <p14:nvPr/>
            </p14:nvContentPartPr>
            <p14:xfrm>
              <a:off x="4090093" y="1025347"/>
              <a:ext cx="959040" cy="4924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F9FFC5C-8F65-0BA8-FE3B-D0874EA7030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81093" y="1016707"/>
                <a:ext cx="97668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2E91CA2-4A8D-D2DF-F63F-5E13343C3D3E}"/>
                  </a:ext>
                </a:extLst>
              </p14:cNvPr>
              <p14:cNvContentPartPr/>
              <p14:nvPr/>
            </p14:nvContentPartPr>
            <p14:xfrm>
              <a:off x="2551093" y="5098387"/>
              <a:ext cx="2565720" cy="561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2E91CA2-4A8D-D2DF-F63F-5E13343C3D3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42453" y="5089747"/>
                <a:ext cx="2583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9AABAE4-CBDA-32AE-F93A-5678EA9DFD4A}"/>
                  </a:ext>
                </a:extLst>
              </p14:cNvPr>
              <p14:cNvContentPartPr/>
              <p14:nvPr/>
            </p14:nvContentPartPr>
            <p14:xfrm>
              <a:off x="3524007" y="1438036"/>
              <a:ext cx="2695320" cy="1429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9AABAE4-CBDA-32AE-F93A-5678EA9DFD4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15367" y="1429396"/>
                <a:ext cx="2712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D7B8639-EE7F-E63B-6DA5-737AFA9571BD}"/>
                  </a:ext>
                </a:extLst>
              </p14:cNvPr>
              <p14:cNvContentPartPr/>
              <p14:nvPr/>
            </p14:nvContentPartPr>
            <p14:xfrm>
              <a:off x="146847" y="4190956"/>
              <a:ext cx="2480040" cy="1911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D7B8639-EE7F-E63B-6DA5-737AFA9571B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7847" y="4182316"/>
                <a:ext cx="249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17D0E11-F3DE-3418-2619-AC173A2318F5}"/>
                  </a:ext>
                </a:extLst>
              </p14:cNvPr>
              <p14:cNvContentPartPr/>
              <p14:nvPr/>
            </p14:nvContentPartPr>
            <p14:xfrm>
              <a:off x="2428167" y="5082316"/>
              <a:ext cx="2707920" cy="104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17D0E11-F3DE-3418-2619-AC173A2318F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419527" y="5073316"/>
                <a:ext cx="2725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131E4DF6-B11A-6267-2FA2-E3D7D6ECCB85}"/>
                  </a:ext>
                </a:extLst>
              </p14:cNvPr>
              <p14:cNvContentPartPr/>
              <p14:nvPr/>
            </p14:nvContentPartPr>
            <p14:xfrm>
              <a:off x="2731647" y="408076"/>
              <a:ext cx="4458600" cy="1578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131E4DF6-B11A-6267-2FA2-E3D7D6ECCB8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22647" y="399076"/>
                <a:ext cx="4476240" cy="15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73C9AC5-D066-00C8-B0F6-FB175CFBF555}"/>
                  </a:ext>
                </a:extLst>
              </p14:cNvPr>
              <p14:cNvContentPartPr/>
              <p14:nvPr/>
            </p14:nvContentPartPr>
            <p14:xfrm>
              <a:off x="2666127" y="3014836"/>
              <a:ext cx="3510000" cy="8557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73C9AC5-D066-00C8-B0F6-FB175CFBF55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57127" y="3005836"/>
                <a:ext cx="3527640" cy="8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1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631116" y="868985"/>
            <a:ext cx="6947647" cy="551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b="1" dirty="0"/>
              <a:t>Kostenfunktionen einer Firma:</a:t>
            </a:r>
          </a:p>
          <a:p>
            <a:endParaRPr lang="de-DE" sz="2400" dirty="0"/>
          </a:p>
          <a:p>
            <a:r>
              <a:rPr lang="de-DE" sz="2400" dirty="0"/>
              <a:t>Gesamtkosten = Fixkosten + variable Kosten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K(x)=</a:t>
            </a:r>
            <a:r>
              <a:rPr lang="de-DE" sz="2400" b="1" dirty="0" err="1"/>
              <a:t>KF+k∙x</a:t>
            </a:r>
            <a:endParaRPr lang="de-DE" sz="2400" b="1" dirty="0"/>
          </a:p>
          <a:p>
            <a:pPr algn="ctr"/>
            <a:endParaRPr lang="de-DE" sz="2400" dirty="0"/>
          </a:p>
          <a:p>
            <a:r>
              <a:rPr lang="de-DE" sz="2400" dirty="0"/>
              <a:t>Durchschnittskosten = Gesamtkosten/Menge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DK(x)=KF/</a:t>
            </a:r>
            <a:r>
              <a:rPr lang="de-DE" sz="2400" b="1" dirty="0" err="1"/>
              <a:t>x+k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Grenzkosten=Kosten der nächsten zusätzlichen Einheit</a:t>
            </a:r>
          </a:p>
          <a:p>
            <a:endParaRPr lang="de-DE" sz="2400" dirty="0"/>
          </a:p>
          <a:p>
            <a:pPr algn="ctr"/>
            <a:r>
              <a:rPr lang="de-DE" sz="2400" b="1" dirty="0"/>
              <a:t>GK=</a:t>
            </a:r>
            <a:r>
              <a:rPr lang="de-DE" sz="2400" b="1" dirty="0" err="1"/>
              <a:t>dK</a:t>
            </a:r>
            <a:r>
              <a:rPr lang="de-DE" sz="2400" b="1" dirty="0"/>
              <a:t>/dx=K‘(x)=k</a:t>
            </a:r>
          </a:p>
          <a:p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D6D5C3-CC1B-4F5B-910A-587D2A7D0772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2952F68-C6BC-C5B3-94BC-433F7C561BB3}"/>
                  </a:ext>
                </a:extLst>
              </p14:cNvPr>
              <p14:cNvContentPartPr/>
              <p14:nvPr/>
            </p14:nvContentPartPr>
            <p14:xfrm>
              <a:off x="4829173" y="5170387"/>
              <a:ext cx="640440" cy="577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2952F68-C6BC-C5B3-94BC-433F7C561B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0533" y="5161387"/>
                <a:ext cx="658080" cy="59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DD762D5-6F55-7C33-889F-69EF92125B95}"/>
              </a:ext>
            </a:extLst>
          </p:cNvPr>
          <p:cNvGrpSpPr/>
          <p:nvPr/>
        </p:nvGrpSpPr>
        <p:grpSpPr>
          <a:xfrm>
            <a:off x="3487093" y="1887187"/>
            <a:ext cx="7574760" cy="2477160"/>
            <a:chOff x="3487093" y="1887187"/>
            <a:chExt cx="7574760" cy="24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8D5374-FA2B-6B52-12EF-1F7655DE7535}"/>
                    </a:ext>
                  </a:extLst>
                </p14:cNvPr>
                <p14:cNvContentPartPr/>
                <p14:nvPr/>
              </p14:nvContentPartPr>
              <p14:xfrm>
                <a:off x="4163533" y="4206307"/>
                <a:ext cx="1012680" cy="110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8D5374-FA2B-6B52-12EF-1F7655DE75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54893" y="4197667"/>
                  <a:ext cx="1030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EDD2980-337A-92F9-016D-D1CDAF867F43}"/>
                    </a:ext>
                  </a:extLst>
                </p14:cNvPr>
                <p14:cNvContentPartPr/>
                <p14:nvPr/>
              </p14:nvContentPartPr>
              <p14:xfrm>
                <a:off x="3931333" y="2219827"/>
                <a:ext cx="369720" cy="657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EDD2980-337A-92F9-016D-D1CDAF867F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22333" y="2210827"/>
                  <a:ext cx="387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CEB0F7E-9577-1C40-454E-39412DF52B2E}"/>
                    </a:ext>
                  </a:extLst>
                </p14:cNvPr>
                <p14:cNvContentPartPr/>
                <p14:nvPr/>
              </p14:nvContentPartPr>
              <p14:xfrm>
                <a:off x="4473493" y="2282107"/>
                <a:ext cx="607680" cy="630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CEB0F7E-9577-1C40-454E-39412DF52B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64493" y="2273467"/>
                  <a:ext cx="6253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711DE62-A17D-DB13-B759-A11944E13CDD}"/>
                    </a:ext>
                  </a:extLst>
                </p14:cNvPr>
                <p14:cNvContentPartPr/>
                <p14:nvPr/>
              </p14:nvContentPartPr>
              <p14:xfrm>
                <a:off x="3585373" y="2022547"/>
                <a:ext cx="583560" cy="311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711DE62-A17D-DB13-B759-A11944E13C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6733" y="2013907"/>
                  <a:ext cx="601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9F0B797-5BE9-65E8-65CA-C8686E037C53}"/>
                    </a:ext>
                  </a:extLst>
                </p14:cNvPr>
                <p14:cNvContentPartPr/>
                <p14:nvPr/>
              </p14:nvContentPartPr>
              <p14:xfrm>
                <a:off x="3487093" y="1946227"/>
                <a:ext cx="516960" cy="276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9F0B797-5BE9-65E8-65CA-C8686E037C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78453" y="1937227"/>
                  <a:ext cx="534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276AB6-034A-F580-CC08-415001D5A6E9}"/>
                    </a:ext>
                  </a:extLst>
                </p14:cNvPr>
                <p14:cNvContentPartPr/>
                <p14:nvPr/>
              </p14:nvContentPartPr>
              <p14:xfrm>
                <a:off x="4807213" y="1887187"/>
                <a:ext cx="611280" cy="490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276AB6-034A-F580-CC08-415001D5A6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8573" y="1878187"/>
                  <a:ext cx="6289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53F4B28-7409-45B9-857F-7D8D27E4F14E}"/>
                    </a:ext>
                  </a:extLst>
                </p14:cNvPr>
                <p14:cNvContentPartPr/>
                <p14:nvPr/>
              </p14:nvContentPartPr>
              <p14:xfrm>
                <a:off x="5093413" y="1926787"/>
                <a:ext cx="280440" cy="327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53F4B28-7409-45B9-857F-7D8D27E4F1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84773" y="1917787"/>
                  <a:ext cx="298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33B4A1-E944-A4A5-C7B8-6122330FEC2A}"/>
                    </a:ext>
                  </a:extLst>
                </p14:cNvPr>
                <p14:cNvContentPartPr/>
                <p14:nvPr/>
              </p14:nvContentPartPr>
              <p14:xfrm>
                <a:off x="4610653" y="2381827"/>
                <a:ext cx="379440" cy="424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33B4A1-E944-A4A5-C7B8-6122330FEC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02013" y="2373187"/>
                  <a:ext cx="3970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208AD55-2C06-55F8-E8D7-48F47AAF36FE}"/>
                    </a:ext>
                  </a:extLst>
                </p14:cNvPr>
                <p14:cNvContentPartPr/>
                <p14:nvPr/>
              </p14:nvContentPartPr>
              <p14:xfrm>
                <a:off x="4022053" y="3633187"/>
                <a:ext cx="703440" cy="644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208AD55-2C06-55F8-E8D7-48F47AAF36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13413" y="3624547"/>
                  <a:ext cx="72108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88906B5-BF2E-1757-90A7-A7D61751E466}"/>
                    </a:ext>
                  </a:extLst>
                </p14:cNvPr>
                <p14:cNvContentPartPr/>
                <p14:nvPr/>
              </p14:nvContentPartPr>
              <p14:xfrm>
                <a:off x="5441173" y="3498547"/>
                <a:ext cx="2052720" cy="42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88906B5-BF2E-1757-90A7-A7D61751E4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32173" y="3489907"/>
                  <a:ext cx="20703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15F5B58-919E-7A3A-DEA7-2A11EEBDB80F}"/>
                    </a:ext>
                  </a:extLst>
                </p14:cNvPr>
                <p14:cNvContentPartPr/>
                <p14:nvPr/>
              </p14:nvContentPartPr>
              <p14:xfrm>
                <a:off x="7368973" y="3355627"/>
                <a:ext cx="345600" cy="314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15F5B58-919E-7A3A-DEA7-2A11EEBDB8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59973" y="3346987"/>
                  <a:ext cx="363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7947E71-97EE-8B8E-4751-979A3440E9DE}"/>
                    </a:ext>
                  </a:extLst>
                </p14:cNvPr>
                <p14:cNvContentPartPr/>
                <p14:nvPr/>
              </p14:nvContentPartPr>
              <p14:xfrm>
                <a:off x="4647373" y="3772867"/>
                <a:ext cx="509400" cy="459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7947E71-97EE-8B8E-4751-979A3440E9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38373" y="3764227"/>
                  <a:ext cx="5270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E73555-CF12-CF17-0DE8-47D7359FC352}"/>
                    </a:ext>
                  </a:extLst>
                </p14:cNvPr>
                <p14:cNvContentPartPr/>
                <p14:nvPr/>
              </p14:nvContentPartPr>
              <p14:xfrm>
                <a:off x="3974173" y="3717787"/>
                <a:ext cx="862920" cy="646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E73555-CF12-CF17-0DE8-47D7359FC3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65173" y="3708787"/>
                  <a:ext cx="88056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47713BC-401D-A27E-B6FE-486BD9079403}"/>
                    </a:ext>
                  </a:extLst>
                </p14:cNvPr>
                <p14:cNvContentPartPr/>
                <p14:nvPr/>
              </p14:nvContentPartPr>
              <p14:xfrm>
                <a:off x="8324413" y="2436187"/>
                <a:ext cx="182520" cy="1584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47713BC-401D-A27E-B6FE-486BD9079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5413" y="2427187"/>
                  <a:ext cx="200160" cy="16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D7E926-DB35-523B-5C09-EC6FDAA2C929}"/>
                    </a:ext>
                  </a:extLst>
                </p14:cNvPr>
                <p14:cNvContentPartPr/>
                <p14:nvPr/>
              </p14:nvContentPartPr>
              <p14:xfrm>
                <a:off x="8104453" y="3312427"/>
                <a:ext cx="2464560" cy="74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D7E926-DB35-523B-5C09-EC6FDAA2C92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95813" y="3303787"/>
                  <a:ext cx="24822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B298324-D98A-D6F6-13C1-EA4DA25CACA5}"/>
                    </a:ext>
                  </a:extLst>
                </p14:cNvPr>
                <p14:cNvContentPartPr/>
                <p14:nvPr/>
              </p14:nvContentPartPr>
              <p14:xfrm>
                <a:off x="10481173" y="3175627"/>
                <a:ext cx="580680" cy="49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B298324-D98A-D6F6-13C1-EA4DA25CAC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72173" y="3166987"/>
                  <a:ext cx="5983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ED77B0-88FD-9DC3-E600-E4E0C430410E}"/>
                    </a:ext>
                  </a:extLst>
                </p14:cNvPr>
                <p14:cNvContentPartPr/>
                <p14:nvPr/>
              </p14:nvContentPartPr>
              <p14:xfrm>
                <a:off x="7854253" y="2609347"/>
                <a:ext cx="3121920" cy="997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ED77B0-88FD-9DC3-E600-E4E0C43041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45613" y="2600707"/>
                  <a:ext cx="3139560" cy="10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F8A774-942A-AB1B-9164-8DB7C34B2E2D}"/>
                    </a:ext>
                  </a:extLst>
                </p14:cNvPr>
                <p14:cNvContentPartPr/>
                <p14:nvPr/>
              </p14:nvContentPartPr>
              <p14:xfrm>
                <a:off x="7771813" y="3341587"/>
                <a:ext cx="204480" cy="323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F8A774-942A-AB1B-9164-8DB7C34B2E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62813" y="3332587"/>
                  <a:ext cx="222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192BF1A-6701-2715-F684-7950D05FBCC6}"/>
                    </a:ext>
                  </a:extLst>
                </p14:cNvPr>
                <p14:cNvContentPartPr/>
                <p14:nvPr/>
              </p14:nvContentPartPr>
              <p14:xfrm>
                <a:off x="7916533" y="3561547"/>
                <a:ext cx="61920" cy="45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192BF1A-6701-2715-F684-7950D05FBC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7533" y="3552907"/>
                  <a:ext cx="7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6559C32-B7CA-70F2-E3EC-E7BC728CABD7}"/>
                    </a:ext>
                  </a:extLst>
                </p14:cNvPr>
                <p14:cNvContentPartPr/>
                <p14:nvPr/>
              </p14:nvContentPartPr>
              <p14:xfrm>
                <a:off x="7636813" y="2277787"/>
                <a:ext cx="28080" cy="255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6559C32-B7CA-70F2-E3EC-E7BC728CAB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28173" y="2269147"/>
                  <a:ext cx="45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B552A6-DE34-6D90-F967-2000FC2138A2}"/>
                    </a:ext>
                  </a:extLst>
                </p14:cNvPr>
                <p14:cNvContentPartPr/>
                <p14:nvPr/>
              </p14:nvContentPartPr>
              <p14:xfrm>
                <a:off x="7561213" y="2267347"/>
                <a:ext cx="190800" cy="271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B552A6-DE34-6D90-F967-2000FC2138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52573" y="2258347"/>
                  <a:ext cx="208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87FF4B5-ACCA-7509-12CF-5F048B058DA0}"/>
                    </a:ext>
                  </a:extLst>
                </p14:cNvPr>
                <p14:cNvContentPartPr/>
                <p14:nvPr/>
              </p14:nvContentPartPr>
              <p14:xfrm>
                <a:off x="7836973" y="2181667"/>
                <a:ext cx="174960" cy="271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87FF4B5-ACCA-7509-12CF-5F048B058D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27973" y="2173027"/>
                  <a:ext cx="192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E62C56-2BC8-48AA-A2C1-57278C5214F1}"/>
                    </a:ext>
                  </a:extLst>
                </p14:cNvPr>
                <p14:cNvContentPartPr/>
                <p14:nvPr/>
              </p14:nvContentPartPr>
              <p14:xfrm>
                <a:off x="8398933" y="2233507"/>
                <a:ext cx="2325240" cy="516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E62C56-2BC8-48AA-A2C1-57278C5214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9933" y="2224867"/>
                  <a:ext cx="23428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6899471-2171-F859-CCCC-8FBC2CD1BF2C}"/>
                    </a:ext>
                  </a:extLst>
                </p14:cNvPr>
                <p14:cNvContentPartPr/>
                <p14:nvPr/>
              </p14:nvContentPartPr>
              <p14:xfrm>
                <a:off x="10756933" y="3394507"/>
                <a:ext cx="225720" cy="329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6899471-2171-F859-CCCC-8FBC2CD1BF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48293" y="3385867"/>
                  <a:ext cx="243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8EF9B30-EE83-5265-0853-2C3211305E51}"/>
                    </a:ext>
                  </a:extLst>
                </p14:cNvPr>
                <p14:cNvContentPartPr/>
                <p14:nvPr/>
              </p14:nvContentPartPr>
              <p14:xfrm>
                <a:off x="10768093" y="3462907"/>
                <a:ext cx="174240" cy="17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8EF9B30-EE83-5265-0853-2C3211305E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59093" y="3453907"/>
                  <a:ext cx="191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0253E-8846-CF2C-C181-397BF50E2A56}"/>
                    </a:ext>
                  </a:extLst>
                </p14:cNvPr>
                <p14:cNvContentPartPr/>
                <p14:nvPr/>
              </p14:nvContentPartPr>
              <p14:xfrm>
                <a:off x="8147653" y="2299747"/>
                <a:ext cx="271080" cy="392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0253E-8846-CF2C-C181-397BF50E2A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39013" y="2291107"/>
                  <a:ext cx="288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87B8C89-2F1D-9CC6-D9CB-A0FD7A9803C3}"/>
                    </a:ext>
                  </a:extLst>
                </p14:cNvPr>
                <p14:cNvContentPartPr/>
                <p14:nvPr/>
              </p14:nvContentPartPr>
              <p14:xfrm>
                <a:off x="4828813" y="4145467"/>
                <a:ext cx="334440" cy="168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87B8C89-2F1D-9CC6-D9CB-A0FD7A9803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20173" y="4136467"/>
                  <a:ext cx="352080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380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-27384"/>
            <a:ext cx="9144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Interne </a:t>
            </a:r>
            <a:r>
              <a:rPr lang="en-US" sz="2800" dirty="0" err="1">
                <a:solidFill>
                  <a:sysClr val="windowText" lastClr="000000"/>
                </a:solidFill>
              </a:rPr>
              <a:t>Skalenerträge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66E258-8245-4EE8-9B19-BB1BAC4D268E}"/>
              </a:ext>
            </a:extLst>
          </p:cNvPr>
          <p:cNvSpPr txBox="1"/>
          <p:nvPr/>
        </p:nvSpPr>
        <p:spPr>
          <a:xfrm>
            <a:off x="242048" y="5044392"/>
            <a:ext cx="8553036" cy="85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Aufgrund der Fixkostendegression nehmen die Durchschnittskosten mit steigender </a:t>
            </a:r>
            <a:r>
              <a:rPr lang="de-DE" sz="2400" dirty="0" err="1"/>
              <a:t>Outputmenge</a:t>
            </a:r>
            <a:r>
              <a:rPr lang="de-DE" sz="2400" dirty="0"/>
              <a:t> ab, liegen aber über den Grenzkosten (z.B. bei konstanten Grenzkosten).</a:t>
            </a:r>
          </a:p>
          <a:p>
            <a:endParaRPr lang="de-DE" sz="20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754E965-2574-4669-B357-D0FF51BD8922}"/>
              </a:ext>
            </a:extLst>
          </p:cNvPr>
          <p:cNvCxnSpPr/>
          <p:nvPr/>
        </p:nvCxnSpPr>
        <p:spPr>
          <a:xfrm flipV="1">
            <a:off x="2999656" y="889966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797F29-D01E-4AF0-8E03-71A32F8DA3DA}"/>
              </a:ext>
            </a:extLst>
          </p:cNvPr>
          <p:cNvCxnSpPr>
            <a:cxnSpLocks/>
          </p:cNvCxnSpPr>
          <p:nvPr/>
        </p:nvCxnSpPr>
        <p:spPr>
          <a:xfrm>
            <a:off x="2999656" y="4562374"/>
            <a:ext cx="52518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C83C69-29EE-46A3-8353-A26C287307EF}"/>
              </a:ext>
            </a:extLst>
          </p:cNvPr>
          <p:cNvCxnSpPr>
            <a:cxnSpLocks/>
          </p:cNvCxnSpPr>
          <p:nvPr/>
        </p:nvCxnSpPr>
        <p:spPr>
          <a:xfrm flipV="1">
            <a:off x="3004430" y="3408886"/>
            <a:ext cx="4387715" cy="65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7CE33E7-6382-4E54-820F-BC1F0B69F3E8}"/>
              </a:ext>
            </a:extLst>
          </p:cNvPr>
          <p:cNvSpPr/>
          <p:nvPr/>
        </p:nvSpPr>
        <p:spPr>
          <a:xfrm>
            <a:off x="3112168" y="1155033"/>
            <a:ext cx="3657600" cy="2081463"/>
          </a:xfrm>
          <a:custGeom>
            <a:avLst/>
            <a:gdLst>
              <a:gd name="connsiteX0" fmla="*/ 0 w 3657600"/>
              <a:gd name="connsiteY0" fmla="*/ 0 h 2081463"/>
              <a:gd name="connsiteX1" fmla="*/ 1251285 w 3657600"/>
              <a:gd name="connsiteY1" fmla="*/ 1600200 h 2081463"/>
              <a:gd name="connsiteX2" fmla="*/ 3657600 w 3657600"/>
              <a:gd name="connsiteY2" fmla="*/ 2081463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2081463">
                <a:moveTo>
                  <a:pt x="0" y="0"/>
                </a:moveTo>
                <a:cubicBezTo>
                  <a:pt x="320842" y="626645"/>
                  <a:pt x="641685" y="1253290"/>
                  <a:pt x="1251285" y="1600200"/>
                </a:cubicBezTo>
                <a:cubicBezTo>
                  <a:pt x="1860885" y="1947110"/>
                  <a:pt x="2759242" y="2014286"/>
                  <a:pt x="3657600" y="20814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A2431D-409B-4AF2-96C2-70B4B1013DB5}"/>
              </a:ext>
            </a:extLst>
          </p:cNvPr>
          <p:cNvSpPr txBox="1"/>
          <p:nvPr/>
        </p:nvSpPr>
        <p:spPr>
          <a:xfrm>
            <a:off x="5323019" y="2726170"/>
            <a:ext cx="24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DK(x)=KF/</a:t>
            </a:r>
            <a:r>
              <a:rPr lang="de-DE" b="1" dirty="0" err="1"/>
              <a:t>x+k</a:t>
            </a:r>
            <a:r>
              <a:rPr lang="de-DE" b="1" dirty="0"/>
              <a:t>=KF/</a:t>
            </a:r>
            <a:r>
              <a:rPr lang="de-DE" b="1" dirty="0" err="1"/>
              <a:t>x+GK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8E4A1D-D800-447E-B6BE-E25A86F6D454}"/>
              </a:ext>
            </a:extLst>
          </p:cNvPr>
          <p:cNvSpPr txBox="1"/>
          <p:nvPr/>
        </p:nvSpPr>
        <p:spPr>
          <a:xfrm>
            <a:off x="7449984" y="3224220"/>
            <a:ext cx="28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GK=</a:t>
            </a:r>
            <a:r>
              <a:rPr lang="de-DE" b="1" dirty="0" err="1"/>
              <a:t>dK</a:t>
            </a:r>
            <a:r>
              <a:rPr lang="de-DE" b="1" dirty="0"/>
              <a:t>/dx=K‘(x)=k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17CB60-F57A-48D6-A681-8A9DFED2FFF1}"/>
              </a:ext>
            </a:extLst>
          </p:cNvPr>
          <p:cNvSpPr txBox="1"/>
          <p:nvPr/>
        </p:nvSpPr>
        <p:spPr>
          <a:xfrm>
            <a:off x="7763544" y="455113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026D97-110C-477F-A9ED-057D013736FE}"/>
              </a:ext>
            </a:extLst>
          </p:cNvPr>
          <p:cNvSpPr txBox="1"/>
          <p:nvPr/>
        </p:nvSpPr>
        <p:spPr>
          <a:xfrm>
            <a:off x="2548892" y="926351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DK</a:t>
            </a:r>
          </a:p>
          <a:p>
            <a:r>
              <a:rPr lang="de-DE" dirty="0"/>
              <a:t>GK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589DFC9-2B5F-49CF-90DD-653D115AAD5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C88C73A-D397-A50A-154A-37E3F89519A0}"/>
                  </a:ext>
                </a:extLst>
              </p14:cNvPr>
              <p14:cNvContentPartPr/>
              <p14:nvPr/>
            </p14:nvContentPartPr>
            <p14:xfrm>
              <a:off x="7246573" y="3034507"/>
              <a:ext cx="2658240" cy="602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C88C73A-D397-A50A-154A-37E3F8951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7573" y="3025867"/>
                <a:ext cx="267588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05A74CD-D893-9E80-820F-B798D8B9C061}"/>
                  </a:ext>
                </a:extLst>
              </p14:cNvPr>
              <p14:cNvContentPartPr/>
              <p14:nvPr/>
            </p14:nvContentPartPr>
            <p14:xfrm>
              <a:off x="2646327" y="599596"/>
              <a:ext cx="4749480" cy="2620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05A74CD-D893-9E80-820F-B798D8B9C0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7327" y="590596"/>
                <a:ext cx="4767120" cy="26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9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Breitbild</PresentationFormat>
  <Paragraphs>348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Sparkasse Rg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533</cp:revision>
  <dcterms:created xsi:type="dcterms:W3CDTF">2019-02-11T10:45:01Z</dcterms:created>
  <dcterms:modified xsi:type="dcterms:W3CDTF">2022-11-10T08:46:44Z</dcterms:modified>
</cp:coreProperties>
</file>