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notesSlides/notesSlide7.xml" ContentType="application/vnd.openxmlformats-officedocument.presentationml.notesSlide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notesSlides/notesSlide8.xml" ContentType="application/vnd.openxmlformats-officedocument.presentationml.notesSlide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notesSlides/notesSlide9.xml" ContentType="application/vnd.openxmlformats-officedocument.presentationml.notesSlide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notesSlides/notesSlide10.xml" ContentType="application/vnd.openxmlformats-officedocument.presentationml.notesSlide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notesSlides/notesSlide11.xml" ContentType="application/vnd.openxmlformats-officedocument.presentationml.notesSlide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notesSlides/notesSlide12.xml" ContentType="application/vnd.openxmlformats-officedocument.presentationml.notesSlide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notesSlides/notesSlide13.xml" ContentType="application/vnd.openxmlformats-officedocument.presentationml.notesSlide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notesSlides/notesSlide14.xml" ContentType="application/vnd.openxmlformats-officedocument.presentationml.notesSlide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notesSlides/notesSlide15.xml" ContentType="application/vnd.openxmlformats-officedocument.presentationml.notesSlide+xml"/>
  <Override PartName="/ppt/ink/ink943.xml" ContentType="application/inkml+xml"/>
  <Override PartName="/ppt/notesSlides/notesSlide16.xml" ContentType="application/vnd.openxmlformats-officedocument.presentationml.notesSlide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notesSlides/notesSlide17.xml" ContentType="application/vnd.openxmlformats-officedocument.presentationml.notesSlide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852" r:id="rId3"/>
    <p:sldId id="1092" r:id="rId4"/>
    <p:sldId id="1088" r:id="rId5"/>
    <p:sldId id="1089" r:id="rId6"/>
    <p:sldId id="1090" r:id="rId7"/>
    <p:sldId id="652" r:id="rId8"/>
    <p:sldId id="1093" r:id="rId9"/>
    <p:sldId id="854" r:id="rId10"/>
    <p:sldId id="1051" r:id="rId11"/>
    <p:sldId id="1052" r:id="rId12"/>
    <p:sldId id="1053" r:id="rId13"/>
    <p:sldId id="1054" r:id="rId14"/>
    <p:sldId id="1055" r:id="rId15"/>
    <p:sldId id="1056" r:id="rId16"/>
    <p:sldId id="1057" r:id="rId17"/>
    <p:sldId id="1058" r:id="rId18"/>
    <p:sldId id="1059" r:id="rId19"/>
    <p:sldId id="1060" r:id="rId20"/>
    <p:sldId id="1061" r:id="rId21"/>
    <p:sldId id="1114" r:id="rId22"/>
    <p:sldId id="1063" r:id="rId23"/>
    <p:sldId id="1064" r:id="rId24"/>
    <p:sldId id="1065" r:id="rId25"/>
    <p:sldId id="1066" r:id="rId26"/>
    <p:sldId id="1067" r:id="rId27"/>
    <p:sldId id="1068" r:id="rId28"/>
    <p:sldId id="1069" r:id="rId29"/>
    <p:sldId id="1070" r:id="rId30"/>
    <p:sldId id="1071" r:id="rId31"/>
    <p:sldId id="1158" r:id="rId32"/>
    <p:sldId id="1159" r:id="rId33"/>
    <p:sldId id="1074" r:id="rId34"/>
    <p:sldId id="1075" r:id="rId35"/>
    <p:sldId id="855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17684,'-59'27'2055,"39"-19"-1503,-1 2 0,1 0 0,0 1 0,-27 21 0,46-31-500,-1 0 0,0 1-1,1-1 1,-1 1-1,1-1 1,0 1-1,-1 0 1,1 0 0,0-1-1,0 1 1,0 0-1,0 0 1,0 0-1,1 0 1,-1 0-1,1 0 1,-1 3 0,1-3-43,0-1 1,0 0-1,1 0 1,-1 0-1,1 0 1,-1 0-1,1 0 1,-1 0-1,1 0 1,0 0-1,-1 0 1,1 0-1,0 0 1,0 0-1,0 0 1,0-1-1,0 1 1,0 0-1,0-1 1,0 1-1,0 0 1,0-1-1,0 0 1,0 1-1,0-1 1,0 0-1,1 1 1,-1-1-1,0 0 1,0 0-1,2 0 1,11 1-14,-1-1 1,0 0 0,0 0-1,0-2 1,0 0 0,0 0-1,0-1 1,0-1-1,-1 0 1,0 0 0,0-2-1,13-6 1,11-9 33,0-1-1,47-39 1,-64 49 34,-26 24 43,-4 6-83,6-9-17,0 0 0,1 0 0,0 0 0,1 0 0,-3 16 0,5-23-39,0 0-1,1 0 0,-1 1 0,1-1 0,0 0 0,0 1 0,0-1 0,0 0 1,0 1-1,0-1 0,1 0 0,-1 1 0,1-1 0,0 0 0,-1 0 0,1 1 0,0-1 1,0 0-1,1 0 0,-1 0 0,0 0 0,1 0 0,-1-1 0,1 1 0,-1 0 1,1-1-1,0 1 0,4 2 0,1-1-19,0-1 0,1 0 0,-1-1 0,1 1 0,0-1 0,-1-1 0,14 0 0,26-3-228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16043,'-43'55'5072,"-64"87"-1662,106-140-3381,0 0 0,0 0 0,0 0-1,0 0 1,0 0 0,0 0 0,0 0-1,0 4 1,1-6-21,0 1 1,0 0-1,0-1 0,0 1 0,0 0 1,0-1-1,0 1 0,0 0 0,0-1 0,1 1 1,-1 0-1,0-1 0,0 1 0,1 0 1,-1-1-1,0 1 0,1-1 0,-1 1 1,1 0-1,2 1 0,-1-1 0,1 1 0,0-1 1,0 1-1,0-1 0,0 0 0,0 0 1,0 0-1,4 0 0,12 4-68,-10-2 27,0 0 0,-1 1 0,0 0-1,1 1 1,-2 0 0,1 0 0,-1 0 0,1 1 0,-2 0 0,8 8 0,-12-12 30,0 0 0,-1 0 0,1 0 0,-1 1 1,1-1-1,-1 0 0,0 1 0,0-1 0,0 1 0,0-1 0,0 1 0,-1-1 0,1 1 0,-1-1 0,0 1 0,0 0 1,0-1-1,0 1 0,0 0 0,0-1 0,-1 1 0,1-1 0,-1 1 0,0 0 0,1-1 0,-1 1 0,0-1 0,-1 0 1,1 1-1,0-1 0,-1 0 0,1 0 0,-1 0 0,0 0 0,0 0 0,0 0 0,0 0 0,0-1 0,-3 3 1,-3 2 12,0 0 1,1-1 0,-2 0 0,1-1-1,-1 1 1,0-2 0,1 1 0,-2-1-1,1 0 1,0-1 0,-1 0 0,1-1-1,-1 0 1,-17 0 0,25-1-82,0 0 0,0-1 0,0 1-1,0 0 1,1-1 0,-1 1 0,0-1 0,0 0 0,0 1 0,1-1-1,-1 0 1,0 0 0,1 0 0,-1 0 0,1-1 0,-1 1 0,1 0 0,-1-1-1,1 1 1,0 0 0,-2-3 0,2 2 22,1-1-1,-1 1 1,0 0 0,1 0-1,-1-1 1,1 1 0,0 0-1,-1-1 1,1 1 0,0 0 0,1-1-1,-1 1 1,0 0 0,1-1-1,-1 1 1,1 0 0,1-4-1,15-27-496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 18332,'-1'8'344,"-1"1"1,1-1-1,-1 0 0,-1 0 1,0 0-1,0 0 0,0 0 1,-1-1-1,-1 1 0,-4 6 1,-3 7 543,-40 65 863,26-43-1428,-27 56-1,53-98-1019,3-4 110,9-15-346,17-29-581,-21 32 1076,34-65-2393,69-96 1,-106 169 2772,-4 4 71,1 1 1,0-1-1,0 1 0,0-1 0,0 1 0,0 0 0,0 0 0,0 0 1,1 0-1,-1 0 0,4-1 0,-5 3 1,-1 0 1,0-1-1,0 1 0,0 0 0,1 0 0,-1 0 1,0 0-1,0 0 0,1 0 0,-1 0 1,0 0-1,0 0 0,0 0 0,1 0 1,-1 0-1,0 0 0,0 0 0,1 0 1,-1 0-1,0 0 0,0 1 0,0-1 1,1 0-1,-1 0 0,0 0 0,0 0 1,0 0-1,0 0 0,1 1 0,-1-1 1,0 0-1,0 0 0,0 0 0,0 0 1,0 1-1,1-1 0,-1 0 0,0 1 1,2 11 396,-6 18 342,1-15-383,-22 141 2479,22-125-2447,1 0-1,2 0 1,4 37-1,13 22-336,-5-34-1573,-12-56 1487,2 21-1370,-2-20 1358,0-1-1,0 1 1,0-1-1,0 1 1,0-1-1,0 1 1,0-1-1,-1 1 1,1-1 0,0 1-1,0-1 1,0 0-1,-1 1 1,1-1-1,0 1 1,-1-1-1,1 0 1,0 1-1,-1-1 1,1 0-1,0 1 1,-1-1-1,1 0 1,-1 1-1,1-1 1,0 0-1,-1 0 1,1 0-1,-1 1 1,1-1-1,-1 0 1,1 0 0,-1 0-1,1 0 1,-1 0-1,1 0 1,-1 0-1,1 0 1,-2 0-1,-11-4-891</inkml:trace>
  <inkml:trace contextRef="#ctx0" brushRef="#br0" timeOffset="1">95 383 14115,'-8'-24'1920,"1"0"-1135,7 5-305,2 8 1096,16 2-640,3 3-128,14 6-656,3 0-392,10 2 240,0 2-104,8-3-112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97 14955,'-12'40'1953,"-4"4"-1185,0 5-248,2 2 1520,2 2-1183,4 0-113,3-10-304,2-4-160,3-14-376,0-7-240,2-9-632,-1-8 2200,-1-12-1328,0-6-24,-4-16-48</inkml:trace>
  <inkml:trace contextRef="#ctx0" brushRef="#br0" timeOffset="1">4 11 16956,'-3'-9'1824,"6"7"-968,5 2-312,8 3 1081,6 2-209,6-1-464,5 2-232,3-2-232,0 0-95,-4-2-409,-2 1-393,-12-3-423,-6 0 688,-15 0-160,-9 1-120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18820,'12'16'1928,"13"-15"-1183,3-2-329,7-8 896,1 1-232,1-4-776,-3 1-488,-4 1 552,-2 0-368,-13 1-136,-3 0-48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18748,'-1'17'602,"-1"0"0,-1 0 0,-1 0-1,-1 0 1,-6 17 0,-1 6 623,-17 64 628,28-104-1846,1 1 0,0-1 0,0 0 0,0 0 0,0 0 0,0 1 0,0-1 0,0 0 0,0 0-1,0 1 1,0-1 0,0 0 0,0 0 0,0 0 0,0 1 0,0-1 0,0 0 0,0 0-1,0 1 1,0-1 0,0 0 0,0 0 0,0 0 0,0 1 0,0-1 0,0 0 0,1 0 0,-1 0-1,0 1 1,0-1 0,0 0 0,0 0 0,1 0 0,-1 0 0,0 1 0,0-1 0,0 0-1,0 0 1,1 0 0,-1 0 0,0 0 0,0 0 0,1 0 0,-1 0 0,0 0 0,0 0 0,0 0-1,1 0 1,-1 0 0,0 0 0,0 0 0,1 0 0,-1 0 0,0 0 0,0 0 0,1 0 0,-1 0-1,0 0 1,1 0 0,11-7 129,-4-1-96,0 0-1,-1 0 1,0-1-1,-1 0 1,0 0 0,6-11-1,2-7 11,10-28-1,-16 28-68,-6 20-49,-3 25 19,1-15 44,0 0 0,0-1 1,0 1-1,1 0 0,-1 0 0,0 0 0,1 0 1,0-1-1,0 1 0,0 0 0,0 0 0,0-1 1,0 1-1,1-1 0,-1 1 0,1-1 0,0 0 1,0 0-1,0 1 0,2 1 0,-2-3 5,0 0 0,1 0 0,-1 1 0,0-2 0,1 1 0,-1 0 0,0 0 0,1-1 0,-1 1 0,1-1 0,-1 0 0,1 0 0,-1 0 0,1 0 0,-1 0 0,1-1 0,-1 1 0,0-1 0,1 1 0,-1-1 0,0 0 0,1 0 0,-1 0 0,4-2 0,4-3 6,1-1 1,-1 0 0,-1 0 0,1-1-1,8-9 1,-14 13-6,0 0-1,0-1 0,0 1 1,-1-1-1,0 1 0,0-1 1,0 0-1,-1 0 0,1 0 1,-1-1-1,0 1 0,-1 0 1,2-8-1,-3 13-1,0 0 1,0 0-1,0 0 1,0-1-1,0 1 1,0 0-1,0 0 1,0 0-1,1 0 0,-1 0 1,0 0-1,0 0 1,0-1-1,0 1 1,0 0-1,0 0 1,0 0-1,0 0 0,0 0 1,0 0-1,0-1 1,0 1-1,-1 0 1,1 0-1,0 0 1,0 0-1,0 0 1,0 0-1,0-1 0,0 1 1,0 0-1,0 0 1,0 0-1,0 0 1,0 0-1,0 0 1,-1 0-1,1 0 0,0 0 1,0 0-1,0-1 1,0 1-1,0 0 1,0 0-1,0 0 1,-1 0-1,1 0 0,0 0 1,0 0-1,0 0 1,0 0-1,0 0 1,0 0-1,-1 0 1,1 0-1,0 0 1,0 0-1,0 0 0,-9 8-27,-7 17-10,10-13 30,1 1 1,1 0-1,0 0 0,-3 16 0,6-24 8,0 0-1,0 0 0,1-1 0,0 1 1,0 0-1,0 0 0,0 0 0,1 0 1,0 0-1,0-1 0,0 1 1,0 0-1,1-1 0,0 1 0,2 4 1,-2-6-3,0-1-1,1 0 1,-1 0 0,0 0 0,1-1 0,-1 1 0,1-1 0,-1 1 0,1-1 0,-1 0 0,1 0 0,0 0 0,0 0 0,0 0 0,0-1 0,0 1 0,0-1 0,-1 0 0,1 0 0,0 0 0,0 0 0,0 0 0,0-1 0,0 1 0,6-3 0,1 0-140,0 0 0,0-1 1,0 0-1,-1 0 0,0-1 1,10-7-1,-19 12 141,10-7-679,0 0 0,16-16 1,-24 21 548,0 1 1,-1-1-1,1 0 1,0 0-1,-1 0 0,0 0 1,1 0-1,-1-1 1,0 1-1,0 0 1,0-1-1,-1 1 1,1 0-1,0-1 0,-1 1 1,0-1-1,1 1 1,-1-1-1,0 1 1,0-1-1,-1-2 1,-4-5-839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15731,'-1'0'152,"1"0"0,-1 0-1,0 0 1,0 0 0,0 0-1,0 1 1,0-1 0,0 0-1,0 1 1,1-1 0,-1 0-1,0 1 1,0-1 0,0 1-1,1-1 1,-1 1 0,0-1-1,1 1 1,-1 0 0,0-1-1,1 1 1,-1 0 0,1-1-1,-1 1 1,0 2 0,0-2 12,1 0 1,-1 0-1,1 0 0,-1 0 1,1 0-1,-1 0 1,1 0-1,0 1 0,-1-1 1,1 0-1,0 0 0,0 0 1,0 1-1,0-1 1,0 0-1,0 0 0,0 1 1,1 1 1047,-15-4-2939,14 4 1301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17788,'3'6'1744,"-1"5"-1048,-2 5-296,0 4 833,0 0-241,-2 3-376,1 0-168,-1-2-240,-1 1-232,0-6-576,1-2-384,-1-4 792,3-1-136,0-1-152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17076,'0'7'410,"0"0"0,0 0 0,0 0 0,-1 0 0,0 0 0,0 0 0,-3 9 0,-1 5 353,-23 110 1518,12-63-1175,-14 133-1,29-198-1071,1 0 0,0 0 1,0 0-1,0 0 0,0 0 1,1 0-1,-1 0 0,1 0 0,0 0 1,0 0-1,0 0 0,0-1 0,0 1 1,0 0-1,3 3 0,-3-6-21,-1 1 0,1 0 0,0-1 0,0 1 0,0 0 0,0-1 0,-1 1 0,1-1 0,0 0 0,0 1 0,0-1-1,0 0 1,0 1 0,0-1 0,0 0 0,0 0 0,2 0 0,-1 0 0,1 0-1,0-1 1,-1 1 0,1-1-1,-1 0 1,1 1-1,-1-1 1,6-3 0,17-12-10,0 0 1,-1-2 0,40-38 0,-6 5-146,-57 50 135,0 0-1,-1 1 1,1-1-1,0 0 1,0 0-1,0 1 1,0-1 0,0 0-1,0 1 1,0-1-1,0 1 1,0-1-1,1 1 1,-1 0 0,0-1-1,0 1 1,3 0-1,-4 0 4,0 1 1,0-1-1,1 1 0,-1-1 0,0 1 0,0-1 0,0 1 0,1-1 0,-1 1 0,0-1 0,0 1 1,0 0-1,0-1 0,0 1 0,0-1 0,0 1 0,0-1 0,0 1 0,0-1 0,-1 1 0,1-1 0,0 1 1,0-1-1,-1 2 0,-16 39-64,-4-1 20,-31 55-1395,52-95 1427,0 0 0,0 0 0,0 0 0,0 0 0,1 0 0,-1 0 0,0 0 0,0 0 0,0 0 0,0 0 0,0 0 0,0 0 0,0 0 0,0 0-1,0 0 1,0 0 0,0 0 0,0 0 0,0 0 0,0 0 0,0 1 0,0-1 0,0 0 0,0 0 0,0 0 0,0 0 0,0 0 0,0 0 0,0 0 0,0 0 0,1 0 0,-1 0 0,7-8-194,7-15-203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16396,'0'10'2008,"1"12"-1008,1 4-376,2 9 1377,0 3-617,1 8-336,-1 4-128,-3 5-367,-1 2-129,-5 1-144,-6-1-48,-9-1-200,-5-3-184,-8-4-608,-5-4-505,-5-4 1017,-4-7-192,0-8-184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15515,'-3'37'6232,"-8"32"-4634,-1 3-1121,3-7-105,3-30-412,2-1 0,1 0 0,2 58 0,1-92-11,0 0 0,0 0-1,0 0 1,0 0 0,0 0-1,0 1 1,0-1-1,0 0 1,-1 0 0,1 0-1,0 0 1,0 1 0,0-1-1,0 0 1,0 0-1,0 0 1,0 0 0,0 1-1,0-1 1,0 0 0,0 0-1,1 0 1,-1 0-1,0 1 1,0-1 0,0 0-1,0 0 1,0 0 0,0 0-1,0 0 1,0 1-1,0-1 1,0 0 0,1 0-1,-1 0 1,0 0 0,0 0-1,0 0 1,0 1-1,0-1 1,1 0 0,-1 0-1,0 0 1,0 0-1,0 0 1,0 0 0,1 0-1,-1 0 1,0 0 0,0 0-1,0 0 1,0 0-1,1 0 1,-1 0 0,5-12-1160,3-19 240,-5 1-92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18652,'-11'15'768,"0"-1"-308,2 0 0,-1 1 1,-7 16-1,16-27-357,-1 1 1,0-1 0,1 1-1,0-1 1,0 1-1,0-1 1,0 1-1,1 0 1,-1-1-1,1 1 1,1 0-1,-1-1 1,1 1-1,0-1 1,0 1-1,2 5 1,9 19 245,20 32 1,10 22-282,-34-61-49,0 1 0,-1 0 1,-1 1-1,-1-1 1,-2 1-1,0 0 0,-1 0 1,-2 0-1,0 1 0,-2-1 1,0 0-1,-2 0 1,0-1-1,-2 1 0,-1-1 1,0 0-1,-2-1 0,-1 1 1,0-2-1,-22 32 1,25-42 77,0-2 1,-1 1 0,-1-1 0,1 0 0,-17 12 0,22-18-61,0-1 0,1 0 0,-1-1 1,0 1-1,0 0 0,0-1 0,0 0 1,-1 1-1,1-1 0,0-1 1,0 1-1,-1 0 0,1-1 0,-1 1 1,1-1-1,0 0 0,-1 0 1,1-1-1,-1 1 0,1-1 0,0 1 1,-1-1-1,1 0 0,0-1 1,-4-1-1,1-1-11,1 1 1,1-1 0,-1-1-1,1 1 1,-1-1-1,1 0 1,0 0 0,1 0-1,-1 0 1,1-1-1,0 1 1,1-1 0,-1 0-1,1 0 1,0 0-1,1 0 1,-1 0 0,1 0-1,1 0 1,-1-10-1,0-3-55,1 0-1,1 0 0,1 0 0,0 1 1,8-29-1,-3 25-39,1 0 1,1 1-1,0 0 1,2 0-1,1 1 1,0 0-1,1 1 0,1 1 1,1 0-1,33-30 1,-16 21-59,1 1 1,1 1-1,1 2 0,1 1 1,45-19-1,-17 15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16652,'0'-13'1904,"3"4"-1016,0 2-336,7 1 1009,4 4-161,5 0-384,4 1-216,5 2-336,4 1-104,1 2-111,1-1-57,-5 1-248,-3-1-225,-8 0-599,-3-2-392,-14-1 1000,-1-1-216,-16 1-208</inkml:trace>
  <inkml:trace contextRef="#ctx0" brushRef="#br0" timeOffset="1">12 120 16123,'10'14'2193,"6"-4"-1273,7-4-248,6-3 1137,7-2-505,1-1-200,0 0-344,-5-1-264,-2 1-680,-4 0-408,-13 5 512,-5 0-112,-18 0-128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16660,'12'9'1952,"14"-4"-936,1-3-360,8-4 993,5-1-217,0 1-392,2-1-280,-4 0-696,1 1-440,-6 2 952,-7 2-608,-10 4-88,-3-2-48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17820,'1'24'2500,"-18"161"322,-1 38-2108,17-219-689,1 1 0,1 0 1,-1-1-1,1 1 0,-1-1 1,1 1-1,1-1 0,1 7 1,-2-10-20,0 0 0,-1 0 1,1 0-1,0 0 1,0 0-1,0 0 0,0 0 1,0 0-1,0 0 1,0-1-1,0 1 0,0 0 1,0-1-1,0 1 1,0-1-1,1 1 1,-1-1-1,0 0 0,0 1 1,0-1-1,1 0 1,-1 0-1,0 0 0,0 0 1,1 0-1,-1 0 1,0 0-1,0-1 0,1 1 1,-1 0-1,0-1 1,0 1-1,0 0 0,3-2 1,4-2 15,-1 1 1,1-2-1,0 1 1,-1-1-1,0 0 1,0 0-1,-1-1 1,11-12-1,4-6 80,18-27-1,-7 4 137,30-56-1,-48 75-44,-1-1 0,-1 0 0,13-50 0,-21 53 2,-5 17-13,-5 13-93,-6 12-32,3 3-48,0 1 0,2 1 0,0-1 0,1 1 0,2 0 0,0 1 0,1-1 1,1 1-1,1 42 0,1-57-108,0-1 0,1 0 1,-1 1-1,1-1 0,1 0 1,-1 0-1,1 0 0,0 0 0,1 0 1,-1 0-1,1 0 0,0-1 1,1 1-1,-1-1 0,1 0 1,0 0-1,0-1 0,1 1 1,0-1-1,-1 0 0,1 0 1,1 0-1,8 5 0,10 5-820,-21-13 310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15739,'1'0'102,"-1"0"1,0 0-1,1 0 0,-1 0 0,1 0 0,-1 1 0,0-1 0,1 0 0,-1 0 0,0 0 1,0 1-1,1-1 0,-1 0 0,0 0 0,1 1 0,-1-1 0,0 0 0,0 1 0,1-1 0,-1 0 1,0 1-1,0-1 0,0 0 0,0 1 0,0-1 0,1 0 0,-1 1 0,0-1 0,0 0 0,0 1 1,0-1-1,0 1 0,0-1 0,0 1 0,-1 18 764,0-12 61,-10 139 2402,-4 211-2119,16-348-1353,0-11-407,-2-16-434,-7-33-249,-28-87 1,-27-45-2260,62 180 3354,-13-32-483,-9-29-525,23 64 1250,0-1 0,0 1-1,0-1 1,-1 0 0,1 1 0,0-1-1,1 1 1,-1-1 0,0 0-1,0 1 1,0-1 0,0 1 0,0-1-1,0 1 1,1-1 0,-1 1 0,0-1-1,1 1 1,-1-1 0,0 1 0,1-1-1,-1 1 1,0-1 0,1 1-1,-1-1 1,1 1 0,-1 0 0,1-1-1,-1 1 1,1 0 0,-1-1 0,1 1-1,-1 0 1,1 0 0,-1 0 0,2-1-1,25-3 1976,-18 4-1627,158-19 2787,-121 16-3607,75 5 1,-119-2 324,0 0 1,1 0-1,-1 0 1,0 1-1,0-1 1,1 1-1,-1-1 1,0 1-1,0 0 1,0 0-1,0 0 1,4 2 0,-4 6-332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16844,'7'14'1976,"13"-8"-1000,3-6-384,8-2 1129,4-1-473,1-2-384,1-3-408,-3 6-1264,-1-3 864,-10-2-256,-3-2-120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 17116,'-8'41'1045,"2"0"0,2 1 0,2-1 0,3 45 0,-1-84-995,0-1 0,0 1 0,0-1 0,0 1 0,1-1 0,-1 1 0,0-1 0,1 1 0,-1-1 0,1 1 0,0-1 0,-1 0 0,1 1 0,0-1 0,0 0 0,0 0 0,0 0 0,0 1 0,0-1 0,0 0 0,0 0 0,1 0 0,-1-1 0,0 1 0,3 1 0,-2-2-18,-1 0 1,1 0 0,-1 0 0,0 0 0,1-1 0,-1 1 0,1 0 0,-1-1 0,1 0 0,-1 1 0,0-1 0,1 0 0,-1 1 0,0-1 0,0 0-1,0 0 1,1 0 0,-1 0 0,0 0 0,0 0 0,0 0 0,-1-1 0,1 1 0,0 0 0,0 0 0,-1-1 0,2-2 0,7-15 55,-1-2 0,-1 1 0,0-1 0,-2 0 0,0-1 0,-1 1 0,-2-1 0,0 0 0,-2-33 0,-4 36-199,1 18 8,1 11 27,1-6 66,1-1 1,0 0-1,0 1 0,0-1 0,0 1 0,0-1 0,1 0 0,-1 1 0,1-1 0,0 0 0,0 1 0,0-1 0,1 0 0,2 5 0,-2-6 12,-1-1-1,1 1 0,-1-1 0,1 0 0,0 0 1,-1 0-1,1 0 0,0 0 0,0 0 1,0 0-1,0 0 0,0-1 0,0 1 0,0-1 1,0 0-1,0 1 0,0-1 0,0 0 1,0 0-1,0 0 0,0 0 0,0-1 0,0 1 1,0-1-1,0 1 0,3-2 0,8-2 12,-1-1 1,0 0-1,0-1 0,0 0 0,-1-1 0,19-14 0,57-57 115,-77 69-109,-10 9-17,0-1-1,1 1 1,-1 0 0,0-1-1,1 1 1,-1-1-1,1 1 1,-1 0 0,0-1-1,1 1 1,-1 0 0,1 0-1,-1-1 1,1 1 0,-1 0-1,1 0 1,-1 0-1,1-1 1,-1 1 0,1 0-1,0 0 1,-1 0 0,1 0-1,-1 11 20,-16 31-7,11-29-9,3-7 1,-26 80 64,25-78-44,1 1 0,1 0 1,0 0-1,0 0 1,1-1-1,0 1 0,0 0 1,3 9-1,-3-16-17,0-1 0,0 0 0,1 1 0,-1-1-1,0 0 1,1 1 0,0-1 0,-1 0 0,1 0 0,0 0 0,-1 0-1,1 0 1,0 0 0,0 0 0,0 0 0,0 0 0,0 0 0,0 0 0,0 0-1,0-1 1,0 1 0,2 0 0,-1 0 5,1 0 0,-1-1 1,0 0-1,0 0 0,0 1 1,1-1-1,-1-1 0,0 1 0,0 0 1,0 0-1,1-1 0,2 0 0,3-3 23,0 1-1,0-1 1,0 0-1,0 0 1,12-11-1,4-5 4,-2-2-1,-1-1 1,-1-1 0,0-1-1,18-31 1,-24 28-36,-12 21-4,-10 18 0,-4 7 10,1 2 0,0-1 0,2 2 0,1-1 0,0 1 0,1 0 0,2 1 0,0-1 0,-2 27 0,7-47-27,-1 0 0,1 0 0,0 0 0,0 0 0,1 0 0,-1 0 0,0 0 0,0 0 0,0 0 0,1 0 0,-1 0 0,0-1 0,1 1 1,0 1-1,-1-1-17,0-1 0,1 0 1,-1 0-1,0 1 0,0-1 1,1 0-1,-1 0 0,0 0 1,1 0-1,-1 0 1,0 0-1,1 1 0,-1-1 1,0 0-1,1 0 0,-1 0 1,0 0-1,1 0 0,-1 0 1,0 0-1,1 0 0,-1 0 1,0-1-1,1 1 1,-1 0-1,0 0 0,1 0 1,1-1-139,0 0 1,0-1 0,0 1-1,0-1 1,-1 1 0,1-1-1,0 1 1,-1-1 0,1 0-1,1-3 1,4-8-126,-1 1 1,0-1-1,4-17 0,3-16-512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18908,'0'0'1944,"0"1"-1439,3 3-209,1 4 936,0 0-1320,3 1-560,3-2 528,5 6-208,6-2-144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16940,'-4'36'1465,"-2"-1"0,-1 0 0,-15 46 0,-3 10 398,17-57-1333,3-17-273,0 1 0,1-1-1,1 1 1,1 0-1,1 1 1,1 25 0,0-42-245,0-1 0,0 0 1,1 1-1,-1-1 0,0 0 1,1 1-1,-1-1 0,1 0 1,-1 0-1,1 1 0,0-1 1,-1 0-1,1 0 0,0 0 1,0 0-1,0 0 0,0 0 1,0 0-1,1 1 0,-1-2-7,0 0 0,0 1-1,0-1 1,0 0 0,0 0-1,0 1 1,0-1 0,0 0-1,1 0 1,-1 0-1,0-1 1,0 1 0,0 0-1,0 0 1,0 0 0,0-1-1,0 1 1,1-1 0,5-3-12,0 0 1,0-1-1,-1 1 1,0-1 0,6-6-1,-8 7 2,18-17-30,-17 16 19,0-1 1,0 1-1,1 0 1,-1 0 0,1 0-1,1 1 1,-1 0-1,1 0 1,9-3-1,-15 6 13,0 1 0,0 0 1,0 0-1,0 0 0,0 0 0,0 0 0,0 0 0,0 0 1,0 0-1,0 0 0,0 0 0,0 0 0,0 1 1,-1-1-1,1 0 0,0 1 0,0-1 0,0 0 0,0 1 1,0-1-1,-1 1 0,1 0 0,0-1 0,0 1 0,-1 0 1,1-1-1,-1 1 0,1 0 0,0 0 0,-1 0 0,1-1 1,-1 1-1,0 0 0,1 0 0,-1 0 0,0 0 0,1 0 1,-1 0-1,0 1 0,1 4 4,0 1 0,0-1-1,-1 0 1,-1 12 0,-2 12-48,-2-1 1,-1 0 0,-1 0-1,-17 42 1,-3-15-1151,26-53 921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6 455 13267,'-6'10'3808,"18"-26"-1101,131-154 1530,86-74-3135,-219 234-1070,-8 7-22,0 0-1,1 1 1,-1 0 0,1-1 0,0 1 0,0 0-1,-1 0 1,1 1 0,5-3 0,-8 4-9,0 0-1,1 0 1,-1 0 0,0 0 0,0-1 0,0 1 0,0 0 0,0 0-1,1 0 1,-1 0 0,0 0 0,0 1 0,0-1 0,0 0 0,0 0-1,0 0 1,1 0 0,-1 0 0,0 0 0,0 0 0,0 0 0,0 0-1,0 0 1,0 0 0,0 0 0,0 0 0,1 0 0,-1 1 0,0-1-1,0 0 1,0 0 0,0 0 0,0 0 0,0 0 0,0 0 0,0 0-1,0 1 1,0-1 0,0 0 0,0 0 0,0 0 0,0 0 0,0 0-1,0 0 1,0 1 0,0-1 0,0 0 0,0 0 0,0 0 0,0 0-1,0 0 1,0 0 0,0 1 0,-3 12 24,-6 15 5,-137 363-238,146-390 197,-8 36-1123,8-37 1096,0 1 0,0 0 0,0-1 0,0 1 0,0-1 0,0 1 0,0 0 0,0-1 0,0 1 0,1-1 0,-1 1 1,0-1-1,0 1 0,0 0 0,1-1 0,-1 1 0,0-1 0,1 1 0,-1-1 0,1 1 0,-1-1 14,1 0 0,0 0 0,0 0 0,-1 0 0,1 0 0,0 0 0,-1 0 0,1 0 0,-1 0 0,1-1-1,0 1 1,-1 0 0,1 0 0,0-1 0,-1 1 0,1 0 0,-1-1 0,1 1 0,-1-1 0,1 1 0,-1 0 0,1-1 0,0 0 0,19-20-500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64 18212,'-12'28'586,"1"0"-1,1 1 1,2 0-1,1 0 1,1 0 0,1 1-1,-1 60 1,6-81-495,1 0-1,-1 0 1,2 0 0,2 13 0,-3-20-62,0 1 0,0-1 0,0 1 0,0-1 1,0 1-1,1-1 0,-1 0 0,1 1 0,-1-1 1,1 0-1,0 0 0,0 0 0,0 0 0,0-1 0,0 1 1,0 0-1,0-1 0,1 0 0,2 2 0,0-2 17,0 0 0,-1 0-1,1 0 1,0-1-1,0 0 1,0 0-1,-1 0 1,1 0 0,0-1-1,0 0 1,-1 0-1,1 0 1,0-1-1,-1 1 1,1-1-1,-1 0 1,7-4 0,4-4 128,1 0 1,-1-1 0,17-16-1,-14 11 34,-1-1-1,-1-1 1,0-1-1,-2 0 1,15-24-1,-22 32-131,-2 0-1,1 0 1,-1 0 0,-1-1-1,0 1 1,-1-1 0,0 0-1,-1 0 1,0 0 0,-1 0-1,0-25 1,-2 33-86,1 0 0,-1 0 0,0 0 0,1 0 0,-2 0 0,1 1 0,0-1 0,-1 0 0,0 1 0,0-1 0,0 1 0,0-1 0,0 1 0,-1 0 0,1 0 0,-1 0 0,0 0 0,0 1 0,0-1 0,0 1 0,-1 0 0,1-1 0,-1 1 0,1 1 0,-1-1 0,0 1 0,1-1 0,-1 1 0,0 0 0,0 0 0,-6 0 0,4 1-173,-1-1 0,1 1 0,-1 0 0,1 1 0,-1 0-1,1 0 1,-1 0 0,1 1 0,0 0 0,0 0 0,0 0 0,0 1 0,0 0 0,0 0 0,1 1 0,-1 0 0,1 0 0,-8 7 0,2 1-540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18612,'-1'1'125,"1"0"1,-1 1-1,1-1 1,0 1-1,-1-1 1,1 1-1,0-1 1,0 1-1,0-1 0,0 1 1,0-1-1,0 1 1,0-1-1,1 1 1,-1-1-1,0 0 1,1 1-1,-1-1 0,1 1 1,0-1-1,-1 0 1,3 2-1,-2-1-40,1 0-1,0-1 0,-1 1 1,1-1-1,0 0 0,0 0 1,0 0-1,0 0 1,0 0-1,0 0 0,1 0 1,-1-1-1,0 1 0,0-1 1,1 1-1,3-1 1,9 0 89,0 0 1,0 0-1,0-2 1,0 0 0,16-5-1,77-25 329,-77 21-330,248-91 680,-27 8-674,-249 93-179,7-2-5,0 0 1,0 0-1,0 1 1,16-2-1,-24 4 4,-1-1 0,1 1 0,-1 0 0,0 0 0,1 1 0,-1-1 0,0 0 0,1 0-1,-1 1 1,0-1 0,1 1 0,-1-1 0,0 1 0,0-1 0,1 1 0,-1 0 0,0 0 0,0-1-1,0 1 1,0 0 0,0 0 0,0 0 0,0 0 0,0 0 0,-1 1 0,1-1 0,0 0 0,0 0-1,-1 0 1,1 1 0,-1-1 0,1 0 0,-1 1 0,0-1 0,0 0 0,1 1 0,-1-1 0,0 3-1,0 4-1,0 0-1,-1 0 0,0 0 1,0-1-1,-1 1 0,0 0 0,0-1 1,-5 10-1,-4 8 2,-17 25 0,16-27 5,-111 183 111,-98 194 237,209-374-467,1 1-1,2 1 1,0 0-1,2 0 1,1 1-1,2-1 1,-2 40-1,5-67 113,1-1-1,0 0 1,0 0 0,-1 0 0,1 0-1,0 1 1,0-1 0,-1 0 0,1 0-1,0 0 1,0 0 0,-1 0 0,1 0-1,0 0 1,0 0 0,-1 0-1,1 0 1,0 0 0,-1 0 0,1 0-1,0 0 1,0 0 0,-1 0 0,1 0-1,0 0 1,-1 0 0,1 0 0,0 0-1,0-1 1,-1 1 0,1 0-1,0 0 1,0 0 0,0 0 0,-1-1-1,1 1 1,0 0 0,0 0 0,0 0-1,-1-1 1,1 1 0,0 0 0,0 0-1,0-1 1,-6-6-30,0 0 0,0 0 0,1 0 0,-7-14-1,5 8-23,-22-38-244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14763,'-3'13'8151,"-10"29"-7041,9-27-319,-12 36-459,3 1 1,2 0-1,2 1 1,-2 53 0,11-106-331,1 27-175,4-22-330,4-14-289,-3-5 295,0-1-1,0 1 1,-1-1-1,-1-1 1,-1 1-1,3-25 1,-4 31 317,5-42-750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13779,'0'0'124,"0"-1"-1,0 1 1,0-1-1,0 1 1,0-1-1,0 1 1,1-1 0,-1 1-1,0-1 1,0 1-1,0-1 1,1 1-1,-1-1 1,0 1 0,1 0-1,-1-1 1,0 1-1,1-1 1,-1 1-1,0 0 1,1-1 0,-1 1-1,1 0 1,-1 0-1,1-1 1,-1 1-1,1 0 1,-1 0 0,1 0-1,-1-1 1,1 1-1,-1 0 1,1 0-1,-1 0 1,1 0 0,0 0-1,23 2 2352,-15-1-1888,52 2 356,0-4 1,65-8-1,11 0-1329,-135 9 355,20 1-1144,-18 3 440,-10 5 232,-3 1-58</inkml:trace>
  <inkml:trace contextRef="#ctx0" brushRef="#br0" timeOffset="0.5">48 281 15595,'16'18'1993,"7"-8"-993,4-5-336,7-5 1136,4-3-431,2-2-361,-3-2-264,-4-1-696,-7 3-384,-9 5 512,-7 3-248,-7 1-72,-3 0-72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15947,'0'21'1825,"9"-5"-969,4-4-296,11-7 880,6-2-263,8-3-289,-1-1-312,3-3-856,0-4-504,-3-5 688,-1 1-192,-3-6-120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14579,'-12'39'1252,"-10"47"208,20-76-1208,0 1-1,1 0 1,0 0-1,1 0 1,2 20-1,-2-30-217,0 1 1,1-1-1,-1 1 1,0 0-1,1-1 1,-1 1-1,1-1 1,-1 1-1,1-1 1,0 0-1,-1 1 1,1-1-1,0 1 1,0-1-1,0 0 1,0 0-1,0 0 1,1 0-1,-1 1 1,0-2-1,0 1 1,1 0-1,-1 0 1,1 0-1,-1 0 1,1-1-1,-1 1 0,1-1 1,-1 1-1,1-1 1,-1 0-1,1 1 1,-1-1-1,1 0 1,0 0-1,-1 0 1,1 0-1,-1-1 1,1 1-1,0 0 1,-1-1-1,1 1 1,1-2-1,8-1 114,-1-1-1,1-1 0,-1 0 1,16-11-1,-3 1 18,-1-1 0,-1 0-1,0-2 1,-1-1 0,-1 0 0,-1-1 0,29-43 0,-42 52-18,-10 17 86,-14 19 40,3 2 119,-21 48 0,32-64-306,1 0 0,0 1 0,1-1 0,0 1 0,1 0 0,0 0 0,0 18 1,2-28-123,0-1 0,0 1 0,0 0 0,1-1 0,-1 1 0,0-1 0,1 1 0,-1 0 0,1-1 0,-1 1 0,1-1 0,0 1 0,0-1 0,0 1 0,0-1 0,0 0 0,0 0 0,0 1 0,0-1 0,0 0 0,1 0 0,-1 0 0,0 0 1,1 0-1,-1 0 0,1-1 0,-1 1 0,1 0 0,-1-1 0,1 1 0,0-1 0,-1 0 0,1 1 0,0-1 0,1 0 0,4 0-82,-1 0-1,1 0 1,-1-1-1,1 0 1,-1 0 0,0 0-1,13-5 1,16-10-382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15995,'5'-3'228,"19"-11"2428,-24 14-2634,0 0 0,0 0 0,0 0 0,0-1 1,0 1-1,0 0 0,0 0 0,0 0 1,0 0-1,1 0 0,-1 0 0,0 0 0,0 0 1,0 0-1,0 1 0,0-1 0,0 0 1,0 0-1,0 0 0,0 0 0,0 0 0,1 0 1,-1 0-1,0 0 0,0 0 0,0 0 1,0 0-1,0 0 0,0 0 0,0 0 0,0 0 1,0 0-1,0 0 0,0 0 0,0 1 1,0-1-1,0 0 0,0 0 0,0 0 0,0 0 1,0 0-1,0 0 0,0 0 0,0 0 1,0 0-1,0 0 0,0 1 0,0-1 0,0 0 1,0 0-1,0 0 0,0 0 0,0 0 1,0 0-1,0 0 0,0 0 0,0 0 1,0 0-1,0 0 0,0 1 0,0-1 0,0 0 1,0 0-1,0 0 0,0 0 0,0 0 1,0 0-1,-11 16 1053,-176 271 1244,153-224-2318,30-53-204,8-12-161,14-19-375,-17 20 717,70-94-2023,98-118-1635,-165 209 3633,18-19-88,-21 22 161,0 0-1,0 0 1,0 0-1,0 0 1,0 1-1,0-1 1,0 0-1,1 0 1,-1 1-1,0-1 1,1 1-1,-1-1 1,0 1-1,1 0 1,-1-1-1,3 1 1,-3 1 23,-1 0 0,1 0 0,-1 0 0,0 0 1,1 0-1,-1 0 0,0 0 0,1 0 1,-1 0-1,0 1 0,0-1 0,0 0 0,0 0 1,0 0-1,-1 0 0,1 0 0,0 0 0,0 0 1,-1 2-1,-29 101 2230,18-69-1415,-10 56 0,17-45-556,1 90-1,4-101-1694,-18-60-787,6 2 1381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11602,'-12'-19'1569,"5"11"-689,7 3-280,7 7 1329,9 4-697,6 4-328,2-2-112,3 4-320,2-4-216,2 1 1457,-3-3-1481,-1-8 48,-3-5 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15915,'2'8'365,"-1"0"0,0 0 0,0 0-1,-1 0 1,0 1 0,0-1 0,-1 0-1,0 0 1,-3 11 0,1 0 327,-3 13-18,3-20-432,1 1 1,0 0-1,1-1 1,0 1-1,1 0 1,0-1-1,3 18 1,-2-29-226,-1 0 0,1 0 0,-1 0 0,1 0 1,0 0-1,0 0 0,-1 0 0,1 0 0,0 0 0,0-1 1,0 1-1,0 0 0,0-1 0,0 1 0,0-1 0,0 1 0,0-1 1,0 1-1,0-1 0,0 0 0,1 1 0,-1-1 0,0 0 1,0 0-1,0 0 0,0 0 0,0 0 0,3-1 0,36-5 36,-36 5-42,8-2-8,1 1-1,0 0 0,0 1 1,0 0-1,0 1 0,-1 0 0,18 3 1,-27-2-3,0-1 0,1 1 0,-1 0 0,0 0 0,0 1 0,0-1 1,1 1-1,-2-1 0,1 1 0,0 0 0,0 0 0,0 0 0,-1 1 1,0-1-1,1 1 0,-1-1 0,0 1 0,0 0 0,0 0 0,0 0 0,-1 0 1,1 0-1,-1 0 0,0 0 0,0 0 0,0 1 0,0-1 0,-1 0 1,1 1-1,-1-1 0,0 0 0,0 5 0,0-1 64,-1 0-1,0-1 1,-1 1 0,0 0 0,0 0-1,0-1 1,-1 1 0,0-1-1,0 0 1,0 0 0,-1 0-1,0 0 1,0 0 0,-1-1 0,0 0-1,0 0 1,0 0 0,0-1-1,-7 5 1,7-5 25,0 0 1,-1 0-1,0 0 0,0-1 1,0 0-1,0 0 0,0-1 1,-1 0-1,1 0 0,-1 0 1,0-1-1,1 0 0,-1 0 1,0 0-1,0-1 0,1 0 1,-1-1-1,0 1 0,-11-4 1,15 3-280,0-1 0,0 1 0,0-1 0,0 0 0,0 0 0,0 0 0,1 0 0,-1 0 0,1-1 0,0 1 1,0-1-1,0 0 0,0 1 0,0-1 0,0 0 0,1 0 0,-1 0 0,1 0 0,0-1 0,0 1 0,-1-4 0,-1-9-716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11763,'9'-4'4798,"7"-3"-2533,-15 6-2252,-1 1 1,1 0-1,-1 0 0,0 1 1,1-1-1,-1 0 0,0 0 0,1 0 1,-1 0-1,1 0 0,-1 0 1,0 0-1,1 1 0,-1-1 1,0 0-1,1 0 0,-1 0 0,0 1 1,0-1-1,1 0 0,-1 0 1,0 1-1,0-1 0,1 0 0,-1 1 1,0-1-1,0 0 0,0 1 1,0-1-1,1 0 0,-1 1 0,0-1 1,0 0-1,0 1 0,0-1 1,0 1-1,0-1 0,0 0 0,0 1 1,0-1-1,0 0 0,0 1 1,0-1-1,0 1 0,-4 64 125,-20 116 1,-1 8 36,19-118-147,-3 63 92,13-146 42,-1 1-1,2-1 0,7-15 1,0-1-424,-2 8-434,-7 12 511,1 1 0,-1-1 0,-1 0 1,3-10-1,-2-3-191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13675,'-1'1'120,"0"-1"0,0 0 0,1 0 0,-1 0 0,0 0 0,0 0 0,0 0 0,0 0 0,0 0 0,1-1 0,-1 1 0,0 0 0,0-1 0,0 1 0,1 0 0,-1-1 0,0 1 0,0-1 0,0 0 0,1 1-30,0-1-1,0 1 1,0-1 0,0 1 0,0 0 0,0-1-1,0 1 1,0-1 0,1 1 0,-1-1 0,0 1 0,0 0-1,1-1 1,-1 1 0,0 0 0,0-1 0,1 1-1,-1 0 1,0-1 0,1 1 0,-1 0 0,0-1-1,1 1 1,0 0 0,30-18 1916,-25 16-1843,1 0 1,-1 0-1,1 1 1,-1 0-1,1 0 1,0 0-1,-1 1 0,1 0 1,0 0-1,9 3 1,0 0 69,1 2-1,25 10 1,24 7-253,-65-22-52,0 1 1,0-1-1,0 0 0,0 0 1,0 0-1,0 0 0,0 0 0,0-1 1,0 1-1,0 0 0,0 0 0,0 0 1,-1-1-1,1 1 0,0-1 0,0 1 1,0 0-1,0-1 0,-1 0 0,1 1 1,1-1-1,-2 0 35,0 1 0,0 0 1,1-1-1,-1 1 0,0-1 0,0 1 0,0 0 1,0-1-1,0 1 0,0 0 0,1-1 0,-1 1 0,0-1 1,0 1-1,0 0 0,0-1 0,-1 1 0,1-1 1,0 1-1,0 0 0,0-1 0,0 1 0,0-1 1,0 1-1,-1 0 0,1-1 0,0 1 0,0 0 1,0-1-1,-1 1 0,1 0 0,0 0 0,-1-1 1,1 1-1,0 0 0,0 0 0,-1-1 0,1 1 0,0 0 1,-1 0-1,1 0 0,-1 0 0,1-1 0,0 1 1,-1 0-1,1 0 0,0 0 0,-1 0 0,1 0 1,-1 0-1,-9-1-618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14211,'9'3'1440,"4"-2"-703,1 1-233,8-2 696,-1 0-80,4 1-192,-1-1-128,0 1-239,-2-1-105,-5 0-296,-3 2-168,-4-1-408,-4 1-241,-4-1-327,2 2-1368,-5 0 1832,-2-2-361,-3 2-191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17812,'15'-1'1856,"16"7"-960,3 1-263,16 2 967,7 1-432,15 0-224,6 0-136,6-2-808,1 1-512,-2-3 520,-6-5-184,-8-2-168</inkml:trace>
  <inkml:trace contextRef="#ctx0" brushRef="#br0" timeOffset="1">1056 364 22181,'-6'13'1856,"6"-7"-1392,0-5-272,3-1 312,0 0-912,5-10 520,2-14-208,2-19-256,1-6-240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14427,'15'4'1496,"3"-4"-751,5 0-273,7-1 656,5-1-168,-1 1-168,1-3-128,-2 2-304,-6-1-159,-3 2-418,-5-1-287,-5 1 408,-4 1-64,4 1-96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12675,'40'3'3616,"317"-11"-241,-165 3-3717,-104 10 1526,-79-4-1040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16684,'1'-3'283,"0"0"1,0 0-1,1 0 1,0 0-1,-1 0 1,1 0-1,0 0 1,0 1-1,1-1 1,-1 1-1,0-1 1,1 1-1,0 0 1,-1 0 0,1 0-1,3-1 1,6-4 577,0 1 1,22-7 0,-14 6-588,-1 2 0,1 0 1,1 1-1,-1 1 0,1 1 0,-1 0 0,1 2 0,36 3 0,-55-2-263,0-1 0,0 0-1,0 1 1,0-1 0,0 1-1,0 0 1,0-1 0,0 1-1,-1 0 1,1 0-1,0 0 1,0 1 0,-1-1-1,1 0 1,-1 1 0,1-1-1,-1 1 1,2 1 0,-3-1-3,1-1 1,-1 0 0,0 1-1,1-1 1,-1 1 0,0-1-1,0 1 1,0-1 0,0 0-1,0 1 1,0-1 0,-1 1-1,1-1 1,0 1 0,-1-1-1,1 0 1,-1 1 0,1-1-1,-1 0 1,0 1-1,0-1 1,1 0 0,-1 0-1,0 0 1,0 0 0,-1 1-1,-18 19 190,0-2 0,-40 31 0,-9 7 205,45-35-174,-26 33 1,44-47-182,-1 1 1,2-1-1,-1 1 0,1 0 0,0 1 0,1-1 1,0 1-1,-3 13 0,6-20-67,1-1 0,-1 1 0,1 0 0,-1 0-1,1 0 1,0 0 0,0 0 0,0 0 0,1 0 0,-1 0 0,1 0-1,-1 0 1,1-1 0,0 1 0,0 0 0,0 0 0,1-1-1,-1 1 1,1-1 0,-1 1 0,1-1 0,0 0 0,0 1 0,0-1-1,0 0 1,0 0 0,0 0 0,1-1 0,-1 1 0,1 0-1,-1-1 1,1 0 0,0 0 0,-1 1 0,5 0 0,4 1-327,0-1 1,1 0 0,-1 0 0,0-1-1,0-1 1,1 0 0,-1 0 0,15-3-1,-10 0 116,-1 0-1,0-1 1,-1-1-1,1 0 1,18-10-1,23-16-714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18132,'-4'1'241,"0"0"0,0 0 0,0 1 0,0-1 0,0 1 0,0 0 1,1 0-1,-1 0 0,1 1 0,0-1 0,-1 1 0,1 0 0,0 0 0,1 0 0,-5 5 1,-2 4 332,1 0 1,-13 26-1,13-21-199,1 0 0,-9 30 0,13-38-291,2-1 0,-1 1-1,1-1 1,0 1 0,1-1 0,0 1 0,0 0-1,2 9 1,-1-16-53,-1 1 0,1-1 0,-1 0 0,1 1 0,0-1 1,0 0-1,0 0 0,0 0 0,1 1 0,-1-1 0,0 0 0,1-1 0,0 1 0,-1 0 0,1 0 0,0-1 0,0 1 0,0-1 0,0 1 0,0-1 0,0 0 0,0 0 1,1 0-1,-1 0 0,0 0 0,1 0 0,-1-1 0,0 1 0,1-1 0,-1 0 0,1 0 0,-1 0 0,1 0 0,3 0 0,5-2 65,0 1 0,-1-1 0,1-1-1,-1 0 1,0 0 0,17-9 0,-7 2 46,0-1 0,-1-1 0,-1-1 0,25-21 0,-34 27-163,0-2-1,-1 1 1,0-1-1,-1-1 1,0 1-1,0-1 1,-1 0-1,0-1 0,-1 1 1,5-14-1,-9 22-69,0-1 0,-1 0-1,1 1 1,0-1 0,-1 0-1,1 1 1,-1-1 0,0 0-1,0 0 1,0 1 0,-1-1 0,1 0-1,0 0 1,-1 1 0,0-1-1,0 0 1,0 1 0,0-1-1,0 1 1,0-1 0,-2-2-1,1 3-63,-1 0 0,1 0 0,-1 0 0,1 0 0,-1 1 0,1-1 0,-1 1 0,0 0 0,0-1-1,0 1 1,0 0 0,0 1 0,0-1 0,0 1 0,0-1 0,0 1 0,0 0 0,-5 0 0,-17 1-644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15 18348,'30'-6'2072,"0"3"-1151,2-1-361,-2 3 1304,2 1-552,-2 4-455,-2 2-233,-2-2-392,-4 2-128,-5-1-328,-3 1-248,-7-2-609,-4 2-343,-10-3 1056,-4 0-280,-7 0-184</inkml:trace>
  <inkml:trace contextRef="#ctx0" brushRef="#br0" timeOffset="1">0 309 17220,'23'14'2176,"6"-7"-1304,15-8-296,6-4 1057,8-5-449,0 0-136,-3-3-664,-8 3-432,-10 2-936,-6-1 936,-14 1-240,-4-2-176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18020,'37'2'1880,"60"10"0,-54-5-918,-38-6-869,10 1 119,0 0-1,0 1 0,-1 1 1,1 0-1,14 7 0,-26-10-192,0 1-1,0-1 1,-1 1 0,1-1 0,-1 1-1,1 0 1,-1 0 0,1 0-1,-1 0 1,0 1 0,0-1-1,0 1 1,-1-1 0,1 1-1,0 0 1,-1-1 0,0 1 0,1 0-1,-1 0 1,-1 0 0,1 0-1,0 0 1,-1 0 0,1 0-1,-1 0 1,0 0 0,0 0 0,0 1-1,0-1 1,-1 0 0,0 4-1,-2 4 21,-1 0 0,0-1 0,0 1 0,-1-1-1,0 0 1,-1 0 0,-8 10 0,-55 65 211,55-70-200,-12 15-589,-1-1 0,-2-1 0,-1-2 0,-56 40 0,65-56 56,20-10 451,0 0-1,1 0 1,-1 0-1,0 0 1,1 0-1,-1-1 1,1 1-1,-1 0 1,0 0-1,1 0 1,-1-1-1,1 1 1,-1 0-1,1-1 1,-1 1-1,1 0 1,-1-1 0,1 1-1,-1-1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86 12483,'9'-8'633,"1"0"1,12-15 0,-20 21-423,0-1 0,0 1 1,0-1-1,-1 0 1,1 0-1,-1 1 1,1-1-1,-1 0 0,0 0 1,0-1-1,-1 1 1,1 0-1,0-6 1,-1 10-81,-1-1 1,1 1-1,-1-1 1,0 1 0,1-1-1,-1 1 1,1-1-1,-1 1 1,0-1-1,1 0 1,-1 1-1,0-1 1,1 0 0,-1 1-1,0-1 1,0 0-1,1 0 1,-1 0-1,0 0 1,0 0 0,-1 0-1,-17 2 3176,9-2-1678,9 0-1561,1-1 0,-1 1 0,0 0 0,0 0 0,0 0 0,0 1 1,0-1-1,0 0 0,0 0 0,1 0 0,-1 1 0,0-1 0,0 0 0,0 1 0,0-1 0,1 1 0,-1-1 0,0 1 1,1-1-1,-1 1 0,0 0 0,1-1 0,-1 1 0,0 0 0,1-1 0,-1 1 0,1 0 0,0 0 0,-1-1 0,0 2 1,-21 32 111,1 1 1,1 1-1,2 1 1,-19 54-1,37-90-179,-19 44 84,3 1 0,1 1 0,-10 61-1,24-106-98,1 0 0,0 0-1,-1 0 1,1-1 0,0 1-1,0 0 1,0 0-1,0 0 1,0 0 0,1-1-1,-1 1 1,1 3 0,0-5-17,0 0 1,-1 0 0,1 0 0,-1-1 0,1 1 0,-1 0 0,1 0 0,-1-1 0,0 1 0,1 0 0,-1-1 0,1 1 0,-1 0 0,1-1 0,-1 1-1,0 0 1,1-1 0,-1 1 0,0-1 0,0 1 0,1-1 0,-1 1 0,0-1 0,0 1 0,1-2 0,21-46-1970,-8 8 545,13-69 1,-16 50 457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16339,'19'-6'2041,"6"6"-945,4-1-344,10 1 1217,5 1-297,9 1-480,2-1-215,1-1-345,-5-1-192,-11-3-456,-1 2-280,-16 1-600,-6-2-481,-17 0 1073,-8 0-256,-14 5-208</inkml:trace>
  <inkml:trace contextRef="#ctx0" brushRef="#br0" timeOffset="1">8 244 17340,'-7'15'1992,"15"-3"-992,10-3-288,22-7 1073,7-2-249,13-1-432,6-3-199,1-1-353,-6 0-224,-8 2-520,-7 0-400,-21 3-793,-9 0 1137,-22 6-224,-9 1-200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14819,'5'31'2393,"5"-13"-1225,14-12-496,6-3 1929,8-9-1345,0-4-248,5-7-776,2-5-488,-2-6-848,3-5-200,-3-10 912,1-3-305,3-6-247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14259,'19'-16'1530,"-12"13"-320,-8 9-437,-9 13 229,9-18-872,-41 65 2161,23-39-1623,2 1 1,0 0 0,2 1 0,-20 54 0,34-78-598,-1 0 1,1 0 0,0 0-1,1 1 1,-1-1 0,1 0-1,1 7 1,-1-10-52,0 0 1,0 0 0,1-1-1,-1 1 1,1 0 0,0-1-1,-1 1 1,1-1 0,0 1-1,0 0 1,0-1 0,0 0-1,0 1 1,0-1 0,0 0-1,1 1 1,-1-1 0,0 0-1,1 0 1,-1 0 0,1 0-1,-1 0 1,1-1-1,3 2 1,1 0 3,0-1-1,0 0 1,1-1-1,-1 1 1,0-1-1,1 0 1,-1-1-1,0 0 1,1 0 0,-1 0-1,0 0 1,0-1-1,9-4 1,7-3 7,0-2 1,24-15-1,-14 6-24,-2-1-1,0-1 0,-1-1 1,30-33-1,-56 51-72,-5 6 41,-9 9 0,-9 14-80,1 1-1,2 0 0,0 2 0,2 0 1,1 1-1,1 0 0,-15 51 1,26-68-18,8-15-32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19540,'3'3'165,"-1"0"0,0 1 0,1-1 0,-2 1 0,1 0 0,0 0 0,-1 0 0,0-1 0,0 1 0,0 1 0,0-1-1,-1 0 1,1 8 0,-2 1-9,-1 1 0,0-1 0,-4 14 0,1-1 445,-122 595 278,122-604-846,5-17-32,0 0-1,0 0 1,0 0-1,0 0 1,0 0-1,0 0 1,0 0 0,0 0-1,0 0 1,0 0-1,0-1 1,0 1-1,0 0 1,0 0 0,0 0-1,0 0 1,-1 0-1,1 0 1,0 0-1,0 0 1,0 0 0,0 0-1,0 0 1,0 0-1,0 0 1,0 0-1,0 0 1,0 0 0,0 0-1,0 0 1,0 0-1,0 0 1,0 0-1,-1 0 1,1 0 0,0 0-1,0 0 1,0 1-1,0-1 1,0 0-1,0 0 1,0 0 0,0 0-1,0 0 1,0 0-1,0 0 1,0 0-1,0 0 1,0 0 0,0 0-1,0 0 1,0 0-1,0 0 1,0 0 0,0 0-1,-2-26-13,2 25 10,-14-306-2319,-2-113-2128,17 405 4482,4 19 188,7 29 417,-8-19-408,17 41 883,53 98 1,-57-126-848,0 0 1,2-1-1,1 0 1,1-2-1,27 25 1,-41-43-155,0 0 0,1 0 1,0 0-1,0-1 0,13 6 0,-17-10-58,0 1-1,-1-1 1,1 0 0,0 0-1,0 0 1,0 0 0,0-1-1,1 1 1,-1-1 0,0 0-1,0-1 1,0 1 0,0-1-1,0 1 1,5-3 0,-2 0 25,-1 0-1,1-1 1,-1 0 0,0 0 0,0 0-1,-1-1 1,0 0 0,1 0 0,-2 0 0,1-1-1,0 0 1,-1 0 0,0 0 0,-1 0-1,4-9 1,5-12 243,0 0 0,8-39 0,24-121 696,-40 161-963,-1 0 0,-1 0 0,-2 0 0,0 0 0,-6-33 0,3 45-492,3 14 411,0 0 0,0 0 0,0 0 0,0 0 0,0 0 1,0 0-1,0 0 0,0 0 0,0 0 0,0 0 1,0 0-1,0 0 0,0 1-80,0-1 80,0 0 0,0 0 0,0 0 0,0 0 1,-1 0-1,1 0 0,0 0 0,0 0 0,0 0 1,0 0-1,0 0 0,0 0 0,0 0 0,0 0 0,0 0 1,0 0-1,0 0 0,0 0 0,0 0 0,0 0 1,0 0-1,0 0 0,0 0 0,0 0 0,0 0 0,2 22-1230,5 1 724,1 7-176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16964,'2'-1'529,"17"-11"785,-12 9-299,-9 9 864,-30 34-215,-50 51 0,23-29-1261,35-35-276,-3 2 67,-33 46 0,56-65-246,8-9-112,12-11-132,19-17-512,-1-2 0,43-49 0,-24 24-13,-19 19 307,-19 19 276,0 0 0,0 2 0,35-26 0,-49 40 246,-1 0 0,0 0-1,0-1 1,1 1 0,-1 0-1,0 0 1,0-1-1,1 1 1,-1 0 0,0 0-1,1 0 1,-1 0 0,0-1-1,1 1 1,-1 0 0,0 0-1,1 0 1,-1 0-1,0 0 1,1 0 0,-1 0-1,0 0 1,1 0 0,-1 0-1,0 0 1,1 0-1,-1 0 1,0 0 0,1 1-1,-1-1 1,0 0 0,1 0-1,-1 0 1,0 0 0,1 1-1,-1-1 1,0 0-1,0 0 1,1 0 0,-1 1-1,0-1 1,0 0 0,1 1-1,-1-1 1,0 0-1,0 0 1,0 1 0,0-1-1,1 0 1,-1 1 0,0-1-1,0 0 1,0 1-1,0-1 1,0 0 0,0 1-1,0-1 1,0 0 0,0 1-1,0-1 1,0 1 0,0-1-1,0 0 1,0 1-1,-1-1 1,1 1 0,-6 23 389,-41 97 1021,16-44-420,-34 131 1,65-208-1000,0 0-1,-1-1 1,1 1 0,0 0-1,0 0 1,0 0 0,0 0-1,0 0 1,0 0 0,0 0-1,0 0 1,0 0 0,0 0-1,0 0 1,0 0 0,0 0-1,0 0 1,0 0 0,0 0-1,0 0 1,0 0-1,-1 0 1,1 0 0,0 0-1,0 0 1,0 0 0,0 0-1,0 0 1,0 0 0,0 0-1,0 0 1,0 0 0,0 0-1,0 0 1,0 0 0,0 0-1,0 0 1,-1 0 0,1 0-1,0 0 1,0 0 0,0 0-1,0 0 1,0 0 0,0 0-1,0 0 1,0 0 0,0 0-1,0 0 1,0 0 0,0 0-1,0 0 1,0 0 0,0 1-1,-5-15-79,-5-30-80,5 18 74,-12-32-100,9 29 333,-10-51 1,18 80-134,0-1 0,0 1 0,1-1 0,-1 1 1,0-1-1,0 1 0,0-1 0,0 1 0,1 0 0,-1-1 1,0 1-1,0-1 0,1 1 0,-1-1 0,0 1 1,1 0-1,-1-1 0,0 1 0,1 0 0,-1-1 1,0 1-1,1 0 0,-1 0 0,1-1 0,-1 1 0,1 0 1,-1 0-1,1 0 0,-1 0 0,1-1 0,-1 1 1,1 0-1,-1 0 0,1 0 0,-1 0 0,1 0 0,-1 0 1,1 0-1,-1 0 0,1 1 0,0-1 0,31 4 294,-16-1-213,3-1-509,1 0 0,0-1 0,0-2 0,0 0-1,0-1 1,-1 0 0,1-2 0,-1-1-1,0 0 1,0-1 0,0-1 0,-1-1-1,20-11 1,5-9-713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14731,'-9'27'2382,"-12"30"-1,15-42-1829,0 0-1,1 0 0,0 0 1,1 1-1,1-1 0,0 1 1,0 24-1,3-37-516,0 0 0,1-1 0,-1 1 1,1 0-1,0 0 0,0-1 0,0 1 0,0 0 0,0-1 0,0 1 0,1-1 0,0 0 0,-1 1 1,1-1-1,0 0 0,0 0 0,0 0 0,0 0 0,0-1 0,1 1 0,-1 0 0,0-1 0,1 0 1,0 1-1,-1-1 0,1 0 0,-1 0 0,7 1 0,7 1-15,0 0 1,0-1-1,31 1 1,-31-3 11,-14 0-27,10 1 4,1 0 1,-1 0 0,0 1 0,14 4 0,-24-5 2,0-1 0,0 1 1,0 0-1,0 0 0,0 0 0,-1 0 0,1 0 0,0 0 1,-1 1-1,1-1 0,-1 0 0,1 1 0,-1-1 0,2 3 0,-2-2 9,-1-1-1,1 0 0,-1 1 1,0-1-1,1 1 0,-1-1 1,0 1-1,0-1 0,0 1 0,0-1 1,0 1-1,0-1 0,-1 1 1,1-1-1,0 0 0,-1 1 0,1-1 1,-1 1-1,0-1 0,1 0 1,-1 1-1,-1 1 0,-1 1 60,-1 0 0,1 0 0,-1 0 0,0 0 0,0-1 0,0 0 0,0 0 0,0 0 0,-1 0 0,1 0 0,-1-1 0,0 0 0,0 0 0,0 0 0,-9 1 0,2 0 80,-1-1-1,1 0 0,-1-1 1,0 0-1,-17-2 1,20 0-113,-1-1 0,1 0 1,0 0-1,-18-7 1,26 8-262,-1 0 0,0 0 1,1 0-1,-1 0 0,1-1 1,0 1-1,-1-1 1,1 1-1,0-1 0,0 0 1,0 0-1,0 0 0,0 0 1,1 0-1,-1 0 0,0 0 1,1-1-1,0 1 0,-1-1 1,1 1-1,0-1 1,0 1-1,0-4 0,2-1-702,4 2-306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12731,'1'0'126,"0"0"1,0 1-1,0-1 1,0 0 0,0 1-1,0-1 1,-1 1-1,1-1 1,0 1 0,0 0-1,0-1 1,-1 1-1,1 0 1,0-1 0,-1 1-1,1 0 1,-1 0-1,1 0 1,-1-1-1,1 1 1,-1 0 0,0 0-1,1 0 1,-1 0-1,0 0 1,0 0 0,1 0-1,-1 2 1,4 33 1782,-4-29-1140,2 49 1521,-11 110 0,-24 54-1759,29-195-612,3-66-4095,0 7 3606,1-13-486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16211,'0'-1'144,"1"-1"0,-1 0 0,1 1 0,0-1 0,0 1 0,0-1 0,0 1 0,0-1-1,0 1 1,0 0 0,0 0 0,0-1 0,1 1 0,-1 0 0,1 0 0,-1 0-1,1 0 1,-1 0 0,3 0 0,-1 0 105,1 0 0,-1 1-1,1 0 1,-1-1 0,0 1 0,1 0-1,-1 1 1,1-1 0,4 2 0,2 0 245,37 7 1605,51 3-1,-81-11-2046,-1-1 0,1-1-1,0 0 1,-1-2-1,1 1 1,28-10 0,-37 9-236,-6 2 128,0 0-1,0 0 1,0 0 0,0 0 0,0 1 0,0-1 0,0 1 0,0 0 0,0-1 0,0 1-1,0 0 1,4 0 0,-6 1 45,1-1-1,-1 1 1,0-1-1,0 1 1,0-1-1,-1 0 1,1 1-1,0-1 1,0 1-1,0-1 1,0 0-1,0 1 1,0-1-1,-1 1 1,1-1-1,0 0 1,0 1-1,0-1 1,-1 0-1,1 1 1,0-1-1,-1 1 1,1-1-16,-7 9-289</inkml:trace>
  <inkml:trace contextRef="#ctx0" brushRef="#br0" timeOffset="1">84 232 16588,'-3'22'1904,"6"-8"-984,8-4-296,14-6 1073,2-4-297,12 0-440,1-3-184,1-1-440,-2-2-312,-6 5-768,-7 1-424,-11 3 920,-2 8-240,-13 6-160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17244,'12'16'2152,"2"-3"-1304,9-6-328,4-3 1081,6-4-497,4-4-288,2-5-824,0-1-440,-3-3-464,-8 0 728,1-1-240,0 0-168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13827,'1'1'125,"-1"-1"0,1 1 0,-1 0 0,1 0 1,-1 0-1,0 0 0,1 0 0,-1 0 0,0 0 0,0 0 0,0 0 1,0 0-1,0 0 0,0 0 0,0 0 0,0 0 0,0 0 0,0 0 0,0 0 1,-1 1-1,-8 28 295,6-20 66,-4 11 427,-36 134 2422,37-127-3021,1 0 1,2 0 0,-1 47 0,4-71-272,0 1 0,0-1 1,1 1-1,-1-1 0,1 0 1,0 1-1,1-1 0,-1 0 1,1 0-1,-1 0 0,1 0 1,0 0-1,1 0 0,2 3 1,-3-5-19,0 0 1,0 0-1,1-1 1,-1 1-1,1-1 1,-1 1 0,1-1-1,-1 0 1,1 0-1,0 0 1,0-1-1,-1 1 1,1 0-1,0-1 1,0 0-1,0 0 1,0 0-1,-1 0 1,1 0 0,0 0-1,0-1 1,4-1-1,8-2 3,-1-1 0,0 0-1,0-1 1,-1-1 0,0 0-1,0 0 1,-1-2 0,0 1 0,0-2-1,15-15 1,0-3 21,-1-1-1,41-58 1,-53 64-22,0 1-1,17-42 1,-43 108 6,2 0 0,-6 60 0,15-91-295,0 0 1,0 1 0,2 14 0,-1-25 212,1 1 0,-1-1 1,1 0-1,0 1 0,0-1 1,0 0-1,0 0 0,0 0 0,1 0 1,0 0-1,-1 0 0,1 0 0,0-1 1,0 1-1,1-1 0,-1 1 1,5 3-1,18 6-311</inkml:trace>
  <inkml:trace contextRef="#ctx0" brushRef="#br0" timeOffset="1">1103 154 17884,'-13'27'2256,"2"-4"-1295,1-6-433,3-11 2016,4-4-1448,7-12-1576,3-8-2184,6-7 2368,1-3-440,1 4-321</inkml:trace>
  <inkml:trace contextRef="#ctx0" brushRef="#br0" timeOffset="2">1113 474 20212,'-4'14'1825,"4"-11"-1289,0-6-344,3-7-48,1-7 472,3-8-360,0-6-232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17356,'-2'0'148,"-1"1"0,1 0 0,-1 0 1,1-1-1,0 2 0,0-1 0,-1 0 0,1 0 1,0 1-1,0-1 0,0 1 0,1 0 1,-1 0-1,0-1 0,0 1 0,1 0 0,-3 4 1,0 0 133,-25 30 300,1 1 0,2 1 0,2 2 0,2 0 1,-26 64-1,39-81-552,2 1 0,0 0 0,1-1 1,1 2-1,2-1 0,0 1 0,2-1 0,0 1 1,2-1-1,1 1 0,9 48 0,-8-63-116,0 1-1,1-1 1,0 1 0,0-1-1,1-1 1,0 1 0,1-1-1,0 0 1,12 14-1,-13-18-25,1 0 0,-1 0 0,1 0 0,0-1 0,1 0 0,-1 0 0,1-1 0,-1 1 0,1-1 0,0-1 0,0 0 0,0 0 0,1 0 0,-1 0 0,8-1 0,34 2-347,2-5-159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19348,'-2'2'197,"1"0"-1,-1 0 0,1 1 1,0-1-1,0 0 0,0 1 1,0-1-1,0 1 1,0-1-1,1 1 0,-1 4 1,-2 32 441,3-32-343,0-1-254,-1 1-147,1-1-1,0 1 0,1 0 0,0-1 0,1 8 0,-2-13 61,0 0 0,1 0 0,-1 0 0,0 0-1,1 0 1,-1 0 0,1 0 0,-1-1 0,1 1 0,-1 0 0,1 0-1,0 0 1,-1 0 0,1-1 0,0 1 0,0 0 0,-1-1-1,1 1 1,0-1 0,0 1 0,0-1 0,0 1 0,0-1-1,0 1 1,0-1 0,0 0 0,0 0 0,0 1 0,0-1-1,0 0 1,0 0 0,0 0 0,0 0 0,0 0 0,0-1-1,0 1 1,0 0 0,0 0 0,0-1 0,1 1 0,10-6-326,0 1 0,0-1 1,-1-1-1,0 0 0,-1-1 1,0 0-1,0 0 1,0-1-1,10-13 0,-8 10 351,0 0-1,1 0 0,0 2 1,21-14-1,-33 23 79,-1 1 0,1-1-1,0 1 1,-1 0 0,1-1 0,-1 1 0,1 0 0,0-1-1,0 1 1,-1 0 0,1 0 0,0-1 0,-1 1 0,1 0-1,0 0 1,0 0 0,-1 0 0,1 0 0,0 0 0,-1 0 0,1 0-1,0 1 1,0-1 0,-1 0 0,1 0 0,1 1 0,-2 0 18,1 0 0,-1 0 1,1 0-1,-1-1 1,0 1-1,0 0 1,1 0-1,-1 0 0,0 0 1,0 0-1,0 0 1,0 0-1,0 0 1,0 0-1,0 0 0,0 0 1,-1 1-1,-2 9 562,0 0 0,-8 17-1,9-22-401,-34 107 2064,37-120-2027,2-8-228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15947,'0'11'2336,"0"-9"-2116,-1 7 411,0 1 1,1-1-1,1 1 0,0-1 0,2 13 1,-3-21-586,0 0 0,1 1 1,-1-1-1,1 0 0,0 1 1,-1-1-1,1 0 0,0 1 1,0-1-1,-1 0 0,1 0 1,0 0-1,0 0 0,0 0 1,1 0-1,-1 0 0,2 1 1,-1-1-36,0-1 0,-1 0 1,1 1-1,0-1 1,0 0-1,-1 0 0,1 0 1,0 0-1,0 0 1,-1-1-1,1 1 0,0 0 1,0-1-1,-1 1 0,1-1 1,0 0-1,-1 0 1,3-1-1,7-5-99,0 0 0,-1 0 0,0-2 0,-1 1 0,1-1 0,13-18 1,19-17-422,-42 43 494,1 1 0,-1-1 0,1 0 0,-1 1 0,1-1 0,0 1 0,-1-1 0,1 1 0,0 0 0,-1-1 0,1 1 1,0 0-1,-1-1 0,1 1 0,0 0 0,0 0 0,-1 0 0,1 0 0,0 0 0,1 0 0,-1 0 14,-1 0-1,0 1 1,1-1 0,-1 0-1,1 1 1,-1-1 0,0 0-1,1 1 1,-1-1 0,0 1-1,0-1 1,1 1 0,-1-1-1,0 1 1,0-1 0,0 1-1,1-1 1,-1 1 0,0-1-1,0 1 1,0-1 0,0 2-1,-3 39 259,2-32-220,-7 45 243,5-37-188,1 0 0,0 0 0,1 0 0,2 21 0,-2-37-65,1-1 0,0 1 0,0-1-1,0 1 1,0-1 0,1 0 0,-1 1-1,0-1 1,0 1 0,0-1 0,0 1-1,0-1 1,0 0 0,1 1 0,-1-1 0,0 1-1,0-1 1,1 0 0,-1 1 0,0-1-1,1 0 1,-1 1 0,0-1 0,1 0-1,-1 0 1,0 1 0,1-1 0,-1 0 0,0 0-1,1 0 1,-1 0 0,1 1 0,-1-1-1,0 0 1,1 0 0,-1 0 0,1 0-1,-1 0 1,1 0 0,0 0 0,14-8 146,-1-6-1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16652,'1'0'83,"-1"0"1,1 0-1,-1 0 1,1 0-1,-1 1 1,1-1-1,-1 0 0,1 0 1,-1 0-1,1 0 1,-1 1-1,1-1 1,-1 0-1,1 1 1,-1-1-1,0 0 1,1 1-1,-1-1 1,1 0-1,-1 1 1,0-1-1,1 1 1,-1-1-1,0 1 1,0-1-1,1 0 1,-1 2-1,2 17 963,-9 23 378,6-41-1294,-7 29 366,-1-1 0,-2 0 0,-1-1 1,-1 0-1,-1-1 0,-2 0 0,-1-1 0,0-1 1,-2-1-1,-23 23 0,14-25-201,28-21-287,-1-1 0,0 0-1,1 1 1,-1-1-1,0 0 1,1 1 0,-1-1-1,0 0 1,0 0 0,0 0-1,1 1 1,-1-1 0,0 0-1,0 0 1,-1 0-1,1-1-9,1 1 0,0 0 0,-1-1 0,1 1 0,0 0 0,-1-1 0,1 1 0,0-1 0,0 1 0,-1-1 0,1 1-1,0 0 1,0-1 0,0 1 0,-1-1 0,1 1 0,0-1 0,0 1 0,0-1 0,0 1 0,0-1 0,0 1-1,0-1 1,0 1 0,0-1 0,0 1 0,0-1 0,0 1 0,1-1 0,3-16-228,1 1 1,0 0-1,1 1 1,1-1-1,1 1 1,10-16-1,-3 3-165,4-8-230,1 1 1,2 0-1,1 2 0,48-54 1,-70 86 613,0-1-1,1 1 1,-1 0 0,1-1 0,-1 1 0,1 0-1,-1 0 1,1 0 0,0 0 0,0 0 0,-1 0-1,1 0 1,0 1 0,0-1 0,0 0 0,0 1 0,0 0-1,4-1 1,-5 2 20,0-1 0,0 1 0,1-1 1,-1 1-1,0-1 0,0 1 0,0 0 0,0 0 0,0 0 0,0-1 0,0 1 0,0 0 0,0 0 1,-1 0-1,1 0 0,0 0 0,-1 1 0,1-1 0,0 0 0,-1 0 0,1 2 0,2 6 116,-1 1-1,0 0 1,0 0-1,-1-1 1,0 19 0,-4 11 564,0 1 0,-14 54 0,9-58-175,2 1-1,2 0 1,-1 42 0,6-75-564,-1 1 1,0-1 0,1 0-1,0 0 1,0 1 0,0-1-1,1 0 1,1 4 0,-18-33-1602,0 0 0,-21-24 0,-24-36 1016,60 84 676,0 1 0,-1-1 0,1 1 0,0-1 0,-1 0 0,1 1 0,0-1 0,0 1 0,-1-1 0,1 0-1,0 1 1,0-1 0,0 1 0,0-1 0,0 0 0,0 1 0,0-1 0,0 0 0,0 1 0,0-1 0,0 1 0,0-1 0,1 0 0,-1 1 0,0-1 0,1 0 0,0 0 17,-1 0 0,1 1 0,0-1 0,0 1 1,0-1-1,0 0 0,0 1 0,0 0 0,0-1 0,0 1 0,0 0 1,0-1-1,0 1 0,2 0 0,8-1 312,0 1 0,20 2 0,-10 0-96,-8-2-378,1-1 1,-1 0-1,1-1 1,-1 0-1,0-1 0,0 0 1,0-1-1,19-9 1,3-8-144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21629,'-1'-1'110,"0"1"0,0-1 0,-1 1 0,1-1 0,0 1 0,0-1 0,0 1 0,0-1 0,-1 1 0,1 0 0,0 0 0,0 0 0,-1 0 0,1 0 0,0 0 0,0 0 0,-3 0 0,-22 8 67,15-3-45,0 2-1,1-1 0,0 1 1,0 1-1,0 0 0,1 0 0,0 1 1,1 0-1,-10 14 0,10-12-112,0 1-1,0 0 1,2 0-1,-1 0 0,2 1 1,-1 0-1,-6 27 1,11-32-13,0-1 1,0 0 0,1 1 0,0-1-1,0 0 1,1 1 0,1 7 0,-2-14-1,1 1 0,-1 0 0,0-1 0,1 1 0,-1-1 0,1 1 0,0-1 1,-1 1-1,1-1 0,0 1 0,0-1 0,0 0 0,0 1 0,0-1 0,0 0 0,0 0 1,0 0-1,1 0 0,-1 0 0,0 0 0,1 0 0,-1 0 0,1 0 0,-1-1 0,1 1 1,-1 0-1,1-1 0,0 1 0,-1-1 0,1 0 0,-1 0 0,1 0 0,0 0 0,-1 0 1,1 0-1,2 0 0,1-2 23,0 1 0,0-1 0,0 0 0,0-1 1,-1 1-1,1-1 0,0 0 0,-1 0 0,0 0 0,0-1 0,0 0 1,0 1-1,-1-1 0,0-1 0,4-4 0,2-3 63,-1-1 0,-1 0 0,0 0-1,7-19 1,-7 14-28,-1-2 0,-1 1-1,-1 0 1,-1-1 0,0 0 0,-1 0-1,-2 0 1,-2-37 0,1 53-112,0 0 0,0 0 0,-1 0 0,1 0 0,-1 0 0,0 1 0,0-1 0,0 0 0,-5-5 0,6 8-45,1 0 0,-1 1 0,0-1-1,1 0 1,-1 0 0,0 1 0,0-1 0,1 0 0,-1 1 0,0-1 0,0 1 0,0-1 0,0 1 0,0-1 0,0 1 0,0 0 0,1 0 0,-1-1 0,0 1 0,0 0 0,0 0 0,0 0 0,0 0 0,0 0 0,0 0 0,0 0 0,0 0 0,0 1 0,0-1 0,0 0 0,0 0 0,0 1-1,0-1 1,0 1 0,0-1 0,0 1 0,0-1 0,1 1 0,-1 0 0,0-1 0,-1 2 0,1 0-18,1 0-1,-1-1 1,0 1-1,1 0 0,-1-1 1,1 1-1,0 0 1,0 0-1,0-1 1,-1 1-1,1 0 1,1 0-1,-1 0 0,0-1 1,0 1-1,2 3 1,7 15-1003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16692,'-1'1'44,"-10"70"3083,-5 138 0,16-206-3046,0 1 0,0-1 0,0 0 0,0 1 0,1-1 1,0 0-1,0 1 0,0-1 0,2 4 0,-3-6-62,1 0 1,0 0 0,0 0-1,0 0 1,0 0-1,0-1 1,0 1 0,0 0-1,0-1 1,0 1 0,0-1-1,0 1 1,0-1-1,0 1 1,0-1 0,1 0-1,-1 1 1,0-1 0,0 0-1,0 0 1,1 0-1,-1 0 1,0 0 0,0 0-1,1 0 1,0-1 0,38-8 63,-31 6-74,1 1 0,0 0-1,16-1 1,-23 2-13,0 2 0,0-1 0,0 0 0,-1 0 0,1 1-1,0 0 1,0-1 0,-1 1 0,1 0 0,0 0 0,-1 1-1,1-1 1,-1 1 0,1-1 0,-1 1 0,0 0 0,3 2 0,-4-3-1,0 0 1,0 0 0,0 0 0,0 0 0,0 0 0,0 0 0,-1 1 0,1-1 0,0 0 0,-1 1 0,1-1 0,-1 0 0,1 1 0,-1-1 0,0 1 0,0-1-1,0 0 1,1 1 0,-1-1 0,0 1 0,-1 2 0,0-2 9,1 0 0,-1 1 1,0-1-1,0 0 0,-1 1 0,1-1 0,0 0 1,-1 0-1,1 0 0,-1 0 0,-3 2 0,-2 3 84,-1-1 0,0 0 0,-1-1-1,0 1 1,-9 3 0,2-2 133,-1 0 0,1-1-1,-1-1 1,0 0 0,-1-2 0,1 0 0,0-1 0,-1 0-1,0-1 1,1-2 0,-29-2 0,43 2-233,0 0-1,0 0 1,0 0-1,0 0 1,0 0 0,0 0-1,0-1 1,0 1 0,1-1-1,-1 0 1,-3-3 0,5 4-33,1 1 1,-1-1-1,1 1 1,0-1-1,-1 0 0,1 1 1,-1-1-1,1 0 1,0 0-1,0 1 1,-1-1-1,1 0 1,0 0-1,0 1 1,0-1-1,0 0 1,0 0-1,0 1 1,0-1-1,0-1 1,1 1-66,-1-1 1,1 1-1,-1 0 1,1-1-1,0 1 1,0 0-1,0 0 1,0-1-1,0 1 1,0 0-1,0 0 1,0 0-1,0 0 1,2-1-1,4-2-134,0-1 1,0 1-1,0 1 0,9-4 0,15-1-546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17284,'11'24'1037,"-1"0"1,0 1 0,-2 1 0,-1-1-1,-1 1 1,4 50 0,-8-50-845,-2 0 1,-1 0-1,-1 1 0,-1-1 1,-1 0-1,-1-1 0,-1 1 1,-2-1-1,-1 0 1,0-1-1,-18 32 0,9-25-366,0 0-1,-2-1 0,-1-1 0,-2-1 0,-38 38 1,57-62 140,-1-1 1,1 1 0,0-1-1,-1 1 1,1-1 0,-1-1-1,0 1 1,0-1 0,0 0 0,-1 0-1,1 0 1,0 0 0,-7 0-1,-18-5-319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68 17068,'0'-15'2090,"0"15"-2055,0-1-1,0 1 1,0 0-1,0 0 1,0 0-1,0 0 1,0 0 0,0 0-1,0 0 1,0 0-1,0 0 1,0 0-1,0 0 1,0-1 0,0 1-1,0 0 1,0 0-1,0 0 1,0 0-1,0 0 1,0 0 0,0 0-1,0 0 1,0 0-1,0 0 1,0 0-1,0 0 1,0 0-1,0 0 1,0-1 0,-1 1-1,1 0 1,0 0-1,0 0 1,0 0-1,0 0 1,0 0 0,0 0-1,0 0 1,0 0-1,0 0 1,0 0-1,0 0 1,-1 0 0,1 0-1,0 0 1,0 0-1,0 0 1,0 0-1,0 0 1,0 0-1,0 0 1,0 0 0,0 0-1,0 0 1,0 1-1,0-1 1,-1 0-1,1 0 1,0 0 0,0 0-1,-1 2 257,0 0 0,0 0 0,0 0-1,0 0 1,0 0 0,0 0 0,1 1 0,-1 3-1,-7 47 308,3 0 0,1 0-1,4 1 1,1-1 0,10 61 0,-10-108-663,-1-4 14,0 1-1,0-1 0,0 0 0,1 0 0,-1 1 0,1-1 0,-1 0 1,1 0-1,0 0 0,-1 0 0,1 0 0,1 0 0,-1 0 0,0 0 1,0 0-1,1 0 0,1 2 0,-2-4-8,-1 0 1,1 0-1,-1-1 0,0 1 0,1 0 1,-1 0-1,1 0 0,-1 0 1,1-1-1,-1 1 0,0 0 0,1-1 1,-1 1-1,1 0 0,-1 0 1,0-1-1,1 1 0,-1-1 0,0 1 1,0 0-1,1-1 0,-1 1 1,0-1-1,0 1 0,0-1 0,1 1 1,-1 0-1,0-1 0,0 1 1,0-1-1,0 0 0,5-20-1205,-4 19 1068,4-36-1778,-1 0 0,-2-52 0,1-8 512,-1 72 1451,-2 13 382,1 0 0,0 0-1,1 1 1,0-1 0,1 1 0,0-1-1,8-17 1,-9 27-97,0 0 0,0 0-1,0 1 1,1-1 0,-1 1 0,1-1-1,0 1 1,0 0 0,0 0 0,0 0-1,0 1 1,0-1 0,0 1 0,0 0 0,1-1-1,-1 1 1,6 0 0,8-2 510,1 0 0,23 1 0,-13 1-495,108-10-2373,-130 12 1097,-16 0 323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15331,'7'22'2281,"5"-4"-1201,11-10-304,8-2 1553,11-3-809,4-2-232,1-1-408,-1-1-247,-6-1-537,-4 2-352,-11 5-969,-9 5-647,-16 4 1456,-4 2-344,-19 2-281</inkml:trace>
  <inkml:trace contextRef="#ctx0" brushRef="#br0" timeOffset="1">0 320 13619,'13'9'2320,"5"-1"-1135,3-5-465,5-1 1944,7-1-1351,3-1-233,0-1-744,1-2-416,-4 0-736,-5-1 696,3 1-216,-4-3-152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17724,'-1'23'1313,"-1"-1"1,-9 37-1,0 5-19,8-44-1031,-10 108 779,12-106-884,1 0 1,0 0-1,8 39 0,-8-59-143,1 1-1,-1 0 1,1-1-1,0 0 1,0 1-1,0-1 1,0 1-1,0-1 1,0 0-1,1 0 1,-1 0 0,1 0-1,0 0 1,0 0-1,-1 0 1,1 0-1,0 0 1,0-1-1,1 1 1,-1-1 0,0 0-1,4 2 1,-3-2-2,1 0 0,0-1 0,0 1 0,0-1 0,0 0 0,0 1 0,0-2 0,0 1 0,0 0-1,0-1 1,0 0 0,0 0 0,-1 0 0,5-2 0,5-3 5,1-1-1,-1 0 1,-1-1-1,1 0 1,-2-1-1,1 0 1,-1-1-1,13-15 1,2-4 32,41-63 0,-53 71-40,-1-1-1,-1 0 1,-1-1 0,-1 0 0,10-34-1,-20 57-9,0 0 0,0 0 0,0 0 0,0 0-1,0 0 1,0 0 0,0 0 0,0 0 0,0 0-1,0 0 1,0 0 0,0 0 0,0 0 0,0 0-1,-1 0 1,1 0 0,0 0 0,0 0 0,0 0-1,0 0 1,0 0 0,0 0 0,0 0 0,0 0-1,0 0 1,0 0 0,0 0 0,0 0 0,0 0-1,0 0 1,0-1 0,0 1 0,0 0 0,0 0-1,-5 9-5,-7 15-5,-34 130-152,41-126-76,0 0 0,2 0 0,-1 48 1,4-71 209,1 0 1,-1 0 0,1 0 0,0 0-1,2 7 1,-1-8-3,-1-1 0,1 1 1,1-1-1,-1 0 0,0 0 0,4 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14915,'3'23'1448,"0"1"0,-1 0 1,-3 35-1,0-35-1013,2-1 0,0 0 1,6 38-1,-7-60-460,1 1 0,-1-1 0,0 0 0,1 1 0,-1-1 1,1 1-1,-1-1 0,1 0 0,0 0 0,-1 1 0,1-1 0,0 0 0,0 0 1,0 0-1,0 0 0,0 0 0,0 0 0,0 0 0,2 1 0,-2-2-37,0 1 0,1-1 0,-1 0 0,0 0 0,0 0 0,0 0 0,1 0 0,-1 0 0,0 0 0,0 0 0,0 0 0,1 0 0,-1-1 0,0 1 0,0-1-1,0 1 1,0-1 0,2 0 0,4-4-66,0 1-1,0-2 0,-1 1 1,1-1-1,6-8 0,70-90-2618,-4 6-1667,-79 97 4393,1 0 0,-1 1-1,1-1 1,-1 1 0,0-1 0,1 1 0,0-1 0,-1 1 0,1-1 0,-1 1 0,1-1 0,-1 1 0,1 0 0,0-1-1,-1 1 1,1 0 0,0-1 0,-1 1 0,1 0 0,0 0 0,1 0 0,-2 0 49,1 1 0,-1-1 0,0 0 1,1 1-1,-1-1 0,0 1 0,0 0 0,1-1 0,-1 1 0,0-1 1,0 1-1,0-1 0,0 1 0,0-1 0,0 1 0,0 0 1,0-1-1,0 1 0,0-1 0,0 1 0,0 0 0,-9 43 2355,7-38-1961,-17 65 2424,7-29-1756,2-1-1,-5 47 1,14-76-974,3-6-77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28 9378,'-16'3'791,"0"0"0,0 0 0,0-2-1,0 0 1,0-1 0,-28-3 0,43 3-722,0 0-1,0 0 1,1 0 0,-1 0-1,0 0 1,0 0 0,0-1-1,0 1 1,1 0 0,-1 0 0,0-1-1,0 1 1,1 0 0,-1-1-1,0 1 1,1-1 0,-1 1-1,0-1 1,1 1 0,-1-1-1,1 0 1,-1 1 0,0-1 0,1 0-1,0 1 1,-1-1 0,1 0-1,-1 1 1,1-2 0,0 1-3,1 0 0,-1 0 0,1 0 1,0 0-1,-1 0 0,1 1 0,0-1 0,0 0 1,0 0-1,0 1 0,-1-1 0,1 0 1,0 1-1,0-1 0,0 1 0,0 0 0,0-1 1,0 1-1,1 0 0,-1-1 0,0 1 1,0 0-1,1 0 0,18-3 171,-1 0 1,1 2-1,0 0 1,25 2-1,82 15-49,-80-9-117,517 30 39,0-48 170,-496 7-197,-27 0 40,0 3 0,48 4 0,-86-2-102,0 0-1,0-1 0,0 1 1,0 0-1,0 1 0,0-1 1,0 0-1,-1 1 0,5 2 0,-7-4-21,0 1-1,1-1 1,-1 0-1,1 1 0,-1-1 1,0 0-1,1 1 0,-1-1 1,0 1-1,1-1 0,-1 1 1,0-1-1,0 1 1,0-1-1,1 0 0,-1 1 1,0 0-1,0-1 0,0 1 1,0-1-1,0 1 0,0-1 1,0 1-1,0 0-28,-1 0-1,1 0 1,-1 0 0,1-1-1,-1 1 1,0 0-1,1-1 1,-1 1 0,0 0-1,1-1 1,-1 1-1,0-1 1,0 1 0,1-1-1,-1 0 1,0 1 0,0-1-1,0 0 1,-1 1-1,1-1 1,0 0-1,1 1 1,-1-1-1,0 0 1,0 0-1,0 0 1,0 0-1,0 0 1,0 0-1,0-1 1,0 1-1,0 0 1,0 0-1,0-1 1,0 1-1,0 0 1,0-1-1,0 1 1,0-1-1,0 1 1,1-1 0,-1 0-1,0 1 1,0-1-1,1 0 1,-1 0-1,0 1 1,1-1-1,-1 0 1,1 0-1,-1 0 1,1 0-1,0 0 1,-1 0-1,1 1 1,-1-3-1,-5-22-325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0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11650,'-11'1'1224,"11"1"275,18 5 882,-7-4-2302,16 7 161,1-2-1,0 0 1,0-3 0,0 0 0,1-1 0,0-2-1,0-1 1,0-1 0,46-7 0,-37 2-103,518-50 2504,-385 49-2212,199 19 1,-327-10-376,-1-1 0,1-2 1,65-9-1,-112 10-279,0-1 0,0 0 0,0 0 0,-1 0 0,1 0-1,0-1 1,0 1 0,0-1 0,0 0 0,0-1 0,0 1 0,-6-3 0,0-7-338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0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11739,'7'0'536,"-1"-1"0,0 0 0,0 0 0,10-4 0,8-1 199,40-4 901,126-4 1,67 18-417,45 0-904,131-29-291,94-3-25,-481 28-13,-65 10 25,-22 2 12,0-2 0,-45 4 0,-87 2 1,62-6 38,-437 58 52,511-59-1072,65-11-1715,6-3 2057,9-2-144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12467,'5'-12'1266,"7"-4"5214,-13 31-5144,-19 132 739,-7 78-1642,27-219-421,0 1-1,0 0 1,1-1 0,-1 1-1,4 12 1,-4-18-10,1 0 1,-1 0-1,1 0 0,-1 0 0,0 0 1,1 0-1,0 0 0,-1 0 1,1 0-1,0 0 0,-1 0 1,1 0-1,0-1 0,0 1 0,0 0 1,0 0-1,0-1 0,0 1 1,0-1-1,0 1 0,0-1 1,0 1-1,0-1 0,0 0 0,0 1 1,0-1-1,0 0 0,0 0 1,0 0-1,1 0 0,-1 0 0,0 0 1,0 0-1,0 0 0,0 0 1,0 0-1,0-1 0,1 1 1,-1 0-1,1-2 0,5-1 8,0 0-1,-1-1 1,0 0-1,0 0 1,0-1 0,0 0-1,-1 0 1,0 0-1,8-10 1,3-6 40,19-31 0,-17 23 49,-2-1 0,-1-1-1,-1-1 1,-2 0 0,-1 0-1,12-61 1,-23 78 41,-5 20-11,-9 24-18,1 8-64,-8 43 0,18-64-68,0 1-1,1 0 0,1-1 0,1 1 0,1 23 0,0-38-86,-1 1 0,0-1 0,1 1 0,-1-1 0,1 1 0,0-1 0,0 0 0,0 1 0,0-1 0,0 0 0,0 0-1,1 0 1,-1 0 0,1 0 0,0 0 0,-1 0 0,1 0 0,0-1 0,0 1 0,0-1 0,0 1 0,0-1 0,0 0 0,1 0 0,-1 1 0,0-2 0,1 1 0,-1 0 0,5 0 0,8 2-497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20028,'0'0'66,"1"0"0,-1 0 0,1 0 0,0 0 0,-1 0 0,1 1 0,-1-1 0,1 0 0,-1 0 0,0 1 0,1-1 0,-1 0 0,1 1 0,-1-1 0,1 0 0,-1 1 0,0-1 0,1 1 0,-1-1 0,0 1 0,1-1 0,-1 1 0,0-1 0,0 1 0,0-1 0,1 1 0,-1-1 0,0 1-1,0-1 1,0 1 0,0-1 0,0 1 0,0-1 0,0 1 0,0 0 0,0-1 0,0 2 0,-5 29 223,2-16 327,1 12-374,0 0 1,2-1-1,5 43 1,-3-56-228,0 1 1,1-1 0,1 0 0,0 0 0,0 0-1,1 0 1,1-1 0,13 22 0,-18-32 4,1 1 0,0-1-1,0 1 1,0-1 0,0 0 0,0 0 0,1 0 0,-1 0 0,1 0-1,-1-1 1,1 1 0,0-1 0,0 1 0,-1-1 0,1 0 0,0 0-1,0 0 1,0-1 0,0 1 0,0-1 0,0 1 0,1-1-1,-1 0 1,0-1 0,0 1 0,0 0 0,0-1 0,0 1 0,0-1-1,0 0 1,0 0 0,0 0 0,-1-1 0,1 1 0,0-1-1,-1 1 1,1-1 0,-1 0 0,1 0 0,-1 0 0,0 0 0,2-3-1,4-6 73,0-1-1,-1 0 0,-1 0 0,0 0 0,-1 0 0,0-1 0,-1 0 0,0 0 0,2-16 0,-1-6 106,0 0 0,-2-48 0,-3 76-182,0 0-1,0 0 1,-1 0 0,0 0-1,-2-9 1,3 53-99,1-30 71,1 1 1,-1-1-1,1 0 0,0 0 0,1 0 1,0-1-1,0 1 0,0 0 0,1-1 0,0 0 1,0 0-1,1 0 0,-1-1 0,1 1 1,0-1-1,9 7 0,-7-8 7,-1-1 0,0 1 0,1-1 0,0 0 0,0-1 0,0 0 0,0 0 0,0 0 0,0-1-1,1 0 1,-1 0 0,0-1 0,1 0 0,-1-1 0,0 1 0,12-3 0,1-2-1,0 0 0,0-2 1,-1 0-1,0-1 0,0-1 0,-1-1 1,0 0-1,26-21 0,-27 18-3,0-2 0,-1 0-1,0-1 1,-1 0 0,-1-1 0,-1-1 0,22-36-1,-32 49 6,-1-1 0,0 1 0,0 0 0,0 0 0,-1-1 0,1 1 0,-1-1 0,-1 0 0,1-10 0,-1 15 3,0 0 1,0 0-1,0-1 0,-1 1 1,1 0-1,0 0 1,-1 0-1,1 0 0,-1 0 1,1 0-1,-1 0 1,1 0-1,-1 0 0,0 0 1,1 0-1,-1 0 1,0 0-1,0 0 0,0 1 1,-1-2-1,0 1 2,0 0 0,0 1-1,-1-1 1,1 1 0,0 0 0,0-1 0,0 1-1,0 0 1,0 0 0,0 1 0,-1-1-1,1 0 1,0 1 0,0-1 0,-3 2-1,-8 3 8,-1 0 0,2 1 0,-1 0 0,1 1 0,0 0 0,0 1 0,-12 11-1,7-4 14,1 1 0,1 0 0,-26 34 0,36-42-15,-1-1 0,2 1 0,-1 1 0,1-1 0,0 1 0,1-1 0,0 1 0,1 0 0,-1 0 0,0 12 0,3-17-7,0 0 0,0 0 0,0 0-1,1 0 1,-1 0 0,1 0-1,0 0 1,1 0 0,-1 0 0,0 0-1,1 0 1,0-1 0,0 1-1,0 0 1,0-1 0,1 0 0,0 0-1,-1 0 1,1 0 0,0 0-1,0 0 1,0-1 0,1 1 0,-1-1-1,8 4 1,-5-3-19,1 0 0,0 0 0,1 0 0,-1-1 0,0 0 0,1 0 0,-1-1-1,1 0 1,0 0 0,-1-1 0,15-1 0,-10 0-18,0-2 0,0 1 0,0-2 0,-1 1 0,1-1 0,18-11-1,-4 0-42,0-1-1,-2-2 1,0 0-1,-1-2 1,24-24-1,-31 24 36,-13 17 41,-1-1 0,1 1 0,0-1 0,0 1 0,0 0 0,1 0 0,-1 1 0,0-1 0,1 1 0,0-1 0,0 1 0,7-3 0,-10 5 6,0 0 1,0 0-1,-1 0 0,1 0 1,0 0-1,-1 0 0,1 0 1,0 1-1,0-1 1,-1 0-1,1 0 0,0 1 1,-1-1-1,1 0 0,0 1 1,-1-1-1,1 1 0,-1-1 1,1 1-1,-1-1 0,1 1 1,-1-1-1,1 1 0,-1 0 1,1-1-1,-1 1 0,0 0 1,1-1-1,-1 1 0,0 0 1,0-1-1,1 1 0,-1 0 1,0 0-1,0 1 0,4 33 12,-4-27-12,0-4-10,0 0-1,0 0 0,1 0 1,-1 0-1,1 0 1,0 0-1,0 0 1,1-1-1,-1 1 0,1 0 1,0-1-1,0 1 1,0-1-1,0 0 1,0 1-1,1-1 1,-1 0-1,1 0 0,0-1 1,0 1-1,0-1 1,1 1-1,-1-1 1,0 0-1,1 0 1,-1 0-1,1-1 0,0 1 1,0-1-1,-1 0 1,1 0-1,0 0 1,0-1-1,0 1 0,0-1 1,7-1-1,10 0-238,1-1-1,-1-2 1,-1 0 0,1-1-1,-1-1 1,1-1-1,22-12 1,-9 5-386,37-9 1,-69 22 615,1 1 0,-1-1 1,0 0-1,1 1 1,-1 0-1,0-1 0,1 1 1,-1 0-1,0 0 1,1 0-1,-1 1 0,1-1 1,-1 1-1,0-1 1,3 2-1,-4-1 49,1 0-1,-1 0 1,0 1 0,0-1-1,0 0 1,0 1 0,0-1-1,-1 1 1,1-1 0,0 1-1,-1-1 1,1 1 0,-1 0-1,1-1 1,-1 1 0,0 0-1,1-1 1,-1 1 0,0 0-1,-1 1 1,1 27 494,-1-25-382,0-1-1,1 1 1,0 0 0,0 0-1,1 0 1,-1-1 0,1 1 0,2 8-1,-2-12-109,-1 0 0,1 0 0,-1 0-1,1 0 1,0 0 0,0-1-1,-1 1 1,1 0 0,0 0 0,0 0-1,0-1 1,0 1 0,0-1 0,0 1-1,0 0 1,0-1 0,1 1-1,1 0 8,0-1-1,0 0 0,-1 1 0,1-1 0,0 0 0,0 0 0,0 0 0,-1-1 0,6 0 0,25-8-64,-1-2-1,0 0 1,37-21-1,-23 11-209,-7 4 7,-18 6 29,0 1 1,0 2 0,1 0-1,1 1 1,-1 1 0,28-4-1,-48 10 203,0 0-1,0 0 1,0 0-1,1 0 1,-1 0 0,0 0-1,0 0 1,0 0-1,-1 1 1,1-1-1,0 1 1,0-1 0,0 1-1,0 0 1,0 0-1,0 0 1,-1 0-1,1 0 1,0 0-1,-1 1 1,1-1 0,-1 0-1,0 1 1,1-1-1,-1 1 1,0 0-1,0-1 1,0 1-1,0 0 1,0 0 0,0 0-1,0-1 1,-1 1-1,1 0 1,-1 0-1,1 2 1,0 7 188,-1 0 0,0 0 0,0 0 1,-1 0-1,-4 16 0,2-1 197,2-22-317,0 0-20,0 1 1,1-1-1,-1 0 0,1 0 1,0 0-1,0 0 1,0 1-1,1-1 1,0 0-1,0 0 0,0 0 1,0 0-1,0 0 1,1 0-1,2 4 0,-4-8-68,1 1 0,0-1 0,-1 1 0,1-1 0,0 0-1,0 1 1,0-1 0,-1 0 0,1 1 0,0-1 0,0 0-1,0 0 1,-1 0 0,1 0 0,0 0 0,0 0-1,0 0 1,0 0 0,-1 0 0,1-1 0,0 1 0,0 0-1,0 0 1,-1-1 0,1 1 0,0 0 0,0-1 0,-1 1-1,1-1 1,0 1 0,-1-1 0,1 1 0,0-2 0,27-23-40,-25 21-7,24-26-180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15995,'5'1'4048,"-9"-5"-1529,2 3-2370,1 0 0,-1 0 0,1 0 0,-1 1 0,0-1-1,0 0 1,1 1 0,-1-1 0,0 1 0,-3-1 0,0 2-50,1-1 0,-1 1 0,0 1 0,0-1 0,0 1 0,1 0 0,-1 0 0,1 0 0,0 0 0,-1 1-1,-4 4 1,-42 36 187,42-34-263,4-5-22,1 0 1,-1 0-1,1 1 0,0-1 1,0 1-1,0 0 0,0 1 1,-4 8-1,8-13-2,0-1 0,0 1-1,0-1 1,0 0 0,0 1-1,0-1 1,0 0 0,0 1-1,0-1 1,0 1 0,0-1-1,0 0 1,0 1 0,0-1 0,0 0-1,0 1 1,0-1 0,0 0-1,0 1 1,1-1 0,-1 1-1,0-1 1,0 0 0,0 0-1,1 1 1,-1-1 0,0 0 0,0 1-1,1-1 1,-1 0 0,1 1-1,14 2-33,29-7-28,-28 2 26,2 2-8,2-1-31,38 3-1,-54-2 66,-1 0-1,1 1 1,0 0 0,0-1-1,0 2 1,-1-1-1,1 0 1,0 1-1,-1-1 1,0 1-1,1 0 1,-1 0-1,0 1 1,0-1 0,0 1-1,3 3 1,-5-5 13,-1-1 0,1 1 0,-1 0 1,0-1-1,0 1 0,1 0 0,-1-1 1,0 1-1,0 0 0,0-1 0,0 1 0,0 0 1,0 0-1,0-1 0,0 1 0,0 0 1,0 0-1,0-1 0,0 1 0,0 0 0,-1 0 1,1-1-1,0 1 0,0 0 0,-1-1 1,1 1-1,-1 0 0,1-1 0,-1 1 0,1-1 1,-1 1-1,1-1 0,-1 1 0,1-1 1,-1 1-1,1-1 0,-1 1 0,0-1 1,0 1-1,-29 13 216,30-14-216,-15 4 134,1 0 0,-1-1 0,0-1-1,1 0 1,-1-1 0,-26-1 0,39 0-182,1 0 0,-1 0 1,0-1-1,1 1 0,-1 0 0,1 0 0,0-1 0,-1 1 1,1-1-1,-1 0 0,1 1 0,0-1 0,-1 0 1,-1-1-1,3 2 23,0-1 0,0 1 0,0 0 1,-1 0-1,1 0 0,0-1 0,0 1 0,0 0 1,0 0-1,0-1 0,0 1 0,0 0 1,0 0-1,0-1 0,0 1 0,0 0 0,0 0 1,0-1-1,0 1 0,0 0 0,0 0 0,0-1 1,0 1-1,0 0 0,0 0 0,0-1 1,0 1-1,0 0 0,1 0 0,-1-1 0,13-8-101,8 3-216,4 1-116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17 19220,'0'-1'93,"0"0"-1,0 1 1,-1-1-1,1 0 1,0 0 0,0 1-1,-1-1 1,1 0-1,0 0 1,-1 1 0,1-1-1,-1 0 1,1 1-1,-1-1 1,1 1-1,-1-1 1,1 1 0,-1-1-1,0 1 1,1-1-1,-1 1 1,0-1 0,1 1-1,-1 0 1,0-1-1,1 1 1,-1 0-1,0 0 1,0 0 0,1-1-1,-1 1 1,0 0-1,0 0 1,0 0 0,1 0-1,-1 0 1,-1 1-1,-1-1 102,-1 0-1,1 0 0,0 1 0,0 0 0,-1-1 1,1 1-1,0 1 0,-4 0 0,-1 4-51,0-1 1,0 1-1,0 0 0,1 1 0,-1 0 0,2 0 1,-9 11-1,10-12-119,1 0 0,0 0 0,1 1 0,-1-1 1,1 1-1,0 0 0,1 0 0,0 0 0,0 0 0,-2 12 1,4-17-18,0 0 0,0 0 0,0-1 0,0 1 0,0 0 0,0-1 0,0 1 0,1 0 1,-1-1-1,1 1 0,-1 0 0,1-1 0,0 1 0,-1-1 0,3 3 0,-3-3-2,1 0-1,0-1 0,0 1 0,-1 0 0,1-1 0,0 1 0,0-1 0,0 0 1,0 1-1,0-1 0,-1 0 0,1 1 0,0-1 0,0 0 0,0 0 0,0 0 1,0 0-1,0 0 0,0 0 0,1 0 0,2-1 0,0 0 0,0 0 0,-1 0 0,1 0 0,-1-1 0,1 1-1,-1-1 1,0 0 0,0 0 0,1-1 0,-1 1 0,3-4 0,1-3 6,0 0 0,-1-1 0,5-10 0,-1 0-13,-9 18-26,-4 6-27,0 1 54,0 0 1,0 1-1,0 0 0,0-1 1,1 1-1,-1 6 0,2-10 10,1 1-1,0-1 1,0 1 0,0-1 0,0 0-1,0 1 1,1-1 0,-1 0-1,1 1 1,0-1 0,-1 0-1,1 0 1,0 1 0,0-1-1,1 0 1,-1 0 0,0 0 0,3 3-1,-3-4 95,-2-4-582,-1-1 122,0 1 0,1 0 0,-1-1 0,1 1 0,0-1 1,-1-6-1,2-4-188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 13587,'0'-1'53,"0"1"1,0 0-1,0 0 0,0 0 1,0 0-1,0 0 0,0 0 1,0 0-1,0 0 1,1 0-1,-1 0 0,0 0 1,0-1-1,0 1 0,0 0 1,0 0-1,0 0 0,0 0 1,0 0-1,1 0 1,-1 0-1,0 0 0,0 0 1,0 0-1,0 0 0,0 0 1,0 0-1,1 0 0,-1 0 1,0 0-1,0 0 1,0 0-1,0 0 0,0 0 1,0 1-1,0-1 0,0 0 1,1 0-1,-1 0 0,0 0 1,0 0-1,0 0 0,0 0 1,0 0-1,0 0 1,0 0-1,0 0 0,0 1 1,0-1-1,0 0 0,0 0 1,1 0-1,-1 0 0,0 0 1,0 0-1,0 0 1,0 1-1,0-1 0,0 0 1,0 0-1,0 0 0,0 0 1,0 0-1,0 0 0,0 1 1,0-1-1,0 0 1,-1 0-1,-2 15 2170,-10 17-215,13-32-2002,-47 113 1910,-62 128-1417,98-224-544,6-13-215,5-11-311,109-294-5863,-86 244 6121,-17 42 377,19-40 1320,-23 54-266,-1 6-617,-6 35 913,-12 53 0,-1-3-873,13-56-390,-1-5-17,2 0-1,2 1 0,0-1 0,3 33 1,-1-60-126,1 0-1,-1 0 1,0-1 0,1 1 0,0 0 0,-1 0-1,1 0 1,0 0 0,0-1 0,0 1 0,0 0-1,0-1 1,0 1 0,1-1 0,-1 0 0,2 3-1,-2-4-11,-1 0 0,0 0 0,1 0 0,-1 1-1,0-1 1,1 0 0,-1 0 0,0 0 0,1 0-1,-1 0 1,0 0 0,1 0 0,-1 0 0,0 0-1,1 0 1,-1 0 0,0 0 0,1 0 0,-1 0-1,0 0 1,1 0 0,-1 0 0,0 0-1,1 0 1,-1-1 0,0 1 0,1 0 0,-1 0-1,0 0 1,1-1 0,0 0-30,0 0 0,-1-1 0,1 1 0,0 0 0,-1 0 0,1-1 1,-1 1-1,1-1 0,-1 1 0,0 0 0,0-1 0,1-2 0,-1 0-124,0 0-1,0 0 1,0 0 0,-1 0-1,1 0 1,-1 0 0,0 0-1,0 0 1,0 0 0,-1 0-1,-2-4 1,-2-3-450,0 1 1,-12-14-1,-9-16 666,26 40 37,1-1 0,0 0 0,-1 1 0,1-1 0,0 0-1,-1 1 1,1-1 0,0 0 0,0 0 0,0 1 0,0-1 0,0 0 0,0 0 0,0 1-1,0-1 1,0 0 0,0 0 0,0 1 0,0-1 0,0 0 0,1 0 0,-1 1-1,0-1 1,1 0 0,-1 1 0,0-1 0,1 1 0,0-2 0,1 0 43,-1 1 1,1 0-1,0-1 1,0 1 0,0 0-1,0 0 1,0 0-1,0 0 1,4-1 0,5 0 133,0-1 1,21-1 0,-3 6-530,-24-1 197,0-1 0,0 0 0,0 0 1,0 0-1,9-1 0,-3-5-91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14371,'2'-1'2086,"-1"6"-620,1 13 108,-3 21-319,-6 67 330,-4 43-609,8-68-3263,0-122 460,-1 0 1,-3 0 0,-20-73-1,-3-11 3873,30 125-1958,0-1-1,0 1 0,0-1 1,0 1-1,0-1 1,0 1-1,0-1 1,0 1-1,1-1 1,-1 1-1,0-1 1,0 1-1,0-1 1,1 1-1,-1 0 1,0-1-1,0 1 1,1-1-1,-1 1 1,0 0-1,1-1 1,-1 1-1,0 0 1,1-1-1,-1 1 1,1 0-1,-1 0 1,1-1-1,-1 1 1,0 0-1,1 0 1,-1 0-1,1 0 0,-1 0 1,1-1-1,-1 1 1,1 0-1,-1 0 1,1 0-1,0 1 1,25 0 1808,-22-1-1464,111 2 2331,-72-2-4222,-45-1 733,-7 0 232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16011,'8'11'1945,"10"-3"-945,2-7-360,4-1 1001,5-1-281,-1-1-488,1-1-448,-2 3-1128,-1-1 1768,-9-2-1096,1 0-88,-7-4-56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53 14403,'-11'37'1433,"2"0"0,1 0 0,2 0-1,-1 70 1,7-106-1395,-1 0-1,1 0 0,0 0 1,1 0-1,-1 1 1,0-1-1,0 0 0,0 0 1,1 0-1,-1 0 1,0 0-1,1 0 0,-1 0 1,1 0-1,-1 0 1,1 0-1,0 0 0,0 1 1,0-2-16,-1 0 0,1 0 0,0 0 1,-1 0-1,1 1 0,-1-1 0,1 0 0,-1 0 1,1 0-1,-1 0 0,1-1 0,-1 1 1,1 0-1,0 0 0,-1 0 0,1 0 0,-1 0 1,1-1-1,-1 1 0,1 0 0,-1 0 1,0-1-1,1 1 0,0-1 0,3-2 55,-1 0 0,0-1-1,0 1 1,0-1 0,0 1 0,4-9-1,2-6 50,-1-1 0,-1 0 0,0-1 0,-2 0 0,0 0-1,-1 0 1,1-31 0,-7 34-80,2 17-46,0 0 1,0-1-1,0 1 1,0 0-1,-1 0 0,1 0 1,0 0-1,0 0 1,0 0-1,-1 0 1,1 0-1,0 0 1,0 0-1,0 0 1,0 1-1,-1-1 0,1 0 1,0 0-1,0 0 1,0 0-1,0 0 1,-1 0-1,1 0 1,0 0-1,0 0 1,0 1-1,0-1 0,0 0 1,-1 0-1,1 0 1,0 0-1,0 0 1,0 1-1,0-1 1,0 0-1,0 0 1,0 0-1,0 0 1,0 1-1,0-1 0,0 0 1,-12 32-2,10-25 10,1-1-1,-1 1 1,2 0-1,-1 0 1,1 0-1,0 0 0,2 11 1,-2-17-5,0 1 1,1 0-1,-1 0 1,1 0-1,0 0 1,0-1-1,0 1 1,0 0-1,0 0 1,0-1-1,0 1 1,0-1-1,0 1 0,1-1 1,-1 0-1,1 1 1,-1-1-1,1 0 1,-1 0-1,1 0 1,0 0-1,0 0 1,-1-1-1,1 1 1,0 0-1,0-1 1,0 1-1,0-1 1,0 0-1,-1 0 0,4 1 1,5-2 6,0 1 0,0-2 1,0 1-1,0-1 0,-1-1 0,1 0 1,0 0-1,-1-1 0,0 0 0,0 0 1,0-1-1,14-10 0,-6 2-3,-1 1 0,0-2 0,-2 0 0,1-1-1,15-20 1,-22 24 3,-1 0 0,9-16-1,-14 21 6,-7 9-1,-7 8 1,3 1-13,1 1 0,0 0 0,1 0 0,0 1 1,1-1-1,1 1 0,0 1 0,1-1 0,1 1 0,0 0 0,-1 17 0,4-29-3,-1-1-1,1 0 1,0 0-1,0 0 1,0 0-1,0 1 1,1-1-1,-1 0 0,0 0 1,1 0-1,0 0 1,-1 0-1,1 0 1,0 0-1,0 0 1,0 0-1,0 0 1,1 0-1,-1 0 0,0-1 1,1 1-1,0 0 1,-1-1-1,1 0 1,0 1-1,1 0 1,0-1 1,-1-1 0,0 1 0,0-1 0,1 0 0,-1 1 0,1-1 0,-1-1 0,0 1 0,1 0 0,-1 0 0,0-1 0,0 0 0,1 1 1,-1-1-1,0 0 0,0 0 0,0 0 0,0 0 0,0 0 0,0-1 0,0 1 0,0-1 0,0 1 0,2-3 0,8-9 60,0 1 0,-1-2 0,-1 0 0,0 0 0,0-1 0,10-22-1,-9 12 150,0 0 0,-2-1 0,9-37 0,-38 128-37,19-58-179,-2 9 14,1 1 0,-1 20 0,3-33-14,0-1 0,0 0 1,0 1-1,0-1 0,1 0 1,-1 0-1,1 1 0,0-1 1,0 0-1,0 0 0,0 0 0,1 0 1,-1 0-1,1 0 0,0-1 1,0 1-1,0 0 0,4 3 1,-5-5-82,1 0 1,-1 0-1,1 0 1,-1-1-1,1 1 1,0 0-1,-1-1 1,1 1-1,0-1 1,-1 0-1,1 1 1,0-1-1,0 0 1,0 0-1,-1 0 1,1 0-1,0-1 1,0 1-1,-1 0 1,1-1 0,0 1-1,-1-1 1,1 1-1,0-1 1,-1 0-1,1 0 1,-1 0-1,1 0 1,-1 0-1,1 0 1,-1 0-1,0-1 1,0 1-1,1 0 1,0-2-1,3-3-290,0-1-1,0 0 0,0 0 0,-1 0 1,7-16-1,1-9-632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18764,'-7'-4'1632,"5"3"-1192,1 1-175,1 1 551,3 0-632,-1 1-200,1-2 8,2 4-168,2 0-72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17244,'-37'98'3369,"20"-59"-2225,1 2-1,3 0 1,-16 86 0,28-121-1070,0 0-1,1 1 0,0-1 1,0 0-1,1 0 1,-1 1-1,4 11 1,-3-17-66,-1 0 0,0 0-1,1 0 1,-1 0 0,1 0 0,0 0 0,-1 0 0,1 0 0,0-1 0,-1 1 0,1 0 0,0 0 0,0-1 0,0 1 0,0 0 0,0-1 0,0 1 0,0-1 0,0 1-1,1 0 1,0-1-9,0 0-1,0 0 0,0 0 1,-1 0-1,1 0 0,0 0 1,0-1-1,0 1 0,0-1 0,0 1 1,0-1-1,-1 0 0,1 0 1,0 0-1,-1 0 0,3-1 1,14-10-119,34-31 1,10-6-160,-61 48 266,1 0 0,0-1 0,-1 1 0,1 1-1,0-1 1,-1 0 0,1 0 0,0 1 0,0-1 0,0 1 0,0-1 0,0 1-1,-1 0 1,1 0 0,3 0 0,-4 0 9,0 1-1,0-1 1,0 1 0,0-1 0,0 1-1,0 0 1,0-1 0,-1 1 0,1 0-1,0-1 1,0 1 0,-1 0 0,1 0-1,0 0 1,-1 0 0,1 0 0,-1 0-1,1 0 1,-1 0 0,0 0 0,1 0-1,-1 0 1,0 0 0,0 0 0,0 0-1,0 0 1,0 0 0,0 2 0,1 9 10,-2 0 0,1 1 0,-2-1 0,0 1 0,-5 17 0,4-18 8,0-1 0,1 1 0,1 0 0,-1 0 0,2 21 0,0-33-43,0 0 0,0 1 0,0-1 0,0 0 1,0 1-1,0-1 0,0 0 0,0 1 0,0-1 0,0 0 1,0 1-1,0-1 0,0 0 0,1 1 0,-1-1 1,0 0-1,0 1 0,0-1 0,0 0 0,1 1 0,-1-1 1,0 0-1,0 0 0,1 1 0,-1-1 0,0 0 0,1 0 1,-1 0-1,0 1 0,0-1 0,1 0 0,-1 0 1,0 0-1,1 0 0,-1 0 0,0 0 0,1 1 0,-1-1 1,1 0-1,-1 0 0,0 0 0,1 0 0,-1 0 0,0 0 1,1-1-1,-1 1 0,0 0 0,1 0 0,-1 0 1,0 0-1,1 0 0,-1 0 0,0-1 0,1 1 0,18-15-263,-14 10 161,22-16-294</inkml:trace>
  <inkml:trace contextRef="#ctx0" brushRef="#br0" timeOffset="1">479 538 18084,'-7'23'1656,"4"-11"-1336,2-7-480,-1-6 1104,4-3-311,2-11-433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16 12171,'0'-15'771,"0"15"-762,0 0 1,0 0-1,0 0 1,-1 0-1,1 0 1,0 0-1,0 0 1,0 0-1,0 0 1,0 0 0,0 0-1,0 0 1,0 0-1,0-1 1,0 1-1,0 0 1,0 0-1,0 0 1,-1 0-1,1 0 1,0 0-1,0 0 1,0 0-1,0 0 1,0 0-1,0 0 1,0 0-1,0 0 1,0 0-1,-1 0 1,1 0-1,0 0 1,0 0-1,0 0 1,0 0-1,0 0 1,0 0 0,0 0-1,0 1 1,0-1-1,0 0 1,0 0-1,-1 0 1,1 0-1,0 0 1,0 0-1,0 0 1,0 0-1,0 0 1,0 0-1,0 0 1,0 0-1,0 0 1,0 1-1,0-1 1,0 0-1,0 0 1,0 0-1,-12 25 643,-3 24-191,1 0 1,3 1-1,-6 58 0,-2 155 249,-12 591-258,18-57-423,-20 382 49,-51-471 238,33-327 12,-25 135-64,74-506-254,1-2 1,-1 0 0,1 0 1,0 0-1,0 0 0,1 0 1,0 0-1,3 15 0,-3-22-9,0 0 1,1 0-1,-1 0 0,1-1 0,0 1 0,-1 0 1,1 0-1,0 0 0,-1-1 0,1 1 0,0 0 0,0-1 1,0 1-1,-1-1 0,1 1 0,0-1 0,0 1 1,0-1-1,0 1 0,0-1 0,0 0 0,0 0 1,0 1-1,0-1 0,0 0 0,0 0 0,0 0 0,0 0 1,2-1-1,35-5 15,-30 4-14,29-5 2,1 2 0,0 2 0,58 2 0,115 19-87,-84-6 17,264 6 1,-288-20 40,185-27 0,-220 18 24,263-41-5,3 28 2,-252 26 4,-28-1 1,1-1 1,63-10-1,-106 8 1,0-1-1,0 0 1,0-1 0,0 0 0,-1-1 0,0 0-1,0 0 1,0-2 0,-1 1 0,0-1 0,14-13-1,-11 8 8,-1-1 0,-1 0-1,0-1 1,-1 0-1,-1-1 1,0 0-1,9-21 1,-5 2 18,0 0 0,12-61-1,2-65 28,41-448 274,-26 211-291,-8 136-33,24-284 14,-56 356-16,-8 1 0,-31-194 0,-47-306-71,72 609-41,-2 0 0,-5 1 0,-2 1 0,-36-82 0,-5-28-47,44 125 118,14 55 30,1 0 1,-1 1-1,0-1 0,0 1 0,0 0 1,-1 0-1,0 1 0,-1-1 1,1 1-1,-12-8 0,5 3 12,-6-5 15,-1 2 0,-1 0-1,0 1 1,-1 1 0,0 1 0,-1 1 0,0 1 0,-43-10 0,-7 3 70,-110-7 1,34 12 10,-238 16 1,-143 61 277,409-45-313,-152 25 218,183-36-465,-94 1 0,160-12-115,0-1 1,0 0-1,-28-7 0,49 8 267,0 0 0,1-1-1,-1 1 1,0-1 0,0 1 0,0-1-1,0 0 1,1 0 0,-1 0 0,0 0-1,1 0 1,-1 0 0,1 0 0,-1 0-1,1-1 1,-1 1 0,1 0 0,0-1-1,0 0 1,0 1 0,-2-3 0,4-13-647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9 393 17692,'-8'10'1338,"12"-8"-268,19-14 191,9-14-403,-1-1 1,34-40-1,47-67 102,-14-4 16,-114 173-759,1 1 1,-17 60-1,19-56-178,7-19-89,-1-4-126,1 1-1,1 0 0,0 0 0,2 0 0,0 1 0,0 29 0,3-47 132,0 0 1,0-1 0,0 1-1,0 0 1,0 0 0,0 0-1,1 0 1,-1-1 0,0 1-1,1 0 1,-1 0 0,0-1-1,1 1 1,-1 0 0,1-1 0,-1 1-1,1 0 1,0-1 0,-1 1-1,1-1 1,0 1 0,-1-1-1,1 1 1,0-1 0,-1 1-1,1-1 1,0 0 0,0 1-1,-1-1 1,1 0 0,0 0-1,0 0 1,0 1 0,0-1-1,-1 0 1,1 0 0,0 0-1,0 0 1,0-1 0,0 1-1,1 0 1,14-4-556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17836,'-5'9'540,"1"0"1,0 0 0,0 0-1,1 0 1,0 1-1,1 0 1,-3 19-1,-3 10 1134,-12 40-264,-73 330 692,91-393-2088,-1-7-11,2 0 0,-1 0-1,1 0 1,1 0 0,0 0-1,0 0 1,1 0 0,3 17 0,-4-25-5,1 1 0,0-1 1,-1 0-1,1 1 1,0-1-1,0 0 0,0 0 1,0 0-1,0 0 1,0 1-1,0-1 0,0-1 1,0 1-1,0 0 1,1 0-1,-1 0 0,0-1 1,0 1-1,1 0 1,-1-1-1,1 1 1,-1-1-1,1 0 0,-1 1 1,0-1-1,1 0 1,-1 0-1,1 0 0,-1 0 1,1 0-1,-1 0 1,1-1-1,-1 1 0,2-1 1,8-2-5,0 0 0,0 0 1,16-9-1,-10 5 1,-10 4 3,90-29-80,-87 29 46,-1 1 0,1 1-1,0-1 1,0 2 0,0-1 0,1 1 0,-1 1 0,11 2 0,-19-3 21,0 0-1,1 1 0,-1-1 1,0 1-1,1 0 0,-1 0 1,0 0-1,1 0 0,-1 0 1,0 0-1,0 0 0,0 1 1,0-1-1,0 1 0,-1 0 1,1-1-1,0 1 0,-1 0 1,1 0-1,-1 0 0,0 0 1,0 0-1,1 1 0,-1-1 1,-1 0-1,1 0 0,0 1 1,0-1-1,-1 1 0,0-1 0,1 0 1,-1 1-1,0-1 0,0 5 1,-1-1 10,0 0 0,-1 0 0,0 0 1,1 0-1,-2 0 0,1 0 0,-1-1 1,0 1-1,0-1 0,0 0 0,-1 0 0,-6 8 1,1-5 80,0 0 1,-1 0 0,0-1 0,0 0 0,-1 0 0,1-2-1,-1 1 1,-1-1 0,1-1 0,-1 0 0,1 0 0,-1-1-1,0-1 1,-22 2 0,25-3-84,-1-1-1,1 0 0,0 0 1,0-1-1,-1 0 1,1-1-1,0 0 1,0 0-1,0-1 0,1 0 1,-1 0-1,1-1 1,0 0-1,0-1 1,0 0-1,0 0 0,1-1 1,0 0-1,0 0 1,-7-8-1,12 12-35,0-1 0,0 0-1,0 0 1,0 0 0,1 0 0,-1 0-1,1 0 1,0 0 0,-1 0 0,2-1 0,-1 1-1,0 0 1,1-1 0,-1 1 0,1-1-1,0 1 1,0-1 0,0 1 0,1 0-1,-1-1 1,1 1 0,0 0 0,0-1-1,0 1 1,0 0 0,0 0 0,1 0-1,0 0 1,-1 0 0,1 0 0,0 0-1,4-3 1,32-25-472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19052,'-6'3'299,"1"1"0,0 1 0,0-1 0,0 1 0,1-1 0,-1 1 1,1 1-1,0-1 0,-6 12 0,1 1 396,-14 36 0,17-38-523,2 0-1,0 0 1,-3 19-1,6-27-133,1 0 0,-1 0 1,1 0-1,0 0 0,1 0 0,0 0 0,0 0 0,4 12 1,-4-18-19,0 1 1,0-1-1,0 0 1,0 0-1,1 0 1,-1 1 0,0-2-1,1 1 1,0 0-1,-1 0 1,1 0-1,0-1 1,0 1 0,0-1-1,0 1 1,0-1-1,0 0 1,0 0-1,0 0 1,1 0-1,-1 0 1,0 0 0,1-1-1,-1 1 1,1-1-1,-1 0 1,0 0-1,1 1 1,-1-2 0,1 1-1,3-1 1,0 0 42,1 0-1,-1-1 1,0 0 0,0 0 0,0 0 0,0-1 0,0 0 0,0 0-1,-1-1 1,9-5 0,-1-3 120,0 0 0,0-1 0,-1-1 0,-1 0 0,15-22 1,-22 30-133,0-1 1,-1 1 0,0-1 0,0 1 0,0-1 0,-1 0 0,0 0 0,0-1 0,-1 1-1,0 0 1,0 0 0,-1-1 0,0 1 0,0 0 0,0-1 0,-3-7 0,2 11-41,0 0 1,-1 1 0,0-1 0,0 0-1,0 1 1,0 0 0,-1-1 0,1 1-1,-1 0 1,0 0 0,0 0-1,0 1 1,0-1 0,0 1 0,-1-1-1,1 1 1,-1 0 0,0 0 0,1 1-1,-1-1 1,0 1 0,0 0 0,0 0-1,0 0 1,-8 0 0,3 0-229,0 0 0,0 1 0,0 0 0,0 1 0,1-1 0,-1 2 0,0-1 0,0 1 0,1 1 0,-17 6 0,21-6-198,0 2-148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 16363,'1'-7'1624,"-3"8"-479,-4 17 85,-8 29-377,-11 94 292,23-120-936,1 1-1,0 0 0,2 0 1,4 32-1,-5-51-163,1 0 0,0-1 0,-1 1 0,1 0 0,0 0 0,1 0 0,-1-1 0,0 1 0,1-1 0,3 5 0,-4-6-23,0 0 0,0 0 0,0 0 0,0 0 0,1 0 1,-1-1-1,0 1 0,0-1 0,1 1 0,-1-1 0,0 1 0,1-1 1,-1 0-1,0 1 0,1-1 0,-1 0 0,1 0 0,-1 0 0,0 0 1,1 0-1,-1 0 0,1-1 0,-1 1 0,0 0 0,1-1 0,0 0 1,6-3 45,0 0 0,0 0 0,0 0 0,-1-1 0,0-1 0,0 1 0,0-1 0,9-10 1,44-60 366,-40 49-254,-1-2-1,-1 0 1,-2-1 0,23-57 0,-37 73-94,-9 17-19,-12 21-40,10-9-169,1 0 1,0 0 0,1 1-1,0 0 1,1 0 0,1 0-1,-3 21 1,7-36 77,1 0 0,0 0 0,0 0 1,0 0-1,0 0 0,0-1 0,0 1 0,0 0 0,0 0 1,0 0-1,0 0 0,1 0 0,-1 0 0,0 0 1,0-1-1,1 1 0,-1 0 0,1 0 0,-1 0 1,1-1-1,-1 1 0,1 0 0,-1-1 0,1 1 0,0 0 1,-1-1-1,1 1 0,0-1 0,0 1 0,-1-1 1,1 1-1,0-1 0,0 1 0,0-1 0,0 0 1,-1 0-1,1 1 0,0-1 0,0 0 0,0 0 0,0 0 1,0 0-1,0 0 0,1 0 0,4-1-257,-1 0-1,0 0 1,1 0-1,-1-1 0,0 1 1,8-5-1,52-32-1322,-57 33 1422,34-22-859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14699,'0'1'92,"0"-1"1,0 1-1,0-1 0,0 1 1,0-1-1,0 0 0,0 1 1,0-1-1,0 1 0,0-1 1,0 1-1,0-1 0,0 0 1,0 1-1,0-1 0,0 1 1,-1-1-1,1 0 0,0 1 1,0-1-1,-1 0 0,1 1 1,0-1-1,0 0 0,-1 1 1,1-1-1,0 0 0,-1 1 1,-13 12 388,11-11-160,-22 18 1501,13-10-1083,0 0-1,0 1 1,1 0 0,-19 25-1,29-36-732,1 1-1,0 0 0,-1-1 0,1 1 1,0 0-1,0-1 0,-1 1 0,1 0 1,0-1-1,0 1 0,0 0 0,0 0 1,0-1-1,0 1 0,0 0 0,0 0 1,0-1-1,0 1 0,1 0 0,-1-1 0,0 1 1,0 0-1,1-1 0,-1 1 0,0 0 1,1-1-1,-1 1 0,1 0 0,-1-1 1,1 1-1,-1-1 0,1 1 0,-1-1 1,1 1-1,-1-1 0,1 0 0,0 1 1,-1-1-1,2 1 0,34 13 142,-20-8-121,-3 0-9,0 0-1,-1 1 0,20 14 1,-29-18-10,-1-1 1,1 1-1,0 0 1,-1 0-1,1 0 1,-1 0-1,0 0 0,3 6 1,-4-8-4,-1 1 0,1 0 0,0 0 0,-1-1 0,0 1 0,1 0 0,-1 0 0,0 0 0,0 0 0,0 0 0,0 0 0,-1-1 0,1 1 0,0 0 0,-1 0 0,1 0 0,-1 0 0,-1 2 1,0-1 48,-1 1 1,1-1 0,-1 0 0,0 0-1,0 0 1,0 0 0,0-1 0,-1 1 0,1-1-1,-1 0 1,0 0 0,1 0 0,-1-1 0,0 1-1,0-1 1,0 0 0,-6 1 0,-9 2 224,0 0 0,-26 0 1,40-4-234,-20 2-438,25-2 331,-1 0-1,1 0 1,-1 0-1,0 0 1,1 0-1,-1 0 1,0 0 0,1 0-1,-1 0 1,1-1-1,-1 1 1,0 0 0,1 0-1,-1 0 1,1-1-1,-1 1 1,1 0 0,-1-1-1,1 1 1,-1 0-1,1-1 1,-1 1 0,1-1-1,-1 1 1,1-1-1,0 1 1,-1-2-1,1 2 41,0 0-1,0 0 0,0-1 1,0 1-1,0 0 0,0 0 0,0-1 1,0 1-1,0 0 0,0 0 1,0-1-1,0 1 0,0 0 0,0 0 1,1-1-1,-1 1 0,0 0 1,0 0-1,0-1 0,0 1 0,0 0 1,1 0-1,-1 0 0,0 0 1,0-1-1,1 1 0,-1 0 0,0 0 1,0 0-1,0 0 0,1 0 0,-1-1 1,2 1-102,6-6-528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53 16724,'-1'1'228,"1"0"1,0 0 0,0 0 0,-1 0 0,1 0 0,-1 0-1,1 0 1,-1 0 0,1 0 0,-1 0 0,0-1-1,1 1 1,-1 0 0,0 0 0,0 0 0,0-1 0,-1 2-1,-3 3 468,-90 117 2929,-35 68-2625,123-177-1556,14-20-30,17-24-603,9-15-418,16-24-562,3 3 1,64-66-1,-110 128 2122,23-22 37,-27 26 84,0-1 1,0 1 0,0-1-1,1 1 1,-1 0-1,0 0 1,1 0 0,-1 0-1,0 0 1,1 0-1,-1 1 1,4-1 0,-5 1-32,-1 0 0,1 1 1,-1-1-1,1 0 0,-1 0 0,1 1 1,0-1-1,-1 0 0,1 1 1,-1-1-1,0 0 0,1 1 1,-1-1-1,1 1 0,-1-1 1,1 1-1,-1-1 0,0 1 1,1-1-1,-1 1 0,0-1 1,0 1-1,1-1 0,-1 1 1,0 0-1,0-1 0,0 1 1,0-1-1,0 1 0,0 0 1,0-1-1,0 1 0,0-1 1,0 1-1,0 0 0,0-1 1,0 1-1,-1 0 0,-4 25 908,-11 23 484,5-20-711,3 1 1,-11 54-1,18-69-737,-2 10 416,0 38 1,3-56-716,0 0 0,1 1 0,0-1 1,1 0-1,-1 1 0,1-1 1,1 0-1,-1 0 0,7 11 0,-9-23-831,-2-6 326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 15955,'-7'-8'2065,"3"2"-1241,7 3-320,4 2 1040,6-1-359,3 1-225,5 1-512,4 0-392,0-3-896,0-1 816,5-8-160,0-2-112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 16764,'10'-6'992,"-6"3"-672,-1 1 1,0 0 0,0 0-1,1 1 1,-1-1 0,8-2-1,-11 5-258,1-1-1,-1 0 1,0 0-1,1 1 1,-1-1 0,0 0-1,0 0 1,1 1-1,-1-1 1,0 0-1,0 1 1,0-1-1,1 1 1,-1-1-1,0 0 1,0 1 0,0-1-1,0 0 1,0 1-1,0-1 1,0 1-1,0-1 1,0 0-1,0 1 1,0-1-1,0 1 1,0-1-1,0 0 1,0 1 0,0-1-1,0 1 1,-1-1-1,1 0 1,0 1-1,0-1 1,0 0-1,-1 1 1,1-1-1,-1 1 1,-6 17 554,-110 170 654,23-42-1305,81-121-102,12-25 125,1 0 0,0 0 1,0 0-1,0 1 0,0-1 0,0 0 0,-1 0 1,1 0-1,0 1 0,0-1 0,0 0 1,0 0-1,0 0 0,0 1 0,0-1 1,0 0-1,0 0 0,0 1 0,0-1 0,0 0 1,0 0-1,0 0 0,0 1 0,0-1 1,0 0-1,0 0 0,0 1 0,0-1 1,0 0-1,0 0 0,0 0 0,0 1 0,0-1 1,0 0-1,1 0 0,-1 0 0,0 1 1,0-1-1,9-5-345,10-13-150,45-64-1604,90-153 0,-147 224 2067,-3 4 69,-4 6-8,0 0 0,1-1-1,0 1 1,-1 0 0,1 0 0,0 0 0,-1 0-1,1 0 1,0 0 0,0 0 0,0 0 0,0 1-1,0-1 1,2-1 0,-3 19 451,-27 80 302,6-25-538,-8 72-824,29-145 571,0 1 0,0 0 1,0 0-1,0 0 0,0 0 1,0 0-1,0 0 0,-1-1 1,1 1-1,0 0 0,0 0 1,0 0-1,0 0 1,0 0-1,0 0 0,0 0 1,-1 0-1,1 0 0,0 0 1,0-1-1,0 1 0,0 0 1,-1 0-1,1 0 1,0 0-1,0 0 0,0 0 1,0 0-1,0 0 0,-1 0 1,1 0-1,0 0 0,0 0 1,0 1-1,0-1 0,0 0 1,-1 0-1,1 0 1,0 0-1,0 0 0,0 0 1,0 0-1,0 0 0,0 0 1,-1 0-1,1 1 0,0-1 1,0 0-1,0 0 0,0 0 1,0 0-1,0 0 1,0 0-1,0 1 0,0-1 1,0 0-1,0 0 0,0 0 1,0 0-1,0 0 0,0 1 1,0-1-1,0 0 0,0 0 1,0 0-1,0 0 1,0 1-1,0-1 0,-6-10-642,-9-38-136,-21-48-1,37 100 1080,1 0-1,0 0 0,1-1 0,-1 1 0,1-1 0,-1 0 0,1 0 1,0 0-1,0 0 0,0 0 0,6 3 0,-5-3-272,1-1 0,0 0 0,0 0 0,-1 0 0,1 0-1,1-1 1,-1 1 0,9 0 0,-7-2-118,1 0 0,0 0-1,0 0 1,0-1 0,0 0-1,-1-1 1,1 0 0,0 0 0,-1-1-1,1 1 1,-1-2 0,0 1-1,9-7 1,18-15-298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14427,'-1'0'114,"0"0"1,0 1-1,1-1 1,-1 0-1,0 0 0,0 0 1,1 1-1,-1-1 1,0 0-1,1 1 0,-1-1 1,0 0-1,1 1 1,-1-1-1,0 1 0,1-1 1,-1 1-1,1-1 1,-1 1-1,0 1 1,-13 15 387,14-17-386,-15 21 724,1 0-1,1 0 1,1 1 0,1 1 0,1 0 0,-8 30-1,17-52-795,1 1 0,-1 0-1,1-1 1,-1 1-1,1 0 1,0 0 0,0-1-1,0 1 1,0 0 0,0 0-1,0 0 1,1 2 0,-1-4-34,1 0 0,-1 1 1,0-1-1,0 1 1,1-1-1,-1 0 1,0 1-1,1-1 1,-1 0-1,0 1 1,1-1-1,-1 0 1,0 1-1,1-1 0,-1 0 1,1 0-1,-1 0 1,1 1-1,-1-1 1,1 0-1,-1 0 1,1 0-1,-1 0 1,0 0-1,1 0 0,-1 0 1,1 0-1,0 0 1,4-1 9,1-1-1,-1 1 1,0-1 0,0 0 0,0-1-1,5-2 1,3-2-24,-6 4 2,1 0 0,0 0 1,0 1-1,1 0 1,-1 0-1,0 1 1,1 0-1,-1 1 1,10 0-1,-15 0 2,-1 0 0,0 0-1,1 0 1,-1 1 0,1-1 0,-1 1-1,0 0 1,0-1 0,1 1 0,-1 0-1,0 0 1,0 1 0,0-1 0,0 0 0,0 1-1,0-1 1,0 1 0,0 0 0,-1-1-1,1 1 1,-1 0 0,1 0 0,-1 0-1,0 0 1,0 0 0,0 0 0,0 1 0,0-1-1,0 0 1,0 1 0,-1-1 0,1 0-1,-1 1 1,0-1 0,0 1 0,0 2 0,-1 0 49,0 0 1,0-1 0,0 1 0,-1-1 0,1 1 0,-1-1-1,0 0 1,-1 0 0,1 1 0,-1-2 0,0 1 0,0 0 0,0 0-1,0-1 1,-1 0 0,1 0 0,-1 0 0,0 0 0,0 0-1,0-1 1,-6 3 0,5-2 18,1 0 0,0-1-1,-1 0 1,0 0 0,1-1 0,-1 1-1,0-1 1,0 0 0,0 0 0,0 0-1,0-1 1,0 0 0,0 0 0,0 0-1,0-1 1,0 1 0,0-1-1,0-1 1,0 1 0,-5-3 0,8 3-124,0 1 0,0-1 0,1 0 0,-1 0 0,0-1 0,1 1 0,-1 0 0,1-1 1,0 1-1,-1 0 0,1-1 0,0 0 0,0 1 0,0-1 0,0 0 0,0 1 0,0-1 0,1 0 1,-1 0-1,0 0 0,1 0 0,0 0 0,-1 0 0,1 0 0,0 0 0,0 0 0,0 0 0,0 1 0,0-1 1,1 0-1,-1 0 0,0 0 0,1 0 0,0 0 0,-1 0 0,1 0 0,0 1 0,0-1 0,0 0 0,0 1 1,0-1-1,1 0 0,-1 1 0,0 0 0,1-1 0,-1 1 0,1 0 0,-1 0 0,1-1 0,2 0 0,11-4-489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13107,'-1'-1'97,"1"1"0,-1-1 1,0 0-1,1 1 0,-1-1 0,1 0 1,0 0-1,-1 1 0,1-1 1,0 0-1,-1 0 0,1 0 0,0 1 1,0-1-1,-1 0 0,1 0 0,0 0 1,0 0-1,0 1 0,0-1 1,0 0-1,1 0 0,-1 0 0,0 0 1,0 1-1,1-2 0,0 0 83,0 1 0,0 0 0,0 0 0,0 0 0,0-1 0,0 1 0,0 0 0,1 0 0,-1 0 0,0 1 0,1-1 0,2-1 0,3-1 430,1 1 0,-1-1-1,1 2 1,14-3 0,-13 4-190,1-1 1,0 1-1,0 1 1,-1 0-1,16 3 0,-23-3-357,0-1-1,0 1 1,0 0-1,0-1 1,0 1-1,0 0 0,0 0 1,-1 1-1,1-1 1,0 0-1,-1 0 1,1 1-1,-1-1 0,2 3 1,-2-3-38,-1 0 0,1 1 1,-1-1-1,1 1 0,-1-1 1,0 1-1,1-1 0,-1 1 1,0-1-1,0 1 0,0-1 0,0 1 1,0-1-1,0 1 0,-1-1 1,1 0-1,0 1 0,-1-1 1,1 1-1,-1-1 0,0 0 0,0 3 1,-6 7 12,-1 0 1,0 0 0,-1 0-1,0-1 1,0-1-1,-12 11 1,-8 7-1,14-12-18,-41 46 49,50-54-56,1 0 1,-1 0-1,2 1 0,-1-1 0,1 1 0,-6 16 0,10-22-13,0-1 0,-1 0 0,1 0 0,0 0 0,0 0 0,0 0 0,0 0 0,0 0 0,0 0 0,0 0-1,0 1 1,0-1 0,0 0 0,0 0 0,1 0 0,-1 0 0,1 0 0,-1 0 0,0 0 0,1 0 0,0 0 0,-1 0 0,1 0 0,0 0 0,-1-1-1,1 1 1,0 0 0,0 0 0,0-1 0,0 1 0,-1 0 0,1-1 0,0 1 0,0-1 0,0 1 0,0-1 0,2 1 0,3 1-67,1-1 1,-1 0 0,0 0 0,0-1-1,10 1 1,19-3-490,-1-2-1,0-1 1,0-1 0,50-17-1,-17 2-28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 17900,'-3'1'185,"0"0"0,0 0 1,-1 0-1,1 0 0,0 1 0,0-1 1,0 1-1,1 0 0,-1 0 0,0 0 0,1 0 1,-1 1-1,1-1 0,0 1 0,-1-1 1,1 1-1,1 0 0,-1 0 0,0 0 1,1 0-1,-1 0 0,1 0 0,-1 4 1,-1 2 38,0 0 1,1 0-1,0 0 0,0 0 1,1 0-1,1 0 1,-1 13-1,1-19-203,0 0 0,1 0 0,-1 0 0,1-1 0,-1 1 1,1 0-1,0 0 0,0 0 0,0-1 0,0 1 0,0 0 0,1-1 0,-1 1 0,1-1 0,0 0 0,-1 1 0,1-1 0,0 0 0,1 0 0,-1 0 1,0-1-1,0 1 0,1 0 0,-1-1 0,1 1 0,0-1 0,-1 0 0,6 2 0,-4-3 12,1 1-1,-1-1 1,0 0-1,1 0 1,-1 0-1,1-1 1,-1 1-1,0-1 1,0 0-1,1 0 0,-1-1 1,0 1-1,0-1 1,0 0-1,0 0 1,0 0-1,-1-1 1,6-4-1,-4 2 31,0 0 0,0 0-1,0-1 1,-1 0 0,0 0 0,0 0-1,-1-1 1,1 1 0,-1-1-1,-1 0 1,1 1 0,-1-1-1,0 0 1,-1-1 0,0 1-1,1-8 1,-2 12-108,0 0 0,0 0 0,0-1 0,0 1 0,0 0 0,-1 0 0,1 0 0,-1-1 0,0 1-1,0 0 1,0 0 0,-1 0 0,1 0 0,-1 1 0,1-1 0,-1 0 0,0 1 0,0-1 0,0 1 0,0-1 0,-1 1 0,1 0 0,0 0 0,-1 0-1,0 0 1,0 0 0,1 1 0,-1-1 0,0 1 0,0 0 0,0 0 0,0 0 0,0 0 0,-1 0 0,1 1 0,0 0 0,-6-1 0,-2 1-337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15875,'26'1'4648,"55"0"-2485,57-7-124,-62 1-1748,85 6 0,-152 1-598,1-1-1097,-14-4 274,-8-2 437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19804,'0'0'68,"0"0"0,0 0 1,1 1-1,-1-1 0,0 0 0,1 0 0,-1 1 0,0-1 0,1 0 1,-1 0-1,0 0 0,1 0 0,-1 1 0,0-1 0,1 0 0,-1 0 0,0 0 1,1 0-1,-1 0 0,1 0 0,-1 0 0,0 0 0,1 0 0,-1 0 0,0 0 1,1 0-1,-1 0 0,1-1 0,-1 1 0,0 0 0,1 0 0,-1 0 1,1-1-1,16-4 262,6-4 426,-1-1 0,39-23-1,-53 28-696,-1 0 0,1-1-1,-1 0 1,1 0-1,-2-1 1,1 0-1,-1 0 1,0-1 0,0 1-1,5-12 1,-10 17-43,0 0 0,0 0 0,0 0 0,0 1 0,0-1 0,-1 0 0,1 0 0,-1 0 0,1 0 0,-1 0 0,0-1 0,0 1 0,0 0 0,0 0 0,0 0 0,0 0 0,0 0 0,-1 0 0,1 0 0,-1 0 0,0 0 0,1 0 0,-1 0 0,0 0 0,0 1 0,0-1 0,0 0 0,-1 1 0,1-1 0,0 0 0,-1 1 0,1-1 0,-1 1 0,0 0 0,-2-2 0,0 1 10,0 0-1,-1 0 1,1 1-1,0-1 1,-1 1-1,1 0 0,-1 0 1,1 1-1,-1-1 1,1 1-1,-1 0 1,0 1-1,1-1 1,-1 1-1,-7 1 1,6 0-21,0 1 0,0-1 0,0 1 0,0 0 1,0 0-1,0 1 0,1 0 0,0 0 0,0 0 0,0 1 0,0-1 0,1 1 1,0 0-1,-1 1 0,2-1 0,-1 1 0,-3 8 0,5-10-16,0 0-1,1 0 1,-1 0 0,1 0-1,0 0 1,1 0-1,-1 0 1,1 0-1,0 1 1,0-1 0,0 0-1,0 0 1,1 0-1,-1 1 1,1-1 0,0 0-1,1 0 1,-1 0-1,1 0 1,-1-1 0,1 1-1,0 0 1,1-1-1,-1 1 1,1-1-1,-1 0 1,1 0 0,6 5-1,3 2-100,0-1-1,1-1 1,0 0-1,1-1 1,0 0-1,0-1 1,0 0-1,18 3 1,127 23-888,-131-28 832,239 36-268,-270-41 693,-1-1 0,0 0 0,1 0 0,-1 0 1,1-1-1,-1 1 0,1-1 0,0 0 0,0 0 1,0 0-1,1 0 0,-1 0 0,1-1 0,-4-5 1,0-1-129,0 1 0,1-1 1,0-1-1,1 1 1,-4-14-1,3 6-114,2 0-1,0 0 1,1-1-1,1 0 1,0 1-1,2-1 1,4-32-1,-5 49-22,1 0-1,-1 0 1,1 0-1,0 0 1,0 0 0,-1 0-1,1 0 1,0 0-1,1 0 1,-1 1 0,0-1-1,0 1 1,1-1 0,-1 1-1,1-1 1,-1 1-1,1 0 1,0-1 0,-1 1-1,1 0 1,0 0-1,0 0 1,0 1 0,0-1-1,0 0 1,0 1-1,0-1 1,4 0 0,3 1-110,0 0 1,0 1 0,1-1 0,-1 2 0,11 2-1,2 0-407,-7-2 35,13 3-27,0-1-1,38-1 1,-11-8-46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14523,'12'19'1784,"15"-11"-791,7-6-353,15-2 1040,6-6-296,6-3-287,1-2-161,-5-1-376,-5 1-248,-14 1-624,-7 3-440,-14 0 624,-6-2-120,-5-1-152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13339,'0'-3'2857,"7"0"-1510,10 0 85,22 2-175,1 2 0,-1 2 0,0 1 0,60 15 0,-56-11-913,-25-5-247,12 2 27,-1 2 0,49 16 1,-76-22-125,0 0 1,0 0-1,0 0 1,0 0-1,0 0 1,-1 0-1,1 0 1,0 1 0,-1-1-1,1 1 1,-1-1-1,1 1 1,-1-1-1,0 1 1,1 0-1,0 3 1,-1-4-1,-1 1 1,0-1-1,1 1 1,-1 0-1,0-1 1,0 1-1,0 0 0,0 0 1,-1-1-1,1 1 1,0 0-1,-1-1 0,1 1 1,-1-1-1,1 1 1,-1-1-1,0 1 1,0-1-1,1 1 0,-1-1 1,-2 3-1,-15 16 1,0 0-1,-2-1 1,0-1-1,-1-1 1,-24 15-1,1 0 7,-14 11 13,16-12-642,1 2 0,-47 47 0,73-62 259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14211,'-2'1'220,"1"0"0,-1 1-1,0-1 1,1 1 0,0-1 0,-1 1 0,1-1-1,0 1 1,-1 0 0,1 0 0,0-1 0,0 1 0,1 0-1,-2 3 1,-9 32 1097,9-28-522,-7 33 115,1 0 0,3 0 0,-1 59 0,6-98-891,-1 3 31,2 0 0,-1 0 0,1 0 0,1 9 0,-1-14-40,-1 0 1,0 0 0,0 0-1,1 0 1,-1 0 0,0 0-1,1 0 1,-1 0-1,1 0 1,0 0 0,-1 0-1,1 0 1,0-1 0,-1 1-1,1 0 1,0 0 0,0-1-1,-1 1 1,1-1-1,0 1 1,0-1 0,0 1-1,0-1 1,0 1 0,0-1-1,0 0 1,0 1 0,0-1-1,0 0 1,0 0 0,0 0-1,0 0 1,0 0-1,3 0 1,0-1 16,0-1 0,1 1 0,-1-1-1,0 0 1,0 0 0,0 0 0,0-1 0,0 1-1,5-6 1,35-34 152,-32 30-127,127-150 558,-29 32-91,-136 179-246,-17 45-209,38-82-65,1 1-1,1-1 0,0 1 1,1 0-1,-2 26 0,4-37-9,0-1 0,0 1 0,0 0 0,0 0 0,0-1 0,0 1 0,1 0 0,-1-1 0,1 1 0,-1 0 0,1-1 0,0 1 0,-1-1 0,1 1 0,0-1 0,0 1-1,0-1 1,2 2 0,-2-2-43,0 0 0,1 0-1,-1-1 1,0 1 0,1-1-1,-1 1 1,1-1-1,-1 1 1,0-1 0,1 0-1,-1 0 1,1 1 0,-1-1-1,1 0 1,-1-1 0,1 1-1,1 0 1,6-2-170,0-1 0,-1 0 0,1 0 0,-1-1 0,13-8 0,22-13-191,2-3-129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 17676,'-3'-2'208,"0"0"1,-1 1-1,1-1 0,0 1 1,-1-1-1,0 1 0,1 0 1,-1 1-1,0-1 1,0 1-1,1-1 0,-1 1 1,0 0-1,0 0 0,0 1 1,1-1-1,-7 2 1,-5 2 603,-1 0 0,-26 10 1,35-12-699,0 1 1,0 0-1,1 1 0,-1-1 1,0 1-1,1 1 0,0-1 1,0 1-1,1 0 1,-1 0-1,1 1 0,-6 7 1,11-13-114,-1 1 1,1 0-1,0 0 1,-1 0-1,1 0 1,0 0-1,0 0 1,0 0-1,-1 0 1,1 0-1,0 0 0,0 0 1,1 0-1,-1 0 1,0 0-1,0 0 1,0 0-1,1 0 1,-1-1-1,0 1 1,1 0-1,-1 0 1,1 0-1,-1 0 1,1 0-1,-1-1 1,1 1-1,0 0 1,-1 0-1,1-1 1,0 1-1,0-1 1,-1 1-1,1-1 0,0 1 1,0-1-1,1 1 1,4 3-12,1-1 1,-1-1-1,15 5 0,-13-5 7,69 19-73,18 6-92,-84-23 127,1 0 0,-1 2-1,0-1 1,0 1 0,16 13-1,-25-18 43,0 1 0,-1-1-1,1 0 1,0 0 0,-1 1-1,0-1 1,1 1-1,-1 0 1,0-1 0,0 1-1,0 0 1,0-1 0,0 1-1,0 0 1,0 0 0,-1 0-1,1 0 1,-1 0-1,1 0 1,-1 0 0,0 0-1,0 0 1,0 0 0,0 0-1,0 0 1,0 0 0,-1 0-1,1 0 1,-1 0-1,1 0 1,-1 0 0,0 0-1,0 0 1,0 0 0,0-1-1,0 1 1,0 0 0,0-1-1,0 1 1,-1-1-1,1 1 1,-3 1 0,-6 7 111,-1-2 1,0 1 0,0-2-1,-23 13 1,18-11 3,0-1 0,-1-1 0,0-1 0,0 0 0,0-1 0,0-1 0,-1-1 0,-32 3 0,49-6-169,0 0-1,0 0 0,-1 0 1,1 0-1,0 0 0,0 0 1,0-1-1,0 1 0,0 0 1,-1-1-1,1 1 0,0 0 1,0-1-1,0 1 0,0-1 1,0 0-1,0 1 0,0-1 0,1 0 1,-1 1-1,0-1 0,-1-1 1,2 1-24,-1-1 0,1 1 0,0 0 0,-1-1 0,1 1 1,0-1-1,0 1 0,0 0 0,0-1 0,0 1 0,0-1 0,1 1 0,-1 0 0,0-1 1,1 1-1,-1 0 0,0-1 0,2-1 0,8-15-454,2-2-178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37 14771,'11'-11'1553,"-8"7"-1103,-1 1 0,1 0 0,0 0 0,0 1 0,1-1 0,-1 1 0,6-4 0,-14 17 2120,-136 185 222,9-13-2679,89-119-1663,195-293-6074,-110 175 6264,2 1 0,54-49 0,-98 102 1420,0 0-1,0 0 0,0-1 1,0 1-1,0 0 0,0 0 1,0 0-1,0 0 0,0 0 1,0 0-1,0 0 0,0 0 1,0-1-1,0 1 0,0 0 1,0 0-1,0 0 0,0 0 1,1 0-1,-1 0 0,0 0 1,0 0-1,0 0 0,0 0 1,0 0-1,0 0 0,0 0 1,0 0-1,1 0 0,-1-1 1,0 1-1,0 0 0,0 0 1,0 0-1,0 0 0,0 0 1,0 0-1,1 0 0,-1 0 1,0 1-1,0-1 0,0 0 1,0 0-1,0 0 0,0 0 1,0 0-1,0 0 0,1 0 1,-1 0-1,0 0 0,0 0 1,0 0-1,0 0 0,0 0 1,0 0-1,0 0 0,0 1 1,0-1-1,0 0 0,-2 11 1931,-12 28-547,6-17-514,3-3-526,0 0 0,2 0 0,0 0-1,1 1 1,1-1 0,0 1 0,2-1 0,4 32 0,0-25-1089,1 0 0,1 0 0,12 29-1,-19-55 653,0 0 0,0-1 1,0 1-1,0 0 0,0 0 0,0 0 0,0 0 0,0 0 0,0 0 0,0 0 0,0 0 0,0 0 0,0 0 0,-1 0 0,1 0 0,0 0 0,0 0 0,0 0 0,0 0 0,0 0 0,0 0 0,0 0 0,0 0 0,0 0 0,0 0 0,0 0 0,0 0 0,-1 0 0,1 0 0,0 0 0,0 0 0,0 0 0,0 0 0,0 0 0,0 0 0,0 1 0,0-1 0,0 0 0,0 0 0,0 0 0,0 0 0,0 0 0,0 0 0,0 0 0,0 0 0,0 0 0,0 0 0,0 0 0,-1 0 0,1 0 0,0 1 0,-6-7-326,-5-8-529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11378,'-15'-16'2025,"2"2"-905,5 4-264,2 1 1457,6 5-793,7 0-120,8 2-263,2 2-193,9 0-360,1 0-240,7 2-840,-1-2 1704,-4 1-1144,-9-1 32,-10 0-8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31 13683,'2'-2'4004,"-7"8"-1452,-18 20-444,-18 21-1233,21-24-653,-182 190 352,199-211-579,-1 2-45,0 0 0,0-1-1,0 0 1,-1 0 0,1 0-1,-1 0 1,-9 3-1,14-5 32,0-1-1,-1 0 1,1 0-1,0 0 0,0 0 1,-1 0-1,1 0 0,0 0 1,-1 0-1,1 0 1,0 1-1,-1-1 0,1 0 1,0-1-1,0 1 1,-1 0-1,1 0 0,0 0 1,-1 0-1,1 0 1,0 0-1,0 0 0,-1 0 1,1 0-1,0-1 0,0 1 1,-1 0-1,1 0 1,0 0-1,0 0 0,-1-1 1,1 1-1,0 0 1,0-1-1,0-11-618,14-17-481,16-16-7,2 1 1,1 1-1,3 2 0,1 2 0,46-37 0,-75 69 1140,-1 1 141,0 0 1,1 0 0,14-8-1,-22 13-112,1 1 0,0-1 0,-1 1-1,1-1 1,0 1 0,-1 0-1,1-1 1,0 1 0,-1 0 0,1 0-1,0-1 1,0 1 0,0 0 0,-1 0-1,1 0 1,0 0 0,0 0-1,-1 0 1,1 0 0,0 0 0,0 1-1,-1-1 1,1 0 0,0 0 0,0 1-1,-1-1 1,1 0 0,0 1-1,-1-1 1,1 1 0,0-1 0,-1 0-1,1 1 1,-1 0 0,1-1 0,-1 1-1,1-1 1,-1 1 0,1 0-1,-1-1 1,1 1 0,-1 0 0,0-1-1,1 1 1,-1 0 0,0 0 0,0-1-1,0 1 1,0 0 0,0 0-1,1 0 1,-1-1 0,-1 1 0,1 0-1,0 1 1,0 22 612,-1-1 0,-2 0 1,0 1-1,-9 31 0,-4 31 278,1 79-714,15-165-276,0 0 0,0 0 0,0 1 0,0-1 1,0 0-1,0 1 0,0-1 0,0 0 1,0 1-1,0-1 0,0 0 0,0 0 0,0 1 1,0-1-1,-1 0 0,1 1 0,0-1 0,0 0 1,0 0-1,0 1 0,-1-1 0,1 0 0,0 0 1,0 1-1,0-1 0,-1 0 0,1 0 0,0 0 1,0 1-1,-1-1 0,-6-7-1279,-9-24-546,10 19 1109,-60-96-2530,14 43 4520,47 55 583,11 6-562,21 7 139,-19-1-1034,15 0-493,-1 0 0,1-2 0,-1 0 0,1-2-1,-1 0 1,1-2 0,27-7 0,-15 0-378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16259,'-10'13'566,"0"1"0,0 0 0,1 1 0,1 0-1,0 1 1,1-1 0,1 1 0,1 1 0,0-1-1,1 1 1,-3 27 0,7-42-551,-1 0 0,2 0 1,-1 0-1,0 0 0,0 0 1,1 0-1,-1 0 0,1-1 0,-1 1 1,1 0-1,0 0 0,0 0 1,0 0-1,0-1 0,0 1 0,0-1 1,1 1-1,-1 0 0,0-1 0,1 0 1,-1 1-1,1-1 0,-1 0 1,1 0-1,0 0 0,0 0 0,-1 0 1,1 0-1,0-1 0,0 1 1,3 0-1,7 2-82,1-1 1,-1 0-1,1 0 1,14-2 0,3 2-138,-18-1 123,38 6-283,-46-6 321,-1 0 0,1 0-1,0 0 1,-1 1 0,1-1 0,0 1-1,-1 0 1,0 0 0,6 4 0,-8-5 42,0-1 1,-1 1-1,1-1 1,-1 1-1,1 0 1,-1-1-1,1 1 1,-1-1-1,1 1 1,-1 0-1,0 0 0,1-1 1,-1 1-1,0 0 1,0-1-1,1 1 1,-1 0-1,0 0 1,0 0-1,0-1 1,0 1-1,0 0 1,0 0-1,0-1 1,0 1-1,-1 1 1,1 0 19,-1-1 1,0 0 0,0 1 0,0-1 0,0 0-1,0 0 1,0 0 0,0 0 0,0 0 0,0 0-1,-1 0 1,-1 1 0,-6 3 177,1-1-1,-1-1 1,-13 4 0,20-6-136,-12 3 183,1 0 1,-1-2-1,0 1 0,0-1 1,0-1-1,0-1 1,0 0-1,0-1 1,0 0-1,0-1 1,0-1-1,-22-6 1,34 8-280,1 0 0,-1 1 0,0-1 0,1 0 0,-1 0 0,1 0 0,-1 0 1,1 0-1,0 0 0,-1 0 0,1-1 0,0 1 0,0-1 0,0 1 0,0 0 0,0-1 1,0 0-1,0 1 0,-1-4 0,2 4-55,0 0-1,0 0 1,0-1 0,1 1 0,-1 0-1,0 0 1,0 0 0,1 0 0,-1 0-1,1 0 1,-1 0 0,1 0 0,-1 0-1,1 0 1,-1 0 0,1 0-1,0 0 1,0 0 0,0 0 0,-1 1-1,1-1 1,0 0 0,0 0 0,0 1-1,0-1 1,0 1 0,0-1 0,0 1-1,0-1 1,0 1 0,2-1 0,13-4-577,0 3-141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9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10338,'0'0'75,"-1"0"0,1 0-1,0 0 1,0 0-1,0 0 1,0 0 0,0 0-1,0 0 1,0 0 0,-1 0-1,1 0 1,0 0 0,0-1-1,0 1 1,0 0 0,0 0-1,0 0 1,0 0 0,0 0-1,0 0 1,0-1 0,-1 1-1,1 0 1,0 0 0,0 0-1,0 0 1,0 0 0,0-1-1,0 1 1,0 0-1,0 0 1,0 0 0,0 0-1,0 0 1,0-1 0,1 1-1,-1 0 1,0 0 0,0 0-1,0 0 1,0 0 0,0 0-1,0-1 1,0 1 0,0 0-1,0 0 1,0 0 0,0 0-1,1 0 1,-1 0 0,0 0-1,0 0 1,0-1 0,0 1-1,0 0 1,0 0-1,1 0 1,-1 0 0,10-10 2048,5 5-1396,-1 2 0,1 0-1,20-1 1,9-2-200,598-74 1142,-582 78-1663,1 2 0,76 10 0,118 29 8,-194-29-9,-2 3 5,-40-8-1,-1 0 1,1-2-1,-1 0 0,29 0 0,-45-3 6,-1-1 1,1 1-1,0 0 0,-1 0 1,1-1-1,0 1 1,-1-1-1,1 1 0,0-1 1,-1 0-1,3-1 0,-3 2-28,-1-1 0,1 1 0,-1-1 0,1 1 0,-1-1 0,1 0 0,-1 1 0,1-1 0,-1 0 0,0 1-1,1-1 1,-1 0 0,0 1 0,0-1 0,1 0 0,-1 0 0,0 1 0,0-3 0,-1-1-109,1 0 1,-1 0-1,0-1 0,0 1 1,-1 0-1,1 0 1,-4-5-1,-4-14-215,5 3 69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9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 8242,'-26'-1'723,"-2"-1"1216,-52 4 0,73-2-1595,0 1 0,0 1 0,0-1 0,0 1 0,0 0 0,0 1 0,1 0 0,-1 0 0,1 0 0,0 1 1,-1-1-1,-7 8 0,13-10-282,0 0 1,0-1-1,0 1 1,0 0-1,0 0 1,0 0-1,1 0 1,-1 0-1,0 0 1,0 0-1,1 0 1,-1 1-1,1-1 1,-1 0-1,1 0 0,-1 0 1,1 1-1,0-1 1,-1 0-1,1 1 1,0-1-1,0 0 1,0 2-1,1-1-17,0-1 0,-1 0 0,1 0 0,0 0-1,0 1 1,0-1 0,0 0 0,0 0 0,0-1 0,0 1-1,0 0 1,0 0 0,0 0 0,1-1 0,-1 1 0,0 0-1,3 0 1,6 2 85,1 0 0,0-1 0,0 0-1,12 1 1,666 15 1673,-217-46-1672,-2-1-93,-452 29-36,-7-1-6,0 1-1,0 0 1,0 0 0,0 1-1,-1 1 1,1 0-1,15 4 1,-26-6-5,1 0 0,-1 0 0,1 1 0,-1-1 0,0 0 0,1 0 0,-1 0 0,1 0 0,-1 1 0,1-1 0,-1 0 0,0 0 0,1 1 0,-1-1 0,1 0 0,-1 1 0,0-1 0,1 1 0,-1-1 0,0 0 0,0 1 0,1-1 0,-1 1 0,0-1 0,0 0 0,0 1 0,0-1 0,1 1 0,-1-1 0,0 1 0,0-1 0,0 1 0,0-1 0,0 1 0,0-1 0,0 1 1,0-1-1,0 1 0,-1-1 0,1 1 0,0-1 0,0 1 0,0-1 0,0 0 0,-1 1 0,1-1 0,0 1 0,0-1 0,-1 0 0,1 1 0,0-1 0,-1 1 0,1-1 0,-1 0 0,1 0 0,0 1 0,-1-1 0,1 0 0,-1 0 0,1 1 0,-1-1 0,-2 2-244,0 0 1,-1 0-1,1 0 1,-1-1 0,1 0-1,-6 2 1,7-3 210,1 1 1,0-1 0,0 0-1,-1 0 1,1 0 0,0-1-1,0 1 1,0 0 0,-1 0-1,1-1 1,0 1-1,0 0 1,0-1 0,0 0-1,0 1 1,-1-1 0,1 1-1,0-1 1,0-1 0,-11-9-526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86 15083,'22'-9'1010,"0"0"1,-1-1-1,0-1 0,0-2 0,22-17 1,-41 27 1349,-11 5-1453,-12 8-298,-3 7-441,1 2 0,1 0 0,0 1-1,2 1 1,1 1 0,0 1 0,-16 27-1,20-27-213,2 0-1,0 1 0,2 0 0,0 1 0,2 0 0,1 1 0,-9 51 0,15-61-7,1 0-1,1 0 1,0 0-1,1 0 1,1 0-1,1 0 0,0 0 1,8 22-1,7 8-160,33 62-1,-34-74 118,0 1-1,-2 0 1,16 58-1,-28-80 74,-1 0 1,0-1-1,0 1 1,-1 0-1,-1 0 1,0 0-1,-1 0 1,-1 0-1,-3 18 1,3-25 31,0 0 1,-1 0 0,1 0-1,-1-1 1,-1 1-1,1-1 1,-1 1-1,0-1 1,0-1-1,0 1 1,0 0 0,-1-1-1,0 0 1,0 0-1,0 0 1,-1-1-1,1 0 1,-1 0 0,1 0-1,-1-1 1,-8 3-1,-4 0 62,0-1-1,0 0 1,-1-1-1,1-1 0,-1-1 1,0-1-1,1-1 1,-26-3-1,32 3-49,1-1 0,-1-1 1,1 0-1,0 0 0,0-1 0,0 0 0,0-1 0,1-1 0,0 1 0,0-2 1,0 1-1,1-1 0,0-1 0,-12-12 0,17 16-31,1-1 0,0 0 1,0 0-1,0 0 0,1 0 0,-1-1 0,1 1 1,1 0-1,-1-1 0,1 0 0,0 1 0,0-1 0,0 0 1,1 0-1,0 1 0,0-1 0,1 0 0,-1 0 0,1 1 1,1-1-1,-1 0 0,1 1 0,2-7 0,3-4-28,1 1 0,0 0 0,1 0 0,1 1 0,0 0 0,23-24 0,-2 8-2,2 1 0,2 1 0,0 2 0,1 1 0,64-31 0,211-81 124,-283 126-63,-3 1-1,300-131 275,-310 134-255,1-2-1,-2 1 1,1-2 0,-1 0-1,0-1 1,-1 0 0,14-15-1,-25 24-29,-1 0 0,1 1 0,-1-1 0,1 0 0,-1 0 0,0 0 0,0 0 0,0-1 0,0 1 0,0 0 0,0 0 0,-1-1 0,1 1 0,-1 0 0,1-1 0,-1 1 0,0 0 0,0-1 0,0 1 0,0-1 0,-1 1 0,1 0 0,-1-1 0,1 1 0,-1 0 0,0-1 0,0 1 0,0 0 0,0 0 0,0 0 0,0 0 0,-1 0 0,-2-3 0,0 1 4,-1 0 1,1 1-1,-1-1 1,0 1-1,0 0 1,0 1-1,-1-1 1,1 1-1,0 0 0,-1 0 1,0 1-1,-9-2 1,-2 1-86,0 1 0,-1 1 0,1 1 0,0 0 0,0 1 0,-1 1 0,2 0 1,-1 2-1,0 0 0,-16 7 0,22-8-82,1 1 1,-1 0-1,1 1 1,0 0-1,0 1 1,1-1-1,0 2 1,0-1-1,1 1 1,0 1-1,0 0 1,1 0-1,0 0 1,1 1-1,-10 19 1,3 12-458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9810,'98'-39'1810,"-33"11"-772,2 3-1,128-30 0,-157 48-922,1 2 0,0 1 0,72 4-1,-100 1-49,0 2 0,0-1-1,0 2 1,18 7 0,24 8 262,22-6 22,-68-12-375,0 0 0,1-1 0,-1 0-1,0 0 1,0-1 0,0 0 0,0 0 0,9-4-1,-13 4 17,-1 0-1,0 0 0,0 0 0,0 0 1,0-1-1,0 1 0,0-1 0,0 0 0,-1 0 1,1 1-1,1-3 0,4-11-84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11707,'288'25'3835,"-219"-24"-3551,1-3-1,78-13 1,180-51-402,-328 66 108,1 0 0,-1 0-1,0 0 1,0-1-1,0 1 1,1 0-1,-1 0 1,0 0-1,0 0 1,0-1-1,1 1 1,-1 0-1,0 0 1,0 0-1,0-1 1,0 1-1,0 0 1,0 0-1,1-1 1,-1 1-1,0 0 1,0 0-1,0-1 1,0 1-1,0 0 1,0 0-1,0-1 1,0 1-1,0 0 1,0 0-1,0-1 1,0 1-1,0 0 1,-1 0-1,1-1 1,0 1-1,0 0 1,0 0-1,0-1 1,0 1 0,0 0-1,-1 0 1,1 0-1,0-1 1,0 1-1,0 0 1,-1 0-1,1 0 1,0 0-1,0-1 1,-2 0-78,0-7-154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17860,'-6'3'1664,"5"-3"-1008,2 1-216,10-1 785,7 0-201,7 0-304,4-1-144,10 1-208,1-2-48,1 2-184,-2 3-112,-4 1-392,-5 1-272,-6 0-624,-5 0 1024,-8-5-200,3 0-184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17364,'0'1'64,"0"-1"1,0 0-1,0 0 1,0 0-1,0 1 1,0-1-1,0 0 1,0 0 0,0 1-1,0-1 1,0 0-1,0 0 1,0 1-1,0-1 1,0 0-1,0 0 1,0 0-1,0 1 1,0-1-1,0 0 1,1 0-1,-1 1 1,0-1 0,0 0-1,0 0 1,0 0-1,0 0 1,1 1-1,-1-1 1,0 0-1,0 0 1,0 0-1,0 0 1,1 0-1,-1 1 1,0-1-1,1 0 1,10-4 1226,17-16-137,-22 15-641,180-153 2215,-90 71-2156,-94 86-563,-1 0 1,0-1-1,0 1 1,1 0-1,-1 0 1,1 0-1,-1 0 1,1 1-1,-1-1 1,1 0-1,0 1 1,1-1-1,-3 1-7,1 0 1,-1 0-1,0 0 0,1 0 1,-1 0-1,0 1 0,0-1 1,1 0-1,-1 0 0,0 0 1,0 1-1,1-1 0,-1 0 1,0 0-1,0 1 0,0-1 1,1 0-1,-1 0 0,0 1 0,0-1 1,0 0-1,0 0 0,0 1 1,0-1-1,0 0 0,0 1 1,0-1-1,0 0 0,0 1 1,0-1-1,0 0 0,0 1 1,0-1-1,0 0 0,0 0 0,0 1 1,0-1-1,-2 9 14,0-1-1,0 0 1,-5 10-1,6-14-18,-3 7-11,-12 29-60,2 1-1,2 0 1,-12 71-1,23-110-1,1-1-1,0 1 1,0-1-1,0 1 1,0-1-1,0 1 1,1-1-1,-1 1 1,0-1-1,1 1 1,0 1-1,-1-2 36,1-1 0,-1 0 0,0 1-1,1-1 1,-1 1 0,0-1 0,1 1 0,-1-1-1,1 0 1,-1 1 0,1-1 0,-1 0-1,1 1 1,-1-1 0,1 0 0,-1 0-1,1 1 1,0-1 0,-1 0 0,2 0 0,1 0-58,0 0 0,1-1 0,-1 1 0,1-1 1,-1 0-1,0 0 0,0 0 0,6-3 1,25-11-473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17852,'-19'24'1345,"-37"55"1261,49-68-2211,0 1-1,1 0 1,1 0-1,0 1 1,-4 13-1,8-24-367,1 0-1,-1 0 0,1 0 0,-1 0 0,1 0 0,0 0 0,0 1 0,-1-1 0,2 0 0,-1 0 0,0 0 0,0 0 1,1 0-1,-1 0 0,1 0 0,0 0 0,-1 0 0,1 0 0,0 0 0,0 0 0,1 0 0,-1 0 0,0-1 0,0 1 0,1 0 1,-1-1-1,1 1 0,0-1 0,-1 0 0,1 0 0,0 1 0,0-1 0,-1 0 0,1 0 0,0-1 0,0 1 0,0 0 1,0-1-1,1 1 0,-1-1 0,0 1 0,0-1 0,0 0 0,4 0 0,6-1 37,1 1 0,0-2 0,-1 0 0,0 0 0,1-1 0,-1-1 0,0 0 0,-1 0-1,1-2 1,-1 1 0,0-1 0,0-1 0,-1 0 0,1 0 0,9-11 0,-17 16-33,-1 0 0,0 0 0,0 0 0,0 0 0,-1-1 0,1 1 0,0 0 0,-1-1 0,1 1 0,-1-1 0,0 0 0,0 1 0,0-1 0,0 0 0,-1 0 0,1 0 0,-1-4 0,0 5-25,0-1-1,-1 1 1,1 0 0,-1 0-1,0 0 1,0 0-1,0 0 1,0 1-1,0-1 1,0 0 0,0 0-1,0 1 1,-1-1-1,1 0 1,-1 1 0,1-1-1,-1 1 1,0 0-1,0 0 1,1 0-1,-1 0 1,0 0 0,0 0-1,-3-1 1,3 1-13,-44-16-1215,43 16 1105,-1 0 0,1 0-1,-1 1 1,0-1 0,1 1-1,-1 0 1,0 0 0,1 0 0,-1 0-1,1 1 1,-5 0 0,0 4-417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16572,'1'0'140,"-1"0"0,1 1 0,-1-1 0,0 1 0,1 0 0,-1-1 0,1 1 0,-1-1 0,0 1 0,0-1 0,1 1 0,-1 0 0,0-1 0,0 1 0,0 0 0,0-1 0,0 1 0,0 0 0,0-1 0,0 1 0,0 0 0,0-1 0,0 1 0,0 0 0,0-1 0,-1 2 0,-2 19 889,3-20-856,-13 59 2292,7-37-2165,1 1 1,1 0-1,0 0 1,2 25-1,1-48-315,1 0-1,0-1 1,0 1-1,0 0 0,0 0 1,0 0-1,1-1 1,-1 1-1,0 0 0,0 0 1,1 0-1,-1-1 1,0 1-1,1 0 1,-1-1-1,0 1 0,1 0 1,-1-1-1,1 1 1,-1 0-1,1-1 0,0 1 1,0 0-1,0-1-28,0 0 0,-1 0 0,1 1 0,0-1 0,0 0 0,0 0 0,0-1 0,-1 1 0,1 0 0,0 0 0,0 0 0,0 0 0,-1-1 0,1 1 0,0 0 0,0-1 0,-1 1 0,2-1 0,4-4-441,0 1 0,0-1 0,9-10 1,-13 13 317,71-82-2766,-48 51 1945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14147,'5'-6'1672,"-5"9"-839,0 4-241,-5 10 928,-3 3-160,0 5-215,2 4-217,0 3-280,3 3-112,2-2-112,0-2-208,3-3-968,4-4 768,-6-15-136,0-8-96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17100,'-5'-1'2216,"0"-1"-1312,11 2-328,4 0 1329,6 0-753,4 0-200,8 0-392,1-3-175,4 0-434,2-1-335,-1 0-848,0-3 1568,-2 0-520,-3-1-152,-2-2-112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14739,'-32'36'3123,"27"-31"-2812,-1 0-1,1 0 1,0 1 0,1 0-1,-1-1 1,1 2 0,0-1-1,1 0 1,-6 14-1,9-19-301,0-1 0,0 1 0,0 0 0,0-1 0,1 1-1,-1-1 1,0 1 0,0 0 0,1-1 0,-1 1-1,0-1 1,1 1 0,-1-1 0,1 1 0,-1-1 0,0 1-1,1-1 1,-1 0 0,1 1 0,-1-1 0,1 0-1,0 1 1,-1-1 0,1 0 0,-1 1 0,1-1 0,0 0-1,-1 0 1,1 0 0,-1 0 0,1 0 0,0 0-1,-1 0 1,1 0 0,0 0 0,0 0 0,32 1 24,-28-1-14,-1 0-13,22-1 18,1 2 1,-1 1 0,26 6 0,-47-7-22,1 0 0,-1 0 0,1 1 0,-1-1 1,0 1-1,0 1 0,0-1 0,0 1 0,0 0 0,0 0 0,-1 0 1,1 1-1,-1-1 0,0 1 0,0 0 0,0 0 0,-1 1 0,1-1 1,-1 1-1,4 7 0,-6-9 20,0 0 1,0 0-1,-1 0 0,1 0 1,0 0-1,-1 0 0,0 0 1,0 0-1,0 0 0,0 0 1,0 0-1,-1 0 0,0 0 1,1 0-1,-1 0 0,0 0 1,0 0-1,-2 3 0,0-1 71,0-1-1,0 1 0,0-1 1,-1 1-1,1-1 1,-1 0-1,0 0 0,-1-1 1,-7 6-1,7-5 4,-1 0 1,1-1-1,-1 0 0,0 0 1,0-1-1,0 0 0,-1 0 1,1 0-1,0 0 0,-1-1 0,1 0 1,-1-1-1,1 1 0,-1-1 1,1-1-1,-1 1 0,-11-3 1,13 1-159,1-1 1,0 1 0,0-1-1,0 1 1,0-1-1,0-1 1,1 1 0,-1 0-1,1-1 1,0 1 0,0-1-1,0 0 1,1 0 0,-1 0-1,1-1 1,0 1-1,0-1 1,1 1 0,-1-1-1,1 1 1,0-1 0,-1-5-1,1-19-288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17860,'13'-6'1728,"4"-3"-1176,2-1-240,7-3 713,2 2-369,3 2-928,-1-1 720,-5 6-456,1 3-128,1 2-48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16980,'46'4'2008,"21"-5"-1288,26-21-232,13-1 953,13-3-601,4 1-24,-7 0-616,-2 2-392,-25 5 240,-25 6-88,-38 6-160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17436,'6'7'1872,"11"-3"-1048,7-2-312,14-4 873,3 0-257,8-3-328,0-2-200,-4-1-280,-4 0-168,-7 1-416,-7 1-256,-11 2-576,-5 3-40,-13-2 216,-7 6 111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15435,'10'8'2265,"7"-2"-1241,9-6-400,-1-4 1617,8 0-1065,5-2-144,-2 0-512,-1 0-352,-5 1-672,-5-3-416,-5 1 736,-4-1-176,-6-2-136</inkml:trace>
  <inkml:trace contextRef="#ctx0" brushRef="#br0" timeOffset="1">425 1 16604,'66'18'3408,"70"30"0,-131-46-3310,0 0 0,-1 0 1,1 1-1,-1-1 0,1 1 1,6 7-1,-9-9-91,-1 0 1,0 0-1,0 0 0,0 0 1,-1 1-1,1-1 0,0 0 0,0 1 1,-1-1-1,1 1 0,-1-1 0,1 0 1,-1 1-1,0-1 0,1 1 1,-1 0-1,0-1 0,0 1 0,0-1 1,0 1-1,0-1 0,0 1 1,-1-1-1,1 1 0,-1-1 0,1 1 1,-1 1-1,-7 9-6,1 0-1,-2 0 1,1-1 0,-2 0 0,1 0-1,-1-1 1,-15 10 0,-6 9-14,-13 14-72,-5 4-651,-78 95 1,95-97 455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 13955,'0'-2'193,"0"1"1,-1-1-1,1 1 0,0 0 1,-1-1-1,1 1 0,-1 0 0,0 0 1,1-1-1,-1 1 0,0 0 1,0 0-1,0 0 0,-1-1 1,1 2-96,1 1 0,-1-1 0,0 1 0,0-1 0,0 1 0,1-1 0,-1 1 0,0 0 0,1-1 0,-1 1 0,0 0 0,1 0 0,-1 0 0,1-1 0,-1 1 0,1 0 0,-1 0 0,1 0 0,0 0 0,-1 0 0,1 0 0,0 0 0,0 1 0,-12 29 903,2 0 1,-9 45 0,16-57-839,0 1 1,1 0-1,1 0 1,1 0-1,3 23 1,-3-40-142,0-1 1,0 1-1,0-1 0,1 1 1,-1-1-1,1 0 0,0 1 1,0-1-1,0 0 0,0 1 1,0-1-1,0 0 0,1 0 1,-1 0-1,1 0 0,-1 0 1,1-1-1,0 1 0,0 0 1,0-1-1,0 1 0,0-1 1,0 1-1,0-1 0,0 0 1,0 0-1,1 0 0,-1-1 1,0 1-1,1 0 0,-1-1 1,1 1-1,-1-1 0,1 0 1,-1 0-1,5 0 0,2-1 34,1-1 0,0 0 0,-1 0-1,0-1 1,1-1 0,-1 1 0,0-1-1,8-6 1,9-6 22,-1-1 0,-1-1 0,-1-1 0,-1-1 0,-1-1 0,0 0 0,-2-2 0,0-1 0,-2 0 0,24-43 0,-34 50-13,-7 17-64,0 0 0,0 0 0,0 0 0,0-1 0,0 1 0,0 0 0,0 0 0,0 0 0,0 0 0,0 0 0,0 0 0,0 0 0,0 0 1,0 0-1,0 0 0,0-1 0,0 1 0,0 0 0,0 0 0,0 0 0,0 0 0,0 0 0,0 0 0,0 0 0,0 0 0,0 0 0,0 0 0,0-1 1,0 1-1,0 0 0,0 0 0,0 0 0,0 0 0,0 0 0,0 0 0,0 0 0,0 0 0,0 0 0,0 0 0,-1 0 0,1 0 0,0 0 1,0 0-1,0-1 0,0 1 0,0 0 0,0 0 0,0 0 0,0 0 0,0 0 0,0 0 0,-1 0 0,1 0 0,0 0 0,0 0 0,0 0 1,0 0-1,0 0 0,0 0 0,0 0 0,0 0 0,0 0 0,0 0 0,-1 0 0,1 1 0,-2 0 7,0 1 1,1 0-1,-1 0 0,0 0 1,1 0-1,-1 0 0,1 0 1,0 0-1,-2 4 0,-5 12 19,0 0 0,2 1-1,0 0 1,1 1 0,1-1 0,0 1-1,-1 33 1,5-49-32,0-1 1,1 1-1,-1-1 0,1 1 1,-1-1-1,1 0 0,0 1 1,0-1-1,0 0 0,1 0 1,-1 1-1,1-1 0,3 5 1,-3-6-62,0 0 1,0-1 0,0 1-1,0 0 1,0-1 0,1 1 0,-1-1-1,0 1 1,1-1 0,0 0-1,-1 0 1,1 0 0,-1-1 0,1 1-1,0-1 1,-1 1 0,1-1 0,4 0-1,2-1-118,0 0-1,-1 0 1,1-1 0,0 0-1,-1-1 1,1 0-1,-1 0 1,0-1 0,0 0-1,10-7 1,17-11-464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 15523,'17'-23'3042,"-17"23"-2971,0 0 0,1-1 0,-1 1-1,0 0 1,0-1 0,0 1 0,0 0 0,1-1 0,-1 1 0,0-1 0,0 1 0,0 0-1,0-1 1,0 1 0,0 0 0,0-1 0,0 1 0,0-1 0,0 1 0,0 0 0,0-1-1,-1 1 1,1 0 0,0-1 0,-1 0 18,1 1-1,-1 0 1,0 0-1,1 0 1,-1-1-1,0 1 1,0 0-1,1 0 1,-1 0-1,0 0 1,1 0-1,-1 0 1,0 0-1,1 1 1,-1-1-1,0 0 1,1 0-1,-1 0 1,-1 1-1,-12 4 461,0 1 0,1 1-1,-1-1 1,-21 17-1,-46 40 14,77-59-542,0-1-3,0 0 0,0 1 0,0-1 0,0 1 0,1 0 0,-1 0 0,1 1 0,0-1 0,0 0 0,1 1 0,-1 0 0,-1 5 0,4-9-16,0-1 1,0 1-1,0 0 0,0 0 0,0 0 0,0 0 0,0-1 0,1 1 0,-1 0 0,0 0 0,0 0 0,1-1 0,-1 1 0,1 0 0,-1-1 0,0 1 0,1 0 0,-1 0 0,1-1 0,0 1 0,-1-1 0,1 1 0,-1-1 0,1 1 0,0-1 0,0 1 0,-1-1 0,1 1 0,0-1 0,0 0 0,-1 0 0,1 1 0,0-1 0,1 0 0,35 7-32,-28-6 18,8 1-6,16 2-100,34 9-1,-58-10 69,1 0-1,0 0 1,-1 1-1,0 0 1,0 1-1,0 0 1,-1 0-1,8 7 1,-13-10 31,-1 0 1,0 0-1,0 0 1,0 0-1,0 0 1,-1 0-1,1 1 0,-1-1 1,1 1-1,-1-1 1,0 1-1,0 0 1,0-1-1,1 5 0,-2-5 11,0 0-1,0 0 0,0 0 1,0 0-1,0 0 1,0 0-1,-1 0 0,1 0 1,-1 0-1,0 0 0,1 0 1,-1-1-1,0 1 0,0 0 1,0 0-1,0-1 0,0 1 1,-1 0-1,1-1 1,-3 3-1,-6 4-37,1-2 1,-1 1 0,0-1-1,-1 0 1,1-1-1,-1 0 1,0-1-1,0 0 1,-1-1 0,1 0-1,-1-1 1,0 0-1,1-1 1,-1-1-1,-17 0 1,28 0 14,0 0 0,0 0 0,-1 0 0,1 0 0,0-1 0,0 1-1,-1 0 1,1-1 0,0 1 0,0 0 0,0-1 0,0 0 0,0 1 0,0-1 0,-1 0 0,1 1 0,1-1-1,-1 0 1,0 0 0,0 0 0,0 0 0,0 0 0,1 0 0,-1 0 0,0 0 0,1 0 0,-1 0 0,1-1-1,-1 1 1,1 0 0,0 0 0,-1 0 0,1-1 0,0 1 0,0 0 0,0 0 0,0-1 0,0 1 0,0 0-1,0-1 1,1 1 0,-1 0 0,0 0 0,1 0 0,-1-1 0,0 1 0,2-2 0,16-27-420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16604,'1'0'89,"0"0"0,0 1 1,0-1-1,0 1 1,-1 0-1,1-1 1,0 1-1,0 0 1,0-1-1,0 1 1,-1 0-1,1 0 1,0 0-1,-1 0 1,1 0-1,0 0 1,-1 0-1,1 0 0,-1 0 1,0 0-1,1 0 1,-1 0-1,0 0 1,0 0-1,0 0 1,0 0-1,1 0 1,-1 1-1,-1-1 1,1 0-1,0 0 1,0 0-1,0 0 1,-1 0-1,1 0 0,0 0 1,-1 0-1,0 2 1,-3 6 295,0 0 0,-1 1 0,-7 11 0,7-13 152,-147 263 3941,148-263-4438,3-7-41,0 0 0,0 0 0,1 0 0,-1 0 0,0 0 0,1 1 0,-1-1 0,1 0 1,-1 1-1,1-1 0,0 0 0,0 1 0,-1-1 0,1 0 0,0 1 0,0 2 0,15-19-476,7-19-546,25-51 0,-7 10-128,-9 20 364,25-38-345,-46 82 1168,-9 20 184,-11 23 218,-7 15 337,1 1 1,-15 83 0,28-116-719,1 0 1,1-1 0,1 1 0,0 0-1,0 0 1,2 0 0,0 0 0,1-1-1,0 1 1,1-1 0,0 0 0,1 0-1,12 23 1,-25-51-3524,-25-40 171,21 34 3807,2 0 0,-15-38 0,25 58-435,-1-1-1,1 0 1,0 0 0,0 0 0,-1 0 0,1 0-1,0 0 1,0 0 0,0 0 0,0 0 0,0 0-1,0 0 1,0 1 0,1-1 0,-1 0 0,0 0 0,0 0-1,1 0 1,-1 0 0,1 0 0,-1 1 0,1-1-1,-1 0 1,1 0 0,-1 0 0,1 1 0,0-1-1,-1 0 1,1 1 0,0-1 0,-1 1 0,1-1-1,0 1 1,0-1 0,0 1 0,0 0 0,-1-1-1,1 1 1,0 0 0,0-1 0,0 1 0,0 0-1,2 0 1,5-1 5,-1 1 1,1 0-1,0 0 0,11 2 0,-9-2-339,101 8-994,-64-5 859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 14819,'1'-1'47,"6"-2"4301,-21 21-1825,-3 17-1430,1 1 1,1 1 0,-16 68-1,16-53-129,11-31-180,4-20-642,-13 16 284,-80 146-256,88-159-1241,7-13-122,8-20-846,-9 24 1730,21-66-1274,-9 22 610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17676,'2'0'197,"0"1"0,0-1 1,0 1-1,0 0 0,0-1 1,0 1-1,0 0 0,0 1 1,-1-1-1,1 0 0,0 0 1,-1 1-1,1-1 0,0 1 1,-1-1-1,0 1 0,1 0 1,-1-1-1,0 1 0,0 0 1,0 0-1,1 3 0,4 8 407,-1 0-1,5 17 1,-6-19-274,21 69 497,24 65-85,-37-116-1898,20 34 0,-32-63 1145,0-1 1,0 1 0,-1 0-1,1 0 1,0 0-1,0 0 1,0 0 0,0 0-1,0 0 1,0 0-1,0 0 1,0 0 0,0 0-1,0 0 1,0 0-1,-1 0 1,1 0 0,0 0-1,0-1 1,0 1-1,0 0 1,0 0 0,0 0-1,0 0 1,0 0 0,0 0-1,-1 0 1,1 0-1,0 0 1,0 1 0,0-1-1,0 0 1,0 0-1,0 0 1,0 0 0,0 0-1,0 0 1,-1 0-1,1 0 1,0 0 0,0 0-1,0 0 1,0 0-1,0 0 1,0 0 0,0 0-1,0 0 1,0 1-1,0-1 1,0 0 0,0 0-1,0 0 1,0 0 0,0 0-1,0 0 1,0 0-1,0 0 1,0 0 0,-1 1-1,1-1 1,-8-5-376,-6-7-225</inkml:trace>
  <inkml:trace contextRef="#ctx0" brushRef="#br0" timeOffset="1">13 279 12787,'-12'-7'3929,"20"12"-1121,6 1-1400,8 3-367,2-2-241,5 0-800,0-4-472,5-3 488,-2-6-168,3-10-128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16812,'-44'67'5467,"27"-38"-3992,-17 40-1,31-60-1345,-1 0 1,2 0-1,-1 0 1,1 0-1,0 1 1,1-1-1,0 0 1,0 1-1,2 14 1,-1-23-121,1 1 0,-1-1 0,0 0 0,1 1 0,-1-1 0,1 0 0,-1 0 1,1 0-1,0 1 0,-1-1 0,1 0 0,0 0 0,0 0 0,0 0 0,0 0 0,0 0 0,0 0 0,0-1 0,0 1 0,0 0 0,1-1 0,-1 1 0,0 0 1,0-1-1,1 1 0,-1-1 0,0 0 0,0 1 0,1-1 0,-1 0 0,1 0 0,1 0 0,7 0-8,-1-1 0,1 1 0,17-5 0,-4 1 9,-17 3-14,0 1 1,0 0-1,0 0 0,0 1 0,0 0 0,0 0 0,0 0 0,0 1 0,-1-1 0,1 1 0,-1 1 0,7 3 0,-9-5 3,-1 1-1,1 0 0,-1 0 0,0 0 0,0 0 1,0 0-1,0 1 0,0-1 0,0 1 0,0-1 0,-1 1 1,0 0-1,1-1 0,-1 1 0,0 0 0,0 0 1,-1 0-1,1 0 0,-1 0 0,1 0 0,-1 0 0,0 0 1,0 0-1,0 0 0,0 0 0,-2 4 0,1-1 25,-1-1 0,0 0 0,0 1 1,0-1-1,-1 0 0,0 0 0,0 0 0,0-1 0,0 1 0,-1-1 0,0 0 0,0 0 0,0 0 0,0 0 0,-1-1 0,1 1 0,-1-1 0,0-1 0,0 1 0,0-1 0,-7 3 0,2-1 9,0 0 1,-1-1-1,1 0 0,-1-1 0,0 0 1,0 0-1,0-1 0,1-1 0,-1 0 1,-13-2-1,22 2-112,-1 0 0,1-1 1,0 0-1,0 1 0,0-1 0,0 0 0,0 0 1,0 0-1,0 0 0,0 0 0,0-1 0,-2-1 1,4 2 47,-1 0 1,0 1-1,1-1 1,-1 0-1,0 0 1,1 0 0,0 0-1,-1 0 1,1 0-1,-1 0 1,1 0-1,0 0 1,0 0-1,-1 0 1,1 0 0,0 0-1,0 0 1,0 0-1,0 0 1,0-1-1,1 1 1,-1 0-1,0 0 1,0 0-1,1 0 1,-1 0 0,1-1-1,8-11-411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0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11330,'7'-1'338,"-1"0"-1,1 0 1,-1-1-1,0 0 1,0 0-1,0 0 0,9-6 1,16-5 304,-1 4-233,0 2 0,0 1-1,1 1 1,55-2-1,-34 8-174,0 2 0,56 10 0,43 7-178,2-8 0,202-8 0,303-57 1090,-555 43-1852,-123 10 517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0:1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 10202,'-26'-4'1143,"17"2"-505,-1 1 0,1 0 0,0 0 0,-19 2 0,28-1-586,-1 0 0,1 0 0,-1 0 0,1 0 0,-1 0 0,1 0 0,-1 0 0,1 0 0,-1 0 0,1 1 0,-1-1 0,1 0 0,0 0 0,-1 1 0,1-1 0,-1 0 0,1 0 0,0 1 0,-1-1 0,1 1 0,0-1 0,-1 1 0,5 6 802,17 5-129,9-5-521,1-2 0,0-1-1,0-1 1,0-2 0,35-2-1,-16 0-94,529-9 233,172 2-296,-729 8-52,-9-1-6,-1 2 0,0-1 0,1 1 0,17 5 0,-29-6-4,-1 0 0,0 0 1,1 0-1,-1 0 0,0 0 0,0 0 1,1 0-1,-1 0 0,0 0 1,0 0-1,1 0 0,-1 0 0,0 0 1,0 0-1,1 0 0,-1 0 0,0 1 1,0-1-1,0 0 0,1 0 1,-1 0-1,0 0 0,0 1 0,0-1 1,1 0-1,-1 0 0,0 1 1,0-1-1,0 0 0,0 0 0,0 0 1,0 1-1,1-1 0,-1 0 0,0 0 1,0 1-1,0-1 0,0 0 1,0 1-1,0-1 0,0 0 0,0 1 1,-11 3-680,4-2 427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21501,'-4'0'1840,"-6"13"-1472,-7 11-120,-2 9 744,0 10-600,2 10-120,3 7-47,1 5-17,9-8-176,1-2-120,4-8-345,2-5-295,4-17-592,3-15 744,5-25 184,2-14-264,6-10-64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11146,'-2'0'404,"-18"3"514,14-1-271,13 0 778,34 3-529,0-2-1,62-4 0,-34-1-528,1071-45-61,-1062 42-615,-70 5-346,-13 2 294,-3 1 30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10786,'44'-10'1020,"1"2"0,0 1 0,0 3 0,54 1 0,-14 0-276,271-19 1321,-268 20-1490,1 3 0,146 20 0,-223-18 36,-9-3-317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 11538,'-2'-1'62,"0"0"0,-1 0 0,1 1 0,-1-1 0,1 1 0,-1 0 0,0-1 0,1 1 0,-1 0 0,1 1 0,-1-1 0,1 0 0,-1 1 0,1 0 0,-1-1 0,1 1 1,-1 0-1,1 0 0,0 0 0,-1 1 0,1-1 0,0 1 0,0-1 0,0 1 0,0-1 0,0 1 0,1 0 0,-1 0 0,0 0 0,1 0 0,-3 5 0,-4 6 100,0 1 0,1 0 0,1 0 0,-5 16 0,9-24-85,-12 37 170,2 0 1,2 1-1,-6 48 1,-2 137 131,5-47-380,-89 396-382,67-414 299,30-139 79,-32 178-27,33-166 24,1 1 0,2 0 1,5 54-1,-2-80 4,0 1 0,1-1 0,0 0 0,1 0 0,0 0 0,1 0 0,0-1 0,1 1 0,0-1 0,10 13 0,-5-11 8,1 0-1,0 0 0,0-1 0,2-1 0,-1 0 1,28 16-1,-10-10 9,1-1 0,1-2 0,0-1 1,1-2-1,0-1 0,61 8 0,302 10 129,-101-14 202,-10 18 68,317 21-65,225-67-271,-388-1-24,190 6-13,688-24 62,-582 6-90,31-2 2,456-55 58,-1191 81-68,1094-83 54,-587 34-118,-78 6-24,153 22 73,-38 2 56,-451 13-35,-4 2 60,166-32 0,-276 37-33,1-1 1,-1 0-1,0-1 1,0 0-1,18-10 1,-26 13-22,-1-1 0,1 0 0,-1 0 1,1 0-1,-1 0 0,0 0 1,0 0-1,0 0 0,0-1 1,0 1-1,-1-1 0,1 0 1,-1 1-1,0-1 0,1 0 0,-1 0 1,0 0-1,-1 0 0,1 0 1,0 0-1,-1 0 0,0 0 1,0 0-1,0 0 0,0 0 0,0 0 1,-1-3-1,-4-14 20,-1 0 0,0 0 0,-15-29 0,0-2-97,-9-40-265,-25-143-1,-10-34 21,53 231 268,-1 0 1,-2 1-1,-2 1 1,-1 1-1,-23-33 1,32 54 9,-1 1 1,-1 1-1,0 0 1,-1 0-1,0 2 1,0-1-1,-1 1 1,0 1 0,-1 0-1,0 1 1,0 1-1,-1 0 1,1 1-1,-21-5 1,-16-1-115,-1 2 0,-100-3 0,-258 5 52,38 2 63,1-11-263,-451-14-601,139 17 350,-1664-11 596,2209 25-49,-1327 9 22,4-32-46,-719 27 118,1845 2-31,-238 12 175,554-18-243,-44 3 297,-112 20 0,148-17-215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 8986,'-4'7'692,"3"-6"-483,1 0-1,-1-1 0,1 1 0,-1 0 1,1 0-1,-1-1 0,1 1 0,0 0 0,-1 0 1,1 0-1,0 0 0,0 0 0,0-1 0,0 1 1,0 0-1,0 2 0,1-3-87,0 1-1,0 0 1,0-1-1,0 1 1,0-1 0,0 0-1,0 1 1,1-1-1,-1 0 1,0 0-1,0 1 1,0-1 0,1 0-1,-1 0 1,0-1-1,0 1 1,2 0 0,53-6 989,96-20 0,-53 6-806,415-46 44,-375 57-331,241 16 0,-360-6-1,-11-1 17,1 1 0,0 0 0,-1 0 0,1 1 0,-1 0-1,14 5 1,-22-7-27,-1 0-1,0 0 0,0 0 1,0 0-1,0 0 0,0 0 1,0 0-1,0 0 1,1 0-1,-1 0 0,0 1 1,0-1-1,0 0 0,0 0 1,0 0-1,0 0 0,0 0 1,1 0-1,-1 0 1,0 0-1,0 0 0,0 0 1,0 0-1,0 0 0,0 0 1,0 1-1,0-1 0,0 0 1,0 0-1,0 0 1,1 0-1,-1 0 0,0 0 1,0 0-1,0 0 0,0 1 1,0-1-1,0 0 0,0 0 1,0 0-1,0 0 1,0 0-1,0 0 0,0 0 1,0 1-1,0-1 0,0 0 1,0 0-1,0 0 0,0 0 1,-1 0-1,1 0 1,0 0-1,0 1 0,0-1 1,0 0-1,0 0 0,0 0 1,0 0-1,0 0 0,0 0 1,0 0-1,-1 0 0,-10 3-112,-15-1-537,25-2 491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281 202 12299,'0'-2'159,"0"0"0,1 0 0,-1 0 0,0 0 1,0-1-1,-1 1 0,1 0 0,-1-4 0,-5 3 546,-6 11-183,8-2-367,-1-1 0,1 1 0,0 0 0,1 0 0,-1 1 1,1-1-1,0 1 0,-3 11 0,-12 60 368,15-59-400,-44 404 846,35-261-862,-55 457 49,9-87-112,55-497-41,-8 76 25,4 147 0,7-255-27,1 12 17,0 0 0,1 0 0,6 23 0,-7-35-10,-1 0 0,1 0 0,0 0 0,0 0-1,0-1 1,1 1 0,-1 0 0,1-1 0,-1 1 0,1-1 0,0 0 0,0 0 0,0 1 0,0-1-1,1 0 1,-1-1 0,0 1 0,1 0 0,-1-1 0,1 1 0,0-1 0,-1 0 0,1 0-1,0 0 1,3 1 0,6-2 21,0 0-1,0 0 0,0-1 1,0-1-1,-1 0 0,1-1 1,-1 0-1,17-6 0,-5 1 9,131-42 110,133-36-63,-152 58-75,2 6 0,232-6 0,865-32-115,-619 25 85,-321 19 44,709-31-89,2 36-186,-271 31 146,178 4 107,599-46-105,139-70 68,-564 28 479,-1043 62-419,87-7 3,-113 7-25,0-1 0,-1-1 1,1 0-1,-1-1 0,22-11 0,-31 12 1,0 0 0,-1 0 0,0-1 0,0 0 0,0-1 1,-1 1-1,0-1 0,0 0 0,0 0 0,0 0 0,-1-1 1,0 0-1,4-11 0,3-10 16,-1 0 1,7-36-1,-14 55-17,131-547-948,-132 549 926,24-101-222,17-153-1,-40 227 236,-2-1 0,-1-1 1,-1 1-1,-2 1 0,-2-1 0,-1 0 0,-1 1 0,-20-54 0,17 63-8,0 1-1,-2 0 0,0 1 0,-31-42 1,36 57-25,0 0 0,0 0 0,-1 0 0,0 1 0,0 0 0,-1 1 0,0 0 0,0 0 0,-1 1 0,1 0 0,-1 1 0,0 0 0,0 0 0,-20-3 0,-18 2-81,1 2 0,-1 1 0,-85 11 1,40-3 115,-319-13-198,0-33-622,114 10 249,-1234-63-204,1219 78 724,-1333-43-318,-1 27 4,134 33 350,5 64 675,606 33 667,478 1-748,237-50-568,172-47-32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88 243 3161,'-3'0'78,"0"-1"1,-1 1-1,1-1 1,0 0-1,0 0 0,0 0 1,0-1-1,0 1 1,0-1-1,-4-2 1,5 2 461,-1 1 0,0-1 1,1 1-1,-1-1 0,0 1 1,0 0-1,0 0 0,0 1 1,0-1-1,-4 0 0,6 1-413,1 0-1,-1 0 0,0 0 0,1 0 1,-1 1-1,1-1 0,-1 0 0,0 0 1,1 0-1,-1 1 0,1-1 0,-1 0 1,1 1-1,-1-1 0,1 1 0,-1-1 1,1 1-1,-1-1 0,1 1 0,-1-1 1,1 1-1,0-1 0,-1 1 0,1-1 1,0 1-1,0-1 0,-1 1 0,1 0 1,0-1-1,0 1 0,0 0 0,0-1 1,0 1-1,0 0 0,0-1 0,0 1 1,0 0-1,0-1 0,0 1 0,0-1 1,1 2-1,-1-1-36,0 0-1,0 0 1,1 1 0,-1-1-1,1 0 1,-1 0 0,1 0-1,-1 0 1,1 0 0,0 0-1,-1 0 1,1 0 0,0 0-1,0 0 1,0 0-1,0 0 1,0-1 0,0 1-1,0 0 1,0-1 0,0 1-1,0-1 1,0 1 0,0-1-1,2 1 1,22 1 432,0-1 1,0-1-1,-1-1 0,44-8 1,-26 3-198,781-100 835,-740 96-1160,-14 4-3,0-4 0,88-24 0,-134 24-36,-23 10 38,0 0 0,0 0 0,0 0 0,1 0 0,-1 0-1,0 0 1,0 0 0,0 0 0,1 0 0,-1 0 0,0 0 0,0 0 0,0 0 0,0 0 0,0-1 0,1 1-1,-1 0 1,0 0 0,0 0 0,0 0 0,0 0 0,0-1 0,0 1 0,1 0 0,-1 0 0,0 0 0,0 0-1,0-1 1,0 1 0,0 0 0,0 0 0,0 0 0,0 0 0,0-1 0,0 1 0,0 0 0,0 0 0,0 0-1,0-1 1,0 1 0,0 0 0,0 0 0,0 0 0,0 0 0,0-1 0,0 1 0,-1 0 0,1 0 0,0 0-1,0 0 1,0-1 0,0 1 0,0 0 0,0 0 0,0 0 0,-1 0 0,1 0 0,0 0 0,0-1 0,0 1-1,0 0 1,-1 0 0,1 0 0,0 0 0,0 0 0,-1 0 0,-15-5-29,15 5 25,-66-10-65,0 4 0,-102 1 0,103 5 52,-136-1 150,-385 49 0,574-47-116,-24 5 19,35-6-31,0 1 0,0-1 0,0 1 0,0 0 0,1-1 0,-1 1 0,0 0 0,0 0 0,0 0 0,1 0 0,-1 0 0,1 1 0,-3 1 0,4-3-3,0 0 0,0 1 0,0-1 0,0 0 0,0 1 1,0-1-1,1 0 0,-1 1 0,0-1 0,0 0 0,0 1 1,0-1-1,0 0 0,0 0 0,0 1 0,1-1 0,-1 0 0,0 1 1,0-1-1,0 0 0,1 0 0,-1 1 0,0-1 0,0 0 1,1 0-1,-1 0 0,0 1 0,1-1 0,-1 0 0,0 0 1,1 0-1,-1 0 0,0 0 0,1 0 0,-1 0 0,0 0 0,1 1 1,16 4 18,26 0-9,1-1 1,-1-2 0,48-5-1,-40 2-39,894-61-1267,-909 58 1252,-22 4 28,-1-1 0,1-1 1,0 0-1,0-1 0,-1-1 0,22-8 1,-34 12 13,-1 0 1,1 0-1,-1 0 1,0 0 0,1-1-1,-1 1 1,0 0-1,1 0 1,-1 0 0,1-1-1,-1 1 1,0 0-1,1 0 1,-1-1 0,0 1-1,0 0 1,1-1-1,-1 1 1,0 0-1,0-1 1,1 1 0,-1 0-1,0-1 1,0 1-1,0-1 1,0 1 0,0 0-1,0-1 1,1 0-1,-12-5-8,-25 0 8,-114-4 198,0 6 0,0 7 0,-288 44 0,381-38-477,1 2 0,-73 24 0,115-26-355,13-8 246,8-5 81,6-7-127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14947,'-17'4'2113,"7"-4"-889,4 0-400,3-7 1689,4-1-865,7 0-312,2 3-191,4 5-409,6 1-184,3 6-224,1 2-96,5 1-144,3 1-96,-2-1-408,0-1-384,-3-9 672,3-1-104,2-12-96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16556,'1'1'132,"-1"0"0,0 0 0,1 0 0,-1 0 0,1-1 0,0 1 0,-1 0 0,1 0 0,-1-1 0,1 1 0,0 0 0,0-1 0,-1 1 0,1-1 0,0 1 0,0-1 0,0 1 0,0-1 0,0 0 0,0 1 0,0-1 0,-1 0 0,1 0 0,0 1 0,0-1 0,0 0 0,0 0 0,0 0 0,0 0 0,0 0 1,0-1-1,0 1 0,0 0 0,0 0 0,0-1 0,0 1 0,0 0 0,0-1 0,-1 1 0,1-1 0,1 0 0,6-3 393,-1-1 0,1 0 0,10-11 0,-12 11-291,63-60 632,-3-3-1,102-135 1,-158 191-861,-7 12-6,-10 19-7,3-8 7,-12 31-9,-72 206 11,88-247-11,-5 25-137,4-26 122,1 0 0,0 1-1,0-1 1,0 0 0,0 1 0,-1-1-1,1 1 1,0-1 0,0 0-1,0 1 1,0-1 0,0 1 0,0-1-1,0 0 1,0 1 0,0-1-1,0 1 1,1-1 0,-1 0 0,0 1-1,0-1 1,0 0 0,0 1-1,1-1 1,-1 0 0,0 1 0,0-1-1,0 0 1,1 1 0,-1-1-1,0 0 1,1 1 0,-1-1 0,0 0-1,1 0 1,-1 0 0,0 1-1,1-1 1,-1 0 0,0 0 0,1 0-1,-1 0 1,1 0 0,-1 0-1,0 1 1,1-1 0,-1 0 0,1 0-1,-1 0 1,0-1 0,1 1 0,-1 0-1,1 0 1,-1 0 0,1 0-1,6-5-105,0 0-1,0 0 0,0-1 0,-1 1 1,0-1-1,0-1 0,0 1 1,-1-1-1,6-10 0,2-1-95,24-31-365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16748,'-11'30'974,"-35"101"1864,41-113-2410,1 0 0,1 0 0,1 0 1,0 0-1,2 28 0,0-41-333,0 0 0,1-1 0,0 1 0,0 0 0,0-1 0,0 1 0,1-1 0,-1 0 0,1 1 0,0-1 0,1 0 0,-1 0 0,6 6 0,-6-8-38,1 0 1,-1 1 0,1-1 0,0-1-1,-1 1 1,1 0 0,0-1-1,1 1 1,-1-1 0,0 0 0,0 0-1,0 0 1,1 0 0,-1-1 0,0 1-1,1-1 1,-1 0 0,0 0 0,6-1-1,2-1 54,0 0 0,0-1 0,0 0 0,-1-1 0,0 0 0,1 0 0,-2-1 0,1-1 0,16-11 0,-7 2 117,0 0-1,-1-2 1,23-26 0,-34 35-166,-1-1-1,1-1 1,-1 1 0,-1-1 0,0 0 0,0 0-1,-1 0 1,4-17 0,-7 25-62,0-1 0,-1 1 0,1-1 0,-1 1 0,1-1 0,-1 1 0,0-1-1,0 0 1,0 1 0,-1-1 0,1 1 0,-1-1 0,1 1 0,-1-1 0,0 1 0,0 0 0,0-1 0,0 1 0,0 0 0,-1-1 0,1 1 0,0 0 0,-1 0-1,0 0 1,0 0 0,1 1 0,-1-1 0,0 0 0,0 1 0,-1 0 0,1-1 0,0 1 0,0 0 0,-1 0 0,1 0 0,0 0 0,-1 0 0,1 1 0,-1-1-1,1 1 1,-4-1 0,-6 0-429,0 1 0,0 0 0,0 0 0,-23 4 0,-13 1-605,27-4 399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13787,'3'0'268,"-1"1"0,1-1 0,-1 1 0,0-1 0,1 1 1,-1 0-1,0 0 0,0 0 0,0 0 0,0 0 0,0 1 0,0-1 0,0 1 0,0-1 0,0 1 1,-1 0-1,1 0 0,0-1 0,-1 1 0,0 0 0,1 0 0,-1 1 0,0-1 0,0 0 0,0 0 1,-1 1-1,1-1 0,0 4 0,3 8 621,-1 0 1,-1 0-1,0 22 1,-2 9-20,-2-1-1,-15 78 1,0 7-665,16-108-376,4-17-559,1-11 188,4-10-364,-4-1 422,-1 0-1,-1-1 0,0 1 1,-2-23-1,0 31 275,1-44-625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20852,'-105'75'2896,"92"-64"-2731,1 0-1,0 0 0,1 1 1,0 0-1,-15 23 1,25-32-156,-1-1 1,0 1-1,1 0 1,0 0-1,-1 0 1,1 0-1,0 0 1,1 0-1,-1 0 1,0 0-1,1 0 1,0 0-1,-1 1 1,1-1-1,1 5 1,0-5-27,0 0 0,0-1 0,0 1 0,1-1 0,-1 1 0,1-1 0,-1 1 1,1-1-1,0 0 0,0 0 0,0 0 0,0 0 0,0 0 0,1-1 0,-1 1 0,0 0 1,5 1-1,15 8-281,1-2 1,47 15 0,-39-15 32,30 14 0,-51-19 236,-1 1-1,-1 0 0,1 0 1,0 1-1,-1 0 1,0 1-1,10 10 1,-16-15 38,0 0-1,0 0 1,0 1 0,0-1-1,-1 0 1,1 1 0,-1 0-1,1-1 1,-1 1 0,0 0 0,0-1-1,0 1 1,0 0 0,-1 0-1,1 0 1,-1 0 0,0 0-1,0 0 1,0 0 0,0 0 0,0 0-1,-1 0 1,1 0 0,-1 0-1,0-1 1,0 1 0,0 0-1,0 0 1,0-1 0,-1 1-1,1 0 1,-1-1 0,-2 4 0,-2 1 33,-1 0 0,0-1 0,0 0 0,0 0 0,0-1 0,-1 0 0,0 0 0,0 0 0,-14 4 0,10-4-54,0-1 0,-1 0 0,1-1 0,-1-1 0,0 0 0,1 0 0,-1-1 0,0-1 0,0 0 0,-17-3 0,25 2-30,-1 0 0,1 0 0,-1-1 0,1 0 0,0 0 0,-1 0-1,1 0 1,0-1 0,1 0 0,-1 0 0,0 0 0,1-1 0,0 0 0,0 0-1,0 0 1,0 0 0,1 0 0,-1-1 0,1 1 0,0-1 0,1 0 0,-1 0-1,1 0 1,0-1 0,-3-9 0,3 5-40,1-1 0,0 1 0,0-12-1,1 22 83</inkml:trace>
  <inkml:trace contextRef="#ctx0" brushRef="#br0" timeOffset="1">415 2 18468,'45'10'1832,"-1"-2"-1344,-2-5-960,6 3 1505,1-10-705,-6-11-40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17076,'11'-4'2328,"0"1"-1280,6 3-327,5-1 1279,5 1-488,3 0-263,3 1-449,0 2-168,-2-2-456,0 1-280,-6 1-760,-3-2-449,-9 2 1049,-5 1-272,-5 5-168</inkml:trace>
  <inkml:trace contextRef="#ctx0" brushRef="#br0" timeOffset="1">13 190 16067,'6'13'2057,"6"0"-937,2-5-376,15-2 1249,4-5-385,5-2-448,1-3-200,-2-1-559,-2 1-241,-8 6-753,-6 2-527,-15 6 904,-3 3-216,-6 5-160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16388,'5'14'2272,"5"-1"-1280,8-9-408,4-4 1321,6-1-729,3-7-288,-1-2-952,0 0-648,-6-5 656,2 0-240,-3-5-152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14507,'-1'25'1154,"-2"0"-1,-10 45 0,-1 14 651,11-59-1324,-1 6 192,1 32 1,3-56-561,1 0 1,-1 0-1,1-1 0,0 1 1,1 0-1,-1 0 0,1 0 1,1-1-1,-1 1 0,6 8 1,-7-12-71,1-1 0,0 0 0,0 0 1,0 0-1,0 0 0,0 0 1,1-1-1,-1 1 0,1-1 1,-1 1-1,1-1 0,-1 0 0,1 0 1,0 0-1,-1 0 0,1-1 1,0 1-1,0-1 0,-1 1 1,1-1-1,0 0 0,0 0 0,0 0 1,0-1-1,-1 1 0,1-1 1,0 1-1,0-1 0,4-2 1,5-2 40,0 0 0,0 0 0,-1-1 0,1-1 1,13-11-1,7-7 41,-1-1 0,-2-2 1,34-39-1,-44 44-93,-1-1-1,-1-1 1,-1-1 0,-1 0 0,12-30-1,-25 51-30,0 0 0,-1 1 0,0-1-1,0 0 1,1-10 0,-2 15 0,0 0-1,0-1 1,0 1-1,0 0 1,0 0 0,0-1-1,0 1 1,0 0-1,0-1 1,0 1-1,0 0 1,-1-1 0,1 1-1,0 0 1,0 0-1,0-1 1,0 1 0,0 0-1,0-1 1,-1 1-1,1 0 1,0 0-1,0-1 1,0 1 0,-1 0-1,1 0 1,0 0-1,0 0 1,-1-1 0,1 1-1,0 0 1,-1 0-1,1 0 1,-1 0-1,0 1-1,0-1 1,0 1 0,0-1-1,0 1 1,0 0 0,0-1 0,0 1-1,0 0 1,0 0 0,0 0 0,0-1-1,1 1 1,-2 2 0,-7 10-55,0 1 0,1 0 1,0 1-1,1-1 0,1 2 1,1-1-1,0 0 0,1 1 1,0 0-1,1 0 0,1 0 1,1 1-1,0-1 0,1 0 1,2 18-1,-1-32 11,-1 0 0,0 1 0,0-1 0,1 0 1,-1 0-1,1 0 0,0 1 0,0-1 0,0 0 0,0 0 0,0 0 1,0-1-1,0 1 0,1 0 0,-1 0 0,1 0 0,-1-1 0,1 1 1,0-1-1,-1 0 0,1 1 0,0-1 0,0 0 0,0 0 0,0 0 1,0 0-1,0 0 0,0-1 0,0 1 0,1 0 0,-1-1 0,4 1 1,19-6-379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 16468,'0'0'75,"0"0"0,1-1 0,-1 1 0,0 0 0,0 0 0,0 0 0,1 0 0,-1 0 0,0-1 0,0 1 0,1 0 0,-1 0 0,0 0 0,0 0 0,1 0 0,-1 0 0,0 0 0,0 0 0,1 0 0,-1 0 0,0 0 0,0 0 0,1 0 0,-1 0 0,0 0 0,0 0 0,1 0 0,-1 0 0,0 0 0,0 0 0,1 1 0,-1-1 0,0 0 0,0 0 0,0 0 0,1 0 0,-1 0 0,0 1 0,0-1 0,0 0 0,0 0 0,1 0 0,-1 1 0,2 15 1703,-6 16-51,-3-1-1148,-2-1 0,-1-1 1,-28 56-1,-54 74-425,49-97-407,33-55-150,9-8 380,1 1 0,0 0 0,0-1 0,0 1 0,-1 0 0,1-1 0,0 1 0,0-1 0,0 1 0,0 0 0,0-1 0,0 1 0,-1-1 1,1 1-1,0 0 0,0-1 0,0 1 0,0-1 0,1 1 0,-1 0 0,0-1 0,0 1 0,0-1 0,0 1 0,0 0 0,1-1 0,8-25-910,1 1-1,0 1 1,3 0 0,20-32 0,-13 22-198,56-94-1060,-38 70 1026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14107,'1'0'104,"-1"0"0,1 1 0,-1-1 0,0 1 0,1-1 1,-1 0-1,1 1 0,-1-1 0,0 1 0,1-1 0,-1 1 0,0-1 0,0 1 0,1-1 0,-1 1 0,0-1 0,0 1 0,0-1 1,0 1-1,0-1 0,1 1 0,-1-1 0,0 1 0,0 0 0,0-1 0,-1 1 0,1-1 0,0 1 0,0-1 0,0 2 1,-6 22 1238,5-17-573,-2 5-131,-41 222 5282,41-208-5785,1 1 0,1-1 0,2 1 0,1-1 0,0 0 0,13 50 0,-5-55-336,-6-16-374,-3-15-771,-3-4 338,-2 0 0,1 0 1,-2 1-1,0-1 0,-11-22 0,-41-61-2246,57 96 3224,-9-13 288,1 2 0,-1-1 0,-1 1 0,-13-14 0,22 26-183,1 0 1,0 0-1,0 0 1,0 0-1,0 0 1,-1 0-1,1 0 1,0 0-1,0-1 1,0 1-1,0 0 1,0 0-1,-1 0 1,1 0-1,0 0 1,0-1-1,0 1 1,0 0-1,0 0 1,0 0-1,0 0 1,0-1-1,0 1 1,0 0-1,0 0 1,0 0-1,0 0 1,0-1-1,0 1 1,0 0-1,0 0 1,0 0-1,0-1 1,0 1-1,0 0 1,0 0 0,0 0-1,0-1 1,9 0 1673,20 3-274,-18-1-925,10 1-792,-1-1 1,1-1-1,0-1 1,0-1-1,-1-1 1,1-1-1,-1 0 0,0-2 1,31-13-1,-7-3-498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15675,'-40'61'2257,"24"-39"-1281,1 1 0,1 0 1,1 2-1,-19 48 0,31-70-889,-5 27 804,6-29-855,0 0 0,0 0 0,0 0 0,0 0 1,0 0-1,0 0 0,0 0 0,0 0 0,1-1 0,-1 1 1,0 0-1,1 0 0,-1 0 0,0 0 0,1-1 0,-1 1 1,1 0-1,0 0 0,-1-1 0,1 1 0,-1 0 0,1-1 1,0 1-1,0-1 0,-1 1 0,1-1 0,0 1 0,0-1 1,0 1-1,-1-1 0,3 1 0,1-1 20,0 1-1,-1-1 1,1 0 0,0 0-1,0-1 1,0 1-1,-1-1 1,1 1 0,7-4-1,37-15 137,-16 5-89,-20 10-85,0 0 1,0 0 0,0 2-1,22-3 1,-31 4-26,1 1 0,-1 0 0,0 0 0,0 0 0,0 1 0,0-1 0,0 1 1,0 0-1,0 0 0,0 0 0,0 0 0,0 0 0,0 0 0,0 1 0,-1 0 0,1-1 0,-1 1 0,1 0 0,-1 0 0,0 0 1,0 1-1,0-1 0,0 1 0,3 3 0,-2 1-5,1 1 0,-1 0 0,0 0 0,0 0 1,-1 0-1,-1 1 0,1-1 0,-1 1 0,0-1 0,-1 1 0,0-1 1,-1 1-1,1-1 0,-2 1 0,-3 13 0,4-17 49,0 0 1,-1 0-1,0 0 0,0 0 0,0 0 0,-1-1 1,0 1-1,1-1 0,-2 1 0,1-1 0,0 0 1,-1 0-1,0 0 0,0-1 0,0 1 0,0-1 1,-1 0-1,1-1 0,-1 1 0,0-1 0,0 1 1,1-1-1,-2-1 0,1 1 0,-10 1 0,4-2 6,0 0-1,0-1 1,0-1 0,0 1-1,0-2 1,0 0-1,0 0 1,0-1-1,1 0 1,-17-8-1,20 9-151,1-1-1,0-1 0,1 1 0,-1-1 0,0 0 0,1-1 0,0 1 1,0-1-1,0 0 0,1 0 0,0-1 0,0 1 0,0-1 1,1 0-1,-1 0 0,1 0 0,1 0 0,-4-10 0,4 1-434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15667,'0'0'67,"0"0"-1,1 0 0,-1-1 0,0 1 1,0 0-1,0 0 0,0 0 1,1 0-1,-1 0 0,0 0 0,0 0 1,0 0-1,0 0 0,1 0 1,-1 0-1,0 0 0,0 0 0,0 0 1,0 0-1,1 0 0,-1 0 1,0 0-1,0 1 0,0-1 0,0 0 1,1 0-1,-1 0 0,0 0 1,0 0-1,0 0 0,0 0 0,0 0 1,0 1-1,1-1 0,-1 0 1,0 0-1,0 0 0,0 0 0,0 0 1,0 1-1,0-1 0,0 0 1,0 0-1,0 0 0,0 0 0,0 1 1,0-1-1,-2 14 1776,-13 23-444,10-25-1078,-4 8-37,0 1-33,0 1-1,2 1 1,-6 26-1,12-48-224,1 0 0,0 0 0,0 0 0,0 1 0,0-1 0,0 0 0,0 0 0,0 0 0,0 0 0,0 0 0,0 0 0,1 0 0,-1 0 0,0 0 0,1 0 0,-1 0 0,1 0 0,-1 0 0,1 0 0,0 0 0,-1 0 0,1 0 0,0 0 0,-1-1 0,1 1 0,0 0-1,0-1 1,0 1 0,0 0 0,0-1 0,0 1 0,1 0 0,3 0 83,1 1 0,-1-1-1,1 0 1,-1-1 0,9 1 0,8 1 90,-12 0-164,-1 1 1,1 0-1,-1 1 0,0-1 1,1 2-1,-2 0 1,1 0-1,-1 0 1,1 1-1,-1 0 0,9 10 1,-13-12-32,0 0-1,0 0 1,0 1 0,-1-1 0,0 1-1,0 0 1,0 0 0,0 1 0,-1-1-1,1 0 1,-2 1 0,1-1 0,0 1-1,-1 0 1,0 0 0,-1-1 0,1 1-1,-1 0 1,0 0 0,-1 9 0,-1-11 33,1 0 1,-1 1 0,0-1-1,0 0 1,0 0 0,0 0 0,-1 0-1,1 0 1,-1-1 0,0 1 0,0-1-1,-1 0 1,1 0 0,-1 0-1,0 0 1,1 0 0,-1-1 0,0 0-1,0 0 1,-1 0 0,-4 2-1,-5 1 112,1-1-1,-1 0 0,-1-1 0,1-1 0,-20 2 1,24-4-136,0 0 1,1 0-1,-1-1 1,1 0-1,0 0 1,-1-1-1,1-1 1,0 0-1,0 0 1,0 0-1,1-1 1,-12-7-1,15 7-200,-1 0 0,1 0 0,0 0-1,0-1 1,0 0 0,1 0 0,-1 0-1,1-1 1,0 0 0,1 1-1,-1-1 1,1 0 0,1-1 0,-1 1-1,1 0 1,0-1 0,0 0 0,0-7-1,0 5 4,2-1-1,-1 1 1,1 0-1,1 0 1,0 0-1,0 0 1,4-17-1,15-17-823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17020,'15'-9'2064,"3"1"-1024,4-2-352,4 3 1177,2-2-305,0 5-504,2 1-207,-4 3-529,-4 0-296,-3 1-961,-3 1 1178,-8 3-378,-3 3-127,-4-4-80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17364,'0'0'74,"0"0"1,0 0-1,0 0 1,0 0 0,0 0-1,0 1 1,0-1-1,0 0 1,0 0 0,0 0-1,0 0 1,0 0-1,0 0 1,0 1 0,0-1-1,0 0 1,0 0-1,0 0 1,0 0 0,0 0-1,0 1 1,0-1-1,0 0 1,0 0 0,0 0-1,0 0 1,0 0-1,0 0 1,0 1 0,0-1-1,0 0 1,0 0-1,0 0 1,1 0-1,-1 0 1,0 0 0,0 0-1,0 0 1,0 0-1,0 0 1,0 1 0,0-1-1,1 0 1,-1 0-1,0 0 1,0 0 0,0 0-1,0 0 1,0 0-1,1 0 1,12 4 1668,15 0-250,-6-2-1003,0-1 1,1 0-1,-1-2 1,31-4-1,-44 2-464,-9 3-26,-1 0 0,1 0 0,0 0-1,0 0 1,0 0 0,0 0 0,0 0 0,0 0 0,0 0 0,-1 0 0,1-1 0,0 1 0,0 0 0,0 0 0,0 0-1,0 0 1,0 0 0,0 0 0,0 0 0,0-1 0,0 1 0,0 0 0,0 0 0,0 0 0,0 0 0,-1 0 0,1 0 0,0-1-1,0 1 1,0 0 0,0 0 0,1 0 0,-1 0 0,0 0 0,0-1 0,0 1 0,0 0 0,0 0 0,0 0 0,0 0 0,0 0-1,0 0 1,0 0 0,0-1 0,0 1 0,0 0 0,0 0 0,1 0 0,-1 0 0,0 0 0,0 0 0,0 0 0,0 0 0,0 0-1,0 0 1,0-1 0,1 1 0,-1 0 0,0 0 0,0 0 0,0 0 0,0 0 0,-9-2-6,9 2 6,-44-6-3,-7-1 52,-57 0 0,109 7-27,6 0-151,0 1-1,1 0 1,-1 0 0,1 1 0,-1 0 0,12 5 0,-16-5-86,21 11-4960,-22-17 4021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16123,'-20'6'1287,"12"-4"-819,0 0 0,1 0-1,-1 1 1,-9 6-1,16-9-437,1 0 0,0 0 0,0 0 0,0 0 1,0 0-1,0 0 0,0 0 0,-1 0 0,1 0 0,0 0 0,0 0 0,0 1 0,0-1 0,0 0 0,0 0 0,0 0 0,0 0 0,-1 0 0,1 0 0,0 0 1,0 0-1,0 1 0,0-1 0,0 0 0,0 0 0,0 0 0,0 0 0,0 0 0,0 0 0,0 1 0,0-1 0,0 0 0,0 0 0,0 0 0,0 0 0,0 0 1,0 0-1,0 1 0,0-1 0,0 0 0,0 0 0,0 0 0,0 0 0,0 0 0,0 0 0,0 0 0,0 1 0,1-1 0,-1 0 0,0 0 0,0 0 0,0 0 0,0 0 1,0 0-1,0 0 0,0 0 0,1 1 0,9 1 1232,24-2-281,1-1 0,-1-2 0,64-14 0,-34 6-515,98-11-1339,-90 14-2225,-72 8 3081,1 0-1,-1 0 1,0-1 0,0 1-1,0 0 1,0 0 0,0 0 0,0 0-1,0 0 1,0 0 0,0 0-1,0 0 1,1 0 0,-1 0-1,0 0 1,0-1 0,0 1 0,0 0-1,0 0 1,0 0 0,0 0-1,0 0 1,0 0 0,0 0 0,0-1-1,0 1 1,0 0 0,0 0-1,0 0 1,0 0 0,0 0-1,0 0 1,0 0 0,0-1 0,0 1-1,0 0 1,0 0 0,0 0-1,0 0 1,0 0 0,0 0-1,-1 0 1,1 0 0,0-1 0,0 1-1,0 0 1,0 0 0,0 0-1,0 0 1,0 0 0,0 0 0,0 0-1,-1 0 1,1 0 0,0 0-1,0 0 1,0 0 0,0 0-1,0 0 1,0 0 0,0 0 0,-1 0-1,1 0 1,0 0 0,0 0-1,0 0 1,-10-1-744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52 458 15851,'-52'20'1251,"52"-20"-1248,0 0 0,1 0 0,-1 0 0,0 0 0,0 0 0,0 0 0,0 0 0,0 0 0,0 1 0,0-1 0,0 0 0,0 0 0,0 0 0,0 0 0,1 0 0,-1 0 0,0 0 0,0 0 0,0 0 0,0 0 0,0 0 0,0 1 0,0-1 0,0 0 0,0 0 0,0 0 0,0 0 0,0 0 0,0 0 0,0 0 0,0 0 0,0 0 0,0 1 0,0-1 0,0 0 0,0 0 0,0 0 0,0 0 0,0 0 0,0 0 0,0 0 0,0 0 0,0 0 0,0 1 0,-1-1 0,1 0 0,0 0 0,40 5 274,0-1-1,70-3 0,-44-1-210,809-31 393,4-48-291,871-143 590,-1515 189-518,1083-85-1123,-1236 114 559,-14-1-119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15779,'18'14'1697,"15"-5"-753,4-4-288,12-2 888,2 0-183,4-3-257,-2-1-128,-6-2-592,-1-1-384,-9-1 1120,-3-5-976,-9-7-95,-1-2 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16500,'28'-1'757,"0"1"1,0 1-1,0 2 1,0 1-1,-1 1 1,0 1-1,1 1 0,-2 2 1,39 17-1,-60-24-717,-1 1 0,0-1-1,1 1 1,-1 0 0,-1 0-1,1 0 1,0 0 0,-1 1-1,1-1 1,-1 1 0,0 0-1,0 0 1,2 5 0,-3-6-36,-1 0 1,0 1 0,0-1-1,-1 1 1,1-1 0,0 1-1,-1-1 1,0 1-1,0-1 1,0 1 0,-1 0-1,1-1 1,-1 1 0,1-1-1,-1 0 1,-1 1 0,1-1-1,0 1 1,-3 3 0,-5 10-2,-2 0 1,1-1 0,-2 0-1,0-1 1,-1-1 0,-17 15-1,-95 74-192,86-72-46,-22 15-635,-63 52-601,98-71 941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 16588,'8'-8'1694,"-6"5"67,-3 6-34,-6 13 299,-20 74-229,-20 120 0,45-202-1860,1-3-36,0 0-1,0 0 1,0 0 0,1 1-1,-1-1 1,1 0 0,0 0-1,1 0 1,1 11 0,-2-16 68,1 0 1,-1 0 0,0 0 0,0 0-1,0 0 1,0 0 0,1 0 0,-1 0-1,0 0 1,0 0 0,0 0 0,0 0 0,1 0-1,-1 0 1,0 0 0,0 0 0,0 0-1,0-1 1,0 1 0,1 0 0,-1 0-1,0 0 1,0 0 0,0 0 0,0 0-1,0 0 1,0 0 0,0-1 0,1 1-1,-1 0 1,0 0 0,0 0 0,0 0 0,0 0-1,0-1 1,0 1 0,0 0 0,0 0-1,0 0 1,0 0 0,0 0 0,0-1-1,0 1 1,0 0 0,0 0 0,0 0-1,0-1 1,3-10-836,1-10-131,-1-1 1,0-33-1,-3 52 895,0-46-890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15075,'8'-25'2097,"6"6"-1137,5 10-280,4 7 1056,9 2-295,3 0-145,8 0-432,2 0-136,1-2-288,-3-1-104,-6 2-207,-3 1-169,-11-2-457,-7 5-223,-12 4-624,-5 6 1056,-11 7-216,-3 2-240</inkml:trace>
  <inkml:trace contextRef="#ctx0" brushRef="#br0" timeOffset="1">58 297 16275,'14'10'2401,"6"0"-1313,9-8-376,7-4 1753,8-4-1201,2-2-168,0-1-479,-2 1-417,-9 5-921,-8 3-487,-14 4 960,-6 6-248,-8 7-160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16788,'6'20'2016,"8"-10"-1040,6-6-344,12-4 1121,2-7-393,7-6-528,3-1-440,-2-5-1152,-2-2-896,-7-5 1384,-5-1-328,-5-5-249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18388,'-1'16'1017,"-1"1"0,-7 29 0,5-28-302,-3 35 1,6-47-621,1-1 1,0 1-1,1 0 1,-1-1-1,1 1 1,1 0-1,-1-1 0,1 1 1,0-1-1,3 7 1,-4-9-63,1 0-1,-1-1 1,1 1 0,0-1-1,0 1 1,0-1 0,0 0 0,1 1-1,-1-1 1,1 0 0,-1-1 0,1 1-1,-1 0 1,1-1 0,0 1 0,0-1-1,4 1 1,-2-1 16,1 0 0,0 0 0,-1 0 0,1-1 0,0 0 0,0 0 0,-1-1-1,12-1 1,0-3 46,-1 0-1,0-1 0,-1 0 0,1-1 1,22-14-1,-8-1 150,0-1 0,-2-1 0,0-1 0,-2-2 0,40-52 0,-56 71 107,-9 18-160,-11 29-61,6-24-76,-2 7-180,2-1 0,0 1 1,1 0-1,1 0 1,1 0-1,3 23 1,-2-44 80,0 1 0,0-1 0,0 0 0,0 0-1,0 0 1,0 0 0,1 0 0,-1 0 0,0 0 0,1 0 0,-1 0 0,1-1 0,-1 1 0,1 0 0,-1 0 0,1 0 0,0 0 0,-1-1 0,1 1 0,0 0 0,0 0 0,-1-1 0,1 1 0,0-1 0,0 1 0,0-1-1,0 1 1,0-1 0,0 0 0,0 1 0,0-1 0,0 0 0,0 0 0,0 1 0,0-1 0,0 0 0,0 0 0,0 0 0,0 0 0,0-1 0,0 1 0,0 0 0,0 0 0,2-1 0,15-10-525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53 17068,'6'-3'516,"-1"-1"-109,2 1-1,-1 0 1,0 0 0,1 0-1,6-1 1,-12 4-342,-1 0 1,1 0-1,0 0 1,0 0 0,-1-1-1,1 1 1,0 1-1,-1-1 1,1 0 0,0 0-1,0 0 1,-1 0-1,1 0 1,0 1 0,-1-1-1,1 0 1,0 0-1,-1 1 1,1-1-1,-1 1 1,1-1 0,1 1-1,-2 1 59,1-1 0,-1 0 0,1 0 0,-1 1-1,0-1 1,1 0 0,-1 1 0,0-1 0,0 0-1,0 1 1,0-1 0,0 0 0,0 1 0,0-1 0,0 0-1,-1 1 1,0 1 0,-4 13 244,-1 0-1,-1 0 1,-1-1 0,0 0 0,-1 0-1,0-1 1,-13 14 0,7-6-180,-22 28-74,-2-2 0,-1-1 0,-52 45 0,74-78-405,12-12-217,8-9-544,16-22-618,1 0 1,25-28-1,-10 13 284,-19 24 819,44-59-1229,93-96 0,-149 172 1945,0 0-1,1 0 1,-1 0 0,1 0 0,0 0 0,0 1-1,0 0 1,0 0 0,6-3 0,-10 5-92,1 0-1,-1 0 1,1 0 0,-1 0 0,1 0-1,0 0 1,-1 0 0,1 0-1,0 0 1,-1 0 0,1 0 0,-1 0-1,1 1 1,-1-1 0,1 0 0,0 0-1,-1 1 1,1-1 0,-1 0 0,1 1-1,-1-1 1,1 0 0,-1 1-1,0-1 1,1 1 0,0 0 0,0 1 76,-1-1 1,1 1-1,0 0 0,-1 0 1,1 0-1,-1 0 1,1 0-1,-1 0 1,0 0-1,0 0 0,0 4 1,-1 13 547,-1-1-1,-1 1 1,0-1 0,-7 19 0,-29 73 1359,4-14-796,30-80-1101,-17 66 612,20-74-750,1 1 0,0-1 0,1 1 0,0-1 0,0 1-1,1-1 1,2 15 0,7-7-893,-6-14-437,-4-10-281,-5-4 843,-1 0-1,0 0 1,-1 1 0,0 0-1,0 0 1,-1 1 0,-12-12-1,6 5 210,-3-4 1304,0 1 0,-2 1 0,-21-18 0,40 37-702,0 0-1,0 0 0,0 0 1,0 0-1,0 0 0,0 0 1,1 0-1,-1 0 0,0 0 0,0 0 1,0 0-1,0 0 0,0-1 1,0 1-1,0 0 0,0 0 1,0 0-1,0 0 0,0 0 1,0 0-1,0 0 0,0 0 1,0 0-1,0-1 0,1 1 1,-1 0-1,0 0 0,0 0 1,0 0-1,0 0 0,0 0 1,0 0-1,0-1 0,0 1 1,-1 0-1,1 0 0,0 0 1,0 0-1,0 0 0,0 0 1,0 0-1,0 0 0,0 0 1,0-1-1,0 1 0,0 0 1,0 0-1,0 0 0,0 0 1,0 0-1,0 0 0,-1 0 1,1 0-1,0 0 0,0 0 1,0 0-1,10 1 823,9 4-928,-1-1-1,1-1 1,0-1 0,0-1 0,0 0 0,0-1 0,0-2 0,0 0 0,0 0 0,0-2-1,-1 0 1,1-1 0,19-9 0,16-8-479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15507,'-1'13'963,"-1"0"-1,0 0 0,-1-1 1,0 1-1,-6 14 0,-4 14 649,6-15-832,4-15-551,-1 0-1,1 0 1,1 1-1,0-1 1,1 1-1,0 0 1,1-1-1,1 13 1,-1-23-221,1 1 1,0-1-1,-1 0 1,1 1-1,0-1 1,0 0-1,-1 0 1,1 0-1,0 0 1,0 0-1,0 0 1,1 0-1,-1 0 1,0 0-1,0 0 1,0 0-1,1-1 1,-1 1-1,0 0 1,1-1-1,-1 1 1,1-1-1,-1 0 0,0 1 1,1-1-1,-1 0 1,1 0-1,-1 0 1,1 0-1,-1 0 1,1 0-1,1-1 1,9 0 35,0 0 0,0-2 0,11-2 0,-11 1-31,2 1-14,-1 1 0,1 0 0,0 1 0,0 0 0,18 2 0,-29-1 2,1 1 1,-1-1-1,1 1 1,-1 0-1,0 0 0,1 0 1,-1 0-1,0 1 1,0 0-1,0-1 0,5 5 1,-7-5 0,1 1 1,-1 0-1,1-1 0,-1 1 1,0 0-1,0 0 1,0 0-1,0 0 0,0 0 1,0 0-1,-1 0 1,1 0-1,-1 0 0,1 0 1,-1 1-1,0-1 1,0 0-1,0 0 0,0 0 1,0 3-1,-1 1 39,-1-1 1,1 0-1,-1 1 0,0-1 1,0 0-1,0 0 0,-1 0 0,0-1 1,0 1-1,0-1 0,0 1 0,-1-1 1,0 0-1,1 0 0,-2-1 0,1 1 1,-8 4-1,-2 1 162,0 0 1,-1-1 0,-1-1-1,-24 9 1,23-11-4,0 0 0,0-1 0,-21 2 0,31-5-210,0-1 1,0 1-1,0-2 0,0 1 1,0-1-1,1 0 0,-1 0 1,0 0-1,0-1 0,1 0 1,-8-4-1,13 5-98,-1 1-1,1-1 1,0 0-1,0 0 1,0 0-1,-1 0 1,1 0 0,0 0-1,0 0 1,1-1-1,-1 1 1,0 0-1,0-1 1,0 1-1,0-3 1,1 3 63,-1 1-1,1-1 1,0 0-1,0 0 1,0 1 0,0-1-1,0 0 1,0 1-1,0-1 1,0 0 0,1 1-1,-1-1 1,0 0 0,0 1-1,1-1 1,-1 0-1,0 1 1,0-1 0,1 0-1,-1 1 1,1-1-1,-1 1 1,1-1 0,-1 1-1,1-1 1,-1 1-1,1-1 1,-1 1 0,1-1-1,0 1 1,-1 0-1,2-1 1,12-3-709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7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1286 3 9002,'-58'-3'1053,"1"4"1,0 1-1,0 3 0,-65 15 0,34 0-734,-162 61-1,201-61-320,2 2 1,0 2-1,1 2 1,2 3-1,-48 37 1,65-43-1,0 2 1,1 0 0,1 2-1,2 0 1,1 2-1,1 0 1,1 1 0,-22 46-1,35-59 1,0 1 0,1-1 0,1 1 0,1 0 0,0 0 0,2 0 0,0 0-1,0 1 1,2-1 0,1 1 0,0-1 0,1 0 0,1 1 0,0-1 0,2 0 0,0-1 0,1 1-1,1-1 1,0 0 0,1-1 0,1 0 0,1 0 0,0-1 0,1 0 0,1 0 0,0-1 0,25 21 0,0-5 9,1-2 1,1-2 0,2-2 0,0-1 0,2-2 0,59 20 0,-30-17 14,2-3 0,1-4-1,87 10 1,-80-19-54,0-3 0,0-4 0,1-4 0,107-17 0,-121 8-19,0-3 0,-1-3 0,0-3 0,-2-3 0,85-43 0,-132 57 44,-1 0 0,-1-1-1,0-1 1,0-1 0,-1 0 0,16-18-1,-24 22 25,-1 0 1,1-1-1,-2 0 0,1 0 0,-1-1 0,-1 0 0,0 0 0,-1 0 0,0 0 0,0-1 0,3-21 0,-5 16 64,-1-1-1,0 0 0,-2 1 0,0-1 0,-1 0 0,0 1 1,-2 0-1,0-1 0,-1 1 0,0 1 0,-2-1 0,0 1 1,0 0-1,-2 1 0,-19-28 0,8 17 55,-2 1 1,0 1-1,-1 1 0,-2 1 0,0 1 1,-1 1-1,-49-27 0,-19-3-301,-2 4 0,-2 5 0,-2 4 1,-194-45-1,209 65-41,5 8-74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7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839 151 7818,'1'-7'173,"0"-1"1,-1 1 0,0 0 0,0 0-1,0 0 1,-1 0 0,0-1-1,-1 1 1,1 0 0,-6-12 0,5 15-90,0 0 1,-1 1 0,1-1 0,-1 1 0,1-1 0,-1 1 0,0 0 0,-1 0 0,1 1 0,0-1 0,-1 0 0,0 1 0,1 0 0,-1 0 0,0 0 0,0 1 0,0-1 0,0 1 0,-7-2 0,-3 1 28,-1 0 0,1 1 0,-1 0 0,0 2 0,1-1 0,-1 2 0,1 0 0,-17 4-1,-5 4 35,0 0 0,-35 18-1,11-2 167,-97 58-1,134-70-220,0 2 0,2 0-1,0 1 1,0 2 0,2 0-1,-33 42 1,43-48-53,0 1 0,2 0 0,-1 1 0,2 0 1,0 0-1,0 1 0,2-1 0,0 1 0,-3 19 0,5-14-14,1 1-1,1 0 1,0-1 0,2 1-1,1-1 1,6 30 0,1-18-30,1 1 1,1-2 0,2 0-1,1 0 1,1-1-1,2-1 1,1-1 0,35 41-1,7-4-61,3-2 0,114 86-1,-139-119 13,2-3-1,2-1 1,0-2-1,1-2 1,67 24-1,-72-34-4,1-1 0,0-2 0,1-2 0,0-2-1,0-2 1,83-2 0,-66-6 17,0-3 1,0-3 0,0-2-1,-2-2 1,0-3-1,96-43 1,-83 26-67,-1-2-1,-2-4 1,-2-3 0,99-85 0,-123 92-13,-2-2 1,-2-2-1,34-47 1,-48 56 67,-2-1 0,-1 0 0,-1-2 0,-2 0 0,14-42 0,-26 62 77,0 0 0,-1 0 1,-1 0-1,0-1 0,0 1 0,-2 0 1,0-1-1,0 1 0,-2-1 0,0 1 1,-5-20-1,4 22 21,-1 1 0,-1-1 0,0 1 0,-1 0 0,0 0 0,0 0 0,-1 1 0,-1 0 0,0 0 0,0 1 0,-1 0 0,0 1 0,-16-12 0,4 6 26,-2 1 0,1 0 0,-2 2 0,1 1 0,-1 1-1,-1 1 1,0 1 0,-29-4 0,-12 1 46,-131-2-1,103 13-138,0 4 1,0 4-1,0 4 0,1 4 0,1 4 0,1 4 0,1 5 0,2 3 0,-100 52 1,39-2-22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2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379 12435,'-74'-43'337,"-1"3"0,-2 3 0,-1 4 0,-92-26 0,-357-62 12,385 100-471,-253-4 1,207 31 160,2 7 1,-276 55 0,208-10-55,-305 110 0,270-62-335,-505 265 0,302-80 184,345-192 120,-163 144-1,56-10-10,190-167 29,-97 130 0,105-115 12,3 2 1,5 3 0,3 2-1,4 2 1,4 1 0,3 2-1,6 2 1,3 0 0,-24 190-1,34-98-72,12 307 0,14-352 48,5 0 0,62 245 0,-50-295 42,3-1-1,5-2 1,4-1-1,3-3 0,78 116 1,-58-110 35,5-4 0,3-2 1,4-4-1,125 105 0,-70-83-9,5-6 0,3-6 0,5-5-1,3-8 1,4-5 0,2-7 0,252 72 0,-205-85-20,1-9 0,3-8 1,271 13-1,-192-40 68,-1-13 0,0-11 0,-1-13 0,-1-12 0,395-109 0,-498 96-17,-3-8-1,-2-8 0,-4-6 1,177-110-1,-192 91-33,-4-6 0,245-216 0,-252 176 23,-5-6-1,-7-6 1,133-204 0,-151 177 70,167-365 1,-237 446-85,-3-1-1,-5-1 1,-5-2 0,-4-2-1,16-152 1,-35 185 9,-3-1 0,-4 1 0,-14-107 1,6 122 20,-2 0 1,-3 1-1,-2 0 1,-46-99 0,32 95 24,-2 1 1,-3 2-1,-54-65 1,31 52 86,-127-114 0,55 77-71,-5 6 1,-175-98-1,118 90-358,-5 8 0,-242-85-1,232 119 98,-6 20-56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0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1619 506 10762,'3'-11'155,"0"0"0,-1 1 0,0-1 0,-1 0 1,0 0-1,-1 0 0,0 0 0,0-1 0,-1 1 0,-1 1 0,0-1 0,-1 0 0,0 0 0,0 1 0,-1-1 0,0 1 0,-1 0 0,-1 1 0,1-1 0,-1 1 0,-1 0 0,0 0 0,0 1 0,0 0 0,-1 0 0,-10-7 1,-4-1-13,-1 0 1,-1 1 0,0 1 0,-1 1 0,-28-10 0,-136-38 203,-75 4-95,209 50-172,0 2 0,-104 5 1,141 1-55,-1 1 0,0 1 0,1 1 0,0 0 0,-1 2 0,2 0 1,-1 1-1,1 0 0,0 1 0,0 2 0,1-1 0,1 2 0,-1 0 1,2 1-1,0 0 0,0 1 0,1 1 0,0 0 0,-17 27 0,-16 31-32,3 2-1,3 2 1,-37 101-1,57-121-4,2 2-1,2 0 0,4 0 1,1 2-1,-3 87 0,13-126-10,1 1 0,1 0-1,1-1 1,1 1 0,9 35 0,-9-48 7,0 0 1,1-1-1,0 1 1,0-1 0,1 0-1,0-1 1,0 1-1,1-1 1,0 0-1,0 0 1,1 0 0,-1-1-1,2 0 1,-1-1-1,0 0 1,10 5 0,14 6 42,1-1 0,1-2 0,42 10 0,104 19 176,-168-40-194,40 7 38,0-1-1,0-3 1,104-3-1,-112-6-44,-1-1 1,1-2-1,-1-2 0,0-2 0,48-20 1,18-16-4,-2-6 0,134-90 0,-179 104 9,-1-3 0,-3-3 0,-1-2 0,70-78 1,-97 92 43,-2-1 0,-2-1 0,-1-1 1,-2-1-1,-1-1 0,-2-1 1,-2-1-1,22-72 0,-34 92 33,-1 0 0,0 0 0,0-21 0,-4 33-43,0 0 0,0 0 0,-1 0 0,0 0 0,0 1 0,-1-1-1,0 0 1,0 1 0,-1-1 0,-6-13 0,4 14 2,0 0-1,0 0 0,-1 0 0,0 1 1,0 0-1,-1 0 0,0 0 1,0 1-1,0 0 0,0 0 1,-1 1-1,-11-5 0,-1 1 67,-1 1 0,-1 0-1,-39-6 1,-4 4 83,0 3-1,-106 4 0,-133 26 146,167-11-415,-156-3 0,262-11-120,0-2 0,0 0 1,0-2-1,-57-18 0,79 20 150,1 0-1,0-1 1,0 0-1,-12-9 1,18 11 26,-1 0 0,1 0 1,0 0-1,0 0 1,-1-1-1,2 1 0,-1-1 1,0 1-1,0-1 0,1 0 1,-1 1-1,1-1 1,0 0-1,-2-6 0,3 6-19,0-1-1,0 0 0,0 0 1,0 0-1,1 0 0,-1 0 0,1 1 1,1-5-1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1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1537 383 10890,'0'-14'321,"-1"-1"-1,0 1 0,-1 0 1,-6-19-1,6 26-224,-1 0 1,0 0-1,-1 0 0,1 0 0,-1 1 1,-1-1-1,1 1 0,-1 0 1,-11-10-1,-6-4 177,-1 1 0,-1 2 1,-1 0-1,0 2 0,-1 1 0,-45-18 1,22 14-80,0 3 0,0 1 0,-54-6-1,54 13-72,1 2 0,-2 2 0,1 2 0,0 3 0,0 1 0,0 3 0,1 1 0,-1 3 0,2 2 0,0 2 1,0 2-1,1 3 0,1 1 0,-50 30 0,77-38-70,1 0 0,0 1 1,1 1-1,0 1 1,2 0-1,-1 1 1,2 0-1,0 1 1,-16 28-1,17-23-23,1 1-1,2 0 1,0 1-1,1 0 1,2 0-1,0 0 1,-4 49-1,7-23-13,3 1 0,1-1-1,3 1 1,2-1-1,3 0 1,1 0 0,3-1-1,25 64 1,-18-64-15,2 0 1,3-2-1,1-1 1,2-1 0,3-1-1,1-2 1,69 70-1,-81-93-7,2-1 0,-1-1 0,2 0 0,0-2 0,1-1 0,0-1-1,1-1 1,1-1 0,0-1 0,27 6 0,-30-11 0,1 0 0,0-2 0,0-1 0,1 0 0,-1-2 1,0-1-1,0-1 0,0-1 0,0-1 0,0-1 0,38-14 0,-27 5 3,-1-1 0,-1-3 0,53-34-1,85-80 4,-91 61 18,-3-2-1,116-143 0,-145 152 3,-1-3 0,-4-1-1,-3-2 1,37-91 0,-68 141-11,-2 1 0,-1-1 1,0-1-1,-1 1 0,-1-1 0,1-28 1,-5 42-7,0 0 1,0 0-1,0 0 1,-1 0-1,0 0 1,-1 1-1,1-1 1,-1 0-1,-1 1 1,1-1-1,-1 1 1,0 0-1,-1-1 1,0 2-1,1-1 1,-2 0-1,1 1 1,-1 0-1,0 0 1,0 0-1,0 0 1,-8-4-1,2 3-32,0 0-1,-1 0 0,0 2 1,0-1-1,0 2 0,0-1 1,-1 2-1,1-1 0,-1 2 1,-21-1-1,-12 3-272,-71 10 1,105-9 263,-268 37-938,203-28 610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6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483 51 11674,'-27'749'2721,"23"-678"-2540,-20 268 18,-109 542 0,113-796-151,9-45 18,2 0 1,1 0-1,3 1 0,-2 47 1,7-85-52,0 0 1,1 0-1,-1-1 0,0 1 0,1 0 1,0 0-1,-1 0 0,1 0 1,0 0-1,1-1 0,-1 1 0,0 0 1,3 2-1,-3-4 6,1 1-1,-1-1 1,1 0-1,0 1 1,0-1-1,-1 0 1,1 0 0,0 0-1,0-1 1,0 1-1,0 0 1,1-1-1,-1 1 1,0-1 0,0 0-1,0 1 1,0-1-1,0 0 1,3-1-1,13 0 138,0-2 0,0 0-1,28-8 1,4-2 60,25 0 62,0 3 1,111-1 0,153 20-85,-42 1-172,132-28-8,3-20 1,161-10-8,106 22-7,-42 2 11,-161-5-8,589-15 10,-712 65 33,-90-1 36,-259-20-78,-1 0 1,1-1-1,-1-1 1,29-7 0,-42 6-4,0 1 1,0-2-1,0 0 0,0 0 1,0-1-1,-1 0 1,0 0-1,0-1 1,0 0-1,-1-1 1,13-13-1,-10 8 3,-1-1-1,-1 0 0,0 0 1,-1-1-1,0 0 1,-1 0-1,-1-1 0,5-16 1,-5 8 2,0-1 0,-2 0 0,-1 0 1,1-42-1,-6 10 3,-3-1 0,-2 1 1,-26-98-1,-38-90 0,-17-70-79,48 101-74,-11-43-67,41 219 173,-1 0 0,-1 1 0,-2 1 1,-2 0-1,-1 1 0,-25-36 0,31 53 28,-1 1 1,0 1-1,-1 0 0,-1 1 0,0 0 0,-1 1 1,0 1-1,-1 0 0,-1 1 0,1 1 0,-2 1 0,0 0 1,-29-10-1,11 11 5,0 1 0,0 3 0,0 0 0,-60 4 0,36-1 2,-1156-17 329,-309 15-352,6 105-16,907-21-4,11 32-90,566-104 81,-16 1 1,0 3 0,1 2 1,1 2-1,-48 24 0,29-4-50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8.4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9388 1 11715,'15'14'140,"1"-1"1,0 0 0,0-1 0,1 0 0,1-2 0,23 12 0,-29-16-75,248 122 147,26 14-52,-242-117-156,-1 2 0,-1 2 0,-1 2 0,-2 1 0,-1 3-1,44 52 1,-53-53-13,-2 2-1,-1 2 1,-2 0-1,-2 1 0,-2 1 1,-1 1-1,19 64 1,-20-38 2,-3 1 1,-3 0-1,6 129 1,-32 210 124,-5-243-39,-8-1 0,-6-2 0,-8-1 0,-6-2 0,-95 211 0,39-149 101,-9-5 0,-9-6 0,-155 202 0,170-271-47,-5-5 0,-148 138 0,-92 42-54,241-226-64,-162 97 1,94-84 6,-296 123 0,-216 9 51,-432 27 65,-18-117-103,423-119-33,0-27 12,4 0-1,-30 40-77,516-10 17,-276 69-1,-49 61 21,398-103 143,-219 110 0,347-151-87,-69 38 82,81-43-82,0 1-1,0 0 1,1 1 0,-14 16 0,24-24-25,0 1 1,0-1-1,0 1 1,1-1 0,-1 1-1,1 0 1,0 0-1,0 0 1,1 1 0,-1-1-1,1 0 1,0 1-1,0-1 1,0 1 0,0-1-1,1 1 1,0-1-1,0 1 1,0-1 0,1 1-1,-1-1 1,1 1-1,0-1 1,0 1 0,1-1-1,-1 0 1,1 0-1,0 0 1,0 0-1,1 0 1,-1 0 0,1 0-1,-1-1 1,1 1-1,5 4 1,5 4-9,0-1 0,1 0 0,0 0 0,1-2 0,0 1 0,27 11 0,102 31-23,-64-30 18,0-4 0,2-4-1,-1-3 1,92 1 0,330-32-1,114-73-213,-522 69 192,-14 1-28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8.8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0 13003,'-22'0'475,"-83"4"884,92-3-1234,1 1 0,0 0 0,-1 1 0,1 1 1,0 0-1,-13 6 0,24-9-122,0-1 1,0 0 0,0 1 0,0-1-1,1 1 1,-1-1 0,0 1-1,0-1 1,1 1 0,-1 0 0,0-1-1,1 1 1,-1 0 0,1 0 0,-1-1-1,0 1 1,1 0 0,0 0-1,-1 1 1,1-2-1,0 1 0,0 0 0,0-1 0,0 1 0,0-1 0,0 1 0,1 0 0,-1-1 0,0 1 0,0-1 0,1 1 0,-1-1 1,0 1-1,1-1 0,-1 1 0,0-1 0,1 1 0,-1-1 0,1 0 0,-1 1 0,2 0 0,3 2 15,0 0 0,0 0 0,1-1 0,7 3 0,-12-5-17,61 18 72,0-3 0,1-2 0,87 5 1,14 3-29,-158-20-42,1 0 0,-1 1 0,0-1 0,0 1-1,0 1 1,0-1 0,0 1 0,0 0-1,0 0 1,5 5 0,-8-6-3,0 1 0,-1 0 0,1 0 0,-1 0 0,0 0 0,0 0 0,0 1 0,0-1 0,-1 1 0,1-1 0,-1 1 0,0-1 0,0 1 0,0 0 0,0 0 0,-1-1 0,0 1 0,0 6 0,0 3-25,-1 0 0,-1 0 0,0 0 0,-1-1 0,-1 1 0,1-1 0,-2 1 0,0-1 0,0 0 0,-10 14 0,-12 16-554,-46 55 0,45-61 76,-31 38 53,-123 117 0,27-57-73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1.4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164 119 15747,'-8'8'1076,"7"-7"-860,-1 1 0,1-1 0,0 0 0,0 1 1,0-1-1,-1 0 0,2 1 0,-1 0 0,0-1 1,0 1-1,0-1 0,1 1 0,-1 0 1,1 0-1,-1-1 0,1 1 0,0 0 0,0 0 1,0-1-1,0 1 0,0 3 0,17 260 2734,-1-38-2811,-13-171-125,0-19-176,-2 1 1,-6 72-1,-1-93-461,6-17 601,0 1-1,0-1 0,-1 0 1,1 0-1,0 0 0,0 0 1,0 0-1,0 0 0,-1 0 0,1 0 1,0 0-1,0 1 0,0-1 1,-1 0-1,1 0 0,0 0 1,0 0-1,0 0 0,-1 0 1,1 0-1,0 0 0,0-1 1,0 1-1,-1 0 0,1 0 0,0 0 1,0 0-1,0 0 0,-1 0 1,1 0-1,0 0 0,0 0 1,0-1-1,0 1 0,0 0 1,-1 0-1,1 0 0,0 0 1,0-1-1,-13-24-1326,-68-272-4365,26-4 4329,49 257 2018,-2-50 0,8 91-548,0 1 1,0-1-1,0 0 0,1 1 1,-1-1-1,0 1 1,1-1-1,0 1 1,0-1-1,-1 1 0,3-3 1,-3 4-46,0 1 1,1-1-1,-1 1 0,0 0 1,1-1-1,-1 1 1,1 0-1,-1 0 1,0-1-1,1 1 0,-1 0 1,1 0-1,-1 0 1,1-1-1,-1 1 0,1 0 1,-1 0-1,1 0 1,-1 0-1,1 0 1,-1 0-1,1 0 0,-1 0 1,1 0-1,-1 0 1,0 0-1,1 0 0,-1 0 1,1 1-1,-1-1 1,1 0-1,-1 0 0,1 1 1,4 2 175,-1 1 0,1 0 0,-1 0 0,0 0 0,-1 0 0,1 0 0,-1 1 0,5 7 0,28 57 709,-2 0 1,27 82-1,-33-77-430,75 138 0,-100-206-455,1 0-1,0 0 0,0 0 0,1-1 1,-1 0-1,1 0 0,0 0 0,11 8 1,-15-13-25,0 1 1,1 0-1,-1-1 1,0 1-1,1-1 1,-1 1-1,0-1 1,1 0 0,-1 0-1,0 1 1,1-1-1,-1 0 1,1 0-1,-1-1 1,0 1-1,1 0 1,-1 0 0,0 0-1,3-2 1,-2 1 7,0 0 1,0-1 0,0 1-1,0-1 1,0 0 0,0 0-1,0 0 1,-1 0-1,1 0 1,0 0 0,-1 0-1,0 0 1,0-1 0,2-2-1,4-14 124,0-1-1,0 0 0,-2 0 1,-1-1-1,4-39 1,-4-111 575,-5 93-361,-4 1 1,-25-129 0,28 198-340,1 0-1,-1 1 0,0-1 1,-1 1-1,0 0 0,0-1 1,-6-9-1,9 17-21,-1 0 1,1-1-1,0 1 0,0 0 1,0 0-1,-1 0 0,1 0 1,0 0-1,0 0 0,0-1 1,-1 1-1,1 0 0,0 0 1,0 0-1,-1 0 0,1 0 1,0 0-1,0 0 0,-1 0 1,1 0-1,0 0 0,0 0 1,-1 0-1,1 0 0,0 0 1,0 0-1,-1 1 0,1-1 1,0 0-1,0 0 0,0 0 1,-1 0-1,1 0 0,0 0 1,0 1-1,0-1 0,-1 0 1,1 0-1,0 0 0,0 1 1,0-1-1,0 0 0,0 0 1,0 0-1,-1 1 0,1-1 1,0 0-1,0 0 0,0 1 1,0-1-1,0 0 0,0 0 1,0 1-1,0-1 0,-4 17-25,3 11-376,1 0-1,5 42 1,0 17-726,-5-67 696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2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98 293 19524,'-1'-5'285,"-4"-19"441,-1 0-1,0 1 1,-2 0-1,-14-28 1,21 49-672,1 1-1,-1 0 1,1 0-1,-1 0 1,1 0 0,-1-1-1,0 1 1,1 0-1,-1 0 1,0 0 0,0 0-1,0 1 1,0-1-1,0 0 1,0 0 0,0 0-1,0 1 1,0-1-1,0 1 1,-1-1 0,1 1-1,0-1 1,0 1-1,0 0 1,-1-1 0,-1 1-1,2 1-28,-1-1-1,1 1 0,0 0 1,0 0-1,0 0 0,0 0 1,0 0-1,0 0 0,0 0 1,0 0-1,0 1 0,1-1 1,-1 0-1,0 0 0,1 1 1,-1-1-1,1 0 0,0 1 0,-1-1 1,1 1-1,0-1 0,0 1 1,0 1-1,-3 19 43,1 0-1,1-1 1,1 1 0,5 30-1,-3-37-49,0 0 1,1 0-1,1 0 1,1 0-1,0-1 0,1 0 1,8 15-1,-12-26-8,0 0 0,0 0 0,0 0 0,0 0-1,1-1 1,-1 1 0,1-1 0,-1 1 0,7 3 0,-8-6 1,1 1 0,-1 0 0,1-1 0,0 1 0,-1-1 0,1 0 0,-1 1 0,1-1 0,0 0 0,0 0 0,-1 0 0,1 0 0,0 0-1,-1 0 1,1-1 0,0 1 0,-1 0 0,1-1 0,-1 0 0,1 1 0,-1-1 0,1 0 0,2-1 0,2-3 32,0 0-1,0 0 1,-1 0-1,0-1 1,0 1-1,0-1 1,-1 0 0,0-1-1,6-10 1,26-68 344,-32 73-326,4-6 61,-2-1 1,0 0-1,-1 0 0,-1-1 1,2-25-1,-15 121-1023,8-65 362,1 1 1,0 0-1,1-1 0,0 1 0,1-1 0,5 19 0,-7-29 470,1 0 1,-1 0-1,0 0 1,1 0-1,-1 0 1,1 0-1,-1 0 1,1 0-1,-1 0 1,1 0-1,0 0 1,-1 0-1,1-1 1,0 1-1,0 0 1,0-1-1,0 1 1,-1 0-1,1-1 1,0 1-1,0-1 1,0 1-1,0-1 1,0 0-1,0 0 1,0 1-1,0-1 1,1 0-1,-1 0 1,0 0-1,0 0 1,0 0-1,0 0 0,0 0 1,0 0-1,0 0 1,0-1-1,0 1 1,0 0-1,0-1 1,0 1-1,0-1 1,0 1-1,0-1 1,1-1-1,4-2-405,-1 0 0,1 0 0,-1-1 0,-1 0 0,10-10 0,4-11-461,-1 0 1,-1-1-1,14-34 1,-15 27 2070,-2 0 0,12-49 1,-25 76 1639,-3 9-1855,-3 10-242,2 2-324,1 0 0,1 0 0,0 0 1,1 0-1,1 0 0,1 19 0,-1-32-347,0 1-1,1-1 1,-1 0 0,1 0-1,-1 0 1,1 0-1,0 0 1,-1 0 0,1 0-1,0 0 1,0 0 0,0 0-1,0 0 1,0-1-1,0 1 1,0 0 0,0-1-1,0 1 1,0 0 0,0-1-1,0 0 1,0 1-1,0-1 1,1 1 0,-1-1-1,0 0 1,0 0 0,3 0-1,43 0 78,-27-1-47,-6 2-18,1 0-1,-1 1 0,0 1 1,1 0-1,16 7 0,-25-8 13,0 0 1,0 1-1,0 0 0,0 0 0,0 0 0,0 1 0,-1 0 0,0 0 0,0 0 0,0 1 1,0 0-1,-1 0 0,8 10 0,-11-14 6,-1 1 1,1 0-1,0-1 0,0 1 1,-1 0-1,1-1 1,-1 1-1,1 0 0,-1-1 1,0 1-1,0 0 0,0 0 1,0 0-1,0-1 1,0 1-1,0 0 0,0 0 1,-1-1-1,1 1 0,-1 0 1,-1 2-1,1-1 25,-1 0-1,0-1 1,0 1 0,0-1-1,0 1 1,-1-1-1,1 0 1,-1 0 0,1 0-1,-1 0 1,-3 1 0,-4 2 85,1-1 1,-1 0 0,0 0-1,-1-1 1,1 0-1,-15 1 1,16-3-218,0-1-1,0 1 0,0-2 1,0 1-1,-11-3 1,18 2-17,-1 1 0,1 0 1,0-1-1,-1 0 0,1 0 1,0 1-1,0-1 0,0-1 1,-1 1-1,1 0 0,0 0 1,0-1-1,1 1 0,-1-1 1,0 0-1,0 1 1,1-1-1,-1 0 0,1 0 1,0 0-1,-1 0 0,1 0 1,-2-5-1,3 6 54,0 0 0,0 0 1,-1 0-1,1 0 0,0 0 1,0 0-1,0 0 0,0 0 0,1 0 1,-1 0-1,0 0 0,0 0 1,1 0-1,0-2 0,13-14-611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2.5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58 16620,'-3'-10'515,"-9"-31"2001,9 35-1221,5 25-363,17 143 1048,11 66 170,-29-221-2049,1 1 49,-1-1 0,1 1 1,6 14-1,-8-21-129,1 0 0,-1 0 0,1 0 0,-1 0 1,1 0-1,0 0 0,-1 0 0,1 0 0,0-1 0,-1 1 0,1 0 1,0 0-1,0-1 0,0 1 0,0 0 0,0-1 0,0 1 0,0-1 1,0 1-1,0-1 0,0 1 0,0-1 0,0 0 0,0 0 0,0 1 1,0-1-1,0 0 0,1 0 0,-1 0 0,0 0 0,0 0 0,0-1 1,0 1-1,2 0 0,6-5 29,0 0 1,0 0-1,0-1 0,-1 0 1,1 0-1,-1-1 0,-1 0 1,0 0-1,9-12 0,6-4 7,11-12-3,37-34 54,-62 62-92,1 0 0,-1 1 0,1 0 0,0 0 0,1 1-1,16-7 1,-24 11-12,1 0-1,-1 0 0,1 0 1,-1 1-1,1-1 0,-1 1 1,1 0-1,-1-1 0,1 1 1,0 0-1,-1 0 0,1 1 1,-1-1-1,1 1 0,-1-1 1,1 1-1,-1 0 0,1 0 1,-1 0-1,0 0 0,1 0 1,-1 0-1,0 1 0,0-1 1,0 1-1,0-1 0,0 1 1,0 0-1,0 0 0,-1 0 1,1 0-1,-1 0 0,1 0 1,-1 1-1,0-1 0,0 0 1,0 1-1,1 3 0,2 9 12,0 0-1,-1 0 1,0 1 0,-2-1-1,1 17 1,-2-23-13,1 10-88,0-9-184,0 1-1,-1-1 1,0 0 0,-1 1-1,-3 13 1,-3-10-1914,7-13 2150,0-1 0,-1 0 0,1 0 0,0 1 0,-1-1 0,1 0 1,0 0-1,-1 0 0,1 1 0,0-1 0,-1 0 0,1 0 0,0 0 0,-1 0 1,1 0-1,0 0 0,-1 0 0,1 0 0,-1 0 0,1 0 0,0 0 1,-1 0-1,1 0 0,0 0 0,-1 0 0,1 0 0,-1 0 0,1-1 0,0 1 1,-1 0-1,1 0 0,0 0 0,-1 0 0,1-1 0,0 1 0,0 0 0,-1 0 1,1-1-1,0 1 0,0 0 0,-1-1 0,1 1 0,-11-19-955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2.9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27 17740,'0'18'2144,"7"0"-1320,9-8-303,6 0 1295,13-6-776,9-4-208,9-1-376,5-4-264,3-3-664,-1-2-448,-5-3 768,-1-9-192,-8-5-112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3.5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174 0 18636,'-7'1'221,"0"0"0,0 1 0,1 0 0,-1 0 0,1 0 0,-1 1 0,1 0 0,0 0 1,0 1-1,0-1 0,1 1 0,-1 1 0,1-1 0,-8 9 0,6-5-23,0 1-1,0-1 1,0 2 0,1-1 0,1 0-1,-1 1 1,2 0 0,-6 15 0,6-12-132,1 1 0,0 0 0,1 0 1,0 0-1,1 1 0,1-1 0,0 0 0,1 0 1,1 0-1,0 0 0,1 0 0,0 0 0,9 22 1,-9-28-59,1 0 1,0 0 0,0 0 0,1-1 0,0 0 0,0 0-1,1 0 1,0-1 0,0 0 0,1 0 0,-1 0 0,1-1-1,0 0 1,1 0 0,-1-1 0,1 0 0,0 0 0,0-1-1,0 0 1,0 0 0,1-1 0,-1 0 0,12 1 0,-8-2 27,1-1 0,-1 0 1,0-1-1,0 0 0,0-1 1,0 0-1,0-1 0,0 0 1,-1-1-1,1 0 0,-1-1 0,0 0 1,0-1-1,-1 0 0,1-1 1,14-13-1,-23 19-9,-1 0 0,0-1 1,1 1-1,-1-1 0,0 1 0,0-1 0,0 1 1,0-1-1,0 0 0,0 0 0,-1 1 0,1-1 1,0 0-1,-1 0 0,0 0 0,1 0 0,-1 0 1,0 1-1,0-1 0,0-3 0,-1 4 0,1-1 0,-1 1 1,1 0-1,-1-1 0,0 1 0,0 0 0,0 0 0,0 0 1,0 0-1,0 0 0,0 0 0,0 0 0,0 0 0,-1 0 0,1 0 1,0 0-1,0 1 0,-1-1 0,1 1 0,-1-1 0,1 1 1,0-1-1,-1 1 0,1 0 0,-1 0 0,-1-1 0,-18-1 166,0 1 0,1 1 0,-1 1 0,0 0-1,-24 6 1,8 0 128,-70 25-1,98-28-244,23-8-72,26-14-142,41-25 1,20-10-228,-85 46 262,1 1 0,-1 0 0,1 1 0,24-4 0,-38 9 88,0-1-1,0 1 0,0 0 1,0 0-1,1 0 0,-1 1 1,0-1-1,0 1 0,0-1 0,0 1 1,0 0-1,0 0 0,0 1 1,0-1-1,-1 0 0,1 1 1,0 0-1,-1 0 0,1 0 1,-1 0-1,0 0 0,0 0 1,0 0-1,0 1 0,0-1 1,0 1-1,0 0 0,-1-1 1,0 1-1,1 0 0,1 6 1,2 7 9,-1 1 0,0-1 0,-1 1 0,1 27 1,-3-33 12,1 22-9,-1-13-290,1 0 0,6 27 0,-8-47 274,0 0 0,0 0 1,0 0-1,0 0 0,0-1 1,0 1-1,0 0 0,0 0 1,0 0-1,0 0 0,0 0 1,0 0-1,0 0 0,0 0 1,0 0-1,0 0 1,0 0-1,0 0 0,0 0 1,0 0-1,0 0 0,0-1 1,0 1-1,1 0 0,-1 0 1,0 0-1,0 0 0,0 0 1,0 0-1,0 0 0,0 0 1,0 0-1,0 0 0,0 0 1,0 0-1,0 0 1,0 0-1,0 0 0,1 0 1,-1 0-1,0 0 0,0 0 1,0 0-1,0 0 0,0 0 1,0 0-1,0 0 0,0 0 1,0 0-1,0 0 0,0 0 1,0 0-1,0 1 0,0-1 1,0 0-1,1 0 1,-1 0-1,0 0 0,0 0 1,0 0-1,0 0 0,2-8-84,2-20-252,3-15-108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14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13123,'5'3'147,"0"-1"0,0 0 0,1-1 0,-1 0 0,0 1 0,1-2 0,-1 1 0,1-1 0,-1 1 0,0-1 0,9-2 0,-13 2-125,0 0-1,0 1 1,0-1 0,0 0-1,0 0 1,0 0 0,0 1-1,-1-1 1,1 1 0,0-1-1,0 0 1,0 1 0,-1-1-1,1 1 1,0 0-1,-1-1 1,1 1 0,0 0-1,-1-1 1,1 1 0,-1 0-1,1 0 1,-1-1 0,1 1-1,-1 0 1,0 0 0,1 0-1,-1 0 1,0-1-1,0 1 1,0 0 0,1 0-1,-1 0 1,0 0 0,0 0-1,0 0 1,-1 1 0,-1 43 294,1-36-271,-9 82 62,4-50-195,2 0 1,2 0 0,4 55 0,-2-90 65,1 0 1,0 0 0,1 0 0,-1-1-1,1 1 1,0-1 0,1 1 0,-1-1-1,6 9 1,-6-11 10,1-1-1,-1 1 1,0-1-1,1 1 1,0-1 0,-1 0-1,1 0 1,0 0-1,0 0 1,0 0 0,1-1-1,-1 0 1,0 1-1,0-1 1,1 0 0,-1-1-1,1 1 1,4 0-1,4-1-8,-1 0 0,1-1-1,-1-1 1,1 1 0,-1-2-1,0 0 1,1 0 0,-2-1-1,22-10 1,10-8-21,43-31 0,-52 32 26,86-61 13,-67 44 35,106-58 0,-149 92-19,1-1-1,0 2 1,0-1-1,0 2 1,0-1-1,0 1 1,1 1-1,14-1 1,-19 2 0,-1 0-1,1 1 1,0 0-1,0 0 1,-1 0-1,1 0 1,0 1-1,-1 0 1,0 0-1,1 1 1,-1 0 0,0 0-1,0 0 1,-1 0-1,1 1 1,6 6-1,-2 0 17,-1 0 0,0 1 0,0 0 0,-1 1 0,-1 0 0,8 19 0,24 80 113,-28-75-108,1 0 5,-2-5-18,1-1-1,1 0 0,26 48 1,-33-70-18,0-1 0,1 0 0,0-1 0,0 1-1,1-1 1,0 0 0,0 0 0,1-1 0,-1 1 0,1-2 0,0 1 0,0-1 0,1 0 0,-1 0 0,1-1 0,0 0 0,0 0 0,0-1 0,9 2-1,-9-3 6,1 1 0,-1 0 0,0 0 0,1 1 0,-1 1 0,-1-1 0,1 1 0,0 0 0,-1 1 0,0 0 0,0 0 0,-1 0 0,1 1 0,-1 0 0,7 9 0,1 0-1,0-1 0,0 0 0,2-1 0,-1-1-1,23 14 1,-30-22-20,1 0 1,-1 0-1,1-1 0,0 0 1,1 0-1,-1-1 0,0-1 0,1 1 1,-1-1-1,1-1 0,-1 0 1,1 0-1,10-2 0,-11 0-9,0 1 0,0-2 0,0 1 0,0-1 0,0 0 0,-1-1 0,0 0 0,0 0 0,0-1 0,0 0 0,-1 0 0,1-1 0,-1 0 0,-1 0-1,1 0 1,-1-1 0,6-9 0,-4 2-8,0 0 0,6-18 0,-14 31 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4.0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82 1 19740,'-1'6'261,"0"-1"-1,0 1 1,0 0-1,0-1 0,-1 1 1,0-1-1,0 1 1,-3 4-1,-5 14 93,-5 17 426,3 0 0,-9 51 0,18-74-690,1 0 0,0 0 0,2 0 0,0-1 0,1 1 0,0 0 0,2 0 0,4 19 0,-6-33-74,0-1 0,0 1 1,0-1-1,1 1 0,-1-1 0,1 0 1,0 0-1,0 1 0,0-1 0,0 0 0,0-1 1,1 1-1,-1 0 0,1-1 0,0 1 1,0-1-1,0 0 0,0 0 0,0 0 1,0 0-1,0-1 0,1 1 0,-1-1 1,1 0-1,-1 0 0,1 0 0,-1 0 1,1-1-1,0 1 0,-1-1 0,1 0 1,0 0-1,-1-1 0,7 0 0,3-2 23,0 0 0,0-1 0,0-1-1,0 0 1,-1 0 0,0-2 0,22-13 0,-11 3 22,0-1 0,34-35 0,-54 50-45,0 0-1,0 0 1,-1 0 0,1 0-1,-1-1 1,0 1 0,3-7 0,-5 10-10,0-1 0,0 1 1,0-1-1,1 1 1,-1-1-1,0 0 1,0 1-1,0-1 1,0 1-1,0-1 0,0 1 1,-1-1-1,1 0 1,0 1-1,0-1 1,0 1-1,0-1 0,-1 1 1,1-1-1,0 1 1,0-1-1,-1 0 1,0 0 2,0 1 0,0-1 0,0 0 1,-1 1-1,1-1 0,0 0 1,0 1-1,0 0 0,0-1 0,-1 1 1,1 0-1,0-1 0,0 1 0,-3 0 1,-23-1 82,0 1-1,0 1 1,0 1 0,1 2 0,-1 0 0,1 2 0,-40 14 0,65-20-88,0 0 0,-1 1 1,1-1-1,0 1 0,0-1 1,-1 1-1,1-1 0,0 1 1,0 0-1,0 0 0,0 0 1,0-1-1,0 1 0,0 0 1,0 0-1,0 0 0,-1 2 1,2-2-3,0-1 0,0 1 0,0-1 0,0 1 0,1-1 1,-1 1-1,0-1 0,0 1 0,1-1 0,-1 1 0,0-1 1,0 1-1,1-1 0,-1 1 0,0-1 0,1 0 0,-1 1 1,1-1-1,-1 1 0,1-1 0,-1 0 0,0 0 0,1 1 1,-1-1-1,1 0 0,-1 0 0,2 1 0,4 1-3,1 0 0,-1 0 1,1 0-1,-1-1 0,9 1 0,2-2-61,1 0-1,0-1 1,0 0 0,-1-2-1,32-8 1,-15 0-241,61-28 1,-89 36 265,-1 0 0,0 1 0,1 0 0,0 0 1,7-1-1,-12 3 35,1 0 1,-1 0-1,0 0 1,1 0 0,-1 0-1,0 0 1,1 0-1,-1 1 1,0-1 0,1 0-1,-1 1 1,0-1-1,1 1 1,-1-1-1,0 1 1,0 0 0,0 0-1,0-1 1,0 1-1,0 0 1,0 0 0,0 0-1,0 0 1,0 0-1,0 0 1,0 0-1,-1 0 1,2 3 0,3 10 34,-1 0-1,0 0 1,-2 0 0,1 1 0,-2-1 0,0 1 0,0 16 0,0 0 15,0 65-116,4 46-98,0-118 85,1-15-26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7.7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236 164 14459,'-1'-3'194,"-1"0"0,1-1 0,-1 1 0,0 0 0,0 1 0,0-1 0,-1 0 0,1 1 1,-1-1-1,1 1 0,-1 0 0,0 0 0,0 0 0,-4-2 0,4 3-73,1 0 0,0 0-1,0 0 1,-1 1 0,1-1 0,0 1 0,-1 0 0,1 0 0,-1 0-1,1 0 1,0 0 0,-1 0 0,1 1 0,0-1 0,-1 1 0,1 0-1,0-1 1,0 1 0,0 0 0,-1 0 0,1 1 0,-3 2 0,-4 2 192,1 2 0,1-1 0,0 1 0,0 0 0,0 1 0,1 0 0,0 0 0,-7 15 0,-2 7 356,-14 45 0,23-59-464,1 1-1,0 0 1,1 1-1,1-1 1,-1 36-1,4-52-185,0 0 0,0 0 0,0 0-1,0 0 1,0 0 0,1 0 0,-1 0 0,1 0 0,0 0-1,0 0 1,-1 0 0,1 0 0,0 0 0,1-1 0,1 4-1,-2-5-10,0 1-1,0 0 0,0-1 0,0 1 0,1-1 0,-1 1 0,0-1 1,1 1-1,-1-1 0,0 0 0,0 0 0,1 0 0,-1 0 0,0 0 1,1 0-1,-1 0 0,0 0 0,1 0 0,-1 0 0,0-1 1,1 1-1,-1-1 0,0 1 0,0-1 0,1 1 0,-1-1 0,1-1 1,9-4-1,1-2 1,-2 1 0,1-2 0,-1 1 0,0-1-1,-1-1 1,15-19 0,52-83 2,-75 110-9,138-265 100,-125 239-67,-9 22-16,-3 9-8,-2 17 4,-6 38 5,0-1-224,2-1-1,7 101 1,-2-148 25,0-1 0,1 1 1,0-1-1,1 1 0,0-1 1,0 0-1,0 0 0,10 14 1,-12-19 84,1-1 1,-1 0-1,1 0 1,0 0 0,0 0-1,0 0 1,0 0 0,1-1-1,-1 1 1,0-1 0,1 1-1,-1-1 1,1 0-1,-1 0 1,1 0 0,0 0-1,-1 0 1,1-1 0,0 1-1,0-1 1,-1 0-1,1 0 1,0 0 0,0 0-1,0 0 1,-1-1 0,1 1-1,0-1 1,-1 0 0,1 1-1,3-3 1,4-2-84,-1 0-1,0-1 1,-1 0 0,1 0-1,-1-1 1,0 0 0,-1-1-1,0 0 1,11-14 0,30-50-909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8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1 16916,'-10'38'1745,"6"-22"-963,0-1-1,-2 21 1,6-35-732,0 0-1,0 0 1,0 0 0,0-1 0,0 1 0,0 0 0,0 0-1,1 0 1,-1 0 0,0 0 0,0 0 0,1-1 0,-1 1-1,1 0 1,-1 0 0,0 0 0,1-1 0,0 1 0,-1 0-1,1-1 1,-1 1 0,1 0 0,0-1 0,-1 1 0,1-1-1,0 1 1,0-1 0,-1 1 0,1-1 0,0 0 0,0 1-1,0-1 1,0 0 0,0 0 0,-1 0 0,1 1 0,0-1-1,0 0 1,0 0 0,0 0 0,0 0 0,0 0 0,1-1-1,8 0 9,-1-1 0,0 0-1,15-4 1,-7 1 45,-8 3-85,-1 0 0,1 1 0,0 0 0,-1 1 0,1 0 1,0 1-1,0-1 0,-1 1 0,1 1 0,9 3 0,-12-3 3,0 0 0,0 1-1,-1 0 1,1 0 0,-1 1-1,1-1 1,-1 1 0,0 0-1,-1 1 1,1-1 0,-1 1-1,0 0 1,0 0-1,5 9 1,-4-6 64,0 1 1,-1 0-1,0 1 0,-1-1 0,0 1 1,-1-1-1,0 1 0,0 0 1,-1 0-1,0 0 0,0 0 0,-2 0 1,1 0-1,-1 0 0,0 0 0,-1 0 1,-4 11-1,4-14 27,0-1-1,-1 1 1,0-1-1,0 1 1,-1-1 0,0 0-1,0 0 1,0-1-1,-1 1 1,1-1 0,-1 0-1,-1 0 1,1-1-1,-1 1 1,0-1 0,0 0-1,0-1 1,0 0-1,-1 0 1,1 0 0,-1 0-1,0-1 1,0 0-1,-12 1 1,13-2-35,-1-1-1,1 0 1,0 0-1,0 0 1,0-1-1,0 0 1,0 0-1,-12-4 1,16 4-168,0 0 1,0 1 0,0-1 0,1 0 0,-1 0 0,0 0 0,0 0 0,1-1 0,-1 1 0,0 0 0,1-1 0,-1 1 0,1-1 0,0 1 0,0-1 0,-1 0 0,1 0 0,0 0 0,1 1 0,-1-1 0,0 0 0,0 0 0,1 0 0,-1 0 0,1 0 0,0 0 0,-1 0 0,1 0 0,0-5 0,1 6-67,-1 0 0,1-1 0,-1 1 0,1 0 0,-1-1 0,1 1 0,0 0 0,0 0 0,-1-1 0,1 1 0,0 0 0,0 0 0,0 0 0,0 0 1,0 0-1,1 0 0,-1 1 0,0-1 0,0 0 0,1 0 0,-1 1 0,0-1 0,1 1 0,1-1 0,2-1-187,14-7-914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8.8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3 298 15195,'0'0'59,"-1"1"1,1-1-1,0 0 0,0 1 0,-1-1 1,1 0-1,0 1 0,0-1 0,0 1 0,0-1 1,0 0-1,-1 1 0,1-1 0,0 1 1,0-1-1,0 1 0,0-1 0,0 0 0,0 1 1,0-1-1,0 1 0,1-1 0,-1 0 1,0 1-1,0-1 0,0 1 0,0-1 0,0 0 1,1 1-1,-1-1 0,0 0 0,0 1 1,1-1-1,-1 0 0,0 1 0,1-1 0,-1 0 1,0 0-1,1 1 0,-1-1 0,0 0 1,1 0-1,-1 0 0,0 1 0,1-1 0,-1 0 1,1 0-1,-1 0 0,0 0 0,1 0 1,-1 0-1,1 0 0,-1 0 0,0 0 1,1 0-1,2 0 143,0-1 0,-1 1 1,0-1-1,1 0 0,-1 0 0,1 0 1,-1 0-1,4-3 0,10-8 341,-1-1-1,0 0 1,-1-1-1,16-20 1,-22 24-371,0 0 0,-1-1 0,0 0 1,-1 0-1,0-1 0,-1 0 0,6-19 1,-10 30-155,-1 0 0,1 0 0,-1 0 0,0 0 0,0 0 0,0-1 0,0 1 0,0 0 0,0 0 0,0 0 0,0 0 0,0 0 1,0 0-1,-1 0 0,0-2 0,1 3-8,0-1 1,0 1 0,-1 0 0,1 0-1,0-1 1,-1 1 0,1 0-1,-1 0 1,1 0 0,0-1-1,-1 1 1,1 0 0,0 0-1,-1 0 1,1 0 0,-1 0-1,1 0 1,0 0 0,-1 0-1,1 0 1,-1 0 0,1 0-1,0 0 1,-1 0 0,1 0-1,-1 0 1,0 1 0,-2 0 26,-1 1 0,0 0 0,1 0 0,-1 0 0,1 0 0,0 1 0,-4 3 0,-7 8-13,1 1 1,0 0-1,2 1 1,-1 1-1,2-1 0,0 2 1,1-1-1,1 2 1,1-1-1,0 1 1,-4 22-1,11-40-24,-1 1 0,1 0-1,0-1 1,0 1 0,0 0 0,0-1-1,0 1 1,0 0 0,0-1 0,0 1-1,1-1 1,0 4 0,-1-4 0,1-1 1,-1 1-1,1-1 1,0 1-1,-1-1 0,1 0 1,0 1-1,-1-1 1,1 0-1,0 1 0,-1-1 1,1 0-1,0 0 1,-1 1-1,1-1 0,0 0 1,0 0-1,-1 0 1,1 0-1,0 0 1,0 0-1,-1 0 0,1 0 1,0-1-1,0 1 1,-1 0-1,1 0 0,0-1 1,-1 1-1,1 0 1,0-1-1,-1 1 0,2-1 1,23-11 44,30-18-1,-30 15 5,37-16 0,-47 25-28,1 0 1,0 2-1,0-1 1,1 2 0,-1 0-1,1 1 1,18 1-1,-29 1-15,-1 0-1,0 0 0,1 0 0,-1 1 0,1 0 0,-1 1 0,0-1 1,0 1-1,0 0 0,0 0 0,0 0 0,0 1 0,0 0 0,-1 0 1,1 0-1,-1 0 0,0 1 0,0-1 0,0 1 0,-1 0 0,1 1 1,-1-1-1,0 0 0,0 1 0,3 7 0,-6-11-2,1 1 10,0-1 0,0 1 0,0 0 0,0 0 0,-1 0 1,1 0-1,-1 0 0,0 0 0,1 0 0,-1 0 0,0 1 0,0 1 1,-2-2 242,0-8-78,0-11 73,2-61 410,16-114 0,-16 191-663,0-3-58,1 0 0,-1-1-1,1 1 1,0 0-1,0 0 1,1 0-1,1-5 1,-2 8-43,0 0 0,0 0 0,0 0-1,-1 0 1,1 0 0,1 1 0,-1-1 0,0 0 0,0 0 0,0 1 0,0-1-1,1 0 1,-1 1 0,0-1 0,0 1 0,1 0 0,-1-1 0,0 1 0,1 0-1,-1 0 1,0 0 0,1 0 0,-1 0 0,1 0 0,1 1 0,35 8-1098,-12-4 488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9.2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40 13755,'3'-35'2874,"-3"34"-2842,0 1 1,0 0-1,0 0 1,0 0-1,0 0 1,0 0-1,0 0 1,0-1-1,0 1 0,0 0 1,0 0-1,0 0 1,0 0-1,0 0 1,0 0-1,0-1 1,0 1-1,0 0 0,0 0 1,0 0-1,0 0 1,0 0-1,0 0 1,0 0-1,0-1 0,0 1 1,0 0-1,1 0 1,-1 0-1,0 0 1,0 0-1,0 0 1,0 0-1,0 0 0,0 0 1,0 0-1,1 0 1,-1 0-1,0 0 1,0 0-1,0 0 1,0 0-1,0 0 0,0 0 1,1 0-1,-1 0 1,0 0-1,0 0 1,0 0-1,0 0 1,0 0-1,0 0 0,1 0 1,-1 0-1,0 0 1,0 0-1,0 0 1,0 0-1,0 0 1,0 0-1,7 21 1578,5 45 635,5 123 1,-10-88-1575,-2-41-435,-2-5-637,3 0-1,18 78 1,-22-125 265,-2-6 108,0 0-1,1 0 1,-1 0-1,1 0 1,-1 0-1,1 0 0,0 0 1,0 0-1,-1-1 1,1 1-1,1 0 1,-1 0-1,0-1 0,0 1 1,1 0-1,-1-1 1,1 0-1,-1 1 1,4 1-1,8-2-415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9.9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20 14339,'-1'-1'190,"1"0"1,-1-1-1,1 1 0,0 0 1,0 0-1,0 0 0,-1 0 1,1 0-1,0 0 0,1-1 1,-1 1-1,0 0 0,0 0 1,1-2-1,8 10 2060,12 31-23,8 36-931,-2 1 0,31 147 1,9 30-935,-65-246-382,-2-4 1,1 0-1,-1 0 0,1 0 0,0 0 0,0 0 0,0 0 0,0 0 0,0 0 0,0 0 1,1 0-1,-1-1 0,0 1 0,1 0 0,2 1 0,-4-3 2,0 0 0,0 0 1,0 0-1,0 1 0,0-1 0,1 0 0,-1 0 0,0 0 1,0 0-1,0 0 0,1 0 0,-1 0 0,0 0 0,0 0 0,0 0 1,0 0-1,1 0 0,-1 0 0,0 0 0,0 0 0,0 0 1,1 0-1,-1 0 0,0 0 0,0 0 0,0 0 0,0 0 1,1-1-1,-1 1 0,0 0 0,0 0 0,0 0 0,0 0 0,0 0 1,1 0-1,-1-1 0,0 1 0,0 0 0,0 0 0,0 0 1,0-1-1,3-10-647,-3-14-325,-2 12 779,-1 1 0,0 0 0,-1-1 0,-7-16 0,-13-23-441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0.4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9 148 16556,'-7'0'1992,"5"0"-1232,9-1-216,12-4 1073,18-6-393,10-5-176,14-4-368,3-3-104,8 2-152,1-1-79,-3 6-313,-2 5-257,-17 9-847,-8 4-88,-17 6 872,-7 4-224,-14 4-216</inkml:trace>
  <inkml:trace contextRef="#ctx0" brushRef="#br0" timeOffset="1">208 354 17364,'11'26'1688,"8"-10"-944,3-7-256,11-11 817,2-4-281,7-4-280,-2-1-112,-3-6-384,1 0-432,-8-2-2360,-2-3 2320,-3-2-337,-1 1-207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1.0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0 113 17524,'3'17'477,"39"167"3245,-34-158-3455,0-1 0,2 0-1,1-1 1,1 0 0,15 22 0,-23-41-230,0 1 0,0-1 0,0 0 0,1 0 1,0 0-1,0-1 0,0 0 0,12 8 0,-16-12-19,1 1-1,-1-1 0,1 1 1,-1-1-1,0 1 1,1-1-1,-1 1 1,1-1-1,-1 0 0,1 0 1,-1 0-1,1 0 1,-1 0-1,1 0 0,-1-1 1,1 1-1,-1 0 1,3-1-1,-3-1 4,1 1 1,0 0-1,-1 0 0,1-1 1,0 1-1,-1-1 0,0 0 1,1 1-1,-1-1 0,0 0 1,0 0-1,0 1 0,0-1 1,0 0-1,0 0 1,-1 0-1,1-3 0,2-6 65,-1-1-1,0 0 1,-1-1-1,0 1 0,-1 0 1,0 0-1,-1 0 1,-4-18-1,-1-1 78,-2 0 0,-12-32 0,16 50-129,1 4-21,0 0 1,-1 0-1,0 0 1,0 0 0,0 1-1,-1-1 1,-1 1-1,-6-8 1,12 15-14,-1 1 0,1 0 0,0-1 0,0 1 0,-1 0 0,1-1 0,0 1 0,0 0 0,-1 0 0,1-1 0,0 1 0,-1 0 0,1 0 0,0-1 0,-1 1 1,1 0-1,0 0 0,-1 0 0,1 0 0,-1 0 0,1 0 0,0-1 0,-1 1 0,1 0 0,0 0 0,-1 0 0,1 0 0,-1 0 0,1 1 0,0-1 0,-1 0 0,1 0 0,-1 0 0,1 0 0,0 0 0,-1 0 0,1 1 0,0-1 1,-1 0-1,1 0 0,0 0 0,-1 1 0,1-1 0,0 0 0,0 1 0,-1-1 0,1 0 0,0 1 0,0-1 0,-1 0 0,1 1 0,0-1 0,0 0 0,0 1 0,0-1 0,0 0 0,0 1 0,-1 0 0,0 21-14,3-12 7,0 0 1,0 0 0,1-1-1,0 1 1,1-1-1,0 0 1,1 0-1,8 13 1,-11-19 5,0 0-1,0 0 1,0-1-1,0 1 1,1-1-1,-1 1 1,1-1-1,0 0 1,0 0-1,0 0 1,0-1 0,0 1-1,0 0 1,0-1-1,0 0 1,1 0-1,-1 0 1,0 0-1,1-1 1,-1 1-1,1-1 1,-1 0-1,1 0 1,-1 0 0,1 0-1,-1-1 1,6-1-1,3-2 1,-1 0 1,1-2-1,-1 1 0,-1-1 1,1-1-1,-1 0 0,0 0 1,17-18-1,-9 7 3,-1-2 0,0 0 0,16-26-1,-27 37 2,-1 1 0,0-1-1,0 0 1,0 0-1,-1 0 1,-1-1-1,0 1 1,0-1-1,2-15 1,-6 13 15,-4 10 5,4 3-20,0-1 0,1 1 0,-1 0 0,0 0-1,0 0 1,1-1 0,-1 1 0,0 0 0,1 0 0,-1 0-1,1 0 1,-1 0 0,1 0 0,-1 2 0,-3 10 7,1 0 1,0 0 0,1 0-1,0 1 1,1 24 0,1-28-3,1-1 0,0 1 0,0 0 0,1-1 0,0 0 0,1 1 0,0-1 0,8 17 0,-9-22-4,1-1-1,-1 1 1,1-1 0,0 0-1,0 1 1,0-1 0,0-1-1,1 1 1,-1 0 0,1-1-1,0 0 1,-1 0 0,1 0-1,0 0 1,0 0 0,0-1-1,1 0 1,-1 0 0,0 0-1,0 0 1,1-1 0,-1 1-1,1-1 1,-1 0 0,0-1-1,1 1 1,-1-1 0,8-2-1,1 0 4,0-1 0,0-1 0,0 0 0,0-1 0,-1 0 0,0-1-1,22-16 1,-20 11 22,0 0 0,-1 0 0,-1-2 0,13-16 1,-18 22 12,-2-1 1,1 0-1,-1 0 1,0 0-1,-1 0 1,0-1-1,-1 0 1,4-18-1,-6 25-13,-1 1 0,0-1-1,0 0 1,0 0-1,0 1 1,0-1 0,-1 0-1,1 1 1,-1-1-1,-1-4 1,2 6-20,-1 1 1,1 0-1,0-1 0,0 1 1,-1-1-1,1 1 0,0-1 1,-1 1-1,1 0 0,0-1 1,-1 1-1,1 0 0,0 0 1,-1-1-1,1 1 0,-1 0 1,1 0-1,-1-1 1,1 1-1,-1 0 0,1 0 1,-1 0-1,0 0 0,0 0 1,0 0-1,0 0 1,0 0 0,0 1-1,0-1 1,0 1-1,1-1 1,-1 0-1,0 1 1,0 0-1,0-1 1,0 1 0,0-1-1,1 1 1,-1 0-1,0 0 1,-4 5 7,1-1-1,0 0 1,0 1 0,1 0 0,0 0 0,0 0-1,0 0 1,1 0 0,0 1 0,0-1 0,0 1-1,0 10 1,0-7 2,2 0-1,-1 0 1,2 0-1,-1 0 1,1-1-1,0 1 1,6 19 0,-6-26-83,0 0 0,1 1 1,-1-1-1,1 0 0,0 0 1,0 0-1,0 0 1,0 0-1,1 0 0,-1 0 1,1-1-1,-1 1 1,1-1-1,0 0 0,5 3 1,-6-4 15,0 0 1,0 0 0,0-1 0,0 1 0,0-1 0,0 0-1,0 1 1,0-1 0,0 0 0,0 0 0,0 0-1,0-1 1,0 1 0,0 0 0,0-1 0,0 1-1,0-1 1,0 0 0,0 1 0,0-1 0,0 0-1,0 0 1,-1-1 0,1 1 0,0 0 0,-1 0-1,1-1 1,-1 1 0,3-4 0,1-1-73,-1-1 0,0 1 0,0-1 0,-1 0 0,1 0 0,-2 0 0,5-14 0,4-24-522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1.4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0 16219,'-3'9'1545,"3"11"-1065,0 0-192,7-1 752,3-1-920,1-6 40,1-5-160,8-14-168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1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16588,'1'121'2569,"-2"-58"-850,3 0 0,18 118-1,-19-176-1605,0 0-1,0 0 1,1 0-1,0-1 1,-1 1-1,2 0 1,-1-1-1,6 9 1,-7-13-90,-1 1-1,1 0 1,0-1 0,-1 1 0,1 0-1,0-1 1,0 1 0,-1-1 0,1 0-1,0 1 1,0-1 0,0 0 0,0 1-1,0-1 1,0 0 0,-1 0 0,1 0-1,0 0 1,0 0 0,2 0 0,-2 0-5,1-1 1,0 1 0,0-1 0,0 0-1,0 0 1,0 0 0,-1 0-1,1 0 1,0 0 0,-1 0-1,1-1 1,-1 1 0,2-3 0,17-18 70,-2-2 0,28-46 0,-26 38-31,29-36 1,-46 64-56,1 0 1,0 0-1,0 0 1,0 0-1,1 1 0,0-1 1,-1 1-1,11-4 1,-14 6-4,1 0 1,-1 1 0,1-1-1,-1 1 1,1 0 0,-1 0-1,1-1 1,-1 1-1,1 0 1,-1 0 0,1 0-1,0 0 1,-1 1-1,1-1 1,-1 0 0,1 1-1,-1-1 1,1 1 0,-1-1-1,0 1 1,1 0-1,-1 0 1,0 0 0,1-1-1,-1 1 1,0 0-1,0 1 1,0-1 0,0 0-1,0 0 1,0 0 0,0 1-1,0-1 1,0 0-1,0 2 1,4 7 9,-1 0-1,0 0 1,-1 1-1,0-1 1,-1 1 0,0-1-1,0 13 1,1 79-51,-3-80-58,-4-2-2382,0-19 606,-2-12 1574,2-7-590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15579,'-1'0'1089,"1"6"-841,1 10-72,6 18 656,1 8-504,3 15-160,4 6 8,3 7 16,2 3 8,0-5-64,4-5-48,-2-13-144,-2-8-128,-2-10-392,-4-8-152,-8-13 568,-6-9-136,-3 4-120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2.3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73 12851,'-1'-1'262,"1"0"1,0 0-1,0 0 1,-1 0-1,1 0 1,0 0-1,-1 0 1,1 0-1,-1 0 1,0 0-1,1 1 1,-1-1-1,1 0 1,-1 0-1,0 1 1,0-1-1,0 0 1,1 1-1,-1-1 1,0 1-1,0-1 1,0 1-1,-1-1 1,1 1-69,0 0 0,0 0 0,0 0 0,0 0 0,0 1 0,-1-1 0,1 0 0,0 1 0,0-1 0,0 1 0,0-1 0,1 1 0,-1-1 0,0 1 1,0 0-1,0-1 0,-1 3 0,-5 4 382,1 1 0,0 0 0,-9 16 0,12-19-397,-9 15 50,1 0 1,-15 41-1,22-50-180,0 1 0,1-1 0,1 1-1,0 0 1,0 0 0,1 0 0,1 16 0,0-26-50,1 0 1,-1 1-1,0-1 1,1 0-1,0 1 1,-1-1-1,1 0 1,0 0-1,0 1 1,3 3-1,-4-6 1,1 1-1,0 0 1,-1-1-1,1 1 1,0 0 0,0-1-1,0 1 1,-1-1-1,1 1 1,0-1-1,0 1 1,0-1-1,0 0 1,0 1-1,0-1 1,0 0-1,0 0 1,0 0 0,0 0-1,0 0 1,0 0-1,0 0 1,0 0-1,0 0 1,0-1-1,0 1 1,0 0-1,2-1 1,3-2-3,0 0 0,0-1 0,0 1 0,0-1 0,0-1 0,-1 1 0,0-1 0,0 0 0,0 0 0,6-9 0,7-10-2,15-28 0,-30 46 4,36-66 16,31-79-1,-70 151-14,0 0 1,0 0-1,0 0 0,0 0 0,0 0 0,0 0 0,1 0 0,-1 0 1,0 0-1,0 0 0,0 0 0,0 0 0,0 0 0,0 0 0,0 0 1,0 0-1,0 0 0,0 0 0,0 0 0,0 0 0,0 0 0,0 0 1,0 0-1,0 0 0,0 1 0,0-1 0,0 0 0,0 0 1,1 0-1,-1 0 0,0 0 0,0 0 0,0 0 0,0 0 0,0 0 1,0 0-1,0-1 0,-1 15-1,-3 25-4,3-29 5,-1-1-2,-1 9 22,1 0 0,1 1-1,0-1 1,1 1-1,1 0 1,1-1-1,4 20 1,-5-35-12,-1-1 0,1 0-1,0 0 1,0 1 0,0-1 0,0 0 0,0 0-1,0 0 1,0 0 0,1 0 0,-1 0-1,1-1 1,-1 1 0,1 0 0,0-1 0,0 1-1,0-1 1,0 1 0,0-1 0,0 0 0,0 0-1,3 1 1,-1-1 5,-1-1 0,1 0 0,-1 0 0,1 0 0,-1 0 0,1 0 0,-1-1 0,1 1 0,-1-1 0,1 0 0,-1 0 0,1 0 1,3-3-1,7-3 26,0-2 0,0 1 0,-1-2 0,0 0 0,14-14 0,28-36 48,-35 37-46,36-32 0,-55 54-40,0 0 0,0 0 0,0 0-1,0 0 1,0 1 0,0-1 0,0 0 0,0 1-1,0-1 1,1 1 0,-1 0 0,0-1-1,0 1 1,1 0 0,-1 0 0,0-1-1,3 1 1,-3 1 0,0-1 0,0 0-1,-1 1 1,1-1 0,0 1-1,0-1 1,0 1 0,-1-1 0,1 1-1,0-1 1,-1 1 0,1 0-1,0-1 1,-1 1 0,1 0 0,-1 0-1,1-1 1,-1 1 0,1 1-1,2 5 4,-1 0-1,0 0 0,-1 0 1,1 0-1,0 8 0,-1-4-1,2 8 4,-2-8 4,1-1 1,0 1 0,6 18 0,-8-29-10,0 1 1,1-1-1,-1 1 0,0-1 0,0 1 1,0-1-1,0 1 0,1-1 0,-1 0 1,0 1-1,0-1 0,1 1 0,-1-1 1,0 0-1,1 1 0,-1-1 0,0 0 1,1 0-1,-1 1 0,1-1 0,-1 0 1,0 0-1,1 1 0,-1-1 0,1 0 1,-1 0-1,1 0 0,-1 0 0,1 0 1,-1 0-1,1 1 0,-1-1 0,1 0 1,-1 0-1,0-1 0,1 1 0,-1 0 1,1 0-1,-1 0 0,1 0 0,-1 0 1,1 0-1,-1-1 0,1 1 0,-1 0 1,0 0-1,1-1 0,-1 1 0,0 0 1,1-1-1,-1 1 0,0 0 0,1-1 1,-1 1-1,0 0 0,1-1 0,-1 1 1,0-1-1,19-29 40,-17 28-37,12-27 27,15-26 17,-27 51-52,0 0-1,1 0 0,0 1 1,0 0-1,0-1 0,0 1 1,0 0-1,0 1 0,1-1 1,6-3-1,-8 5-1,-1 1 1,0-1-1,0 1 1,1 0-1,-1 0 1,0-1 0,1 1-1,-1 0 1,0 0-1,0 0 1,1 1-1,-1-1 1,0 0-1,1 0 1,-1 1-1,0-1 1,0 1-1,1-1 1,-1 1-1,0-1 1,0 1 0,0 0-1,0 0 1,0-1-1,0 1 1,0 0-1,0 0 1,0 0-1,0 0 1,-1 0-1,1 0 1,0 0-1,0 1 1,0 1-1,3 5-57,0 0 0,-1 1 0,5 14 0,-7-18 12,4 17-190,-4-17 22,0 0 0,0 0-1,1 0 1,-1-1 0,1 1 0,3 5 0,-5-10 143,0 0-1,0 1 1,0-1-1,1 0 1,-1 0 0,0 1-1,0-1 1,1 0-1,-1 0 1,0 0-1,0 0 1,1 1 0,-1-1-1,0 0 1,1 0-1,-1 0 1,0 0 0,0 0-1,1 0 1,-1 0-1,0 0 1,1 0 0,-1 0-1,0 0 1,1 0-1,-1 0 1,0 0-1,1 0 1,-1 0 0,0 0-1,0 0 1,1 0-1,-1 0 1,0-1 0,1 1-1,-1 0 1,0 0-1,0 0 1,1 0-1,-1-1 1,0 1 0,0 0-1,0 0 1,1-1-1,-1 1 1,0 0 0,0-1-1,10-13-1048,-9 12 1072,12-21-982,4-6-236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2.7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85 331 15299,'0'0'51,"1"0"0,-1 0 0,0 0 0,0 0-1,0 0 1,0 0 0,0-1 0,0 1 0,0 0-1,0 0 1,0 0 0,1 0 0,-1 0 0,0 0-1,0 0 1,0 0 0,0 0 0,0 0 0,0 0-1,0 0 1,0 0 0,1 0 0,-1 0 0,0 0-1,0 0 1,0 0 0,0 0 0,0 0 0,0 1 0,0-1-1,0 0 1,1 0 0,-1 0 0,0 0 0,0 0-1,0 0 1,0 0 0,0 0 0,0 0 0,0 0-1,0 0 1,0 0 0,0 1 0,0-1 0,0 0-1,0 0 1,0 0 0,0 0 0,0 0 0,0 0 0,0 0-1,0 0 1,0 1 0,0-1 0,0 0 0,0 0-1,0 0 1,0 0 0,0 0 0,0 0 0,0 0-1,0 1 1,0-1 0,-3 12 1648,-10 16 62,0-2-1262,0 1-1,2 0 1,2 1 0,0 0-1,-7 42 1,16-67-480,-1-1 1,1 0 0,0 0-1,0 0 1,0 1-1,0-1 1,0 0 0,1 0-1,-1 0 1,1 0-1,-1 1 1,1-1 0,0 0-1,0 0 1,0 0 0,1 2-1,-1-4-12,-1 1 0,1-1 0,-1 1 0,1-1 1,-1 1-1,1-1 0,0 0 0,-1 1 0,1-1 0,0 0 0,-1 1 0,1-1 0,0 0 0,-1 0 0,1 0 0,0 0 0,-1 0 1,1 0-1,0 0 0,0 0 0,1 0 2,0-1 0,0 1 0,0-1 0,0 1 1,0-1-1,0 0 0,0 0 0,-1 0 0,1 0 0,2-2 0,6-6 21,1 0-1,-1-1 0,-1 0 0,0 0 0,-1-1 0,11-18 0,40-79 150,-32 53-52,-2-1 0,-3-1 0,-2-1 0,21-110 0,-39 146-63,-2 22-63,0 0 0,0 0 0,0 0 0,-1 0 0,1-1 0,0 1 0,0 0 0,0 0 0,0 0 0,0 0 0,0 0 0,0 0-1,0 0 1,-1 0 0,1 0 0,0 0 0,0 0 0,0 0 0,0 0 0,0 0 0,0 0 0,0 0 0,-1 0 0,1 0 0,0 0 0,0 0 0,0 0 0,0 0 0,0 0 0,0 0 0,-1 0 0,1 0 0,0 0 0,0 0 0,0 0 0,0 0 0,0 0 0,0 0 0,0 0 0,0 0 0,-1 1 0,1-1 0,0 0 0,0 0 0,0 0 0,0 0-1,0 0 1,0 0 0,0 0 0,0 0 0,0 1 0,0-1 0,0 0 0,0 0 0,0 0 0,0 0 0,0 0 0,0 0 0,0 1 0,0-1 0,0 0 0,0 0 0,0 0 0,0 0 0,-16 38 60,3 3-97,3 1-1,1 0 1,2 1 0,1 0-1,3 0 1,2 49-1,2-84-212,0 1 0,0 0 0,0 0 0,6 15 1,-6-22 208,-1 0 0,1-1 1,-1 1-1,1-1 1,0 1-1,-1-1 1,1 1-1,0-1 1,0 0-1,0 1 0,0-1 1,1 0-1,-1 0 1,0 0-1,0 0 1,1 0-1,-1 0 1,0 0-1,1 0 1,-1 0-1,1-1 0,-1 1 1,1 0-1,0-1 1,-1 0-1,1 1 1,0-1-1,-1 0 1,1 0-1,0 0 1,-1 0-1,3 0 0,17-10-509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3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18716,'4'19'2104,"-2"3"-1423,-2 7-281,-3 4 1248,3 4-776,0-1-208,4-3-552,0-4-240,4-9-480,2-9-504,2-9 880,3-5-176,-1-14-176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3.7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0 734 15115,'0'1'96,"0"-1"1,0 1-1,0-1 0,0 1 0,0-1 1,0 1-1,1 0 0,-1-1 0,0 1 0,0-1 1,0 1-1,0-1 0,1 1 0,-1-1 0,0 1 1,1-1-1,-1 1 0,0-1 0,1 1 1,-1-1-1,0 1 0,1-1 0,-1 0 0,1 1 1,-1-1-1,1 0 0,-1 1 0,1-1 0,-1 0 1,1 0-1,-1 1 0,1-1 0,1 0 81,0 0-1,0 0 1,0 0-1,0 0 0,0 0 1,0 0-1,0-1 1,0 1-1,4-2 1,6-3 322,1-1 0,13-8 1,-20 11-252,17-11 147,0-1 1,-1-1-1,0-1 1,25-25-1,-36 30-276,1 0-1,-2-1 1,1-1-1,-2 1 0,0-1 1,-1-1-1,0 0 1,7-18-1,-14 28-62,0 0-1,0 0 1,0 0-1,0 0 1,-1 0-1,0 0 1,0 0 0,0 0-1,0 0 1,-3-9-1,3 12-33,-1 1 0,1 0-1,-1-1 1,1 1 0,-1 0 0,0 0-1,1-1 1,-1 1 0,0 0 0,0 0-1,0 0 1,0 0 0,0 0-1,0 0 1,0 0 0,0 0 0,-2 0-1,1 0-4,1 1-1,-1-1 1,0 1-1,1 0 0,-1 0 1,0-1-1,0 1 0,1 1 1,-1-1-1,0 0 1,1 0-1,-1 0 0,0 1 1,1-1-1,-1 1 0,0 0 1,1-1-1,-2 2 1,-5 2 29,1 1 1,0 0-1,0 0 1,0 0-1,0 1 1,1 0-1,0 0 1,0 1 0,-7 12-1,2-3 30,1 1 0,0 0 0,-8 23 0,11-21 8,1-1 0,-6 31 0,10-41-59,1 0 0,0 0 0,1 0 0,-1 1 0,2-1 0,-1 0 0,1 0 0,4 15 1,-4-20-21,0 0 0,0-1 0,0 1 0,0 0 1,0-1-1,1 1 0,-1-1 0,1 0 0,0 0 1,0 1-1,0-1 0,0 0 0,0 0 1,0-1-1,0 1 0,1 0 0,-1-1 0,0 1 1,4 0-1,-1 0 0,-1-1-1,1 0 1,-1 0 0,1 0 0,0-1 0,0 0-1,-1 0 1,1 0 0,0 0 0,8-2 0,-1-1-2,1-1 1,0 0 0,-1-1-1,0 0 1,0-1 0,-1 0 0,19-13-1,-18 9 3,0-1 0,-1 0 0,0-1 0,-1 0 0,0-1 0,-1 0 0,14-26 0,41-109 59,-36 78-34,28-80 51,-49 123-57,0 1 0,-2-1 1,4-50-1,-9 70-19,0-1 0,-1 1 0,1 0 0,-2 0 0,-1-9-1,3 15-3,0 0-1,0 0 0,-1 1 0,1-1 0,0 0 0,0 0 1,-1 0-1,1 0 0,0 0 0,-1 0 0,1 1 0,-1-1 0,1 0 1,-1 0-1,0 1 0,1-1 0,-1 0 0,0 1 0,1-1 1,-1 0-1,0 1 0,0-1 0,0 1 0,1-1 0,-1 1 0,0 0 1,0-1-1,0 1 0,0 0 0,0 0 0,0 0 0,0-1 1,0 1-1,0 0 0,0 0 0,1 0 0,-1 1 0,0-1 0,0 0 1,0 0-1,0 0 0,0 1 0,0-1 0,0 0 0,0 1 0,1-1 1,-1 1-1,-1 0 0,-4 3 2,1 1-1,0-1 1,0 1 0,1 0 0,0 0-1,0 1 1,0-1 0,0 1-1,1 0 1,-4 9 0,-24 66 11,30-76-13,-11 33 13,2 1 0,-8 62 0,16-78-12,0-1-1,2 0 1,0 1 0,2-1-1,0 0 1,7 25 0,-7-39-83,0-1 0,0 0 0,1 0 1,0-1-1,0 1 0,0 0 0,1-1 1,0 0-1,1 0 0,-1 0 0,1-1 1,10 10-1,-11-12-69,0 0-1,1 0 1,-1-1-1,1 0 1,0 1 0,-1-2-1,1 1 1,0 0 0,0-1-1,0 0 1,0 0 0,0-1-1,0 1 1,1-1 0,-1 0-1,0-1 1,0 1 0,0-1-1,6-1 1,23-10-521,0-7-209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4.1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0 22493,'-9'34'1624,"7"4"-1344,-3 3-136,4 2 464,1-1-488,1-6-1136,5-5 936,5-5-160,10-6-112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4.5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 17700,'0'0'82,"1"-1"0,-1 1-1,0 0 1,1-1 0,-1 1 0,1 0 0,-1-1 0,1 1 0,-1 0 0,1 0-1,-1 0 1,1-1 0,-1 1 0,1 0 0,-1 0 0,1 0 0,-1 0 0,1 0 0,-1 0-1,1 0 1,-1 0 0,1 0 0,-1 0 0,1 0 0,0 0 0,-1 0 0,1 0-1,-1 1 1,1-1 0,-1 0 0,0 0 0,1 1 0,-1-1 0,1 0 0,-1 1 0,1-1-1,-1 0 1,0 1 0,1-1 0,-1 0 0,0 1 0,1 0 0,9 24 919,-8-17-477,34 118 1416,24 162 1,-33-145-3117,-27-143 1150,0 0 1,0 0 0,0 0-1,0 0 1,0 0-1,0 0 1,0 0 0,0 0-1,0 0 1,0 0-1,0 0 1,-1 0 0,1 0-1,0 0 1,0 0-1,0 0 1,0 0 0,0 0-1,0 0 1,0 0-1,0 0 1,0 0 0,0 0-1,0 0 1,0 0-1,-1 0 1,1 0 0,0 1-1,0-1 1,0 0 0,0 0-1,0 0 1,0 0-1,0 0 1,0 0 0,0 0-1,0 0 1,0 0-1,0 0 1,0 0 0,0 0-1,0 1 1,0-1-1,0 0 1,0 0 0,0 0-1,0 0 1,0 0-1,0 0 1,0 0 0,0 0-1,0 0 1,0 0-1,0 1 1,0-1 0,0 0-1,0 0 1,0 0-1,0 0 1,0 0 0,0 0-1,1 0 1,-1 0-1,0 0 1,0 0 0,0 0-1,0 0 1,-5-4-618,-24-46-731,1 7 551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5.0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13 194 14083,'-12'-12'2697,"16"15"-1985,13 0 1056,7-3-144,19-6-207,8-2-185,10-7-368,5-2-96,4-4-232,1-2-199,-8-2-361,-6 2-257,-15 3-775,-11 3-256,-19 8 984,-7 5-248,-9 4-216</inkml:trace>
  <inkml:trace contextRef="#ctx0" brushRef="#br0" timeOffset="1">132 467 17964,'20'0'2200,"3"-1"-1344,12-9-279,5-4 1191,9-1-688,2-2-176,-2 1-359,-2 1-273,-8 5-737,-5 4-575,-9 7 864,-4 5-200,-6 5-128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5.4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0 285 20204,'4'16'618,"0"1"-1,1 19 0,-4-19-407,9 30-1,-6-34-153,0 1-1,9 17 0,-11-28-39,0 1-1,0-1 1,1 0-1,-1 1 1,6 4 0,-7-7-5,0 0 1,0 0-1,0-1 1,0 1 0,0 0-1,0-1 1,0 1 0,0-1-1,0 1 1,0-1 0,0 0-1,0 1 1,0-1 0,1 0-1,-1 0 1,0 0 0,0 0-1,0 0 1,3 0 0,-2-1 11,0 1 0,-1-1 0,1 0 1,0 0-1,0-1 0,0 1 1,-1 0-1,1-1 0,0 1 0,-1-1 1,1 1-1,-1-1 0,0 0 1,0 1-1,1-1 0,-1 0 0,0 0 1,0 0-1,-1 0 0,1 0 1,0 0-1,0-4 0,2-5 105,-1 0 0,1-22-1,1-60 482,-4 81-538,-1-1 1,-1 1-1,1-1 1,-2 1-1,-4-15 1,7 27-67,0-1 0,0 1-1,0 0 1,0-1 0,0 1 0,0-1 0,0 1-1,-1 0 1,1-1 0,0 1 0,0 0 0,0-1-1,0 1 1,-1 0 0,1-1 0,0 1 0,0 0-1,-1 0 1,1-1 0,0 1 0,0 0 0,-1 0-1,1-1 1,0 1 0,-1 0 0,1 0 0,0 0-1,-1 0 1,1-1 0,-4 11 42,4 21-30,1-24-15,0 0 0,0 0 0,1 0 0,0 0 1,1-1-1,0 1 0,0-1 0,0 1 0,5 6 0,-6-11 5,0 0 0,-1 0-1,1 0 1,0 0 0,0 0-1,0-1 1,0 1 0,0-1 0,0 1-1,1-1 1,-1 0 0,0 0 0,1 0-1,-1 0 1,1-1 0,-1 1-1,1-1 1,-1 1 0,1-1 0,-1 0-1,1 0 1,0 0 0,-1 0-1,1 0 1,-1-1 0,1 1 0,-1-1-1,1 1 1,2-3 0,4 0 23,0-2 1,-1 1 0,0-1 0,0-1-1,0 1 1,0-1 0,-1 0 0,0-1-1,-1 0 1,8-9 0,-1-1 44,0-2 0,-1 1 0,13-28 1,-18 32-50,0 0 1,-1-1-1,-1 1 1,0-1-1,-1 0 1,-1-1-1,0 1 1,1-26-1,-7 30-10,-1 13-3,-6 22 2,5 1 5,0 1 0,2 0 0,1 0 0,1 0 0,2 0 0,0 0 0,7 38 0,-6-55-7,0 0 1,0-1-1,1 1 0,4 9 0,-7-16-8,1 0 1,0 0-1,1 0 1,-1 0-1,0 0 1,1 0-1,-1-1 1,1 1-1,-1 0 1,1-1-1,0 1 1,-1-1-1,1 0 1,0 1-1,0-1 1,0 0-1,0 0 1,0 0 0,1 0-1,-1-1 1,4 2-1,-2-2 4,0 0 0,0-1 0,-1 1 0,1-1-1,0 1 1,0-1 0,-1 0 0,1-1 0,-1 1 0,1 0 0,-1-1 0,1 0 0,-1 0 0,6-5-1,3-2 24,-1-1 0,15-17 0,-1-3 44,-1-1 0,-1-1 0,-2-1 0,-1-1-1,28-69 1,-45 97-50,-2 0 0,1 1 0,-1-1 0,2-11 0,-3 17-25,0 0 1,0 0 0,0-1-1,0 1 1,0 0 0,1 0-1,-1 0 1,0 0 0,0 0-1,0 0 1,0-1 0,0 1-1,0 0 1,0 0 0,0 0-1,0 0 1,0 0-1,0 0 1,0-1 0,0 1-1,0 0 1,0 0 0,0 0-1,0 0 1,0 0 0,0 0-1,0-1 1,0 1 0,-1 0-1,1 0 1,0 0 0,0 0-1,0 0 1,0 0-1,0 0 1,0-1 0,0 1-1,0 0 1,0 0 0,-1 0-1,1 0 1,0 0 0,0 0-1,0 0 1,0 0 0,0 0-1,0 0 1,-1 0 0,1 0-1,0 0 1,0 0 0,0 0-1,0 0 1,0 0-1,0 0 1,-1 0 0,1 0-1,0 0 1,-11 18 67,1 6-41,1 0 0,1 1 0,-7 31 0,12-40-36,1 0 0,0 0 1,1 1-1,0-1 0,2 0 0,3 23 1,-4-36-28,0-1 1,1 1 0,0-1-1,-1 1 1,1-1 0,0 1-1,0-1 1,0 0 0,1 0-1,-1 0 1,1 1 0,-1-1-1,1 0 1,-1-1 0,1 1-1,0 0 1,2 1 0,-2-2-50,-1 0 0,1-1 0,0 1 1,-1-1-1,1 1 0,0-1 0,-1 0 1,1 0-1,0 1 0,0-1 0,-1 0 1,1-1-1,0 1 0,0 0 0,-1 0 1,1-1-1,0 1 0,-1-1 1,1 0-1,0 1 0,-1-1 0,1 0 1,-1 0-1,1 0 0,1-2 0,3-1-39,-1-1-1,-1 0 1,1 0-1,-1-1 0,1 0 1,-1 1-1,-1-1 1,6-13-1,11-26-616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5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3 21613,'-5'-3'1688,"1"5"-1320,3 2-160,2 5 584,2-4-576,0 3-1104,-3 0 816,-2-4-184,-2-2-104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6.3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 16412,'0'0'48,"0"0"0,0-1 0,0 1 0,0 0 0,0 0 0,0 0 0,0 0 0,0 0 0,-1 0 0,1 0 0,0 0 0,0 0 1,0 0-1,0 0 0,0 0 0,0 0 0,0 0 0,0 0 0,-1 0 0,1 0 0,0 0 0,0 0 0,0 0 0,0 0 1,0 0-1,0 0 0,0 0 0,0 0 0,0 0 0,-1 0 0,1 0 0,0 0 0,0 1 0,0-1 0,0 0 0,0 0 1,0 0-1,0 0 0,0 0 0,0 0 0,0 0 0,0 0 0,0 0 0,0 0 0,0 1 0,0-1 0,-1 0 0,1 0 1,0 0-1,0 0 0,0 0 0,0 0 0,0 0 0,0 0 0,0 0 0,0 1 0,0-1 0,-3 12 925,-2 18 473,-3 85 666,14 200 0,-5-296-2006,4 43 203,-5-57-269,1-1 0,0 1 1,0 0-1,0-1 1,1 1-1,-1-1 0,1 0 1,0 1-1,5 6 1,-7-11-34,1 1 1,-1-1 0,1 1 0,0-1-1,-1 0 1,1 1 0,-1-1 0,1 0-1,-1 1 1,1-1 0,0 0 0,-1 1 0,1-1-1,0 0 1,-1 0 0,1 0 0,0 0-1,-1 0 1,1 0 0,0 0 0,0 0-1,-1 0 1,1 0 0,0 0 0,-1 0-1,1 0 1,0-1 0,0 1 0,18-13 127,0-9-67,-1-1-1,-2-1 1,20-35 0,-3 4 2,-21 37-46,-8 10-15,0 1 1,0 0 0,1 0-1,0 0 1,0 1-1,1-1 1,0 1-1,0 1 1,1-1 0,-1 1-1,10-6 1,-15 11-8,0 0-1,0-1 1,-1 1 0,1 0-1,0-1 1,0 1-1,0 0 1,0 0 0,0 0-1,-1 0 1,1 0 0,0 0-1,0 0 1,0 0 0,0 0-1,0 0 1,0 0 0,0 0-1,-1 1 1,1-1 0,0 0-1,0 1 1,0-1 0,0 1-1,-1-1 1,2 2 0,0-1 1,-1 1 0,0 0 0,1 0 0,-1-1 0,0 1 0,0 0 0,0 0 0,0 0 0,-1 1 0,2 2 0,0 7 8,0-1-1,-1 1 1,1 14-1,-7 118 39,3-88-412,3-47-447,4-12-140,3-15-177,20-52-108,-7 26 382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15251,'-13'-5'1489,"12"7"-913,1-4-224,10-7 864,7-4-480,14-10-216,5-5-120,7-5-768,5-2-336,3-9 624,-3-2-128,3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6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213 82 17060,'-9'-1'431,"1"1"0,0 1 0,0 0 1,-1 0-1,1 0 0,0 1 0,0 0 1,0 0-1,0 1 0,1 0 1,-1 1-1,1 0 0,0 0 0,-7 5 1,6-4-271,1 1 0,-1 0 0,1 0 1,1 0-1,-1 1 0,1 0 1,0 0-1,1 1 0,0 0 1,0 0-1,0 0 0,-3 10 0,7-16-140,0 1-1,0 0 0,1 0 0,-1 0 1,1 0-1,-1-1 0,1 1 0,0 0 0,0 0 1,1 0-1,0 4 0,-1-6-16,0 0 0,1 0-1,-1 0 1,1 0 0,-1 0-1,1 0 1,-1 0 0,1-1 0,0 1-1,-1 0 1,1 0 0,0-1 0,0 1-1,-1 0 1,1-1 0,0 1 0,0-1-1,0 1 1,0-1 0,0 1 0,0-1-1,0 0 1,0 0 0,0 1-1,0-1 1,0 0 0,0 0 0,0 0-1,0 0 1,0 0 0,0 0 0,0 0-1,0 0 1,2-1 0,3 0-2,0-1 0,0 0 1,1 0-1,-1-1 0,-1 1 0,1-1 1,0-1-1,6-4 0,43-35 11,-48 37-10,50-48 9,-36 32-13,42-32 1,-62 53-1,-1 0 1,1 1 0,0-1-1,0 1 1,-1-1 0,1 1 0,0-1-1,0 1 1,0-1 0,0 1-1,0 0 1,0 0 0,-1-1-1,1 1 1,0 0 0,0 0 0,2 0-1,-3 0 2,0 1-1,1-1 1,-1 0-1,0 0 1,1 1-1,-1-1 1,0 0-1,0 1 1,1-1-1,-1 0 1,0 1-1,0-1 0,0 1 1,1-1-1,-1 0 1,0 1-1,0-1 1,0 1-1,0-1 1,0 0-1,0 1 1,0-1-1,0 1 1,0-1-1,0 1 1,0 0-1,-10 39 51,7-30-33,-1 4 8,-8 33 53,11-44-68,1 0 0,-1 1-1,1-1 1,-1 0 0,1 1-1,0-1 1,1 1-1,-1-1 1,1 0 0,0 4-1,-1-6-8,0-1 1,0 0-1,1 0 0,-1 1 0,0-1 0,0 0 0,0 0 1,0 1-1,1-1 0,-1 0 0,0 0 0,0 1 0,0-1 1,1 0-1,-1 0 0,0 0 0,0 0 0,1 0 0,-1 1 1,0-1-1,1 0 0,-1 0 0,0 0 0,0 0 0,1 0 1,-1 0-1,0 0 0,1 0 0,-1 0 0,0 0 0,1 0 1,-1 0-1,0 0 0,12-7 40,8-12 2,-19 18-40,57-77 93,-43 56-79,1 1 1,1 0-1,25-24 0,-41 44-18,0 0 0,0 0 0,0 0 0,0 0 0,1 0 0,-1 0 0,0 1 0,1-1 0,-1 0 0,0 1 0,1-1 0,-1 1 0,1-1 0,-1 1 0,1 0 0,-1 0 0,1 0-1,2 0 1,-3 0 0,0 0 0,0 1 0,-1-1-1,1 1 1,0-1 0,0 1 0,0 0 0,0-1-1,0 1 1,-1 0 0,1-1 0,0 1-1,-1 0 1,1 0 0,0 0 0,-1 0-1,1 0 1,-1 0 0,1-1 0,-1 1-1,0 0 1,1 0 0,-1 1 0,0-1-1,0 1 1,5 53 1,-5-45-8,1 0 0,0 1 0,0-1-1,4 12 1,-5-21-9,0 0-1,0-1 1,0 1-1,1-1 1,-1 1 0,0-1-1,1 1 1,-1-1-1,0 1 1,1-1-1,-1 1 1,0-1-1,1 1 1,-1-1-1,1 0 1,-1 1-1,1-1 1,-1 1-1,1-1 1,-1 0 0,1 0-1,0 1 1,-1-1-1,1 0 1,-1 0-1,1 0 1,0 0-1,-1 0 1,1 0-1,-1 0 1,1 0-1,0 0 1,-1 0-1,1 0 1,-1 0 0,1 0-1,0 0 1,-1 0-1,1-1 1,0 1-1,25-15-1200,-24 13 1101,32-23-2013,-12 8 1092,0 2 0,27-15 0,-8 11-171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7.6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168 498 16548,'-4'-7'499,"-1"0"1,1 0 0,-2 1-1,1-1 1,-12-10 0,16 16-406,-1 0 1,1-1-1,-1 1 1,0 0-1,1 0 1,-1 0 0,0 0-1,0 0 1,0 1-1,1-1 1,-1 0-1,0 1 1,0 0-1,0-1 1,0 1 0,0 0-1,0 0 1,0 0-1,0 0 1,0 0-1,0 1 1,0-1-1,0 0 1,0 1 0,0 0-1,0-1 1,0 1-1,1 0 1,-1 0-1,-2 2 1,-1 1 21,0 1 0,0 0 0,1 0 0,-1 0 0,1 0 0,1 1 0,-1-1 0,1 1 0,0 0 0,0 0 0,0 1 0,-1 7 0,0 0-65,0 1 0,1-1 1,1 1-1,-1 23 0,3-33-45,0 1-1,0-1 0,1 1 1,0-1-1,1 6 0,-2-10-3,1 0 0,-1 1 0,0-1 0,1 0-1,-1 0 1,1 0 0,-1 0 0,1 0 0,0 0-1,0 0 1,-1 0 0,1 0 0,0 0 0,0 0 0,0 0-1,0 0 1,0 0 0,0-1 0,0 1 0,0-1-1,0 1 1,0 0 0,0-1 0,1 0 0,-1 1 0,0-1-1,0 0 1,0 0 0,2 1 0,1-2 4,0 1 0,-1-1-1,1 0 1,-1 0 0,0 0 0,1 0 0,-1-1 0,0 1 0,0-1-1,0 0 1,0 0 0,0 0 0,0-1 0,3-2 0,35-40 45,-39 43-50,27-35 64,-2-2 1,-1-2-1,-2 0 1,-1-1-1,-3-1 1,-1-1 0,20-75-1,-36 96 69,-3 23-131,0-1 0,0 1 0,0 0 0,-1 0 0,1 0 1,0 0-1,0 0 0,0 0 0,0-1 0,0 1 0,0 0 0,-1 0 0,1 0 0,0 0 0,0 0 0,0 0 1,0 0-1,0 0 0,-1 0 0,1 0 0,0 0 0,0 0 0,0 0 0,0 0 0,-1 0 0,1 0 0,0 0 1,0 0-1,0 0 0,0 0 0,0 0 0,-1 0 0,1 0 0,0 0 0,0 0 0,0 0 0,0 0 1,0 0-1,-1 1 0,1-1 0,0 0 0,0 0 0,0 0 0,0 0 0,0 0 0,0 0 0,0 0 0,0 1 1,-1-1-1,1 0 0,0 0 0,0 0 0,0 0 0,0 1 0,0-1 0,0 0 0,-4 5 41,0 1-1,0 0 1,1 0 0,-4 9-1,-11 27 51,2 1 0,2 0 0,2 1 1,1 0-1,3 1 0,-3 47 0,11-87-85,0 0 0,0 0 0,0 0-1,1 0 1,-1 0 0,1 0 0,0 0 0,1 0 0,3 9 0,-4-13-9,-1 0 0,1 0 0,0 0 0,0 0 0,0 0 1,-1 0-1,1 0 0,0-1 0,0 1 0,0 0 0,0 0 1,0-1-1,1 1 0,-1-1 0,0 1 0,0-1 0,1 1 1,1-1-8,-1 1 1,0-1-1,0 0 1,0 0-1,0-1 1,0 1-1,0 0 1,0-1 0,1 1-1,-1-1 1,0 0-1,0 1 1,2-2-1,4-3-82,1-1 0,-1 1 0,1-1-1,-1-1 1,-1 1 0,0-1 0,0-1 0,8-10-1,46-71-1123,-54 79 1046,2-5-190,0 1-1,-1-1 1,7-19-1,-18 42 401,-15 45 650,17-46-581,-1-1 0,1 1-1,0 0 1,0-1 0,1 1 0,0 0-1,1 9 1,-1-15-100,0-1 0,0 1-1,0 0 1,0 0 0,0-1-1,0 1 1,1 0 0,-1 0-1,0-1 1,1 1 0,-1 0-1,0-1 1,1 1 0,-1 0-1,1-1 1,-1 1 0,1-1-1,-1 1 1,1-1 0,0 1-1,-1-1 1,1 1 0,-1-1-1,1 0 1,0 1 0,0-1-1,-1 0 1,1 1 0,0-1-1,-1 0 1,1 0 0,0 0-1,0 0 1,0 0 0,-1 0-1,1 0 1,0 0 0,0 0-1,-1 0 1,1 0 0,0 0-1,0-1 1,-1 1 0,1 0-1,0 0 1,0-1 0,4-2 26,0 1 0,0-1 0,-1 0 0,1 0 1,4-5-1,22-20 46,-1-2 0,-2 0 0,-1-2 0,31-48 0,-39 50-38,-2 0 1,-1-1-1,-1-1 0,-2 0 0,15-54 0,-26 78-19,0 0 1,-1-1-1,1-12 0,-2 20-21,0 0-1,0-1 1,0 1-1,0 0 1,-1-1-1,1 1 1,0 0-1,-1-1 1,1 1-1,-1 0 1,1-1-1,-1 1 1,0-1-1,0 1-1,1 1 0,-1-1-1,0 1 1,1 0 0,-1-1-1,1 1 1,-1 0 0,0-1 0,1 1-1,-1 0 1,0 0 0,1-1 0,-1 1-1,0 0 1,0 0 0,1 0 0,-1 0-1,0 0 1,1 0 0,-1 0-1,0 0 1,0 0 0,1 1 0,-1-1-1,0 0 1,0 1 0,-5 1 2,1 1 0,0-1 0,0 2 0,0-1 0,0 0 0,1 1 0,-1 0 0,1 0 0,0 0 0,-5 6 0,-36 53 33,42-58-35,-14 20 33,2 1 0,0 1 0,2 1 0,-15 43 0,24-58 0,1 0 0,1 0 1,0 1-1,0-1 0,1 20 0,1-25-6,1 0-1,0 0 0,0-1 1,1 1-1,0 0 1,1-1-1,-1 1 1,1-1-1,1 0 1,4 8-1,-6-11-16,0-1-1,1 0 1,-1 1 0,1-1 0,0-1-1,0 1 1,0 0 0,0-1-1,0 1 1,0-1 0,1 0 0,-1 0-1,1 0 1,-1-1 0,1 1-1,0-1 1,0 0 0,0 0 0,0 0-1,0 0 1,0-1 0,0 0-1,0 0 1,6 0 0,-4-1-8,1 0 1,-1-1 0,1 0-1,-1 0 1,0 0-1,0-1 1,0 0-1,0 0 1,-1 0 0,1-1-1,-1 0 1,0 0-1,0 0 1,6-6-1,7-12-40,0-1 0,-1 0-1,-1-2 1,-1 1-1,14-34 1,-27 52-106,1 0 1,-1-1-1,0 0 1,0 0-1,0 1 1,0-8-1,-2 12 30,0 1 0,0-1 1,0 1-1,0 0 0,0-1 0,0 1 0,0-1 1,0 1-1,-1 0 0,1-1 0,-1 1 0,1 0 1,-1-1-1,1 1 0,-1 0 0,0 0 0,1 0 1,-1-1-1,0 1 0,0 0 0,0 0 0,0 0 1,0 0-1,0 0 0,0 1 0,0-1 0,0 0 1,-1 0-1,1 1 0,0-1 0,0 1 0,-1-1 1,1 1-1,0 0 0,-1-1 0,1 1 0,-3 0 1,-2-1-535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8.8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 8 17812,'-9'-8'1424,"-5"17"-1088,-5 8-136,5 25 488,3 9-192,6 23-199,3 4-81,6 13-128,6 3-24,13 5-48,7-1-72,17-12-304,10-6-233,17-17-255,9-6 640,26-24-136,18-14-152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9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25 15019,'-1'-1'111,"0"1"-1,0-1 1,1 0 0,-1 0-1,0 0 1,1 0 0,-1 0-1,0 0 1,1 0-1,-1 0 1,1 0 0,0 0-1,-1-1 1,1 1-70,0 1 0,0 0 0,0-1 0,0 1 0,0 0 0,0-1 0,0 1 0,0 0 1,0-1-1,1 1 0,-1 0 0,0-1 0,0 1 0,0 0 0,0-1 0,1 1 0,-1 0 0,0 0 0,0-1 0,1 1 0,-1 0 0,0 0 1,1-1-1,-1 1 0,0 0 0,0 0 0,1 0 0,1-1 71,1 0 1,-1 1-1,0 0 1,0-1-1,0 1 1,1 0-1,-1 0 0,0 0 1,0 1-1,0-1 1,1 0-1,-1 1 1,2 0-1,14 6 199,-1 0-1,-1 1 0,0 1 1,0 0-1,0 1 1,-1 1-1,15 14 0,8 10 192,43 51-1,-63-64-418,0 0 1,-1 2-1,-2 0 0,0 1 0,-2 1 0,0 0 1,-2 1-1,-1 0 0,13 55 0,-19-56-88,0-1 0,-2 1 0,-1 0 0,-1 0 0,-1 0 0,-1-1 0,-1 1 0,-1 0 0,-2-1 0,0 0 0,-14 33 0,5-24 161,-1-1 0,-2-1 0,-1-1 1,-1 0-1,-44 50 0,7-22-30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0.7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0 278 13579,'1'-14'453,"0"0"0,1 0 0,0 0 0,1 0 1,1 0-1,0 0 0,1 1 0,0 0 0,12-21 0,-12 25-229,1-1 0,0 1 1,1 1-1,0-1 0,0 1 0,1 0 0,0 0 0,0 1 0,1 1 0,0-1 0,0 1 0,18-9 0,-23 14-153,1-1 0,-1 0 0,0 1-1,0 0 1,0 0 0,1 1 0,-1-1 0,1 1-1,-1 0 1,0 0 0,1 0 0,5 1 0,-8 0-42,1 0 0,0 0 0,-1 0 1,1 0-1,-1 0 0,1 1 0,-1-1 1,1 1-1,-1 0 0,0 0 0,0-1 1,0 1-1,0 1 0,0-1 1,-1 0-1,1 0 0,0 1 0,-1-1 1,2 5-1,1 2 23,-1-1 0,-1 0 0,0 1 0,0-1 0,0 1 0,0 17 0,-6 53 218,2-58-186,1 1 0,1 29-1,0-51-78,0 1-1,0 0 0,0-1 1,0 1-1,0 0 0,0 0 0,0-1 1,1 1-1,-1 0 0,0-1 1,0 1-1,1 0 0,-1-1 1,0 1-1,1 0 0,-1-1 1,0 1-1,1-1 0,-1 1 0,1-1 1,-1 1-1,1-1 0,-1 1 1,1-1-1,-1 1 0,1-1 1,0 1-1,-1-1 0,1 0 1,1 1-1,-1-1 1,0-1 1,1 1 0,-1 0-1,1 0 1,-1-1-1,0 1 1,1-1 0,-1 1-1,0-1 1,1 0-1,-1 1 1,0-1 0,0 0-1,2-1 1,7-7 21,-1-1 0,14-15 1,-19 20-20,68-92 75,0-1-20,-70 97-62,-1-1 1,1 0-1,-1 1 1,1 0-1,0-1 1,-1 1 0,1 0-1,0-1 1,0 1-1,0 0 1,2 0-1,-3 0 0,-1 1 0,1 0 0,0 0 0,-1 0 0,1 0 0,0 0 0,-1 0 0,1 0 0,0 0 0,-1 0 0,1 1 0,0-1 0,-1 0 0,1 0 0,-1 0 0,1 1 0,0-1 0,-1 0 0,1 1 0,-1-1 0,1 1 0,-1-1 0,1 1 0,2 3 3,0 0 1,-1 0-1,0 1 1,0-1 0,0 1-1,0-1 1,1 8-1,1 1-1,-4-13-3,12 37 40,32 68-1,-40-96-22,1 0 0,0-1-1,0 0 1,1 0 0,0 0 0,0-1-1,1 0 1,0 0 0,0-1 0,0 0-1,1 0 1,0 0 0,14 6 0,-18-10 4,0-1 1,0 0 0,0 1 0,0-1 0,0-1 0,0 1 0,1-1 0,-1 1 0,0-1 0,0 0 0,1-1 0,-1 1 0,0-1 0,0 0 0,0 0 0,6-2 0,-4 0 15,0 0 0,-1 0 1,1-1-1,-1 1 0,0-1 1,0 0-1,0-1 0,-1 1 1,1-1-1,3-5 0,1-3 51,-1 0 0,0-1 0,-1 0-1,0 0 1,-1-1 0,-1 1 0,0-1-1,2-18 1,-5 26-57,-1 0 0,-1 0 1,1 1-1,-1-1 0,-1 0 0,1 0 0,-1 1 0,0-1 0,0 0 0,-1 1 1,0-1-1,-4-7 0,5 10-25,-1 1 0,0 0 0,0 0 1,0 0-1,0 1 0,-1-1 0,1 1 1,-1-1-1,1 1 0,-1 0 0,0 0 0,0 0 1,0 0-1,0 0 0,0 1 0,0-1 1,-1 1-1,1 0 0,0 0 0,-1 0 0,1 0 1,-1 1-1,1-1 0,-8 1 0,9 0-13,1 0 0,-1 0 0,0 0-1,0 0 1,0 0 0,0 1 0,0-1 0,1 1-1,-1-1 1,0 1 0,0 0 0,1 0 0,-1-1-1,0 1 1,1 0 0,-1 0 0,1 1-1,-1-1 1,1 0 0,0 0 0,-1 1 0,1-1-1,0 1 1,0-1 0,0 1 0,0 0-1,0-1 1,0 1 0,1 0 0,-1-1 0,1 1-1,-1 0 1,1 0 0,-1 3 0,1-4-73,0 1 1,0 0-1,1 0 1,-1-1-1,1 1 0,-1 0 1,1-1-1,-1 1 1,1 0-1,0-1 1,0 1-1,0-1 1,0 1-1,0-1 1,0 0-1,0 1 0,0-1 1,0 0-1,1 0 1,-1 0-1,1 0 1,-1 0-1,1 0 1,-1 0-1,1 0 0,-1 0 1,1-1-1,0 1 1,-1-1-1,1 1 1,0-1-1,-1 0 1,1 0-1,0 0 1,0 0-1,-1 0 0,3 0 1,4-1-187,0 0 0,0 0 0,-1-1-1,1 0 1,-1-1 0,1 1 0,-1-1 0,0-1 0,0 1 0,11-9 0,18-12-708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1.3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83 184 13059,'-6'5'502,"0"0"1,0 0 0,1 1-1,0 0 1,0 0-1,0 0 1,1 1 0,0-1-1,0 1 1,1 0-1,-1 0 1,2 1 0,-4 8-1,2 0-1,0 0 1,1 1-1,0 0 0,0 31 0,3-45-446,0-1 0,0 0 0,0 0 0,0 0 1,1 0-1,-1 0 0,0 0 0,1 0 0,0 0 0,1 4 0,-1-6-31,-1 1 0,0-1 0,1 1-1,-1-1 1,1 0 0,-1 1 0,0-1 0,1 1-1,-1-1 1,1 0 0,-1 0 0,1 1 0,-1-1-1,1 0 1,-1 0 0,1 0 0,0 1-1,-1-1 1,1 0 0,-1 0 0,1 0 0,-1 0-1,1 0 1,0 0 0,0 0 0,3-2 70,1 1 1,-1-1-1,0 0 1,0 0-1,0-1 1,0 1 0,6-5-1,-5 3-84,9-5 76,0 0 1,0 2-1,1-1 0,0 2 1,1 0-1,-1 1 0,1 0 1,0 2-1,21-3 1,-30 5-73,1 1 1,-1-1-1,0 2 1,0-1 0,0 1-1,1 1 1,-1-1-1,0 1 1,0 0 0,8 4-1,-10-3-4,-1-1 1,0 1-1,1 0 0,-1 0 0,0 1 0,-1-1 0,1 1 1,0 0-1,-1 0 0,0 0 0,0 0 0,0 0 0,-1 1 1,0 0-1,4 8 0,-14-40 358,1-1 0,-5-40 0,6 29-193,5 32-150,-1 2-16,1-1 1,0 1-1,0-1 0,1 1 0,0-1 0,0 1 0,0-1 0,0 1 0,1-1 0,2-6 0,-3 12-13,1 0 1,-1-1-1,1 1 0,-1 0 1,1 0-1,-1 0 0,1 0 1,-1-1-1,1 1 0,-1 0 0,1 0 1,-1 0-1,1 0 0,0 0 1,-1 1-1,1-1 0,-1 0 1,1 0-1,-1 0 0,1 0 1,-1 1-1,1-1 0,-1 0 0,1 0 1,-1 1-1,1-1 0,-1 0 1,0 1-1,1-1 0,-1 0 1,1 1-1,-1-1 0,0 1 0,1 0 1,18 17-122,-17-16 99,7 8-67,0-1-1,1 0 0,0-1 1,1 0-1,0 0 1,0-1-1,20 9 1,-26-14 66,0 0 1,0-1 0,0 0 0,1 0-1,-1 0 1,0 0 0,1-1 0,-1 0 0,0 0-1,1 0 1,-1-1 0,1 1 0,-1-1-1,0-1 1,0 1 0,0-1 0,0 0-1,0 0 1,0 0 0,0-1 0,6-4-1,-1-1 15,0 0 0,0-1-1,-1 0 1,0 0-1,-1-1 1,0 0-1,0 0 1,-1-1-1,7-14 1,-9 16 18,-1 1 0,0-1-1,-1 0 1,0 0 0,-1-1 0,1 1-1,-2-1 1,1 1 0,-2-1 0,1 0 0,-1 1-1,-2-19 1,2 27-3,0 0 0,0 0 0,-1 0-1,1 0 1,0 0 0,0 0 0,0 0 0,-1 0-1,1 1 1,-1-1 0,1 0 0,-1 0 0,1 0 0,-1 1-1,1-1 1,-1 0 0,1 0 0,-1 1 0,0-1-1,0 0 1,1 1 0,-1-1 0,0 1 0,0-1 0,0 1-1,1 0 1,-1-1 0,0 1 0,0 0 0,-2-1-1,2 1 2,-1 0 0,1 1 0,0-1 0,-1 1 0,1-1 0,0 1-1,-1-1 1,1 1 0,0 0 0,0-1 0,0 1 0,-1 0-1,1 0 1,0 0 0,0 0 0,0 0 0,1 0 0,-1 0-1,0 0 1,-1 2 0,-4 10 26,0 0-1,1 0 1,0 0 0,1 0-1,1 1 1,0 0 0,0 0-1,2 0 1,0 0-1,0 0 1,1 0 0,1 0-1,4 23 1,-4-33-38,0 1 1,0-1-1,0 1 0,1-1 1,0 1-1,0-1 0,0 0 1,0 0-1,0 0 0,1 0 1,0-1-1,0 1 0,0-1 1,0 1-1,0-1 0,1 0 1,0 0-1,-1-1 0,1 1 1,0-1-1,0 1 0,0-1 1,1-1-1,-1 1 0,0-1 1,8 2-1,-4-2-189,0 0 0,1 0 0,-1-1-1,0-1 1,0 1 0,0-1 0,0-1 0,0 1-1,0-1 1,0-1 0,-1 1 0,1-2 0,-1 1-1,11-6 1,1-6-370,-11-1-175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1.7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47 14787,'0'7'1673,"11"-7"-865,8-4-304,11-6 1224,10 1-688,10 2-455,6 1-369,0 2-2457,0 1 2201,-2-1-400,-7-2-216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2.9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10 244 14123,'-1'6'334,"-2"5"311,1-1-1,0 1 1,1-1-1,0 1 0,2 17 1,-1-26-537,0 0 0,1 0 1,-1-1-1,1 1 0,-1 0 1,1-1-1,-1 1 0,1 0 1,0-1-1,0 1 0,0-1 1,0 1-1,0-1 0,0 1 0,1-1 1,2 2-1,-2-2-10,0 0 0,0 0-1,0 0 1,0 0 0,0-1 0,1 1 0,-1-1-1,0 1 1,0-1 0,1 0 0,-1 0-1,0 0 1,1 0 0,-1-1 0,0 1 0,5-2-1,0 0 35,1-1 0,0 0-1,-1-1 1,1 1-1,-1-1 1,0-1 0,0 0-1,-1 0 1,1 0 0,-1-1-1,0 1 1,-1-2-1,0 1 1,8-12 0,-5 6 1,0 0 0,-1-1 1,-1 0-1,0 0 0,0-1 0,-2 1 1,6-25-1,-9 31-92,0 0 1,-1-1-1,0 1 1,0-1-1,0 1 1,-1 0-1,0-1 1,-1 1-1,1 0 1,-1 0-1,-1 0 1,1 0-1,-7-10 1,8 14-32,-1 0 0,0 0 0,0 0 0,-1 0 0,1 0 0,-1 1-1,1 0 1,-1-1 0,0 1 0,0 0 0,0 0 0,0 0 0,0 1 0,0-1 0,0 1 0,-1-1 0,1 1 0,-1 0 0,1 0 0,-1 1-1,1-1 1,-1 1 0,1 0 0,-1 0 0,1 0 0,-1 0 0,0 1 0,1-1 0,-7 3 0,5-2-5,0 1 0,0 0 0,1 0 0,-1 0 0,0 0 0,1 1 0,0 0 0,0 0 0,0 0 0,0 0 0,0 1 0,1-1 0,-6 8 0,4-4-2,1 0 1,0 0-1,0 0 1,1 1-1,-1 0 1,2 0-1,-4 15 1,3-10-2,1 0 0,1 1 0,0-1 0,1 1 0,0-1 0,1 1 0,1-1 0,0 1 0,1-1 0,4 15 0,-5-23-2,0 1-1,0-1 1,1 0 0,0 0-1,0 0 1,0 0 0,0-1 0,1 1-1,-1-1 1,1 0 0,0 0 0,1 0-1,-1 0 1,1-1 0,0 1 0,-1-1-1,1-1 1,9 5 0,-6-5-3,0 0 0,0-1-1,0 1 1,0-1 0,0-1 0,0 0 0,0 0 0,0 0 0,0-1 0,0-1 0,0 1 0,15-6 0,-9 2-2,-1 0 0,1-1 0,-1-1 0,0 0 1,0-1-1,14-12 0,65-64-40,-58 50 29,-33 34 15,-1 0 1,0-1-1,1 1 0,-1-1 1,0 1-1,1 0 1,-1-1-1,0 1 0,1 0 1,-1-1-1,1 1 1,-1 0-1,1 0 0,-1-1 1,1 1-1,-1 0 1,1 0-1,-1 0 0,1 0 1,-1-1-1,1 1 1,-1 0-1,1 0 0,-1 0 1,1 0-1,-1 0 1,1 1-1,-1-1 0,1 0 1,-1 0-1,1 0 1,-1 0-1,1 1 0,-1-1 1,1 0-1,-1 0 1,1 1-1,-1-1 0,1 0 1,-1 1-1,0-1 1,1 0-1,-1 1 0,0-1 1,1 1-1,-1-1 1,0 0-1,0 1 0,1-1 1,-1 1-1,0-1 1,0 1-1,0-1 0,1 1 1,-1-1-1,0 1 1,0 0-1,7 41-13,-5-28 12,0-2 1,-2-7 0,1 0 0,0-1 0,0 1 0,0-1 0,0 1 0,1-1 0,-1 0 0,1 0 0,0 1 0,1-1 0,4 6 0,-7-9 3,1-1 0,-1 0 0,1 1 0,-1-1 1,1 0-1,0 0 0,-1 1 0,1-1 0,-1 0 0,1 0 1,0 0-1,-1 0 0,1 0 0,0 0 0,-1 0 0,1 0 0,0 0 1,-1 0-1,1 0 0,-1 0 0,1 0 0,0-1 0,-1 1 1,1 0-1,-1 0 0,1-1 0,0 1 0,-1 0 0,1-1 0,-1 1 1,1-1-1,-1 1 0,0 0 0,1-1 0,-1 1 0,1-1 1,0 0-1,16-24 79,-15 22-72,20-40 110,16-25 52,-34 62-152,1 0 1,-1 0-1,1 0 1,0 1-1,0 0 1,0 0-1,1 0 1,6-4-1,-10 8-14,0 0-1,0 0 0,0 0 0,0 1 1,1-1-1,-1 0 0,0 1 1,0 0-1,1-1 0,-1 1 0,0 0 1,1 0-1,-1 0 0,0 1 0,0-1 1,1 0-1,-1 1 0,0-1 1,0 1-1,0 0 0,1 0 0,-1 0 1,0 0-1,0 0 0,0 0 1,-1 1-1,1-1 0,0 1 0,2 2 1,6 6 1,-1 0 0,0 1 0,15 23 0,-5-6 3,-15-23-7,0 0 1,0 0-1,0-1 1,7 5-1,-10-8 0,1 0-1,-1 0 0,1 0 0,-1 0 1,1-1-1,-1 1 0,1 0 0,0-1 0,0 1 1,-1-1-1,1 0 0,0 1 0,0-1 1,-1 0-1,1 0 0,0 0 0,0 0 1,-1 0-1,1-1 0,2 0 0,5-3 3,-1 0 0,0-1 0,0 0-1,0 0 1,0-1 0,-1 0-1,0 0 1,0 0 0,-1-1 0,7-9-1,-6 7-96,1 0-1,1 0 0,0 1 0,0 1 1,17-12-1,-23 18-13,-1-1 0,1 1 0,0 0 0,0 0 0,0 1 0,0-1 0,0 1 1,1-1-1,-1 1 0,0 0 0,0 0 0,0 0 0,0 1 0,0-1 0,0 1 0,0-1 0,0 1 0,0 0 0,0 0 0,0 1 1,0-1-1,3 3 0,4-2-464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3.3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 7 16139,'-9'-6'1745,"3"6"-1193,6 11-520,5 2 1344,2 1-1112,1 1-232,-1-5-160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4.1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284 221 16307,'-14'-98'3685,"15"94"-2044,2 13-732,7 22-89,-9-27-693,104 478 1461,-95-427-1556,-3-18-135,-1-9-291,-1 0 1,2 40-1,-19-101-2525,4 13 2064,-14-32-760,-2 1 0,-2 1 0,-55-79-1,-118-125 2392,199 254-775,-8-9 363,1 0 0,0 0-1,1 0 1,0-1-1,-7-14 1,12 22-227,0-1 1,0 0-1,1 0 0,-1 0 1,1 0-1,-1 0 1,1 0-1,0 0 0,0 0 1,0 0-1,0 0 0,1 0 1,-1 0-1,1 0 0,0 0 1,0 0-1,0 0 0,0 0 1,1 1-1,-1-1 1,1 0-1,-1 1 0,1-1 1,0 1-1,2-3 0,7-6 211,0 1-1,1 0 1,0 1-1,1 0 0,-1 1 1,2 0-1,-1 1 1,23-8-1,-12 6-129,1 1 1,0 2-1,0 0 0,34-2 1,-47 7-194,1 0 1,0 1 0,-1 1 0,1 0 0,-1 1-1,1 0 1,-1 1 0,0 0 0,1 1 0,-2 0-1,16 8 1,-20-8-25,0 0 1,0 1-1,0 0 0,-1 0 0,0 0 0,0 1 0,0 0 0,-1 0 0,0 0 0,0 1 0,0 0 1,-1 0-1,0 0 0,0 0 0,-1 1 0,0 0 0,0-1 0,1 12 0,-2-8 5,-1-1-1,0 1 0,-1 0 1,0 0-1,-1 0 0,0 0 1,-1 0-1,0 0 0,-1 0 1,0-1-1,-1 1 0,0-1 1,0 0-1,-1 0 0,-7 11 1,6-12-7,0 0 1,-1 0 0,0 0 0,0-1 0,-1 0-1,0 0 1,0-1 0,-1 0 0,0 0 0,0-1 0,0 0-1,-1-1 1,0 0 0,-20 7 0,28-12-44,0 1 0,0-1 0,0 1 0,0-1 0,0 0 1,0 0-1,0 0 0,0 0 0,0 0 0,0 0 0,0-1 0,-4 0 0,6 1-28,-1-1 0,0 1 0,0 0 0,1-1 0,-1 1 0,0-1 0,1 1 0,-1-1 0,1 1 0,-1-1 0,0 0 0,1 1 0,-1-1 0,1 0 0,0 1 0,-1-1 0,1 0 0,-1 1 0,1-1 0,0 0 0,-1-1 0,1 0-12,0 0 0,1 1 0,-1-1 0,0 0 0,0 1 0,1-1 0,-1 1 0,1-1 0,0 0 0,-1 1 0,1-1 0,0 1 0,0-1 0,0 1 0,0 0 0,0-1 0,0 1 0,0 0 0,0 0 0,1 0 0,-1 0 0,0 0 0,1 0 1,-1 0-1,1 0 0,-1 1 0,4-2 0,21-6-758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4.8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223 246 16331,'-8'-1'326,"-1"0"0,1 1 0,-1 0 0,0 1 0,1 0 0,-1 0 0,1 1 0,-1 0 0,1 0 0,0 1 0,0 0 0,0 0 0,0 1 0,1 0 0,-1 0 0,1 1 0,-8 6 0,9-5-219,0 0 0,0 0 0,1 0-1,-1 1 1,1-1 0,1 1-1,-1 1 1,1-1 0,1 0-1,-1 1 1,1 0 0,0 0-1,1 0 1,0 0 0,0 0-1,1 1 1,0 12 0,0-18-90,1-1 0,0 0 0,1 0-1,-1 1 1,0-1 0,1 0 0,-1 1 0,1-1 0,0 0 0,-1 0 0,1 0 0,0 0 0,3 4 0,-3-5-9,0 0 1,0 0 0,0 0 0,1 0 0,-1 0 0,0 0-1,1 0 1,-1-1 0,0 1 0,1-1 0,-1 1 0,1-1-1,-1 1 1,1-1 0,-1 0 0,1 1 0,-1-1 0,1 0 0,-1 0-1,1 0 1,-1-1 0,3 1 0,3-1 11,0-1 0,0 0 1,-1 0-1,1-1 0,-1 0 0,1 0 1,8-5-1,43-34 58,-28 19-41,-23 18-29,5-4 13,0 0 0,1 1 0,1 1 0,24-11 1,-35 17-17,0-1-1,1 2 1,-1-1 0,0 0 0,0 1 0,1-1 0,-1 1 0,0 0 0,1 0 0,-1 0 0,0 0 0,1 1 0,-1 0 0,0-1 0,0 1 0,1 0 0,-1 1 0,0-1 0,0 0 0,0 1 0,0 0 0,-1 0 0,1 0 0,0 0 0,-1 0-1,1 0 1,3 6 0,-1-2 26,0 2-1,-1-1 0,0 1 1,0-1-1,2 10 0,5 8 300,-11-25-323,0 0-1,0 0 0,0 0 0,0 0 0,0 0 1,0 0-1,0 0 0,0-1 0,0 1 0,0 0 0,0 0 1,0 0-1,0 0 0,0 0 0,0 0 0,0 0 1,0 0-1,0 0 0,0 0 0,0 0 0,1 0 0,-1 0 1,0 0-1,0 0 0,0 0 0,0 0 0,0 0 1,0-1-1,0 1 0,0 0 0,0 0 0,0 0 0,0 0 1,0 0-1,0 0 0,0 0 0,0 0 0,1 0 1,-1 0-1,0 0 0,0 0 0,0 0 0,0 0 0,0 0 1,0 0-1,0 0 0,0 0 0,0 0 0,0 0 1,0 0-1,0 1 0,0-1 0,0 0 0,1 0 0,-1 0 1,0 0-1,0 0 0,0 0 0,0 0 0,0 0 1,0 0-1,0 0 0,0 0 0,0 0 0,0 0 0,0 0 1,0 0-1,2-6 159,-2-21 138,-1 0 1,-1 0-1,-1 0 0,-11-42 0,8 41-187,-11-45-330,22 82 0,1-1 0,-1 0 1,2 0-1,-1 0 0,1-1 1,0 0-1,1 0 0,8 5 0,-10-9 108,1 0-1,0 0 0,0-1 1,-1 1-1,1-2 0,1 1 0,-1-1 1,0 0-1,0-1 0,0 1 0,1-1 1,-1-1-1,0 0 0,0 0 0,0 0 1,13-4-1,-6 0-83,-1 0 0,1-1 0,-1 0 0,0-1-1,0 0 1,-1-1 0,15-13 0,-17 13 45,-1-1 0,1-1 0,-2 0-1,15-20 1,-21 27 142,0 0 1,0-1-1,0 1 1,0-1-1,0 1 0,-1-1 1,0 0-1,1 1 0,-1-1 1,-1 0-1,1 0 0,-1 0 1,1 0-1,-1 0 0,0 0 1,0 1-1,-1-1 1,1 0-1,-1 0 0,-2-5 1,3 7 30,-1 1 0,1 0 0,-1 0 0,1 0 0,-1 0 0,0 0 0,1-1 0,-1 1 0,0 0 0,0 1 0,0-1 0,0 0 0,0 0 0,0 0 0,0 0 0,0 1 0,0-1 0,0 1 0,0-1 0,-1 1 0,1-1 0,0 1 0,-3-1 0,2 1 18,0 0-1,0 0 0,0 1 0,0-1 0,0 1 0,0-1 0,0 1 1,0 0-1,0 0 0,0-1 0,0 1 0,0 1 0,-2 0 0,-3 4 111,0 0 0,0 0 0,0 1-1,1 0 1,-7 9 0,4-3 3,0 1 1,1 0 0,1 0 0,0 1-1,-6 22 1,10-30-124,1 0 0,1-1 1,-1 1-1,1 0 0,1 0 0,-1 1 1,1-1-1,0 0 0,1 0 0,-1 0 0,2 0 1,-1 0-1,1 0 0,4 11 0,-5-16-28,0 1-1,1-1 0,-1 0 1,1 0-1,0 0 0,-1 0 1,1 0-1,0-1 0,0 1 1,0 0-1,0-1 0,1 0 1,-1 1-1,0-1 0,0 0 1,1 0-1,-1 0 0,1-1 1,-1 1-1,1 0 0,-1-1 1,1 0-1,-1 1 0,1-1 1,0 0-1,-1 0 0,1-1 1,-1 1-1,1-1 0,-1 1 1,1-1-1,3-1 0,4-1-48,-1-1-1,1 0 1,0 0 0,-1-1-1,0 0 1,15-12-1,-14 9-174,0-1 0,-1-1 0,0 0 0,-1 0 0,0-1 0,0 0 0,-1 0 0,-1-1 0,1 1 0,-2-2 0,0 1 0,-1 0 0,0-1 0,3-17 0,4-25-436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5.4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0 15211,'4'150'4305,"43"267"-1,-45-402-4162,1 1 0,1-1 1,7 19-1,-11-33-138,0 0 0,0 0 0,1-1 0,-1 1 0,0 0 0,1 0 0,-1 0 0,0-1 0,1 1 0,-1 0 0,1-1 0,-1 1 0,1 0-1,0-1 1,-1 1 0,1-1 0,-1 1 0,1-1 0,0 1 0,1 0 0,-2-2-1,1 1 0,-1 0 0,1-1 0,-1 1 0,0-1 1,1 1-1,-1-1 0,0 1 0,1 0 0,-1-1 0,0 0 0,0 1 0,1-1 0,-1 1 0,0-1 0,0 1 0,0-1 1,0 1-1,0-1 0,0 1 0,0-2 0,2-38 60,-6 3-64,-1 1 0,-2 0 0,-2 0 0,-1 1 0,-1 0 0,-20-40 0,28 70 2,0-1 1,1 1 0,-2 0-1,1 0 1,-8-8-1,11 13-1,0 0 1,0 0-1,0 0 0,0 0 0,0 0 1,0 0-1,0-1 0,-1 1 0,1 0 0,0 0 1,0 0-1,0 0 0,0 0 0,0 0 0,0 0 1,-1 0-1,1 0 0,0 0 0,0 0 0,0 0 1,0 0-1,0 0 0,-1 0 0,1 0 1,0 0-1,0 0 0,0 0 0,0 0 0,0 0 1,-1 0-1,1 0 0,0 0 0,0 0 0,0 0 1,0 0-1,0 0 0,0 0 0,-1 0 0,1 1 1,0-1-1,0 0 0,0 0 0,0 0 1,0 0-1,0 0 0,0 0 0,0 1 0,-2 9 4,3 10-22,0-16-41,0 1 0,0-1 0,1 0 0,-1 0 0,1 0-1,0 0 1,0 0 0,1 0 0,-1 0 0,1-1 0,-1 1 0,1-1-1,0 0 1,0 0 0,1 0 0,4 4 0,-4-5-91,1 0-1,-1 0 1,0-1 0,1 1-1,-1-1 1,1 0 0,-1 0 0,1-1-1,-1 1 1,1-1 0,0 0-1,-1 0 1,1-1 0,0 1 0,8-3-1,24-8-657,0-2-1,0-2 1,-2-1 0,0-1-1,35-24 1,-75 45 1272,1 1 0,0 0 0,0 0 0,1 0 0,-1 1 0,-2 6 0,-22 45 1017,23-43-1155,0-1 1,1 2-1,0-1 0,-3 29 1,6-38-261,1 1 0,0 0 1,0 0-1,0 0 0,1 0 0,0-1 1,0 1-1,0 0 0,1-1 1,0 1-1,0-1 0,0 1 1,1-1-1,0 0 0,4 6 0,-6-9-41,0 0-1,1-1 1,-1 1-1,1 0 1,0-1-1,0 1 1,-1-1-1,1 0 0,0 0 1,0 0-1,0 0 1,0 0-1,0 0 1,1 0-1,-1 0 0,0-1 1,0 1-1,0-1 1,1 0-1,-1 0 1,3 1-1,-1-2 10,0 0 1,0 0-1,-1 0 0,1 0 1,0 0-1,0-1 0,-1 0 0,1 0 1,-1 0-1,0 0 0,5-3 1,1-3 42,0 0 0,-1-1 0,0 0 0,0 0 0,-1 0 0,0-1 0,7-13 0,-9 11 8,0 0 0,0 1 0,-1-1 0,-1-1 0,0 1 0,1-19-1,-3 26-66,-1 0-1,0 0 0,0-1 1,-1 1-1,1 0 0,-1 0 0,-1 0 1,-1-7-1,2 10-25,-1 0 1,1-1 0,0 1-1,-1 0 1,1 0 0,-1 0-1,1 0 1,-1 0 0,0 0-1,0 0 1,0 0 0,0 1-1,0-1 1,-1 1 0,1 0-1,0-1 1,-3 0 0,2 1-71,0 0 1,0 1-1,0-1 1,0 1-1,0-1 1,0 1 0,0 0-1,0 0 1,0 0-1,0 1 1,0-1-1,-5 2 1,-34 15-1251,1 0 569,17-15 144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6.3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5 323 16203,'-1'-4'193,"0"1"0,0-1-1,1 0 1,-1 0 0,1 0 0,0 1-1,0-1 1,0 0 0,0 0-1,1 0 1,0 1 0,0-1-1,0 0 1,0 1 0,0-1-1,1 1 1,-1-1 0,1 1-1,0-1 1,0 1 0,0 0-1,4-3 1,-4 2-19,1 0 1,0 0-1,0 1 0,0-1 1,1 1-1,-1 0 0,1 0 1,0 0-1,0 1 0,0-1 1,0 1-1,0 0 0,0 0 1,1 1-1,-1-1 0,1 1 1,7-2-1,-9 3-124,0 1-1,-1-1 1,1 1 0,0 0-1,-1 0 1,1 0 0,-1 0-1,1 0 1,-1 0 0,1 1-1,-1-1 1,0 1 0,0 0-1,1 0 1,-1 0 0,-1 0-1,1 0 1,0 0 0,0 0-1,-1 0 1,1 1 0,-1-1-1,0 1 1,1 2 0,4 8 36,-1 0 1,-1 0 0,4 20-1,7 76 49,-13-81-118,2 1-1,0 0 0,10 28 0,-14-55-7,1 0-1,0 1 1,0-1-1,0 0 1,0 0-1,0 1 1,0-1-1,1 0 1,-1 0-1,1 0 1,0-1-1,-1 1 1,1 0-1,0-1 1,0 1-1,4 2 1,-5-4 1,1 1 1,-1-1 0,1 0-1,-1 0 1,1 0 0,0 0 0,-1 0-1,1 0 1,-1 0 0,1 0-1,-1 0 1,1-1 0,0 1 0,-1-1-1,1 1 1,-1-1 0,0 0-1,1 1 1,-1-1 0,1 0 0,-1 0-1,0 0 1,0 0 0,0 0-1,0 0 1,2-3 0,5-5 41,0 0 0,-1-1-1,-1 0 1,0 0 0,0 0 0,-1-1 0,0 0 0,-1 0 0,4-12-1,-3 2 26,0-1 0,-1 1 0,-1-1 0,0-23 0,-3 40-66,1 0 0,-1 0-1,0 0 0,0 0 0,0 1 0,-1-1 0,1 0 0,-1 0 0,0 1 1,0-1-1,-1 0 0,1 1 0,-1 0 0,-4-7 0,6 11-9,0 0 0,0-1 0,0 1 0,0 0 0,0 0 1,0 0-1,-1 0 0,1-1 0,0 1 0,0 0 0,0 0 0,0 0 0,0 0 0,-1 0 0,1 0 0,0 0 0,0 0 1,0-1-1,0 1 0,-1 0 0,1 0 0,0 0 0,0 0 0,0 0 0,0 0 0,-1 0 0,1 0 0,0 0 0,0 0 0,0 0 1,-1 0-1,1 0 0,0 0 0,0 0 0,0 0 0,0 1 0,-1-1 0,1 0 0,0 0 0,0 0 0,0 0 0,-1 0 0,-2 10 19,2 11-10,3-13-9,-1-1 0,1 0 0,1 1 0,-1-1 0,1 0 0,1-1 0,-1 1 0,1-1 0,0 1 0,0-1 0,1 0-1,0-1 1,0 1 0,11 8 0,-12-11-1,0 0-1,1 0 0,0 0 1,0 0-1,0-1 0,0 0 1,0 0-1,0-1 0,0 1 1,1-1-1,-1 0 0,0 0 1,1-1-1,-1 0 0,1 0 1,-1 0-1,1 0 0,-1-1 0,1 0 1,9-3-1,-5 0 1,-1 0 0,0-1 0,-1 0 0,1 0 0,-1 0 0,0-1 0,0-1 0,-1 1 0,14-16 0,-8 6 7,-1 0-1,0-1 0,17-34 0,-25 43-1,-1 0-1,0 0 0,0-1 0,3-14 0,-5 21-3,-1 0-1,0 0 0,1 0 1,-1 0-1,0-1 0,0 1 1,0 0-1,0 0 0,-1 0 1,1 0-1,0 0 0,-1 0 1,0 0-1,1 0 0,-1 0 1,0 0-1,0 0 0,0 0 1,0 1-1,0-1 0,-1 0 1,1 1-1,0-1 0,-4-2 1,4 3-1,0 1 0,0-1 0,0 0 0,-1 1 0,1 0 0,0-1 0,0 1 0,-1 0-1,1-1 1,0 1 0,0 0 0,-1 0 0,1 0 0,0 0 0,-1 0 0,1 0 0,0 1 0,0-1 0,-1 0 0,0 1 0,-1 0-1,0 1 0,0 0 1,0-1-1,0 1 0,1 0 0,-1 0 0,-4 5 0,1-1-2,0 1-1,1 0 0,0 1 0,0-1 0,-4 10 0,6-11 2,1 1-1,-1-1 1,1 0-1,1 1 1,-1-1-1,1 1 1,0 0 0,0 13-1,1-19 3,1 1-1,-1 0 0,0-1 1,0 1-1,1-1 1,-1 1-1,1-1 1,0 1-1,-1-1 1,1 1-1,0-1 0,0 0 1,0 1-1,0-1 1,0 0-1,0 0 1,2 2-1,-2-2 1,1 0 0,0 0 0,0 0 0,0-1-1,0 1 1,0-1 0,0 1 0,0-1 0,0 1 0,0-1-1,0 0 1,0 0 0,1 0 0,-1 0 0,0-1 0,0 1 0,2-1-1,87-25-17,-67 17-5,1 2 1,0 1-1,27-4 0,-44 9 9,-1 1 0,1-1 0,0 2-1,-1-1 1,1 1 0,-1 0 0,1 1-1,-1-1 1,0 1 0,1 1 0,-1 0-1,0 0 1,0 0 0,11 8 0,-17-10 12,0-1 2,1 1-1,-1 0 0,0 0 0,1 0 0,-1 0 0,0 0 0,0 1 0,1-1 0,-1 0 0,0 0 0,0 1 0,-1-1 0,1 1 0,0-1 0,0 0 0,0 4 0,-1-5 5,0 0-1,0 1 1,0-1 0,0 0-1,0 0 1,0 0-1,0 1 1,0-1-1,0 0 1,0 0-1,0 0 1,0 1-1,0-1 1,0 0-1,0 0 1,0 0-1,0 1 1,0-1-1,-1 0 1,1 0 0,0 0-1,0 0 1,0 0-1,0 1 1,-1-1-1,1 0 1,0 0-1,0 0 1,0 0-1,0 0 1,-1 0-1,1 0 1,0 0-1,0 1 1,0-1 0,-1 0-1,1 0 1,0 0-1,0 0 1,-1 0-1,1 0 1,0 0-1,0 0 1,0 0-1,-1 0 1,1-1-1,0 1 1,0 0-1,0 0 1,-1 0-1,1 0 1,0 0 0,0 0-1,0 0 1,0 0-1,-1-1 1,1 1-1,0 0 1,0 0-1,0 0 1,0 0-1,0-1 1,-1 1-1,1 0 1,-15-12 188,5 0-54,0-1 1,1 0 0,0-1-1,-12-28 1,-21-64 155,37 92-297,1 4-123,2 5-85,0-1 0,0 1 0,0 0 0,1-1 0,0 1 0,0 0 0,0-1-1,1-10 1,0 15 165,0 1 1,0 0-1,0-1 0,0 1 0,0 0 1,0-1-1,0 1 0,0 0 0,0-1 1,0 1-1,0 0 0,0-1 0,0 1 1,1 0-1,-1-1 0,0 1 0,0 0 1,0-1-1,1 1 0,-1 0 0,0 0 1,0-1-1,1 1 0,-1 0 0,0 0 1,1 0-1,-1-1 0,0 1 0,1 0 1,-1 0-1,0 0 0,1 0 0,-1 0 1,13 3-647,-5 1 367,17 3-550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6.8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1 16259,'-4'4'223,"1"0"-1,1 0 0,-1 0 0,1 0 0,-1 0 0,1 1 1,1-1-1,-1 1 0,1 0 0,-1-1 0,1 1 0,0 0 1,1 0-1,0 0 0,0 8 0,1 11 331,1-1 0,5 25 0,-1-15 4,-5-21-397,15 79 865,-14-82-913,0 0 0,1 0 0,0 0 0,1 0 0,0 0 1,1-1-1,7 11 0,-11-17-88,1 0 0,0 0 1,0 0-1,-1-1 0,1 1 1,0-1-1,0 1 0,1-1 1,-1 0-1,0 0 0,0 0 1,0 0-1,1 0 0,-1 0 1,1-1-1,-1 1 0,1-1 0,-1 0 1,0 0-1,1 0 0,-1 0 1,1 0-1,-1 0 0,1 0 1,-1-1-1,1 1 0,-1-1 1,0 0-1,3-1 0,7-3 19,0-1 0,0-1 0,0 0 0,12-10 0,-5 4-16,4-3-4,47-28 37,-61 39-63,1 0 0,-1 1 0,1 1 1,0-1-1,19-3 0,-26 7 2,0-1 0,0 1 0,0 0-1,0 0 1,-1 0 0,1 0 0,0 1 0,0-1-1,0 1 1,-1 0 0,1-1 0,0 1-1,-1 0 1,1 1 0,0-1 0,-1 0-1,0 1 1,1-1 0,-1 1 0,0 0-1,0 0 1,3 3 0,-3-2 13,0 0 0,0 0 0,-1 0 0,1 0 0,-1 0 0,0 0 0,0 0 0,0 1 0,0-1 0,-1 0-1,1 1 1,-1-1 0,0 0 0,0 1 0,0-1 0,0 0 0,-1 1 0,-1 5 0,0 0 94,-1-2-1,-1 1 1,1 0-1,-1-1 1,-1 1-1,1-1 1,-1 0-1,-1-1 1,1 1 0,-1-1-1,0 0 1,0 0-1,-1-1 1,-9 7-1,10-8-52,-1 0-1,1 0 0,0-1 0,-1 0 0,0 0 1,0 0-1,0-1 0,0 0 0,0 0 1,0-1-1,0 0 0,0 0 0,-1-1 0,1 0 1,0 0-1,-1-1 0,-7-1 0,13 1-114,1 1-1,-1 0 0,1-1 0,-1 1 1,1-1-1,0 0 0,-1 1 1,1-1-1,0 0 0,0 0 0,-1 0 1,1 0-1,0 0 0,0 0 1,0 0-1,-1-2 0,2 2-49,-1 0 0,1 0-1,-1 0 1,1 0 0,0 0 0,0 0-1,0 0 1,0 0 0,0 0 0,0 0-1,0 0 1,0 0 0,0 0 0,0 0 0,0 0-1,0 0 1,1 0 0,0-1 0,1-2-193,0 0 0,0 0 1,1 0-1,0 0 1,0 0-1,0 1 1,0 0-1,7-6 0,11-8-718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7.2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1 158 12507,'25'-19'2045,"27"-26"0,-45 37-1191,0 1 0,0-1 1,-1 0-1,0-1 1,-1 1-1,1-1 0,5-16 1,-11 25-823,1 0-1,-1-1 1,0 1 0,0 0 0,0 0 0,0-1 0,0 1-1,0 0 1,0-1 0,0 1 0,0 0 0,0-1 0,0 1-1,0 0 1,0-1 0,0 1 0,0 0 0,0-1 0,0 1-1,0 0 1,0 0 0,0-1 0,0 1 0,-1 0 0,1-1 0,0 1-1,0 0 1,0 0 0,0-1 0,-1 1 0,1 0 0,0 0-1,0 0 1,-1-1 0,1 1 0,0 0 0,0 0 0,-1 0-1,1 0 1,0-1 0,-1 1 0,1 0 0,0 0 0,-1 0 0,1 0-1,0 0 1,-1 0 0,1 0 0,-2 0 11,1 0 1,0 0-1,0 0 0,0 0 0,0 0 1,0 1-1,-1-1 0,1 0 1,0 1-1,0-1 0,0 0 1,-2 2-1,-3 3 20,0 1 1,1 0-1,0 0 1,0 0-1,0 1 1,0-1-1,1 1 1,0 0-1,1 0 1,0 1-1,0-1 0,0 1 1,-1 8-1,0 0-52,1 1 0,0 0-1,1-1 1,1 1-1,1 21 1,0-33-6,1 1 0,0-1 1,-1 0-1,2 0 0,-1 1 0,1-1 0,-1 0 1,1 0-1,1-1 0,-1 1 0,1 0 0,0-1 1,0 1-1,0-1 0,8 8 0,-9-10-81,1 0-1,0 0 1,-1-1-1,1 1 1,0-1-1,0 1 1,0-1-1,0 0 0,1 0 1,-1-1-1,0 1 1,0 0-1,1-1 1,-1 0-1,0 0 1,0 0-1,1 0 1,-1-1-1,0 1 1,0-1-1,1 0 1,-1 1-1,0-2 1,0 1-1,0 0 0,4-3 1,7-3-633,-1-1 0,0 0 0,-1-1 0,14-12 0,-1-3-298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7.6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211 2 16620,'-7'-1'458,"-1"1"1,1 0-1,-1 0 0,1 0 1,-1 1-1,1 1 1,-1-1-1,1 1 1,0 0-1,0 1 1,0-1-1,0 1 1,-12 8-1,10-6-227,-1 2 1,1-1-1,0 1 0,1 1 0,-1 0 0,1 0 0,1 0 1,-10 14-1,16-20-228,-1 0 0,1 0 0,0 0 0,0-1 0,0 1 0,0 0 0,1 1 0,-1-1 0,0 0 0,1 0 0,0 0 0,-1 0 0,1 0 0,0 1 0,0-1 0,0 0 0,1 4 0,-1-5-6,1 0 0,0 0 0,-1 0 0,1 1 1,0-1-1,0 0 0,0 0 0,0 0 0,0 0 0,0-1 0,0 1 1,0 0-1,0 0 0,1 0 0,-1-1 0,0 1 0,0-1 1,1 1-1,-1-1 0,0 1 0,0-1 0,1 0 0,-1 0 1,1 0-1,-1 0 0,3 0 0,16 0-23,1 0 1,30-7-1,-26 4-35,32-1 0,-49 4 35,-1 1 0,1-1 0,-1 1-1,1 1 1,-1-1 0,0 1 0,1 1-1,10 4 1,-16-6 21,0 0-1,0 0 1,0 0-1,0 0 1,0 1-1,0-1 1,0 1-1,0-1 1,-1 1-1,1-1 1,-1 1-1,1 0 1,-1 0-1,1 0 1,-1 0-1,0 0 1,0 0-1,0 0 1,0 0-1,-1 1 1,1-1-1,0 3 1,-1-2 26,0 0-1,0 1 1,-1-1 0,1 1 0,-1-1-1,0 1 1,0-1 0,0 0-1,-1 1 1,1-1 0,-1 0-1,1 0 1,-4 3 0,-4 7 121,-2 0-1,1-1 1,-2 0 0,0-1-1,-14 10 1,-19 9-25,43-28-149,-1-1-1,1 0 1,-1 0 0,1 1 0,-1-2 0,0 1 0,0 0 0,1 0-1,-1-1 1,0 0 0,0 0 0,0 1 0,1-2 0,-1 1 0,0 0 0,-3-1-1,5 1 25,1 0 0,-1-1-1,0 1 1,1 0-1,-1-1 1,0 1-1,1 0 1,-1-1-1,1 1 1,-1-1-1,1 1 1,-1-1 0,1 1-1,-1-1 1,1 1-1,-1-1 1,0-1-1,-2-17-223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8.0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 46 17212,'-3'-4'261,"0"1"1,0-1 0,0 1-1,-1 0 1,1 0 0,-1 0-1,1 0 1,-1 0 0,0 1 0,0 0-1,0-1 1,-1 2 0,1-1-1,0 0 1,-1 1 0,1 0-1,-1 0 1,1 0 0,-1 1-1,0-1 1,1 1 0,-1 0-1,-8 2 1,7-1-162,0 0 1,0 1-1,1-1 1,-1 2-1,1-1 1,0 0-1,0 1 0,0 0 1,0 0-1,0 1 1,0-1-1,1 1 1,0 0-1,0 0 0,0 1 1,0-1-1,0 1 1,-3 7-1,2-4-88,2-1-1,-1 1 1,1 1-1,0-1 1,1 0-1,-1 1 1,0 13 0,2-21-13,1 1-1,0 0 1,0 0 0,0 0 0,0 0 0,0-1 0,0 1 0,0 0 0,1 0 0,-1 0 0,1-1 0,-1 1 0,1 0 0,0 0 0,0-1 0,-1 1 0,1-1 0,0 1 0,0-1 0,1 1-1,-1-1 1,0 1 0,0-1 0,1 0 0,-1 0 0,1 0 0,-1 0 0,1 0 0,-1 0 0,1 0 0,0 0 0,-1-1 0,1 1 0,0-1 0,0 1 0,0-1 0,-1 1 0,1-1 0,0 0-1,3 0 1,12-1-54,1 0-1,-1-1 1,33-9-1,-27 6-88,29-4 1,-44 9 90,-1-1 0,1 1 0,0 0 0,-1 1 0,1 0 0,0 0 0,12 5 0,-18-6 59,0 1 0,1 0 0,-2 0 0,1-1 0,0 1 0,0 1 0,0-1-1,0 0 1,-1 0 0,1 1 0,0-1 0,-1 1 0,1-1 0,-1 1 0,0 0 0,1-1 0,-1 1 0,0 0 0,0 0 0,0 0 0,-1 0 0,1 0 0,0 0 0,-1 0 0,1 0-1,-1 0 1,1 0 0,-1 0 0,0 1 0,0-1 0,0 0 0,0 0 0,-1 0 0,1 0 0,-1 0 0,1 0 0,-2 3 0,-1 4 122,0 0 0,-1 0 1,-1 0-1,1-1 0,-2 0 1,1 0-1,-8 9 0,-1-1 193,0 0-1,-23 19 1,32-30-435,1-2-1,-1 1 1,0 0-1,0-1 1,-1 0-1,1 0 1,0-1 0,-1 0-1,0 0 1,1 0-1,-1 0 1,0-1-1,-7 1 1,12-2 99,1 0 0,-1 0 0,1 0 0,0 0 0,-1 0 0,1 0 0,-1 0-1,1 0 1,0 0 0,-1 0 0,1 0 0,-1 0 0,1-1 0,0 1 0,-1 0 0,1 0 0,-1 0 0,1-1 0,0 1 0,-1 0 0,1 0-1,0-1 1,0 1 0,-1 0 0,1-1 0,0 1 0,0 0 0,-1-1 0,1 1 0,0-1 0,0 1 0,0 0 0,0-1 0,-1 1 0,1 0-1,0-1 1,0 1 0,0-1 0,0 1 0,0-1 0,0 1 0,0 0 0,0-1 0,0 1 0,0-1 0,1 1 0,-1 0 0,0-1 0,0 1-1,0-1 1,0 1 0,1-1 0,8-17-525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8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36 417 16107,'0'3'168,"1"-1"0,-1 0 0,1 0 0,0 0 0,0 0 0,0 0-1,0 0 1,1 0 0,-1 0 0,0 0 0,1-1 0,-1 1 0,1 0 0,0-1-1,-1 1 1,1-1 0,0 0 0,0 1 0,0-1 0,3 1 0,-2-1 34,1 0 0,0 0 1,0-1-1,0 1 1,-1-1-1,1 0 0,0 0 1,0 0-1,0 0 1,0-1-1,4 0 0,2-2 105,1 0 0,-1-1-1,0 0 1,0-1 0,0 0-1,-1 0 1,15-12 0,-17 12-207,-1-1 1,0 0 0,0-1-1,-1 0 1,0 1 0,0-1 0,0-1-1,-1 1 1,4-11 0,-7 16-83,0-1 1,0 1 0,0 0-1,0-1 1,-1 1-1,1-1 1,-1 1 0,1-1-1,-1 1 1,0-1 0,0 1-1,0-1 1,-1 1-1,1 0 1,-1-1 0,1 1-1,-1-1 1,0 1 0,1 0-1,-1-1 1,-1 1-1,1 0 1,0 0 0,0 0-1,-1 0 1,1 0 0,-1 0-1,0 0 1,0 0-1,1 1 1,-1-1 0,0 0-1,0 1 1,-1 0 0,-2-2-1,1 1 4,0 0 0,0 1 0,0 0-1,-1-1 1,1 1 0,0 1 0,-1-1-1,1 1 1,0-1 0,-1 1 0,1 1-1,0-1 1,-8 2 0,5 0 0,0 0 0,0 0 0,0 1 1,0 0-1,1 1 0,-1-1 0,-9 8 1,6-3-11,0 1 1,0 0-1,1 0 1,0 1-1,1 0 1,0 0-1,0 1 1,-10 21-1,15-26-11,0-1 1,1 1-1,-1 0 0,1 0 0,1-1 1,-1 1-1,1 0 0,0 1 0,0-1 1,0 0-1,1 0 0,0 0 0,1 0 0,0 8 1,0-13-2,-1 0 0,0 0 0,1 0 0,-1 0-1,1-1 1,-1 1 0,1 0 0,-1 0 0,1 0 0,-1-1 0,1 1 0,0 0 0,0-1 0,-1 1 0,1 0 0,0-1 0,0 1 0,0-1 0,0 1 0,-1-1 0,1 0 0,2 1 0,-1 0-1,0-1 1,1 0 0,-1 0 0,0 0-1,1 0 1,-1 0 0,0-1 0,0 1-1,4-1 1,5-3-1,0-1 0,0 1 0,11-8 0,-15 8 1,68-39 4,57-29 5,-119 66-9,0 1 1,1 0-1,0 1 0,0 1 1,0 0-1,1 0 0,27 0 1,-38 3-1,-1 0 0,0 0 0,1 0 0,-1 1 1,0-1-1,0 1 0,1 0 0,-1 0 0,0 0 1,0 0-1,0 0 0,0 1 0,0-1 0,0 1 0,-1 0 1,1 0-1,-1 0 0,1 0 0,-1 0 0,1 1 1,2 4-1,-4-7 2,-1 1 1,0-1-1,0 0 1,1 1 0,-1-1-1,0 0 1,0 1-1,1-1 1,-1 0-1,0 0 1,1 0 0,-1 1-1,0-1 1,1 0-1,-1 0 1,0 0-1,1 0 1,-1 1 0,0-1-1,1 0 1,-1 0-1,1 0 1,-1 0 0,0 0-1,1 0 1,-1 0-1,1 0 1,-1 0-1,0 0 1,1-1 0,-1 1-1,12-10 55,8-23 16,-18 28-57,22-42 66,-17 30-63,1 1-1,0 0 0,2 0 0,0 1 1,23-28-1,-32 42-19,-1 0-1,1 1 1,0-1 0,0 0 0,-1 1 0,1-1-1,0 0 1,0 1 0,0-1 0,0 1 0,0-1-1,0 1 1,0 0 0,0-1 0,0 1 0,0 0-1,0 0 1,0 0 0,0 0 0,0 0 0,0 0-1,0 0 1,0 0 0,0 0 0,0 0-1,0 0 1,2 1 0,0 1-4,-1 0 0,1 0-1,0 0 1,-1 1 0,1-1 0,-1 0-1,3 4 1,-4-4 2,1 0 0,-1 0 0,1 0-1,0 0 1,0 0 0,0 0 0,0-1 0,0 1 0,0 0-1,0-1 1,1 0 0,-1 0 0,0 0 0,1 0 0,-1 0-1,1 0 1,-1 0 0,4 0 0,1-3-1,1 0 0,-1 0 0,0-1 0,0 0 1,-1 0-1,1-1 0,-1 0 0,1 0 0,-1 0 0,9-9 1,0 2-14,0-1-3,-8 6-16,1 0 1,-1 1-1,1 0 0,-1 0 1,11-3-1,-16 7 24,-1 0 0,1 1-1,0-1 1,-1 1 0,1 0 0,0-1-1,0 1 1,-1 0 0,1 0-1,0 0 1,0 0 0,-1 1 0,1-1-1,0 0 1,0 1 0,-1-1 0,1 1-1,0 0 1,-1-1 0,1 1 0,-1 0-1,1 0 1,-1 0 0,1 0-1,-1 0 1,0 0 0,0 1 0,1-1-1,-1 0 1,0 1 0,0-1 0,1 2-1,10 18-121,0 1 0,11 32-1,11 18 109,-15-37 42,47 93 48,-60-113-63,0 1 1,-1-1-1,0 1 0,-1 0 1,-1 1-1,2 24 0,-6-36 3,1 0 0,-1 0-1,0 1 1,0-1 0,-1 0 0,1 0-1,-1 0 1,0 0 0,0-1 0,-1 1-1,0 0 1,1-1 0,-1 0 0,-1 0-1,1 0 1,-6 5 0,6-5 29,-1-1 0,1 0 0,-1-1 0,1 1 0,-1 0 0,0-1 1,0 0-1,0 0 0,0 0 0,0-1 0,-1 1 0,1-1 0,0 0 0,-1 0 0,1 0 0,-1-1 0,1 0 1,-1 0-1,-4 0 0,6-1 2,1 0 0,-1 0 0,1 0 0,0 0 0,-1-1 0,1 1 0,0 0 0,0-1 0,0 0 0,0 0 0,0 1 0,0-1 0,0 0 0,1-1 0,-1 1 0,1 0 0,-1 0 0,1-1 0,0 1 0,0-1 0,-2-4 0,0-4 81,0-1-1,0 0 1,-2-18-1,3 5-12,0 0 0,2 0 0,0 0 0,2 0 0,1 0 0,1 0 0,13-46 0,-11 55-226,0 0-1,1 0 1,1 0 0,0 1 0,1 0 0,0 1 0,2 0-1,0 0 1,0 1 0,1 1 0,1 0 0,18-14-1,-13 13-299,-1-1-1,0-1 0,-1 0 0,16-20 0,-8 0-288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9.5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126 1785 16804,'-8'0'136,"-10"0"82,0-1 0,0-1 1,-22-5-1,20-2-210,20 9-5,0-1 0,-1 1 0,1 0-1,0-1 1,-1 1 0,1-1 0,0 1 0,0-1 0,-1 1-1,1-1 1,0 1 0,0-1 0,0 1 0,-1-1 0,1 1-1,0-1 1,0 1 0,0-1 0,0 1 0,0-1 0,0 1-1,0-1 1,1 0 0,0-2 10,0 1 0,1 0 0,-1 0 0,1 0 0,0 0 0,-1 0 1,1 0-1,0 0 0,0 0 0,0 1 0,1-1 0,-1 1 0,5-3 0,49-24 350,1 2 1,115-34-1,-152 54-304,651-198 1188,93-30-1032,57-38 599,774-248 653,-378 173-3105,-1114 322 1044,-93 22 218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29:2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80 16099,'-15'60'1884,"10"-22"-1582,-8 63 57,1 127 1,13-143-312,-3 1-1,-28 166 1,-43 109 17,39-186-49,6 2 0,9 1 0,4 185 0,-46 392 17,10-200-1,27 3 297,21-426-183,-18 332 81,19-443-266,-2 12 192,2 0-1,4 65 1,0-88-120,-1 0 1,1 0-1,1 0 1,-1-1-1,2 1 1,-1-1-1,1 0 1,1 0-1,0 0 1,0 0-1,1-1 1,0 0-1,0 0 1,10 9-1,-12-14-33,1 1-1,0-1 1,0 0-1,0 0 0,0 0 1,0-1-1,1 1 0,-1-1 1,11 2-1,55 6-19,-40-6 5,75 11-195,292 33-564,-110-20 768,60 5-1,-244-28 7,144-12 0,100-40 7,-25 3-8,-299 42 2,0-1 1,-1-1-1,27-9 0,-42 11-1,0-1 0,-1 0 1,0-1-1,1 0 0,-1 0 0,0 0 1,-1-1-1,1 0 0,-1 0 0,0-1 1,-1 0-1,1 0 0,4-7 0,3-7 1,-1-1-1,-1 0 0,-1 0 1,9-27-1,23-96 8,-26 83-3,35-141-47,-9-2-1,22-280 1,-38 76-74,-37-1-520,-42-39-143,-14-159 647,65 188 140,32 0 2,-21 316-13,15-139-9,5-58 0,-29 290 18,2-18-9,-2-39-1,0 60 26,-1 0 0,1 0 1,-2 0-1,1 0 0,-1 1 0,0-1 0,0 0 1,-1 1-1,0 0 0,0-1 0,-5-6 0,7 12-7,0 0 1,0 0-1,1 0 0,-1 0 0,0 0 0,0 0 0,0 0 0,0 1 0,0-1 1,0 0-1,0 1 0,0-1 0,-1 0 0,1 1 0,0-1 0,0 1 1,0 0-1,-1 0 0,1-1 0,0 1 0,0 0 0,-1 0 0,1 0 1,0 0-1,-1 0 0,1 0 0,0 1 0,0-1 0,-1 0 0,1 1 0,0-1 1,0 1-1,0-1 0,0 1 0,0-1 0,-1 1 0,1 0 0,0 0 1,-1 1-1,0-1-12,-1 1 1,1-1 0,0 0 0,-1 1-1,1-1 1,-1-1 0,1 1-1,-1 0 1,0 0 0,1-1 0,-1 0-1,0 1 1,0-1 0,1 0-1,-6-1 1,-44-7 28,50 8-31,-173-45 99,-45-9 4,-368-22-31,424 65-81,-262 16 0,164 33-496,5 23-578,191-45 780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29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0 12411,'-3'2'134,"-1"1"0,1-1 1,0 1-1,0 0 1,0 0-1,0 0 0,0 0 1,0 1-1,1-1 1,0 1-1,0-1 0,0 1 1,0 0-1,0 0 1,-1 5-1,-3 10 40,1 0 0,-2 20 0,5-23 5,-28 254 915,8-47-878,-101 477 54,107-616-262,-141 602 29,47-226 30,-5 237 17,98-503-49,15 319 0,8-386-44,34 320-53,-36-422 64,2 0 0,0 0 0,2 0 0,18 40-1,-18-51 10,0 0-1,1 0 0,0-1 0,1 0 0,0-1 1,1 0-1,0-1 0,23 18 0,-8-11 9,2-1 0,0 0-1,40 16 1,96 29 45,-47-19-40,238 86-7,-278-106-21,1-4 0,135 17 0,-59-29-51,201-15-1,-2 0-295,-54 23-50,148 0 7,-58-43 346,19-1 18,-43 12 23,-2-26-3,-296 31 15,1 3 1,75 0-1,-110 9-3,0 2 1,-1 1-1,1 1 1,-1 2-1,0 2 1,47 16-1,-69-20-3,-3-1-2,0 0 0,1 0-1,12 2 1,-19-5 2,0 1 1,0-1-1,1 0 1,-1 0-1,0 0 0,0 0 1,0 0-1,1 0 1,-1 0-1,0 0 0,0 0 1,0-1-1,1 1 0,-1 0 1,0-1-1,0 1 1,0-1-1,0 1 0,0-1 1,0 0-1,0 1 1,0-1-1,0 0 0,0 0 1,0 0-1,-1 0 1,1 0-1,0 0 0,0 0 1,0-1-1,4-13-6,0 0 0,0-1 0,2-21-1,2-9 34,-3 22-8,46-181 196,-34 147-124,38-84-1,32-39-46,34-73-48,-21-10-30,69-470-5,-123 481 6,50-298-50,-46-4-54,-63-1-74,2-64-2,15 526 235,1-83 79,-6 141-71,-2 0 0,-13-65 0,13 93-15,0 1-1,0-1 1,-1 1-1,0 0 0,0 0 1,0 0-1,-1 0 1,-7-9-1,8 13-6,0-1 0,-1 1 0,1 0 0,-1 0-1,1 0 1,-1 0 0,0 1 0,0-1 0,0 1 0,0 0 0,-1 1 0,1-1-1,-1 1 1,1-1 0,-7 0 0,-29-1 18,0 1 0,-53 4-1,35 0-37,-844 71-524,646-37 532,-562 57 7,-123-90 16,379-10-4,-82 18 32,22 0-72,469-11-60,-182 5-476,292-2 478,0 2 0,-63 16 0,10 7-68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29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3655 165 11923,'-80'2'1228,"36"0"-798,-73-6-1,93 1-383,-32-3 2,0-2 1,0-2-1,-91-30 1,82 17-53,-1 3 0,0 4 0,-1 2 0,-1 3 1,0 3-1,-1 3 0,-118 6 0,-468 40-36,146 20 216,418-43-148,1 4 0,1 4 0,-132 58 0,115-34-14,-148 96-1,188-102-9,2 3-1,3 4 1,-66 67-1,116-107-2,1 0 0,0 1 0,0 1 0,1 0 0,1 0 0,-7 15 0,13-24-1,0 1 0,0 0 0,1 0 0,-1 0 0,1 0 0,0 0 0,1 0 0,-1 0 0,1 0 1,0 0-1,0 0 0,1 0 0,-1 0 0,1 0 0,0 0 0,1 0 0,-1 0 0,1 0 0,0 0 0,0 0 0,0-1 0,6 8 0,4 3 3,1 0-1,0 0 0,1-2 0,1 0 1,20 15-1,89 53-1,-114-74-1,65 35-4,2-2-1,1-4 0,2-3 1,2-4-1,127 29 1,-63-30-3,1-6 0,208 4 0,399-18-4,-282-7 23,-336 2-5,340-7 17,-390-2-19,-1-3 1,0-4-1,125-36 0,-160 31 17,0-1 0,-2-3 0,0-2-1,-1-2 1,-2-2 0,-1-2 0,-1-2-1,-2-1 1,44-47 0,-63 57 5,-2-1 1,-1 0-1,-1-2 0,-1 0 1,-1-1-1,-2 0 0,-1-2 1,-1 1-1,-1-2 0,9-38 1,-14 45 6,-2 0 1,0 0 0,-2-1 0,0 0 0,-2 1-1,0-1 1,-2 1 0,0-1 0,-2 1 0,-1 0-1,0 0 1,-2 0 0,-1 1 0,-11-25 0,11 33-19,-1 1 0,0 0 0,0 1 0,-1 0 1,-1 1-1,0 0 0,0 0 0,-1 1 0,-1 1 0,0 0 1,0 0-1,0 2 0,-17-8 0,-21-6-177,-1 2-1,-72-17 1,121 35 149,-239-52-233,105 29 82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0:3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8 12963,'-3'6'34,"0"0"-1,1 0 1,0 0 0,0 0 0,0 0-1,1 1 1,0-1 0,-1 11 0,4 54-383,1-27 422,-4 13 38,-15 107 0,-27 55 181,34-173-205,-94 448 833,-33 463-539,105-490-363,-14 171-38,39-571 17,-16 249-21,20-230 26,15 143 1,-11-209 3,1 0 1,1 0 0,1 0 0,1-1 0,13 30-1,-15-41-2,0 0 0,1 0 0,0-1 0,0 1 0,1-1 0,0 0 0,0-1 0,0 0 0,1 0 0,0 0 0,1-1 0,-1 0 0,1 0 0,0-1 0,9 4 0,8 1-28,1-1 0,0-2 0,51 6 0,-55-10-67,0 1 0,-1 1 0,1 1 0,-1 1-1,0 0 1,38 19 0,55 53-512,-89-58 510,2-1 0,0-1 0,0-1 0,39 16 0,-25-19 195,1-2 0,-1-1 0,2-2 0,75 5 0,176-9 941,-252-5-957,152-8 176,-103 2-226,1 4-1,116 12 0,-178-5-27,-18-2 3,0-1 1,0-1 0,0 1-1,0-2 1,1 0-1,-1 0 1,0-1-1,23-5 1,-32 4-5,1 0 0,-1 0 0,1 0 0,-1 0 0,0-1 0,0 1 0,0-1 0,0 0 1,0 0-1,-1 0 0,1 0 0,-1 0 0,0 0 0,0-1 0,0 0 0,0 1 0,-1-1 0,2-5 0,3-9 20,-1-1 0,3-31 0,-3 25-11,124-570 109,-38 196-114,113-520-402,-137 624 118,91-404 20,-140 620 253,94-499-19,-103 504 17,-3-1 0,-4 1-1,-3-1 1,-4 1-1,-25-139 1,27 204 5,-20-78 156,20 79-138,1 1-1,-2 0 0,1-1 1,-1 1-1,0 1 0,0-1 1,-1 0-1,-10-10 1,12 15 11,0 0 0,0 0 1,0 0-1,0 1 0,0-1 1,0 1-1,0 0 0,-1 0 1,1 0-1,0 0 0,-1 1 1,1-1-1,0 1 0,-1 0 1,-3 0-1,-9 1 8,0 1 1,-16 4-1,7-1-6,-62 7-8,-1-3 0,-148-5 0,-33-25-11,-170-5 17,259 32-70,-304 51 0,-171 78-274,347-68-51,170-37 273,4 0-20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1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3653 325 12491,'-3'1'70,"-1"0"0,1 0 0,-1-1 0,0 0 1,1 0-1,-1 0 0,1 0 0,-1-1 0,1 1 1,-1-1-1,1 0 0,-1 0 0,-3-1 0,-6-4-42,1 0-1,-14-9 1,-21-9-34,24 16-41,-1 1 0,0 2 0,-1 0 1,-27-1-1,-103 1-171,110 5 168,-254-14 134,216 6 10,-128-32 0,181 33-96,-210-48-26,184 46 27,1 2 1,-79 0-1,61 10 27,1 3 1,0 3-1,1 4 0,0 2 0,-109 39 1,74-12-59,2 3 0,-180 110 0,208-104 43,2 3 1,2 3 0,4 4 0,1 2 0,4 3 0,2 3-1,-76 113 1,95-116 22,-64 137 1,-6 84 15,78-174-49,4 2-1,6 1 1,5 1 0,4 1-1,2 128 1,15-61 6,8 1-1,52 279 1,-19-255 68,115 330-1,-124-448-69,3-2 0,5-2 0,4-2 0,58 83 0,-65-114-5,2-1 0,3-3 0,2-1 0,2-2 0,2-3-1,94 66 1,-79-68-26,3-3-1,0-3 0,3-4 1,0-2-1,3-3 0,0-4 1,1-3-1,148 21 0,-121-33-58,0-5 0,0-4 0,0-5 0,0-4 0,-1-5-1,194-52 1,-163 24 42,-2-5-1,-2-6 1,-3-5-1,192-121 1,-232 124 43,-4-3 1,123-112-1,-105 70-4,-5-5 0,-4-3 0,-4-4 0,116-205 0,-140 200 2,-4-4-1,-5-1 1,-6-3 0,-6-2 0,27-135 0,-44 121-9,-6 0 1,-7-2-1,-5 1 1,-7-1-1,-6 1 1,-39-225-1,19 232 26,-5 0-1,-54-136 1,48 171 116,-5 3 1,-4 1-1,-74-112 1,89 162-27,-2 2-1,-2 1 1,-1 2 0,-3 2-1,-1 1 1,-1 2 0,-2 2-1,-2 2 1,-1 2 0,-1 3-1,-1 1 1,-2 2 0,-60-19-1,19 15-165,0 4-1,-1 4 0,-170-14 0,84 25-187,-194 16 0,163 9 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3:0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41 13835,'5'-22'1480,"-2"8"-888,0 9-240,-3 19 1609,-2 18-1329,-5 23-232,-2 11-80,-3 23-80,-4 12-24,2 14-64,-2 2-24,3-9-32,1-8-64,3-16-312,3-11-216,6-25 440,2-16-104,8-23-40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0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11330,'-34'1'231,"1"1"-1,-1 2 1,1 1-1,-49 15 1,65-16-68,0 1-1,0 1 1,1 0 0,-1 1 0,-20 13 0,31-16-112,-1 1 0,1 0 0,1 0 0,-1 0 0,1 0 0,0 1 0,0 0 0,1 0 0,-1 1 0,1-1 0,1 1 0,-1 0 0,1 0 0,0 0 0,-1 8 0,-2 8-29,2 1-1,1 0 0,0-1 0,2 40 1,14 96 30,-9-126-48,2 0-1,1-1 1,1 0-1,16 38 1,-15-50-1,0-1 0,1 0-1,1 0 1,1-2 0,1 1 0,0-2-1,26 27 1,-12-20 1,0 0 0,1-1 1,1-2-1,1-1 0,1-1 0,1-2 0,0-1 1,1-2-1,0-1 0,1-1 0,0-2 0,1-2 0,0 0 1,43 0-1,17-3 8,100-10-1,93-21 14,-175 15-17,126-22-121,-205 26 43,1-1 0,-2-1-1,1-2 1,53-27 0,-75 32 38,0-1 1,-1 0-1,0 0 1,0-1 0,-1-1-1,0 0 1,0 0-1,-1-1 1,0 0-1,13-25 1,-13 20 51,-1-1 0,-1-1 0,-1 0 0,0 0 0,-1 0 0,-1-1 0,3-31 0,-6 27 80,0 0 1,-2 0-1,0 0 0,-2 0 0,0 0 1,-1 0-1,-2 1 0,0 0 0,-2 0 0,0 0 1,-1 1-1,-1 1 0,-25-39 0,24 45-13,0 1-1,-1 0 0,-1 1 0,0 0 1,-1 1-1,0 0 0,-18-10 1,9 9-8,1 0 0,-2 2 0,1 1 0,-36-9 0,5 6-63,0 3-1,-1 3 1,1 2 0,-57 2 0,-208 29-340,2 25 486,77-10 1214,181-34-1026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0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60 9386,'-36'-15'648,"-2"3"-1,-76-17 1,102 28-589,-1-1 0,0 2 0,0-1 0,0 2 0,0 0 0,0 0 1,1 1-1,-1 1 0,0 0 0,1 1 0,0 0 0,0 1 0,-14 7 0,7 0 3,0 1 0,1 0 0,1 2 0,0 0-1,1 0 1,0 2 0,-14 20 0,-7 14 34,-39 73 0,-18 52-22,78-141-61,2 0 0,1 1-1,-10 45 1,21-69-15,0 1 0,1 0-1,0-1 1,1 1 0,0 0-1,2 0 1,-1-1 0,6 23-1,-1-17-4,0-1 0,1 0 0,0 0-1,2-1 1,15 25 0,-5-16 0,1 0 1,1-1-1,0-1 0,2-1 1,1-2-1,47 33 0,-46-38 45,0-2-1,0-1 0,2-1 1,-1-1-1,1-1 0,0-1 0,1-2 1,0-1-1,0-1 0,41 1 0,5-5 100,0-4-1,132-22 0,34-21-24,341-113-1,-380 87-78,-166 58-19,-2-2 0,0-1 0,52-37 0,-76 48 26,0-1-1,0 0 0,-1 0 0,0 0 0,-1-1 0,0-1 1,11-18-1,-14 21 25,0-1 1,-1 0-1,-1 0 0,1 0 1,-1 0-1,0 0 0,-1-1 1,0 1-1,0 0 0,-1-1 1,-2-15-1,-2-2 113,-1 1 0,-1 0 0,-1-1-1,-2 2 1,-12-27 0,0 8 189,-51-78-1,57 101-428,-1 0 0,-1 0 0,-1 2 0,-1 0 0,0 1 0,-1 1 0,-1 1-1,0 0 1,-1 2 0,-1 1 0,0 0 0,0 2 0,-1 1 0,-1 0 0,1 2 0,-1 1 0,0 1-1,-51-3 1,-175 13-1190,199-2 1002,-52 2-285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1:2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4362 190 10082,'-29'-15'-98,"0"1"0,0 1 0,-2 2-1,1 1 1,-58-11 0,-164-9-16,-682-32 1131,650 48-801,-453 37 1,649-13-243,0 4 1,1 4-1,1 3 1,1 5-1,-100 43 1,84-21-2,2 5-1,-98 68 1,-165 155 847,296-217-483,2 2 0,-68 86-1,91-95-178,3 1 0,2 2-1,-48 100 1,69-120-143,1-1-1,2 2 1,1 0 0,2 0 0,-5 45 0,11-56-11,2-1 0,0 1 1,2-1-1,1 0 0,0 1 1,2-1-1,1 0 0,1 0 1,9 23-1,0-13-1,1-1 1,1-1 0,2 0-1,1-2 1,2 0 0,1-1-1,1-2 1,1 0 0,40 33-1,0-9 8,2-3-1,1-3 0,85 41 0,-42-31-7,2-5 1,208 61-1,-159-69-8,252 31 0,770-10-16,-571-80 60,-4-52 31,-489 47-11,-2-6 0,145-53 0,-183 49 0,-1-3 1,-1-3-1,142-95 1,-181 104-39,-1-1-1,-2-2 1,-1-2-1,-1-1 1,-2-1 0,-2-2-1,33-54 1,-46 63-18,0 0 1,-3-2-1,0 0 1,-2 0-1,-1-1 1,-2-1-1,-1 0 1,-2 0-1,-1 0 1,-1-1-1,-2-44 1,-4 50-10,-1 1 0,-1-1 1,-1 1-1,-2 0 0,-12-32 0,4 20 2,-3 1-1,-38-64 1,-24-11 1,79 113 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1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2821 50 9538,'-229'-15'392,"-279"-13"-287,-1 21 69,390 11-56,-196 33-1,239-22-76,0 3 0,0 4 0,-113 50 0,116-39 37,1 4 0,2 3 0,-89 68 0,122-80 22,2 2 0,2 2 0,1 1 0,1 1 1,2 2-1,1 1 0,-31 56 0,48-74-37,2 2-1,0-1 1,1 1-1,1 0 1,1 1 0,1-1-1,1 1 1,-2 29-1,5-32-28,1 0 1,1 0-1,1-1 0,1 1 0,0 0 0,1-1 0,1 0 1,1 0-1,1-1 0,11 24 0,12 8 4,2-2 0,2-1 0,78 82 0,-59-74-12,2-3 0,72 52 0,135 71 97,-187-132-65,1-3-1,2-4 1,2-3-1,0-4 1,2-3 0,1-3-1,112 13 1,6-13 83,249-5 1,199-40-131,679-92-444,-1117 83 451,236-68 1,-331 65 97,-1-4 0,-2-5 0,161-89 0,-225 104-38,0-1 0,-2-3 0,-2-2 1,50-49-1,-77 66-47,0-1 0,-2 0 1,0-1-1,-1-1 0,-1 0 1,-1-2-1,-1 1 1,-1-1-1,-1-1 0,-1 0 1,10-45-1,-16 53-28,-2 1 1,1-1-1,-2 0 0,0 0 1,-1 0-1,-1 1 0,0-1 0,-1 1 1,0-1-1,-8-17 0,3 13-67,-1 0 0,0 1 0,-2 1 0,0-1-1,-1 2 1,-27-30 0,7 15-35,-1 2 0,-1 1 0,-2 2 0,-1 1 0,-1 2 0,-68-32 1,-56-12-127,157 66 219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1:2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3660 30 10650,'-85'-13'-162,"0"3"-1,-1 4 1,-92 5 0,-256 39-768,-235 78 2700,7 41 257,360-85-1589,-222 58-29,465-112-461,1 1-1,1 3 1,-90 49-1,126-59 12,1 1 1,0 1-1,1 0 0,0 2 0,1 0 0,1 1 1,1 1-1,0 1 0,1 0 0,1 1 0,1 0 1,-13 30-1,11-14-7,2 0 0,2 2 0,1-1 0,-8 72 0,5 158-52,14-212 72,1-1-1,4 1 1,1-1 0,3 0 0,26 84 0,-26-111 24,1-1-1,1 0 1,1 0 0,1-1-1,1-1 1,2 0-1,0-1 1,1-1 0,2-1-1,0-1 1,1 0 0,36 25-1,-15-18 25,2-2 0,1-2-1,1-1 1,1-3 0,83 23-1,-32-19 42,188 22 0,-112-34-39,0-7 0,243-25-1,340-91-50,34-58 143,-17-71 244,-627 183-180,178-99 0,-257 119-96,-3-4 0,-1-2-1,-2-3 1,93-91 0,-132 114-51,-1 0-1,-1-2 1,-2-1 0,-1 0 0,-1-1 0,27-59 0,-38 71-16,-1 1-1,0-1 1,-1 0 0,0 0-1,-2-1 1,0 1 0,0-1-1,-2 1 1,0-1 0,-1 1-1,0-1 1,-2 1-1,0-1 1,0 1 0,-11-27-1,6 28 4,0 0-1,0 1 0,-1 0 1,-1 1-1,0 0 0,-1 0 0,0 1 1,-1 1-1,0 0 0,-1 1 1,0 0-1,-1 0 0,-26-12 1,1 3 6,0 2 0,-2 1 0,0 3 0,-50-11 0,-4 6-311,-2 4 0,0 4 0,0 5 0,0 4 0,-1 4-1,-156 25 1,78 4-115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1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2426 161 12539,'-34'-21'190,"0"1"-1,0 2 1,-2 1 0,0 2 0,-1 2 0,-1 1 0,0 1-1,-74-9 1,41 12-91,0 4 0,0 3-1,0 2 1,-74 13-1,53-1-145,1 5-1,0 4 0,2 4 0,0 3 0,-146 72 0,165-64 18,2 2 0,2 4 0,1 3 0,2 2 1,3 3-1,2 2 0,-57 69 0,58-53 24,-52 85 1,79-106 10,2 2 0,-41 102 0,57-118 0,2-1-1,1 2 0,1-1 0,3 1 0,-4 62 0,9-70-2,2 1 0,0-1 0,2 0 0,1 0 0,1 0 0,1-1 0,2 1-1,13 29 1,-4-19-13,1-1-1,2-1 1,1 0-1,2-2 1,1-1-1,2-1 1,1-1-1,1-2 1,1 0-1,59 39 1,-33-33-184,0-2 1,3-4 0,69 26-1,-31-22-18,129 27-1,-39-25-24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1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2208 1942 8226,'190'-45'590,"271"-104"0,-374 114-486,0-5-1,-3-3 1,-1-3-1,-3-5 1,84-68-1,-126 87-246,-2-1 1,-1-2-1,-2-2 0,-2-1 0,-1-1 0,-2-2 0,24-45 0,-38 61-35,-2 0 1,-1-1-1,-2-1 1,0 1 0,-1-1-1,-2-1 1,-1 1-1,-1-1 1,-1 0 0,-2 0-1,-1 0 1,-1 0-1,-7-47 1,1 50 237,0 0 0,-1 1 0,-1 1 0,-2-1 0,0 2 0,-2-1 0,0 2 0,-1-1 0,-1 2 0,-1 0 0,-1 1 0,-1 1 0,-30-25 0,9 12 398,-2 2 0,-1 2 0,-2 2 1,0 1-1,-90-33 0,45 27 121,-1 5 1,0 4-1,-2 3 1,-175-10-1,108 25-257,1 7-1,-169 25 1,97 6-214,-387 111-1,-199 157-490,503-164 231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2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762 175 12859,'-48'-7'920,"-7"-3"-864,-4-2-16,1 0-48,-2-2 80,-1-1 8,2-1-32,-1 0-32,9 0-224,3 0-136,-9 1 280,-7 1-56,-18 2-40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2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4191 17 10602,'-163'-6'706,"-806"-5"2205,538 41-2757,-637 128 0,935-130-93,2 6 0,1 5 0,2 6-1,-195 98 1,263-109-45,2 2 0,1 2 0,2 3 0,2 3 0,2 1 0,-61 71 0,80-79-29,2 1 1,2 2 0,1 1-1,3 1 1,1 1 0,2 0-1,2 2 1,1 1 0,-18 81-1,32-100-5,0 0 0,2 0-1,1 0 1,1 0 0,2 0-1,0 0 1,13 53 0,-3-37-9,1-1 1,3 0-1,1-1 1,25 43-1,-23-52 17,2 0-1,0-1 1,2-1-1,2-1 1,44 41-1,-31-38 10,1-1 0,1-2 0,78 41-1,-36-30 19,2-5-1,2-3 0,1-4 0,119 23 1,-29-19 16,2-8 1,218 3 0,366-52 33,193-93-32,-7-63-37,-118-21-49,-17-63 3,-791 256 49,381-150 24,-14-26-12,-342 159-41,-1-2 0,-2-1-1,0-3 1,51-48 0,-88 72 20,1-1 0,-2 0 0,1-1 0,-1 0 0,-1 0 0,0-1 0,0 1 0,-1-1 0,5-16 0,-8 20 15,0 1-1,-1 0 1,0-1-1,0 1 1,-1-1-1,0 1 1,0-1-1,0 1 1,-1-1-1,0 1 1,0-1-1,-1 1 1,0 0-1,0 0 1,0 0-1,-1 0 1,0 0-1,-6-10 1,-1 4 41,0-1 1,-1 1 0,0 1-1,-1 0 1,0 1-1,0 0 1,-16-8 0,-12-6 146,-52-23 1,10 13-31,-1 2 1,-127-28 0,-180-19-36,316 66-76,-120-23-62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2:1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6343 548 12107,'-31'-18'467,"-1"2"1,-52-17-1,-71-15-105,109 34-259,-396-92-524,-7 25-395,170 33 618,-465-72 716,-8 57 45,32 73-800,505 8 101,-282 60 1,311-31 126,2 8 0,-283 125 0,356-129-9,3 4 0,1 4 0,4 6 0,2 3-1,-151 136 1,220-174-2,2 1 1,1 1-1,1 2 0,2 1 0,1 1 1,-23 47-1,38-62 8,0 1-1,2 0 1,1 0-1,0 0 1,2 1-1,0 0 1,1 0 0,2 0-1,1 1 1,0-1-1,2 1 1,0-1-1,6 28 1,3-9-22,2-1 1,1-1-1,3 0 0,25 48 1,97 143-59,-87-159 86,4-2 0,76 76 0,146 105 111,-206-195-45,93 55 1,86 30 91,-166-96-75,3-4-1,1-5 1,2-3-1,165 38 1,-119-48-11,0-6 1,1-6-1,179-9 1,-101-15-115,297-57-1,30-61-225,-8-42-9,-198 46 205,471-250 0,-670 301 183,-4-6-1,-3-6 1,-5-5 0,152-145 0,-230 191 38,-2-1 1,-2-2-1,36-56 1,-62 81-81,-1-1 0,-2-1 0,0 0 1,-2-1-1,-1 0 0,-1-1 0,-2 0 1,9-53-1,-15 61-45,-1 0 0,-2 0 0,1 1 1,-2-1-1,-1 0 0,-1 1 0,0-1 0,-2 1 1,0 0-1,-1 1 0,-1 0 0,-1 0 0,-1 0 1,0 1-1,-1 1 0,-19-23 0,9 16-27,-2 0-1,0 1 1,-2 1-1,0 2 1,-1 0-1,-1 2 1,-1 1-1,-1 1 1,-57-23-1,18 15-100,-2 3 0,-1 3 0,-143-17 0,-232 16-416,-194 53 140,283 5 185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35:5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12563,'3'6'928,"1"-8"-728,2-1-56,1-1 192,4 1-16,-3-1-96,3 1-24,0 3-32,1 4-24,-2 2-8,0 1-16,2 5-24,0-3 0,4-6-56,4-3-96,7-12 72,0-7-16,10-6-16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34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15851,'0'0'105,"1"0"0,-1-1-1,0 1 1,1 0-1,-1-1 1,0 1-1,1 0 1,-1 0 0,0-1-1,1 1 1,-1 0-1,1 0 1,-1-1-1,0 1 1,1 0 0,-1 0-1,1 0 1,-1 0-1,1 0 1,-1 0-1,1 0 1,-1 0 0,0 0-1,1 0 1,-1 0-1,1 0 1,-1 0-1,1 0 1,26 1 626,-10-1-288,203-35 2104,-14 1-1028,-62 26-1178,-1 6 0,192 22 0,-51-8-332,-233-14 3,0-2 0,-1-3 0,78-20 0,-122 25 80,-5 2-187,0 0 1,-1-1 0,1 1 0,0-1-1,0 1 1,0 0 0,-1 0-1,1-1 1,0 1 0,0 0 0,0 0-1,0 0 1,-1 0 0,1 0 0,0 0-1,0 0 1,0 0 0,0 0 0,-1 0-1,1 1 1,0-1 0,0 0-1,0 1 1,-1-1 0,1 0 0,0 1-1,0-1 1,-1 1 0,1-1 0,0 1-1,-1-1 1,2 2 0,-2-2 58,0 1-1,0-1 1,1 0 0,-1 0 0,0 1-1,0-1 1,1 0 0,-1 0 0,0 0 0,0 1-1,1-1 1,-1 0 0,0 0 0,1 0 0,-1 0-1,0 0 1,1 0 0,-1 0 0,0 0 0,1 0-1,-1 0 1,0 0 0,0 0 0,1 0-1,-1 0 1,1 0 0,0 0-69,6-2-585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4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13531,'278'-56'4289,"-244"48"-4086,1 1 0,-1 2 1,1 1-1,0 2 0,1 1 0,52 6 1,-37 3-162,17 3-23,1-3 0,137-2 1,65-32 235,10-1 158,38 2-177,49-2 634,-357 26-832,330-8 1103,-285 11-1039,-1 3-1,1 2 1,-2 2-1,63 20 1,-83-19-170,0-1 1,1-2 0,0-1 0,1-2 0,0-1 0,-1-2 0,1-1 0,0-2 0,63-12 0,215-76-209,-186 49 614,-78 23-154,-50 18-193,1 0 0,-1-1 0,0 1 0,1 0 0,-1 0 0,0 0 0,0 0 0,1-1 0,-1 1 0,0 0 0,0 0 0,1-1 0,-1 1 0,0 0 0,0 0 0,0-1 0,1 1 0,-1 0 0,0-1 0,0 1 0,0 0 0,0-1 0,0 1 0,0 0-1,0-1 1,0 1 0,0 0 0,0-1 0,0 1 0,0 0 0,0-1 0,0 1 0,0 0 0,0-1 0,0 1 0,-6-15 469,4 11-601,-4-11 85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47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16732,'-7'28'5926,"-19"58"-4663,-8 14-291,-37 187-1,69-275-951,-4 30 126,6-40-168,0 0 0,0 0-1,0 0 1,0 0-1,0 0 1,0 0 0,1-1-1,-1 1 1,1 0-1,-1 0 1,1 0-1,0 0 1,0-1 0,0 1-1,0 0 1,2 2-1,-2-3-72,0 0 0,1 0 0,-1-1 0,0 1 0,1-1 0,-1 1 0,1-1 0,-1 1 0,0-1 0,1 0 0,-1 0 0,1 0 0,-1 0 0,1 0 0,-1 0 0,1 0 0,-1 0 0,1-1 0,-1 1 0,1 0 0,-1-1 0,0 1 0,1-1 0,-1 0 0,0 1 0,3-3 0,36-26-1191,-34 24 1153,18-16-672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4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 15419,'0'0'41,"0"0"0,0 0-1,0 1 1,0-1 0,-1 0 0,1 0-1,0 0 1,0 0 0,0 0-1,0 0 1,0 0 0,0 0 0,0 0-1,-1-1 897,1 1-897,0 0 1,0 0 0,0 0-1,0 0 1,0 0 0,0 0 0,0 0-1,0 0 1,0 0 0,0-1-1,0 1 1,0 0 0,0 0-1,0 0 1,0 0 0,0 0 0,0 0-1,0 0 1,0 0 0,0 0-1,0 0 1,0 0 0,0 0 0,0 0-1,-7 5 917,-8 10 269,7-4-932,1 0 0,0 0 0,0 1 0,1 0 0,1 0 0,0 1 1,1 0-1,0 0 0,1 0 0,-3 25 0,6-36-286,0-1 0,0 1 0,-1 0 0,1-1 0,1 1 0,-1 0-1,0-1 1,0 1 0,1 0 0,-1-1 0,1 1 0,-1-1 0,1 1 0,0-1 0,-1 1 0,1-1 0,0 1 0,2 1 0,-3-2-1,1-1 0,1 1 0,-1-1-1,0 1 1,0 0 0,0-1 0,0 0 0,0 1 0,0-1 0,1 0 0,-1 1 0,0-1 0,0 0 0,0 0 0,1 0 0,-1 0 0,0 0 0,0 0 0,2-1 0,2 0 13,0-1 0,0 0 0,0 0 0,0 0 0,0-1 0,0 1 0,-1-1 1,1 0-1,6-7 0,9-10 211,21-28 0,-12 11 194,-28 37-415,-1 0 0,0 0 1,0-1-1,0 1 1,0 0-1,0 0 0,0-1 1,0 1-1,1 0 1,-1 0-1,0-1 0,0 1 1,0 0-1,1 0 0,-1 0 1,0-1-1,0 1 1,0 0-1,1 0 0,-1 0 1,0 0-1,0 0 1,1-1-1,-1 1 0,0 0 1,1 0-1,-1 0 0,0 0 1,0 0-1,1 0 1,-1 0-1,0 0 0,1 0 1,-1 0-1,0 0 1,0 0-1,1 0 0,-1 0 1,0 0-1,1 1 1,-1-1-1,0 0 0,0 0 1,1 0-1,-1 0 0,0 0 1,0 1-1,0-1 1,1 0-1,-1 0 0,0 0 1,0 1-1,6 20 234,-6-19-226,0 0 0,0 0 0,0 0 1,1 0-1,-1 0 0,1 0 0,-1 0 0,1 0 0,0 0 0,-1 0 0,1-1 0,0 1 0,0 0 0,1 0 1,-1-1-1,0 1 0,3 1 0,-2-2-2,-1-1 1,1 0-1,0 0 1,0 0 0,0 0-1,-1 0 1,1 0-1,0 0 1,0-1-1,-1 1 1,1 0-1,0-1 1,0 0-1,-1 1 1,1-1-1,-1 0 1,3-1 0,30-23 144,-21 14-83,1 1-17,44-31 154,-53 39-205,-1-1 0,1 1 0,-1 0 0,1 0 0,0 0 0,-1 1 0,1 0-1,0 0 1,0 0 0,0 0 0,7 1 0,-11 0-8,0 0-1,1 1 1,-1-1 0,0 1-1,1-1 1,-1 1-1,0-1 1,1 1 0,-1 0-1,0 0 1,0 0 0,0 0-1,0-1 1,0 1 0,0 1-1,0-1 1,0 0-1,0 0 1,0 0 0,-1 0-1,1 1 1,0-1 0,-1 0-1,1 1 1,-1-1-1,0 0 1,1 3 0,1 4 22,-1 0 0,0 0 0,-1 13 1,0-19-16,2-2 116,3-6-72,3-7-28,-7 10-52,9-16 2,-9 19-16,-1-1 0,0 0 0,1 1 1,-1-1-1,1 0 0,-1 1 0,1-1 0,-1 0 1,1 1-1,-1-1 0,1 1 0,-1-1 1,1 1-1,0 0 0,-1-1 0,1 1 1,0-1-1,-1 1 0,1 0 0,1-1 1,-1 2-88,-1 0-1,1 0 1,0-1 0,-1 1 0,1 0 0,-1 0 0,1 0 0,-1-1 0,0 1 0,1 0 0,-1 0 0,0 0-1,0 0 1,0 0 0,1 0 0,-1 0 0,0 0 0,0 0 0,0 0 0,-1 0 0,1 0 0,0-1 0,0 2-1,1 12-1468,3-14 715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48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86 170 13419,'0'0'155,"0"1"1,0-1-1,0 1 0,0-1 1,0 1-1,0-1 0,0 1 1,0-1-1,0 1 1,0-1-1,0 1 0,0-1 1,0 1-1,0-1 0,0 1 1,-1-1-1,1 1 0,0-1 1,0 1-1,-1-1 1,1 1-1,0-1 0,-1 1 1,1-1-1,-1 1 0,-14 26 1511,7-14-898,-30 67 1655,34-70-2153,0 1-1,1-1 0,0 1 0,1 0 0,-2 20 0,4-30-240,0 1-1,0-1 0,0 1 0,0-1 1,0 1-1,0-1 0,0 1 0,1-1 0,-1 0 1,0 1-1,1-1 0,-1 1 0,1-1 1,-1 0-1,1 1 0,0-1 0,0 0 0,0 0 1,-1 1-1,1-1 0,0 0 0,0 0 1,3 2-1,-3-3-10,1 1 0,0-1 0,0 1 0,0-1 0,0 0 0,-1 1-1,1-1 1,0 0 0,0 0 0,0 0 0,0-1 0,0 1 0,0 0 0,-1-1 0,5-1 0,3-1 6,1-2-1,0 1 1,-1-1-1,0-1 1,10-8-1,10-10 71,-2-1 1,-1-2-1,-1-1 0,-2 0 0,0-2 1,-2-1-1,-2 0 0,0-1 1,14-39-1,-29 61 50,0 0 0,5-19 0,-10 22 145,-3 9-191,1 2-62,0 1 0,0-1 0,0 1 0,0-1 1,1 1-1,0 0 0,-2 6 0,-12 44 140,10-35-104,0 4 5,0 0 0,-2 25 0,7-39-165,1 1 0,-1 0 1,2 0-1,-1 0 0,2 0 0,4 20 0,-6-29 98,1 0 0,-1 0 0,1 0 0,0 0 0,0 0 0,0 0 0,0-1 0,0 1 0,0 0 0,0 0 0,1-1 0,-1 1 0,0-1 0,1 0 0,0 1 0,-1-1 0,1 0 1,0 0-1,-1 0 0,1 0 0,0 0 0,0 0 0,0 0 0,0-1 0,0 1 0,0-1 0,0 1 0,0-1 0,0 0 0,2 0 0,15-2-130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0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15 505 15875,'-11'18'2179,"8"-12"-723,8-12 1790,141-173-587,174-165 1,-318 344-2668,-5 6-13,-9 18-47,-20 31-52,13-20 133,1 0 1,-25 68-1,38-87-317,0 0 0,2 0-1,0 0 1,0 0 0,1 0 0,2 1 0,-1-1-1,2 0 1,3 27 0,-1-33-1012,-1 0-2611,-2-10 3865,0 0 0,-1 0-1,1 0 1,0 0-1,-1 0 1,1 0 0,-1 0-1,1 0 1,0 0-1,-1 0 1,1 0 0,-1 0-1,1 0 1,0 0-1,-1 0 1,1 0 0,0 0-1,-1 0 1,1 0-1,0-1 1,-1 1 0,1 0-1,0 0 1,-1 0-1,1-1 1,0 1 0,-1 0-1,1-1 1,-13-6-1050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0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76 15419,'-7'0'2289,"1"-1"-1289,3-4-296,3 1 1313,5-4-529,5 3-160,6 0-400,1 2-239,7 3-249,4 2-96,2 1-496,4-3-448,5-12 552,3-3-97,5-8-135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18292,'0'0'2112,"0"-3"-1415,0 0 1439,0 1-1704,1 1-536,2-1-912,0 2 904,0-1-824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13851,'0'18'1408,"-1"-8"-912,0-1-200,1-3 625,0-3 7,2-6-928,1-8 40,-1-6-88,2-6-64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5 14467,'-1'0'199,"0"-1"0,0 1 0,0-1 0,0 1 0,1-1 0,-1 1 0,0 0 0,0-1 0,0 1 0,0 0 1,0 0-1,0 0 0,0 0 0,0 0 0,0 0 0,0 0 0,0 0 0,0 0 0,0 1 0,0-1 0,0 0 0,0 1 0,0-1 0,0 1 0,0-1 0,0 1 0,0-1 0,-1 2 0,-25 19 1299,26-19-1424,-9 7 48,1 0-1,1 1 0,0 0 1,0 1-1,1 0 0,0 0 1,1 1-1,1-1 1,0 1-1,-7 22 0,12-33-119,0-1 1,0 1-1,-1-1 0,1 1 0,0-1 1,0 1-1,0 0 0,0-1 0,0 1 0,0-1 1,0 1-1,0 0 0,0-1 0,0 1 0,0-1 1,1 1-1,-1-1 0,0 1 0,0 0 0,1-1 1,-1 1-1,0-1 0,0 1 0,1-1 0,-1 1 1,1 0-1,0-1-1,-1 0 0,1 0 0,0 0 0,0 0 1,-1 0-1,1 0 0,0 0 0,-1 0 0,1 0 0,0 0 0,-1 0 0,1-1 1,0 1-1,-1 0 0,1 0 0,0-1 0,-1 1 0,2-1 0,26-20 8,14-28-8,-33 37-1,2-1-1,0 1 1,14-12 0,-24 24-1,-1-1 1,1 1 0,-1-1-1,1 1 1,-1 0 0,1-1 0,-1 1-1,1 0 1,-1-1 0,1 1-1,0 0 1,-1 0 0,1 0 0,-1 0-1,1 0 1,0 0 0,-1-1-1,1 1 1,0 1 0,-1-1-1,1 0 1,0 0 0,-1 0 0,1 0-1,-1 0 1,1 0 0,0 1-1,-1-1 1,1 0 0,-1 1-1,1-1 1,-1 0 0,1 1 0,-1-1-1,1 1 1,-1-1 0,1 0-1,-1 1 1,1-1 0,-1 1 0,0 0-1,1-1 1,-1 1 0,0-1-1,0 1 1,1-1 0,-1 1-1,0 0 1,0-1 0,0 2 0,8 37-12,-7-35 9,6 63-6,-1 106-1,-8-131 306,-1-1 0,-3 1 1,-18 71-1,21-103-121,0 0 1,0 0-1,-1 0 0,0-1 1,-7 11-1,10-19-135,0 1 0,0-1 1,0 0-1,0 0 0,-1 1 0,1-1 1,0 0-1,0 0 0,-1 0 0,1 0 0,-1-1 1,1 1-1,-1 0 0,1-1 0,-1 1 0,-2 0 1,2-1-13,1 0 0,-1 0 0,0 0 0,0-1 0,0 1 0,0 0 0,1-1 0,-1 1 0,0-1 0,0 0 0,1 0 0,-1 0 0,0 0 0,1 0 0,-1 0 0,1 0 0,-1 0 0,0-2 0,-6-4 17,0-1-1,1 0 1,0 0-1,1-1 1,0 0-1,0 0 0,1 0 1,0-1-1,-7-19 1,10 23-187,0-1 1,0 0 0,1 0-1,0 1 1,0-1-1,0 0 1,1 0 0,0 0-1,1 0 1,0 0 0,0 0-1,0 0 1,1 1-1,-1-1 1,2 0 0,3-8-1,7-7 8,1 0 0,24-29 0,-10 18-308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28 107 13571,'5'0'567,"0"0"1,0 0-1,0 0 1,0-1-1,0 0 1,0 0-1,0 0 0,0 0 1,-1-1-1,1 0 1,0 0-1,-1 0 1,0 0-1,6-5 0,-4 3-295,1 0-1,-1-1 0,0 0 0,0 0 0,0-1 0,-1 0 0,1 0 0,4-8 1,-9 13-230,0 0 1,-1-1 0,1 1-1,0 0 1,-1-1 0,1 1 0,-1 0-1,0-1 1,1 1 0,-1 0-1,0-1 1,0 1 0,0-1 0,0-1-1,0 3-21,0 0 0,0-1 0,0 1 0,0-1 0,-1 1 0,1 0 0,0-1 0,0 1 1,-1-1-1,1 1 0,0 0 0,-1-1 0,1 1 0,0 0 0,-1 0 0,1-1 0,0 1 0,-1 0 0,1 0 0,-1-1 0,1 1 0,-1 0 0,1 0 0,0 0 0,-1 0 0,1 0 0,-2 0 0,0 0 14,0 0 0,-1 0 1,1 0-1,-1 1 0,1-1 0,-1 1 1,1 0-1,0-1 0,0 1 0,-1 0 0,1 1 1,0-1-1,0 0 0,-2 2 0,-8 8-16,0 1 0,1 0 0,1 0-1,0 1 1,1 0 0,0 1 0,1 0-1,0 0 1,1 1 0,1 0 0,0 1 0,-5 24-1,10-36-23,0 1-1,0-1 1,1 1 0,0 0-1,-1-1 1,2 1-1,-1 0 1,0-1-1,1 1 1,2 8-1,-2-11-5,0 0-1,0 0 1,0 0-1,0-1 0,0 1 1,0 0-1,0 0 1,1-1-1,-1 1 0,1-1 1,-1 1-1,1-1 1,0 1-1,0-1 0,-1 0 1,1 0-1,0 0 1,0 0-1,0 0 0,0-1 1,0 1-1,0 0 1,0-1-1,1 0 1,1 1-1,7-1-136,-1 0 0,1-1 0,0 0-1,-1 0 1,1-1 0,-1 0 0,0-1 0,0-1 0,0 1 0,0-1 0,0-1-1,-1 0 1,14-10 0,23-12-272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33 18612,'0'-2'221,"0"-1"0,1 1-1,-1 0 1,0-1 0,0 1 0,-1 0 0,1 0 0,0-1-1,-1 1 1,1 0 0,-2-3 0,2 5-197,0 0 0,0 0 0,-1 0 1,1-1-1,0 1 0,0 0 0,0 0 0,-1 0 0,1 0 1,0-1-1,0 1 0,-1 0 0,1 0 0,0 0 0,0 0 1,0 0-1,-1 0 0,1 0 0,0 0 0,-1 0 0,1 0 1,0-1-1,0 1 0,-1 0 0,1 1 0,0-1 0,0 0 1,-1 0-1,1 0 0,0 0 0,0 0 0,-1 0 1,1 0-1,-15 13 956,4 5-865,-1 0 1,2 1-1,1 0 1,0 1-1,1 0 1,2 0-1,-7 29 1,12-48-119,1 1 1,-1 0-1,1-1 1,0 1-1,-1-1 1,1 1-1,0 0 1,0-1-1,0 1 1,0-1-1,1 1 1,-1 0-1,0-1 0,1 1 1,0 1-1,-1-2 1,1-1 0,-1 0 0,1 0 0,-1 0 0,1 0-1,-1 0 1,1 0 0,-1 0 0,1 0 0,-1 0-1,1 0 1,-1 0 0,1 0 0,-1 0 0,1-1 0,-1 1-1,1 0 1,-1 0 0,1 0 0,-1-1 0,1 1 0,-1 0-1,0-1 1,1 1 0,-1 0 0,0-1 0,1 1-1,-1 0 1,1-1 0,6-7-27,0 0 0,12-18-1,-10 12 41,-7 10 0,1-1 1,0 0-1,0 1 1,1-1-1,-1 1 1,9-7-1,-12 11-9,0 0 0,1-1-1,-1 1 1,0 0 0,1 0 0,-1 0 0,0 0-1,1 0 1,-1 0 0,0 0 0,1-1 0,-1 1-1,1 0 1,-1 0 0,0 1 0,1-1 0,-1 0-1,0 0 1,1 0 0,-1 0 0,0 0-1,1 0 1,-1 0 0,0 0 0,1 1 0,-1-1-1,0 0 1,1 0 0,-1 1 0,0-1 0,0 0-1,1 0 1,-1 1 0,0-1 0,0 0 0,1 0-1,-1 1 1,0-1 0,0 0 0,0 1-1,0-1 1,0 0 0,1 1 0,-1-1 0,0 1-1,0-1 1,6 22 44,-6-20-41,11 58 118,-3 0 0,1 109 0,-9-159-2,-1-1 0,0 1-1,0-1 1,-5 17 0,6-25-91,0 1 0,-1-1 0,1 1 0,-1-1 0,1 0 0,-1 0 0,1 1 0,-1-1 0,0 0 0,0 0 0,0 0 0,0 1 0,1-1 0,-2 0 0,1 0 0,0 0 0,0-1 0,0 1 0,0 0 0,0 0 0,-1-1 0,1 1 0,0 0 0,-1-1 0,1 0 0,0 1 0,-1-1 0,1 0 0,-1 1 0,1-1 0,0 0 0,-1 0 0,1 0 0,-1 0 0,1-1 0,-1 1 0,1 0 0,0-1 0,-1 1 0,-2-2 0,-3-1 58,0-1 0,0 0 0,0 0 1,1-1-1,-1 0 0,1 0 0,0 0 0,-8-11 1,3 3 26,1 0 0,0-1 0,-8-15 0,17 26-93,-1 0 0,1 0 0,0 1 0,0-1 0,0 0 0,0 0 0,0 0 0,1 0 0,-1 0 0,1-4 0,0 5-21,0 1 1,0-1 0,1 0 0,-1 1 0,1-1 0,-1 0 0,1 1 0,-1-1 0,1 1 0,0-1-1,0 1 1,0 0 0,0-1 0,0 1 0,0 0 0,0 0 0,0-1 0,1 1 0,2-1 0,39-27-1103,-21 14 196,35-28 1,-18 5 401,-1-1-156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5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32 21525,'3'18'2080,"-3"-9"-1432,0-2-264,0-6 825,0-3-489,-3-14-328,-5-6-168,0-5-240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6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 16964,'11'-9'2910,"-6"12"-287,-2 22-151,-3-24-2481,-2 179 1761,-14 0-3429,16-179 1625,-3 12-857,3-13 895,0 1-1,0-1 1,0 0 0,-1 0 0,1 0 0,0 0 0,0 1 0,0-1 0,0 0 0,0 0 0,0 0-1,-1 0 1,1 0 0,0 0 0,0 0 0,0 1 0,0-1 0,-1 0 0,1 0 0,0 0 0,0 0 0,0 0-1,-1 0 1,1 0 0,0 0 0,0 0 0,0 0 0,-1 0 0,1 0 0,0 0 0,0 0 0,0 0 0,0 0-1,-1 0 1,1 0 0,0 0 0,0-1 0,0 1 0,0 0 0,-1 0 0,1 0 0,0 0 0,0 0-1,0 0 1,0 0 0,0-1 0,-1 1 0,1 0 0,0 0 0,0 0 0,0 0 0,0-1 0,0 1 0,0 0-1,0 0 1,0 0 0,0 0 0,0-1 0,0 1 0,0 0 0,-1 0 0,1 0 0,1-1 0,-7-13-593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9 111 16251,'4'-7'436,"1"0"0,0 0-1,0 0 1,0 1-1,1-1 1,0 1-1,0 1 1,1-1-1,0 1 1,0 0-1,0 0 1,0 1-1,15-6 1,-12 6-112,-1 0-1,1 0 1,0 1 0,1 1-1,-1 0 1,0 0 0,1 1-1,-1 0 1,1 1 0,18 2 0,-26-2-282,0 0 0,0 1 1,0 0-1,0-1 1,0 1-1,0 1 0,0-1 1,-1 0-1,1 1 0,0-1 1,-1 1-1,1 0 1,-1 0-1,0 0 0,1 0 1,-1 0-1,0 0 1,3 5-1,-3-3-13,-1-1 0,1 1 0,-1 0 1,0 0-1,0-1 0,-1 1 0,1 0 0,-1 0 0,1 0 0,-1 0 1,0 0-1,-2 7 0,-1 3 9,0 0 0,-1 0 1,-1-1-1,0 0 0,-1 1 1,-13 21-1,18-33-33,-3 3-45,1 1-1,0 0 1,0 0 0,0 0 0,0 0 0,-1 9 0,4-14 10,-1 1 0,1 0 0,0 0 0,0 0 0,1 0 0,-1 0 0,0-1 0,0 1 0,1 0 1,0 0-1,-1 0 0,1-1 0,0 1 0,-1 0 0,1-1 0,0 1 0,0-1 0,1 1 0,-1-1 0,0 1 0,0-1 0,1 0 0,-1 0 0,1 1 0,-1-1 1,3 1-1,14 9-275,0-1 0,30 11 0,-35-17 223,-1 1 0,1 0-1,-1 1 1,-1 1 0,1 0-1,-1 0 1,0 1 0,16 17 0,-26-24 94,1 0 1,-1 1 0,0 0 0,0-1 0,0 1 0,0 0 0,0 0 0,0-1-1,0 1 1,0 0 0,-1 0 0,1 0 0,-1 0 0,1 0 0,-1 0-1,0 0 1,0 0 0,0 0 0,0 0 0,0 0 0,-1 0 0,1 0-1,0 0 1,-1 0 0,0 0 0,1 0 0,-1 0 0,0 0 0,0 0 0,0-1-1,0 1 1,0 0 0,0-1 0,-1 1 0,1-1 0,-1 1 0,1-1-1,-2 2 1,-6 4 149,0-1 0,0 0 0,0 0 0,-1-1 0,-16 7 0,-18 3 401,0-1-1,-1-2 1,-1-3-1,-88 8 1,127-16-666,0-1-1,-1 0 1,1 0 0,0 0 0,-8-2-1,14 2 72,1 0 0,-1 0 0,0-1 0,0 1 0,0 0 0,1 0 0,-1-1 0,0 1-1,0 0 1,1-1 0,-1 1 0,0-1 0,1 1 0,-1-1 0,1 1 0,-1-1 0,0 0 0,1 1 0,-1-1-1,1 1 1,-1-1 0,1 0 0,0 0 0,-1 1 0,1-1 0,0 0 0,0 0 0,-1 1 0,1-1-1,0 0 1,0 0 0,0 0 0,0 1 0,0-1 0,0 0 0,0 0 0,0 0 0,0 0 0,0 1 0,1-1-1,-1 0 1,0 0 0,0 1 0,1-1 0,-1 0 0,1 0 0,-1 1 0,0-1 0,1 0 0,-1 1-1,1-1 1,1 0 0,17-25-425,7-4-173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 16283,'-3'3'2481,"0"-3"-1369,10 2-400,8-2 2657,4-2-2041,3 2-271,4-3-409,2 3-144,-2-1-144,0 1-64,-2 0-312,-3 3-208,-3 4-600,-3 2-344,-8 2 1088,-3 3-233,-7-1-191,-4 1-208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2 112 17356,'-2'7'2232,"7"-1"-1312,2-6-303,3 0 1463,6-3-832,2-3-248,4 0-535,4-3-345,0-1-881,-2-6-319,-2-4 864,-2-5-272,-4-4-168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5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1 260 18868,'14'3'3539,"-8"-5"-3109,0 0 0,0 0-1,0-1 1,0 0 0,0 0-1,-1 0 1,1-1 0,6-5-1,40-38 514,-43 37-682,86-93 744,-42 44-711,-52 58-291,0 0-1,0-1 1,0 1 0,0 0-1,1 0 1,-1 0 0,0 0 0,1 0-1,-1 0 1,1 1 0,1-2 0,-3 2-4,1 0 1,-1 0 0,0 0 0,1 0 0,-1 0-1,0 0 1,1 0 0,-1 0 0,0 0 0,0 0 0,1 1-1,-1-1 1,0 0 0,1 0 0,-1 0 0,0 0-1,0 0 1,1 1 0,-1-1 0,0 0 0,0 0 0,1 0-1,-1 1 1,0-1 0,0 0 0,0 1 0,1-1-1,-1 0 1,0 0 0,0 1 0,0-1 0,0 0 0,0 1-1,1 4-9,0-1-1,0 1 0,-1 0 0,0 0 0,0 8 1,-1-2-10,-10 229-1735,9-225 1469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7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18444,'-1'66'5661,"-1"39"-5023,-3-59 107,-2 31 1654,6-56-2182,-1-1-1,-5 22 0,0 5-218,1-10 1,2-15-33,-1 37 0,7-74-3456,3-13 2631,-3 16 367,4-16-415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7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64 18252,'2'-4'290,"1"0"-1,-1 0 1,0 1 0,1-1-1,0 1 1,0 0 0,0 0-1,0 0 1,1 0 0,-1 0 0,1 1-1,0-1 1,-1 1 0,1 0-1,0 0 1,0 1 0,1-1-1,6-1 1,-3 1-16,1 0 0,0 0 0,0 1 0,0 0 1,-1 0-1,1 1 0,0 0 0,12 2 0,-19-1-241,1-1 1,0 1-1,0-1 0,-1 1 1,1 0-1,0 0 0,-1 0 1,1 0-1,-1 1 0,1-1 1,-1 1-1,0-1 0,0 1 1,0 0-1,0 0 0,0 0 1,0 0-1,0 0 0,0 0 1,-1 1-1,1-1 0,-1 0 1,0 1-1,0-1 0,1 1 1,-2 0-1,1-1 0,0 1 1,-1 0-1,1 0 0,-1 4 1,0-1-18,0-1 0,-1 1-1,0-1 1,0 1 0,0-1 0,-1 1 0,0-1 0,0 0 0,0 0 0,-1 0 0,0 0 0,0 0 0,0-1 0,0 1 0,-7 5 0,-19 15 59,21-19-66,1 1 0,0-1 0,-9 10 1,16-15-19,0-1 1,-1 1 0,1 0-1,0 0 1,-1-1 0,1 1-1,0 0 1,0 0-1,0-1 1,0 1 0,0 0-1,0 0 1,0 0 0,0-1-1,0 1 1,0 0 0,0 0-1,0 0 1,1-1 0,-1 1-1,0 0 1,1-1 0,-1 1-1,0 0 1,1 0 0,-1-1-1,1 1 1,0 0 0,18 20-223,-12-15 154,6 9-37,0 0 1,0 1-1,-2 0 0,0 1 0,-1 0 0,0 1 1,7 20-1,-14-29 116,0 1 1,-1-1-1,0 0 1,0 1-1,-1-1 1,0 1-1,-1 13 1,0-17 38,-1 1 0,0-1 0,-1 0 0,1 0-1,-1 0 1,0 0 0,-1 0 0,1 0 0,-1 0 0,0-1 0,-1 0 0,-4 6-1,0 0 127,-1-1-1,-1 0 0,0-1 0,0 0 0,-22 13 1,27-18-101,0-1 1,-1 0-1,1-1 0,-1 1 1,1-1-1,-1 0 1,0-1-1,0 1 1,0-1-1,0 0 1,0-1-1,0 1 1,0-1-1,0-1 0,-9 0 1,11 0-89,1 0 0,0 0 0,0-1 0,1 1 0,-1-1 0,0 1 0,0-1 0,1 0 0,-1 0 0,1 0 0,-1 0 0,1-1 0,0 1 0,0-1 0,0 1 0,0-1 0,0 0 0,1 1 0,-1-1 0,1 0 0,-2-6 0,2 5-151,0 0 0,0 0 0,0 0-1,1 0 1,-1-1 0,1 1 0,0 0-1,0 0 1,1-1 0,-1 1 0,1 0-1,0 0 1,0 0 0,0 0 0,1 0-1,2-6 1,10-11-530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8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19244,'-1'12'2991,"-16"155"653,7-93-3613,0 130 1,10-198-97,0-2-811,0-5-466,-4-15-410,-18-36 201,5 17 527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15795,'5'-7'391,"0"0"-1,1 1 0,0 0 0,0 0 0,0 1 1,1-1-1,-1 1 0,1 1 0,1-1 1,-1 1-1,1 1 0,12-5 0,8-2 757,0 1-1,35-5 1,-36 9-639,1 1 1,-1 1-1,1 2 0,0 1 1,38 4-1,-61-4-447,0 1 0,1 1 0,-1-1 0,0 1 0,0 0 0,0 0 0,0 0 0,0 1 0,0 0 0,4 3 1,-8-5-50,1 0 1,-1 0-1,1 1 1,-1-1 0,0 1-1,0-1 1,0 1 0,0-1-1,0 1 1,0-1-1,0 1 1,0 0 0,0 0-1,-1-1 1,1 1 0,-1 0-1,0 0 1,1 0-1,-1 0 1,0 0 0,0 0-1,0-1 1,0 1-1,0 0 1,-1 0 0,1 0-1,-1 0 1,1 0 0,-1-1-1,1 1 1,-1 0-1,-1 1 1,-4 7 13,0-1-1,-1-1 1,0 1-1,0-1 1,-1 0-1,0-1 1,-1 0-1,0 0 1,-16 9-1,13-8-30,1 0-1,-1 1 1,2 0 0,-20 21-1,28-28-6,1 0 1,-1 0-1,1 1 0,0-1 1,0 1-1,0-1 0,0 1 1,0-1-1,0 1 0,1-1 0,-1 1 1,1 0-1,-1-1 0,1 1 1,0 0-1,0-1 0,1 1 1,-1 0-1,0-1 0,1 1 0,0 0 1,-1-1-1,1 1 0,0-1 1,0 1-1,3 3 0,4 6-41,-1-1-1,2 0 1,0-1-1,13 13 1,5 6-15,31 51 7,-44-58-31,1-1 0,0-1 0,2-1 0,35 34 0,-55-58-47,-4-10 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1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24 230 12667,'0'0'56,"-1"0"1,1 0 0,-1 1 0,0-1 0,1 0-1,-1 1 1,1-1 0,-1 0 0,1 1 0,0-1-1,-1 1 1,1-1 0,-1 1 0,1-1-1,0 1 1,-1-1 0,1 1 0,0-1 0,-1 1-1,1-1 1,0 1 0,0 0 0,0-1 0,-1 2-1,-3 18 106,4-18 36,-6 51 57,3-1 1,5 83-1,0-33-282,-2-45-40,6 173-168,1 213 142,-9-255 138,7 45 112,0 75 14,-5-194 91,17 130 0,32 109 57,-27-208-260,19 232 169,15 92-159,-2-152-45,-21 3-6,-33-288 15,3 0 1,0 0 0,2 0 0,9 31 0,-10-48 337,-1-1 0,-1 1-1,1 25 1,-3-27-177,1 0 0,1 0 0,0 0-1,0 0 1,7 19 0,-6-25-194,0 0 0,0 0 1,0 0-1,1 0 0,0-1 1,0 1-1,1-1 0,-1 0 1,1 0-1,1-1 0,-1 1 1,1-1-1,0 0 0,0-1 1,1 0-1,-1 0 0,1 0 1,0 0-1,0-1 0,0 0 1,0-1-1,1 0 0,8 2 1,18 2-23,47 16 1,-67-16 15,1 0 0,-1 0-1,0 2 1,-1-1 0,21 17 0,-9-4-3,48 34 2,-62-48 2,0 0 0,0-1 0,0 0 0,1 0 0,19 4 0,26 1-10,0-3-1,77 0 0,-39-3 7,-23 1 16,265 12 3,-229-17-7,120-14 0,-221 13-3,289-27 7,-229 25-23,1 3 0,94 13 0,-154-12 11,264 31-168,-219-29 143,1-3-1,0-1 0,58-11 1,12-8 19,-13 0 23,161-7 0,-186 25-13,0-4 0,0-3 0,-1-5 0,102-29 0,-90 12-3,-33 10-2,97-20 0,-159 41 12,0-1 1,0 1 0,-1 0 0,1 0 0,0 0 0,0 0-1,0 0 1,0 0 0,0 0 0,0 0 0,3 2 0,-3 4 101,-10 7-13,-17 8 118,25-22-212,0 0-1,-1 1 1,1-1-1,0 1 1,0-1-1,0 1 1,0-1-1,-1 0 0,1 1 1,0-1-1,0 0 1,0 1-1,0-1 1,0 1-1,1-1 1,-1 0-1,0 1 0,0-1 1,0 1-1,1-2 1,8-20-21,1 1 1,1-1-1,20-28 1,-2 3 1,12-28-15,-4-2 0,31-92 0,41-170-12,-91 278 27,104-376-203,-90 301 24,17-176 1,14-590 105,-48 624 55,0-187-100,-18 341 80,-34-215 0,-94-250-26,122 558 62,-17-43 0,21 62 7,-1 1-1,0-1 1,-1 1-1,0 1 1,-1-1-1,-13-13 1,20 23 12,0 0 0,-1 0 0,1 0 0,0 0 0,-1 0 0,1 1 0,-1-1 0,1 0 0,-1 1 0,0 0 0,1-1 0,-1 1 0,0 0 0,1 0 0,-1 0 0,-2 0 0,-32 5-76,8 0 20,10-6 37,0-1 0,-1 0 0,1-1-1,0-1 1,-17-7 0,-8 0-34,-117-24-261,-197-16-1,-172 20 166,-215-18 23,619 34 106,-269-26 17,268 33 14,-143 10 0,-344 70-43,132-11 109,59-1-509,357-46 355,12-1-48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51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15 11146,'-6'0'602,"2"0"-314,1 0 0,-1 0 1,1-1-1,-1 1 0,1-1 0,0 0 1,-1 0-1,1 0 0,0 0 1,0 0-1,-1-1 0,-3-2 0,26 3 1393,527 21-1233,-27-1-196,-369-12-250,484 35 20,-522-31-8,190-6 0,-229-10-3,-1-2 0,0-4 1,115-33-1,-187 44-12,0 0-1,1 0 1,-1 0-1,1 0 1,-1 0-1,1 0 1,-1 0-1,1-1 1,-1 1-1,0 0 1,1 0-1,-1 0 1,1-1-1,-1 1 1,0 0-1,1 0 1,-1-1-1,0 1 1,1 0-1,-1-1 1,0 1-1,1 0 1,-1-1-1,1 0 1,-11-3-41,-25 1 708,32 3-391,-46-3 205,29 2-247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48 11386,'1'-1'282,"-1"-1"-1,0 0 0,0 0 1,0 0-1,0 0 0,0 0 1,-1 1-1,1-1 0,-1 0 1,1 0-1,-1 0 0,1 1 1,-1-1-1,0 0 0,0 1 1,0-1-1,0 1 0,0-1 1,0 1-1,0-1 0,-1 1 1,1 0-1,0-1 0,-1 1 1,1 0-1,-1 0 0,1 0 1,-1 0-1,0 0 0,-2 0 1,2 1-115,-1 0 0,0 0 0,1 0 0,-1 0 0,1 0 1,-1 1-1,1-1 0,-1 1 0,0 0 0,1 0 0,0 0 0,-1 0 1,1 0-1,0 0 0,-1 1 0,1-1 0,0 1 0,0-1 1,0 1-1,0 0 0,-2 4 0,-14 15 134,1 0 0,1 2 1,1 0-1,-17 35 0,14-17-272,-27 83 0,42-115-31,2-6 1,0 0 0,0-1 0,0 1 0,1 0 0,-1 0 0,1 0 0,-1 0 0,1 0 0,0 0 0,0 0 0,1 4 0,-1-7 1,0 1 0,0-1 0,0 0 0,0 0 0,0 1 0,0-1-1,0 0 1,1 0 0,-1 1 0,0-1 0,0 0 0,0 0 0,0 1 0,1-1 0,-1 0 0,0 0 0,0 0 0,0 0 0,1 1 0,-1-1 0,0 0 0,0 0 0,0 0 0,1 0 0,-1 0 0,0 0 0,0 1 0,1-1 0,-1 0 0,0 0 0,1 0 0,-1 0-1,0 0 1,0 0 0,1 0 0,9-7-1,9-15-11,-19 21 11,22-32-46,17-24-20,-35 52 53,-1 1 0,1 0-1,0 0 1,0 0 0,1 0 0,-1 1-1,1 0 1,0 0 0,6-3 0,-10 5 9,0 1 0,1-1 0,-1 1-1,0 0 1,1-1 0,-1 1 0,1 0 0,-1 0 0,0 0 0,1 0 0,-1 0 0,0 0 0,1 0 0,-1 1 0,0-1 0,1 1 0,-1-1 0,0 1-1,0-1 1,1 1 0,-1-1 0,0 1 0,0 0 0,0 0 0,0 0 0,0 0 0,0-1 0,0 2 0,0-1 0,0 0 0,0 0 0,-1 0 0,1 0-1,0 2 1,3 4-6,-1 0-1,0 1 0,0-1 0,2 13 1,-4-18 11,6 25 9,-1 0 0,-2 1 0,3 38 0,-7-58 56,0 0 1,0 0-1,-1 1 0,0-1 0,0 0 1,-1 0-1,0 0 0,0 0 0,-1 0 1,0 0-1,0-1 0,-1 0 0,0 1 0,0-1 1,-10 12-1,11-16-8,0-1-1,0 1 1,1-1 0,-1 0-1,-1 0 1,1 0 0,0 0-1,0 0 1,-1-1-1,1 1 1,-1-1 0,0 0-1,1 0 1,-1 0 0,0-1-1,1 1 1,-1-1 0,0 0-1,0 0 1,1 0 0,-1 0-1,-4-2 1,6 1-33,-1 1 0,0-1 0,0-1 0,1 1 0,-1 0 0,1-1 0,-1 1 0,1-1 0,0 0 1,-1 0-1,1 0 0,0 0 0,0 0 0,0 0 0,1-1 0,-1 1 0,1 0 0,-1-1 0,1 0 0,0 1 0,-1-1 0,2 0 0,-1 1 0,0-1 0,0 0 0,1 0 0,0 0 0,-1-4 0,1 1-31,1-1 1,-1 1-1,1-1 0,0 0 0,1 1 0,-1-1 0,1 1 1,1 0-1,-1 0 0,1 0 0,0 0 0,8-11 0,4-4-587,1 1 0,21-19-1,-4 3-356,-5 2 476,1-3-177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108 103 17068,'6'-3'443,"-1"-1"1,1 0 0,-1 0 0,0 0-1,0-1 1,-1 1 0,1-1 0,-1-1 0,0 1-1,0 0 1,-1-1 0,1 0 0,-1 0-1,-1 0 1,4-8 0,-6 13-419,0 1 1,0-1 0,0 1-1,0-1 1,0 1-1,0-1 1,0 1 0,0-1-1,0 1 1,0-1-1,0 1 1,0-1-1,0 1 1,0-1 0,-1 1-1,1-1 1,0 1-1,0-1 1,-1 1 0,1-1-1,0 1 1,0 0-1,-1-1 1,1 1 0,-1 0-1,1-1 1,0 1-1,-1 0 1,1-1 0,-1 1-1,1 0 1,-1-1-1,-1 1 20,0 0-1,0-1 1,1 1 0,-1 0-1,0 0 1,0 0-1,1 0 1,-1 0 0,0 1-1,-1 0 1,-4 0 75,0 1-1,1 1 1,0-1 0,-10 6 0,7-1-39,0 0 0,0 0 1,0 1-1,1 0 0,1 0 1,-1 1-1,1 0 0,-8 14 1,11-17-83,0 1 0,1-1 0,0 1 0,0 0 0,1 0 0,0 0 0,0 0 0,1 0 0,0 0 0,0 1 0,0-1 0,1 0 0,0 1 0,1 8 0,0-14-50,-1-1 1,0 1-1,0 0 1,1 0-1,-1 0 0,1-1 1,0 1-1,-1 0 0,1 0 1,0-1-1,0 1 0,0-1 1,0 1-1,0-1 1,1 1-1,-1-1 0,0 0 1,1 1-1,-1-1 0,1 0 1,-1 0-1,1 0 1,-1 0-1,1 0 0,0-1 1,0 1-1,-1 0 0,1-1 1,0 1-1,0-1 0,0 0 1,0 1-1,-1-1 1,5 0-1,1-1-71,0-1 1,0 1-1,0-1 0,-1 0 1,1 0-1,0-1 0,-1 0 0,8-5 1,28-17-434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7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15907,'-5'7'521,"-61"101"5018,61-98-5223,1 0 0,-1 0 0,2 0 0,-1 1 0,2 0 1,-1-1-1,1 1 0,1 0 0,-1 12 0,3-19-287,0 1 0,0-1 0,0 0 0,0 0 0,1 0 0,0 0 0,0 0 0,0 0 0,0 0 0,0 0 0,1-1 0,0 1 0,0-1 0,0 0 0,6 5 0,18 24-9,-20-21-21,-2 1-1,1-1 1,-1 1 0,-1 0-1,0 0 1,3 17 0,-5-23 28,-1 0 0,0 1 1,-1-1-1,0 0 0,0 0 1,0 0-1,0 0 0,-1 0 1,0 0-1,-1 0 0,1 0 1,-1 0-1,0 0 1,0 0-1,-4 5 0,5-9 14,0-1 0,0 1 0,0-1 0,0 1 0,0-1 0,0 0 0,0 1 1,0-1-1,0 0 0,-1 0 0,1 0 0,-1 0 0,1 0 0,-1 0 0,1 0 0,-1 0 0,1-1 0,-1 1 0,0-1 0,1 1 0,-1-1 0,0 0 0,0 1 0,1-1 0,-1 0 0,0 0 0,0 0 0,1 0 0,-1-1 0,0 1 0,1 0 0,-1-1 0,0 1 0,1-1 0,-1 0 1,0 1-1,1-1 0,-1 0 0,1 0 0,-3-2 0,0-1 67,-1 0 0,1 0 0,-1 0 0,1-1 1,1 1-1,-1-1 0,1 0 0,0 0 0,0 0 1,-3-9-1,3 8-121,1 1 1,1-1-1,-1 0 1,1 0-1,0 0 1,1 0-1,-1 0 0,1 0 1,0 0-1,1-1 1,-1 1-1,1 0 1,0 0-1,1 0 1,2-6-1,-1 4-128,1 0-1,1 0 0,0 0 1,0 0-1,0 1 1,1 0-1,0 0 1,0 0-1,10-7 1,13-9-254</inkml:trace>
  <inkml:trace contextRef="#ctx0" brushRef="#br0" timeOffset="1">341 231 19620,'0'15'1833,"-3"-6"-1265,-1-3-648,-2-14 1008,-1-5-56,1-4-488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8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17436,'-1'2'371,"0"0"0,0 1 0,0-1 1,1 0-1,-1 1 0,1-1 0,-1 1 1,1-1-1,0 0 0,0 1 0,0-1 1,0 1-1,0-1 0,1 3 0,0 5 446,-3 143 2148,-14-1-4423,16-150 1319,0 0 0,-1-1-1,1 1 1,0 0 0,-1 0-1,1 0 1,-1-1 0,0 1 0,0 0-1,0 0 1,-2 2 0,3-4 74,0 0 0,-1 1 0,1-1 0,0 0 1,-1 0-1,1 0 0,0 0 0,-1 0 0,1 0 0,0 0 1,-1 0-1,1 0 0,0 0 0,-1 0 0,1 0 0,0 0 1,-1 0-1,1 0 0,0 0 0,0 0 0,-1 0 0,1-1 1,0 1-1,-1 0 0,1 0 0,0 0 0,-1 0 0,1-1 1,0 1-1,0 0 0,0 0 0,-1-1 0,1 1 0,0 0 1,0 0-1,0-1 0,-1 1 0,-3-6-568,1 0 0,0-1 0,0 1 0,-4-11 0,6 14 503,-11-31-1416,-13-59 0,23 84 1649,0 0-1,1-1 1,0 1 0,1 0-1,0-1 1,1 1-1,0 0 1,0-1-1,0 1 1,2 0-1,-1 0 1,4-9-1,-3 12 119,1 1-1,-1 1 0,1-1 1,0 0-1,0 1 0,0 0 1,0 0-1,1 0 0,-1 1 1,1-1-1,0 1 0,0 0 1,1 1-1,-1-1 1,9-2-1,-8 3-3,0 0 0,0 0 0,0 1-1,0 0 1,0 0 0,0 1 0,1-1 0,-1 1 0,0 0 0,0 1 0,0 0 0,0 0-1,0 0 1,11 4 0,-15-4-144,1 1-1,-1-1 1,0 1-1,0-1 1,1 1-1,-1-1 1,0 1 0,0 0-1,-1 0 1,1 0-1,0 0 1,-1 1-1,1-1 1,-1 0-1,0 1 1,1-1-1,-1 1 1,-1-1 0,1 1-1,0-1 1,0 1-1,-1 0 1,0-1-1,1 1 1,-1 0-1,0 0 1,0-1-1,-1 1 1,1 0 0,-1-1-1,0 5 1,-1 0 102,0 0 0,-1 0 1,1 0-1,-1 0 0,-1 0 1,1-1-1,-1 1 0,0-1 1,-1 0-1,-7 9 0,17-19-221,1 0-1,1 0 0,-1 1 0,0 0 1,1 0-1,-1 1 0,1 0 0,0 0 1,0 1-1,0-1 0,14 1 0,-16 0-6,-1 1 0,1 0 0,-1 1 0,1-1-1,0 1 1,-1 0 0,1 0 0,-1 1 0,0-1-1,5 3 1,-6-3 29,-1 1-1,0-1 1,1 1-1,-1 0 1,0 0-1,0 0 1,0 0-1,0 0 1,-1 0 0,1 0-1,-1 0 1,1 1-1,-1-1 1,0 1-1,0-1 1,0 1-1,0 0 1,1 3-1,-1 3 55,0-1-1,-1 1 0,0 0 0,0 0 0,-1-1 0,0 1 0,0-1 0,-1 1 0,-1-1 0,1 1 0,-1-1 1,0 0-1,-1 0 0,0 0 0,-7 9 0,2-2 231,-2 0 0,0-1 1,-1 0-1,0 0 0,-1-1 0,-19 15 1,24-23-138,1 1 0,-1-1 0,0 0 1,0-1-1,-1 0 0,1 0 0,-1-1 0,0 0 1,0 0-1,0-1 0,0 0 0,-1-1 1,1 0-1,-16-1 0,25 0-179,-1 0-1,1 0 1,0 0 0,-1 0-1,1 0 1,-1 0 0,1 0-1,-1 0 1,1 0 0,-1-1-1,1 1 1,-1 0 0,1 0-1,0-1 1,-1 1 0,1 0-1,-1-1 1,1 1 0,0 0-1,-1-1 1,1 1 0,0 0-1,0-1 1,-1 1 0,1-1-1,0 1 1,0-1 0,0 1-1,-1 0 1,1-1 0,0 1-1,0-1 1,0 1 0,0-1-1,0 1 1,0-1 0,0 1-1,0-1 1,0 1-1,0-1 1,0 1 0,0-1-1,0 1 1,1-1 0,11-26-1746,-6 17 1707,8-19-833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17948,'2'0'2176,"7"0"-1416,4-1-279,6-1 1335,7 2-736,2 2-272,7 1-416,3 2-87,0 4-201,-2 1-112,-5 2-465,-1 0-327,-11-2 1616,-5-3-912,-14-5-64,-3 1-56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15091,'6'12'1745,"8"-7"-761,4-4-320,6-1 920,4-4-199,4 1-265,2-3-144,-2-1-576,-1-1-392,-5 1-712,-4 0 696,-12-5-256,-1 2-96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9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5 252 15307,'0'1'139,"-1"0"1,0 0-1,1 0 0,-1 1 0,1-1 0,-1 0 1,1 1-1,0-1 0,0 0 0,-1 1 0,1-1 1,0 1-1,0-1 0,0 0 0,1 1 0,-1-1 0,0 0 1,0 1-1,1-1 0,-1 0 0,1 1 0,-1-1 1,1 0-1,-1 1 0,1-1 0,0 0 0,0 0 1,0 0-1,0 0 0,-1 0 0,1 0 0,2 1 0,-1-1 57,0 0-1,1 0 1,-1 0-1,0-1 1,0 1-1,1-1 1,-1 0-1,1 0 1,-1 1-1,0-1 1,1-1-1,-1 1 1,0 0-1,1-1 1,-1 1-1,0-1 0,1 0 1,3-1-1,8-5 253,1-1 1,-1 0-1,-1-1 0,24-19 0,47-50 376,-59 54-613,26-30-10,-33 33-132,34-30 1,-52 51-70,0-1-1,1 1 1,-1 0 0,0 0 0,0-1-1,0 1 1,1 0 0,-1-1 0,0 1-1,0 0 1,1 0 0,-1 0 0,0-1-1,0 1 1,1 0 0,-1 0 0,0 0-1,1 0 1,-1-1 0,0 1-1,1 0 1,-1 0 0,0 0 0,1 0-1,-1 0 1,0 0 0,1 0 0,-1 0-1,0 0 1,1 0 0,-1 0 0,0 0-1,1 0 1,-1 0 0,0 0 0,1 1-1,-1-1 1,0 0 0,0 0 0,1 0-1,-1 0 1,0 1 0,1-1 0,-1 0-1,0 0 1,0 1 0,1-1 0,-1 0-1,0 0 1,0 1 0,1 17-24,-1-15 19,-10 127-86,-1 22 94,11-149 45,-1-2-45,1-1 0,0 1 0,0 0 0,0 0 0,0 0 0,0 0 0,0 0 0,0 0 0,0-1 1,0 1-1,1 0 0,-1 0 0,0 0 0,1 0 0,-1-1 0,0 1 0,1 0 0,-1 0 0,1-1 0,-1 1 0,1 0 0,-1-1 0,1 1 0,0 0 0,0 0 0,9 0 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30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29 16692,'6'-17'1984,"1"10"-1088,-1 2-312,0 13 1209,-4 6-409,-2 12-440,0 7-200,-2 9-352,-3 9-104,-2 0-95,-2 5-73,0-8-288,2-2-265,0-13-695,1-12 1184,3-21-232,3-14-168,0-17-104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30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15859,'20'46'2888,"0"3"-352,55 91 1,-73-137-2460,0 1 0,1-1 0,-1 0 1,1 1-1,0-1 0,0 0 0,0-1 1,0 1-1,0 0 0,1-1 0,-1 0 1,1 0-1,7 3 0,-8-4-26,0-1 0,0 1 1,0-1-1,-1 0 0,1 0 0,0 0 1,0 0-1,0-1 0,0 1 0,-1-1 1,1 0-1,0 0 0,0 0 0,-1 0 1,1 0-1,-1 0 0,1-1 0,-1 1 1,0-1-1,1 0 0,2-2 0,7-8 105,-1 0 1,0-1-1,0 0 0,-1-1 0,-1 0 1,0 0-1,-1-1 0,-1 0 0,0-1 1,-1 1-1,0-1 0,2-18 0,-7 27-107,0 0-1,0 0 0,-1 0 0,0 0 0,-2-10 1,1 14-106,1 1 0,-1 0 0,1 0 0,-1 0 0,0 0 0,0 0 0,0 0 1,0 0-1,-2-3 0,2 4-37,1 1 0,-1-1 0,1 0 0,-1 1 0,0-1 0,1 1 0,-1-1 0,0 1 0,0 0 0,1-1 1,-1 1-1,0 0 0,0-1 0,0 1 0,0 0 0,1 0 0,-1 0 0,0 0 0,0 0 0,0 0 0,0 0 0,1 0 0,-1 0 0,0 0 0,-1 1 0,2-1 46,-1 0 0,0 1-1,1-1 1,0 1 0,-1-1-1,1 0 1,-1 1 0,1-1-1,-1 1 1,1-1 0,0 1-1,-1-1 1,1 1 0,0-1-1,0 1 1,-1 0 0,1-1-1,0 1 1,0-1 0,0 1-1,0 0 1,0-1-1,0 2 1,-1 10-740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31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116 102 20036,'-7'5'1897,"-1"9"-1441,-2 7-248,1 4 1016,-1 7-712,-2 3-200,5 6-328,0-3-160,4-5-496,2-2-256,1-9-368,0-5 960,1-14-249,0-6-263</inkml:trace>
  <inkml:trace contextRef="#ctx0" brushRef="#br0" timeOffset="1">1 132 14643,'3'-9'401,"1"0"0,0 0 0,1 1 0,-1 0 0,2 0 0,-1 0 0,1 0 0,0 1 0,1 0 0,0 1 0,0-1 0,15-9 0,-18 13-247,1 0 0,0 1 0,0-1 0,1 1-1,-1 0 1,0 0 0,1 1 0,-1 0 0,1 0 0,-1 0-1,1 1 1,0-1 0,-1 1 0,1 1 0,0-1-1,-1 1 1,1 0 0,-1 0 0,1 1 0,-1-1-1,0 1 1,0 0 0,6 3 0,-9-3-114,1-1 0,0 1 0,0 0 0,-1-1 0,1 1 0,-1 0 0,1 0 0,-1 1 0,0-1 0,0 0 0,0 1 0,0 0 0,0-1 0,-1 1 0,1 0 0,-1 0 0,0 0 0,1 0 0,-2 0 0,1 0 1,0 0-1,0 0 0,-1 0 0,0 0 0,0 0 0,0 7 0,-1-3 1,0-1 0,-1 1 0,0-1 0,0 0 1,-1 1-1,0-1 0,0 0 0,0-1 0,-1 1 0,0 0 1,-8 9-1,2-4 24,3-4-25,0 0-1,0 1 1,-6 10 0,12-16-38,0-1 1,0 1-1,0-1 1,1 1-1,-1-1 1,0 1-1,1-1 0,-1 1 1,1-1-1,0 1 1,-1 0-1,1-1 1,0 1-1,0-1 1,0 1-1,0 0 1,0-1-1,1 1 1,-1 0-1,0-1 1,1 1-1,-1-1 1,1 1-1,0-1 0,-1 1 1,2 1-1,10 11 5,0 0 0,21 16 0,-18-16 1,22 24 1,20 47-966,-38-55 703,-8-16 67,0-11-77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2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20228,'7'-6'1665,"1"8"-1193,-1-2-208,-1 7 696,-2 11-264,-2 6-328,-1 4-144,0 6-120,-1-1-24,-2 2-32,-3 2-80,1-5-488,-4 0-440,1-6 816,0-7-120,0-19-128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2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19676,'0'14'492,"1"0"-1,0 0 0,1-1 1,0 1-1,1-1 0,1 0 1,6 19-1,-6-24-418,1 1 1,-1-1-1,1 0 0,1 0 1,-1-1-1,1 0 0,1 0 0,-1 0 1,1 0-1,1-1 0,11 8 1,-16-12-11,0 0 1,0-1 0,0 1 0,0-1 0,0 1-1,0-1 1,0 0 0,0 0 0,0-1-1,1 1 1,-1-1 0,0 1 0,0-1 0,1 0-1,-1 0 1,0-1 0,1 1 0,-1-1 0,0 1-1,0-1 1,0 0 0,1 0 0,-1-1 0,0 1-1,0-1 1,-1 1 0,1-1 0,0 0 0,-1 0-1,3-2 1,7-8 287,-1 1 1,0-1-1,-1-1 0,16-26 1,-22 32-272,26-40 522,-2-2 0,36-85 1,-55 97-357,-8 37-238,-1-1 1,0 0-1,0 0 0,0 0 0,0 0 0,0 0 0,0 0 0,0 0 0,-1 0 0,1 0 0,0 0 0,0 0 0,-1 1 0,0-3 1,1 3-12,-1 0 1,1-1-1,-1 1 1,1 0 0,-1 0-1,1-1 1,0 1-1,-1 0 1,1 0 0,-1 0-1,1 0 1,-1 0-1,1 0 1,-1 0 0,1 0-1,-1 0 1,1 0-1,-1 0 1,1 0 0,-1 0-1,1 0 1,-1 1-1,1-1 1,-1 0 0,1 0-1,-1 1 1,1-1-1,-1 0 1,1 0 0,-1 1-1,-3 2-190,1 0 1,-1 0-1,0 0 0,1 0 1,0 0-1,0 1 0,0 0 1,0-1-1,1 1 0,0 0 1,-1 0-1,1 1 0,0-1 1,1 0-1,-1 1 0,1-1 1,0 1-1,0-1 0,1 1 1,-1 4-1,7 9-637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22757,'4'0'1728,"-4"16"-1368,0 3-184,-1 12 649,-1 1-361,-1 7-240,2-1-136,-1 0-224,2-1-144,0-8-289,0-3-247,0-11-600,0-14 1064,-1 2-248,-4-14-168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3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17940,'0'-4'208,"1"0"1,0-1-1,0 1 1,0 0-1,0 0 1,1 0-1,0 0 1,0 0 0,0 0-1,0 1 1,0-1-1,1 1 1,0-1-1,4-3 1,-1 2 63,-1 0 0,1 1 1,0 0-1,0 0 1,1 1-1,-1 0 0,1 0 1,7-2-1,5 0 259,0 0 1,1 2-1,-1 0 0,1 1 1,31 1-1,-27 2-225,0 1 0,0 1 0,30 8 0,-45-9-256,-1 1 0,1 0-1,0 0 1,-1 1 0,0 0-1,1 0 1,-2 1 0,1 0-1,0 0 1,-1 1 0,11 11-1,-17-16-45,0 0 0,0 1 0,1-1-1,-2 1 1,1-1 0,0 1-1,0-1 1,0 1 0,-1 0 0,1-1-1,-1 1 1,1 0 0,-1 0-1,0 0 1,1-1 0,-1 1-1,0 0 1,0 0 0,-1 0 0,1-1-1,0 1 1,0 0 0,-1 0-1,1-1 1,-1 1 0,0 0 0,1-1-1,-1 1 1,0 0 0,0-1-1,0 1 1,0-1 0,0 0 0,-1 1-1,1-1 1,0 0 0,-3 2-1,-5 5 13,0-2 0,-1 1 0,0-1 0,-17 8 0,21-11-7,-130 53 112,117-44-115,19-12-6,-1 1 0,1-1 0,0 0 0,0 1 1,-1-1-1,1 1 0,0-1 0,0 0 0,0 1 0,0-1 0,0 1 0,-1-1 0,1 0 1,0 1-1,0-1 0,0 1 0,0-1 0,0 1 0,0-1 0,1 0 0,-1 1 1,0-1-1,0 1 0,0-1 0,0 0 0,1 1 0,1 2 1,0-1-1,0 0 1,1 0 0,-1 0-1,1 0 1,-1 0-1,1 0 1,4 2 0,7 4 3,2 4 26,0 1-1,27 28 1,6 6-295,-45-44 178,0 0 1,0 0-1,1 0 1,-1-1-1,1 0 1,0 0 0,-1 0-1,1 0 1,0-1-1,0 1 1,0-1-1,0 0 1,0-1-1,0 0 1,0 1-1,0-2 1,1 1-1,-1 0 1,0-1 0,0 0-1,0 0 1,0-1-1,5-1 1,25-12-362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11 14363,'8'-10'1903,"-5"10"-47,-7 20 993,2-7-2210,-35 188 2411,5-3-4002,33-207 178,-2 0 1,1 0 0,-4-16 0,1 7 274,-3-21-421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0:59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79 104 16251,'0'-1'151,"0"0"-1,0-1 1,0 1-1,0-1 1,1 1-1,-1 0 0,0-1 1,1 1-1,-1 0 1,1-1-1,-1 1 1,1 0-1,0 0 0,-1-1 1,1 1-1,0 0 1,0 0-1,0 0 0,0 0 1,0 0-1,0 0 1,0 0-1,0 1 1,1-1-1,1-1 0,36-18 1591,-36 18-1510,21-8 171,1 1 0,0 1 0,1 2 0,-1 0 0,1 1 1,1 2-1,-1 1 0,0 0 0,35 4 0,-54-1-352,0 0 0,0 0-1,0 1 1,0 0 0,0 0 0,11 6 0,-16-8-37,-1 1 0,1 0-1,0 0 1,-1 0 0,1 0 0,-1 0 0,0 0 0,1 1 0,-1-1 0,0 0-1,0 1 1,0-1 0,0 1 0,0-1 0,0 1 0,0 0 0,0-1 0,-1 1 0,1 0-1,0 0 1,-1-1 0,0 1 0,1 0 0,-1 0 0,0 0 0,0-1 0,0 1-1,0 0 1,0 0 0,-2 3 0,1 0 22,-1 0 0,-1 0 0,1 0 0,-1-1-1,0 1 1,0-1 0,0 1 0,0-1 0,-1 0 0,0 0 0,0-1 0,0 1 0,-9 5-1,-3 1 118,0 0 0,-29 12 0,-54 12 372,108-34-520,-1 1-1,1 0 1,-1 0-1,14 5 1,-7-2-31,9 1-84,-1 1 0,23 10-1,-40-14 59,0 1 0,0 0 0,0 0 0,0 0 0,-1 1 0,0 0 0,1 0 0,-1 0 0,-1 0 0,1 1 0,-1 0 0,7 9 0,-10-12 45,1 1 1,-1 0-1,0 1 0,0-1 0,0 0 0,0 0 0,0 0 0,-1 0 1,0 1-1,0-1 0,0 0 0,0 1 0,0-1 0,0 0 1,-1 0-1,0 1 0,1-1 0,-1 0 0,0 0 0,-1 0 1,1 0-1,-1 0 0,1 0 0,-1 0 0,0-1 0,0 1 1,0-1-1,0 1 0,0-1 0,-5 4 0,-4 3 100,1-1 0,-1 0 0,-1 0 0,1-1 0,-1-1 1,-15 6-1,-1-2 165,0 0 1,-1-3 0,0 0-1,0-1 1,0-2 0,-1-2-1,0 0 1,-45-4 0,67 1-230,0 0 0,0-1 1,0 0-1,1 0 1,-1 0-1,1-1 0,0 0 1,-1-1-1,-6-4 0,12 7-91,1 0 0,-1 0 0,1 0-1,0 0 1,-1 0 0,1-1 0,0 1-1,0 0 1,0-1 0,0 1 0,0 0-1,0-1 1,0 0 0,0 1 0,0-1 0,1 1-1,-1-1 1,1 0 0,-1 1 0,1-1-1,0 0 1,-1 0 0,1 1 0,0-1-1,0 0 1,0 0 0,0 1 0,1-1 0,-1 0-1,0 0 1,1 1 0,0-1 0,-1 0-1,1 1 1,0-1 0,-1 1 0,1-1-1,0 1 1,0-1 0,0 1 0,1 0 0,-1-1-1,0 1 1,3-2 0,13-13-460,5 0-190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21581,'2'9'393,"0"0"0,-1 0 0,-1 0 0,1 0 0,-2 0 1,-1 14-1,1-3 163,-46 338-324,44-350-2316,-2-13 965,-4-23 397,4 13 293,-8-15-406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0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15227,'6'-9'480,"1"1"-1,1 0 1,-1 0 0,1 0-1,1 1 1,0 0 0,0 1-1,0 0 1,0 0-1,1 1 1,15-5 0,-19 7-247,0 1 0,0 0 1,0 1-1,1 0 1,-1 0-1,1 0 0,-1 0 1,1 1-1,-1 1 1,1-1-1,-1 1 1,1 0-1,-1 0 0,0 1 1,0-1-1,1 2 1,-1-1-1,0 1 0,-1-1 1,10 7-1,-12-7-173,0 0-1,0 0 1,-1 1 0,1-1-1,-1 1 1,1-1-1,-1 1 1,0 0 0,0 0-1,0 0 1,-1 0 0,1 0-1,-1 0 1,1 1-1,-1-1 1,0 0 0,1 7-1,-2-5-18,0 0 0,0 1 0,0-1 0,-1 0 0,0 0 0,0 0-1,0 0 1,-1 0 0,1 0 0,-5 9 0,-3 1 8,0-1 0,0 1 0,-2-2 0,1 1 0,-2-2 0,-15 15 0,24-25-45,-2 3 4,1-1 0,-1 1 0,0-1 1,1 1-1,0 0 0,-4 7 0,7-9-8,0 0 1,0 0 0,1-1-1,-1 1 1,0 0 0,1 0-1,0 0 1,0 0 0,0 0-1,0 0 1,0 0 0,1 0-1,-1 0 1,1 0 0,0-1-1,1 5 1,0-1-19,0-1 1,0 1 0,1 0-1,-1-1 1,1 1-1,1-1 1,-1 0-1,1 0 1,0 0-1,0-1 1,0 1 0,1-1-1,-1 0 1,1 0-1,0-1 1,0 1-1,1-1 1,-1 0-1,12 4 1,-6-4-83,0 0-1,1 0 1,0-1 0,0-1-1,0 0 1,-1 0 0,1-2-1,0 1 1,18-4 0,20-5-140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33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0 11947,'4'22'362,"0"0"0,-1 29 0,3 22-69,7 4 22,-5 0 1,0 97-1,-58 300 218,11-175-425,-6 283-75,12-141-30,-41 351 86,7-77 123,47-231 13,20-465-182,2 1 1,0-1-1,1 0 0,1 1 0,1-1 0,10 26 0,-12-39-30,-1 0-1,2 0 1,-1 0-1,1 0 1,0-1-1,0 1 1,0-1-1,1 0 0,0 0 1,0-1-1,0 1 1,0-1-1,1 0 1,0-1-1,-1 1 1,1-1-1,1 0 1,-1-1-1,0 0 1,1 0-1,12 3 0,125 10 3,-22-3 8,-87-7-1,294 36 188,6-29-45,131-44-134,-17 0-78,-27 29 27,35-1-11,-333-3 23,205-38 1,-190 15 4,239-41-17,-322 65 17,0 2-1,-1 3 1,1 2-1,105 16 0,-71 2-9,54 9 17,-126-26 35,-1 0 1,1-2 0,0 0-1,0-1 1,0-1 0,17-4 0,-30 4-35,-1 1 0,1-1 0,-1 0 1,0-1-1,0 1 0,0-1 0,0 0 1,0 0-1,-1 0 0,1 0 0,-1-1 1,0 1-1,0-1 0,5-7 1,2-6-27,0-1 1,9-20 0,-16 30 11,14-32-21,-3 0 1,-1 0-1,8-45 1,13-129 5,-29 180 25,164-986 15,-57 457-21,21-105 4,-101 522 12,29-144 6,-21-2 1,-37 249 2,-1-1 0,-3 1 0,-1-1 0,-3 1 0,-1 0 1,-2 0-1,-22-67 0,10 61 59,18 45-64,0 1-1,0-1 1,-1 0-1,1 1 1,-1-1-1,0 1 1,1 0-1,-2 0 1,1 0-1,-4-2 1,3 3-17,-1 1 0,1 0 0,-1 1 0,0-1 1,1 1-1,-1 0 0,0 0 0,0 0 1,1 1-1,-1 0 0,-6 1 0,-17 2-187,-1-5 47,-1-2 0,2 0-1,-49-13 1,38 7 93,-111-19-53,0 7 0,-278-3 0,70 25-4,-616-7-246,89-31 560,5-48 82,674 55-132,-127-16 257,0 28-181,269 19-250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2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17020,'-12'2'1612,"6"-1"-976,0 0 0,-1 1 0,1-1 0,0 1 1,-10 5-1,16-7-588,0 0 0,0 0 0,-1 0 0,1 0 1,0 1-1,0-1 0,-1 0 0,1 0 0,0 0 0,0 0 1,0 0-1,0 1 0,-1-1 0,1 0 0,0 0 1,0 0-1,0 1 0,0-1 0,0 0 0,-1 0 0,1 0 1,0 1-1,0-1 0,0 0 0,0 0 0,0 1 0,0-1 1,0 0-1,0 0 0,0 1 0,0-1 0,0 0 0,0 0 1,0 1-1,0-1 0,0 0 0,0 0 0,0 0 0,0 1 1,0-1-1,1 1 0,11 4 872,16-2-253,45-2 374,47 4-2816,-118-5 1607,-1 0 138,-1 0 0,1 1-1,0-1 1,-1 0 0,1 0-1,-1 0 1,1 0 0,-1 0-1,1 0 1,-1 0 0,1 0-1,0 0 1,-1 0 0,1 0 0,-1-1-1,1 1 1,-1 0 0,1 0-1,-1 0 1,1-1 0,-1 1-1,1-1 1,3-9-545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2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19292,'8'-1'354,"-1"-1"0,0 2-1,1-1 1,-1 1 0,0 0-1,1 0 1,12 3 0,51 14 176,-62-15-422,-1 0-78,0 0 0,0 1 1,0 0-1,0 0 0,-1 1 1,1 0-1,12 9 1,-17-11-10,-1 1 1,0-1 0,0 0-1,-1 1 1,1-1 0,0 1-1,-1-1 1,0 1 0,1 0-1,-1 0 1,0-1 0,0 1 0,-1 0-1,1 0 1,-1 0 0,1 0-1,-1 0 1,0 0 0,0 0-1,0 0 1,0 0 0,-1 0-1,1 0 1,-1 0 0,-2 5-1,-3 11 160,-1 0 0,0 0 0,-17 26 1,-36 53 424,39-67-430,-2 6-432,-55 66 0,78-103 255,-1 1-7,0 0 0,1 0 0,-1 0 1,0-1-1,1 1 0,-1 0 0,0-1 0,0 1 0,1 0 1,-1-1-1,0 1 0,0-1 0,0 1 0,0-1 0,-2 1 1,2-2-7,1 1 1,-1-1 0,0 0-1,0 1 1,1-1 0,-1 0-1,0 0 1,1 0 0,-1 0-1,1 1 1,-1-1 0,1 0-1,-1 0 1,1 0 0,0-1-1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0 685 14155,'2'-4'328,"0"-1"1,0 0-1,0 1 1,1-1-1,0 1 1,0 0-1,5-7 1,4-4 74,205-280 3159,-52 75-2260,-108 126-123,-56 92-1172,0 1 0,0-1-1,0 1 1,0-1 0,0 1 0,1 0-1,-1 0 1,0 0 0,1-1 0,-1 1-1,1 1 1,-1-1 0,3-1 0,-3 2-6,-1 0 1,0-1 0,0 1 0,1 0-1,-1 0 1,0 0 0,1 0 0,-1 0-1,0 0 1,0 0 0,1 1-1,-1-1 1,0 0 0,1 0 0,-1 0-1,0 0 1,0 0 0,1 0-1,-1 0 1,0 1 0,0-1 0,1 0-1,-1 0 1,0 0 0,0 1-1,0-1 1,1 0 0,-1 1 0,2 14 40,-6 29 25,-3 0 1,-15 53-1,3-12-19,14-60-39,-21 121 42,23-121-38,1 0 1,2 0-1,3 45 1,-2-67-11,-1-1 0,0 0 1,1 0-1,0 0 0,-1 0 0,1 0 1,0 0-1,0 0 0,0 0 0,0 0 1,0 0-1,1-1 0,-1 1 0,3 2 1,-3-3-3,-1-1 0,1 0 1,-1 0-1,0 1 1,1-1-1,-1 0 0,1 0 1,-1 0-1,1 1 1,-1-1-1,0 0 1,1 0-1,-1 0 0,1 0 1,-1 0-1,1 0 1,-1 0-1,1 0 0,-1 0 1,1 0-1,-1-1 1,1 1-1,-1 0 1,0 0-1,2-1 0,-1 1-7,0-1 0,0 0 0,0 0 0,0 0 0,-1 0 0,1-1 0,0 1 0,0 0 0,-1 0 0,1 0 0,-1-1 0,1 1 0,0-2 0,0-1-8,0 0-1,0-1 1,0 1 0,-1 0-1,1-1 1,-1 1 0,0-1 0,-1 1-1,1 0 1,-1-1 0,0 1-1,0 0 1,0 0 0,0-1-1,-1 1 1,0 0 0,0 0-1,-2-4 1,-12-15-90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4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16027,'2'5'1785,"-1"-2"-1249,8-3-208,4 0 1320,6 0-952,3 0-191,7-2-313,1-2-216,6-4-641,-2-2 665,1-6-112,-2-3-96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4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17988,'0'7'1552,"3"-1"-1056,6-2-192,8-1 601,3-2-193,10-1-256,0 0-128,4 0-312,-2-2-128,-4-1-416,-3 1-328,-11 1 1448,-4 1-752,-10 1-88,-5 4-128</inkml:trace>
  <inkml:trace contextRef="#ctx0" brushRef="#br0" timeOffset="1">0 294 15683,'15'4'1817,"4"-7"-1233,4-8-256,4-1 832,2-3-784,1 1-304,-3 4-608,-5-1 560,-8 3-280,-1 2-136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5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5 362 16652,'0'0'49,"0"0"1,0 0 0,0 0 0,-1 1 0,1-1-1,0 0 1,0 0 0,0 0 0,0 0-1,0 0 1,0 0 0,0 0 0,0 0 0,0 0-1,0 0 1,-1 0 0,1 0 0,0 0 0,0 0-1,0 0 1,0 0 0,0 0 0,0 0 0,0 0-1,0 0 1,0 0 0,-1 0 0,1 0 0,0 0-1,0 0 1,0 0 0,0 0 0,0 0-1,0 0 1,0 0 0,0 0 0,0 0 0,-1 0-1,1 0 1,0 0 0,0 0 0,0-1 0,0 1-1,0 0 1,0 0 0,0 0 0,0 0 0,0 0-1,0 0 1,0 0 0,0 0 0,0 0 0,0 0-1,0-1 1,0 1 0,0 0 0,0 0-1,0 0 1,0 0 0,0 0 0,0 0 0,0 0-1,0-1 1,6-7 1181,14-10-189,72-62 264,129-145-1,-221 224-1300,2-1-1,1-1 14,0-1 1,0 1-1,1 0 1,-1 0-1,1 0 1,3-2-1,-6 5-15,-1-1-1,0 1 0,0 0 1,1 0-1,-1 0 0,0 0 1,0 0-1,1 0 0,-1 0 0,0 0 1,1 0-1,-1 0 0,0 0 1,0 0-1,1 0 0,-1 0 0,0 0 1,0 0-1,1 0 0,-1 0 1,0 1-1,0-1 0,1 0 1,-1 0-1,0 0 0,0 0 0,0 0 1,1 1-1,-1-1 0,0 0 1,0 0-1,0 0 0,0 1 0,1-1 1,-1 1-1,3 19 67,-11 72 103,4-52-1116,0 41 1,4-76 843,0 0 1,1-1-1,0 1 0,0 0 1,0-1-1,0 1 0,4 6 0,3-2-394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7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 18444,'3'-9'1624,"0"7"-1152,-2 8-216,1 12 641,-2 2-217,0 11-224,-2 2-224,1 8-536,-2 0-208,0-1-488,-2-3 1888,-2-12-1024,3-6-64,-2-16-144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17756,'4'-8'274,"0"0"1,0 1 0,1 0 0,0-1-1,0 1 1,1 1 0,0-1-1,0 1 1,0 0 0,1 1-1,0-1 1,0 1 0,0 1-1,9-5 1,-11 6-158,1 0 0,0 1 0,0-1 0,0 1 0,0 1 0,1-1 0,-1 1-1,0 0 1,1 1 0,-1-1 0,0 1 0,1 0 0,-1 1 0,0 0 0,1 0 0,-1 0 0,0 0 0,0 1 0,11 5-1,-15-6-96,1 0-1,-1 0 0,0 0 1,1 1-1,-1-1 0,0 1 1,0 0-1,0-1 0,0 1 1,0 0-1,0 0 0,-1 0 1,1 1-1,-1-1 0,1 0 1,-1 1-1,0-1 0,0 0 1,0 1-1,0-1 0,0 1 1,-1 0-1,1-1 0,-1 1 0,0 0 1,1-1-1,-1 1 0,-1 0 1,1-1-1,0 1 0,-1 0 1,1-1-1,-2 6 0,-1-2 48,0 1-1,0 0 0,-1-1 1,0 0-1,0 0 0,0 0 0,-1 0 1,0-1-1,0 1 0,0-1 1,-9 6-1,-57 32 786,71-42-853,0-1 0,-1 0 0,1 0 0,0 0 0,0 0-1,0 0 1,0 0 0,-1 1 0,1-1 0,0 0 0,0 0 0,0 0 0,0 0 0,0 1 0,0-1 0,-1 0-1,1 0 1,0 0 0,0 1 0,0-1 0,0 0 0,0 0 0,0 0 0,0 1 0,0-1 0,0 0 0,0 0-1,0 0 1,0 1 0,0-1 0,0 0 0,0 0 0,0 0 0,0 1 0,0-1 0,1 0 0,-1 0 0,0 0-1,0 1 1,0-1 0,0 0 0,0 0 0,0 0 0,1 0 0,-1 1 0,0-1 0,0 0 0,0 0 0,0 0-1,1 0 1,-1 0 0,0 0 0,0 0 0,0 1 0,1-1 0,-1 0 0,0 0 0,0 0 0,0 0-1,1 0 1,15 4-138,-14-3 109,9 1-37,-1 1-1,0 1 1,0 0-1,0 0 1,0 1 0,-1 0-1,1 1 1,10 8 0,-17-11 67,1 0 0,-1 0 1,0 0-1,0 1 1,-1-1-1,1 1 1,-1 0-1,1-1 0,-1 1 1,0 0-1,-1 0 1,1 0-1,-1 1 1,0-1-1,0 0 0,0 1 1,0-1-1,-1 0 1,0 1-1,1-1 1,-2 1-1,1-1 0,-2 6 1,1-5 47,-1 0 0,0 0 0,0 0 0,0-1 0,-1 1 0,0-1 0,0 0 0,0 1 0,0-2 0,-1 1 0,0 0 0,1 0 0,-1-1 0,0 0 0,-1 0 0,1 0 0,-9 4 0,-7 2 294,1 0 0,-39 12 0,40-15-145,1-1 1,-1-1-1,0 0 1,-37 2 0,55-6-244,0-1 0,-1 1 0,1 0 0,0-1 0,0 1 1,-1-1-1,1 1 0,0-1 0,0 1 0,0-1 0,0 1 1,0-1-1,0 1 0,0-1 0,0 1 0,0-1 0,0 1 0,0-1 1,0 1-1,0-1 0,0 1 0,0 0 0,0-1 0,1 1 0,-1-1 1,0 1-1,0-1 0,1 1 0,-1-1 0,8-21-356,-6 19 347,8-21-258,4-2-100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48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98 16275,'-1'1'162,"0"1"-1,0-1 1,0 1-1,0-1 1,0 1-1,1 0 1,-1 0-1,0-1 1,1 1-1,-1 0 1,1 0-1,0 0 1,0-1-1,0 1 1,0 4-1,-2 8 343,1-7-255,-29 146 3113,-17 78-3682,47-228 173,-1-1 1,1 0-1,-1 1 0,1-1 0,-1 0 0,0 0 0,0 0 1,0 1-1,0-1 0,-3 3 0,4-5 103,0 0 0,-1 1 0,1-1 0,0 0 1,0 0-1,-1 0 0,1 0 0,0 0 0,0 0 0,-1 0 0,1 0 0,0 0 0,0 0 0,-1 0 1,1 0-1,0 0 0,0 0 0,-1 0 0,1 0 0,0 0 0,0 0 0,-1 0 0,1 0 0,0 0 0,0 0 1,0 0-1,-1-1 0,1 1 0,0 0 0,0 0 0,-1 0 0,1-1 0,-10-14-951,1-4 511,1 0 1,0-1-1,2 0 0,0 0 1,1-1-1,-3-39 1,7 48 685,1 0 0,0 0 1,1-1-1,0 1 0,1 0 1,1 0-1,0 0 0,1 1 1,0-1-1,0 1 1,1-1-1,1 1 0,8-12 1,0 2 404,2 1 1,0 1 0,2 1 0,19-18 0,-27 27-336,1 0-1,0 1 0,1 1 1,0-1-1,0 2 1,0 0-1,1 0 1,25-7-1,-35 12-230,0 0 0,0 1 1,0-1-1,0 1 0,0 0 0,0-1 0,0 1 0,1 1 1,-1-1-1,0 0 0,0 1 0,0-1 0,0 1 1,0 0-1,0 0 0,0 1 0,-1-1 0,1 0 0,0 1 1,0 0-1,-1-1 0,1 1 0,-1 0 0,0 0 1,0 1-1,4 4 0,-3-3-5,-1 1 0,0-1-1,0 1 1,0 0 0,0 0 0,-1 0 0,0 0 0,0 0 0,0 0 0,-1 0-1,0 0 1,0 1 0,0-1 0,-1 0 0,-1 8 0,0-2 51,-1 1 0,-1-1 1,0 0-1,0-1 0,-11 19 1,-36 46 453,23-35-249,27-39-283,0 0 0,0 1 0,0-1 0,0 0-1,0 1 1,0-1 0,1 0 0,-1 1 0,0-1-1,1 1 1,-1-1 0,1 1 0,0-1 0,-1 1 0,1-1-1,0 1 1,0-1 0,0 1 0,0-1 0,0 1-1,1-1 1,-1 1 0,0-1 0,1 1 0,-1-1 0,1 3-1,2-2-4,-1 1-1,1-1 1,0 1 0,-1-1-1,1 0 1,0 0-1,0 0 1,0-1 0,1 1-1,3 1 1,-3-1 100,1 0-353,0 1 0,-1-1-1,1 0 1,0 0-1,0-1 1,0 1-1,1-1 1,-1 0 0,0 0-1,0-1 1,1 0-1,-1 0 1,6-1-1,0-2-355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5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19764,'77'-11'3877,"-1"-1"-3492,-56 8-368,-8 1-67,-1 0 1,1 1-1,0 0 1,0 1-1,-1 1 1,1 0-1,14 1 0,-24 0 10,-1-1-1,0 1 0,0-1 0,0 1 0,0-1 1,0 1-1,0 0 0,0-1 0,0 1 0,0 0 0,0 0 1,-1-1-1,1 1 0,0 0 0,0 0 0,-1 0 1,1 0-1,-1 0 0,1 0 0,-1 1 0,1-1 1,-1 0-1,0 0 0,1 0 0,-1 0 0,0 0 1,0 1-1,0-1 0,0 0 0,0 0 0,0 0 0,0 1 1,0-1-1,0 0 0,-1 0 0,1 0 0,0 0 1,-1 0-1,1 1 0,-1-1 0,1 0 0,-1 0 1,0 0-1,0 1 0,-9 8-452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5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14699,'0'6'1640,"3"-2"-895,6-2-225,1-2 1072,5 1-400,4-1-303,1 0-137,3 0-304,2 0-352,0-3 1344,-2-1-1216,1-5-16,-1 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5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31 15435,'27'-30'7555,"-37"53"-7133,0-1 0,-1 0 0,-1 0 0,-24 30 0,27-39-282,-3 6-42,-12 15 116,1 0 0,2 2 0,-21 50 0,40-80-182,0 0 1,0 0 0,1 1 0,-1-1 0,1 1-1,0 6 1,1-11-25,0-1 0,0 1 0,0-1 1,0 1-1,1 0 0,-1-1 0,0 1 0,1-1 0,-1 1 0,1-1 0,-1 1 0,1-1 0,0 1 0,0-1 0,0 0 1,-1 1-1,1-1 0,0 0 0,1 0 0,-1 0 0,0 0 0,0 0 0,0 0 0,1 0 0,-1 0 0,0 0 0,1 0 1,-1-1-1,3 2 0,2-1 7,0 0 0,0 0-1,0-1 1,0 0 0,0 0 0,0 0 0,0 0 0,0-1 0,8-2 0,55-19 49,-59 18-60,21-6-539,-1-2-1,0-1 1,-1-1 0,37-25 0,-51 25 77,-7 1-134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59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16964,'-6'16'1928,"1"5"-1240,-6 15-224,-3 7 953,1 9-537,2 7-128,0 3-312,2 0-344,2-10-2640,-1-4 2391,2-26-335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3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74 16203,'23'-13'1221,"-1"1"-1,1 0 1,1 2-1,0 1 1,37-9-1,-48 19-413,-16 7-325,-18 10-101,-54 28-102,26-18-227,1 3 0,2 2 0,-44 40 0,86-69-52,0-1 0,1 1 0,0 0 0,-1 1 0,2-1 0,-1 0 0,0 1 0,1 0 0,-3 6 0,5-9-1,-1-1 0,1 1 0,0 0 0,-1-1 0,1 1 0,0 0 1,0-1-1,0 1 0,1 0 0,-1-1 0,0 1 0,0-1 0,1 1 1,-1 0-1,1-1 0,0 1 0,-1-1 0,1 1 0,0-1 0,0 1 1,0-1-1,0 0 0,0 0 0,0 1 0,0-1 0,0 0 0,1 0 1,-1 0-1,0 0 0,1 0 0,-1 0 0,1-1 0,1 2 0,23 9 18,1-1-1,0-1 1,43 9-1,-36-10-421,57 21-1,-79-23-123,-10-5 474,0 0-1,0 0 1,0 0 0,0 0-1,0 0 1,0 0 0,0-1-1,1 1 1,-1-1 0,0 1-1,0-1 1,1 0 0,-1 0-1,0 0 1,0 0 0,1 0-1,-1 0 1,4-2 0,10-7-372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4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23 568 14491,'-21'53'3389,"21"-52"-3342,0-1 1,0 0 0,0 0-1,-1 0 1,1 1-1,0-1 1,0 0 0,0 0-1,0 1 1,0-1-1,0 0 1,0 0 0,0 0-1,0 1 1,0-1-1,0 0 1,0 0-1,0 1 1,0-1 0,0 0-1,0 0 1,0 1-1,0-1 1,0 0 0,1 0-1,-1 0 1,0 1-1,0-1 1,0 0 0,0 0-1,0 0 1,0 1-1,1-1 1,-1 0 0,9-3 998,10-12 117,45-53-452,-3-3-1,-4-2 0,-3-3 1,-3-2-1,60-123 1,-102 179-694,1 1 10,-12 40-13,-20 70-139,-33 167 367,51-226-464,1 1 0,2 0 1,1 0-1,1 0 0,2 0 0,8 41 0,-10-70 83,5 37-1522,-10-23 654,4-16 973,0 0-1,-1 0 1,1 1 0,-1-1 0,1 0-1,-1 0 1,1 1 0,0-1-1,-1 0 1,1 0 0,-1 0 0,1 0-1,-1 0 1,1 0 0,-1 0 0,1 0-1,-1 0 1,1 0 0,-1 0 0,1 0-1,0 0 1,-1 0 0,1 0 0,-1 0-1,1-1 1,-1 1 0,1 0-1,-1 0 1,1 0 0,0-1 0,-1 1-1,-14-10-633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4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15011,'6'-7'1513,"6"1"-881,2-2-224,8 3 664,4 0-168,7-1-272,-1-1-240,1 1-808,-1-1-552,-1 0 832,0-1-184,-5 1-136</inkml:trace>
  <inkml:trace contextRef="#ctx0" brushRef="#br0" timeOffset="1">501 0 15595,'9'0'2337,"-4"3"-1313,6-1-408,6 1 2369,4-3-2001,3 1-168,6-1-272,-1 0-160,2 0-288,-5 0-200,-3 0-648,-5 0-344,-10 2 880,-6-2-184,4 7-144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5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15907,'16'8'1673,"5"-5"-937,7-3-296,4-3 776,3-2-272,3-6-719,-3-3-410,2-4 273,-4 1-120,-3-2-232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5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1 322 18860,'2'1'225,"1"-1"0,0 0 0,-1 0 1,1 0-1,-1-1 0,1 1 0,-1-1 0,1 1 0,-1-1 0,1 0 1,-1 0-1,1 0 0,-1 0 0,0 0 0,4-3 0,35-27 1122,-36 26-1047,29-29 195,0-1 0,-3-2 0,35-51 0,-16 20-380,-37 56-110,-12 12-5,-1 0 0,0 0 0,0 0 0,0 0 0,1 0 0,-1 0 0,0 0 0,0 0 1,0 0-1,1 0 0,-1 0 0,0 0 0,0 0 0,1 0 0,-1 0 0,0 0 0,0 0 0,0 1 0,0-1 0,1 0 0,-1 0 1,0 0-1,0 0 0,0 0 0,0 1 0,0-1 0,1 0 0,-1 0 0,0 0 0,0 0 0,0 1 0,0-1 0,0 0 0,0 0 0,0 0 1,0 1-1,0-1 0,0 1 0,1 31 2,-1-29-2,-21 234-1726,21-232 1582,0-4 121,-1 0 0,1 0 0,0 1-1,0-1 1,0 0 0,0 0-1,0 0 1,0 0 0,0 0-1,0 0 1,0 0 0,0 0-1,1 0 1,-1 0 0,0 0 0,1 0-1,-1 0 1,1 0 0,-1 0-1,1-1 1,-1 1 0,1 0-1,0 1 1,9-1-413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16588,'1'6'397,"1"-1"1,-1 1-1,0 0 1,0 0 0,-1 0-1,1 0 1,-1 0 0,-2 11-1,-10 47 1375,11-60-1645,-20 71 1409,-40 94 0,18-57-1205,40-98-502,3-14 159,0 0-1,0 0 1,0 0-1,0 0 0,0 0 1,0 0-1,0 0 1,0-1-1,0 1 1,0 0-1,0 0 0,0 0 1,0 0-1,0 0 1,0 0-1,0 0 1,0 0-1,0 0 0,0 0 1,0 0-1,0 0 1,0 0-1,0 0 1,0 0-1,0-1 0,0 1 1,0 0-1,1 0 1,-1 0-1,0 0 0,0 0 1,0 0-1,0 0 1,0 0-1,0 0 1,0 0-1,0 0 0,0 0 1,0 0-1,0 0 1,0 0-1,0 0 1,1 0-1,-1 0 0,0 0 1,0 0-1,0 0 1,0 0-1,0 0 0,0 0 1,0 0-1,0 0 1,0 0-1,0 1 1,0-1-1,0 0 0,0 0 1,0 0-1,0 0 1,1 0-1,-1 0 1,0 0-1,0 0 0,0 0 1,0 0-1,0 0 1,0 0-1,0 0 0,13-24-1234,-6 0 1236,-1 0 0,6-40 0,-11 55-52,6-45-306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12819,'0'0'126,"1"1"0,-1-1-1,1 1 1,0-1 0,-1 0 0,1 1 0,-1-1 0,1 1 0,-1 0 0,1-1 0,-1 1-1,1-1 1,-1 1 0,0 0 0,1-1 0,-1 1 0,0 0 0,0-1 0,1 1 0,-1 0 0,0-1-1,0 2 1,4 19 755,-4-21-864,5 29 1700,24 143 2831,-21-136-4026,2-1 0,24 59 0,-32-88-450,2 2 52,-1 0-1,2 0 1,-1 0 0,8 10-1,-11-17-98,-1 0 0,1 0 0,0 0 0,0 0 0,0 0 0,0 0 0,0 0 0,0-1 0,0 1 0,0 0 0,0 0 0,0-1 0,0 1 0,0-1 0,1 1 0,-1-1 0,0 0 0,0 1 0,1-1 0,-1 0 0,0 0 0,0 0 0,1 0 0,-1 0 0,0 0 0,1 0 0,-1 0 0,0 0 0,0-1 0,1 1 0,-1 0 0,0-1 0,0 1 0,0-1 0,0 0 0,1 1 0,-1-1 0,1-1 0,3-3 49,0 0-1,-1 0 1,0 0-1,0 0 1,-1-1-1,1 0 1,-1 1-1,0-1 1,-1 0-1,1 0 1,2-13-1,1-7 166,4-40-1,-9 58-194,4-28 109,-2 0 0,-1 0 0,-2 0 0,-8-65-1,2 85-440,3 29-899,4 29-409,5-23 1029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61 18364,'2'3'246,"-1"1"-1,1-1 1,-1 1 0,0 0 0,0-1 0,0 1-1,0 0 1,-1 0 0,1 0 0,-1-1 0,0 1-1,-1 5 1,-8 51 1098,6-42-725,-14 73 603,-21 130-1109,38-221-123,0 1-1,1-1 0,-1 0 0,0 0 0,0 0 1,0 0-1,0 0 0,0 0 0,0 0 1,0 0-1,0 1 0,0-1 0,0 0 1,0 0-1,0 0 0,0 0 0,0 0 0,0 0 1,0 0-1,0 0 0,0 1 0,0-1 1,0 0-1,0 0 0,0 0 0,-1 0 0,1 0 1,0 0-1,0 0 0,0 0 0,0 0 1,0 1-1,0-1 0,0 0 0,0 0 1,0 0-1,0 0 0,0 0 0,-1 0 0,1 0 1,0 0-1,0 0 0,0 0 0,0 0 1,0 0-1,0 0 0,0 0 0,0 0 1,-1 0-1,1 0 0,0 0 0,0 0 0,0 0 1,0 0-1,0 0 0,0 0 0,0 0 1,-1 0-1,-2-5-275,-1-10-125,0-1 0,1 1 0,1-1 0,0-28 0,0 17 24,-1-1 172,2 1 0,1 0 0,1 0 0,8-46-1,-7 64 297,0 0-1,1 0 0,0 1 0,0-1 0,1 0 1,0 1-1,0 0 0,1 0 0,0 1 0,1-1 1,0 1-1,0 0 0,0 0 0,1 1 0,0 0 1,0 0-1,13-7 0,-7 6 102,-1 1 0,1 0 0,0 1 0,1 0 0,-1 2 0,1-1 0,-1 1 0,1 1 0,0 1 0,0 0 0,0 1 0,0 0 1,23 4-1,-35-4-148,1 0 0,-1 1 0,1 0 0,-1-1 0,0 1 0,0 0 0,1 0 1,-1 0-1,0 0 0,0 1 0,0-1 0,0 1 0,0-1 0,0 1 0,-1 0 1,1-1-1,-1 1 0,1 0 0,2 4 0,-4-4-8,1 0 0,-1 0 0,1 0 0,-1 0 0,0 0 1,1 0-1,-1 0 0,0 0 0,-1 0 0,1 0 0,0 0 0,0 0 0,-1 0 0,1 0 0,-1 0 0,0 0 0,0 0 0,0 0 0,0 0 1,0-1-1,0 1 0,0 0 0,-2 2 0,-13 14 157,-2-1-1,1 0 1,-2-2 0,0 0-1,-22 13 1,14-9 18,-9 4 52,24-16-162,1 0 1,0 1 0,0 0 0,0 1 0,1 0-1,-15 18 1,24-27-85,1 1 0,-1-1 0,1 1 0,0 0 0,-1 0 0,1-1 0,0 1 0,-1 0-1,1-1 1,0 1 0,0 0 0,0 0 0,0 0 0,-1-1 0,1 1 0,0 0 0,0 0 0,1 0 0,-1-1-1,0 1 1,0 0 0,0 0 0,0-1 0,1 3 0,0-2-2,0 0 0,0 0 1,0 0-1,0 1 0,0-1 1,1 0-1,-1 0 0,0-1 0,1 1 1,-1 0-1,0 0 0,2 0 0,6 3-1,0-1-1,1-1 0,12 3 0,-16-4 5,17 3-61,4 1 39,0 1-1,0 1 0,28 12 1,-49-16-164,1 0 0,0 0 0,-1 1 0,1 0 0,-1 0 1,0 1-1,-1-1 0,1 1 0,-1 0 0,0 1 1,0-1-1,-1 1 0,1 0 0,-1 1 0,-1-1 1,5 11-1,-1-1-330,-4-7-82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7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4038 1 9522,'-537'204'1020,"15"35"-636,242-108-144,77-38-94,-367 176 323,435-196-381,2 6-1,-130 103 1,142-85-102,5 6-1,4 4 1,5 6 0,5 4 0,-147 220 0,9 62 142,174-271 32,-62 165 1,90-189-52,5 2 0,-26 147 0,49-188-94,3 0 0,2 0 0,4 0 0,2 1-1,13 86 1,5-49-270,5-1-1,4-1 1,5-2 0,3-1-1,92 172 1,-78-184-16,4-1 1,3-3 0,4-2 0,4-3-1,2-3 1,4-3 0,3-3 0,3-3-1,2-4 1,3-3 0,92 47-1,272 114 8,15-23 463,-335-143-86,714 266 864,-675-269-823,2-7 0,1-7 0,212 18 0,-175-44-167,0-8-1,0-9 1,314-51 0,-249 7 28,-2-13 0,296-110-1,-360 95 66,-4-8-1,323-194 0,-277 122-23,340-288 0,-344 235-114,364-410-1,-434 418 9,174-268 0,-284 375 63,-5-4 1,-4-1-1,-5-3 1,-4-2-1,40-153 0,-72 210 37,-1 0-1,-3-1 1,-2 0-1,-2 0 1,-3-1-1,-1 1 1,-3-1-1,-3 1 1,-1 0-1,-3 1 1,-2-1-1,-22-58 1,16 64 89,-1 0 0,-3 1 1,-1 2-1,-2 0 0,-2 1 1,-2 2-1,-2 1 0,-65-64 1,29 46 130,-1 2 0,-3 4 0,-2 2 0,-93-44 0,9 19 81,-188-62 1,43 38-716,-522-98 0,489 144 133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7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18500,'0'-3'1872,"7"1"-1183,6-1-241,16 0 944,8 1-352,9-3-344,3 2-208,3 0-272,1 2-136,-7 1-376,-6 0-264,-15 4-648,-9 2 376,-16 3 488,-3 1-248,-18 2-177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8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17492,'4'7'1976,"8"-2"-1272,10-4-288,4 2 961,10-3-521,1 0-128,7-1-584,-1-2-408,-2 0 1432,-4-2-1128,-4 1 8,-1 1-8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0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1 405 19140,'21'-16'1326,"-1"-2"0,32-37 0,-14 15-370,208-231 998,-242 267-1730,-9 16-111,-22 35-55,12-21-14,-9 17-37,1 2-1,3 0 1,1 1 0,-14 56-1,31-97-144,1 0 0,0 0 0,1 1 0,-1-1 0,1 7 0,0-12 96,0 1 0,0-1 0,0 1 0,0-1 1,0 1-1,0-1 0,0 1 0,1-1 0,-1 0 0,0 1 0,0-1 1,0 1-1,1-1 0,-1 0 0,0 1 0,1-1 0,-1 1 0,0-1 1,1 0-1,-1 1 0,0-1 0,1 0 0,-1 0 0,0 1 1,2-1-1,-1 0-1,0 0 0,0 0 0,1 0 0,-1 0 0,0 0 0,0 0 0,0-1 0,0 1 0,0-1 0,1 1 0,-1 0 0,0-1 0,0 0 0,0 1 0,1-2 0,19-12-448</inkml:trace>
  <inkml:trace contextRef="#ctx0" brushRef="#br0" timeOffset="1">640 76 17388,'-12'10'456,"1"1"-1,-1 1 1,2 0 0,0 0 0,0 1 0,2 0 0,-11 19-1,14-21-254,0 0-1,0 0 0,1 1 0,0 0 0,1-1 0,0 1 0,1 1 0,1-1 0,-1 23 1,2-31-158,0-1 0,1 1 0,-1 0 0,1 0 0,0 0 0,-1-1 0,2 1 0,-1 0 0,0-1 1,1 1-1,0-1 0,-1 1 0,1-1 0,1 0 0,-1 0 0,0 0 0,1 0 0,0 0 0,-1 0 1,1-1-1,0 0 0,0 1 0,1-1 0,-1 0 0,0 0 0,1-1 0,-1 1 0,1-1 0,0 0 0,-1 0 1,1 0-1,0 0 0,0 0 0,6-1 0,1 1 66,0-2 1,1 1-1,-1-2 0,0 1 1,0-2-1,-1 1 0,1-2 1,0 1-1,-1-1 0,19-11 1,-18 9-6,0-1 0,-1-1 1,0 0-1,-1 0 0,1-1 0,-2 0 1,1 0-1,-1-1 0,-1-1 0,0 1 1,0-1-1,-1 0 0,8-20 1,-12 24-79,1 0 1,-1 0 0,0-1 0,-1 1 0,0-1 0,0 1 0,-1-1 0,0 1 0,0-1 0,-1 1 0,0-1 0,0 1-1,-1-1 1,0 1 0,0 0 0,0-1 0,-1 1 0,0 1 0,-1-1 0,0 0 0,0 1 0,0 0 0,-10-11 0,9 12-91,0 0-1,0 1 1,0-1 0,-1 2 0,1-1 0,-1 0 0,0 1 0,0 0 0,0 1 0,-1-1 0,-7-1-1,11 3 18,-1 0-1,1 1 0,-1-1 0,0 1 1,0-1-1,1 1 0,-1 1 0,0-1 0,0 0 1,1 1-1,-1 0 0,0 0 0,1 0 0,-1 0 1,1 0-1,-1 1 0,1 0 0,0-1 1,0 1-1,0 1 0,-5 3 0,-10 17-323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22 17636,'-6'-3'1920,"2"0"881,11 6-1649,6 0-352,3 1-168,5 1-320,2-1-88,6 1-72,4-2-88,2-1-272,3-2-240,-2-1-576,-2-5-280,-5-6 976,-6-1-248,-10 0-233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17724,'10'-3'548,"0"0"1,0 0-1,0 1 0,0 0 1,1 1-1,-1 0 0,16 1 1,-6 0-157,-17 0-336,81 0 730,-77 0-731,0 1-1,0 0 1,0 1-1,0-1 1,0 1-1,0 1 1,0-1-1,0 1 1,6 4-1,-11-6-24,0 1 0,0 0-1,0-1 1,-1 1-1,1 0 1,-1 0-1,1 0 1,-1 0-1,1 0 1,-1 1-1,0-1 1,0 0 0,0 1-1,0-1 1,-1 0-1,1 1 1,-1-1-1,1 1 1,-1-1-1,0 1 1,0-1 0,0 1-1,0-1 1,0 1-1,-1-1 1,1 1-1,-1-1 1,1 1-1,-1-1 1,-2 4 0,-2 7 157,-1 0 0,0 0 1,-17 23-1,22-35-170,-133 191 58,132-189-109,1-1 12,0 1 0,-1 0 0,0-1 0,0 1 0,1-1 0,-2 0 0,1 0 0,0 0 1,0 0-1,-1 0 0,1 0 0,-1-1 0,1 1 0,-1-1 0,-4 3 0,-9-4-244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3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38 18428,'15'-18'1906,"-8"11"1303,-16 23-821,-77 103-212,12-15-2176,48-67-40,9-14-237,1 1 0,1 1 1,1 0-1,-12 32 0,26-57 252,0 0 0,0 0 0,0 0 0,1 0 1,-1 0-1,0 0 0,0 0 0,0 0 0,0 0 0,0 0 0,0 0 0,0 0 0,0 0 1,0 0-1,0 0 0,0 0 0,0 0 0,1 0 0,-1 0 0,0 0 0,0 0 0,0 0 0,0 0 1,0 1-1,0-1 0,0 0 0,0 0 0,0 0 0,0 0 0,0 0 0,0 0 0,0 0 1,0 0-1,0 0 0,0 0 0,0 0 0,0 0 0,0 1 0,0-1 0,0 0 0,0 0 0,0 0 1,0 0-1,0 0 0,0 0 0,0 0 0,0 0 0,0 0 0,0 0 0,0 0 0,0 0 1,0 1-1,0-1 0,0 0 0,0 0 0,0 0 0,0 0 0,0 0 0,0 0 0,0 0 1,-1 0-1,1 0 0,8-7-1074,10-15-207,193-268-6814,-166 226 7702,-1 1 3490,-47 69-2158,0 0 0,1 0-1,0 0 1,-2 9 0,-13 76 529,14-72-1356,1 1 1,0-1-1,2 0 0,0 1 1,1-1-1,5 25 1,36 101-1597,-42-145 1467,0 0-1,0 1 0,0-1 0,0 0 1,1 0-1,-1 1 0,0-1 0,0 0 1,0 0-1,0 1 0,-1-1 0,1 0 1,0 0-1,0 1 0,0-1 0,0 0 1,0 0-1,0 1 0,0-1 0,0 0 1,0 0-1,-1 1 0,1-1 0,0 0 1,0 0-1,0 0 0,0 1 0,-1-1 1,1 0-1,0 0 0,0 0 0,-1 0 0,1 0 1,0 1-1,0-1 0,0 0 0,-1 0 1,1 0-1,0 0 0,-1 0 0,1 0 1,0 0-1,0 0 0,-1 0 0,1 0 1,0 0-1,0 0 0,-1 0 0,1 0 1,0 0-1,0 0 0,-1 0 0,1-1 1,-14-3-1348,-6-6 258,0-1-1,1-1 0,-20-15 0,14 6 2154,-35-35-1,59 55-903,0 0 0,0 0 0,0 1 0,1-1 0,-1 0 0,0 0 0,1 0 0,-1 0 0,1 1 0,-1-1 0,1 0 0,-1 0 0,1 0-1,0 0 1,-1 0 0,1-1 0,0 1 0,0 0 0,0 0 0,0-2 0,0 3-1,0-1 0,1 0 0,-1 0 1,1 1-1,-1-1 0,1 0 0,-1 1 0,1-1 0,0 1 1,-1-1-1,1 1 0,0-1 0,-1 1 0,1-1 0,0 1 1,0-1-1,-1 1 0,1 0 0,0 0 0,1-1 1,6-1 427,0 1 0,1 0 1,-1 0-1,10 1 1,-14 0-570,207-11 602,-168 8-729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3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 16171,'-2'6'2009,"7"1"-1049,3-4-376,10-3 1689,5 0-1033,9-3-464,3-1-120,3-1-488,0 1-200,-3 0-576,-4 2-248,-10 2 1776,-8 0-1072,-13 2-64,-12 2-120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4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0 631 18100,'3'11'1808,"7"-9"-1000,6 0-295,8-4 815,5-3-168,7-6-352,2 1-176,0-3-424,-1 0-264,-7 0-936,-3-2 1888,-8 4-984,-9 0-64,-10 3-72</inkml:trace>
  <inkml:trace contextRef="#ctx0" brushRef="#br0" timeOffset="1">2 269 19228,'0'1'74,"0"-1"1,0 0-1,1 1 0,-1-1 1,0 0-1,1 0 0,-1 1 0,0-1 1,1 0-1,-1 0 0,0 0 1,1 1-1,-1-1 0,0 0 1,1 0-1,-1 0 0,1 0 0,-1 0 1,0 0-1,1 0 0,-1 0 1,1 0-1,-1 0 0,0 0 1,1 0-1,-1 0 0,1 0 0,-1 0 1,0 0-1,1 0 0,-1 0 1,0-1-1,1 1 0,16-7 423,11-11 185,-1-1 0,-1-1-1,-1-1 1,0-2 0,-2 0-1,40-51 1,-16 9-178,-47 65-502,0-1-1,0 1 1,1 0-1,-1 0 1,0 0-1,0 0 1,0 0-1,0 0 1,0 0-1,1 0 1,-1 0-1,0 0 1,0 0-1,0 0 1,0 0-1,1-1 1,-1 1-1,0 0 1,0 0-1,0 0 1,0 1-1,1-1 1,-1 0-1,0 0 1,0 0-1,0 0 1,0 0-1,1 0 0,-1 0 1,0 0-1,0 0 1,0 0-1,0 0 1,0 0-1,1 1 1,-1-1-1,0 0 1,0 0-1,0 0 1,0 0-1,0 0 1,0 0-1,0 1 1,0-1-1,0 0 1,1 0-1,-1 0 1,0 0-1,0 1 1,0-1-1,0 0 1,0 0-1,0 0 1,0 0-1,0 1 1,0-1-1,0 0 1,0 0-1,0 0 1,0 0-1,0 1 1,0-1-1,-1 0 1,1 0-1,0 0 1,0 1-1,0 17-7,-2 0 0,-4 25-1,1-2-184,0 1-628,1 72 0,7-93 485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6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11 18172,'3'-10'1744,"-3"12"-1168,-5 13-240,1 8 777,1 5-225,0 6-344,2 5-192,-1 2-256,1 3-16,1-6-32,1-5-48,-1-9-288,2-7-184,-2-15-560,-6 2-153,-1-16 881,-4-7-264,0-4-200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6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17220,'4'-7'303,"0"0"0,1 1 0,-1-1 0,1 1 0,1 0 0,-1 0 0,1 1 0,0 0 0,0 0 0,1 0 0,-1 1 1,1 0-1,0 0 0,0 1 0,1 0 0,-1 0 0,1 0 0,-1 1 0,1 0 0,10 0 0,-8 0-133,1 1 0,-1 0 0,1 1 0,0 0 0,-1 1 0,1 0 1,-1 0-1,1 1 0,-1 1 0,0 0 0,0 0 0,0 1 0,0 0 0,16 10 0,-24-13-156,1 1 0,0 0 1,-1 0-1,1 0 0,-1 0 0,0 0 0,1 1 1,-1-1-1,0 1 0,-1-1 0,1 1 0,0 0 1,-1 0-1,1-1 0,-1 1 0,0 0 1,0 0-1,0 1 0,0 4 0,-1-4-5,0 0-1,-1 0 1,1 0 0,-1-1-1,0 1 1,0 0 0,0 0-1,-1-1 1,1 1 0,-1-1-1,0 1 1,0-1 0,-5 6-1,-3 3 34,-1-1-1,0 0 1,0 0-1,-2-2 1,1 1 0,-26 13-1,13-12 65,-6 4 89,31-11-90,8 0-50,9 0-4,-1-1-40,72 15 6,-79-15-21,0 0 1,-1 0 0,1 0-1,-1 1 1,0 1-1,0-1 1,11 9-1,-18-12 10,1 0-1,-1 1 0,0-1 1,0 0-1,1 1 1,-1-1-1,0 1 1,0-1-1,0 1 0,-1-1 1,1 1-1,0 0 1,-1 0-1,1-1 1,-1 1-1,1 0 0,-1 0 1,0-1-1,1 1 1,-1 0-1,0 0 1,-1 0-1,1 0 0,0-1 1,0 1-1,-1 0 1,1 0-1,-1-1 1,1 1-1,-1 0 0,0-1 1,0 1-1,0 0 1,0-1-1,0 1 0,0-1 1,0 1-1,-2 1 1,-1 1 86,0 0 1,-1 0-1,1 0 0,0-1 1,-1 1-1,0-1 0,0 0 1,0-1-1,0 1 1,-1-1-1,-6 2 0,-21 1 515,29-6-559,0 2 0,-1-1 0,1 0 0,0 1 0,0 0 0,0 0 0,0 0 0,0 1-1,0-1 1,1 1 0,-1 0 0,0 0 0,-3 3 0,-3 2-44,1 0 1,-2 0-1,1-1 0,-1 0 1,1-1-1,-2 0 0,-17 4 1,12-1 6,12-5-45,-1 0 1,0 0-1,0-1 0,0 0 1,-9 2-1,14-4-10,0 0 0,0 0 0,0 0 1,0 0-1,0 0 0,0 0 0,0 0 0,0 0 0,0-1 1,0 1-1,1 0 0,-1-1 0,0 1 0,0-1 1,0 1-1,0 0 0,1-1 0,-1 0 0,0 1 0,0-1 1,1 1-1,-1-1 0,1 0 0,-1 0 0,0 1 0,1-1 1,-1 0-1,1 0 0,0 0 0,-1 0 0,1 1 0,0-1 1,-1 0-1,1 0 0,0 0 0,0 0 0,0 0 0,0 0 1,0 0-1,0 0 0,0 0 0,0 0 0,0 0 0,1 0 1,4-35-514,2 16 163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21157,'0'-26'337,"-1"32"-36,-1 49 193,6 28 662,21 117 0,-12-112-668,7 66-805,-20-154 294,0 1 0,0-1 0,0 0 0,0 0 0,0 0 0,0 0 0,0 0 0,0 0 0,0 0 0,0 0 0,0 0 0,0 0 0,0 1 0,0-1 0,0 0 0,0 0 0,0 0 0,0 0 0,0 0 0,0 0 0,0 0 0,0 0 0,0 0 0,0 1 0,0-1 0,0 0 0,0 0 0,0 0 0,0 0 0,0 0 0,0 0 0,0 0 0,0 0 0,1 0 0,-1 0 0,0 0 0,0 0 1,0 0-1,0 0 0,0 0 0,0 0 0,0 0 0,0 0 0,0 0 0,0 0 0,1 0 0,-1 0 0,0 0 0,0 0 0,0 0 0,0 0 0,0 0 0,0 0 0,0 0 0,0 0 0,0 0 0,1 0 0,-1 0 0,0 0 0,0 0 0,0 0 0,0 0 0,0 0 0,0 0 0,0 0 0,4-6-610,-3-1 445,0 0-1,0 1 1,0-1-1,-1 0 1,-1-11-1,-3-20-602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15907,'-2'1'1697,"0"11"-905,-1 4-240,-3 10 1008,0 5-271,-3 8-385,-3 4-216,4 2-208,-4 2-64,2-5-184,3-4-128,1-9-344,0-2-240,1-10-504,1-5-48,0-12 736,-4-3-257,1-12-175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4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13683,'9'-19'858,"2"0"0,0 1 1,1 0-1,1 1 0,27-28 1,-31 36-466,1 1 1,0 0-1,1 0 1,-1 1-1,1 0 1,1 1-1,-1 1 0,1-1 1,0 2-1,24-7 1,-31 10-277,0 1 1,0-1-1,0 1 1,0-1-1,0 2 0,1-1 1,-1 0-1,0 1 1,0 0-1,0 0 1,5 3-1,-8-4-72,0 1 0,0 0 0,0 0 0,-1 0 0,1 0 0,0 1 0,0-1 0,-1 0 0,1 1 0,-1-1 1,1 1-1,-1-1 0,0 1 0,0 0 0,0 0 0,0-1 0,0 1 0,0 0 0,0 0 0,0 0 0,-1 0 0,1 0 0,-1 0 0,1 0 0,-1 0 0,0 1 0,0-1 0,0 0 0,0 3 1,-2 2 70,1 0 1,-1 1 0,0-1-1,0 0 1,-1 0 0,0 0 0,-1 0-1,1-1 1,-1 1 0,-9 10 0,-7 7 312,-30 28 1,24-26-152,20-20-219,-14 17 84,20-23-141,-1 0 0,1 1 0,0-1-1,-1 1 1,1-1 0,0 1 0,0-1-1,-1 1 1,1 0 0,0-1 0,0 1-1,0-1 1,0 1 0,0-1 0,0 1 0,0-1-1,0 1 1,0 0 0,0-1 0,0 1-1,0-1 1,0 1 0,0-1 0,0 1-1,1-1 1,-1 1 0,0 0 0,0-1-1,1 1 1,-1-1 0,0 0 0,1 1 0,-1-1-1,0 1 1,1-1 0,-1 1 0,1-1-1,-1 0 1,1 1 0,-1-1 0,1 0-1,9 6-48,15 6-257,-1 2 0,0 0-1,-1 2 1,39 35 0,-55-45-216,-6-3 371,1-1 0,0 0 0,0 0 0,0 0 0,1 0 0,-1-1 0,0 1 0,1 0 0,-1-1 0,4 2 0,-1-4-562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47 15659,'-6'-1'1817,"7"-3"-929,8-1-328,7-1 1272,0 2-631,8-3-337,0 2-152,4-1-304,1 4-104,-1-1-152,-2 1-120,-4 2-472,-3-1-344,-7 1 656,-2 0-112,-4 0-104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4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15443,'3'18'1817,"2"-6"-1145,14-9-192,5-3 976,9-5-584,4-2-127,2 0-433,-1-2-392,-1-3-2273,-5 0 2209,-5-1-384,-3 0-224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4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17236,'6'-4'275,"1"0"-1,-1 0 1,1 0 0,0 1 0,0 0 0,0 0 0,0 1 0,0-1 0,1 2 0,-1-1 0,1 1-1,-1 0 1,1 1 0,9 0 0,-11 0-178,0 0 0,0 0-1,0 1 1,0 0 0,0 0-1,0 0 1,0 1 0,0 0 0,-1 0-1,1 1 1,-1-1 0,0 1 0,1 0-1,-1 1 1,-1-1 0,1 1-1,0 0 1,5 6 0,-9-7-73,1-1 0,-1 0 0,0 1-1,0-1 1,0 1 0,0-1 0,-1 1 0,1 0 0,-1-1 0,0 1-1,1-1 1,-1 1 0,0 0 0,-1 0 0,1-1 0,0 1 0,-1-1 0,1 1-1,-1 0 1,0-1 0,0 1 0,0-1 0,0 0 0,0 1 0,-3 3-1,-4 5 59,1-1-1,-2 1 1,-15 15-1,23-25-72,-51 48 201,-15 15-11,59-55-181,0 0-1,1 0 1,0 1-1,1 0 1,-8 15 0,13-23-18,0-1 0,0 1 1,1-1-1,-1 0 1,0 1-1,1 0 0,-1-1 1,1 1-1,0-1 1,-1 1-1,1 0 0,0-1 1,0 1-1,0-1 1,0 1-1,0 0 0,1-1 1,-1 1-1,0-1 1,1 1-1,-1-1 0,1 1 1,0-1-1,-1 1 1,1-1-1,0 1 0,0-1 1,0 0-1,0 1 1,0-1-1,0 0 0,0 0 1,0 0-1,1 0 1,-1 0-1,0 0 0,1 0 1,-1 0-1,1-1 1,-1 1-1,1 0 0,-1-1 1,1 1-1,-1-1 1,3 1-1,5 0-20,0 1 1,1-1-1,-1 0 1,1-1-1,-1 0 0,15-3 1,9-3-813,-1-1 0,0-2-1,45-19 1,-37 12 225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17548,'6'4'484,"1"-1"-1,0 0 1,0 0 0,0 0 0,0-1 0,1 0-1,-1 0 1,13 1 0,7-1-95,29-1-1,-32-1-93,52-3 122,-43 1-287,-1 1-1,59 7 1,-89-6-129,0 0 1,0 0-1,-1 0 1,1 1 0,0-1-1,-1 0 1,1 1-1,0 0 1,-1-1-1,1 1 1,-1 0-1,1 0 1,-1 0-1,1 0 1,-1 0 0,1 0-1,-1 0 1,0 0-1,0 1 1,0-1-1,1 0 1,-1 1-1,-1-1 1,1 1 0,0-1-1,0 1 1,0-1-1,-1 1 1,1 3-1,-1-2 2,0 0 1,0 0-1,-1 0 0,1 0 0,-1 0 0,0 0 0,0 0 0,0-1 0,0 1 1,-1 0-1,1-1 0,-1 1 0,0-1 0,1 1 0,-1-1 0,0 0 0,-3 3 0,-10 10 45,-1-1-1,-1-1 0,-30 19 0,-61 29 533,5-4 412,89-45-715,13-7-264,10-5-341,29-10-797,-19 3 934,8-1-165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7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3 553 14731,'-3'18'2018,"3"-18"-1981,0 0 1,0 1 0,0-1-1,0 0 1,0 0-1,0 0 1,0 0-1,0 1 1,0-1-1,1 0 1,-1 0-1,0 0 1,0 0 0,0 0-1,0 1 1,0-1-1,0 0 1,0 0-1,0 0 1,0 0-1,1 0 1,-1 0-1,0 0 1,0 1-1,0-1 1,0 0 0,0 0-1,0 0 1,1 0-1,-1 0 1,0 0-1,0 0 1,0 0-1,0 0 1,1 0-1,-1 0 1,0 0 0,0 0-1,0 0 1,0 0-1,1 0 1,-1 0-1,24-16 1649,-22 14-1657,33-28 904,-2-2 1,44-53 0,48-81 181,-85 104-645,53-107-1,-84 157-371,-9 12-97,0 0 0,0 0 0,0 0 0,0 0 0,0-1 0,0 1 1,0 0-1,0 0 0,1 0 0,-1 0 0,0 0 0,0 0 0,0 0 0,0 0 0,0 0 0,0 0 0,0 0 1,1 0-1,-1 0 0,0 0 0,0 0 0,0 1 0,0-1 0,0 0 0,0 0 0,0 0 0,0 0 0,1 0 1,-1 0-1,0 0 0,0 0 0,0 0 0,0 0 0,0 0 0,0 0 0,0 0 0,0 1 0,0-1 0,0 0 1,0 0-1,0 0 0,0 0 0,0 0 0,0 0 0,0 0 0,0 1 0,0-1 0,0 0 0,0 0 0,0 0 1,0 0-1,1 25 34,-1-17-34,-12 177-20,-1 21 47,14-196-414,-1 1 0,2 0-1,-1-1 1,1 0 0,4 12 0,-17-31-1695,3 0 1358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7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18796,'3'-3'1744,"6"3"-1167,3-1-225,8 1 768,3 0-280,2 1-272,6-1-216,-3 2-800,1-2 1424,-9 1-920,-1 2 8,-10-3 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8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15667,'-1'2'232,"0"1"-1,0-1 0,0 1 0,1 0 0,-1 0 0,0-1 1,1 1-1,0 0 0,0 0 0,0 0 0,0-1 0,0 1 1,0 0-1,1 0 0,-1-1 0,1 1 0,0 0 0,1 2 1,0-2-105,-1-1 1,1 0 0,0 1 0,0-1-1,0 0 1,0 0 0,0 0 0,1-1-1,-1 1 1,1-1 0,-1 1 0,1-1 0,-1 0-1,1 0 1,0 0 0,0 0 0,4 1-1,12 1-160,0-1-1,0-1 1,1 0-1,-1-2 1,0 0 0,0-1-1,0-1 1,31-9-1,-50 12 9,0 0 0,-1 0 0,1 0 0,0 0 0,0 0 0,-1 0 1,1 0-1,0 0 0,0 0 0,-1-1 0,1 1 0,0 0 0,0 0 0,-1 0 0,1-1 0,0 1 0,0 0 0,0 0 0,-1 0 0,1-1 0,0 1 1,0 0-1,0 0 0,0-1 0,0 1 0,-1 0 0,1-1 0,0 1 0,0 0 0,0 0 0,0-1 0,0 1 0,0 0 0,0-1 0,0 1 0,0 0 1,0-1-1,0 1 0,0 0 0,0 0 0,0-1 0,1 1 0,-1 0 0,0 0 0,0-1 0,0 1 0,0 0 0,0-1 0,1 1 0,-1 0 0,0 0 1,0 0-1,0-1 0,1 1 0,-1 0 0,0 0 0,0 0 0,1 0 0,-1-1 0,0 1 0,0 0 0,1 0 0,-1 0 0,0 0 0,1 0 0,-1 0 1,0 0-1,1 0 0,-13-3-597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14547,'13'8'1608,"3"-2"-839,5-4-289,2-2 784,2-2-176,3-2-248,-4-3-295,-2-4-850,0-2 1890,-7-1-1465,-2 0 64,-6 0-40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16099,'0'-5'242,"1"0"0,0 0 0,0-1-1,1 1 1,-1 0 0,1 0 0,0 1 0,1-1-1,-1 0 1,1 1 0,0-1 0,0 1-1,0 0 1,0 0 0,1 0 0,0 1-1,0-1 1,5-3 0,4-3 150,0 1 0,1 0 1,0 2-1,25-11 0,-20 11-189,-1 0-1,1 2 1,0 0-1,0 2 1,1 0-1,25 0 1,-34 2-170,-1 1 0,1 1 1,-1 0-1,1 1 0,-1 0 0,0 0 1,1 1-1,-1 0 0,-1 1 0,1 0 1,-1 1-1,1 0 0,11 8 0,-18-10-28,1 0-1,-1-1 1,0 1-1,0 0 0,-1 0 1,1 0-1,-1 1 1,1-1-1,-1 1 1,0 0-1,0-1 1,-1 1-1,1 0 1,-1 0-1,1 0 0,-1 0 1,0 7-1,-1-5 12,0 0 1,0 0-1,-1 0 0,0 0 0,0-1 0,0 1 0,-1 0 1,0 0-1,0-1 0,-1 1 0,-2 4 0,-6 8 85,-1-2 0,0 1 0,-1-2 0,-1 1 0,-30 25 0,22-24 27,17-14-88,-1 1 1,1 0 0,0 0-1,1 1 1,-1 0 0,-4 6 0,9-11-40,-1 1 1,1-1-1,0 1 1,0-1 0,0 1-1,-1-1 1,1 1 0,0-1-1,0 1 1,0-1 0,0 1-1,0 0 1,0-1 0,0 1-1,0-1 1,0 1 0,0-1-1,1 1 1,-1-1 0,0 1-1,0-1 1,0 1 0,1-1-1,-1 1 1,0-1 0,1 1-1,-1-1 1,0 1-1,1-1 1,-1 0 0,0 1-1,1-1 1,-1 0 0,1 1-1,-1-1 1,1 0 0,-1 1-1,1-1 1,-1 0 0,1 0-1,-1 0 1,2 1 0,28 8-71,-23-7 47,7 2-44,0 1 1,-1 0-1,0 0 1,0 2-1,-1-1 1,0 2 0,0 0-1,0 0 1,-1 1-1,13 13 1,-19-16 43,0 0 1,0 0-1,0 0 1,-1 1-1,0 0 1,0 0-1,0 0 0,-1 0 1,-1 1-1,1-1 1,-1 1-1,0 0 1,-1-1-1,0 1 0,0 0 1,0 0-1,-1 0 1,-1 0-1,-1 15 1,-1-14 94,0 0 0,0 0 0,0 0 1,-1-1-1,0 0 0,-1 0 0,0 0 1,0 0-1,-1-1 0,0 0 1,0 0-1,0 0 0,-1-1 0,0 0 1,0 0-1,-1-1 0,0 0 0,-13 6 1,15-8-11,-1 0 1,1 0 0,-1-1-1,0 0 1,0 0 0,0-1-1,0 0 1,0 0 0,0-1-1,-14 0 1,16-1-82,-1 0 0,1 0 1,0-1-1,-1 0 0,1 1 0,0-2 1,0 1-1,0-1 0,1 1 0,-1-1 1,1 0-1,-1-1 0,1 1 0,0-1 1,-5-6-1,7 8-120,1 0 0,-1 0 1,0 0-1,1 0 0,0-1 0,-1 1 0,1 0 1,0-1-1,0 1 0,1-1 0,-1 0 0,0 1 1,1-1-1,0 0 0,-1 1 0,1-1 0,0 0 1,0 1-1,1-1 0,-1 0 0,0 1 0,1-1 1,0 1-1,1-5 0,0 3-93,0 0 1,0 1-1,1-1 0,-1 1 0,1-1 1,0 1-1,-1 0 0,2 0 1,-1 0-1,0 0 0,0 1 1,1-1-1,0 1 0,-1 0 1,6-2-1,21-7-928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58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14947,'14'-33'1447,"1"0"-1,2 1 0,33-48 1,-44 70-1127,-3 5-230,1 0 160,0-1 0,-1 1 0,2-1 0,6-6 1,-10 11-219,-1 1 1,1-1-1,0 1 1,-1-1-1,1 1 1,-1 0-1,1-1 1,0 1-1,-1 0 1,1-1-1,0 1 1,-1 0-1,1 0 1,0 0-1,0 0 1,-1 0-1,1 0 1,0 0-1,0 0 1,0 0-1,0 0-11,0 1 1,0-1-1,0 1 0,-1 0 0,1-1 0,0 1 0,0 0 0,-1-1 0,1 1 0,0 0 0,-1 0 1,1 0-1,-1-1 0,1 1 0,-1 0 0,0 0 0,1 0 0,-1 0 0,1 1 0,18 51 148,24 76-1857,-43-127 1370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0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62 13475,'-1'-2'705,"0"0"-1,0 0 1,0-1 0,0 1-1,1 0 1,-1-1 0,1 1-1,0 0 1,0-5 0,7 31 722,-2 82-859,-17 191 1,11-287-638,1-3-93,-1 0 1,0 0 0,0-1 0,0 1 0,-1-1 0,-3 10 0,5-16 127,0 0 0,0 0 0,0 1 0,0-1 0,0 0 0,0 0 0,0 0 0,0 0 0,0 1 0,0-1 0,0 0 0,0 0 1,0 0-1,0 0 0,-1 0 0,1 1 0,0-1 0,0 0 0,0 0 0,0 0 0,0 0 0,0 0 0,0 0 0,-1 1 0,1-1 0,0 0 0,0 0 1,0 0-1,0 0 0,0 0 0,-1 0 0,1 0 0,0 0 0,0 0 0,0 0 0,0 0 0,0 0 0,-1 0 0,1 0 0,0 0 0,0 0 0,0 0 0,0 0 1,-1 0-1,1 0 0,0 0 0,0 0 0,0 0 0,0 0 0,0 0 0,-1 0 0,1 0 0,0 0 0,0-1 0,-5-11-1081,1-19-162,4-205-2936,15 1 5383,-10 219-353,-5 16-792,1 0 0,-1 0-1,0 0 1,0 0 0,0-1 0,1 1 0,-1 0 0,0 0 0,0 0 0,1 0 0,-1 0 0,0 0 0,0 0 0,1 0 0,-1 0 0,0 0 0,0 0 0,0 0 0,1 0 0,-1 0 0,0 0 0,0 0 0,1 1-1,-1-1 1,0 0 0,0 0 0,0 0 0,1 0 0,-1 0 0,0 0 0,0 1 0,0-1 0,0 0 0,1 0 0,-1 0 0,2 3 130,0 0 0,0 0 0,0 0 0,0 0 0,0 0-1,1 5 1,45 138 1228,-36-100-921,3-1 1,24 51-1,-37-91-324,1 1 0,1-1-1,-1 1 1,1-1 0,4 5 0,-7-9-90,0 0 1,0 0-1,0 0 1,0 0 0,0-1-1,0 1 1,0 0-1,0-1 1,0 1 0,0-1-1,0 1 1,0-1-1,0 1 1,1-1 0,-1 0-1,0 0 1,0 1-1,0-1 1,1 0-1,-1 0 1,0 0 0,0 0-1,1-1 1,-1 1-1,0 0 1,0 0 0,0-1-1,1 1 1,-1-1-1,0 1 1,0-1 0,2-1-1,1-1 90,1-1-1,-1-1 1,0 1 0,0 0-1,-1-1 1,1 0-1,-1 0 1,0 0 0,0 0-1,3-9 1,19-61 718,-23 69-777,6-19 162,-1 0 0,-2 0 0,0-1 0,-2 0 1,0 0-1,-3-43 0,0 67-250,0-1 0,-1 0-1,1 0 1,-1 1 0,0-1 0,0 1 0,0-1 0,0 1-1,0-1 1,-1 1 0,1-1 0,-3-2 0,4 5-28,-1-1-1,1 1 1,0 0 0,-1-1 0,1 1 0,-1 0-1,1 0 1,-1-1 0,1 1 0,0 0 0,-1 0-1,1 0 1,-1-1 0,1 1 0,-1 0 0,1 0-1,-1 0 1,1 0 0,-1 0 0,1 0 0,-1 0-1,1 0 1,-1 0 0,1 0 0,-2 1 0,1 0-66,0-1 0,0 1 0,0 0 0,0 0 1,0 0-1,0 0 0,0 0 0,0 0 0,0 0 0,0 0 1,0 0-1,0 1 0,0 1 0,-4 7-373,2 1-152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04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16484,'4'7'1688,"-4"11"-1216,-4 9-240,-4 8 824,4 12-512,-3 7-120,2 3-255,-2 1-73,4-4-128,0-4-105,2-12-255,1-7-168,-3-15-280,-2-10 192,0-12 352,-4-10-216,-1-11-72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0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11939,'0'-11'545,"0"0"0,1 1 1,0-1-1,1 0 0,5-20 1,-4 26-267,-1-1 0,1 1 1,0-1-1,0 1 1,0 0-1,1 0 0,0 0 1,0 1-1,0-1 1,1 1-1,0 0 0,5-3 1,-1 1 2,0 1 0,0 0 1,1 1-1,-1 0 0,1 1 0,0 0 1,1 0-1,-1 1 0,0 0 1,1 1-1,18 0 0,-23 1-198,-1 0 0,1 1-1,-1 0 1,0 0 0,1 0-1,-1 1 1,0-1 0,1 1 0,-1 1-1,8 4 1,-10-5-52,0 0 0,-1 0 1,1 1-1,-1-1 0,0 1 0,1-1 0,-1 1 0,-1 0 1,1 0-1,0 0 0,0 0 0,-1 0 0,0 0 1,0 0-1,0 1 0,0-1 0,0 0 0,0 6 0,-1-3 1,0 0-1,-1 1 0,0-1 1,0 0-1,0 0 0,-1 0 0,1 0 1,-2 0-1,1 0 0,-1 0 1,1-1-1,-8 10 0,-1 2 49,-2 0 0,-19 21 0,25-31-60,-14 18 68,20-24-88,1-1 1,0 1 0,-1-1-1,1 1 1,0-1 0,-1 1 0,1-1-1,0 1 1,0-1 0,-1 1-1,1 0 1,0-1 0,0 1-1,0-1 1,0 1 0,0 0-1,0-1 1,0 1 0,0-1-1,0 1 1,0 0 0,0-1-1,1 1 1,-1-1 0,0 1-1,0 0 1,0-1 0,1 1-1,-1-1 1,0 1 0,1-1-1,-1 1 1,1-1 0,-1 1 0,0-1-1,1 0 1,-1 1 0,1-1-1,-1 1 1,1-1 0,0 1-1,11 5 0,-2 0 1,1 1-1,-1 1 0,0-1 0,-1 2 0,17 17 0,-3 2 3,20 33 0,18 23-206,-59-82 63,0 0 1,0 0 0,-1 0 0,1 0 0,0-1-1,1 1 1,3 2 0,-6-4 99,1 0 0,0 0-1,-1 0 1,1 1 0,-1-1-1,1 0 1,-1 0 0,1 0 0,0 0-1,-1 0 1,1 0 0,-1 0 0,1 0-1,-1-1 1,1 1 0,0 0 0,-1 0-1,1 0 1,-1-1 0,1 1-1,-1 0 1,1-1 0,-1 1 0,1 0-1,-1-1 1,0 1 0,1 0 0,-1-1-1,1 1 1,-1-1 0,0 1 0,1-1-1,-1 1 1,0-1 0,0 1-1,1-1 1,-1 1 0,0-1 0,0 0-1,0 1 1,0-1 0,0 0 0,5-14-534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0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18004,'9'4'1896,"2"4"-1168,4-1-287,5 0 1023,4 2-440,3-2-392,3 2-176,2 0-424,-2-2-312,1-1-376,-5 0-240,-4-2-448,-3-1 984,-9-3-273,1 0-279</inkml:trace>
  <inkml:trace contextRef="#ctx0" brushRef="#br0" timeOffset="1">1 262 16027,'12'9'1897,"4"-3"-1185,13-6-144,3-2 1008,7-2-423,2 0-121,3 2-296,-5 4-112,-5 2-344,-3 3-320,-14 5-40,1 7 80,-8 0-112,-3 0-96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0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17860,'12'-4'1608,"3"1"-1128,-1 2-208,7 1 665,2 1-217,6 2-304,2 3-128,1-3-416,0 0-248,-1-2-592,-2-1-1025,-1-3 1633,-1-4-304,-2-5-240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0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18868,'0'0'61,"0"0"0,-1-1 0,1 1 0,0-1 0,0 1 0,0 0 0,0-1 0,0 1-1,0-1 1,0 1 0,0 0 0,0-1 0,0 1 0,0 0 0,0-1 0,0 1 0,1-1 0,-1 1 0,0 0 0,0-1 0,0 1 0,0 0 0,1-1 0,-1 1 0,0 0-1,0-1 1,1 1 0,-1 0 0,0 0 0,1-1 0,-1 1 0,17-7 847,19 4 212,-29 2-1057,0 2 0,0-1 0,0 1 0,0 0 0,0 0 0,0 1 0,0-1-1,0 2 1,-1-1 0,11 6 0,-14-6-53,-1-1 0,1 1 1,-1 0-1,0 0 0,0 0 0,0 0 0,0 0 0,0 0 0,0 0 0,-1 1 1,1-1-1,-1 1 0,1-1 0,-1 1 0,0 0 0,0-1 0,0 1 0,-1 0 1,1 0-1,-1 0 0,1-1 0,-1 1 0,0 0 0,0 0 0,0 0 0,0 0 1,-1 0-1,0 4 0,-7 19 80,-1 0 0,-1-1 0,-1-1 0,-1 0 0,-17 26 0,13-25-31,2 1 0,1 0 0,1 1 0,-8 28 0,19-52-59,0 0 0,0 0 0,0 0 0,1 0 0,0 0 0,0 0 0,-1 0 0,2 0 0,-1 0 0,0 0 0,1 0 1,-1 0-1,1 0 0,0 0 0,0 0 0,0 0 0,2 3 0,-1-4-3,0 1 1,0 0-1,1-1 1,-1 1-1,1-1 0,0 0 1,-1 0-1,1 0 1,0 0-1,0-1 1,1 1-1,-1-1 0,0 1 1,6 0-1,32 8-498,0-2-1,1-2 0,44 0 1,-58-4 400,12 0-288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20220,'10'-2'1561,"12"-4"-1113,12 2-168,14-6 384,10 2-152,8-2-72,3 1-32,-4 5-168,-3 3-88,-11 4-304,-9 1-192,-16 8-400,-10 1-192,-11-2-416,-5 1 959,-9-5-279,-3-1-248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15275,'9'9'2001,"10"-4"-1153,14-6-264,9-5 888,11-1-407,5-3-89,5-2-520,1-1-376,-4 3-824,-7-1-112,-8 3 599,-7 2-215,-6 3-184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18036,'0'0'66,"0"0"1,0-1-1,0 1 1,0 0 0,0-1-1,0 1 1,0-1-1,0 1 1,0 0-1,0-1 1,0 1-1,0 0 1,0-1-1,0 1 1,0 0-1,0-1 1,1 1-1,-1 0 1,0-1-1,0 1 1,0 0 0,1 0-1,-1-1 1,0 1-1,0 0 1,1 0-1,-1-1 1,0 1-1,0 0 1,1 0-1,-1 0 1,0 0-1,1-1 1,-1 1-1,0 0 1,1 0 0,-1 0-1,0 0 1,1 0-1,-1 0 1,0 0-1,1 0 1,-1 0-1,1 0 1,-1 0-1,0 0 1,1 0-1,-1 0 1,0 0-1,1 0 1,-1 1-1,26 5 678,-19-4-398,39 9 253,-23-7-463,0 2 0,0 1 0,0 0 0,28 15 1,-46-20-132,0 1 0,0 0 0,0 0 0,0 1 1,-1 0-1,0-1 0,1 1 0,-1 1 0,-1-1 1,1 0-1,-1 1 0,0 0 0,0 0 0,0 0 0,0 0 1,-1 0-1,0 1 0,0-1 0,-1 1 0,1-1 1,-1 1-1,0 0 0,0 6 0,-2-1 13,1 0 0,-2 0-1,1 0 1,-1 0 0,-1 0 0,0-1-1,-1 1 1,0-1 0,0 0 0,-10 16-1,2-7-136,-1 0 0,0-1 0,-1-1 0,-21 20 0,30-32 94,-1 0 0,1-1 0,-1 1 0,0-1 0,-1 0 0,1-1 0,-1 1 0,1-1 0,-1-1 0,-7 3 0,-28 6-148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15515,'39'-7'1694,"46"-17"-1,-74 21-1402,-1-1-1,0 0 1,-1-1-1,1 0 1,-1-1-1,0 0 1,0 0-1,-1 0 1,15-15-1,-22 19-205,1 0 0,0 0 0,-1 0 0,1-1 0,-1 1 0,0 0 0,1-1 0,-1 1 0,0-1 0,-1 1 0,1-1 0,0 1 0,-1-1 0,1 0 0,-1 1 0,0-1 0,0 0 0,0 1 0,0-1 0,-1 0 0,0-2 0,1 3-37,-1 0 0,0 1 0,0-1 1,0 1-1,0-1 0,0 1 0,-1 0 0,1-1 1,0 1-1,-1 0 0,1 0 0,-1 0 1,1 0-1,-1 0 0,1 0 0,-1 0 1,0 0-1,1 1 0,-1-1 0,0 1 0,0-1 1,1 1-1,-1 0 0,0 0 0,0-1 1,0 1-1,1 0 0,-1 1 0,0-1 1,0 0-1,-3 1 0,0 1 0,-1-1 0,1 1-1,0 0 1,0 1 0,0-1 0,0 1-1,0 0 1,1 0 0,-1 0 0,1 1 0,0-1-1,0 1 1,0 0 0,0 0 0,-5 9-1,7-11-41,0 1 0,0 0 0,0 0 0,1 0-1,-1 0 1,1 1 0,-1-1 0,1 0 0,0 1-1,1-1 1,-1 0 0,0 1 0,1-1-1,0 1 1,0-1 0,0 1 0,0-1 0,0 1-1,1-1 1,0 1 0,0-1 0,0 1 0,0-1-1,0 0 1,3 6 0,-2-7-1,0 1 1,1-1-1,-1 0 1,1 0-1,-1 0 1,1 0-1,0 0 1,-1 0-1,1-1 1,0 1-1,0-1 1,0 0-1,0 0 1,0 0-1,1 0 1,-1-1-1,0 1 0,0-1 1,1 0-1,-1 0 1,5 0-1,2-1 27,1 0 0,0-1 0,0 0 0,-1-1 0,12-4 0,-5 0 57,0-1 1,-1-1-1,0 0 0,19-15 1,-7 4 107,-27 20-193,-1 0 0,0 0 0,0 0 1,1-1-1,-1 1 0,0 0 0,0 0 0,1 0 0,-1 0 0,0 0 0,1 0 0,-1-1 1,0 1-1,0 0 0,1 0 0,-1 0 0,0 0 0,1 0 0,-1 0 0,0 0 0,1 0 1,-1 0-1,0 1 0,1-1 0,-1 0 0,0 0 0,0 0 0,1 0 0,-1 0 1,0 0-1,0 1 0,1-1 0,-1 0 0,0 0 0,0 0 0,1 1 0,4 13 57,-4 23-43,-1-33-6,0-2-19,0 11 34,1-1-1,-1 1 1,5 18 0,-4-29-39,-1 0-1,0 0 1,1 0 0,-1 0 0,1 0 0,0 0 0,-1 0 0,1 0 0,0-1 0,0 1 0,0 0 0,1 0 0,-1-1 0,0 1-1,1-1 1,-1 1 0,1-1 0,-1 0 0,1 0 0,0 1 0,-1-1 0,1 0 0,0 0 0,0-1 0,0 1 0,0 0-1,0-1 1,0 1 0,0-1 0,2 1 0,-1-1-123,-1-1-1,1 1 1,-1-1-1,1 0 1,-1 0-1,1 0 1,-1 0 0,0 0-1,1 0 1,-1-1-1,0 1 1,0-1-1,0 1 1,0-1-1,0 0 1,-1 0-1,3-3 1,2-3-234,0 0 0,0 0 0,4-11 0,4-13-347,-2-10-244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0 641 19092,'22'-10'671,"-1"0"-1,0-2 1,-1 0 0,0-1 0,19-17-1,86-84 1098,-102 92-1441,56-57 98,-4-3 1,104-149-1,-170 214-384,-4 9-1,-7 15-30,-22 55-56,4 2 1,2 1 0,2 0-1,-5 67 1,19-98 20,1-1 0,5 37 0,-1-11-1023,-2-56 974,-1 0-1,0 0 1,0 0-1,-1 0 1,1-1-1,0 1 1,-1 0 0,-1 3-1,2-5 62,-1 0 0,1 0 0,-1-1 0,0 1 0,1 0 0,-1 0 0,0-1 0,1 1 0,-1 0 0,0-1 0,0 1 0,0-1 0,1 1 0,-1-1 1,0 1-1,0-1 0,0 0 0,0 1 0,0-1 0,0 0 0,0 0 0,0 0 0,0 1 0,0-1 0,0 0 0,-1-1 0,-15 1-438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7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17292,'3'-4'2144,"3"2"-1296,4-1-280,6 2 1185,7 1-585,4-2-200,6 1-624,4-1-352,1 1-992,-2-5 960,-1 2-232,-1-1-160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8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19476,'9'6'2377,"7"-2"-1481,7-1-264,9-3 1280,12 0-703,6-5-129,2-3-392,2 0-176,-3-3-240,-1 4-152,-12-2-416,-9 3-288,-13 6-688,-9 2-393,-11 2 1225,-6 6-312,-15 2-240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8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15067,'0'6'2057,"9"1"-897,4-4-376,12-3 1705,3-2-945,10-2-384,1-2-192,2-4-728,-1 1-416,-4-4-968,-7-2 1048,-5 1-312,-8-4-176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1 215 17644,'3'1'304,"1"0"-1,-1-1 1,1 1 0,0-1 0,-1 0 0,1 0-1,0 0 1,-1 0 0,1-1 0,-1 1 0,1-1-1,4-2 1,45-17 1166,-40 15-839,16-8-146,-1-1 1,0-1-1,-1-1 0,-1-1 0,-1-2 0,39-35 0,-33 14-261,-31 42-223,1-1-1,0 0 1,-1 1 0,0 0 0,1-1-1,-1 1 1,0-1 0,0 1 0,1-1-1,-1 1 1,-1-1 0,1 4 0,0-4-2,0 12-74,-1 21-150,1 0-1,2 0 0,2 0 0,14 64 0,-17-97 203,-1 1-1,0-1 1,1 0 0,-1 0-1,0 0 1,1 0 0,-1 0-1,1 0 1,0-1 0,-1 1-1,1 0 1,0 0 0,0 0-1,-1-1 1,1 1-1,0 0 1,0 0 0,0-1-1,0 1 1,0-1 0,0 1-1,0-1 1,0 0 0,0 1-1,0-1 1,0 0 0,0 0-1,0 1 1,0-1 0,1 0-1,-1 0 1,0 0 0,0 0-1,0 0 1,0-1 0,0 1-1,0 0 1,0-1 0,1 1-1,13-8-364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19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 14939,'0'-1'147,"0"1"-1,1-1 0,-1 0 1,0 0-1,0 1 0,1-1 0,-1 0 1,0 1-1,1-1 0,-1 0 1,0 1-1,1-1 0,-1 0 1,1 1-1,0-1 0,-1 1 1,1-1-1,-1 1 0,1-1 1,0 1-1,-1 0 0,1-1 1,0 1-1,-1 0 0,2-1 1,-1 1 1,0 1 0,0-1 0,-1 1 0,1-1 0,0 1 0,-1 0 0,1-1 0,-1 1 0,1 0-1,-1-1 1,1 1 0,-1 0 0,1 0 0,-1-1 0,0 1 0,0 0 0,1 0 0,-1 1 0,10 46 2054,-6-8-1927,-3 0 0,-1-1-1,-1 1 1,-13 70 0,5-74-744,9-34 329,-1 0-1,0 0 0,0 1 1,0-2-1,0 1 0,0 0 1,0 0-1,0 0 0,-1 0 1,1-1-1,-1 1 0,1 0 1,-3 1-1,4-3 97,0 0-1,0 0 1,-1 0-1,1 0 1,0 0 0,0 0-1,-1 0 1,1 0 0,0 0-1,-1 0 1,1 0 0,0 0-1,0 0 1,-1 0 0,1 0-1,0 0 1,0 0 0,-1 0-1,1 0 1,0 0 0,0 0-1,0 0 1,-1 0-1,1-1 1,0 1 0,0 0-1,-1 0 1,1 0 0,0 0-1,0-1 1,0 1 0,0 0-1,-1 0 1,1 0 0,0-1-1,0 1 1,0 0 0,0 0-1,0-1 1,-5-12-174,5 12 75,-6-29-641,3-11-210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16468,'5'9'420,"0"1"0,0-1 0,-1 1 0,0 0 0,0 0 0,1 12 1,5 10 481,0-4-147,2 0 0,25 44-1,-29-58-535,1 0-1,1-1 0,0 1 1,1-2-1,1 0 0,18 15 1,-28-24-128,1-1 0,1 0 1,-1 0-1,0 0 0,0-1 0,1 1 0,-1-1 1,1 0-1,0 0 0,-1 0 0,5 1 1,-6-2-47,0 0 1,-1 0-1,1 0 1,-1-1-1,1 1 1,0 0-1,-1-1 1,1 1-1,-1-1 1,1 1-1,0-1 1,-1 0-1,0 1 1,1-1-1,-1 0 1,1 0-1,-1 0 1,0 0-1,0 0 1,0 0-1,1-1 0,-1 1 1,0 0-1,-1-1 1,1 1-1,1-3 1,3-6 137,-1 0 1,-1-1-1,1 1 0,-2-1 1,3-14-1,2-59 458,-5 56-476,2-25 30,-2 1 1,-10-99 0,-2 121-252,4 25-517,2 19-948,4-9 933,-1-1 337,1 0 0,0 0 0,0 1 0,0-1 0,1 0 0,-1 0 0,2 5 0,6 7-606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11 18620,'19'-10'1912,"-9"12"-1183,-10 9-321,0 14 1344,0 8-800,-4 12-464,-2 6-136,-1 6-192,2 0-144,-1-4-272,2-6-144,0-9-376,-1-9-200,-2-16 928,1-7-272,-4-11-176,-3-5-80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20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14283,'1'-9'289,"1"1"-1,1 0 1,-1 0-1,2 0 1,-1 0 0,1 0-1,0 1 1,0 0-1,1 0 1,0 0-1,0 0 1,1 1 0,0-1-1,0 2 1,0-1-1,1 1 1,10-7-1,-4 5 150,0 0 0,1 1 0,0 0 0,0 1 0,0 1 0,1 0 0,-1 1 0,1 0 0,17 0 0,-6 1 185,-1 1 0,44 5-1,-60-3-521,-1 0-1,1 1 0,-1 0 0,0 0 1,0 1-1,0 0 0,0 1 0,0-1 1,-1 1-1,1 1 0,12 9 0,-18-12-85,-1-1 0,1 1 0,-1 0 0,1 0 0,-1-1 0,0 1 0,0 0 0,0 0 0,0 0 0,0 0 0,0 1 0,0-1 0,0 0-1,-1 0 1,0 0 0,1 1 0,-1-1 0,0 4 0,0-2-2,-1 0 0,0 0-1,0 0 1,0 0 0,0-1 0,-1 1 0,1 0-1,-1-1 1,0 1 0,-3 3 0,-6 7 13,0 0-1,-1-1 1,-26 22 0,27-26-3,-18 16 17,15-13-21,0 0 0,0 0 1,1 1-1,1 1 0,0 0 1,-14 24-1,25-37-18,0 1 0,0-1-1,1 1 1,-1 0 0,1-1 0,-1 1 0,1-1-1,0 1 1,0 0 0,0-1 0,0 1 0,0-1-1,0 1 1,0 0 0,0-1 0,1 1 0,-1 0 0,1-1-1,-1 1 1,1-1 0,-1 1 0,1-1 0,0 1-1,0-1 1,0 0 0,0 1 0,0-1 0,0 0-1,0 0 1,0 0 0,0 0 0,1 1 0,1 0 0,6 3 2,-1 0 0,1 0 0,1-1 1,13 5-1,-4-1 5,14 6 176,49 24-1315,-74-34 898,0 1 0,-1 0 0,1 1 0,-1 0 0,-1 0 1,1 0-1,9 13 0,-3-1-290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17500,'1'11'1584,"9"-3"-944,9-8-232,8-7 689,6 0-289,10-4-192,5 1-24,1-1-216,0-1-120,-6 0-136,-5 5-112,-9 7-416,-5 1-272,-14 10-480,-7-1-1633,-7 0 2257,-7 5-392,-5 1-385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18324,'-10'9'2144,"0"1"-1455,2 3-329,1 0 1296,4 0-1032,3-2-424,3 1-1088,5-7-488,4 0 1056,2-2-257,2 0-239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17452,'6'7'1664,"10"-4"-952,7 0-272,13-3 601,7-3-153,8-3-128,3 2-200,1-3-624,-1 1-352,-4 2-672,-8 1 912,-8 3-208,-3 0-129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16940,'0'1'117,"1"0"1,-1 0-1,1 0 1,-1 0 0,1 0-1,0 0 1,0 0-1,-1 0 1,1 0 0,0 0-1,0 0 1,0-1-1,0 1 1,0 0 0,0 0-1,0-1 1,0 1-1,0-1 1,1 1 0,-1-1-1,2 1 1,29 6 660,-26-6-396,106 12 1622,38 8-1063,-144-20-930,-1 0-1,0 1 1,0-1 0,0 1 0,0 1 0,0-1-1,0 0 1,-1 1 0,1 0 0,-1 0 0,1 1 0,-1-1-1,5 6 1,-7-5-8,0-1-1,0 0 0,0 1 1,0-1-1,-1 1 0,1 0 1,-1-1-1,0 1 0,0 0 1,0 0-1,-1 0 1,1 0-1,-1 0 0,0 0 1,0 0-1,0 0 0,-1-1 1,0 1-1,-1 5 0,-3 9 12,-1-1-1,0 1 0,-2-1 1,0-1-1,-1 0 0,0 0 1,-23 28-1,-2-4-2,-58 55 1,-98 66-1837,176-150 1399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7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31 670 10594,'-30'37'5483,"36"-42"-1907,3-4-2765,0-1-1,11-14 1,178-303 2018,-41 58-1807,-148 255-957,1 1 0,22-22 0,-31 42-152,-4 5 66,-5 13 28,0 0 0,1 1 1,2 0-1,0 0 0,2 0 0,1 1 0,1 31 1,5 10 15,18 106 0,-6-91 384,-15-82 110,-2 0-511,0-1-1,1 0 1,-1 0-1,1 0 1,-1 0-1,1 0 1,-1 1-1,1-1 1,-1 0-1,1 0 1,-1 1-1,1-1 1,-1 0-1,1 1 1,0-1-1,-1 0 1,1 1-1,-1-1 1,1 1-1,0-1 1,-1 1-1,1 0 1,-3 1-786,-1-13-235,-11-46-1223,7 29 1538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29 15683,'-6'5'1673,"6"-4"-913,0 2-216,6 1 832,3 2-79,4 0-145,2 1-104,1 1-296,6-4-112,0-1-144,-1-3-95,0-3-369,-1-4-361,-8-3-1375,-2-5 1512,-7-6-232,-3 1-152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9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19812,'0'5'1657,"13"-2"-1153,4 3-232,11-9 672,7-3-264,6 2-272,1 1-112,-1 3-160,-3 3-112,-7 1-248,-5 1-184,-11-1-384,-5 1-216,-16 0-1049,-11-2 1297,-8 0-192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39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16211,'7'13'2009,"9"-5"-1217,14-4-144,6-1 857,14-3-297,5 0-128,1-2-304,-4-3-256,-2-1-568,-5 1-408,-13 1-1712,-7 1 1904,-10 3-336,-8 1-217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4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0 371 15099,'1'0'68,"-1"0"0,0 0 0,0 0 0,0 0 0,0 0 0,0 0-1,1 0 1,-1 0 0,0 0 0,0 0 0,0 0 0,0 0 0,0 0 0,1 0 0,-1 1 0,0-1-1,0 0 1,0 0 0,0 0 0,0 0 0,0 0 0,1 0 0,-1 0 0,0 0 0,0 1 0,0-1-1,0 0 1,0 0 0,0 0 0,0 0 0,0 0 0,0 0 0,0 1 0,0-1 0,0 0-1,0 0 1,0 0 0,0 0 0,0 0 0,0 1 0,0-1 0,0 0 0,0 0 0,0 0 0,0 0-1,0 0 1,0 1 0,0-1 0,0 0 0,0 0 0,13-7 1314,155-121 3463,-113 80-4434,-2-3-1,61-74 0,-101 108-330,-13 31 77,-4 7-122,-5 12-83,1 0 0,2 1 0,1-1-1,1 1 1,2 58 0,3-87-182,-1-1 0,1 1-1,0-1 1,0 1 0,0-1 0,1 0 0,0 1 0,0-1-1,0 0 1,0 0 0,0 0 0,1 0 0,0-1 0,0 1-1,0-1 1,7 6 0,-3-4-431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4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16732,'-1'24'1600,"0"6"-1064,-7 1-224,-2 14 1296,4 8-1207,3 1-113,3-2 8,2-5-216,4-6-104,-2-12-280,2-7-136,-5-20-465,5 3-191,-7-18 800,-8-9-264,-6-10-104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47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16219,'2'-3'224,"0"-1"-1,1 1 0,-1 0 1,1-1-1,-1 1 0,1 1 1,0-1-1,0 0 0,1 1 1,-1-1-1,0 1 0,1 0 1,-1 0-1,1 0 0,0 1 1,6-3-1,10-2 477,-1 1 0,22-3 0,-25 5-80,17-3 81,0 0 1,1 3 0,-1 1 0,54 3-1,-84-1-660,1 0-1,-1 1 1,1 0-1,-1-1 1,0 1-1,1 0 1,-1 1-1,0-1 1,0 1-1,0-1 0,0 1 1,0 0-1,0 0 1,0 0-1,3 3 1,-5-3-30,0 0 1,0 0 0,0 0-1,-1-1 1,1 1 0,0 0-1,-1 0 1,1 0-1,-1 0 1,0 0 0,1 0-1,-1 0 1,0 0 0,0 0-1,0 1 1,-1-1 0,1 0-1,0 0 1,-1 0-1,0-1 1,1 1 0,-1 0-1,0 0 1,0 0 0,0 0-1,-1 2 1,-7 10 18,0-1 1,-1 0-1,0 0 0,-1-1 1,-21 19-1,8-11 29,0-1-1,-31 18 0,61-38-71,1 1 0,-1 0-1,0 1 1,1 0 0,-1 0-1,0 0 1,0 1 0,0-1-1,11 6 1,-10-3 4,0 1 0,1-1 0,-2 2 0,1-1 0,-1 1-1,0 0 1,0 0 0,0 1 0,-1 0 0,0 0 0,0 0 0,-1 0 0,6 14 0,-1 0-5,-1-1 0,-1 2 0,-1-1 1,4 26-1,-9-41 28,0 0-1,0 1 1,0-1 0,-1 1 0,0-1-1,-1 1 1,1-1 0,-1 1 0,-1-1-1,1 0 1,-1 1 0,-4 9 0,3-11 45,0 0 0,-1 0 0,1 0 1,-1-1-1,0 1 0,0-1 0,-1 0 0,1 0 1,-1-1-1,0 1 0,0-1 0,0 0 0,0 0 1,-7 2-1,-5 2 162,-1-1 1,1 0 0,-1-1-1,0-2 1,0 1 0,-32 0 0,37-4-205,1 0 0,-1 0 0,1-2 0,-1 1 0,1-2 0,0 1 1,0-2-1,0 0 0,0 0 0,-19-11 0,28 14-129,1-1 1,-1 0-1,0 0 0,1 0 0,-1 0 1,1-1-1,0 1 0,0-1 0,0 1 0,-2-4 1,4 5 11,-1 0 1,1 0-1,-1 0 1,1 0-1,-1 0 1,1 0-1,0-1 0,0 1 1,0 0-1,0 0 1,-1 0-1,2 0 1,-1 0-1,0-1 1,0 1-1,0 0 1,0 0-1,1 0 1,-1 0-1,0 0 1,1 0-1,-1 0 1,1 0-1,0 0 1,-1 0-1,1 0 0,0 0 1,-1 0-1,1 0 1,0 0-1,1 0 1,2-3-116,1 1 0,-1 1 0,1-1 0,0 1 0,7-4-1,2 0-228,24-11-571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47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11 18588,'11'-10'2104,"-9"13"-1207,-9 7-353,-5 19 1584,-3 9-912,-2 16-503,1 4-193,0 7-264,0-1-80,5-1-216,6-3-136,2-15-368,0-6-273,0-18-487,-2-8-112,-3-15 928,-2-11-344,-7-19-105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43 18044,'2'-2'188,"-1"1"0,-1-1 0,1 0 0,0 1 1,0-1-1,-1 0 0,1 0 0,-1 0 0,1 1 0,-1-1 1,0 0-1,1 0 0,-1 0 0,-1-2 0,1 3-119,0 0 0,-1 0 0,1 0 0,-1 1-1,1-1 1,-1 0 0,0 0 0,1 1 0,-1-1 0,0 0 0,1 1-1,-1-1 1,0 1 0,0-1 0,0 1 0,0-1 0,1 1-1,-1 0 1,0-1 0,0 1 0,0 0 0,0 0 0,0 0 0,0-1-1,0 1 1,0 0 0,0 0 0,0 1 0,0-1 0,1 0 0,-1 0-1,-1 1 1,-10 0 277,0 1-1,1 0 1,-1 1-1,1 0 1,-14 7-1,-56 28 116,69-31-399,-2 0-27,-33 17 31,43-22-64,1 1-1,0-1 1,-1 0 0,1 1-1,0 0 1,0 0-1,1 0 1,-1 0-1,-3 5 1,6-7-3,-1-1-1,1 1 1,0-1 0,0 1 0,0-1 0,0 0-1,0 1 1,0-1 0,0 1 0,0-1-1,0 1 1,0-1 0,0 1 0,0-1-1,0 0 1,0 1 0,0-1 0,0 1 0,0-1-1,1 1 1,-1-1 0,0 0 0,0 1-1,0-1 1,1 0 0,-1 1 0,0-1 0,1 0-1,-1 1 1,0-1 0,1 0 0,-1 1-1,0-1 1,1 0 0,-1 0 0,1 1-1,-1-1 1,0 0 0,1 0 0,-1 0 0,1 0-1,-1 0 1,1 0 0,-1 0 0,0 0-1,2 0 1,25 3-33,-22-3 27,35 2-24,-21-3 17,-1 2 0,1 0 0,-1 1 0,1 1 0,-1 1 0,34 11 0,-50-14 13,0 0 0,0 0 0,0 0 0,0 0 0,0 0 0,-1 0 0,1 1 0,0-1 0,-1 0 0,1 1 0,-1 0 0,1-1 0,-1 1 0,0 0 0,0 0 0,0-1 0,2 5 0,-3-4 5,0 0 1,1 0 0,-1 0-1,0 0 1,0 0 0,-1 0-1,1 0 1,0-1-1,-1 1 1,1 0 0,-1 0-1,1 0 1,-1 0 0,0 0-1,0-1 1,0 1 0,0 0-1,0-1 1,-2 3-1,-7 7 40,-1 0-1,0-1 1,-1 0-1,0-1 1,0 0-1,-1-1 1,0 0-1,-1-1 1,1 0-1,-1-1 0,-18 4 1,30-9-131,0 0 1,0-1-1,0 0 0,0 1 1,0-1-1,0 0 1,0 0-1,0 0 0,0 0 1,0 0-1,0 0 0,0-1 1,-3 0-1,4 1 42,1-1-1,-1 1 1,1-1-1,-1 1 1,1-1-1,-1 0 1,1 1-1,-1-1 1,1 1-1,-1-1 1,1 0-1,0 1 1,0-1-1,-1 0 1,1 0-1,0 1 1,0-1-1,0 0 1,0 0-1,-1 1 1,1-1-1,0 0 1,0 0-1,1 1 1,-1-1-1,0 0 1,0 0-1,0 1 1,0-1-1,1 0 1,-1 1-1,0-1 0,1 0 1,-1 1-1,0-1 1,1 0-1,0 0 1,13-21-522,8-1-194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47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17844,'22'-12'748,"-1"2"0,2 0 0,-1 2 0,1 0 0,34-6 0,-40 11-356,0 0 0,0 1 0,0 2-1,0-1 1,0 2 0,0 0 0,0 1 0,24 6 0,-36-7-329,0 1 0,0 0 0,0 0 0,0 0 0,0 1 0,-1-1 0,1 1 0,-1 0 0,0 0 1,1 1-1,-2-1 0,8 9 0,-9-9-40,0-1 1,0 2-1,-1-1 1,1 0-1,-1 0 0,0 0 1,0 1-1,0-1 1,0 1-1,0-1 1,-1 1-1,1-1 1,-1 1-1,0-1 0,0 1 1,-1-1-1,1 1 1,-1-1-1,1 1 1,-2 3-1,-2 5 75,-1 0-1,0-1 0,-1 1 1,0-1-1,-10 15 1,-44 47 526,46-58-472,0 1 0,2 1 0,-1-1 0,2 2 1,0 0-1,-9 22 0,19-37-138,0 0 1,0 0-1,0 0 1,0 0-1,0 0 0,1 1 1,-1-1-1,1 0 1,0 1-1,0-1 0,0 0 1,1 0-1,-1 1 1,1-1-1,0 0 1,0 0-1,0 0 0,0 0 1,0 0-1,1 0 1,-1 0-1,1 0 0,0 0 1,0-1-1,0 1 1,0 0-1,0-1 0,0 0 1,1 0-1,5 4 1,68 46 93,-43-31-433,29 25 0,-6-3-792,-43-35 786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3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12675,'-1'1'72,"-1"0"1,1 1 0,-1-1-1,1 1 1,0 0-1,-1-1 1,1 1 0,0 0-1,0 0 1,0 0-1,1-1 1,-1 1 0,0 0-1,1 0 1,-1 0-1,1 0 1,0 3 0,-3 41 226,3-34-96,-27 331 1822,3-85-1554,5 871 194,22-955-649,-12 348 71,7-500-51,-1-4 85,2 1 0,0-1 0,1 0-1,3 22 1,-3-39-91,1 1 1,-1-1-1,1 0 1,-1 0-1,1 1 0,0-1 1,0 0-1,-1 0 1,1 0-1,0 0 1,0 0-1,0 0 0,0 0 1,0 0-1,0 0 1,0-1-1,1 1 0,-1 0 1,0-1-1,0 1 1,1-1-1,-1 1 0,0-1 1,0 0-1,1 1 1,1-1-1,41 2 342,-34-2-323,579-25 351,-583 25-349,-1 0 0,0-1 0,1 0 0,-1 0 0,0 0 0,0-1 0,0 0 0,0 0 0,0 0 0,0-1 0,-1 1 0,1-1 0,-1 0 0,0 0 0,0-1 0,0 1 0,0-1 0,3-4 0,2-5 163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37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59 104 12683,'1'-23'1017,"-1"10"-369,0 0 0,0 0 0,-1 0 0,-4-15 0,3 93 756,-17 441-1141,-1 361-43,30-568-208,-9 344-91,-4-599 72,1-4-8,-11 60 1,9-79-4086,3-32 3375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1:3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21 155 10546,'-1'0'99,"0"0"0,0-1 0,0 1 0,0-1 0,0 1 0,0 0 0,0-1 0,0 1 0,0-1 0,0 0 0,0 1 0,0-1 0,1 0 0,-1 0 0,0 1 0,0-1 0,1 0 0,-1 0 0,1 0 0,-1 0 0,1 0 1,-1 0-1,1 0 0,-1 0 0,1 0 0,0 0 0,0 0 0,-1 0 0,1 0 0,0 0 0,0 0 0,0 0 0,0 0 0,0 0 0,1-1 0,-1 0 0,1 0 21,-1 0 1,1 0 0,0 0-1,0 1 1,0-1 0,0 0 0,0 0-1,0 1 1,0-1 0,1 1-1,-1-1 1,0 1 0,1 0-1,-1-1 1,1 1 0,0 0-1,-1 0 1,1 0 0,3-1 0,10-2 115,0 1 1,-1 1 0,1 1 0,0 0 0,0 1 0,20 2 0,8-1 84,7-1-15,6 1 104,88-10-1,-129 8-358,0-2 0,0 0 0,-1-1 0,0 0 0,0-1 0,0-1 0,0 0 0,-1-1 0,0 0 0,0-1 0,11-10 0,-16 13-307,-9 10-112,-9 11 41,1-5 102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5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2 155 15211,'-2'7'1219,"2"-1"1084,13-9-327,-12 3-1913,25-6 718,0 0-1,0 2 0,27 0 1,83 1-298,-108 3-333,36 2-11,-37 0-90,0-2-1,0 0 1,49-8-1,-60 2-22,-27 3-50,-30 3-33,-75 9-23,-170 5 87,279-14 0,-19-1 13,25 1-19,0 0 0,0 0 0,0-1-1,0 1 1,0 0 0,0 0 0,0-1-1,0 1 1,0 0 0,0-1-1,0 1 1,0-1 0,0 0 0,0 1-1,0-1 1,1 1 0,-1-1 0,-1-1-1,2 2 0,0-1 0,1 1 0,-1 0 0,0-1 0,0 1 0,0-1 0,1 1 0,-1 0 0,0 0 0,0-1 0,1 1 0,-1 0 0,0-1 0,1 1 0,-1 0 0,0 0 0,1 0 0,-1-1 0,0 1 0,1 0 0,-1 0 0,1 0 0,-1 0 0,0 0 0,1 0 0,-1-1 0,1 1-1,-1 0 1,0 0 0,1 0 0,-1 0 0,1 1 0,-1-1 0,1 0 0,21-1-8,-20 1 5,83-1-63,68-4 23,-123 3 48,-1-2 1,0-1-1,33-10 0,-57 13-2,-1 1 2,0 0 1,0 0-1,0 0 0,0-1 0,0 0 0,0 1 0,0-1 0,-1-1 0,1 1 0,-1-1 1,0 1-1,1-1 0,2-3 0,-6 5-5,0 1 0,0 0 1,0-1-1,1 1 0,-1-1 0,0 1 0,0-1 1,0 1-1,0-1 0,0 1 0,0-1 0,0 1 1,0 0-1,0-1 0,0 1 0,0-1 0,-1 1 1,1-1-1,0 1 0,0-1 0,0 1 1,-1 0-1,1-1 0,0 1 0,0 0 0,-1-1 1,1 1-1,0 0 0,0-1 0,-1 1 0,1 0 1,-1-1-1,1 1 0,0 0 0,-1 0 0,1-1 1,-1 1-1,1 0 0,0 0 0,-1 0 0,1 0 1,-1 0-1,1 0 0,-1-1 0,1 1 0,-1 0 1,0 0-1,-22-3-1,-46 3-13,0 3 0,0 3 0,-121 27 0,173-29 20,33-4-17,64-10-17,320-34-8,-470 43 145,-332 42 139,429-39-245,408-67-396,-422 63 385,-9 1 7,0 1 0,0-1 1,0 0-1,-1 0 0,1 0 0,0 0 0,0-1 0,-1 1 0,4-3 1,-7 4 0,1 0 0,-1 0 0,0 0 1,0 0-1,0 0 0,0-1 1,0 1-1,0 0 0,0 0 0,0 0 1,0 0-1,0 0 0,0 0 0,0 0 1,0 0-1,0 0 0,0 0 1,0 0-1,0 0 0,0 0 0,0-1 1,0 1-1,0 0 0,0 0 0,0 0 1,0 0-1,0 0 0,0 0 1,0 0-1,0 0 0,0 0 0,0 0 1,0 0-1,0 0 0,0-1 1,0 1-1,0 0 0,0 0 0,0 0 1,0 0-1,0 0 0,0 0 0,0 0 1,0 0-1,-1 0 0,1 0 1,0 0-1,0 0 0,0 0 0,0 0 1,0 0-1,0 0 0,0 0 0,0 0 1,0 0-1,0 0 0,0 0 1,0 0-1,-1 0 0,1 0 0,0 0 1,0 0-1,0 0 0,0 0 0,-10-2 25,-14 1 37,23 1-58,-80 0 97,-1 4-1,-140 24 1,215-28-487,21-4 120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38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62 11522,'-10'-61'2694,"5"119"584,-55 492-2319,19-232-915,-2 521 22,20-287 204,22-540-176,0-3 1,0 1 0,1-1 0,2 14 0,-2-21-41,0 0 0,0 0-1,1 0 1,-1-1 0,1 1 0,-1 0 0,1 0 0,0-1-1,0 1 1,0 0 0,0-1 0,0 1 0,0-1 0,0 0 0,0 1-1,1-1 1,-1 0 0,0 0 0,1 1 0,-1-1 0,1 0-1,-1-1 1,4 3 0,20 7 328,0 1 0,-1 1 0,-1 2 0,29 20 0,-42-27-358,0 0 0,1-1 1,1-1-1,-1 0 1,1 0-1,-1-1 0,1 0 1,0-1-1,1-1 0,-1 0 1,0 0-1,1-1 0,-1-1 1,1 0-1,-1-1 0,1 0 1,-1-1-1,0 0 0,14-5 1,-4 1 15,-8 4-81,-1-2 0,0 1 0,0-2 0,0 0 0,24-13 0,-34 16-36,0 0 0,-1-1-1,1 1 1,-1-1-1,0 0 1,0 0 0,1 0-1,-2 0 1,1 0 0,0 0-1,-1 0 1,2-5 0,6-18-215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14843,'0'2'106,"0"-1"-1,1 0 0,-1 0 1,0 1-1,1-1 0,-1 0 1,0 0-1,1 0 0,0 0 1,-1 0-1,1 0 0,-1 0 1,1 0-1,0 0 1,0 0-1,0 0 0,0 0 1,0 0-1,0 0 0,0-1 1,0 1-1,0 0 0,0-1 1,0 1-1,0-1 1,0 1-1,0-1 0,1 0 1,-1 1-1,0-1 0,0 0 1,0 0-1,1 0 0,-1 0 1,0 0-1,2 0 0,8 0 42,-1 0 0,1-1-1,14-3 1,-16 2-26,102-20 168,185-61 0,-295 83-288,1-1 0,-1 1-1,0-1 1,1 1 0,-1 0 0,1 0-1,-1 0 1,0-1 0,1 2 0,-1-1 0,1 0-1,1 0 1,-2 1 0,-1-1 0,1 0-1,-1 0 1,1 1 0,-1-1-1,1 0 1,-1 1 0,1-1-1,-1 1 1,1-1 0,-1 1-1,0-1 1,1 0 0,-1 1-1,1 0 1,-1-1 0,0 1-1,0-1 1,1 1 0,-1 0-1,1 3 4,-1 0 0,1 0 0,-1 0 0,0 0 0,0 0 0,-2 8 1,1-5-2,-43 1081 829,26-592-776,1-156 25,19-250-35,0-61 20,-1 0-1,-2 0 0,-4 32 0,-3-23 605,-3 19-85,9-49-2034,3-22 570,0-1 445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3:55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49 15507,'4'-2'686,"1"0"0,-1 0-1,1 1 1,0 0-1,0 0 1,0 0 0,0 1-1,8-1 1,4 0 181,26-4-344,0 2 1,0 1 0,0 3-1,77 10 1,-132-11-539,1 0 0,-22 3 0,12-1 0,-132 15-45,-162 39 1,481-96 192,-78 25-117,80-18 7,-157 29-26,-27 3-5,-28 5-4,-1 2 42,0 2 0,-52 16 0,93-22 14,5-1-13,10 0 3,18-2-9,172-32 23,15-2-89,-216 35 40,0 0 1,0 0-1,0 0 0,0 0 0,0 0 1,0 0-1,0 0 0,0 0 0,0 0 1,0 0-1,0 0 0,0 1 0,0-1 1,0 0-1,0 0 0,0 0 0,0 0 1,0 0-1,0 0 0,0 0 0,0 0 1,0 0-1,0 0 0,0 0 0,0 0 1,0 0-1,0 0 0,0 0 0,0 0 1,0 0-1,0 0 0,0 0 0,0 0 1,0 0-1,0 0 0,0 0 0,0 0 1,1 0-1,-1 0 0,0 0 0,0 0 1,0 0-1,0 0 0,0 0 0,-8 4-12,-12 4-1,-106 20 144,-210 19 0,673-97-1254,-321 46 818,-23 4 73,-26 4 2,-8 3 132,-14 3-712,-71 5-1,121-15 780,0 0-1,0 0 1,0-1-1,1 0 0,-1 1 1,-5-3-1,5 1-16,1 0-1,0 0 0,-1 0 0,1-1 0,-4-3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9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0 16972,'-3'12'325,"0"0"0,1 1 1,-1 21-1,-1 3-153,-26 225 1272,6 415 0,29-592-463,20 91 0,-22-157-736,-1-1-130,1 5-74,-2-17-325,0-7-352,0-11 441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41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1827 12051,'-40'22'3399,"40"-22"-3351,-1 0 0,1 1 0,0-1 0,0 0 0,0 0 0,0 0 0,0 0 0,0 0 1,0 0-1,0 0 0,0 1 0,0-1 0,0 0 0,0 0 0,0 0 0,0 0 0,0 0 0,0 1 0,0-1 0,0 0 0,0 0 0,0 0 0,0 0 0,0 0 1,0 1-1,0-1 0,0 0 0,0 0 0,0 0 0,0 0 0,0 0 0,0 0 0,0 1 0,0-1 0,0 0 0,0 0 0,1 0 0,-1 0 0,0 0 0,0 0 1,0 0-1,0 0 0,0 1 0,10 5 892,13 3-82,3-2-601,1-1 0,0-1 0,1-2 0,-1 0 0,1-2 0,-1-1 0,35-4 0,195-41-242,-150 22 122,-2 6-85,1 4-1,173 2 1,212 44-15,178 48-11,-260-54-14,3-32-10,-143 0-10,482-25 28,-133 13 6,-456 24-16,290 51 0,-252-13-8,-93-18 41,2-6 1,113 9 0,435-19 133,-373-11-151,339-37 42,-408 18-64,498 15-12,-107-21 41,-544 19-31,112-8 12,-130 12-11,85 9-1,-104-3-3,0 1 0,-1 1 0,41 16 0,-65-22 15,0 0 0,1 0 0,-1 0 0,0 0 0,0 0 0,1 0 0,-1 0 0,0 0 0,1 0 0,-1 0 0,0 0 0,1 0 0,-1 0 0,0 0 0,0 0 0,1-1 0,-1 1 0,0 0 0,0 0 0,1 0 0,-1 0 0,0-1 0,0 1 0,0 0 0,1 0 0,-1 0 0,0-1 0,0 1 0,0 0 0,0 0 0,1-1 0,-1 1 0,0 0 0,0-1 0,0 1 0,0 0-1,0 0 1,0-1 0,0 1 0,0 0 0,0-1 0,0 1 0,0 0 0,0 0 0,0-1 0,0 1 0,0 0 0,0-1 0,0 1 0,0 0 0,0 0 0,-1-1 0,1 1 0,-5-27 379,3 17-256,2 0-137,0 0 1,0 0 0,1 0 0,0 1 0,1-1-1,0 0 1,0 1 0,1 0 0,0-1 0,1 1-1,0 0 1,1 1 0,0-1 0,0 1-1,8-11 1,11-9-53,1 1-1,48-42 1,-47 45 38,-12 11-3,0 0-1,-1-1 1,-1-1-1,0 0 1,-1-1-1,0 0 1,-2 0-1,0-1 1,-1-1-1,8-23 1,28-73-287,103-191 0,-39 124 238,-69 116 42,-24 41 21,34-61-12,-43 74 31,-1-1 1,-1 1-1,1-1 1,-2 0-1,4-19 0,-7 31-14,0 0-1,0 0 0,0 0 1,0-1-1,0 1 0,0 0 1,0 0-1,0 0 0,0 0 0,0-1 1,0 1-1,0 0 0,0 0 1,0 0-1,0-1 0,0 1 0,0 0 1,0 0-1,0 0 0,0 0 1,-1-1-1,1 1 0,0 0 0,0 0 1,0 0-1,0 0 0,0 0 1,0 0-1,-1-1 0,1 1 1,0 0-1,0 0 0,0 0 0,0 0 1,-1 0-1,1 0 0,0 0 1,0 0-1,0 0 0,0 0 0,-1 0 1,1 0-1,0 0 0,0 0 1,0 0-1,-1 0 0,1 0 0,0 0 1,0 0-1,0 0 0,-1 0 1,1 0-1,0 0 0,0 0 1,0 0-1,0 0 0,-1 0 0,1 1 1,0-1-1,0 0 0,0 0 1,0 0-1,-17 10-4,6-3 55,-11-49 38,8 28-231,0 1 1,-1 1 0,0 0-1,-1 1 1,-20-11 0,-90-37-381,-121-26-98,-6 21 99,-238-31 247,-7 26 299,252 37-42,-471-40 1,-4 71-25,-248 95-159,199-14-123,161-27 57,-604 41-316,322-85 400,2-47 138,275-11 165,277 19-29,277 26 120,0 3-1,0 2 1,1 3 0,-1 3 0,-88 21-1,54-2-33,-5 2 46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16804,'1'1'185,"0"0"1,0 0 0,0 1 0,0-1-1,-1 0 1,1 1 0,0-1 0,-1 1-1,1-1 1,0 1 0,-1 0 0,0-1 0,1 1-1,-1-1 1,0 1 0,0 0 0,0 1-1,-6 30 797,3-17 44,-7 47 385,3 0-1,2 96 0,25 125-997,-16-271-214,-1-19-85,3-29 4,-5 28-89,16-119 179,43-243-544,-58 358 313,1-4-61,1 0 0,10-27-1,-13 39 69,0 0-1,0 0 0,0 1 0,1-1 0,0 0 1,-1 1-1,1-1 0,0 1 0,0-1 1,1 1-1,-1 0 0,0 0 0,1 0 0,-1 0 1,1 1-1,0-1 0,0 1 0,-1-1 1,1 1-1,4-1 0,-5 1 13,-1 1 1,1 0-1,-1 0 1,1-1-1,-1 1 1,1 0-1,-1 1 1,1-1-1,0 0 1,-1 0-1,1 1 1,-1-1-1,1 1 1,-1-1-1,1 1 1,-1 0-1,0-1 1,1 1-1,-1 0 1,0 0-1,0 0 1,1 0-1,-1 0 1,0 0-1,0 0 1,0 1-1,0-1 1,0 0-1,-1 0 1,1 1-1,0-1 0,-1 1 1,1-1-1,-1 1 1,1-1-1,0 2 1,-1 1 14,1 0 0,0 0 0,-1-1 1,0 1-1,1 0 0,-2 0 0,1-1 0,0 1 1,-1 0-1,0-1 0,1 1 0,-1 0 0,-3 6 1,-2-1 57,1-1 0,-1 0 0,0-1-1,-1 1 1,0-1 0,0 0 0,-1-1 0,1 1 0,-17 8 0,18-11-56,-1 0 1,0 0-1,0-1 0,0 0 0,0-1 1,-1 1-1,1-1 0,-1-1 0,1 1 1,-1-1-1,0-1 0,1 1 0,-9-2 1,15 1-72,0 0 0,1 0 0,-1 0 0,0 0 0,1 0 0,-1 0 0,0-1 0,1 1 0,-1 0 0,0 0 0,1-1 0,-1 1 0,1 0 0,-1-1 0,1 1 1,-1-1-1,1 1 0,-1 0 0,1-1 0,-1 1 0,1-1 0,-1 0 0,1 1 0,0-1 0,-1 1 0,1-1 0,0 1 0,-1-1 0,1 0 0,0 1 0,0-1 1,0 0-1,0 1 0,-1-1 0,1 0 0,0 1 0,0-1 0,0 0 0,1 1 0,-1-1 0,0-1 0,1 0-40,-1 1 0,1-1 0,-1 1 0,1-1 0,0 1 0,0-1 0,0 1 0,0 0 0,0-1 0,0 1 0,0 0 0,0 0 0,1 0-1,-1 0 1,0 0 0,1 0 0,1-1 0,19-5-767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50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877 170 12459,'-4'-9'167,"0"0"0,0 0 0,-1 0 0,0 1 1,-1-1-1,0 1 0,0 1 0,0-1 1,-1 1-1,-1 1 0,1-1 0,-1 1 0,0 0 1,0 1-1,-1 0 0,-11-6 0,5 4-74,0 1 1,-1 0-1,0 1 0,0 0 1,0 2-1,0 0 0,-1 0 0,-32 1 1,35 3-73,0 1-1,0 0 1,0 1 0,0 1-1,1 0 1,-1 1 0,1 0 0,0 1-1,1 1 1,-23 14 0,0 5 4,1 1 0,-38 40 0,35-31-16,1 2 0,2 1 0,-53 80 0,76-102-12,1 1 1,1 0-1,1 0 1,1 0-1,0 1 1,1 1-1,1-1 1,1 1-1,1-1 1,1 1-1,0 0 1,2 0-1,1 23 1,4-13-54,0 1 0,2-1 0,2-1 0,1 1 0,0-1 1,21 37-1,-11-30-36,1-1 0,2 0 1,1-2-1,36 38 0,-47-57 58,1 0 0,1-1 0,0-1 0,1 0 0,0-1 0,0-1 0,2 0 0,-1-1 0,32 11 0,-36-17 48,0 1-1,0-1 1,1-1 0,-1 0 0,0-1 0,1-1-1,0 0 1,-1-1 0,0 0 0,1-1 0,-1 0 0,0-2-1,0 1 1,24-11 0,-16 4 81,0-2-1,-1 0 1,0-2-1,-1 0 1,-1-1-1,0-1 1,-1 0-1,27-35 1,-19 19 129,-2-2 0,-1-1 0,-1 0 0,19-51 0,-26 50-43,-1-1 0,-3 0 0,-1 0 0,-1-1 0,-2 0 0,0-50-1,-5 53-149,-2 0 0,-1-1 0,-2 2-1,-1-1 1,-2 0 0,-1 1 0,-14-34-1,16 51-114,-1 1 0,-1 0 0,0 1 0,-1-1-1,-1 2 1,-17-21 0,21 29 62,0-1-1,-1 1 1,1 1-1,-2-1 1,1 1-1,0 0 1,-1 1-1,0 0 1,0 0-1,0 0 1,-1 1-1,1 1 1,-1-1-1,-13-1 1,-21 2-137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51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681 46 12451,'-1'-3'75,"0"1"1,-1-1-1,1 0 1,-1 1 0,0-1-1,0 1 1,0 0-1,0 0 1,0-1 0,0 1-1,-1 0 1,1 1-1,-1-1 1,1 0 0,-1 1-1,-4-2 1,2 1-18,0 1 1,0-1 0,0 1-1,-1 1 1,1-1 0,0 1-1,0 0 1,-11 1 0,1 1 22,-1 1-1,1 1 1,0 0 0,0 1 0,-24 12-1,16-4 2,-1 1-1,2 1 0,0 1 1,1 1-1,-30 30 0,13-6 66,-56 76 0,69-79-71,1 0 0,2 1 0,-28 69 0,39-78-60,1-1 0,1 1 0,2 1 0,1 0 0,1 0 0,0 33 0,5-45-14,2 0-1,0 0 1,1-1-1,1 1 1,0-1 0,2 0-1,0 0 1,1 0-1,1-1 1,0 0-1,1-1 1,1 0 0,1 0-1,0-1 1,1 0-1,1-1 1,0-1 0,0 0-1,2 0 1,22 14-1,-22-17 36,-1 0 0,2-2 0,-1 0 0,1 0 0,0-2 0,1 0-1,-1-1 1,1 0 0,0-2 0,0 0 0,1-1 0,-1 0 0,1-2 0,-1 0 0,1 0-1,-1-2 1,0 0 0,0-2 0,1 1 0,-2-2 0,1 0 0,19-10 0,-11 2 87,-1-1 1,-1-1-1,-1-1 1,0-1-1,-1-1 1,-1-1 0,18-22-1,-7 4 159,-3-1 1,-1-1-1,29-54 0,-41 64-148,-2-1 0,-1 0-1,-1-1 1,-1 0 0,-2-1-1,-1 0 1,-2 0 0,-1 0-1,0-40 1,-5 51-97,0-1 1,-2 1-1,0 0 1,-1 0-1,-1 0 1,-11-28-1,9 34-105,0 0 0,0 0 0,-2 1 0,1 1-1,-2-1 1,0 1 0,0 1 0,-1 0 0,-15-12 0,17 16-15,-1 1 1,0 0 0,0 0 0,-1 1-1,1 0 1,-2 1 0,1 0 0,0 1-1,-1 0 1,0 1 0,0 0 0,-23-1-1,-18 4-295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56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79 17636,'0'0'65,"0"0"0,1 0 0,-1-1-1,0 1 1,0 0 0,0 0 0,0 0 0,0-1 0,0 1 0,0 0 0,0 0 0,1 0 0,-1-1 0,0 1 0,0 0 0,0 0-1,0 0 1,1 0 0,-1 0 0,0-1 0,0 1 0,0 0 0,1 0 0,-1 0 0,0 0 0,0 0 0,1 0 0,-1 0 0,0 0-1,0 0 1,0 0 0,1 0 0,-1 0 0,0 0 0,0 0 0,1 0 0,-1 0 0,0 0 0,0 0 0,0 0 0,1 0-1,-1 0 1,0 1 0,2 11 1486,-6 27-393,3-33-951,-2 15 54,-8 55 50,-28 103 0,37-174-407,0 1 1,0-1 0,0 0-1,-1 0 1,-4 7 0,7-11 44,-1-1 0,1 1 0,-1 0 0,1 0 0,-1-1 0,1 1 0,-1 0 0,0-1 0,1 1 0,-1-1 1,0 1-1,0-1 0,1 1 0,-1-1 0,0 1 0,0-1 0,0 0 0,1 1 0,-1-1 0,0 0 0,0 0 0,0 1 0,0-1 0,0 0 0,0 0 0,0 0 0,1 0 1,-1 0-1,0-1 0,0 1 0,0 0 0,0 0 0,0 0 0,0-1 0,1 1 0,-1 0 0,0-1 0,0 1 0,1-1 0,-1 1 0,-1-2 0,-1-1-291,-1-2-1,0 1 0,1 0 1,0-1-1,0 1 1,0-1-1,1 0 1,-4-9-1,-13-45-2784,17 51 2695,-3-12-159,0 1 1,2-1 0,0 0 0,0-36 0,3 49 762,0 0-1,0 1 1,1-1 0,0 0 0,1 0-1,-1 0 1,1 1 0,1-1-1,-1 1 1,1 0 0,0 0-1,0 0 1,1 0 0,0 0-1,0 0 1,0 1 0,9-8 0,0 3 736,1 0 1,0 1 0,1 0-1,0 1 1,23-9 0,-28 14-596,0-1 0,1 1 1,-1 1-1,1 0 0,0 0 0,-1 1 0,1 0 1,0 1-1,16 2 0,-25-2-286,-1 0 0,1 0 0,0 1 1,-1-1-1,1 1 0,0 0 0,-1-1 0,1 1 0,-1 0 1,1 0-1,-1 0 0,1 0 0,-1 0 0,0 0 0,1 1 0,-1-1 1,0 0-1,0 1 0,0-1 0,0 0 0,0 1 0,0 0 0,0-1 1,-1 1-1,1-1 0,-1 1 0,1 0 0,-1-1 0,1 1 1,-1 0-1,0 0 0,0-1 0,0 1 0,0 0 0,0 0 0,0-1 1,-1 1-1,1 0 0,-1 3 0,-2 5 29,0 1 0,0 0 1,-1-1-1,-10 18 0,-5 4 65,14-25-97,0 0 0,0 1-1,1 0 1,0 0-1,1 0 1,-5 14 0,8-19-23,0-1 0,0 0 0,1 0 0,-1 0 0,0 0 0,1 1 0,0-1 0,-1 0 0,1 0 0,0 0-1,0 0 1,0 0 0,0-1 0,0 1 0,1 0 0,1 2 0,30 31 0,-17-20-6,-10-9 3,0 1 1,0 1-1,-1-1 1,0 1 0,0 0-1,-1 0 1,0 1-1,5 15 1,-7-19 10,-1 0-1,0 0 1,-1 0-1,1 0 1,-1 0 0,0 0-1,0 0 1,-1 0 0,1 0-1,-1 0 1,0 0 0,-1 0-1,1 0 1,-1-1-1,0 1 1,0 0 0,-6 7-1,3-4 72,-1 0 0,-1 0 0,0-1-1,0 0 1,0-1 0,-1 0 0,0 0 0,0 0-1,0-1 1,-1 0 0,0-1 0,0 0-1,0 0 1,0-1 0,-1 0 0,1 0-1,-1-1 1,0-1 0,1 0 0,-1 0-1,0-1 1,0 0 0,0 0 0,0-1-1,-18-5 1,25 5-128,0 0-1,0 0 0,0 0 0,0 0 1,0-1-1,0 0 0,1 0 1,-1 1-1,0-1 0,1-1 1,0 1-1,-1 0 0,1-1 1,-4-4-1,5 5 38,0 0 0,0 0 0,0 0 0,0 0 0,1 0 0,-1 0 1,1 0-1,-1 0 0,1 0 0,0 0 0,-1 0 0,1 0 0,0 0 0,0 0 0,1-1 0,-1 1 1,0 0-1,1 0 0,-1 0 0,1 0 0,0 0 0,-1 0 0,1 0 0,2-3 0,16-17-241,2-3-70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57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19836,'8'0'1641,"0"2"-1137,4 2-216,10 1 648,-2-1-240,11 0-256,3 1-72,-1-4-160,1 2-160,-5-1-360,-3-2-224,-5 1-600,-7 2-176,-8-2 928,-6 2-273,-4 3-247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57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46 738 15987,'0'16'1721,"7"-4"-897,5-5-288,8-5 976,7-2-167,9-7-329,1-2-192,2-1-256,-1-2-152,-4 2-544,-4 0-368,-11-1-1848,-6 3 2064,-4-3-369,-6 0-223</inkml:trace>
  <inkml:trace contextRef="#ctx0" brushRef="#br0" timeOffset="1">1 343 17308,'33'-20'2475,"-1"-1"0,51-42 0,-50 33-2218,-2-1-1,0-2 1,-3-1 0,26-39-1,-47 63-245,13-16 14,-20 26-24,0 0-1,0 0 0,0 0 1,0 0-1,0 0 0,1-1 1,-1 1-1,0 0 1,0 0-1,0 0 0,0 0 1,0 0-1,1 0 1,-1 0-1,0 0 0,0 0 1,0 0-1,0 0 0,1 0 1,-1 0-1,0 0 1,0 0-1,0 0 0,0 0 1,1 0-1,-1 0 0,0 0 1,0 0-1,0 0 1,0 0-1,0 0 0,1 0 1,-1 1-1,0-1 0,0 0 1,0 0-1,0 0 1,0 0-1,0 0 0,1 0 1,-1 1-1,3 8 7,-2 15-3,-1-23-3,-9 328-1368,11-313 107,-2-16 1241,0 0 0,0 0 1,0 1-1,0-1 0,1 0 1,-1 0-1,0 1 0,0-1 1,0 0-1,0 0 0,0 0 1,1 1-1,-1-1 0,0 0 1,0 0-1,0 0 0,1 1 1,-1-1-1,0 0 0,0 0 1,1 0-1,-1 0 0,0 0 1,0 0-1,1 0 0,-1 0 1,0 0-1,0 1 0,1-1 1,-1 0-1,0 0 0,0 0 1,1 0-1,-1-1 0,0 1 1,0 0-1,1 0 0,-1 0 1,0 0-1,0 0 0,1 0 1,-1 0-1,0 0 0,0 0 1,1-1-1,-1 1 0,0 0 1,0 0-1,0 0 0,1-1 1,-1 1-1,0 0 0,0 0 1,0 0-1,1-1 0,8-11-679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59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31 15979,'1'0'67,"-1"0"-1,0 0 1,0 0-1,0 0 1,1-1-1,-1 1 1,0 0-1,0 0 1,1 0-1,-1 0 1,0 0-1,0 0 0,1 0 1,-1 0-1,0 0 1,0 0-1,0 0 1,1 0-1,-1 1 1,0-1-1,0 0 1,1 0-1,-1 0 1,0 0-1,0 0 1,0 0-1,1 0 0,-1 1 1,0-1-1,0 0 1,0 0-1,0 0 1,0 1-1,1-1 1,-1 0-1,2 12 1244,-5 20-88,2-25-773,-37 293 1346,37-290-1832,1-1-130,-1 0 0,-1-1 1,1 1-1,-1-1 0,-1 0 0,-3 9 0,6-17 128,0 0-1,0 1 1,0-1-1,0 0 0,-1 1 1,1-1-1,0 0 1,0 0-1,0 1 1,-1-1-1,1 0 0,0 0 1,0 0-1,-1 0 1,1 1-1,0-1 1,-1 0-1,1 0 0,0 0 1,0 0-1,-1 0 1,1 0-1,0 0 1,-1 1-1,1-1 0,0 0 1,-1 0-1,1 0 1,0 0-1,-1-1 1,1 1-1,0 0 0,-1 0 1,1 0-1,0 0 1,0 0-1,-1 0 1,1 0-1,0 0 0,-1-1 1,1 1-1,0 0 1,0 0-1,-1 0 1,1-1-1,0 1 0,0 0 1,0 0-1,-1-1 1,-10-14-1003,10 13 871,-22-34-2198,-32-70 0,48 89 2383,0-1 0,1 0 0,1 0-1,1 0 1,1 0 0,-3-32 0,6 44 138,1 0 0,-1-1 1,1 2-1,0-1 0,0 0 0,1 0 0,0 0 0,0 0 1,0 1-1,1-1 0,0 1 0,0 0 0,0 0 1,1 0-1,-1 0 0,1 0 0,0 1 0,1 0 0,-1 0 1,1 0-1,0 0 0,0 1 0,0 0 0,0 0 1,0 0-1,1 0 0,-1 1 0,10-3 0,-7 3 4,0 0-1,0 0 1,0 1-1,1-1 1,-1 2-1,0-1 1,1 1-1,-1 1 1,0 0-1,1 0 1,-1 0-1,0 1 1,0 0-1,0 1 1,0 0-1,-1 0 1,1 0-1,-1 1 1,0 0-1,11 8 1,-15-9-134,-1-1 0,1 0 0,0 1 1,-1 0-1,1 0 0,-1 0 0,0 0 0,0 0 0,0 0 0,0 1 1,-1-1-1,1 0 0,-1 1 0,0 0 0,0-1 0,0 1 0,0 0 0,-1-1 1,0 1-1,1 0 0,-1-1 0,-1 1 0,1 0 0,0 0 0,-1-1 1,0 1-1,0 0 0,0-1 0,0 1 0,-1-1 0,1 1 0,-1-1 1,0 0-1,0 0 0,0 0 0,0 0 0,-1 0 0,1 0 0,-5 3 1,7-6-22,0 0 0,-1 0 0,1 1 0,0-1 0,-1 0 0,1 0 1,0 0-1,-1 1 0,1-1 0,0 0 0,0 0 0,-1 1 1,1-1-1,0 0 0,0 1 0,-1-1 0,1 0 0,0 1 1,0-1-1,0 0 0,0 1 0,0-1 0,-1 0 0,1 1 1,0-1-1,0 0 0,0 1 0,0-1 0,0 0 0,0 1 1,0-1-1,0 1 0,0-1 0,1 0 0,-1 1 0,0-1 1,0 0-1,0 1 0,0-1 0,0 0 0,1 1 0,-1-1 0,0 0 1,0 1-1,0-1 0,1 0 0,-1 0 0,0 1 0,1-1 1,-1 0-1,0 0 0,0 0 0,1 1 0,-1-1 0,0 0 1,1 0-1,-1 0 0,1 0 0,-1 0 0,0 0 0,1 1 1,-1-1-1,1 0 0,9 6-3,-3 1 72,0-1 0,-1 2 0,0-1 0,0 0 1,-1 1-1,0 0 0,-1 1 0,1-1 0,-1 1 1,-1 0-1,0-1 0,0 2 0,-1-1 1,0 0-1,0 0 0,-1 1 0,-1-1 0,1 1 1,-1-1-1,-1 1 0,0-1 0,0 0 0,-1 1 1,0-1-1,-1 0 0,0 0 0,0 0 1,-1 0-1,0-1 0,-1 0 0,1 1 0,-2-2 1,1 1-1,-1 0 0,0-1 0,-1 0 0,0-1 1,0 0-1,-15 11 0,11-10 139,-1-1 1,0 0-1,0-1 0,0-1 0,-1 0 1,-18 4-1,23-6-196,0-1 1,-1 0-1,1-1 1,0 0-1,0 0 0,-1 0 1,1-1-1,0-1 1,0 1-1,0-1 0,-10-4 1,16 5-93,1 1 0,0-1 0,0 1 0,0-1 0,0 1 0,0-1 0,0 0 0,0 1 0,0-1 0,0 0 1,0 0-1,0 0 0,0 0 0,0 0 0,0 0 0,0-2 0,0 2-8,1 0 0,0 0 0,1 0 0,-1 0 1,0 0-1,0 0 0,0 0 0,0 0 0,1 0 0,-1 0 0,1 0 1,-1 0-1,1 0 0,-1 0 0,1 0 0,-1 1 0,1-1 0,0 0 1,-1 0-1,2-1 0,11-14-556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0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0 17756,'12'6'1584,"-6"10"-1000,-3 4-216,-2 13 665,-2 4-137,-6 15-232,-7 3-112,0 6-160,-2 2-72,1-5-88,1-3-64,0-13-248,3-7-264,3-21-592,4-12-224,0-21 872,1-10-216,-2-16-233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0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1 114 11522,'5'-8'463,"0"1"0,0-1-1,1 1 1,0 0-1,1 1 1,-1 0-1,1 0 1,1 0 0,-1 1-1,1 0 1,0 0-1,0 1 1,0 0-1,11-3 1,-5 2 11,0 0 0,0 2 0,1-1 0,-1 2 0,1 0-1,0 1 1,0 0 0,15 2 0,-23 0-309,0 0 1,0 0-1,0 1 0,0-1 0,-1 1 1,1 1-1,-1 0 0,0 0 0,7 4 0,-10-6-112,-1 1 0,0-1 0,0 1 0,0 0-1,0 0 1,0 0 0,0 0 0,-1 0 0,1 0-1,-1 0 1,1 1 0,-1-1 0,0 0 0,0 1 0,0 0-1,0-1 1,0 1 0,-1-1 0,1 1 0,-1 0-1,0-1 1,0 1 0,0 0 0,0 0 0,0-1-1,-1 5 1,-1 0 12,0 0-1,0 1 0,-1-2 1,0 1-1,0 0 0,0 0 1,-1-1-1,0 0 1,-1 0-1,-6 8 0,-7 5 91,-34 27 0,33-31-103,-27 30 0,45-44-53,0 0 1,0 0-1,0 0 0,0 1 1,1-1-1,-1 0 1,0 0-1,1 1 1,-1-1-1,1 0 0,-1 1 1,1-1-1,0 1 1,0-1-1,-1 0 0,1 1 1,0-1-1,0 1 1,0-1-1,1 0 1,-1 1-1,0-1 0,0 1 1,1-1-1,-1 0 1,1 1-1,-1-1 0,1 0 1,1 2-1,2 3-5,0-1 0,0 0 0,1 0-1,0-1 1,5 6 0,4 2 2,27 33 20,61 88 0,-16-18-2020,-74-102 1696,0-12-98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2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19100,'0'-3'1528,"5"3"-1112,7 2-143,5-2 639,5 0-200,9 1-312,4-1-96,3 0-48,2 0-40,-2 0-104,-4 0-112,-6 3-464,-6 3-344,-14 3 672,-5 0-136,-16 2-96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2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16644,'2'9'1624,"7"-5"-952,4-3-216,6-1 768,3-3-239,7-1-321,1 1-112,2 0-560,-2 0-464,-4 0 472,0 2-144,-8-3-96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13499,'0'-8'2152,"3"9"-799,0 6-473,1 6 2240,3 4-1375,-1 5-385,1 2-176,0 2-383,1-2-185,0-1-288,1 0-144,-1-4-352,2-5-248,0-7-577,2-4-439,-4-10 1072,3-7-240,-1-9-208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3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27 14219,'3'-26'5413,"-3"37"-4227,-1 1-1,-1 0 1,-3 12-1,-23 71-504,11-45-51,2-1-297,-18 64 293,29-94-519,0 1 0,1-1 0,1 38 0,1-56-101,1 1-1,0 0 0,1 0 0,-1-1 0,0 1 0,0 0 0,1-1 0,-1 1 0,1-1 0,-1 1 0,1-1 0,0 1 0,-1-1 0,1 1 1,0-1-1,0 1 0,0-1 0,0 0 0,1 0 0,-1 1 0,0-1 0,3 2 0,-2-3 4,0 1-1,1 0 0,-1 0 1,1-1-1,-1 1 1,0-1-1,1 0 1,-1 1-1,1-1 1,-1 0-1,1-1 0,-1 1 1,5-1-1,5-2-54,-1-1 0,0 0 0,1-1 0,-1 0 0,12-8 0,-11 6-333,0 0 1,-1 0-1,0-2 0,0 1 0,-1-1 1,0-1-1,0 0 0,-1 0 0,0-1 1,-1 0-1,-1-1 0,0 0 0,11-23 1,-9 4-643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4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0 14251,'-3'0'2241,"-1"6"-1209,-2 15-360,-1 6 2112,1 11-1503,-1 5-265,-1 5-432,1 6-136,0 1-160,2 1-176,1-7-560,0-3-360,-2-4 680,-1-6-120,-4-2-120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6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22 14139,'0'0'55,"3"-2"224,0-1-1,0 1 1,0 0-1,0 0 1,0 1-1,0-1 1,0 1-1,1-1 0,-1 1 1,1 0-1,-1 1 1,1-1-1,-1 0 1,1 1-1,-1 0 1,6 0-1,-9 0-206,0 0-1,1 1 1,-1-1-1,0 0 1,0 1-1,0-1 1,0 0 0,0 1-1,0-1 1,0 0-1,0 1 1,0-1-1,0 0 1,0 1-1,0-1 1,0 0 0,-1 1-1,1-1 1,0 0-1,0 1 1,0-1-1,0 0 1,-1 1 0,1-1-1,0 0 1,0 0-1,0 1 1,-1-1-1,1 0 1,0 0-1,0 1 1,-1-1 0,1 0-1,0 0 1,-1 0-1,-10 11 551,-25 17 421,-44 27 0,-11 7-651,82-55-370,-90 76 91,90-75-116,1 1-1,0 0 1,0 1 0,1-1 0,0 2-1,1-1 1,0 1 0,-6 15-1,11-24 2,0-1-1,1 1 0,-1-1 0,1 1 1,-1-1-1,1 1 0,0-1 0,0 1 1,0-1-1,0 1 0,0 0 0,0-1 1,0 1-1,0-1 0,1 1 0,-1-1 1,1 1-1,-1-1 0,1 1 0,-1-1 1,1 0-1,0 1 0,0-1 0,-1 0 1,1 1-1,0-1 0,0 0 0,1 0 1,-1 0-1,0 0 0,0 0 0,0 0 1,1 0-1,-1 0 0,0-1 0,1 1 1,-1 0-1,1-1 0,-1 1 0,1-1 1,1 1-1,9 1 2,0 0 1,-1 0 0,1-1 0,19-1-1,-10 0 36,-2 1-82,1 0-1,0 1 1,0 2 0,-1 0 0,1 0 0,20 9 0,-36-11-184,19 7-379,-22-9 593,0 0 0,-1 0 0,1 1 0,0-1 0,-1 0 1,1 0-1,0 0 0,0 0 0,-1 0 0,1 0 0,0 0 0,0 0 1,-1 0-1,1-1 0,0 1 0,-1 0 0,1 0 0,0-1 0,-1 1 1,1 0-1,0-1 0,-1 1 0,1-1 0,-1 1 0,1 0 0,-1-1 0,2-1 1,2-14-363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7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0 17468,'-6'3'1680,"3"12"-1048,0 2-256,-1 8 905,-1 4-329,-1 9-360,2 1-136,0 4-256,-1-5-248,1-3-648,-1-6-320,0-12 808,-3-8-176,4-12-169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8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15627,'13'-7'533,"1"1"0,0 0 0,-1 1 0,2 1 0,-1 0 0,1 1 0,-1 0 0,1 1 0,0 1 0,0 0 0,-1 1 0,30 4-1,-42-4-463,1 0-1,-1 1 1,0-1-1,1 1 0,-1 0 1,0 0-1,0 0 0,1 0 1,-1 0-1,0 0 1,0 1-1,0-1 0,0 1 1,0-1-1,-1 1 0,1 0 1,0 0-1,-1-1 0,1 1 1,-1 0-1,0 1 1,0-1-1,2 3 0,-2-1-8,-1 0 1,1-1-1,-1 1 0,0 0 0,0 0 1,0 0-1,0 0 0,-1-1 1,0 1-1,1 0 0,-1 0 0,-1-1 1,1 1-1,-2 4 0,-7 10 76,0 1 1,-1-1-1,-16 19 0,12-17-60,-21 38-1,36-57-76,0-1 0,0 0 0,0 0 0,0 1-1,0-1 1,0 0 0,0 0 0,0 1 0,0-1 0,0 0-1,0 0 1,0 1 0,1-1 0,-1 0 0,0 0 0,0 1 0,0-1-1,0 0 1,0 0 0,1 0 0,-1 1 0,0-1 0,0 0-1,0 0 1,1 0 0,-1 0 0,0 0 0,0 1 0,1-1 0,-1 0-1,0 0 1,0 0 0,1 0 0,-1 0 0,0 0 0,0 0-1,1 0 1,-1 0 0,0 0 0,1 0 0,16 3-31,-8-2 3,4 3-12,-1 1 0,0 0 1,0 1-1,-1 0 0,0 1 0,0 1 0,0-1 0,-1 1 1,13 14-1,-15-15 7,-1 1-1,0-1 1,-1 2 0,1-1 0,-2 1 0,1 0 0,-1 0 0,-1 0 0,0 1-1,0-1 1,0 1 0,2 14 0,-6-21 57,0 0 1,0 0-1,0 0 0,-1 0 1,1 0-1,-1 0 0,0 0 1,1 0-1,-1-1 0,-1 1 1,1 0-1,0 0 0,-1-1 1,1 1-1,-1 0 0,0-1 1,0 0-1,0 1 0,0-1 1,0 0-1,0 0 0,0 0 1,-1 0-1,1-1 0,-1 1 1,0-1-1,-3 2 0,-6 3 148,1-1-1,-1-1 0,0 0 0,-1 0 1,-15 2-1,8-3 2,0-1-1,0 0 1,0-1-1,0-1 1,0-1-1,0-1 1,-26-6-1,44 8-261,-1-1 0,1 0 0,-1 1-1,1-1 1,0 0 0,-1 0-1,1 0 1,0-1 0,0 1 0,0 0-1,0-1 1,0 0 0,0 1 0,0-1-1,0 0 1,1 0 0,-1 0 0,-1-3-1,3 4-100,1 1 1,0-1-1,-1 0 0,1 0 0,0 0 0,-1 0 0,1 0 0,0 1 1,0-1-1,0 0 0,0 1 0,0-1 0,0 1 0,0-1 1,0 1-1,0-1 0,1 0 0,12-7-428,1-9-250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8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20452,'-8'0'1665,"8"4"-1233,5 2-216,5-3 736,7 1-304,5-1-368,6-1-152,3-1-144,1-1-152,-3 0-328,0 0-128,-5 0-184,-4 0-128,-7 3-297,-5 1-47,-8 2 664,-6-1-168,-6 2 160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9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80 16916,'-2'8'1664,"5"-5"-936,5-3-280,8-3 857,4-3-225,5 0-336,3-1-144,2-1-288,1 1-280,-2-2-760,-3 1 1872,-7-3-1160,-7 0 0,-5-4-48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9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1 213 19356,'1'0'180,"1"-1"-1,0 0 1,-1 1-1,1-1 1,0 0-1,-1 0 1,1 0-1,-1 0 1,0 0-1,1-1 1,-1 1-1,0 0 1,2-3 0,3-2 189,23-20 1043,99-99 705,-121 115-2082,-5 7-29,0 1-1,0-1 1,0 0-1,0 1 1,0-1-1,1 1 1,-1 0-1,1 0 1,0 0 0,-1 0-1,5-1 1,-6 3-6,-1 0 0,1 1 0,0-1 1,0 1-1,-1-1 0,1 1 0,0-1 1,-1 1-1,1 0 0,-1-1 0,1 1 1,-1 0-1,1-1 0,-1 1 0,1 0 1,-1 0-1,0-1 0,1 1 0,-1 0 1,0 0-1,0 0 0,0 0 0,1 0 1,-1-1-1,0 1 0,0 1 0,0-1 0,8 55-667,-2 1 0,-3 0 0,-4 57 0,-2-82 243,0-11-147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09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15 14883,'0'-1'167,"1"0"0,-1 0 0,0 0 0,1 0 0,-1 0 0,1 0 0,-1 0 0,1 0 0,-1 0 0,1 1 0,0-1 0,-1 0 0,1 0-1,0 1 1,1-2 0,-1 2-91,-1 0-1,0 0 1,1 0-1,-1 0 1,0 0-1,1 1 0,-1-1 1,0 0-1,0 0 1,1 0-1,-1 0 1,0 1-1,1-1 0,-1 0 1,0 0-1,0 0 1,1 1-1,-1-1 1,0 0-1,0 0 1,0 1-1,0-1 0,1 0 1,-1 1-1,0-1 1,0 0-1,0 0 1,0 1-1,0-1 0,0 1 1,2 5 412,-1-1 0,0 1 1,0 0-1,0 9 0,-2 45 1217,-14 108 1,-27 59-3211,41-223 1385,0 2-261,0 0 0,-1 1 1,0-1-1,-5 11 1,2-12-275,2-13 19,2-10-198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0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 15467,'10'41'1152,"1"1"-1,2-1 1,2-1-1,27 50 1,-37-78-1073,1-1 0,1 0 1,-1 0-1,2-1 0,-1 0 1,2 0-1,15 14 1,-21-21-36,0-1 0,0 1 1,1-1-1,-1 0 0,0 0 1,1 0-1,0-1 1,-1 1-1,1-1 0,0 0 1,0 0-1,-1 0 0,1-1 1,0 1-1,0-1 0,0 0 1,0 0-1,0 0 1,0 0-1,0-1 0,0 0 1,0 0-1,-1 0 0,1 0 1,0-1-1,-1 1 1,1-1-1,5-3 0,-3 1 51,0 0-1,0-1 1,-1 1-1,1-1 1,-1-1 0,0 1-1,0-1 1,-1 0-1,1 0 1,-1 0-1,-1 0 1,5-10-1,-4 5 2,0 0 0,-1 0-1,0-1 1,-1 1 0,0-1 0,-1 0-1,0-12 1,-3-7-23,0 0 0,-2 0 0,-2 1 0,-17-58-1,22 83 90,-6-13-2150,4 20 498,0 9 876,1 4-61,2 1-173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50 416 14219,'0'5'376,"0"0"-1,0 1 1,0-1-1,1 0 1,0 1 0,0-1-1,0 0 1,1 0 0,0 0-1,0 0 1,2 5-1,-2-7-227,1-1-1,-1 0 0,0 1 0,1-1 1,-1 0-1,1 0 0,-1 0 0,1-1 1,0 1-1,0-1 0,0 1 0,0-1 1,0 0-1,0 0 0,0 0 0,1-1 1,-1 1-1,0-1 0,7 1 0,12-2-21,0 0-1,0-1 0,0 0 1,-1-2-1,1-1 0,-1-1 1,0-1-1,0 0 1,-1-2-1,27-14 0,-43 20-70,1 1 0,-1-1 1,0-1-1,0 1 0,0 0 0,5-7 0,-8 9-34,-1 0 0,1 1 0,-1-1 0,1 0 0,-1 0 0,0 1 0,1-1 0,-1 0 0,0 0 0,1 0 0,-1 1 0,0-1 0,0 0 0,0 0 0,0 0 0,0 0 0,0 0 0,0 1-1,0-2 1,-1 1 4,1 0 0,-1 0-1,1 0 1,-1 0-1,0 0 1,1 0-1,-1 0 1,0 1-1,0-1 1,0 0 0,0 1-1,0-1 1,0 0-1,0 1 1,0-1-1,0 1 1,0 0-1,0-1 1,-1 1 0,-5-2 51,0 1 1,0 0 0,0 1-1,0 0 1,0 0 0,0 1-1,0-1 1,0 1 0,0 1 0,0-1-1,0 1 1,0 1 0,1-1-1,0 1 1,-1 0 0,1 1 0,0-1-1,0 1 1,1 0 0,-7 6-1,8-6-21,0 0-1,0 0 0,0 0 0,1 0 1,-1 1-1,1-1 0,0 1 1,0 0-1,1 0 0,0 0 0,-3 9 1,4-11-16,0 1 1,1 0 0,-1-1 0,1 1 0,0 0-1,0 0 1,0-1 0,1 1 0,0 0-1,-1-1 1,1 1 0,0-1 0,1 1 0,-1-1-1,1 1 1,-1-1 0,1 0 0,3 5 0,0-2-2,0-1 0,0 0 0,0-1 0,1 1 0,-1-1 0,1 0 0,0 0 0,0-1 0,1 1 0,-1-2 0,1 1 0,-1-1 0,1 0 0,9 2 0,3 0-18,-1-2 0,1 0 0,-1 0 0,25-3 0,-34 1-164,1-2 0,0 1 0,0-1-1,-1 0 1,1-1 0,10-5-1,-18 8 65,0-1-1,0 0 1,0 0-1,0 0 0,0 0 1,0 0-1,0-1 0,0 1 1,0 0-1,-1-1 0,1 1 1,-1-1-1,1 0 1,-1 0-1,1 1 0,-1-1 1,0 0-1,0 0 0,0 0 1,0 0-1,0 0 0,-1-1 1,1 1-1,-1 0 1,1 0-1,-1 0 0,0-1 1,0 1-1,0 0 0,0 0 1,0-1-1,0 1 1,-1-4-1,-17-28-562,-10-6-225</inkml:trace>
  <inkml:trace contextRef="#ctx0" brushRef="#br0" timeOffset="0.51">13 14 20252,'-10'2'1825,"7"-1"-1273,3 1-296,6-2 160,-2-2-360,13-2 160,0 0-216,2-5-336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0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69 16099,'1'22'2025,"1"5"-1281,-2 11-288,0 6 1609,-2 9-1289,-2 4-184,1 2-152,0 0-200,0-11-488,0-6-248,-1-17-384,-5-7-217,5-18 785,-4-8-224,-5-19-272</inkml:trace>
  <inkml:trace contextRef="#ctx0" brushRef="#br0" timeOffset="1">0 47 14531,'17'-8'637,"0"0"-1,1 2 1,0 0-1,0 1 1,0 0-1,0 2 1,1 0-1,0 1 1,-1 1-1,1 1 1,0 1-1,-1 0 1,35 7-1,-50-7-576,1 0-1,-1-1 0,1 1 0,-1 0 0,0 1 1,1-1-1,-1 1 0,0-1 0,0 1 0,0 0 1,0 0-1,0 0 0,0 1 0,-1-1 0,5 5 0,-6-4-40,0-1 0,0 1 0,0 0 0,0-1-1,0 1 1,-1 0 0,1 0 0,-1 0 0,1-1-1,-1 1 1,0 0 0,-1 0 0,1 0-1,0 0 1,-1-1 0,1 1 0,-1 0 0,0-1-1,0 1 1,-3 4 0,-12 28 142,-3 0 1,-1-2-1,-28 37 1,21-32 39,-37 68 0,61-101-195,1-1-1,0 1 1,0 0-1,1 0 1,-1 0-1,1 0 1,-1 5 0,2-9-7,0 1 1,0-1 0,0 0-1,1 1 1,-1-1 0,0 0 0,0 0-1,1 1 1,-1-1 0,1 0 0,-1 0-1,1 0 1,0 1 0,-1-1 0,1 0-1,0 0 1,0 0 0,0 0 0,-1 0-1,1 0 1,0-1 0,0 1 0,0 0-1,1 0 1,-1-1 0,0 1-1,0 0 1,0-1 0,0 1 0,1-1-1,1 1 1,68 17-31,-54-15-401,0 0-1,0 2 0,0 0 0,-1 1 1,29 15-1,-9 4-561,-25-15 312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4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 17260,'15'-11'1856,"4"4"-1072,3 1-320,1 6 1201,8 6-569,7 4-456,-2 2-144,6 0-240,-2-2-96,-1-1-128,-2-2-120,-7-7-304,-3 0-224,-10-5-544,-4 3 2152,-11 2-1184,-1-3-80,-8 7-48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4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16860,'5'6'1688,"3"-2"-928,5-1-280,9 0 897,6-2-209,4-1-320,-1 0-152,1-1-200,-1-1-176,-2 2-640,-4-1-424,-8 1 648,-1 3-128,-6 1-160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5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3 18316,'-1'-1'115,"-1"1"0,1-1 0,-1 1 0,1 0-1,0 0 1,-1 0 0,1 0 0,0 0 0,-1 0 0,1 0 0,-1 0 0,1 0 0,0 1 0,-1-1 0,1 0 0,0 1-1,-1-1 1,1 1 0,0 0 0,0-1 0,0 1 0,-1 0 0,1 0 0,-1 1 0,-28 28 784,24-23-522,-13 14-254,1 1 1,1 2-1,1-1 0,1 2 1,-13 28-1,26-47-119,0 0-1,0 0 1,0 0-1,1 0 1,0 1 0,0-1-1,0 12 1,1-15-3,0 0 0,0-1-1,1 1 1,0 0 0,-1 0 0,1-1 0,0 1 0,0-1 0,0 1 0,1-1 0,-1 1 0,1-1-1,-1 0 1,1 1 0,0-1 0,0 0 0,-1 0 0,2 0 0,3 3 0,57 32 22,-45-27-20,0 0 1,0 1-1,-1 1 1,16 15-1,-29-22 2,1-1 0,-1 1 0,0 0 0,0 0-1,-1 0 1,0 1 0,0-1 0,0 1 0,0 0 0,-1 0 0,0 0 0,0 0-1,-1 0 1,0 0 0,0 0 0,0 1 0,-1 10 0,0-11 30,-1 1 0,0-1 1,-1 0-1,1 0 1,-1 0-1,-1 0 0,1 0 1,-1 0-1,0-1 1,0 1-1,0-1 0,-1 0 1,0 0-1,0 0 0,0 0 1,-1-1-1,1 0 1,-1 0-1,0 0 0,-6 3 1,5-3 7,1-1 1,0 0 0,-1 0-1,0-1 1,0 1-1,1-1 1,-1-1 0,0 1-1,-1-1 1,1 0 0,0 0-1,0-1 1,0 0-1,-1 0 1,1 0 0,0-1-1,0 0 1,0 0-1,0-1 1,-8-2 0,12 4-40,1-1 0,-1 0 1,0 1-1,0-1 0,1 0 1,-1 0-1,0 0 0,1 0 1,-1 0-1,1 0 0,0 0 1,-1-1-1,1 1 0,0 0 1,-1-1-1,1 1 0,0-1 1,0 1-1,1-1 0,-1 0 1,0 0-1,0 1 1,1-1-1,-1 0 0,1 0 1,-1 0-1,1 1 0,0-1 1,0 0-1,0 0 0,0 0 1,0 0-1,0 0 0,0 1 1,1-1-1,-1 0 0,1 0 1,1-3-1,1-1 2,1-1 0,0 1 1,0 0-1,1 0 0,-1 0 0,1 0 1,1 1-1,7-6 0,51-42 111,82-75 337,-131 113-347,-1 0 1,-1-1 0,-1-1 0,0 0-1,-1-1 1,-1 0 0,9-22-1,-15 31-21,-1 1 0,-1-1 0,0 0 0,0 0 0,0 0 0,-1 0 0,-1-17 0,0 23-75,0 1 0,0-1-1,0 1 1,-1-1 0,1 1-1,-1 0 1,0-1 0,1 1 0,-1 0-1,0 0 1,-1-1 0,1 1-1,0 0 1,-1 0 0,1 0 0,-1 0-1,1 1 1,-1-1 0,0 0 0,0 1-1,0-1 1,0 1 0,0-1-1,0 1 1,0 0 0,0 0 0,-1 0-1,1 0 1,0 1 0,-1-1-1,1 0 1,0 1 0,-5-1 0,0 1-282,0 0 1,0 1 0,0 0 0,0 0 0,0 0 0,-9 4-1,-22 3-1396,33-8 922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5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 17636,'-8'-2'1816,"4"2"-1136,4 2-264,12-1 985,8 1-185,11-2-336,4 1-168,9 2-264,2 0-72,4 3-79,-5 1-121,-4 2-537,-9-2-311,-8 5-712,-8-2 1120,-9 3-256,-3-1-184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6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15427,'18'5'1625,"11"-3"-785,6-2-272,9-2 816,1 0-272,6-4-375,-1-2-433,-5-2-24,0 1 0,-7-1-280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6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16956,'12'11'358,"0"-1"0,1 0 0,0-1 0,1 0 0,0-1 1,19 8-1,11 6 289,-14-5-339,47 27 214,-70-39-432,0 1 1,0-1-1,-1 1 0,1 0 0,-1 0 1,-1 1-1,10 12 0,-14-15-30,1 0 1,0-1-1,-1 1 0,0 0 0,0 0 1,0 0-1,0 0 0,-1 0 0,0 0 1,1 0-1,-1 0 0,-1 1 1,1-1-1,-1 0 0,1 0 0,-1 0 1,0 0-1,-1-1 0,1 1 1,-1 0-1,1 0 0,-1-1 0,0 1 1,-1-1-1,1 0 0,-4 4 1,-7 10 219,-2-1 1,0-1 0,-30 24 0,32-28-146,-16 14-85,-1-1-1,-1-1 1,-1-2-1,-65 32 1,77-46-153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7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 18588,'-2'0'1816,"2"7"-1200,-1 8-263,-1 15 903,2 4-280,0 14-416,-1 5-208,-2 7-392,0 1-248,-1-4-472,-1-9-272,-1-14 2032,1-7-1176,-4-15-112,-1-9-112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7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59 294 13395,'1'-19'390,"0"0"1,1 0-1,1 0 0,0 1 0,2-1 1,9-25-1,-10 36-186,0-1 0,0 1 0,0 1 0,1-1 0,0 1 1,1 0-1,0 0 0,0 0 0,0 1 0,1 0 0,0 0 0,0 0 0,0 1 0,1 0 0,14-6 0,-11 6 10,1 1-1,-1 0 1,1 1-1,-1 0 0,1 1 1,0 1-1,0 0 1,0 0-1,0 1 1,0 1-1,0 0 1,21 4-1,-25-3-142,-1 0 0,1 1 0,-1 0 0,1 0 0,-1 0 0,0 1 0,0 0 0,0 0 0,-1 1 0,1 0 0,-1 0-1,-1 1 1,1 0 0,-1 0 0,0 0 0,0 0 0,0 1 0,-1 0 0,0 0 0,3 7 0,-5-7-29,0 0 0,0 1 0,0-1 0,-1 0 0,0 1 0,-1-1 1,0 0-1,0 1 0,0-1 0,-1 1 0,0-1 0,-1 0 0,1 0 0,-4 8 0,2-6 27,0-1 0,-1 1-1,0 0 1,-1-1 0,0 0-1,0 0 1,0 0 0,-1-1 0,-1 0-1,-9 9 1,13-14-17,0 0 1,0 0-1,-1 0 0,1-1 1,0 1-1,-7 1 0,7-2 113,11 1-218,-1-1 0,0 1 1,1 1-1,-1-1 0,0 1 0,0 1 1,0-1-1,-1 1 0,1 0 0,6 6 0,0 1-71,1 0 1,-2 1-1,16 18 0,-25-27 114,0 1 1,-1-1 0,1 1 0,-1 0 0,0 0 0,0 0 0,0 0 0,0 0 0,-1 0 0,1 0 0,-1 0 0,0 1-1,-1-1 1,1 1 0,-1-1 0,0 0 0,0 1 0,0-1 0,-1 5 0,-1-3 55,1 0 0,-2-1 0,1 1 1,-1-1-1,1 0 0,-1 0 0,-1 0 1,1 0-1,-1 0 0,0 0 0,0-1 1,0 0-1,-9 7 0,-13 8 239,0-1-1,-1-1 1,-1-1 0,0-1 0,-2-2-1,1 0 1,-37 8 0,51-17-192,0-1 1,-1-1 0,1 0-1,-1-1 1,0-1-1,1 0 1,-24-4 0,32 3-190,0 0 1,0-1-1,1 0 1,-1 0-1,0 0 1,1-1 0,-1 0-1,1 0 1,0-1-1,0 0 1,1 0 0,-1 0-1,1-1 1,0 1-1,0-2 1,0 1-1,1 0 1,-7-11 0,10 15 65,0 1 1,1-1 0,-1 0-1,1 0 1,-1 0 0,1 0-1,0 0 1,-1 0 0,1 0-1,0 0 1,0 0 0,0 0-1,-1 0 1,1 0 0,0 0-1,0 0 1,1 0-1,-1 0 1,0 0 0,0 0-1,0 0 1,1 0 0,-1 0-1,0 0 1,1 0 0,0-1-1,12-5-502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9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 18420,'-3'7'1472,"9"-2"-1064,1-4-144,12-1 697,8 2-185,5-4-216,3-1-120,6-1-80,1 1 8,-7-2-64,0 5-112,-9 3-408,-4 5-320,-9 3-608,-5 3 944,-8 2-208,-2 1-144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86 16780,'-9'11'349,"1"0"0,0 0 1,1 0-1,1 1 1,0 0-1,-7 17 0,2 3 224,-9 44-1,19-68-470,-1 1 1,1 0 0,0-1-1,0 1 1,1 0 0,1 0-1,-1-1 1,3 10 0,-3-16-56,1 0 0,-1 0 0,1-1 0,0 1 0,0 0 1,-1 0-1,1-1 0,0 1 0,1-1 0,-1 1 0,0-1 1,0 1-1,0-1 0,1 0 0,-1 0 0,1 1 0,2 0 1,-2-1 13,0 0 1,1-1 0,-1 1 0,1-1 0,-1 1 0,0-1-1,1 0 1,-1 0 0,1 0 0,-1 0 0,1-1 0,-1 1-1,0-1 1,1 1 0,-1-1 0,0 0 0,4-1 0,3-3 107,0 0 1,0 0-1,0 0 0,-1-1 1,0-1-1,0 1 1,0-1-1,-1-1 1,0 1-1,10-15 1,-1-1 164,-1-2 0,19-41 1,-20 36-200,-2-1 0,-2-1 0,0 1 0,5-39 0,-14 56-84,-6 26-42,-7 31-13,5-8-1,2 0 0,1 0 1,2 1-1,2-1 0,5 53 1,-4-82 6,0 0 1,0 0 0,1 0-1,0 0 1,1 0 0,-1 0-1,1 0 1,0-1-1,0 1 1,1-1 0,0 0-1,4 5 1,-5-7-120,1 1 0,0-1-1,0 0 1,0-1 0,0 1 0,1-1 0,-1 1 0,0-1-1,1 0 1,0-1 0,-1 1 0,1-1 0,0 0 0,0 0-1,0-1 1,5 1 0,30-1-621,-26 0 229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9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14555,'7'5'1664,"8"-1"-807,4 0-281,7-2 1288,2-2-608,5 0-327,2 0-81,-4 0-256,1-3-208,-7 3-856,-3-2 984,-5 2-512,0 3-72,-3-1-80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19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0 252 17652,'5'-1'373,"-1"0"0,0 0 0,0-1 0,1 1 0,-1-1 0,0 0 0,-1 0 0,1-1 0,4-3 0,32-28 1075,-30 24-886,146-160 2578,-155 168-3120,0 1-1,0-1 1,1 1-1,-1-1 1,0 1-1,1 0 1,-1 0-1,1 0 1,-1 0-1,1 0 1,-1 0-1,3-1 1,-3 3-17,-1-1 1,1 0 0,0 0-1,-1 0 1,1 0 0,0 0-1,-1 1 1,1-1-1,-1 0 1,1 1 0,-1-1-1,1 0 1,0 1 0,-1-1-1,1 1 1,-1-1 0,0 0-1,1 1 1,-1-1 0,1 1-1,-1 0 1,0-1 0,1 1-1,-1-1 1,0 1 0,0 0-1,1-1 1,-1 1 0,0-1-1,0 1 1,0 0-1,0-1 1,0 2 0,22 85-19,-13-47-767,1 0 1,3-2-1,22 53 0,-22-73 286,0-8-123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1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54 128 14827,'5'-42'3140,"-2"32"-996,-2 28-568,-52 472-277,50-615-8464,-5-13 4981,2 87 3520,4-82 0,-1 133-1289,1-1 1,0 1-1,0 0 1,0-1-1,0 1 1,0 0-1,0-1 1,0 1-1,0 0 1,0-1-1,0 1 1,0 0-1,0-1 1,0 1-1,0 0 1,1-1-1,-1 1 0,0 0 1,0-1-1,0 1 1,0 0-1,1-1 1,-1 1-1,0 0 1,0 0-1,0-1 1,1 1-1,-1 0 1,0 0-1,1 0 1,-1-1-1,0 1 1,0 0-1,1 0 1,-1 0-1,0 0 1,1-1-1,10 12 1046,6 20-109,12 38 37,-6-13-233,32 57 1,-53-110-685,0 1 0,0-1 0,1 0 1,-1 0-1,1 0 0,-1 0 1,1 0-1,0-1 0,6 5 1,-8-6-61,0-1-1,1 1 1,-1-1 0,0 0 0,0 1 0,0-1 0,0 0 0,1 0 0,-1 0 0,0 0 0,0 0 0,0 0 0,1 0 0,-1 0 0,0 0-1,0-1 1,0 1 0,1 0 0,-1-1 0,0 1 0,0-1 0,0 0 0,0 1 0,0-1 0,0 0 0,0 1 0,0-1 0,0 0 0,-1 0-1,1 0 1,0 0 0,0 0 0,-1 0 0,1 0 0,0-1 0,5-8 173,0-1-1,-1 1 1,0-1-1,-1 0 1,0-1-1,0 1 0,-2-1 1,3-14-1,5-96 728,-10 119-927,0-9 38,1-73 271,-2 76-316,0 0 0,0 0 0,0 0 0,-1 0 0,-1 0 0,-5-14-1,8 22-32,0 1-1,-1-1 1,1 0-1,0 1 1,0-1-1,-1 0 1,1 1-1,-1-1 1,1 0-1,0 1 1,-1-1-1,1 1 1,-1-1-1,1 1 0,-1-1 1,0 1-1,1-1 1,-1 1-1,0-1 1,1 1-1,-1 0 1,0-1-1,0 1 1,0 0-47,1 0 1,-1 1-1,1-1 1,-1 0 0,0 1-1,1-1 1,0 1-1,-1-1 1,1 1-1,-1-1 1,1 1-1,0-1 1,-1 1 0,1-1-1,0 1 1,-1-1-1,1 1 1,0-1-1,0 1 1,-1 1 0,-5 34-1876,4-17 1261,2-1-199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1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19836,'6'0'1577,"-2"13"-1225,-1 8-160,3 9 656,-3 8-328,3 10-312,0 3-120,-3 2-208,-2 0-184,-1-10-368,-1-5-280,-1-14 1280,-2-11-552,-4-15-128,-2-11-81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2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1 234 14675,'0'-7'261,"-1"0"-1,1 0 0,1-1 1,0 1-1,0 0 1,0 0-1,1 0 0,0 0 1,0 0-1,0 0 1,1 1-1,1-1 0,-1 1 1,1 0-1,0 0 1,0 0-1,0 0 0,10-8 1,-1 3 107,0 0 1,2 1-1,-1 1 1,1 0-1,0 1 0,1 1 1,0 0-1,0 1 1,0 1-1,1 1 0,0 0 1,0 1-1,0 1 1,0 0-1,29 2 0,-41 0-308,0 1-1,0-1 0,0 1 1,0 1-1,-1-1 1,1 1-1,0-1 0,-1 1 1,1 1-1,-1-1 0,8 6 1,-10-6-42,0 0 0,1 1 1,-1-1-1,0 0 0,-1 1 1,1 0-1,0-1 0,-1 1 1,0 0-1,1 0 1,-1-1-1,0 1 0,0 0 1,-1 0-1,1 1 0,-1-1 1,1 0-1,-1 0 0,0 0 1,-1 4-1,0 2 18,-1 1 0,0-1 0,0 1 0,-1-1 0,0 0 0,-1 0 0,0 0-1,-10 15 1,-49 64 279,59-83-296,-132 144 707,123-133-608,13-16-116,0 0 1,0 0-1,-1 1 0,1-1 1,0 0-1,0 0 0,0 1 1,0-1-1,0 0 0,0 0 1,0 1-1,0-1 0,0 0 1,0 0-1,0 1 0,0-1 0,0 0 1,0 0-1,0 1 0,0-1 1,0 0-1,0 0 0,0 1 1,0-1-1,0 0 0,1 0 1,-1 0-1,0 1 0,0-1 1,0 0-1,1 1 0,1-1 4,0 1-1,0 0 0,0-1 1,1 0-1,-1 1 0,0-1 1,0 0-1,1 0 0,3-1 1,12 1-11,0 2 16,1 1-1,-1 0 1,0 2-1,0 0 1,-1 1-1,1 0 1,-1 2-1,27 16 1,-16-7-356,-2 1 1,0 1-1,-1 2 1,27 28-1,-52-49 295,18 22-992,-18-22 999,1 1 0,0 0 1,-1 0-1,1 0 0,-1 0 1,0 0-1,1 0 1,-1 0-1,0 0 0,1 0 1,-1 0-1,0 0 1,0 0-1,0 0 0,0 0 1,0 0-1,0 0 1,0 1-1,-1-1 0,1 0 1,0 0-1,-1 1 1,-8 5-572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3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63 12883,'-1'-1'1960,"-2"-2"-792,-5-1 2217,6 2-1008,-3 1-1857,11-11-2065,10-6 1265,0-3-256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4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69 14891,'15'-68'5799,"-13"85"-3335,-14 46-2184,-2-1 0,-4 0 0,-26 61-1,19-53-171,6-19-76,9-28-10,1 0 1,2 0 0,0 1 0,-3 25 0,10-47-19,-1 0 1,1 0 0,0 0 0,0 0-1,0 0 1,0 0 0,1 0 0,-1 0-1,0 0 1,1 1 0,0-2-1,-1 1 1,1 0 0,0 0 0,0 0-1,0 0 1,0 0 0,0-1 0,1 1-1,-1 0 1,2 1 0,0-1 10,0 0 0,0-1 1,-1 1-1,1-1 0,0 0 0,0 1 1,0-2-1,1 1 0,-1 0 0,0 0 1,0-1-1,5 0 0,7 0 16,0-1 0,0 0 0,0-1 0,24-7 0,72-26-1866,-91 28 1459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5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42 14955,'1'-1'130,"-1"1"-1,1-1 1,0 1-1,-1-1 1,1 0-1,-1 1 1,1-1-1,-1 0 1,1 1 0,-1-1-1,1 0 1,-1 0-1,0 0 1,1 1-1,-1-1 1,0 0-1,0 0 1,0 0-1,1 0 1,-1 0-1,0 0 1,0 1-1,0-1 1,0 0-1,-1 0 1,1 0 0,0 0-1,0 0 1,0 1-1,-1-1 1,1 0-1,-1 0 1,1 0-1,0 1 1,-1-1-1,1 0 1,-1 0-1,0 1 1,1-1-1,-1 1 1,1-1 0,-1 0-1,0 1 1,0-1-1,1 1 1,-1-1-1,0 1 1,0 0-1,1-1 1,-3 1-1,-1-2 136,0 1 0,1 0 0,-1 1 1,0-1-1,0 1 0,0-1 0,0 1 0,0 0 0,-8 2 0,4 0-200,-1 1 1,1 1-1,0 0 0,0 0 1,1 0-1,-1 1 0,1 0 1,0 0-1,0 1 1,1 0-1,-1 0 0,2 1 1,-1-1-1,-8 13 0,8-9-66,0-1 0,1 1 0,0-1 0,0 1 0,1 1 0,0-1 0,1 1 0,0-1 0,1 1 0,0 0 0,0 14 0,2-24 2,-1 1-1,1-1 1,0 0-1,0 1 1,0-1-1,1 1 1,-1-1-1,0 0 1,0 1-1,1-1 1,-1 0-1,1 1 1,-1-1-1,1 0 1,-1 1-1,1-1 1,0 0-1,0 0 1,0 0-1,0 0 1,-1 0-1,3 1 1,-2-1 0,0-1 0,0 0 0,0 0 0,1 1 0,-1-1 0,0 0 0,0 0 0,0 0 0,1 0 0,-1 0 0,0-1 0,0 1 0,0 0 1,1 0-1,-1-1 0,0 1 0,0-1 0,0 1 0,2-2 0,4-3 4,0 1 1,0-1 0,0-1-1,-1 0 1,10-10 0,2-6 16,-1-1 0,-1-1 0,24-49 0,-39 70-20,-1 2-1,0 0 0,1 0 0,-1 0-1,1 0 1,-1 0 0,1 0 0,-1 0-1,1 0 1,-1 0 0,1 0 0,0 0-1,0 1 1,-1-1 0,1 0 0,2-1-1,-3 3 0,1-1 0,-1 1 0,0-1 0,1 1 0,-1-1 0,0 1 0,1-1 0,-1 1 0,0-1 0,1 1 0,-1 0 0,0-1 0,0 1 0,0 0 0,0-1 0,0 1 0,0-1 0,0 1 0,0 0 0,0-1-1,0 1 1,0 0 0,0-1 0,0 2 0,-2 20-7,2-21 6,-5 28-10,3-21 10,0 1 0,0-1 0,1 1 0,1 0 0,0-1 0,0 1 0,2 17 0,-2-26 3,0 0-1,0 1 1,1-1-1,-1 0 0,0 1 1,0-1-1,0 0 1,0 0-1,1 1 0,-1-1 1,0 0-1,0 0 1,0 1-1,1-1 0,-1 0 1,0 0-1,0 1 1,1-1-1,-1 0 0,0 0 1,1 0-1,-1 0 1,0 0-1,1 0 0,-1 1 1,0-1-1,0 0 1,1 0-1,-1 0 0,0 0 1,1 0-1,-1 0 1,0 0-1,1 0 0,13-7 43,12-17 27,-24 23-63,11-12 42,1 1-1,0 0 0,29-18 1,-42 29-49,0 1 0,-1-1 0,1 1 0,0-1 0,0 1 0,-1 0 0,1-1-1,0 1 1,0-1 0,0 1 0,-1 0 0,1 0 0,0 0 0,0 0 0,0-1 0,0 1 0,0 0 0,0 0 0,0 1 0,-1-1 0,1 0 0,0 0 0,0 0 0,0 0 0,0 1 0,0-1 0,-1 0 0,1 1 0,0-1 0,0 1 0,0-1 0,-1 1-1,1-1 1,0 1 0,-1 0 0,1-1 0,-1 1 0,1 0 0,-1-1 0,1 1 0,-1 0 0,1 1 0,2 4-1,-1 1 0,-1-1 0,1 0 1,-1 1-1,1 7 0,2 9 2,-4-22-2,0-1 1,0 1-1,0-1 1,0 1-1,0-1 1,0 0-1,1 1 1,-1-1-1,0 1 1,0-1-1,0 0 0,1 1 1,-1-1-1,0 0 1,1 1-1,-1-1 1,0 0-1,1 0 1,-1 1-1,0-1 1,1 0-1,-1 0 1,0 0-1,1 1 1,-1-1-1,1 0 1,-1 0-1,0 0 0,1 0 1,-1 0-1,1 0 1,14-7 8,11-23 4,-24 27-10,4-4 2,0-1-1,1 1 1,0 0 0,0 0-1,11-7 1,-16 13-5,-1 0 0,0 0 0,1 0 0,-1 1 1,1-1-1,-1 1 0,1-1 0,-1 1 0,1-1 0,-1 1 1,1 0-1,-1 0 0,1 0 0,0 0 0,-1 0 0,1 0 1,2 1-1,-3-1-1,1 1 1,-1 0 0,1 0-1,-1 0 1,0 0 0,1 0-1,-1 1 1,0-1 0,0 0-1,0 0 1,0 1 0,0-1-1,0 1 1,0-1 0,0 1-1,0-1 1,-1 1 0,1 0 0,-1-1-1,1 3 1,1 2-20,0 1 1,0-1-1,-1 1 1,0 0-1,-1-1 1,1 1-1,-1 0 1,0-1-1,-1 1 1,0 0-1,0-1 1,-3 11-1,4-17-18,0 1 1,0-1-1,-1 0 0,1 1 0,0-1 0,0 0 0,0 1 0,-1-1 0,1 0 0,0 1 0,0-1 0,-1 0 0,1 1 0,0-1 0,-1 0 0,1 0 0,-1 1 0,1-1 0,0 0 0,-1 0 0,1 0 0,0 0 0,-1 1 0,1-1 0,-1 0 1,1 0-1,-1 0 0,1 0 0,0 0 0,-1 0 0,1 0 0,-1 0 0,1 0 0,0 0 0,-1 0 0,1-1 0,-1 1 0,1 0 0,-1 0 0,1 0 0,0 0 0,-1-1 0,1 1 0,0 0 0,-1 0 0,1-1 0,0 1 0,-1 0 0,1-1 0,0 1 1,0 0-1,-1-1 0,1 1 0,0 0 0,0-1 0,-4-4-385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6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139 253 18852,'0'-3'225,"0"0"1,0 0-1,0 0 0,0 0 0,0 0 1,-1 1-1,0-1 0,1 0 0,-2-4 0,1 7-186,1-1 0,0 0-1,-1 1 1,1-1 0,-1 0-1,1 1 1,-1-1-1,1 1 1,-1-1 0,1 1-1,-1-1 1,1 1-1,-1-1 1,0 1 0,1 0-1,-1-1 1,0 1 0,1 0-1,-1-1 1,0 1-1,0 0 1,1 0 0,-1 0-1,0 0 1,0 0-1,1 0 1,-1 0 0,0 0-1,0 0 1,1 0-1,-1 0 1,0 0 0,0 0-1,1 1 1,-1-1 0,0 0-1,1 1 1,-1-1-1,0 0 1,1 1 0,-2 0-1,-3 3 33,-1 0 0,1 0 1,0 0-1,0 1 0,0 0 0,1 0 0,-1 1 0,1-1 0,0 1 0,-3 7 1,-3 6-4,-15 38 0,21-48-48,1 1 0,0 0-1,1 1 1,-2 16 0,4-25-15,0-1 0,0 1 1,0 0-1,0-1 0,0 1 0,0-1 1,1 1-1,-1-1 0,1 1 0,-1-1 0,1 1 1,-1-1-1,1 0 0,0 1 0,-1-1 1,1 0-1,1 2 0,0-2 1,-1-1 1,0 1-1,0 0 1,1-1-1,-1 0 0,0 1 1,1-1-1,-1 0 1,0 1-1,1-1 1,-1 0-1,0 0 0,1 0 1,-1 0-1,1-1 1,-1 1-1,0 0 0,1 0 1,-1-1-1,0 1 1,0-1-1,1 1 0,1-2 1,7-3 29,-1 0 0,1-1 0,-1 0 0,-1 0 0,1-1 0,-1 0 0,14-17 0,47-65 305,-36 38 39,-1-2 0,-4-2 1,30-76-1,-132 408-92,72-270-316,-4 19-318,1 1-1,-3 47 1,8-72 278,-1 0 0,1-1 0,0 1 0,1-1 0,-1 1 1,0-1-1,0 1 0,1-1 0,-1 1 0,1-1 0,-1 1 0,1 1 0,6-2-308,6-10 60,4-12-179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6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17324,'11'12'1800,"-10"10"-1072,-2 4-304,-4 12 937,1 6-385,-3 4-280,-2 2-200,-3-4-280,2 0-152,0-11-528,1-8-320,2-15 648,-1-9-96,1-12-128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22 19884,'0'-1'68,"0"1"-1,0-1 1,0 0-1,0 0 1,0 0-1,0 1 1,0-1-1,0 0 1,0 0-1,0 1 1,-1-1-1,1 0 1,0 0-1,-1 1 1,1-1-1,0 0 1,-1 1-1,1-1 1,-1 0-1,1 1 1,-1-1-1,1 1 1,-1-1-1,0 1 1,1-1-1,-1 1 1,0-1-1,1 1 1,-1 0-1,0-1 1,1 1-1,-1 0 1,0 0-1,0-1 1,1 1-1,-1 0 1,0 0-1,0 0 1,0 0-1,1 0 1,-1 0-1,0 0 1,0 0-1,1 0 1,-1 0-1,0 1 1,0-1-1,1 0 1,-1 1-1,0-1 1,0 0-1,1 1 1,-2 0-1,-5 2 241,0 0 0,0 1 0,0 0 0,-7 6 0,-11 10 164,1 0 0,-23 26 0,37-35-425,0 0 1,0 1-1,2 1 0,-1 0 1,2 0-1,-9 19 0,15-30-44,0 0-1,0 0 1,0 0-1,0 0 0,1 0 1,-1 0-1,1 0 1,-1 1-1,1-1 1,0 0-1,0 0 0,0 0 1,0 0-1,0 1 1,1-1-1,-1 0 0,0 0 1,1 0-1,0 0 1,0 0-1,-1 0 0,1 0 1,0 0-1,1 0 1,0 2-1,2-1-6,-1-1 0,1 1-1,-1-1 1,1 0 0,0 0 0,0 0 0,0 0-1,0-1 1,0 0 0,0 0 0,7 1-1,25 5-40,50 12-78,-78-17 100,1 1 0,-1 0-1,0 1 1,1-1 0,-2 2 0,1-1 0,9 8 0,-16-11 21,0-1 1,1 1-1,-1 1 1,0-1-1,0 0 1,0 0-1,0 0 1,0 1-1,0-1 1,0 0-1,-1 1 0,1-1 1,0 1-1,-1-1 1,1 1-1,-1-1 1,1 1-1,-1-1 1,0 1-1,1-1 1,-1 1-1,0 0 0,0-1 1,0 1-1,-1-1 1,1 1-1,0-1 1,-1 1-1,1 0 1,-1-1-1,1 1 0,-1-1 1,1 0-1,-1 1 1,0-1-1,0 1 1,0-1-1,0 0 1,0 0-1,0 0 1,0 1-1,0-1 0,-3 1 1,-4 5 32,-1 0-1,0-1 1,0 0 0,0-1-1,-11 5 1,7-4-168,-1 0 0,0 0 0,1-2 0,-2 0 0,1 0 0,0-1 0,-28 1 0,42-4 130,0 0 0,0 0 0,1 0 0,-1-1 0,0 1 0,0 0 0,0 0 0,0 0 0,0-1 0,1 1 0,-1 0 0,0 0 0,0-1 0,0 1 0,0 0 0,0 0 0,0 0 1,0-1-1,0 1 0,0 0 0,0 0 0,0-1 0,0 1 0,0 0 0,0 0 0,0-1 0,0 1 0,0 0 0,0 0 0,0-1 0,0 1 0,0 0 0,0 0 0,-1 0 0,1-1 0,0 1 0,0 0 0,0 0 0,0 0 0,-1-1 0,1 1 1,0 0-1,0 0 0,0 0 0,0 0 0,-1 0 0,1-1 0,0 1 0,0 0 0,-1 0 0,1 0 0,0 0 0,0 0 0,-1 0 0,1 0 0,0 0 0,0 0 0,-1 0 0,1 0 0,0 0 0,0 0 0,-1 0 0,1 0 0,0 0 0,0 0 1,0 0-1,-1 0 0,1 0 0,-1 1 0,16-13-289,-14 11 276,22-15-435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7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79 15443,'4'-5'264,"-1"-1"-1,1 1 1,0 1-1,0-1 1,1 0-1,-1 1 1,1 0-1,0 0 1,0 0 0,1 1-1,-1 0 1,1 0-1,-1 0 1,1 1-1,0 0 1,9-3-1,0 2 214,0 0 1,0 0-1,1 2 0,-1 0 0,25 1 0,-36 0-400,0 1 0,-1-1 0,1 1 0,0-1 0,0 1 0,-1 0 0,1 1 0,-1-1 0,1 0 0,-1 1 0,1 0 0,-1 0 0,0 0 0,0 0 0,0 1 0,0-1-1,3 4 1,-4-3-32,0 0 0,-1 0 0,1 0 0,-1 0 0,1 0 0,-1 0 0,0 0 0,-1 0 0,1 0 0,0 1 0,-1-1 0,0 0 0,1 1 0,-1-1 0,-1 0 0,1 0 0,0 1 0,-1-1 0,0 0 0,-1 4 0,-2 6 51,-1 1-1,-1-1 0,0 0 1,0-1-1,-13 18 1,-1-2 61,-27 27 0,42-44-126,10-6-45,23-4-94,-2 0-9,-20 1 71,1 0 1,-1 0 0,0 1-1,0 0 1,-1 0-1,1 0 1,0 0-1,-1 1 1,0 0 0,0 0-1,0 1 1,0-1-1,-1 1 1,0 0-1,0 1 1,6 8-1,-8-10 41,0 1-1,0-1 0,-1 1 0,1 0 0,-1-1 0,0 1 0,0 0 0,0 0 0,-1 0 0,1 0 0,-1 0 0,-1-1 0,1 1 0,-1 0 0,0 0 0,0 0 0,0 0 0,0-1 0,-1 1 0,0-1 0,0 1 0,-4 6 0,-2 1 168,-1-1-1,0 0 0,0-1 0,-1 0 1,0 0-1,0-1 0,-1-1 1,-1 1-1,-17 8 0,21-12-39,0-1-1,0 0 1,0-1 0,-1 1-1,1-2 1,-1 1 0,0-1-1,0-1 1,0 1 0,0-1-1,0-1 1,0 0 0,0 0-1,0-1 1,-14-3 0,20 3-163,-1 0 0,1 0 0,0-1 0,0 0 0,0 1 0,0-1 0,0 0 0,0-1 0,0 1 0,1 0 0,-1-1 0,1 0 0,0 1 0,-1-1 0,1 0 0,0 0 0,1 0 0,-1 0 0,-1-5 0,2 6-76,0-1 1,0 0 0,1 1-1,-1-1 1,1 0 0,0 0-1,0 0 1,0 1-1,0-1 1,0 0 0,0 0-1,1 0 1,-1 1 0,1-1-1,0 0 1,0 1 0,0-1-1,0 1 1,0-1 0,1 1-1,-1-1 1,1 1 0,-1 0-1,5-4 1,9-8-659</inkml:trace>
  <inkml:trace contextRef="#ctx0" brushRef="#br0" timeOffset="1">586 235 20268,'4'22'1793,"-4"-7"-1281,0-1-240,0-1 624,-1-2-456,-1-6-2256,-1-9 1376,2-6-184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17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18908,'-5'16'2217,"2"-6"-1313,1-3 1616,3-8-1536,2-6-455,0 2-73,0 2-408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0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79 17684,'0'-4'335,"0"0"0,0 0 0,0 0 0,-1 1 0,1-1 1,-1 0-1,0 0 0,0 1 0,0-1 0,-1 1 0,1-1 1,-1 1-1,0-1 0,0 1 0,-4-6 0,4 8-244,1 0 0,0 0 1,0-1-1,-1 1 0,1 0 0,-1 0 0,1 0 0,-1 0 1,1 0-1,-1 1 0,0-1 0,1 0 0,-1 1 0,0 0 1,0-1-1,1 1 0,-1 0 0,0-1 0,0 1 1,1 0-1,-1 1 0,0-1 0,0 0 0,1 0 0,-1 1 1,0-1-1,0 1 0,1-1 0,-1 1 0,0 0 0,1 0 1,-1 0-1,1 0 0,-1 0 0,-1 1 0,-2 3-46,0 0 0,0 0 1,0 0-1,1 0 0,-1 1 0,1 0 0,1 0 0,-1 0 0,1 0 0,-3 10 0,-4 10-30,-6 33 0,14-51-2,-3 8-20,2 0 0,-1 1-1,2-1 1,0 18 0,2-33 5,-1 0 1,1-1-1,0 1 0,0-1 1,0 1-1,0-1 0,0 1 0,0 0 1,0-1-1,1 1 0,-1-1 1,0 1-1,0-1 0,0 1 0,0-1 1,1 1-1,-1-1 0,0 1 1,1-1-1,-1 1 0,0-1 1,1 1-1,-1-1 0,0 1 0,1-1 1,0 1-1,0-1 0,0 0 1,-1 0-1,1 0 0,0 0 0,0-1 1,-1 1-1,1 0 0,0 0 1,0 0-1,-1-1 0,1 1 0,0-1 1,-1 1-1,1 0 0,-1-1 1,1 1-1,0-2 0,31-33-52,-24 26 24,-8 8 26,1 0 0,0 0 0,0 0 1,0 0-1,-1 1 0,1-1 0,0 0 0,0 0 1,0 1-1,0-1 0,1 0 0,-1 1 1,0-1-1,0 1 0,0 0 0,0-1 0,1 1 1,-1 0-1,0 0 0,2-1 0,-2 2 1,0-1 0,0 1 0,0-1 0,0 1-1,0 0 1,0-1 0,0 1 0,-1 0 0,1 0 0,0 0-1,0-1 1,-1 1 0,1 0 0,-1 0 0,1 0 0,-1 0-1,1 0 1,-1 0 0,1 0 0,-1 0 0,0 0-1,0 1 1,1-1 0,-1 1 0,5 29-7,-1 1 0,-1 0 0,-2 0-1,-4 45 1,3-70 66,-1 0 0,0 0 0,0 0-1,-1 0 1,0 0 0,0 0 0,0 0 0,-6 10-1,7-15-19,-1 0 0,1 0-1,0-1 1,-1 1 0,1 0-1,-1-1 1,0 1 0,1-1-1,-1 1 1,0-1-1,0 0 1,0 0 0,0 0-1,0 0 1,0 0 0,0 0-1,-1-1 1,1 1 0,0-1-1,0 1 1,0-1 0,-1 0-1,1 0 1,0 0-1,0 0 1,-1 0 0,1-1-1,0 1 1,0 0 0,-3-2-1,0 0 15,1 1 0,0-1 0,0 0 0,0 0 0,0 0 0,1-1 0,-1 0 0,0 1 0,1-1 0,0 0 0,-4-6 0,5 8-67,1 0-1,0 0 1,0 0 0,0-1 0,0 1 0,1-1 0,-1 1-1,0-1 1,1 1 0,-1-1 0,1 1 0,-1-1 0,1 1 0,0-1-1,-1 1 1,1-1 0,0 0 0,0 1 0,0-1 0,0 0-1,1 1 1,-1-1 0,0 1 0,1-1 0,-1 0 0,1 1-1,-1-1 1,1 1 0,0 0 0,0-1 0,-1 1 0,1-1 0,2-1-1,70-84-3150,-45 51 2458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1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68 20020,'15'0'1459,"1"-2"-1,31-5 1,-40 6-1262,1-1 1,-1 0 0,0-1-1,0 0 1,0 0 0,-1 0 0,1-1-1,7-6 1,-13 10-181,-1 0 1,0 0-1,1 0 0,-1 0 0,0 0 1,1-1-1,-1 1 0,0 0 1,1 0-1,-1-1 0,0 1 0,0 0 1,1 0-1,-1-1 0,0 1 1,0 0-1,0-1 0,1 1 0,-1 0 1,0-1-1,0 1 0,0 0 1,0-1-1,0 1 0,0 0 1,0-1-1,0 1 0,0 0 0,0-1 1,0 1-1,0 0 0,0-1 1,0 1-1,0-1 0,0 1 0,0 0 1,0-1-1,-15-3 396,-20 5 99,25 3-444,0-1 1,0 1 0,0 1-1,0 0 1,1 0 0,0 1-1,0 0 1,0 1 0,1 0 0,-15 16-1,17-16-60,-1 0 0,1 1-1,0 0 1,1 0-1,0 1 1,1-1 0,-1 1-1,2 0 1,-1 0 0,1 1-1,0-1 1,-1 13-1,4-19-26,-1-1-1,1 1 0,0-1 0,0 1 0,0-1 1,1 1-1,-1-1 0,0 1 0,1-1 1,0 1-1,0-1 0,-1 1 0,2-1 0,-1 0 1,2 5-1,-1-6-24,-1 0 0,0 0 0,1 0 0,-1 0 0,0 0 0,1 0 0,-1 0 0,1-1 0,-1 1 0,1-1 0,0 1 0,-1-1 0,1 1 0,-1-1 0,1 0 0,0 0 0,-1 0 0,1 0 0,0 0 0,0 0 0,-1 0 0,1 0 0,0-1 0,1 0 0,7-2-357,-1 0-1,0-1 0,0 0 1,0 0-1,-1-1 1,0 0-1,1-1 1,-2 0-1,9-8 0,5-5-1678,33-42 0,-45 50 1628,32-44-2096,-37 49 2497,0 0-1,-1 0 0,0-1 1,0 0-1,0 1 0,-1-1 1,2-8-1,-4 15 80,0-1-1,0 1 1,0 0-1,0 0 1,0 0-1,0 0 1,1 0-1,-1 0 1,0 0-1,0 0 1,0 0 0,0 0-1,0-1 1,0 1-1,0 0 1,0 0-1,0 0 1,0 0-1,0 0 1,0 0 0,0 0-1,0 0 1,0-1-1,0 1 1,0 0-1,0 0 1,0 0-1,0 0 1,0 0-1,0 0 1,0 0 0,0 0-1,-1 0 1,1-1-1,0 1 1,0 0-1,0 0 1,0 0-1,0 0 1,0 0-1,0 0 1,0 0 0,0 0-1,0 0 1,0 0-1,-1 0 1,1 0-1,0 0 1,0 0-1,0 0 1,0 0-1,0-1 1,0 1 0,0 0-1,0 0 1,0 0-1,-1 0 1,1 0-1,0 0 1,0 0-1,0 1 1,0-1 0,-8 6 1268,-6 13 381,9-9-1278,1 0 0,0 1-1,0-1 1,1 1 0,0 0 0,1 0 0,1 0 0,-1 0-1,2 21 1,1-15-286,1-1 0,1 0 0,1 0 0,0 0 0,1 0-1,8 16 1,-4-9 6,-1 1 0,0 0-1,-2 0 1,5 46 0,-10-59-26,0 0 0,0 0 0,-2 1-1,1-1 1,-1 0 0,-1 0 0,0 0 0,-1 0 0,0 0 0,-1 0 0,0-1 0,-10 19 0,13-27-46,0 1 0,0-1 0,-1 0 1,1 0-1,-1-1 0,0 1 0,1 0 0,-1 0 0,0-1 0,0 1 0,0-1 0,0 1 1,0-1-1,-1 0 0,1 0 0,0 0 0,0 0 0,-1-1 0,1 1 0,-1 0 1,1-1-1,-5 1 0,4-2 6,-1 1 0,1-1 0,-1 0 0,1 0-1,-1 0 1,1-1 0,-1 1 0,1-1 0,0 0 0,0 0 0,0 0 0,0 0 0,0 0 0,-3-5 0,-3-1 24,1-1 1,1 0-1,-1 0 0,2-1 1,-1 0-1,-4-12 0,8 18-106,1-1 0,0 0 0,0 0 0,0 0 0,1-1 0,-1 1 0,1 0 0,1-1-1,-1 1 1,1 0 0,0-1 0,0 1 0,0 0 0,1-1 0,2-8 0,-2 12-70,0-1 0,0 1-1,1 0 1,-1 0 0,1 0 0,-1 0 0,1 0 0,0 0 0,0 1-1,0-1 1,0 0 0,0 1 0,0 0 0,0-1 0,1 1 0,-1 0 0,0 0-1,1 0 1,2 0 0,6-2-192,1 0 0,21-2 0,-26 4 249,38-4-584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1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12 19812,'-2'0'2249,"2"9"-1353,0-3 2849,-1-9-3969,1-5 136,-3-8-144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2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0 597 14083,'0'1'178,"0"0"0,1 0 1,-1 0-1,0 0 0,1 1 0,-1-1 1,0 0-1,1 0 0,0 0 0,-1 0 1,1 0-1,0 0 0,-1 0 0,1 0 1,0 0-1,0-1 0,0 1 0,0 0 0,0 0 1,0-1-1,0 1 0,0 0 0,0-1 1,0 1-1,0-1 0,0 0 0,0 1 1,0-1-1,0 0 0,1 1 0,-1-1 0,0 0 1,0 0-1,0 0 0,1 0 0,-1 0 1,0-1-1,0 1 0,0 0 0,1 0 1,-1-1-1,0 1 0,0-1 0,0 1 0,0-1 1,0 1-1,2-2 0,4-3 265,0 0 1,-1-1-1,1 0 0,-1 0 0,7-9 0,75-97 1214,103-176 0,-103 150-1498,-84 131-158,13-18 4,-10 23-9,-6 15-9,-6 25-8,-2 1 0,-13 41-1,4-20 14,11-39-99,-11 40-370,3 2 0,3-1-1,-4 91 1,12-143-998,-4-18 389,-1-12 237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2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19868,'5'-4'1809,"7"1"-1169,2 2-256,11 1 816,3 1-264,5 0-520,4 1-232,-1-1-1112,-2-1 928,-8-5-200,-1-4-128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3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1 21701,'-1'7'2288,"4"-3"-1632,4 4-320,2 0 1481,2 0-1153,4-1-248,1-1-448,0-2-280,-4-4-688,0 0-433,-8-1 1105,-3-2-1104</inkml:trace>
  <inkml:trace contextRef="#ctx0" brushRef="#br0" timeOffset="1">0 220 16772,'1'16'1992,"14"-6"-1016,7-6-352,6-4 1369,4 0-633,1-4-616,1-5-456,-3 0-2376,-1-2 2072,-8-8-392,-6-2-248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3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 12331,'0'1'8048,"-1"11"-6381,0 27 687,-8 45 0,-26 100-757,11-70-1435,7-13-1916,13-106-1159,-6-51 1256,0 10 705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4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61 16179,'13'-9'831,"0"1"-1,1 0 0,0 2 0,0-1 0,1 2 0,18-5 0,-24 7-540,1 1 0,-1 1 0,1 0 0,-1 0 0,1 1 0,0 0 0,-1 1 0,1 0 0,0 0 0,-1 1 0,10 4-1,-17-6-255,1 1 0,-1-1 0,-1 1 0,1 0 0,0 0 0,0 0 0,0 0 0,0 0 0,-1 1 0,1-1 0,0 1 0,-1-1 0,1 1 0,-1-1 0,0 1 0,1 0 0,-1-1 0,0 1 0,0 0 0,1 3 0,-1-2-11,-1 0 0,0 0 0,1 0 0,-1 0 0,0 0 0,-1-1 0,1 1 0,0 0 0,-1 0 0,0 0 0,1 0 0,-1-1 0,-2 5 0,-3 5 6,-1 0 0,0 0 0,-1-1 0,0 0 0,-11 11 0,-11 7 27,23-22-44,0-1 1,0 1 0,0 0-1,-11 17 1,18-24-13,0 1 0,0-1 0,0 0 0,0 1 0,0-1 0,0 1 0,0-1 0,0 1 0,0-1 0,0 0 0,0 1 0,0-1 0,0 1 0,0-1 0,0 0 0,0 1 0,0-1 0,1 1 0,-1-1 0,0 0 0,0 1 0,0-1 0,1 0 0,-1 1 0,0-1 0,0 0 0,1 1 0,-1-1 0,0 0 0,1 1 0,-1-1 0,1 0 0,-1 0 0,0 0 0,1 1 0,-1-1 0,0 0 0,1 0 0,-1 0 0,1 0 0,20 6-6,-18-5 4,17 3 4,37 15 0,-52-17 3,0 0-1,0 0 1,-1 1-1,1-1 1,-1 1-1,1 0 0,-1 0 1,0 0-1,-1 1 1,1 0-1,0-1 1,-1 1-1,4 7 0,-6-10 14,-1 1-1,1-1 0,-1 1 0,1-1 0,-1 1 0,0 0 0,0-1 1,0 1-1,0-1 0,0 1 0,0 0 0,0-1 0,-1 1 0,1-1 1,-1 1-1,1 0 0,-1-1 0,1 1 0,-1-1 0,-1 3 1,-23 29 435,12-18-290,-3 10 195,-21 42 1,29-49-226,-1-1 1,-1 0 0,0 0-1,-1-1 1,-1-1-1,-19 20 1,28-33-99,0 1 1,0-1-1,0 0 1,-1 0-1,1-1 0,-1 1 1,1-1-1,-1 0 1,0 0-1,1 0 1,-1 0-1,0 0 0,0-1 1,0 0-1,1 0 1,-1 0-1,0 0 0,0 0 1,0-1-1,0 0 1,1 0-1,-1 0 1,-6-2-1,3 0-158,0-1 0,-1 0 1,2 0-1,-1 0 0,0-1 1,1 1-1,0-2 0,0 1 0,0-1 1,-7-9-1,12 14 71,0 0 1,0-1-1,0 1 0,1 0 1,-1 0-1,0 0 1,1-1-1,-1 1 1,1 0-1,0-1 0,-1 1 1,1-1-1,0 1 1,0 0-1,0-1 0,0 1 1,0 0-1,0-1 1,0 1-1,0-1 0,0 1 1,1 0-1,-1-1 1,1 1-1,-1 0 0,1-1 1,0 1-1,-1 0 1,1 0-1,0 0 0,0-1 1,0 1-1,-1 0 1,3-1-1,15-20-441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39 19612,'0'4'229,"0"-1"0,-1 1 0,1-1 0,-1 1 0,1 0 0,-1-1 0,-1 1 0,1-1 0,0 1 0,-1-1 0,-3 6 0,-27 36 438,14-21 152,-162 227 1598,176-247-2433,3-3 6,0 0 1,0 0 0,1 0-1,-1 1 1,0-1-1,0 0 1,1 0 0,-1 0-1,1 1 1,-1-1-1,1 0 1,-1 0 0,1 1-1,0-1 1,0 0-1,-1 1 1,1-1 0,0 2-1,2-3-26,-1-1 0,1 1 0,-1 0-1,1-1 1,-1 0 0,0 1 0,1-1 0,-1 0 0,0 0-1,0 0 1,0 1 0,1-1 0,-1-1 0,1 0-1,17-18-429,-1-2 0,0 0-1,16-29 1,-2 6-113,127-193-1664,-141 216 2440,-12 19 196,-8 16 172,-6 6-153,-4 10 17,2 1 0,1 0 1,1 1-1,-6 43 0,12-29-270,2 0 1,2 0 0,1 0 0,11 46-1,-14-91-158,0 0 0,0 0 0,0 1-1,0-1 1,0 0 0,-1 0 0,1 0-1,0 0 1,0 0 0,0 1 0,0-1-1,0 0 1,-1 0 0,1 0 0,0 0-1,0 0 1,0 0 0,0 0 0,-1 0-1,1 0 1,0 0 0,0 0 0,0 0-1,0 0 1,-1 0 0,1 0 0,0 0-1,0 0 1,0 0 0,-1 0 0,1 0-1,0 0 1,0 0 0,0 0 0,0 0-1,-1 0 1,1 0 0,0 0 0,0 0-1,0 0 1,0-1 0,0 1 0,-1 0-1,1 0 1,0 0 0,0 0-1,0 0 1,0-1 0,0 1 0,-10-6-16,-20-21-64,2-1-1,-29-37 0,52 59 73,0 1 27,0-1-1,1 1 0,0-1 1,-7-13-1,11 18-14,-1 0 1,1 0-1,0 1 0,0-1 0,-1 0 0,1 0 0,0 1 0,0-1 1,0 0-1,0 0 0,0 0 0,0 1 0,0-1 0,0 0 1,0 0-1,1 0 0,-1 1 0,0-1 0,0 0 0,1 1 0,0-2 1,0 1 1,0 0 1,0 0-1,0 0 1,0 1-1,0-1 1,0 0-1,0 1 1,1-1-1,-1 1 1,0 0-1,1-1 1,-1 1-1,0 0 1,0 0 0,1-1-1,-1 1 1,3 1-1,51 0-292,-39 0 92,-1 0 0,0-1 0,1-1-1,-1 0 1,21-5 0,3-10-102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4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11 18780,'20'-10'2032,"-18"11"-1199,-7 10-329,-9 13 1168,-5 7-440,-5 16-495,0 4-209,-3 9-296,2-2-72,7-2-136,0-2-120,6-11-496,2-6-305,3-18 729,-2-6-144,0-17-112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35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957 357 18196,'4'-1'200,"14"-1"675,0 0 1,0 2-1,0 0 0,27 3 0,-41-2-710,0 0 0,0 0 0,0 0 0,0 0-1,0 1 1,0-1 0,-1 1 0,1 0 0,-1 0 0,1 1 0,3 3 0,-5-4-72,0 0 0,0 1 0,-1-1 0,1 0 1,-1 1-1,1 0 0,-1-1 0,0 1 0,0 0 1,0-1-1,0 1 0,-1 0 0,1 0 0,-1 0 1,0 0-1,0 0 0,0 5 0,-1 2-1,-1-1 0,0 1 0,-1-1 0,0 0 0,0 0 0,-1 0 0,0 0-1,0-1 1,-8 11 0,-54 70 578,64-87-648,-40 44 347,26-29-190,1 1-1,-14 20 1,28-37-176,0 0 1,0 0 0,1 0 0,-1 0-1,0 1 1,1-1 0,0 0 0,-1 0-1,1 1 1,0-1 0,-1 0 0,1 1 0,0-1-1,0 0 1,0 1 0,0-1 0,0 0-1,0 1 1,1-1 0,-1 0 0,0 1 0,1-1-1,-1 0 1,1 0 0,-1 0 0,1 1-1,0-1 1,-1 0 0,1 0 0,0 0 0,0 0-1,0 0 1,0 0 0,0 0 0,0 0-1,0 0 1,1 0 0,6 4-31,0 0-1,0-1 1,1 0 0,12 5-1,-6-4-44,4 3-296,1 0 0,27 5-1,-40-11 272,0-1-1,1 0 1,-1 0-1,1-1 1,-1 0-1,1 0 1,-1-1-1,0 1 0,1-2 1,9-2-1,16-12-316</inkml:trace>
  <inkml:trace contextRef="#ctx0" brushRef="#br0" timeOffset="1">7 294 16227,'0'0'128,"-1"0"0,1 0 0,0 0 1,-1-1-1,1 1 0,0 0 0,-1 0 0,1 0 0,0 0 0,-1-1 0,1 1 0,0 0 0,0 0 0,-1-1 0,1 1 0,0 0 0,0 0 0,-1-1 0,1 1 0,0 0 0,0-1 0,0 1 0,0 0 0,0-1 0,-1 1 0,1 0 0,0-1 0,0 1 0,0 0 0,0-1 0,0 1 0,0 0 0,0-1 0,0 1 0,0 0 0,0-1 0,1 1 0,-1-1 0,0 1 0,0 0 0,0 0 0,0-1 0,0 1 0,1 0 0,-1-1 0,0 1 0,0 0 0,0-1 0,1 1 0,-1 0 0,0 0 0,1-1 0,19-20 1463,-13 13-955,59-64 1306,85-86-845,-149 156-1098,0 0 1,0 1-1,0-1 1,0 0-1,0 1 1,0 0-1,0-1 0,0 1 1,1 0-1,-1 0 1,1 0-1,-1 0 1,4 0-1,-5 1 0,0 0-1,0 1 1,0-1 0,0 0-1,0 1 1,0-1-1,0 0 1,0 1 0,0 0-1,0-1 1,0 1 0,0 0-1,0-1 1,0 1-1,0 0 1,-1 0 0,1 0-1,0-1 1,0 1 0,-1 0-1,1 0 1,-1 0-1,1 0 1,-1 0 0,1 0-1,-1 1 1,0-1 0,0 0-1,1 0 1,-1 0-1,0 1 1,4 21-155,0 0-1,-1 28 1,1-7-838,-3-20-435,-1-18 1215,0-1 1,0 1-1,1-1 0,-1 1 0,1-1 1,1 1-1,-1-1 0,4 8 0,1-6-647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45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15331,'-9'7'1737,"0"-1"-1113,11 3-112,5-5 728,13 1-184,2-3-39,6 1-233,3 0-160,1 0-144,-3-1-80,2 2-144,-2 0-104,-4 2-368,-2 2-312,-4-3-544,0 1 896,-6-6-152,-1-3-144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4:46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16764,'0'-1'108,"1"0"0,-1 0 1,1 0-1,0 0 1,-1 0-1,1 0 1,0 0-1,0 0 1,0 0-1,0 0 1,0 1-1,0-1 1,0 0-1,0 1 0,0-1 1,0 1-1,0-1 1,0 1-1,0 0 1,0-1-1,2 1 1,28-5 465,-26 4-244,33-3 451,-1 2 0,41 3 1,-58 1-622,0 0 1,0 1-1,0 1 1,-1 1-1,31 11 1,-47-15-146,1 1 0,0-1 0,-1 1 0,1 0 0,-1 0 0,0 1 0,1-1 0,-1 0 0,0 1 0,-1 0 0,1 0 0,0 0 0,-1 0 0,0 0 0,1 1-1,-1-1 1,2 7 0,-2-6-4,-2 1 0,1-1 0,-1 1 0,1-1 0,-1 1 0,0-1 0,-1 0 0,1 1 0,-1-1 0,0 1 0,0-1 0,0 0 0,0 1 0,-1-1 0,-4 7 0,-9 18 145,-1 0 0,-35 44 0,-49 47 211,61-75-325,-62 66-1512,84-93 1158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7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55 17948,'-1'-4'327,"0"1"0,0-1 0,0 1 0,-1-1 0,1 1 0,-1-1 0,0 1 0,0 0 0,0 0 0,0 0 0,0 0 0,-1 0 0,-4-4 0,6 7-231,0-1-1,-1 0 1,1 1 0,0-1-1,0 1 1,0 0 0,0-1-1,0 1 1,0 0 0,-1 0-1,1-1 1,0 1 0,0 0-1,0 0 1,0 0 0,-1 1-1,1-1 1,-1 0 0,-1 1-8,1 0 1,0 0 0,0 0 0,0 0-1,0 1 1,0-1 0,1 0 0,-1 1-1,0-1 1,1 1 0,-1 0 0,-2 3-1,-3 6-72,1 0-1,0 1 0,0 0 0,1 0 0,0 0 1,1 1-1,1-1 0,0 1 0,1 0 0,0 0 1,1 0-1,0 1 0,1-1 0,2 19 0,-2-31-21,0-1 0,0 1 0,0 0-1,0 0 1,1 0 0,-1 0-1,0 0 1,0 0 0,1-1 0,-1 1-1,0 0 1,1 0 0,-1 0-1,1-1 1,-1 1 0,1 0-1,-1-1 1,1 1 0,-1 0 0,1-1-1,0 1 1,-1-1 0,1 1-1,1 0 1,-1-1-1,0 0-1,0 0 1,0 0-1,0-1 1,0 1-1,0 0 1,-1-1-1,1 1 1,0 0-1,0-1 1,0 1-1,-1-1 1,1 1-1,0-1 1,-1 0-1,1 1 1,0-1-1,-1 0 1,1 0 0,5-7-26,0 0 0,-1-1 1,5-9-1,-8 14 29,0 0 0,0 0-1,0 0 1,1 1 0,-1-1-1,1 0 1,4-3 0,-7 7 3,1 0 0,-1-1-1,1 1 1,-1 0 0,1 0 0,-1-1 0,0 1 0,1 0 0,-1 0-1,1 0 1,-1 0 0,1-1 0,-1 1 0,1 0 0,-1 0-1,1 0 1,-1 0 0,1 0 0,-1 0 0,1 0 0,-1 0-1,1 1 1,-1-1 0,1 0 0,-1 0 0,2 1 0,-1 0-2,0 0 0,0 0 1,0 0-1,0 0 1,0 1-1,0-1 1,0 1-1,0-1 1,-1 0-1,1 1 0,0-1 1,-1 1-1,1 1 1,11 44-61,-1 0 0,-3 0 1,4 91-1,-11-129 61,0 7 9,-1 0 0,-2 23 0,1-36 5,1 0 0,0 0 0,-1-1 0,1 1 0,-1 0 0,0 0 0,0-1 0,0 1 0,0 0 0,0-1 0,-1 1 0,1-1 0,-1 1 0,0-1 0,0 0 0,0 0 0,0 0 0,0 0 0,0 0 0,-5 3 0,5-5 1,0 1 0,0-1 0,0 1 0,0-1 0,0 0 0,0 0 0,0 0 0,0 0 0,0 0 0,0-1 0,0 1 0,0-1 0,0 1 0,0-1 0,0 1 0,0-1 0,0 0 0,1 0 0,-1 0 0,0 0 0,0-1 0,1 1 0,-1 0 0,1-1 0,-1 1 0,-1-3 0,-4-4 31,0 0 1,1-1-1,-9-14 1,9 14-61,1 0 0,0-1 1,0 0-1,2 0 0,-1 0 0,1 0 0,-3-17 0,6 27-35,0-1 0,0 0 0,0 0-1,0 0 1,0 0 0,0 1-1,0-1 1,1 0 0,-1 0-1,0 0 1,0 1 0,1-1 0,-1 0-1,0 0 1,1 1 0,-1-1-1,1 0 1,-1 1 0,1-1 0,-1 0-1,1 1 1,-1-1 0,1 1-1,0-1 1,-1 1 0,2-1-1,22-7-1360,-7 4 1129,3-4-313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7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22 162 14027,'36'-14'2100,"-17"8"-597,29-15 0,-44 19-1248,-1 0 0,1 0 0,-1 0 0,1-1 0,-1 1 0,0-1 0,0 0 0,0 0 0,-1 0 0,1 0 0,-1 0 0,0 0 0,4-8 1,-5 10-202,-1 0 1,1 0 0,-1 0 0,0 0 0,1 0 0,-1 0 0,0 0 0,0 0 0,1 0 0,-1 0 0,0 0-1,0 0 1,0 0 0,0 0 0,-1 0 0,1 0 0,0 0 0,0 0 0,-1 0 0,1 0 0,0 0 0,-1 0 0,1 0-1,-1 0 1,1 0 0,-1 0 0,0 0 0,1 0 0,-1 1 0,0-1 0,0 0 0,1 0 0,-1 1 0,0-1-1,0 1 1,0-1 0,0 1 0,0-1 0,0 1 0,0-1 0,-1 1 0,-1-1 7,0 1 0,1-1-1,-1 1 1,1 0 0,-1 0 0,0 0 0,1 0-1,-1 0 1,0 0 0,1 1 0,-1 0 0,1-1-1,-1 1 1,1 0 0,-5 2 0,-1 3-30,1 0 0,-1 0 1,1 1-1,1 0 0,-1 0 1,1 1-1,1-1 0,-1 1 0,1 0 1,1 1-1,-5 9 0,3-4-71,1 0 0,0 0 0,1 0 0,1 1 0,0 0-1,-1 20 1,3-32-2,1 0 0,0 0 0,1 0 0,-1-1 0,0 1 0,1 0 0,0 0 0,-1 0 0,3 3 0,-3-5 8,1 0-1,-1 0 1,1 0-1,0 0 0,-1-1 1,1 1-1,0 0 0,0 0 1,-1-1-1,1 1 0,0 0 1,0-1-1,0 1 1,0-1-1,0 1 0,0-1 1,0 0-1,0 1 0,0-1 1,0 0-1,0 0 0,0 1 1,0-1-1,0 0 0,0 0 1,0 0-1,0 0 1,1-1-1,0 1 0,4-2-204,0 1 0,1-2 0,-1 1 0,0-1 1,0 1-1,0-2 0,-1 1 0,1-1 0,6-5 0,48-46-2189,-45 40 1708,15-14-867,-1-2 1,-1-2-1,-2 0 0,26-44 1,-50 75 2690,-1 7-580,-3 9 355,-13 38 1423,-20 81 754,29-105-2454,2-1-1,-2 52 1,6-76-543,0 1 1,1-1 0,0 0-1,0 0 1,0 1-1,0-1 1,0 0 0,1 0-1,-1 0 1,1 0 0,0 0-1,0-1 1,0 1-1,0 0 1,0-1 0,1 0-1,-1 1 1,1-1-1,0 0 1,-1 0 0,6 2-1,-2 0 13,0 1-1,-1-1 0,0 1 1,7 8-1,-8-7-41,0 0 1,0 1-1,-1 0 1,0 0 0,0 0-1,-1 0 1,1 0-1,-2 0 1,1 1-1,-1-1 1,0 1-1,-1-1 1,1 1 0,-2-1-1,1 1 1,-1-1-1,0 1 1,-3 10-1,3-14 37,0 0-1,-1 0 0,1 0 1,-1 0-1,0 0 1,0 0-1,0 0 0,-1-1 1,1 1-1,-1-1 1,0 1-1,0-1 0,0 0 1,0 0-1,-1-1 0,1 1 1,-1-1-1,1 1 1,-1-1-1,0 0 0,0-1 1,0 1-1,0-1 1,0 1-1,-1-1 0,1 0 1,0-1-1,-1 1 1,1-1-1,0 0 0,-1 0 1,-7-1-1,5 0 34,1-1-1,-1 0 1,1 0-1,-1 0 0,1-1 1,0 0-1,0 0 1,0-1-1,0 1 1,1-1-1,-1 0 1,1-1-1,-7-7 1,9 10-88,1-1 0,-1 0 1,1 0-1,-1 0 0,1 0 1,0-1-1,1 1 0,-1-1 1,0 1-1,1-1 1,0 1-1,0-1 0,0 0 1,0 1-1,1-1 0,-1 0 1,1 0-1,0 0 0,0 1 1,1-1-1,-1 0 0,1 0 1,-1 0-1,1 1 0,3-7 1,-2 7-49,0 0-1,0-1 1,0 1 0,1 0 0,0 0 0,-1 1-1,1-1 1,0 0 0,1 1 0,-1 0 0,0 0-1,1 0 1,4-2 0,10-4-602,28-8-1,-22 8 407,11-4-80,-1-4-108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8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8 17620,'4'-8'1537,"-2"13"-398,-3 15 711,-9 14-1201,-1-1-1,-2 0 1,-27 49 0,14-31-463,-127 277-1085,145-311-1339,15-39-125,8-18 1437,6-9-323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8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16 16804,'1'-2'222,"1"1"0,-1-1 0,1 1 0,-1 0 0,1-1 0,0 1 0,-1 0 0,1 0 1,0 0-1,3-1 0,-5 2-179,1 0 0,-1 0 1,0 0-1,0 0 0,1 0 1,-1 0-1,0 0 0,0 0 0,1 0 1,-1 0-1,0 1 0,0-1 1,1 0-1,-1 0 0,0 0 1,0 0-1,1 0 0,-1 1 0,0-1 1,0 0-1,0 0 0,1 0 1,-1 1-1,0-1 0,0 0 0,0 0 1,0 1-1,1-1 0,1 17 938,-7 108 385,-1-20-1199,6-61-166,3 1 1,7 45 0,-9-78 191,-6-10-194</inkml:trace>
  <inkml:trace contextRef="#ctx0" brushRef="#br0" timeOffset="1">50 290 14787,'-17'-21'1945,"2"4"-889,5 4-400,4 6 1160,5 4-471,7 3-345,4 2-200,7 2-400,5 0-160,6-1-512,3 0-264,1-3 456,-2-4-64,-6-2-64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9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 17084,'-16'7'1640,"17"8"-992,8-2-240,10 0 1017,6-2-377,10 0-256,4-3-144,4 0-152,2-2-48,-3-4-264,-1 0-152,-7 1-560,-4 0-440,-12 0 752,-8 0-152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9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 16059,'0'13'1665,"9"-10"-937,4-1-304,7-5 1024,4-3-535,2-3-441,3-3-296,2-1-760,-2-3 576,-6-6-112,-2 0-113,-8-1-119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15931,'1'6'538,"-1"-1"0,0 0-1,-1 0 1,1 0-1,-1 0 1,0 1-1,-3 8 1,-2 15 793,6-27-1242,-4 63 1440,4-60-1404,0 1 1,0-1-1,1 0 1,0 0 0,0 0-1,0 0 1,1 0 0,-1 0-1,1 0 1,3 5 0,-3-8-85,-1-1 1,0 1-1,0-1 1,1 0-1,-1 0 1,0 1 0,1-1-1,-1 0 1,1 0-1,0 0 1,-1-1-1,1 1 1,0 0 0,-1-1-1,1 1 1,0-1-1,0 1 1,0-1-1,-1 0 1,1 0 0,0 0-1,0 0 1,0 0-1,0 0 1,-1-1-1,1 1 1,0 0-1,0-1 1,-1 0 0,3 0-1,5-3 69,-1 0 0,0 0 0,0 0 1,12-10-1,34-31 299,-36 29-256,32-22 1,-50 37-150,0 1-1,1 0 1,-1-1 0,1 1-1,-1 0 1,0 0 0,1-1-1,-1 1 1,1 0 0,-1 0 0,1 0-1,-1 0 1,0 0 0,1 0-1,-1 0 1,1-1 0,-1 1 0,1 0-1,-1 1 1,1-1 0,-1 0-1,1 0 1,-1 0 0,1 0 0,-1 0-1,1 0 1,-1 1 0,1-1-1,4 14 75,-6 24 25,0-33-84,0 6-2,0-5 12,0 0-1,1 0 1,0 0-1,0-1 1,0 1-1,2 6 1,-2-11-20,0 1 0,1-1 0,-1 0 0,1 0 0,-1 0 0,1 0 0,-1 0 0,1 0 0,0-1 0,-1 1 0,1 0 0,0 0 1,0 0-1,0 0 0,-1-1 0,1 1 0,0-1 0,0 1 0,0 0 0,0-1 0,0 0 0,0 1 0,0-1 0,1 1 0,-1-1 0,0 0 0,0 0 0,0 0 0,0 0 1,0 0-1,0 0 0,1 0 0,-1 0 0,0 0 0,0 0 0,0-1 0,2 0 0,6-1 37,0-1 1,-1-1-1,1 1 1,-1-2-1,11-6 1,-13 7-35,0 0-1,-1 1 1,1 0 0,1 0 0,-1 0-1,0 1 1,1 0 0,-1 0 0,1 1 0,-1 0-1,9-1 1,-15 2-22,1 0 1,0 1-1,0-1 0,-1 0 0,1 1 1,0-1-1,-1 0 0,1 1 1,0-1-1,-1 1 0,1-1 0,-1 1 1,1-1-1,0 1 0,-1 0 1,0-1-1,1 1 0,-1 0 0,1-1 1,-1 1-1,0 0 0,1 0 1,-1-1-1,0 1 0,0 0 0,0 0 1,1-1-1,-1 1 0,0 0 1,0 1-1,0 30-906,0-17-185,0-15 1011,0 1 0,0-1 0,0 1 0,0 0 0,0-1 0,0 1 0,0-1 0,1 1 0,-1 0 0,0-1 0,0 1 0,0-1 0,1 1 0,-1-1 0,0 1 0,1-1 0,-1 1 0,0-1 0,1 1 0,-1-1 0,1 1 0,-1-1 0,1 0 0,-1 1 0,1-1 0,-1 0 0,1 1 0,-1-1 0,1 0 0,-1 0 0,1 1 0,0-1 0,-1 0 0,1 0 0,-1 0 0,1 0 0,0 0 0,-1 0 0,1 0 0,-1 0 0,1 0 0,0 0 0,-1 0 0,1 0 0,-1-1 0,1 1 0,0 0 0,-1 0 0,1-1 0,-1 1 0,1 0 0,-1 0 0,1-1 0,0 0 0,28-22-2873,-21 14 2424,0-1 0,0 0 0,11-20 0,5-13-493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29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0 277 15915,'6'-14'610,"0"1"0,0 0 0,2 0 0,-1 0 0,2 1-1,13-16 1,-2 2 285,-15 19-724,21-29 1080,57-60 0,-83 96-1238,0-1 0,1 1 1,-1-1-1,0 1 0,1 0 0,-1-1 1,1 1-1,-1 0 0,0-1 0,1 1 1,-1 0-1,1 0 0,-1-1 0,1 1 1,-1 0-1,1 0 0,-1 0 0,1 0 1,-1-1-1,1 1 0,-1 0 0,1 0 1,-1 0-1,1 0 0,-1 0 0,1 0 1,0 1-1,-1-1 0,1 0 0,0 1-1,0 0 0,-1-1 0,1 1-1,0 0 1,-1 0 0,1 0 0,-1-1-1,0 1 1,1 0 0,-1 0 0,0 0-1,1 0 1,-1 0 0,0 2-1,2 43 60,-2-38-39,7 233-1532,-7-228 1209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0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7 17348,'0'-4'2088,"0"1"-944,0 10 369,-1 9-561,-1 6-200,0 10-408,-1 5-112,-3 7-208,-2 2-112,3 0-384,-1-4-192,0-8-496,0-8-113,3-19 849,0-8-296,3-24-184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0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13259,'4'-13'4671,"0"29"-1165,-1-6-3767,33 113 1124,-29-104-765,0-1 0,2 0 0,0-1 0,17 25-1,-24-39-66,0-1 0,-1 0-1,1 1 1,0-1 0,0 0-1,0 0 1,1 0 0,-1 0-1,0 0 1,1-1 0,-1 1-1,1-1 1,0 1 0,-1-1-1,1 0 1,0 0 0,0 0-1,0 0 1,5 0 0,-6-2 11,1 1-1,0-1 1,0 0 0,-1 0 0,1 0 0,-1 0 0,1 0 0,-1-1-1,1 1 1,-1-1 0,0 1 0,1-1 0,-1 0 0,0 0 0,0 0-1,-1 0 1,1 0 0,0-1 0,-1 1 0,3-5 0,4-7 152,-1 0 0,0-1 1,-1 0-1,-1 0 0,0 0 0,5-29 1,-6 17 30,-2 0 0,0 1 0,-3-36 0,1 54-297,-1-1-1,0 0 1,-1 0 0,0 0-1,0 1 1,0-1-1,-1 1 1,-1 0 0,-4-10-1,8 17 50,-1 1-1,1 0 1,0 0-1,0-1 1,0 1-1,0 0 1,0 0-1,0-1 1,0 1 0,-1 0-1,1 0 1,0 0-1,0-1 1,0 1-1,0 0 1,-1 0-1,1 0 1,0-1-1,0 1 1,0 0 0,-1 0-1,1 0 1,0 0-1,0 0 1,-1 0-1,1 0 1,0 0-1,0 0 1,-1-1-1,1 1 1,0 0 0,-1 0-1,1 0 1,0 1-1,0-1 1,-1 0-1,1 0 1,0 0-1,0 0 1,-1 0-1,1 0 1,0 0 0,0 0-1,0 0 1,-1 0-1,1 1 1,0-1-1,0 0 1,-1 1-1,-4 12-357,0 7-120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1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15395,'5'3'1585,"-3"7"-849,3 2-232,-2 7 800,1 4-160,-2 6-279,-2 6-161,1 9-224,-1-2-88,-1 4-216,-2-3-232,0-6-504,-2-3-304,0-13 680,-3-7-128,1-17-145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1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1 139 13491,'5'-10'454,"1"1"-1,0 0 1,1 1 0,0-1 0,0 1-1,0 1 1,1-1 0,1 1-1,-1 1 1,1-1 0,0 2 0,0-1-1,1 1 1,18-7 0,-15 7-161,1 1 0,-1 0-1,1 1 1,0 1 0,0 0 0,0 1 0,0 0 0,0 1 0,0 0-1,28 6 1,-38-5-230,1 0 0,-1 0-1,0 1 1,1-1-1,-1 1 1,0 0 0,0 0-1,0 1 1,-1-1-1,1 1 1,-1 0 0,7 6-1,-8-7-29,-1 0 0,1 0 0,-1 0 0,0 1 0,1-1 0,-1 1 0,0-1 0,-1 1 0,1-1 0,0 1 0,-1 0 0,1-1 0,-1 1 0,0 0 0,0-1 0,0 1 0,0 0 0,0 0 0,-1-1 0,1 1 0,-1-1 0,0 1 0,-1 3 0,-4 6 64,0 0 0,-1 0 0,0-1 0,-1 0 0,0 0 0,-1 0 0,-1-1-1,-15 13 1,11-10-39,0 1 0,1 1-1,-12 17 1,24-30-59,0 0 0,1 0 0,-1 0-1,0 0 1,1 0 0,-1 0 0,1 0 0,0 0 0,-1 0 0,1 0-1,0 0 1,0 0 0,1 0 0,-1 0 0,0 0 0,1 0 0,-1 0-1,1 0 1,-1 0 0,1 0 0,0 0 0,0 0 0,0-1 0,0 1-1,0 0 1,1-1 0,-1 1 0,2 1 0,6 7-9,1 0 1,0-1-1,14 11 1,-9-8-3,93 91-2703,-96-95 2275,-4-7-160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2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25 13699,'-3'8'4511,"9"-7"-161,5-1-4176,312 18 2804,-320-18-3120,0 0 0,-1-1-1,1 1 1,-1-1 0,1 1 0,-1-1 0,1 0-1,-1 0 1,0 0 0,1 0 0,2-2-1,-4 2 73,0 0 0,0 1 0,0-1 0,-1 0-1,1 1 1,0-1 0,-1 0 0,1 0-1,0 0 1,-1 1 0,1-1 0,-1 0-1,1 0 1,-1 0 0,0 0 0,1 0-1,-1 0 1,0 0 0,0 0 0,0 0 0,0 0-1,0 0 1,0 0 0,0 0 0,0 0-1,0 0 1,0 0 0,0 0 0,-1 0-1,1 0 1,-1-2 0,-5-7-692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3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1 11739,'-17'5'1989,"15"-5"-1425,0 0-1,0 0 1,0 0 0,1 1 0,-1-1 0,0 1-1,1-1 1,-1 1 0,0 0 0,1 0-1,-1 0 1,1 0 0,-1 0 0,1 0 0,-1 0-1,1 0 1,0 0 0,-1 1 0,1-1-1,0 0 1,-1 3 0,2-3-537,0 0 1,0-1-1,1 1 1,-1 0-1,0 0 0,1 0 1,-1 0-1,1 0 1,-1 0-1,1-1 1,-1 1-1,1 0 0,0 0 1,-1-1-1,1 1 1,0 0-1,-1-1 1,1 1-1,0-1 0,0 1 1,0-1-1,-1 1 1,3-1-1,25 15 97,-24-14-81,139 52 259,0-1-209,-142-51-92,1-1 0,-1 1 0,1 0-1,-1-1 1,0 1 0,1 0 0,-1 0-1,0 0 1,0 0 0,1 0 0,-1 0 0,0 0-1,0 0 1,0 1 0,0-1 0,0 0 0,-1 1-1,1-1 1,0 1 0,-1-1 0,1 1-1,-1-1 1,1 1 0,-1-1 0,0 1 0,0-1-1,1 1 1,-1-1 0,0 1 0,0 0 0,-1-1-1,1 1 1,0-1 0,0 1 0,-1-1-1,1 1 1,-1-1 0,0 2 0,-3 6 5,-1-1 0,0 0 0,0-1 1,0 1-1,-9 8 0,10-11-3,-179 203 137,-26 32 84,208-240-252,1 0-1,0 1 1,0-1-1,0 0 1,-1 0-1,1 0 1,0 0-1,0 0 1,0 0 0,0 0-1,-1 1 1,1-1-1,0 0 1,0 0-1,0 0 1,0 0 0,0 1-1,-1-1 1,1 0-1,0 0 1,0 0-1,0 0 1,0 1 0,0-1-1,0 0 1,0 0-1,0 1 1,0-1-1,0 0 1,0 0 0,0 0-1,0 1 1,0-1-1,0 0 1,0 0-1,0 0 1,0 1-1,0-1 1,0 0 0,0 0-1,0 0 1,0 1-1,1-1 1,-1 0-1,0 0 1,12-3-1117,18-13-428,-30 16 1553,10-6-699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6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0 15099,'1'1'59,"-1"-1"-1,1 0 0,0 1 0,0-1 1,-1 0-1,1 1 0,0-1 0,-1 1 1,1-1-1,-1 1 0,1-1 1,-1 1-1,1 0 0,-1-1 0,1 1 1,-1 0-1,1-1 0,-1 1 0,0 0 1,1 0-1,-1-1 0,0 1 0,0 0 1,1 0-1,-1-1 0,0 1 1,0 0-1,0 0 0,0 0 0,0-1 1,0 1-1,0 0 0,-1 1 0,-13 32 151,4-12 179,-13 41-23,-19 93 0,-1 73-176,9 52-97,30-209-30,9 136 0,-2-177-34,2 1 1,15 55-1,-17-77-16,0 0-1,1 0 0,1-1 0,-1 1 0,1-1 1,1 0-1,0 0 0,0 0 0,1-1 0,0 0 0,0-1 1,9 8-1,-11-11 2,1 0 0,-1-1 0,1 0 0,10 4 0,-14-6 1,1 0 0,-1-1 0,0 1 0,1-1-1,-1 1 1,1-1 0,-1 0 0,1 0 0,-1 0 0,1 0 0,0 0 0,-1-1-1,1 1 1,2-2 0,4-11 107,-5 9-117,1 1-1,0 0 0,-1 0 1,1 0-1,0 0 0,1 1 1,-1 0-1,0 0 0,8-2 1,4 1 4,30-4 0,101 2 71,20-1 194,98-46 525,-164 29-505,56-12 65,176-35-55,-232 53-278,135-4 1,188 29-23,-106 1-3,-44-14 0,291 11-2,112 67-17,-114-9 16,461-16-29,-511-55 23,148 0 2,796 1-57,-1443 6 63,680-7-18,-5 43-3,-617-27 18,-30-3 6,1-1-1,-1-3 1,46-3 0,-87 1 0,1 0 0,0 0 0,0 0 0,-1-1 0,1 1 0,0-1 0,-1 0 0,1 0 0,-1 0 1,1 0-1,-1 0 0,1-1 0,-1 1 0,0-1 0,1 1 0,-1-1 0,0 0 0,0 0 0,0 0 0,-1 0 0,4-4 0,-4 3 1,0-1 0,0 1 0,0 0 0,-1 0 0,1-1 0,-1 1 0,0-1 0,0 1 0,0 0 0,0-1 0,-1 1 0,0 0 0,1-1 0,-1 1 0,0 0 0,-3-6 0,0-5-41,0-2 1,1 1-1,0 0 0,1 0 1,1-1-1,1 0 0,0 1 1,2-17-1,25-122-375,-26 152 410,30-128-82,-7 34-12,22-191 0,-40 174 96,13-127 6,-18 235 2,-1 1 6,1 1 1,0-1-1,-1 0 0,0 0 0,0 1 0,0-1 0,0 0 0,0 0 0,-1 1 0,0-1 0,-1-5 0,1 8-8,1 1-1,-1 0 0,1-1 0,-1 1 1,1 0-1,-1-1 0,1 1 1,-1 0-1,1 0 0,-1 0 0,1 0 1,-1-1-1,1 1 0,-1 0 0,0 0 1,1 0-1,-1 0 0,1 0 1,-1 0-1,1 0 0,-1 1 0,0-1 1,1 0-1,-1 0 0,1 0 0,-1 1 1,1-1-1,-1 0 0,1 0 0,-1 1 1,1-1-1,-1 0 0,0 1 0,-17 16 67,14-13-59,-3 3-23,0-1 0,0 0-1,0 0 1,0-1 0,-1 1-1,0-2 1,-1 1 0,1-1-1,-1 0 1,1-1 0,-1 0-1,0-1 1,-11 2 0,-117 12-498,-177-4 1,296-12 474,-818-27-953,206-1-44,-1581 31-883,1265 23 2249,-466 0-114,638-55-27,-69 0 311,414 32-118,-234-4-939,516-2 395,-5 1-71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39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108 150 16668,'0'-1'372,"1"0"1,-1 1-1,1-1 1,-1 1 0,1-1-1,-1 1 1,1-1-1,-1 1 1,1-1 0,0 1-1,-1 0 1,1-1-1,0 1 1,0 0 0,-1 0-1,1-1 1,0 1 0,0 0-1,-1 0 1,3 0-1,21-2 241,-9 1-41,263-51 866,-284 49-1675,-11 1 150,-41 6 16,0 2 1,-65 15-1,68-11 59,-63 9 8,358-59-252,-232 38 253,45-8 19,66-15-44,-106 20-25,-17 2-33,-25 2-12,-251 44 47,249-34 18,31-9 32,0 0-1,-1 0 1,1 0 0,0 0 0,0 0-1,0 0 1,0 0 0,0 1 0,0-1-1,0 0 1,0 0 0,0 0 0,0 0-1,0 0 1,0 0 0,0 0 0,0 0-1,-1 0 1,1 0 0,0 1 0,0-1-1,0 0 1,0 0 0,0 0-1,0 0 1,0 0 0,0 0 0,0 0-1,0 0 1,0 1 0,0-1 0,0 0-1,0 0 1,0 0 0,0 0 0,1 0-1,-1 0 1,0 0 0,0 0 0,0 0-1,0 1 1,0-1 0,0 0 0,0 0-1,0 0 1,0 0 0,0 0 0,0 0-1,0 0 1,0 0 0,1 0 0,-1 0-1,0 0 1,0 0 0,0 0 0,0 0-1,0 0 1,0 0 0,0 0 0,0 0-1,0 0 1,1 0 0,-1 0 0,0 0-1,0 0 1,0 0 0,0 0 0,9 1-22,0 0 0,-1-1 0,1 0 0,0-1-1,0 0 1,-1 0 0,14-4 0,-6 1 2,112-25-26,-103 22 40,-1-1 0,0-1 0,26-14 0,-49 23 7,-1 0 0,1 0 0,-1 0 0,0 0 0,1 0 0,-1 0 0,1-1 0,-1 1 0,0 0 0,1 0 0,-1 0 0,0-1 0,1 1 0,-1 0 0,0 0 0,1-1 0,-1 1 0,0 0 0,0 0 0,1-1 0,-1 1 0,0 0 0,0-1 0,1 1 0,-1-1 0,0 1 0,0 0 0,0-1 0,0 1 0,0 0 0,0-1 0,1 1 0,-1-1 0,0 0 0,-16-1 0,-28 6 0,43-4 0,-86 14 4,-152 46-1,233-57-100,15-3 48,19-3-4,180-51-80,-64 16 152,-281 87-25,130-47 8,-250 83 35,322-96-158,1-3-50,0-3-1,100-40 1,-162 56 150,0-1-1,0-1 1,0 1-1,0 0 1,-1-1-1,0 0 1,5-4-1,-8 7 19,0 0 0,1 0 1,-1-1-1,0 1 0,0 0 0,0 0 0,0 0 0,1-1 0,-1 1 1,0 0-1,0 0 0,0 0 0,0-1 0,0 1 0,0 0 0,0 0 1,0-1-1,0 1 0,1 0 0,-1 0 0,0-1 0,0 1 0,0 0 1,-1 0-1,1-1 0,0 1 0,0 0 0,0 0 0,0-1 0,0 1 0,0 0 1,0 0-1,0-1 0,0 1 0,-1 0 0,1 0 0,0 0 0,0-1 1,0 1-1,0 0 0,-1 0 0,-1-1-3,1 1 0,-1-1 0,0 1 0,0-1 0,0 1 0,1 0 0,-1 0 0,0 0 0,0 0 0,-3 1 0,-42 7 19,1 2 0,1 2 0,-59 24 1,-64 17-1453,155-53 1223,23-10-68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50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604 56 14267,'0'-1'56,"0"0"0,0 1 0,0-1 0,1 0-1,-1 0 1,0 0 0,0 0 0,0 1 0,-1-1 0,1 0 0,0 0 0,0 0-1,0 0 1,-1 1 0,1-1 0,0 0 0,-1 0 0,1 1 0,-1-1 0,1 0-1,-1 0 1,1 1 0,-1-1 0,1 1 0,-1-1 0,0 0 0,1 1 0,-1-1-1,0 1 1,1 0 0,-1-1 0,0 1 0,0 0 0,1-1 0,-1 1 0,0 0-1,0 0 1,0-1 0,0 1 0,-1 0 0,-40-5 838,41 5-821,-13 0 69,0 1 1,1 0-1,-1 1 1,0 0-1,1 1 1,-1 1-1,1 0 0,0 1 1,1 0-1,-1 1 1,1 0-1,0 1 0,0 1 1,1 0-1,0 0 1,-10 11-1,-6 7-58,2 1 0,1 2 0,1 0 0,-32 54 0,27-36 11,2 1 0,3 1 1,-20 57-1,33-76-66,2 0-1,1 0 1,1 1-1,1 0 1,2 0 0,1 57-1,3-77-14,0 0-1,1 0 0,0 0 1,0 0-1,1 0 1,1-1-1,0 1 1,0-1-1,1 0 0,1 0 1,9 14-1,-10-19 19,0 1 0,0-1 0,0 0 1,1 0-1,-1 0 0,1-1 0,0 0 0,1 0 0,-1 0 0,1-1 0,0 0 0,-1 0 0,1-1 1,0 0-1,1 0 0,-1 0 0,0-1 0,13 0 0,1-1 80,-1-2 1,0 0-1,0-1 0,0-1 0,0-1 1,-1 0-1,23-11 0,-5 0 177,-1-1 0,59-39-1,-63 34-109,0-2-1,-1-1 0,-1-2 0,-1-1 0,-2-1 0,-1-1 1,29-44-1,-39 48-93,-1 0 1,-2 0 0,0-2-1,-2 1 1,0-2-1,-2 1 1,-2-1 0,0-1-1,-2 1 1,2-42 0,-6 35 30,-6-63 1,4 87-104,-1 0-1,0 0 0,-1 1 0,0-1 0,-1 1 1,0 0-1,-1 0 0,0 0 0,-9-12 1,11 20-46,0-1 1,0 1 0,0-1-1,-1 1 1,0 0 0,0 1 0,0-1-1,0 1 1,0-1 0,0 1-1,0 0 1,-1 1 0,1-1 0,-1 1-1,1 0 1,-1 0 0,0 0-1,0 1 1,1 0 0,-1 0 0,0 0-1,-6 1 1,-6 1-79,-1 1 1,1 1-1,0 0 0,-27 12 0,-8 6-121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13 367 13235,'-2'-5'87,"0"0"0,0 0-1,0-1 1,1 1 0,0 0 0,0-1 0,0 1 0,1-1 0,-1 1-1,1-1 1,1 1 0,-1-1 0,1 1 0,1-6 0,-2 11-87,0 0 1,0 0-1,0 0 1,0 0-1,0 0 1,0 0-1,0 0 1,0 0-1,1 0 1,-1 0-1,0 0 1,0 0-1,0 0 1,0 0-1,0 0 1,0 0-1,0 0 1,0 0-1,0 1 1,0-1-1,0 0 1,0 0-1,0 0 1,0 0-1,0 0 1,0 0 0,0 0-1,0 0 1,1 0-1,-1 0 1,0 0-1,0 0 1,0 0-1,0 0 1,0 0-1,0 0 1,0 0-1,0 0 1,0-1-1,0 1 1,0 0-1,0 0 1,0 0-1,0 0 1,0 0-1,0 0 1,0 0-1,0 0 1,0 0-1,1 0 1,-1 0-1,0 0 1,0 0-1,0 0 1,0 0-1,0 0 1,0 0-1,0 0 1,0 0-1,0 0 1,2 9 4,1 12-9,29 224-148,-3-32 66,-4 193 81,-5-61 33,15 421 16,-27 3 44,-4-172 60,-27 541 118,18-1053-233,-9 202 80,24-2-54,-8-263-60,1-1-1,2 1 1,0-1-1,15 39 1,-15-49-4,0 0-1,1-1 0,1 1 1,-1-1-1,2-1 1,-1 1-1,1-1 1,1 0-1,0-1 0,13 10 1,69 46-27,66 51 21,-101-72 9,95 58 1,-113-80-6,1-2-1,1-1 1,75 22 0,-53-25 2,1-3-1,0-2 0,85 1 0,193-15-11,-308 2 17,100-2 0,461-14 0,0 27 0,-417 0 0,507 21 5,0-41 0,554-155 17,-667 72 19,5 52 18,-418 43 32,-27 1 100,188-22 1,-286 14-166,0-1 1,-1-2-1,1-1 1,-2-2-1,0-1 1,0-2-1,31-19 1,-12 2 42,0-3 1,-3-2 0,48-47-1,-50 39-55,-1-3-1,-3-1 1,-2-2-1,-3-1 1,-1-2-1,-3-2 0,-3-1 1,-2-1-1,-2-1 1,-4-1-1,-1-1 1,12-77-1,-26 96-66,-2 1 1,-2-1-1,-2 1 0,-2-1 1,-1 1-1,-2-1 0,-19-67 1,-13-64-52,-26-93-308,52 231 346,-2 1 0,-1 1 0,-1 0 0,-2 0 0,-31-43 0,-19-2 38,51 62 74,1-2-1,1 1 1,0-2-1,1 1 0,-15-31 1,25 42-28,1-1 0,0 1 0,0-1 0,1 0 0,0 1 0,0-1 0,1 0 0,0 0 0,1 1 0,-1-1 0,1 0 0,1 1-1,-1-1 1,2 0 0,-1 1 0,1 0 0,3-8 0,6-9 34,0 1-1,2 1 1,29-37-1,-15 24-15,65-62-1,-74 80-38,-1 2 1,2 1 0,0 0-1,0 1 1,33-14-1,-48 24 0,1 1 0,0 0 0,-1 0-1,1 1 1,0 0 0,0 0 0,0 0 0,0 0-1,0 1 1,0 0 0,1 1 0,-1-1-1,0 1 1,0 0 0,-1 1 0,1-1 0,0 1-1,0 0 1,-1 1 0,1-1 0,-1 1-1,0 0 1,7 6 0,-4-4 1,-1-1 0,1 0-1,0 0 1,0-1 0,0 1 0,0-2-1,1 1 1,-1-1 0,1-1 0,0 1-1,0-2 1,-1 1 0,1-1 0,0 0-1,0-1 1,-1 0 0,1 0 0,11-4-1,-2-1 1,-2 0 0,1 0 0,-1-2 0,0 0 0,-1-1 0,0-1 0,0 0 0,18-17 0,1-4-2,-1-2-1,28-38 0,-30 34 24,-2-3 0,-2 0-1,-1-2 1,-2 0 0,24-63-1,-44 94 9,-1 1-1,0-1 0,-1 0 0,0 0 1,-1 0-1,0 0 0,-1 0 0,0 0 1,-1 0-1,0-1 0,-1 1 0,-4-16 1,-12-68 31,-5-122 0,-1-7-133,15 166 39,-3 0 1,-3 1-1,-32-85 1,34 113 24,-1 0 0,-1 1 1,-1 1-1,-1 0 0,-2 1 0,-1 1 1,0 1-1,-30-27 0,18 25 3,0 2 0,-1 0-1,-2 3 1,-57-28 0,-159-53-91,69 31-74,-154-98-521,53 23-70,169 99 544,-1 4 0,-2 6-1,-175-33 1,-176-27 406,5-27 64,69 14-292,291 88-54,-200-15-1,-394 54-62,246 3 121,-265-41-22,-134 5 36,209 59 390,-4 1 291,436-39-570,-228-24-1,335 9-110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13347,'1'2'191,"0"0"-1,0 0 1,-1 0 0,1 0 0,0 0-1,-1 0 1,1 0 0,-1 0-1,0 0 1,0 1 0,0-1 0,0 0-1,0 0 1,0 0 0,-1 3 0,-11 36 797,6-22 50,-7 27-308,2 1-1,2 0 1,2 1-1,3 0 1,1 69-1,3-110-688,0-4-4,0 0 0,0 0 0,0 0 0,0-1 1,1 1-1,-1 0 0,1 0 0,0-1 1,-1 1-1,1 0 0,1-1 0,-1 1 0,2 2 1,-3-5-8,1 0 1,0 0 0,-1 0 0,1 0-1,-1-1 1,1 1 0,0 0 0,-1-1-1,1 1 1,-1 0 0,1-1-1,-1 1 1,1-1 0,-1 1 0,0 0-1,1-1 1,-1 1 0,1-1 0,-1 0-1,0 1 1,1-1 0,-1 1-1,0-1 1,0 1 0,0-1 0,1 0-1,-1 1 1,0-2 0,11-24 417,-10 23-362,9-25 372,17-40 74,-27 68-532,0 0-1,0-1 1,1 1 0,-1-1 0,0 1 0,0 0-1,1-1 1,-1 1 0,0-1 0,1 1-1,-1 0 1,0 0 0,1-1 0,-1 1 0,0 0-1,1-1 1,-1 1 0,1 0 0,-1 0-1,1 0 1,-1 0 0,0-1 0,1 1 0,-1 0-1,1 0 1,-1 0 0,1 0 0,-1 0-1,1 0 1,-1 0 0,1 0 0,-1 0 0,0 0-1,1 1 1,-1-1 0,2 0 0,16 13-21,-2-3 21,-14-9 1,-1 0 1,1-1 0,0 1 0,0-1 0,-1 0 0,1 0 0,0 1-1,0-1 1,-1 0 0,1-1 0,0 1 0,0 0 0,-1 0 0,1-1-1,0 1 1,-1-1 0,1 1 0,0-1 0,-1 0 0,1 0 0,-1 0 0,1 1-1,1-3 1,1-1 10,-1 1 0,1-2-1,-1 1 1,0 0 0,0-1-1,2-4 1,5-8 20,-13 49-32,3-22-5,0-3 6,-1-1 0,1 1 1,0 0-1,1-1 0,0 1 1,0-1-1,3 11 0,-3-15 0,0 1-1,0-1 1,1 0-1,-1 0 1,0-1-1,1 1 1,-1 0-1,1 0 1,0-1-1,0 1 1,-1-1-1,1 1 1,0-1-1,0 0 1,0 1-1,1-1 1,-1 0-1,0-1 1,0 1-1,0 0 1,1-1-1,-1 1 1,0-1-1,5 1 1,4-1 11,0 0 0,0 0 0,1-1 0,-1-1 0,0 0 0,0 0 1,0-1-1,21-8 0,-19 5 13,1 0-1,-1-1 1,-1 0 0,1-1 0,-2-1-1,18-14 1,-27 20 14,1 0 0,0 0 0,-1 0 0,1-1 0,-1 1-1,0-1 1,0 1 0,0-1 0,-1 0 0,1 0 0,0-5-1,-1 8-7,-1-1-1,0 1 1,0-1-1,0 1 0,0-1 1,0 1-1,0-1 0,0 1 1,0-1-1,-1 1 1,1-1-1,0 1 0,-1 0 1,1-1-1,-1 1 0,0-1 1,1 1-1,-1 0 0,0 0 1,0-1-1,0 1 1,0 0-1,0 0 0,0 0 1,0 0-1,0 0 0,-1 0 1,1 0-1,0 0 0,-1 1 1,1-1-1,-3-1 1,20 9-57,1-2 1,17 5 0,-28-9-126,1 0-1,-1 0 1,1 0 0,-1-1-1,1 0 1,-1 0 0,1-1-1,-1 0 1,1 0 0,8-2-1,20-18-187,0-5-125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3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15 15059,'-1'-5'2353,"-8"-4"2064,9 22-3201,2 6-200,0 9-400,1 5-192,-6 8-232,1 6-32,-6 7-128,1-2-168,-5-5-544,3-5-400,-8-14 888,4-10-200,0-24-128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4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18852,'5'-3'237,"0"0"0,1 1 0,0-1 0,0 1 0,0 0 0,0 0 0,0 1 0,0 0 0,0 0 0,0 1 0,1-1 0,-1 1 0,0 1 0,0-1 0,12 3 0,-5 0 35,-1 0 0,1 1 0,0 0 1,-1 1-1,0 0 0,18 11 0,-26-14-247,0 0 0,0 1 0,-1-1 1,1 1-1,-1 0 0,0 0 0,1 0 0,-1 0 0,-1 1 0,1-1 0,0 1 0,-1 0 0,0 0 0,0 0 0,0 0 1,0 0-1,-1 0 0,1 1 0,-1-1 0,0 0 0,-1 1 0,1-1 0,-1 1 0,0-1 0,0 1 0,0-1 0,0 1 0,-1-1 1,0 0-1,0 1 0,0-1 0,0 0 0,-1 1 0,0-1 0,-2 5 0,-33 56 301,37-65-326,0 1 1,0-1 0,0 0 0,1 1 0,-1-1 0,0 0 0,0 1 0,0-1 0,0 0-1,1 0 1,-1 1 0,0-1 0,0 0 0,1 0 0,-1 0 0,0 1 0,0-1 0,1 0 0,-1 0-1,0 0 1,1 0 0,-1 1 0,0-1 0,1 0 0,-1 0 0,0 0 0,1 0 0,-1 0 0,0 0-1,1 0 1,-1 0 0,0 0 0,1 0 0,-1 0 0,0 0 0,1-1 0,18 2-38,-16-1 27,2 0 1,0 0 0,0 1 0,0 0 0,0 0 0,0 0 0,-1 1 0,1-1 0,0 1 0,-1 0 0,1 1 0,-1-1 0,1 1 0,-1 0 0,0 0 0,0 0 0,-1 0 0,1 1 0,0 0 0,-1 0 0,0-1 0,0 2 0,0-1 0,-1 0 0,0 1 0,4 7 0,-3-4 50,0 1 0,0-1-1,-1 1 1,0-1 0,-1 1-1,0 0 1,0-1 0,-1 1-1,0 0 1,0 0 0,-1-1-1,0 1 1,-1 0 0,-3 9-1,1-7 123,-1 0 0,0 0 1,0 0-1,-1-1 0,-1 0 0,1 0 0,-2-1 0,1 0 0,-2 0 0,1-1 1,-11 8-1,12-10-125,1-1 1,-2-1 0,1 1-1,0-1 1,-1-1-1,0 1 1,0-1 0,0-1-1,0 0 1,0 0-1,-1 0 1,1-1 0,0 0-1,-1-1 1,1 1 0,-12-3-1,19 2-116,0 1-1,0-1 1,0 0 0,0-1-1,0 1 1,0 0 0,0 0-1,0 0 1,1 0-1,-1-1 1,0 1 0,0-1-1,0 1 1,0 0 0,0-1-1,0 1 1,1-1-1,-1 0 1,0 1 0,0-1-1,1 0 1,-1 1 0,-1-2-1,3 0-16,-1 1 1,1 0-1,-1-1 0,1 1 0,-1 0 0,1 0 1,-1 0-1,1-1 0,0 1 0,0 0 0,0 0 1,0 0-1,-1 0 0,1 0 0,1 1 0,-1-1 0,2-1 1,19-17-596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4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2 21429,'14'-2'1792,"-1"2"-1320,3 0-192,6 3 632,0-1-224,2 1-303,2 0-129,0 0-168,-1 0-72,-5-1-232,-1 1-144,-5 3-393,-4 2-223,-6 2 1768,-4-2-1016,-9 3-72,-2-1-88</inkml:trace>
  <inkml:trace contextRef="#ctx0" brushRef="#br0" timeOffset="1">0 281 15739,'6'22'1841,"7"-6"-1177,9-10-160,4-2 992,11-8-519,-1-5-113,4-6-440,-4-4-416,-5-4 1416,-5-5-1200,-2 2-32,-2-3-32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5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1 361 18396,'9'-5'615,"0"-1"0,0 0 0,-1 0 0,1-1 0,-2 0 0,12-13 0,38-54 1131,-39 50-1380,98-148 775,-112 164-1080,-3 6-39,0 0-1,0 0 0,0 0 1,0 0-1,0 0 1,1 1-1,-1-1 0,0 0 1,1 1-1,0-1 1,-1 1-1,1 0 1,3-2-1,-5 2-18,0 1 1,0 0-1,0 0 1,0 0-1,0 0 0,1 0 1,-1 0-1,0 0 1,0 0-1,0 0 0,0 0 1,1 0-1,-1 0 1,0 0-1,0 0 0,0 0 1,0 0-1,1 0 1,-1 0-1,0 1 0,0-1 1,0 0-1,0 0 1,0 0-1,1 0 0,-1 0 1,0 0-1,0 0 1,0 0-1,0 1 0,0-1 1,0 0-1,0 0 1,0 0-1,1 0 1,-1 0-1,0 1 0,0-1 1,0 0-1,0 0 1,0 0-1,0 0 0,0 1 1,0-1-1,0 0 1,0 0-1,4 18 84,0 0-1,-1 1 1,1 29 0,0-3-59,1 6-9,-3-18-401,2 0 1,2 0-1,12 44 1,-9-58 126,-9-19 242,1 0 1,-1 1-1,0-1 0,1 0 0,-1 0 1,0 0-1,1 0 0,-1 1 1,0-1-1,1 0 0,-1 0 0,0 0 1,1 0-1,-1 0 0,1 0 1,-1 0-1,0 0 0,1 0 0,-1 0 1,1 0-1,-1 0 0,0 0 0,1 0 1,-1-1-1,1 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5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 16692,'0'-4'2840,"-1"9"-2352,1 12 1273,2 12-713,4 3-192,-1 12-424,-4 1-128,3 7-184,1 0-120,-2-6-448,0-3-320,-3-14 1768,-6-7-1088,-4-15 8,-1-7-88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6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99 15467,'2'-6'223,"1"0"1,-1 1-1,2-1 0,-1 1 0,0 0 0,1 0 1,0 0-1,0 1 0,0-1 0,1 1 0,0 0 1,-1 0-1,1 0 0,1 1 0,-1 0 0,0 0 1,1 0-1,11-3 0,-9 3 6,0 0 0,1 1 0,-1 0 0,1 1 0,0 0-1,0 0 1,-1 1 0,1 0 0,0 1 0,0-1 0,-1 2 0,1-1 0,9 4 0,-15-4-181,-1 0 0,1 0 1,-1 0-1,1 0 0,-1 1 0,1-1 0,-1 1 1,0 0-1,0 0 0,0 0 0,0 0 1,0 0-1,0 0 0,0 0 0,-1 0 0,1 1 1,-1-1-1,1 1 0,-1-1 0,0 1 1,0-1-1,0 1 0,-1 0 0,1 0 0,-1-1 1,1 1-1,-1 0 0,0 0 0,0 0 1,0-1-1,0 1 0,-1 4 0,-1 4 138,-1-1 1,0 1-1,0-1 0,-1 1 0,0-1 0,-1 0 0,-6 9 1,10-17-187,0 0 1,0-1 0,1 1-1,-1 0 1,0 0 0,1-1 0,-1 1-1,1 0 1,0 0 0,0 0-1,-1 0 1,1 0 0,1 0 0,-1 0-1,0-1 1,0 1 0,1 0-1,-1 0 1,1 0 0,-1 0 0,1-1-1,2 4 1,1 2-138,0 0-1,1-1 1,0 0-1,8 8 1,7 7-138,-15-15 213,-1 1 0,1-1 0,-1 1 0,0 0 1,-1 0-1,0 0 0,0 1 0,0-1 0,-1 1 0,0 0 0,1 12 0,-3-15 91,0 1 0,0 0 0,0-1 0,-1 1 0,0-1 0,0 1 0,-1-1 1,0 0-1,1 0 0,-2 1 0,1-1 0,-1 0 0,1-1 0,-1 1 0,-1 0 0,1-1 0,-7 7 0,1-2 96,-1 0 1,-1-1-1,0 0 0,0-1 0,-1 0 1,1-1-1,-2 0 0,1-1 1,0 0-1,-1-1 0,0 0 0,0-1 1,0-1-1,-1 0 0,1 0 1,0-2-1,-1 1 0,1-2 1,-21-2-1,30 2-135,0 0-1,0 0 1,1 0 0,-1 0-1,0-1 1,0 0 0,1 1-1,-1-1 1,-4-4 0,8 6-19,-1-1 0,1 1 0,-1 0 0,1-1 0,0 1 0,-1-1-1,1 1 1,0-1 0,-1 1 0,1-1 0,0 1 0,0-1 0,-1 1 0,1-1 0,0 1 0,0-1 0,0 1 0,0-1 0,0 0 0,0 1 0,0-1 0,0 1 0,0-1 0,0 1 0,0-1 0,0 0-1,1 0-65,0-1 0,-1 1 0,1 0 0,0 0 0,0 0 0,0 0-1,1 0 1,-1 0 0,0 0 0,0 0 0,0 0 0,1 1-1,-1-1 1,0 0 0,3 0 0,46-19-975,-14 2 357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6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11 19364,'12'-11'1785,"-7"13"-1241,0 9-208,-2 11 808,-3 6-312,0 9-376,-1 3-176,-8 12-168,-1 2-40,-3 0-32,-2-5-72,1-9-280,2-5-256,-1-13-544,-2-9 920,0-19-160,1-10-168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6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 16932,'16'-11'592,"0"2"1,1 0 0,0 0 0,0 2 0,1 0 0,32-8-1,-43 13-428,1 1 1,-1-1-1,1 1 0,0 1 0,-1-1 0,1 1 0,0 1 0,-1-1 0,1 1 0,0 1 0,-1-1 0,1 1 0,-1 1 0,0-1 0,0 1 0,0 0 0,0 1 0,0 0 0,6 5 1,-10-7-121,-1 0 1,0 0-1,1 0 1,-1 1 0,0-1-1,-1 1 1,1-1-1,0 1 1,-1 0 0,1 0-1,-1-1 1,0 1 0,0 0-1,0 0 1,0 0-1,-1 0 1,1 0 0,-1 4-1,0-2 22,-1 1 0,1-1 0,-1 0 0,0 0-1,-1 0 1,1 0 0,-1 0 0,0 0 0,-5 9 0,-5 4 149,0-1 1,-2 0-1,1-1 1,-19 16 0,31-31-208,-30 27 335,23-23-270,1 1 0,0 1 0,0-1 0,0 1-1,1 1 1,0-1 0,-6 10 0,12-16-70,-1 1 0,1-1 0,0 1 0,-1-1 0,1 1 1,0-1-1,0 1 0,0-1 0,0 1 0,0-1 0,0 1 1,1-1-1,-1 1 0,0-1 0,1 1 0,-1-1 0,1 0 1,-1 1-1,1-1 0,0 1 0,0-1 0,-1 0 0,1 0 1,0 1-1,0-1 0,0 0 0,3 2 0,2 3-7,1-1 0,1 1-1,11 6 1,-11-8 9,38 25-158,-1 2 0,69 62 0,-108-87-48,18 14-1064,-24-19 1238,1-1 0,-1 0 0,1 1 0,-1-1 0,1 0 0,-1 0-1,1 1 1,-1-1 0,1 0 0,-1 0 0,1 0 0,0 0-1,-1 0 1,1 0 0,-1 0 0,1 0 0,-1 0 0,1 0-1,0 0 1,-1 0 0,1 0 0,-1-1 0,1 1 0,-1 0-1,1 0 1,-1-1 0,1 1 0,-1 0 0,1-1 0,-1 1-1,1 0 1,-1-1 0,1 1 0,-1-1 0,0 1 0,1 0-1,-1-1 1,0 1 0,1-1 0,-1 1 0,0-1 0,0 0-1,1 0 1,5-17-549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8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14379,'0'0'112,"0"0"1,0 0-1,-1 1 0,1-1 0,0 0 0,-1 0 1,1 0-1,0 0 0,0 1 0,0-1 0,-1 0 1,1 0-1,0 0 0,0 1 0,0-1 1,-1 0-1,1 0 0,0 1 0,0-1 0,0 0 1,0 1-1,0-1 0,-1 0 0,1 0 0,0 1 1,0-1-1,0 0 0,0 1 0,0-1 0,0 0 1,0 1-1,0-1 0,0 0 0,0 1 1,1-1-1,-1 0 0,0 0 0,0 1 0,13 7 1906,29 3-914,-36-10-735,45 9 614,0-2 0,76 0 0,27-13-2468,-149 6 725,-7 1 239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5:48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16291,'-3'5'1865,"11"6"-961,3-1-320,11-1 1209,6-2-425,8-1-376,2-3-184,6-3-272,-3 0-160,0 0-512,-6-3-312,-3 1 416,-4 2-96,-6 3-128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14435,'-7'52'3025,"2"-1"0,3 80 0,2-100-2489,0-10-426,2 0 0,0 0-1,2 0 1,0 0-1,1-1 1,16 40-1,-21-60-187,0 1-1,1-1 1,-1 0-1,0 1 1,0-1 0,0 1-1,1-1 1,-1 1-1,0-1 1,0 1-1,0-1 1,0 1-1,0-1 1,0 1-1,0-1 1,0 1 0,0-1-1,0 1 1,0-1-1,0 1 1,-1-1-1,1 1 1,0-1-1,0 0 1,-1 2-1,-10-4-2459,-15-14 108,1-2 1445,-3-4-200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05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83 15043,'1'-2'122,"-1"1"0,0 0 0,0 0 0,1-1 0,-1 1 0,0 0 0,0-1-1,0 1 1,0 0 0,-1 0 0,1-1 0,0 1 0,-1-2 0,1 3-71,0 0 0,-1 0 0,1-1 0,0 1 0,0 0-1,-1 0 1,1 0 0,0-1 0,0 1 0,-1 0 0,1 0 0,0 0 0,-1 0 0,1 0 0,0-1 0,0 1 0,-1 0 0,1 0-1,0 0 1,-1 0 0,1 0 0,0 0 0,-1 0 0,1 0 0,0 0 0,-1 0 0,1 0 0,0 0 0,-1 1 0,1-1 0,-1 0 0,-2 2 154,1-1 1,-1 1-1,0 0 1,1 0-1,-1 0 1,1 0 0,0 0-1,-5 5 1,-4 9-49,0 0 0,1 1 0,1 0 0,0 0 0,2 1 0,0 0 1,-7 30-1,7-21-108,2 1 0,1-1 0,2 1 0,0 45 1,3-63-24,-1-1 1,1 0 0,1 1 0,0-1 0,0 0-1,1 0 1,7 16 0,-9-22 0,0-1 0,1 0 0,-1 0-1,0 0 1,1 0 0,0 0 0,0 0 0,-1 0 0,1-1-1,0 1 1,0-1 0,1 1 0,-1-1 0,0 0 0,0 0-1,1 0 1,-1 0 0,0 0 0,1 0 0,-1-1 0,1 1-1,-1-1 1,1 0 0,-1 1 0,1-1 0,0-1 0,-1 1-1,1 0 1,-1 0 0,1-1 0,-1 0 0,1 1 0,-1-1-1,3-1 1,6-3 113,0 0-1,-1-1 1,1 0-1,-1-1 1,-1 0-1,1 0 1,-1-1 0,13-14-1,-1-2 264,-1-2 0,18-27 0,-25 32-128,0 0 0,-2-1 0,0 0 0,11-36 0,-19 48-199,0 1-1,-1-1 1,0-1 0,-1 1 0,0 0 0,0 0-1,-1 0 1,-1-1 0,0 1 0,0 0 0,-1 0 0,0 0-1,-5-15 1,5 21-70,0-1 0,0 1 0,-1 0-1,1-1 1,-1 1 0,0 0 0,0 1-1,0-1 1,-1 1 0,1-1 0,-1 1-1,0 0 1,0 0 0,0 0-1,0 1 1,-1 0 0,1 0 0,-1 0-1,1 0 1,-6-1 0,1 1-150,0 1 0,-1 0 0,1 0 0,0 1-1,0 0 1,0 1 0,0 0 0,0 0 0,-18 5 0,0 0-139,1-5-103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08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29 16548,'-1'-2'416,"0"-1"0,0 0 1,0 0-1,0 1 0,-1-1 1,0 1-1,1-1 0,-1 1 1,-3-3-1,9 18 2057,5-2-2333,0 0 0,1-1 0,1-1 0,-1 0 0,1 0 0,1-1 0,0 0 0,0-1 0,20 8 1,12 3-30,69 18 0,-27-10-5,-80-24-105,0 0-1,-1 1 1,1-1 0,8 7-1,-14-9 1,1 0-1,0 1 0,-1-1 1,1 1-1,-1-1 1,1 0-1,-1 1 1,1-1-1,-1 1 0,1-1 1,-1 1-1,0-1 1,1 1-1,-1-1 1,0 1-1,1 0 0,-1-1 1,0 1-1,0-1 1,1 1-1,-1 0 1,0-1-1,0 1 0,0 0 1,0-1-1,0 1 1,0 0-1,0-1 1,0 1-1,0 0 0,0-1 1,0 1-1,-1-1 1,1 1-1,0 0 0,0-1 1,-1 1-1,1 0 1,0-1-1,-1 1 1,1-1-1,0 1 0,-1-1 1,1 1-1,-1-1 1,1 1-1,-1-1 1,1 0-1,-1 1 0,1-1 1,-1 0-1,-1 1 1,-14 9 26,-1-2 0,-1 0 0,1 0 1,-30 7-1,-20 8 153,57-19-156,-28 12 168,-44 25 0,72-35-155,0 0 0,0 1-1,1 0 1,0 0-1,1 1 1,-1 0 0,2 0-1,-1 1 1,-8 13 0,15-20-67,0 1-1,-1 0 1,1-1 0,0 1 0,0 0 0,1 0 0,-1 0 0,0 5 0,1-7-11,0-1 0,0 1 0,0-1 0,0 1 0,0-1 0,0 1 0,0 0 0,0-1 0,0 1 0,1-1-1,-1 1 1,0-1 0,0 1 0,1-1 0,-1 1 0,0-1 0,1 1 0,-1-1 0,0 0 0,1 1 0,-1-1 0,1 0 0,-1 1 0,0-1 0,1 0 0,-1 1 0,1-1-1,-1 0 1,1 0 0,-1 1 0,1-1 0,0 0 0,-1 0 0,1 0 0,-1 0 0,1 0 0,-1 0 0,1 0 0,-1 0 0,1 0 0,0 0 0,-1 0 0,1 0 0,-1 0-1,1 0 1,-1-1 0,1 1 0,-1 0 0,1 0 0,0-1 0,1 0-42,1 0-1,-1-1 0,0 1 1,0 0-1,0-1 1,0 1-1,0-1 1,0 0-1,0 0 1,2-3-1,8-11-545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09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13 17724,'6'-12'2169,"-2"19"-656,0 28-33,-4-27-1322,4 23-2,2 8-330,-2 1-1,-2 0 1,-1 0 0,-6 52 0,-1-76-519,6-16 670,0 0-1,0 1 1,0-1-1,-1 0 1,1 0-1,0 1 0,0-1 1,-1 0-1,1 0 1,0 0-1,0 0 0,-1 1 1,1-1-1,0 0 1,-1 0-1,1 0 1,0 0-1,-1 0 0,1 0 1,0 0-1,0 0 1,-1 0-1,1 0 0,0 0 1,-1 0-1,1 0 1,-1 0-1,0-1-29,-1 0-1,1 0 0,-1 0 1,1-1-1,0 1 1,-1 0-1,1 0 0,0-1 1,0 1-1,0-1 1,0 1-1,0-1 0,1 0 1,-2-1-1,-10-25-530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0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99 15835,'2'-6'209,"0"1"-1,0 0 0,0-1 1,1 1-1,0 0 1,0 0-1,0 1 0,0-1 1,1 1-1,0-1 0,0 1 1,0 0-1,0 0 0,1 1 1,0 0-1,-1-1 1,1 1-1,0 1 0,1-1 1,-1 1-1,0 0 0,1 0 1,-1 1-1,8-2 0,-2 1 37,1 1-1,-1 0 1,0 1-1,1 0 1,-1 1-1,0 1 1,1-1-1,19 7 1,-28-7-226,0-1 0,-1 1 1,1 0-1,0 1 0,-1-1 0,1 0 0,-1 1 1,1 0-1,-1-1 0,0 1 0,1 0 1,-1 0-1,0 0 0,0 0 0,0 1 0,-1-1 1,1 1-1,-1-1 0,1 1 0,-1-1 0,0 1 1,0 0-1,0-1 0,0 1 0,0 0 1,-1 0-1,1 0 0,-1 0 0,0 0 0,0 0 1,0 0-1,0 0 0,0-1 0,-1 1 1,1 0-1,-1 0 0,0 0 0,-1 3 0,-3 5-3,0-1-1,0-1 1,-1 1-1,-1-1 0,1 0 1,-1 0-1,-1-1 1,0 0-1,0 0 0,0-1 1,-1 0-1,-11 7 1,19-14-17,0 0 0,1 1 0,-1-1 0,1 1 1,-1-1-1,0 0 0,1 1 0,-1-1 0,1 1 1,-1 0-1,1-1 0,0 1 0,-1-1 1,1 1-1,-1 0 0,1-1 0,0 1 0,0 0 1,-1-1-1,1 1 0,0 0 0,0 0 0,0-1 1,0 1-1,0 0 0,0-1 0,0 1 1,0 0-1,0 0 0,0-1 0,0 1 0,1 0 1,-1-1-1,0 1 0,0 0 0,1-1 0,-1 1 1,0 0-1,1-1 0,-1 1 0,1 0 1,-1-1-1,1 1 0,-1-1 0,1 1 0,-1-1 1,2 1-1,4 4-58,0 0 0,0 0 0,13 6 0,-10-6-10,24 15-113,-13-9 70,0 2 0,-2-1 0,1 2 0,30 30 0,-46-40 128,1 0 1,0 1-1,-1-1 0,0 1 0,0 0 0,0 0 0,-1 1 0,1-1 0,-1 1 0,-1-1 1,1 1-1,-1-1 0,0 1 0,0 0 0,0-1 0,-1 1 0,0 0 0,0 0 0,-1 0 0,1-1 1,-1 1-1,-1 0 0,1-1 0,-4 8 0,0-2 103,0-1-1,-1 1 1,0-2 0,0 1-1,-1-1 1,-1 0 0,0 0-1,0-1 1,0 0 0,-1 0-1,-1-1 1,1 0-1,-1-1 1,0 0 0,-19 8-1,20-10-18,0-1 0,-1 0 0,0 0 0,1-1 0,-1 0 0,0 0 0,0-1 0,-14-1 0,17 0-62,1-1 1,-1 0-1,1 0 0,-1-1 1,1 1-1,-1-2 1,1 1-1,0-1 0,0 1 1,0-2-1,0 1 1,1-1-1,-7-4 0,9 5-140,0 1 0,0-1-1,0 0 1,0 0-1,1 0 1,-1 0 0,1 0-1,0-1 1,0 1 0,0-1-1,0 1 1,1-1-1,-1 0 1,1 0 0,0 1-1,0-1 1,1 0-1,-1 0 1,1 0 0,0 0-1,0 0 1,0 0-1,0 0 1,1 0 0,-1 0-1,1 0 1,0 0 0,0 0-1,1 1 1,2-6-1,5-8-534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0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 13891,'-41'4'4283,"40"-4"-4100,-1 0 0,1 0 0,0 1 0,0-1 1,0 1-1,0-1 0,-1 1 0,1-1 1,0 1-1,0 0 0,0-1 0,0 1 0,-1 1 1,2-1-95,0-1-1,0 1 1,-1-1 0,1 1 0,0 0 0,0-1-1,0 1 1,0-1 0,0 1 0,0-1 0,0 1 0,0-1-1,0 1 1,0 0 0,0-1 0,1 1 0,-1-1 0,0 1-1,0-1 1,1 1 0,-1-1 0,0 1 0,0-1-1,1 1 1,-1-1 0,1 0 0,-1 1 0,0-1 0,1 1-1,-1-1 1,1 1 0,2 1 44,0 0 0,-1 0-1,1-1 1,0 1 0,0 0 0,0-1-1,0 0 1,0 0 0,0 0 0,5 1 0,36 4 360,-37-5-397,22 3-195,1-2 1,-1-1 0,0-1 0,1-2-1,-1-1 1,31-7 0,-47 4-1519,-19 3-1319,-26 1 136,4 6 1453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1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12571,'14'7'1728,"9"-4"-728,2-3-344,10-2 1465,1-2-857,4-2-256,1 0-95,-6 2-633,-3 1-520,-10 2 320,0-1-80,-8 1-184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1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8 200 12739,'-2'-7'837,"-3"-10"2236,5 16-2928,0 0 1,0 1-1,0-1 1,1 0-1,-1 1 1,0-1 0,0 1-1,1-1 1,-1 0-1,0 1 1,1-1-1,-1 1 1,0-1 0,1 1-1,-1-1 1,1 1-1,-1-1 1,1 1-1,-1 0 1,1-1 0,-1 1-1,1 0 1,0-1-1,-1 1 1,1 0 0,1-1-1,133-59 3576,-113 49-3518,-1-2 0,0-1 0,37-32 0,-53 42-183,-4 2-5,1 1 0,-1 0-1,1-1 1,-1 1 0,1 0 0,-1 0-1,1-1 1,0 1 0,3-1 0,-4 2-13,0 0 0,-1 1 0,1-1 0,0 0 1,-1 0-1,1 1 0,0-1 0,-1 1 1,1-1-1,-1 0 0,1 1 0,-1-1 0,1 1 1,0-1-1,-1 1 0,0 0 0,1-1 0,-1 1 1,1-1-1,-1 1 0,0 0 0,1-1 0,-1 1 1,0 0-1,0-1 0,0 1 0,1 0 0,-1 0 1,0-1-1,0 2 0,8 34-126,9 70 0,-2 0-441,-11-91 502,0 1 1,0-1-1,2 0 1,10 22 0,0-10-140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2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15 15915,'4'-14'2777,"-1"28"-1085,-1 32-336,-2-45-1331,0 116-124,-26 198 0,18-338-1941,5 2 1478,-1-10-31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3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11755,'0'-1'49,"0"1"0,0 0 1,0-1-1,0 1 0,1 0 1,-1 0-1,0-1 0,0 1 1,1 0-1,-1 0 1,0-1-1,0 1 0,1 0 1,-1 0-1,0 0 0,1-1 1,-1 1-1,0 0 1,1 0-1,-1 0 0,0 0 1,1 0-1,-1 0 0,0 0 1,1 0-1,-1 0 1,0 0-1,1 0 0,-1 0 1,1 0-1,-1 0 0,0 0 1,1 0-1,-1 0 1,0 0-1,1 1 0,12 13 1017,8 29 144,-18-36-838,23 54 802,41 84 738,-54-120-1572,2-1-1,1 0 1,29 34 0,-43-54-270,1-1 0,0 0 0,0-1 1,0 1-1,1 0 0,-1-1 0,1 0 0,-1 0 0,1 0 1,6 3-1,-8-5-24,-1 0-1,1 0 1,-1 1 0,0-1 0,1 0 0,-1 0 0,1-1-1,-1 1 1,0 0 0,1 0 0,-1-1 0,1 1-1,-1 0 1,0-1 0,1 0 0,-1 1 0,0-1 0,0 0-1,0 1 1,1-1 0,-1 0 0,0 0 0,0 0-1,0 0 1,0 0 0,0 0 0,-1-1 0,1 1 0,0 0-1,0 0 1,-1-1 0,1 1 0,0-3 0,6-13 323,-1 0 0,-1-1 0,0 0 0,-2 0 0,0-1 0,1-25 0,-3-4 21,-6-60 0,3 76-332,-11-48 0,13 80-61,0 0 0,0 0 0,0-1 0,0 1 0,0 0 0,0 0 0,0 0 0,0 0 0,0-1 0,0 1 1,0 0-1,0 0 0,0 0 0,0 0 0,-1-1 0,1 1 0,0 0 0,0 0 0,0 0 0,0 0 0,0 0 0,0-1 0,0 1 0,0 0 0,-1 0 0,1 0 0,0 0 0,0 0 0,0 0 0,0 0 1,0-1-1,-1 1 0,1 0 0,0 0 0,0 0 0,0 0 0,0 0 0,0 0 0,-1 0 0,1 0 0,0 0 0,0 0 0,-1 0 0,-3 8-275,-2 12-660,5-20 873,-1 9-511,1-7 203,0 0 1,1 0-1,-1 0 1,1 0-1,-1 1 0,1-1 1,-1 0-1,1 1 1,0-1-1,0 0 1,0 0-1,1 1 0,-1-1 1,1 0-1,0 5 1,3-2-863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3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21 13379,'8'37'3826,"5"47"-1,-9-32-3522,-2 1 0,-3-1-1,-10 75 1,10-121-316,1 0-91,-1-1 0,0 0 0,0 0 0,0 0 1,0 0-1,-1 0 0,0 0 0,0 0 0,0 0 1,-3 4-1,4-9 64,1 1 0,0-1-1,-1 1 1,1-1 0,0 0 0,-1 0 0,1 1 0,0-1 0,-1 0 0,1 0-1,-1 1 1,1-1 0,-1 0 0,1 0 0,0 0 0,-1 0 0,1 0-1,-1 0 1,1 0 0,-1 0 0,1 0 0,-1 0 0,1 0 0,-1 0 0,1 0-1,-1 0 1,1 0 0,0 0 0,-1 0 0,1 0 0,-1-1 0,1 1-1,-1 0 1,1 0 0,0-1 0,-1 1 0,1 0 0,0-1 0,-1 1-1,1-1 1,-13-14-835,13 15 873,-10-19-547,0 1 0,1-2 0,-11-32 0,12 27 836,2-1 0,0 0-1,2 0 1,-2-51 0,6 68-83,1-1 0,-1 1 0,2 0 0,-1 0 0,1 0-1,0 0 1,1 1 0,0-1 0,1 1 0,7-15 0,-7 18-76,0-1-1,0 1 1,0 0 0,1 0-1,0 0 1,0 1 0,0 0 0,0 0-1,1 0 1,-1 1 0,1-1 0,0 1-1,0 0 1,0 1 0,10-3-1,-5 3-10,-1-1 0,2 2 0,-1 0 0,0 0 0,0 1 0,0 0 0,17 3 0,-24-3-85,1 1 1,0 0-1,-1 0 1,1 0-1,-1 1 1,1 0-1,-1 0 1,1 0 0,-1 0-1,0 0 1,0 1-1,0 0 1,-1 0-1,1 0 1,-1 0 0,1 1-1,-1-1 1,0 1-1,-1 0 1,4 4-1,-5-6 7,0 1 0,0 0 0,-1-1 0,1 1 0,-1 0 0,1 0 0,-1-1 0,0 1 0,0 0-1,0 0 1,0-1 0,-1 1 0,1 0 0,-1 0 0,0-1 0,1 1 0,-1 0 0,-2 2 0,-3 7 183,0-1 0,-15 20 1,14-23-115,1 1 0,1 0-1,-7 13 1,10-16-104,0 0 0,0 0 0,1 0-1,0 0 1,0 0 0,0 0 0,1 1 0,0-1 0,0 0-1,1 0 1,-1 1 0,1-1 0,1 0 0,-1 0 0,1 0-1,0 0 1,1 0 0,-1-1 0,1 1 0,0-1 0,0 1-1,1-1 1,0 0 0,8 9 0,6 3-133,1 0 0,0-1 1,1-1-1,40 22 0,-49-30-197,-1-1 0,0 1 0,-1 1 1,0 0-1,13 14 0,-17-16-86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32 204 14979,'-6'-9'548,"2"-1"1,-1 0-1,1 1 0,1-1 1,-1 0-1,-1-12 0,5 20-402,0-1 0,-1 1 1,1-1-1,0 1 0,0-1 0,0 1 0,1-1 1,-1 1-1,1 0 0,-1-1 0,1 1 0,0 0 0,0-1 1,0 1-1,0 0 0,0 0 0,0 0 0,1 0 1,-1 0-1,1 0 0,-1 0 0,1 0 0,0 0 0,0 1 1,0-1-1,0 1 0,0 0 0,0-1 0,0 1 1,0 0-1,1 0 0,2-1 0,22-5 475,0 1 0,0 1 0,0 1 0,49 0 0,-33 1-328,29 0 55,-25 1-1727,-1-1-1,63-13 1,-93 11 535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6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 15339,'-7'-2'1825,"2"4"-1057,5-1-328,5 2 1384,1 1-727,5-2-449,4 1-160,5 1-264,4 1-64,1 0-40,-1 0-16,0-1-8,-2-1-168,-6 1-656,-5-4-200,-9 0 760,1 5-153,-11 4-119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6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17092,'4'0'1736,"9"-3"-1024,3-1-264,5 0 889,5-2-313,2 1-336,1 3-144,-3 0-264,0 2-328,-4 0-760,-3 3 1920,-4 0-1120,-5 3-16,0-3-16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7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15667,'-11'12'2073,"1"-1"-1217,9-2-240,2-2 1601,9-2-1001,5-1-200,4 1-328,1-1-136,5-1-136,0-2-80,-2 2-376,-1-1-440,-6 1-752,0-3-1560,-1-2 2311,-2-1-391,0-3-360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7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16580,'1'-1'127,"-1"1"1,1 0 0,0-1 0,0 1 0,-1 0 0,1-1 0,0 1 0,0 0 0,0 0 0,-1 0 0,1 0 0,0 0 0,0 0 0,0 0 0,0 0 0,-1 0 0,1 0 0,0 1 0,0-1-1,-1 0 1,1 0 0,0 1 0,0-1 0,-1 0 0,1 1 0,0-1 0,-1 1 0,1-1 0,0 1 0,-1 0 0,1-1 0,-1 1 0,1-1 0,-1 1 0,1 0 0,-1-1 0,1 1-1,-1 0 1,0 0 0,1-1 0,-1 1 0,0 0 0,0 0 0,0 0 0,0-1 0,1 2 0,0 6 135,1 0-1,-2 0 1,1 14-1,-1-16-125,-3 74 809,1-60-691,1 0-1,0 1 0,2 0 1,0-1-1,6 27 0,-6-44-252,0 0 0,-1 0 0,1-1 1,0 1-1,1-1 0,-1 1 0,0-1 0,1 1 0,-1-1 0,1 0 0,0 0 0,0 0 0,0 0 0,0 0 0,0 0 0,0 0 0,0-1 0,1 1 0,-1-1 1,0 1-1,1-1 0,0 0 0,4 1 0,-4-1-119,-1-1 0,1 0 0,-1 0 0,1 0 0,0 0-1,-1-1 1,1 1 0,-1-1 0,1 1 0,-1-1 0,1 0 0,-1 0 0,0 0 0,1 0 0,-1-1 0,0 1 0,0 0 0,0-1 0,0 0 0,0 1 0,0-1 0,0 0-1,-1 0 1,1 0 0,2-4 0,3-6-714,-1-2-1,0 1 1,0 0-1,-2-1 0,1 0 1,-2-1-1,0 1 1,-1 0-1,0-1 1,-1-26-1,-8 82 4622,0-10-2535,-16 155 3188,18-60-5579,5-123 782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8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15427,'10'6'3709,"9"4"-1880,0 0 1,40 14-1,-32-16-907,47 9 0,-8-9-1635,76 0-1,-106-3 118,-46-2 156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8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15523,'3'10'1473,"11"-2"-817,5-5-160,10-2 664,5-1-88,11-4-167,8-4-97,2-2-264,4 3-152,-2-1-560,-1 3-408,-7 3 488,-4 4-144,-7 6-120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18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16315,'65'3'3901,"27"3"-1177,-84-5-2608,1 1 0,-1 0 0,0 0 1,0 1-1,0 0 0,0 0 0,-1 1 0,10 5 0,-13-6-88,0 0 0,0 0 0,0 1-1,-1 0 1,1-1 0,-1 1 0,0 1 0,0-1-1,0 0 1,-1 1 0,5 8 0,-4-4 5,-1 0 0,0 0 0,0-1 0,0 2 0,-1-1 0,0 11 0,-2 1 47,0 0 0,-2 0 0,0 0 0,-1 0-1,-8 21 1,-1-3-84,-2-1 0,-2-1 0,-1-1 0,-2 0 0,-1-2-1,-2 0 1,-41 46 0,57-72-70,-1 0-1,0 0 1,0 0-1,-1-1 1,-13 8-1,-9 2-245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4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17492,'-1'1'282,"0"1"1,0 0 0,0 0-1,1 0 1,-1 0-1,0 0 1,1 0 0,-1 0-1,1 0 1,-1 0-1,1 0 1,0 0 0,0 0-1,0 0 1,0 0 0,1 3-1,-1 3 236,-4 85 417,-5 0-1,-3-1 1,-27 96-1,37-179-956,-7 23-410,9-31 329,-1 1 0,0-1 0,1 1 0,-1-1 0,0 0 0,0 1 0,0-1 0,0 1 0,0-1 0,0 0 0,0 0 0,0 0 0,0 0 0,-1 0 0,-1 1 1,2-2 72,0 0 0,0 0 0,0 0 0,0 0 0,0-1 0,0 1 0,0 0 0,1-1 0,-1 1 0,0 0 0,0-1 1,0 1-1,0-1 0,1 0 0,-1 1 0,0-1 0,0 0 0,1 1 0,-1-1 0,1 0 0,-1 0 0,0 0 0,1 1 1,0-1-1,-1 0 0,1 0 0,-1 0 0,1 0 0,0-1 0,-10-24-558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4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 16355,'10'-10'621,"0"2"0,1 0-1,0 0 1,0 0-1,1 2 1,-1-1-1,2 2 1,-1-1-1,1 2 1,19-5 0,-13 5-199,-1 0 1,1 2 0,0 1-1,0 0 1,0 1 0,35 5-1,-49-5-388,-1 1 1,1 0-1,-1 0 0,1 0 0,-1 1 1,1-1-1,-1 1 0,0 0 0,0 0 1,0 1-1,0-1 0,0 1 0,-1 0 1,7 6-1,-8-7-28,-1 1 0,1 0 1,-1-1-1,0 1 0,0 0 0,0 0 0,0 0 1,0 0-1,0 0 0,-1 0 0,0 0 0,1 0 1,-1 0-1,-1 0 0,1 0 0,0 0 1,-1 0-1,1 0 0,-1 0 0,0 0 0,0 0 1,0 0-1,-2 4 0,-5 9 31,0 0 0,-2 0 0,0-1 0,0 0 1,-18 19-1,-68 60 290,96-94-328,0 0 0,0 0 0,0 1 0,0-1 1,0 0-1,-1 0 0,1 0 0,0 0 0,0 0 1,0 0-1,0 0 0,0 0 0,0 0 1,0 1-1,0-1 0,-1 0 0,1 0 0,0 0 1,0 0-1,0 0 0,0 0 0,0 1 1,0-1-1,0 0 0,0 0 0,0 0 0,0 0 1,0 0-1,0 0 0,0 1 0,0-1 0,0 0 1,0 0-1,0 0 0,0 0 0,0 0 1,0 1-1,0-1 0,0 0 0,0 0 0,1 0 1,-1 0-1,0 0 0,0 0 0,0 1 0,0-1 1,9 2-49,15-2-50,-21 0 81,13 1-48,0 0 0,1 2 0,-1 0 0,0 0 0,-1 2 0,1 0 0,-1 0 0,0 2 0,0 0 0,0 0 0,-1 2 0,0 0 0,-1 0 0,0 1 0,-1 1 0,0 0 0,0 1 0,-1 0 0,16 23 0,-24-29 87,1 0 0,-1 0 1,0 0-1,-1 1 0,0-1 1,0 1-1,0-1 1,0 1-1,-1 0 0,0 0 1,-1 0-1,0 0 0,0 0 1,0-1-1,-1 1 1,0 0-1,0 0 0,-1 0 1,1-1-1,-2 1 1,1-1-1,-1 1 0,0-1 1,0 0-1,0 0 0,-1 0 1,0-1-1,0 1 1,-8 6-1,-1 1 135,-1 0 0,0 0 1,-1-2-1,0 0 0,-1-1 0,0 0 0,-1-1 0,0-1 1,0-1-1,-1 0 0,0-1 0,-25 4 0,31-8-88,0 0 1,0-1-1,0-1 0,0 0 0,0 0 0,0-1 0,0-1 1,-23-5-1,26 4-84,1-1 1,0 1 0,-1-1-1,1-1 1,1 1-1,-1-1 1,1-1-1,0 1 1,0-1-1,0-1 1,1 1 0,-11-14-1,15 17-127,0 0-1,0 0 0,0 0 1,1 0-1,-1 0 1,1 0-1,-1 0 0,1-1 1,-1-5-1,2 8 69,0 0 0,0-1 0,0 1 0,0 0-1,0-1 1,1 1 0,-1-1 0,1 1 0,-1 0 0,1 0-1,-1-1 1,1 1 0,0 0 0,-1 0 0,1 0 0,0 0-1,0 0 1,0 0 0,0 0 0,0 0 0,0 0-1,0 0 1,0 0 0,0 1 0,1-1 0,-1 0 0,1 0-1,15-8-604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5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14699,'0'0'159,"-1"0"0,0 0 0,1 0 0,-1 0 0,1 0 0,-1 1 0,0-1 0,1 0 0,-1 0 0,1 0 0,-1 1 0,1-1 0,-1 0 0,1 0 0,-1 1 0,1-1 0,-1 0 0,1 1 0,0-1 0,-1 1 0,0 0 0,9 5 2720,24 4 151,-29-10-2972,149 40 3516,94 22-3106,-241-61-766,-1 0 0,1-1-1,-1 1 1,1-1 0,0 0-1,7-1 1,-12 1 206,1 0 0,0 0 0,-1 0 0,1 0 0,-1 0 0,1-1 0,0 1 0,-1 0 0,1 0 0,-1-1 1,1 1-1,-1 0 0,1-1 0,-1 1 0,1-1 0,-1 1 0,1-1 0,-1 1 0,0-1 0,1 1 0,-1-1 0,1 0 0,-1 0 13,0 0 0,0 0 0,0 0 0,0 0-1,0-1 1,0 1 0,-1 0 0,1 0 0,0 0 0,0 0 0,-1 0 0,1 0 0,-1 0 0,1 0 0,-1 0 0,1 0 0,-2-1 0,-9-11-848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18316,'-7'186'6300,"10"-167"-5826,-3-19-442,0 0-1,1 1 1,-1-1-1,0 0 1,0 1-1,0-1 1,1 0-1,-1 1 1,0-1-1,1 0 1,-1 0-1,0 1 1,0-1-1,1 0 1,-1 0-1,0 0 1,1 1-1,-1-1 1,1 0-1,-1 0 1,0 0-1,1 0 1,-1 0-1,0 0 1,1 0-1,1 0 26,-1-1 0,0 1-1,0-1 1,0 0 0,1 1 0,-1-1 0,0 0-1,0 0 1,0 0 0,0 1 0,0-1 0,-1 0-1,1-1 1,0 1 0,0 0 0,0 0 0,-1 0-1,1 0 1,-1-1 0,1-1 0,8-21 190,-1 1 1,-2-1-1,-1-1 0,0 1 1,1-30-1,-6 54-250,-1 6-6,0 0 1,1 0 0,0 1-1,1-1 1,-1 0-1,1 0 1,3 10-1,-2-11 10,0 0-1,1 0 0,0 0 0,0-1 1,0 1-1,1-1 0,-1 0 0,1 1 0,0-2 1,0 1-1,0 0 0,1-1 0,-1 0 1,1 0-1,0 0 0,0 0 0,0-1 0,0 0 1,1 0-1,-1 0 0,0-1 0,1 0 0,-1 0 1,1 0-1,8-1 0,-1 0 5,-1 0 0,0-1 0,0-1-1,0 0 1,0 0 0,0-1 0,0-1 0,-1 0-1,1-1 1,19-11 0,-26 13-7,18-9 6,-23 12-4,1-1-1,-1 1 0,1 0 0,-1 0 0,1 0 0,-1-1 0,1 1 1,0 0-1,-1 0 0,1 0 0,-1 0 0,1 0 0,-1 0 0,1 0 1,-1 0-1,1 1 0,-1-1 0,1 0 0,-1 0 0,1 0 0,-1 0 1,1 1-1,-1-1 0,1 0 0,-1 0 0,1 1 0,-1-1 0,0 0 1,1 1-1,-1-1 0,1 1 0,-1-1 0,0 1 0,1-1 0,-1 0 1,0 1-1,0-1 0,1 1 0,-1 0 0,1 2-1,0 0 1,0 0-1,0-1 0,0 1 0,0 0 1,1-1-1,-1 1 0,1-1 0,0 0 1,0 1-1,0-1 0,0 0 1,0 0-1,5 3 0,-4-3 3,1 0 0,0-1 0,0 1 0,0-1 0,0 0 0,0 0-1,0 0 1,0-1 0,1 1 0,4-1 0,16-1-19,1-2 1,-1 0-1,0-2 0,41-12 0,-44 10-99,1 0-1,1 2 0,-1 1 1,1 1-1,33 0 0,-55 3 99,0 1-1,0-1 1,0 0 0,0 1-1,0 0 1,0-1-1,0 1 1,-1 0-1,1 0 1,0 0 0,2 2-1,-3-2-61,0 0 0,1 0 0,-1 0 1,0-1-1,1 1 0,-1 0 0,0-1 0,1 1 0,-1-1 0,1 1 0,-1-1 0,1 0 0,-1 1 1,1-1-1,0 0 0,-1 0 0,1 0 0,-1 0 0,3-1 0,83-22-3900,-58 16 2974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5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15771,'0'11'1705,"6"-3"-825,8-4-240,5-1 1080,6-3-231,11-2-313,2-1-128,3-2-216,-3-1-103,-1 0-249,-5 2-200,-7-1-616,-5 2-537,-8 0 745,-3 0-168,-2-1-144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6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0 257 19772,'2'1'164,"-1"0"0,1-1 0,0 1 0,0-1 0,-1 0 0,1 1 0,0-1 0,0 0-1,-1 0 1,1 0 0,0 0 0,0 0 0,0 0 0,-1-1 0,1 1 0,0-1 0,0 1 0,-1-1 0,4-1 0,32-20 1093,-30 17-858,10-7 95,0-1 1,-1-1-1,27-29 1,35-55 593,-47 57-658,-31 41-426,0-1 1,0 1-1,1-1 0,-1 1 0,0-1 0,0 1 0,1 0 0,-1-1 0,0 1 0,1 0 0,-1-1 0,1 1 1,-1 0-1,0-1 0,1 1 0,-1 0 0,1 0 0,-1-1 0,0 1 0,1 0 0,-1 0 0,1 0 0,-1 0 1,1 0-1,-1 0 0,1 0 0,-1-1 0,1 1 0,-1 1 0,1-1 0,-1 0 0,1 0 0,-1 0 0,1 0 1,-1 0-1,1 0 0,-1 0 0,1 1 0,-1-1 0,0 0 0,1 0 0,-1 1 0,1-1 0,-1 0 0,0 1 1,1-1-1,-1 0 0,0 1 0,1-1 0,-1 1 0,0-1 0,0 0 0,1 1 0,-1-1 0,0 1 1,0-1-1,0 1 0,0-1 0,1 1 0,-1-1 0,0 1 0,0 0 0,8 38-57,-7-34 47,14 134-339,1 1-2153,-16-139 2389,4 13-627,-4-13 720,0-1-1,0 0 0,0 0 1,0 0-1,0 0 0,1 1 1,-1-1-1,0 0 0,0 0 1,0 0-1,0 0 0,1 1 1,-1-1-1,0 0 1,0 0-1,0 0 0,0 0 1,1 0-1,-1 0 0,0 0 1,0 0-1,0 0 0,1 0 1,-1 0-1,0 0 1,0 0-1,1 0 0,-1 0 1,0 0-1,0 0 0,0 0 1,1 0-1,-1 0 0,0 0 1,0 0-1,0 0 0,1 0 1,-1 0-1,0 0 1,0 0-1,0 0 0,0-1 1,1 1-1,-1 0 0,0 0 1,0 0-1,0 0 0,0-1 1,0 1-1,1 0 0,-1 0 1,0 0-1,0 0 1,0-1-1,0 1 0,0 0 1,0 0-1,0 0 0,0-1 1,0 1-1,0 0 0,6-13-620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6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25 14899,'1'-18'2299,"1"11"-1205,1 10 1361,2 13-1720,0 0-1,-2 1 1,0-1 0,-1 1-1,0 23 1,0-16-383,7 180 917,-9-156-1476,-2 1 1,-11 57-1,5-86-514,2-17 367,-1-12 57,2-13-130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7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73 17540,'5'-6'339,"1"1"1,-1 1-1,1-1 1,-1 1 0,1 0-1,1 0 1,-1 0-1,0 1 1,1 0-1,0 0 1,0 1 0,8-2-1,10-2 451,0 1-1,26-1 1,-26 3-402,0 2 1,0 1 0,31 3-1,-48-2-298,1 1-1,0 0 0,0 0 1,-1 1-1,12 5 0,-16-6-51,0 0-1,0 1 0,0-1 0,-1 1 0,1 0 0,-1 0 0,1 0 1,-1 0-1,0 0 0,-1 1 0,5 6 0,-5-6-12,0 1 0,-1-1 0,0 0 0,0 1-1,0-1 1,0 1 0,-1-1 0,1 1 0,-1-1 0,0 1 0,-1-1-1,1 1 1,-1-1 0,0 1 0,0-1 0,0 1 0,-1-1 0,1 0-1,-1 0 1,-3 5 0,-3 6 52,0-1 0,-1 0-1,-1 0 1,-14 14 0,11-13 35,-1 0 1,-1-1 0,0-1 0,0-1-1,-2 0 1,0-1 0,0 0 0,-27 11-1,44-22-106,-1 0 0,1 0-1,0 0 1,-1 0 0,1 1-1,0-1 1,0 0 0,-1 0-1,1 0 1,0 1 0,-1-1-1,1 0 1,0 0 0,0 1-1,-1-1 1,1 0 0,0 1-1,0-1 1,0 0 0,0 1-1,-1-1 1,1 0-1,0 1 1,0-1 0,0 0-1,0 1 1,0-1 0,0 0-1,0 1 1,0-1 0,0 0-1,0 1 1,0-1 0,0 1-1,0-1 1,0 0 0,0 1-1,0-1 1,1 0 0,-1 1-1,0-1 1,0 0 0,0 1-1,1-1 1,-1 0-1,0 0 1,0 1 0,1-1-1,-1 0 1,0 0 0,0 1-1,1-1 1,22 20-19,-11-11 25,-8-5-3,0 1 0,-1-1 0,1 1 0,-1 0 0,0 0 0,0 0 0,3 7 0,-13-25 338,-4-9 141,11 22-482,0-1-1,0 1 0,0 0 0,0 0 1,0-1-1,0 1 0,0 0 0,0 0 1,0 0-1,0-1 0,1 1 0,-1 0 1,0 0-1,0-1 0,0 1 0,0 0 1,0 0-1,0 0 0,0-1 0,1 1 1,-1 0-1,0 0 0,0 0 0,0-1 1,0 1-1,1 0 0,-1 0 0,0 0 1,0 0-1,0 0 0,1 0 0,14 0 79,18 8-74,-20-6-27,0 0 0,0 2 0,-1 0 0,1 0 0,18 10 0,-28-13 12,0 1 1,0 1-1,0-1 1,-1 0-1,1 1 0,-1-1 1,1 1-1,-1 0 1,0 0-1,0 0 0,0 0 1,0 0-1,0 0 0,-1 1 1,1-1-1,-1 0 1,0 1-1,0-1 0,-1 1 1,1-1-1,-1 1 1,1 0-1,-1-1 0,0 1 1,-1 5-1,0-2 13,-1 0 1,1 0-1,-1 0 0,-1 0 1,0 0-1,0 0 1,0-1-1,0 0 0,-1 1 1,0-1-1,-1 0 0,1-1 1,-1 1-1,-8 6 0,-6 5 73,0-1-1,-40 24 1,35-26-5,0 0 1,-1-2-1,-1-1 1,-36 11-1,45-18-32,0 0 1,-1 0-1,1-2 0,-1 0 0,0-1 1,0-1-1,-33-3 0,47 2-42,0 0 1,0 0-1,0 0 1,0-1-1,0 1 1,0-1-1,0 0 1,0 0-1,-6-6 1,9 8-24,0-1 0,0 0 0,0 0 0,0 0 0,0 1 0,1-1 0,-1 0 0,0 0 0,1 0 0,-1 0 0,1-1 1,-1 1-1,1 0 0,-1 0 0,1 0 0,0 0 0,0 0 0,-1-1 0,1 1 0,0 0 0,0 0 0,0 0 0,0-1 1,1 1-1,-1 0 0,0 0 0,0 0 0,1 0 0,-1 0 0,1-1 0,-1 1 0,1 0 0,-1 0 0,1 0 0,-1 0 0,1 0 1,0 0-1,0 0 0,1 0 0,7-8-553,0 2 1,1-1-1,0 1 1,1 1-1,-1-1 1,1 2-1,18-7 1,-8 2 233,12-5-563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8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1 17420,'0'10'5051,"0"26"-2468,0-14-1937,-11 229 725,6-206-1337,-3-1-1,-1 0 1,-22 66 0,29-105-77,0-1 1,0 1-1,0-1 1,0 0 0,-1 0-1,1 0 1,-5 4-1,7-7-3,-1-1 1,1 1-1,-1 0 0,0-1 0,1 1 1,-1-1-1,0 0 0,0 1 0,1-1 1,-1 0-1,0 1 0,0-1 0,1 0 1,-1 0-1,0 0 0,0 0 0,0 1 1,0-1-1,1 0 0,-1-1 0,0 1 1,0 0-1,0 0 0,0 0 0,1 0 1,-1-1-1,0 1 0,0 0 0,1-1 1,-1 1-1,0 0 0,0-1 0,1 1 1,-1-1-1,1 1 0,-1-1 0,0 0 1,1 1-1,-1-1 0,1 1 0,-1-1 1,1 0-1,0 0 0,-1 1 0,1-1 1,-1-1-1,-4-7-341,1-1 1,-1 0-1,2 0 0,-1 0 0,-3-20 1,3 10-15,-8-27-606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28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0 140 17460,'3'-8'384,"1"0"1,0 1-1,0 0 0,1 0 1,-1 0-1,2 0 1,-1 1-1,1-1 1,0 2-1,0-1 0,12-8 1,-8 7 15,1 1 0,0 1-1,0 0 1,0 0 0,1 1 0,0 0 0,16-2 0,1 2 6,1 1 0,-1 2 1,1 1-1,0 1 1,55 10-1,-65-8-325,0 0 1,-1 2-1,1 0 0,-1 1 1,-1 1-1,1 1 0,19 11 1,-36-18-70,0 0 0,-1 1 0,1-1 0,0 0 0,-1 0 0,1 1 0,-1-1 0,1 1 0,-1 0 0,0-1 0,0 1 0,0 0 0,1 0 0,-2-1 0,1 1 0,0 0 0,0 0 0,-1 0 0,1 2 0,-1-1 2,0-1-1,0 0 0,-1 0 1,1 0-1,-1 0 0,1 0 1,-1 0-1,0 0 0,0 0 0,0 0 1,0 0-1,0-1 0,0 1 1,0 0-1,-1-1 0,1 1 1,-1-1-1,-2 3 0,-86 68 326,57-48-243,-30 30 0,53-45-90,1 1 0,0 0-1,0 1 1,1 0 0,1 1 0,0-1 0,-6 15 0,11-22-6,0 1 0,0 0 1,1-1-1,-1 1 0,1 0 1,0 0-1,1 0 0,-1 0 1,1 0-1,0 0 0,0 0 0,1 0 1,0 0-1,-1-1 0,2 1 1,-1 0-1,0 0 0,1 0 1,2 4-1,1-1 1,0-1 0,0 1 0,1-1 0,0 0 0,0 0 1,1 0-1,0-1 0,0 0 0,12 7 0,7 5-318,1-2 0,0 0 0,1-2 1,1-1-1,1-1 0,32 9 0,-44-18-48,-5-4-143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15187,'6'-3'2463,"6"-2"-1855,0 0 1,1 1-1,-1 0 0,1 1 0,0 1 0,20-2 0,82 2 812,-91 3-1141,190 13 914,-128-6-848,106-3 0,-186-5-357,11 1 165,-16-1-157,-1 0-1,1 1 1,-1-1 0,1 0 0,-1 0 0,1 1 0,-1-1 0,0 1-1,1-1 1,-1 0 0,0 1 0,1-1 0,-1 1 0,0-1-1,0 1 1,1-1 0,-1 1 0,0-1 0,0 1 0,0-1 0,0 1-1,0-1 1,0 1 0,0-1 0,1 1 0,-2-1 0,1 1 0,0 0-1,-16-18-2238,10 8 1782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15507,'-16'8'2953,"23"-6"-262,31-3-783,-38 1-1925,195-20 1385,42-3-1081,-159 19-250,82 6 0,-148-1-37,1 1 0,16 5 1,8 1 6,-36-8-20,-1 0 1,1 0-1,-1 0 1,1 0-1,-1 0 1,1 0-1,0 0 1,-1 0-1,1 0 1,-1 0-1,1-1 1,-1 1-1,1 0 1,-1 0-1,1-1 1,-1 1-1,1 0 0,-1-1 1,1 1-1,-1 0 1,0-1-1,1 1 1,-1-1-1,1 0 1,1-3-684,-4 4-320,-2 5 635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14979,'0'0'54,"0"0"0,0 0 0,0 0-1,-1 0 1,1 0 0,0 0 0,0 0-1,0 1 1,0-1 0,-1 0 0,1 0 0,0 0-1,0 0 1,0 0 0,0 0 0,-1 1 0,1-1-1,0 0 1,0 0 0,0 0 0,0 0-1,0 1 1,0-1 0,0 0 0,0 0 0,0 0-1,0 1 1,0-1 0,-1 0 0,1 0-1,0 0 1,0 1 0,0-1 0,0 0 0,1 0-1,-1 0 1,0 1 0,0-1 0,0 0 0,0 0-1,0 0 1,0 1 0,0-1 0,0 0-1,0 0 1,0 0 0,0 0 0,1 1 0,-1-1-1,15 3 1616,27-5-4,-35 2-1314,237 1 2706,-164 3-2922,0-4 0,100-12 0,-166 9-145,-3 1 22,-1 1 1,1 0-1,0 0 1,20 2 0,-29-1-21,0 0-1,0 0 1,0 1 0,-1-1 0,1 1 0,0-1 0,0 1 0,-1 0 0,1 0 0,0-1-1,-1 1 1,1 0 0,-1 1 0,1-1 0,-1 0 0,0 0 0,1 1 0,-1-1 0,0 0 0,0 1-1,0 0 1,0-1 0,0 1 0,0-1 0,-1 1 0,1 0 0,0 0 0,-1-1 0,0 1-1,1 0 1,-1 0 0,0 0 0,0-1 0,0 5 0,0-5-62,0 0 0,0 0 0,0 0 0,0 0 0,0 0 0,0 0 0,0 1 0,-1-1 0,1 0 0,0 0 0,-1 0 0,1 0 0,-2 2 0,2-3 54,-1 0 1,1 0 0,-1 0 0,1 0 0,-1 0 0,1 0-1,-1 0 1,1 0 0,-1 0 0,1 0 0,-1 0 0,1 0 0,-1 0-1,1 0 1,-1 0 0,1 0 0,-1 0 0,1-1 0,-1 1 0,1 0-1,0 0 1,-1-1 0,1 1 0,-1 0 0,1-1 0,0 1 0,-1 0-1,1-1 1,0 1 0,-1 0 0,1-1 0,0 1 0,0-1 0,-1 1-1,1-1 1,-12-15-318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5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15715,'0'0'94,"1"1"-1,-1 0 1,1-1-1,-1 1 1,1-1-1,-1 1 1,1-1-1,-1 0 1,1 1 0,0-1-1,-1 0 1,1 1-1,0-1 1,-1 0-1,1 1 1,0-1-1,-1 0 1,1 0-1,0 0 1,0 0-1,-1 0 1,1 0-1,0 0 1,-1 0-1,2 0 1,23 0 524,-22 0-346,199-14 2491,-112 6-2079,135 4 0,-169 11-448,-51-7-312,-1 1 0,0 0-1,0 0 1,0 0 0,0 1-1,-1 0 1,1-1 0,0 1-1,-1 1 1,6 3 0,-10-15-1643,-3 1 1237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14915,'8'-14'5480,"-4"14"-3385,-1 11-2222,-1 14 476,-1 0-1,-2 30 0,0 29 229,21 46-134,0-2-367,-19-112-36,0 0 0,-1 0 1,-1 0-1,-1-1 0,-6 31 0,-4-16 279,3-20 19,8-10-318,1 0-1,-1 0 1,1 0 0,-1 0-1,1 0 1,0 0 0,-1 0-1,1-1 1,-1 1 0,1 0-1,-1 0 1,1 0-1,0 0 1,-1-1 0,1 1-1,0 0 1,-1 0 0,1-1-1,0 1 1,-1 0 0,1-1-1,0 1 1,-1 0-1,1-1 1,0 1 0,0-1-1,0 1 1,-1 0 0,1-1-1,0 0 1,-2-3 72,0-1 0,1 0-1,0 1 1,-1-1 0,2 0 0,-1 0 0,0 0-1,1 0 1,0 0 0,1-8 0,9-54 382,-8 59-414,6-31 13,2 1 0,23-58-1,-23 72-185,1 1-1,1 0 1,1 1-1,32-41 1,-39 56 58,0 1 0,1-1 0,0 1 1,0 1-1,0-1 0,1 1 0,0 1 0,0-1 0,0 1 1,0 1-1,1-1 0,0 1 0,-1 1 0,16-3 0,-18 4 37,0 1 0,1-1 0,-1 1 0,1 1 0,-1-1 0,1 1 0,-1 0 0,0 0 0,1 1 0,-1 0 0,0 0-1,0 0 1,0 1 0,-1 0 0,1 0 0,0 0 0,-1 1 0,0 0 0,0 0 0,0 0 0,5 7 0,-8-9 25,-1-1 0,1 1 0,-1 0 0,0-1 0,1 1 0,-1 0 0,0 0 0,0 0 0,0-1 0,0 1 0,-1 0 0,1 0 0,-1 1 0,1-1 0,-1 0 0,0 0 0,1 0 0,-1 0 0,0 0 0,0 0 0,-1 0 0,1 1 0,0-1 0,-1 0 0,1 0 0,-1 0 0,0 0 0,0 0 0,1 0 0,-1 0 0,-1-1 0,1 1 0,0 0 0,0 0 0,-1-1 0,-1 3 0,-2 0 60,0 1 0,-1-1 0,1 0-1,-1-1 1,0 1 0,0-1-1,0 0 1,-1-1 0,1 0-1,-9 3 1,-2-2 112,0 0 0,1 0 1,-1-2-1,0 0 0,-19-2 0,28 1-314,1-1 1,-1 0-1,1 0 0,-1-1 1,1 0-1,0 0 0,0-1 1,0 0-1,0 0 0,1-1 0,-1 1 1,1-1-1,-12-10 0,17 11-356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1859 322 11883,'-5'-8'249,"-1"1"1,0-1-1,0 1 1,0 1-1,-1-1 1,0 1-1,0 0 1,-10-5 0,-68-37 1034,60 35-671,-2-1-191,-141-70 1598,127 67-1669,0 1 0,-56-13 1,40 17-277,0 3 0,0 2 1,-1 2-1,1 4 0,-1 1 1,0 3-1,1 3 1,0 2-1,0 3 0,1 2 1,0 3-1,2 2 1,0 2-1,-95 51 0,125-57-56,0 1-1,2 1 0,-1 2 0,2 0 1,1 1-1,0 1 0,1 1 1,1 0-1,-26 43 0,25-32-8,2 1 0,1 1 0,2 1 0,1 0 1,2 1-1,-13 70 0,17-54-13,2 1-1,2 0 1,2 0 0,3 0 0,2 0-1,2-1 1,2 1 0,3-2 0,32 93 0,-27-101-6,3 0 0,1-1 0,2-1 1,2-2-1,2 0 0,1-1 0,2-2 0,2 0 1,1-3-1,1 0 0,56 40 0,-55-48 0,1-2 0,2-1-1,0-3 1,0 0 0,2-3-1,62 19 1,-73-28 6,-1-1 0,1-2 0,0-1 1,1-1-1,-1-1 0,0-2 0,0 0 1,1-2-1,-1-1 0,45-13 0,-27 1 80,-1-1 0,80-43 0,75-64 391,-99 52-59,-2-5 0,-4-4-1,136-148 1,-203 197-384,-2 0 0,0-2 0,-3 0 0,-1-2-1,-1-1 1,27-67 0,-41 83-39,-1 0 0,0 0 0,-2-1 0,-1 1 0,0-1 0,-1-26 0,-3 31-18,0-1 0,-1 1-1,-1 0 1,-1 0-1,0 1 1,-1-1-1,-1 1 1,-13-27-1,8 24-76,-2 0 0,0 1 0,0 0-1,-2 1 1,0 0 0,-1 2 0,0 0 0,-2 0 0,1 2-1,-33-19 1,20 15-76,0 2-1,-1 1 1,-1 1-1,0 2 1,-1 1-1,-44-7 1,0 7-190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20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679 57 13731,'-4'-6'214,"-1"1"0,-1 0 1,1 1-1,-1-1 0,1 1 0,-1 0 0,-1 1 1,1-1-1,0 1 0,-1 1 0,0-1 0,1 1 1,-1 0-1,0 1 0,0-1 0,0 1 0,0 1 1,-12-1-1,4 2-17,1 0-1,0 0 1,0 1 0,0 1 0,0 0 0,0 1 0,0 1-1,-17 8 1,14-4-42,0 2 0,1 0 0,0 1 0,1 0 0,0 2-1,1-1 1,0 2 0,-17 24 0,-1 6 132,-44 87-1,-18 61-147,84-168-146,2 1-1,0 0 0,1 0 0,2 1 0,-5 50 0,10-68 9,1-1 0,0 1 0,0-1 0,1 1 0,0-1 0,1 0 0,-1 0 0,2 0 0,-1 0-1,1 0 1,0-1 0,0 0 0,1 1 0,0-2 0,1 1 0,-1-1 0,1 1 0,1-2 0,6 7 0,9 4 22,1 0 0,0-1 0,0-2 1,44 19-1,-42-22 15,0 0 0,0-2 0,1-1 0,-1-1 1,30 3-1,-41-8 9,-1 0 1,1-1 0,0 0 0,0-1-1,0-1 1,0 0 0,0-1 0,-1-1-1,0 0 1,1 0 0,17-10-1,-1-3 138,-1-1-1,-1-2 0,-1-1 0,-1-1 0,-1 0 0,38-45 0,-35 31 42,-1 0-1,-1-2 1,-2-1-1,27-62 1,-42 81-152,0-1-1,-2-1 1,-1 1-1,0-1 1,-2 0-1,0-1 1,0-23 0,-4 36-69,0 0 1,0 0 0,-1 0 0,-1-1 0,0 1 0,0 1 0,-1-1 0,0 0 0,-1 0 0,0 1-1,0 0 1,-1 0 0,0 0 0,0 1 0,-1-1 0,-1 1 0,-12-12 0,8 10-140,-1 1 0,0 0 1,-1 1-1,0 1 0,0 0 0,-1 0 1,-18-6-1,3 5-193,1 0 0,-51-6 0,33 9-96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22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51 15515,'-16'5'2537,"19"-5"57,32-6 1248,-19 2-3462,18 1 15,1 2 0,-1 1 1,0 1-1,66 12 0,-53-7-273,-45-5-122,1-1 1,0 1 1,-1-1-1,1 1 0,0-1 1,-1 0-1,1 0 0,0 0 1,-1 0-1,1-1 0,0 1 0,2-2 1,-5 2 0,-1-1 0,1 0 0,-1 1 0,0-1 0,1 0 0,-1 1 0,0-1 0,1 1 0,-1 0 1,0-1-1,1 1 0,-1-1 0,0 1 0,0 0 0,0 0 0,1 0 0,-1-1 0,0 1 0,-2 0 0,2 0 3,-22-5 29,0 1-1,1 2 0,-1 0 0,-28 2 0,-91 10 191,132-9-207,-34 5 62,20-2 15,-29 0 0,81-2-199,157-35-31,-132 20 89,97-9 0,-142 23-22,-8 1 34,-12 4-6,-359 109 321,439-130-499,115-8-1,-108 15 132,-49 5 58,-9 1 8,32-7-1,-44 6 33,-14 0 8,-17 0 20,-29 2-33,-1 3 1,1 2 0,0 2-1,-98 24 1,142-27-170,6-1-82,-1 0 0,0-1 0,1 0 1,-1 0-1,-7-1 0,13 0 231,0 0 0,-1 0 0,1 0 0,0 0 0,-1 0 0,1 0 0,0 0 0,-1-1 0,1 1 1,0 0-1,0 0 0,-1 0 0,1-1 0,0 1 0,0 0 0,-1-1 0,1 1 0,0 0 0,0 0 0,0-1 0,0 1 0,-1 0 1,1-1-1,0 1 0,0 0 0,0-1 0,0 1 0,0 0 0,0-1 0,0 1 0,0 0 0,0-1 0,0 1 0,0 0 0,0-1 1,0 1-1,0 0 0,0-1 0,0 1 0,0 0 0,1-1 0,-1 1 0,0 0 0,0-1 0,0 1 0,1 0 0,-1 0 1,0-1-1,0 1 0,0 0 0,1 0 0,-1-1 0,13-14-488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2468 213 11803,'-25'-17'347,"0"1"0,-1 1 0,-1 1 1,0 1-1,-43-13 0,12 9 264,-102-18-1,62 21-423,-1 4 0,0 5 0,0 4 0,0 4 0,-150 25 0,108-3-20,1 6 1,2 7-1,-179 73 0,272-91-141,1 1 0,1 2 0,0 3 0,2 1-1,1 1 1,2 3 0,-55 55 0,73-65-31,2 0 1,1 2-1,0 0 0,2 1 1,1 0-1,0 1 0,2 1 1,1 0-1,1 0 1,2 1-1,0 0 0,2 1 1,1 0-1,-3 43 1,7-43-6,2-1 0,0 1 0,2-1 0,1 1 0,1-1 1,1-1-1,2 1 0,0-1 0,2 0 0,1-1 0,1 0 1,1-1-1,1 0 0,1-1 0,1-1 0,1 0 0,1-2 0,1 1 1,1-2-1,23 18 0,-9-13 13,1-1 0,0-1 0,2-2 0,0-2 0,48 16 0,-29-15 14,1-4-1,1-1 1,62 5-1,-20-9 24,103-5 0,95-18 19,181-27 0,-4-34 106,-396 55-75,130-48 0,-157 45-25,0-2 0,-1-3 0,59-41 0,-73 43 37,-2-2 1,0-1-1,-2-2 0,-2-2 1,-1 0-1,38-53 1,-56 67-9,0 0 1,-2-1-1,0 0 1,-1 0-1,-1-1 1,-1 0 0,-1-1-1,-1 1 1,0-1-1,-2 0 1,0-1-1,-1 1 1,-2 0-1,0-1 1,-4-31 0,0 34-26,-1 1 0,0 0 0,-2 0 0,0 0 0,0 1 0,-2 0 0,0 0-1,-1 1 1,-1 0 0,0 1 0,-1 0 0,-1 1 0,-26-24 0,-3 4-8,-1 2 0,-1 2 0,-84-43 0,46 33-313,-126-43 1,-98-9 942,201 64-607,-2 6 0,-113-10 0,-49 20-5,261 11-76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16588,'-10'22'1560,"1"-8"-984,3 5-216,-1-4 776,7-8-352,12-3-215,8 1-81,6-2-176,7-3-80,9 0-72,5 0-48,5-2-200,-1 1-128,-4-1-280,-5 2-288,-8 2 608,-8 2-161,-8 5-127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18428,'4'16'1456,"14"-6"-1072,8-4-160,15-6 393,6-3-105,13-3-480,1-3-360,0 0 368,-4-1-104,-4 0-120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16852,'5'-5'166,"0"0"1,0 1-1,0 0 0,1 0 1,-1 0-1,1 1 1,0 0-1,0 0 1,0 1-1,0-1 1,1 1-1,-1 1 0,1-1 1,-1 1-1,1 0 1,-1 0-1,1 1 1,0 0-1,-1 0 1,10 2-1,-8-1-122,1 0 0,-1 1 0,-1 0 0,1 0 0,0 1 0,0 0 0,-1 0-1,0 1 1,1 0 0,-1 0 0,-1 1 0,1-1 0,-1 1 0,0 1 0,0 0 0,8 9 0,-12-11-7,1 0 0,-1 0 0,0 0 0,0 1 0,-1-1 1,1 1-1,-1-1 0,0 1 0,0 0 0,-1-1 0,1 1 0,-1 0 0,0-1 0,0 1 1,-1 0-1,1 0 0,-1-1 0,0 1 0,-1 0 0,-2 7 0,-4 6 156,0 1 0,-2-1 0,-16 25 0,22-38-156,-133 179 427,80-111-860,47-58 195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15515,'4'-12'879,"0"2"-1,1-1 0,1 0 0,0 1 1,12-16-1,-15 22-764,1 1 0,-1 0 0,1 0 0,0 0 0,-1 0 0,1 1 0,1-1 1,-1 1-1,0 0 0,0 0 0,1 1 0,-1-1 0,1 1 0,0 0 0,-1 0 0,1 0 0,6 1 0,-8-1-101,1 1 0,0 0-1,0 0 1,-1 1 0,1-1 0,0 1-1,-1 0 1,1 0 0,0 0-1,-1 0 1,1 1 0,-1-1 0,0 1-1,0 0 1,1 0 0,-1 0-1,0 0 1,0 1 0,-1-1 0,1 1-1,-1-1 1,1 1 0,-1 0-1,0 0 1,0 1 0,0-1 0,0 0-1,0 1 1,-1-1 0,0 0-1,0 1 1,0 0 0,1 3 0,0 5 13,-1-1 0,0 0 0,0 1 1,-1-1-1,0 0 0,-1 1 0,-1-1 1,0 0-1,-6 20 0,-2-5 101,-1-1 1,-1-1-1,-2 0 0,-15 22 1,16-28-19,0 1-1,2 1 1,1 0 0,0 0 0,1 1 0,-9 35 0,17-52-108,0 1 0,0 0 0,0 0 0,1-1 0,0 1 0,0 0 0,0 0 1,1 0-1,-1 0 0,1-1 0,0 1 0,1 0 0,-1-1 0,1 1 0,0-1 0,0 1 0,0-1 0,0 0 0,1 0 0,0 0 1,0 0-1,0 0 0,0-1 0,1 0 0,-1 1 0,1-1 0,0 0 0,0-1 0,0 1 0,0-1 0,1 1 0,-1-1 0,1-1 0,-1 1 1,1-1-1,0 1 0,-1-1 0,1-1 0,0 1 0,0-1 0,-1 0 0,1 0 0,0 0 0,0 0 0,9-3 0,-2 0-197,-1 0-1,1-1 1,-1 0-1,0-1 1,0-1 0,-1 0-1,1 0 1,-1-1-1,11-9 1,-1-1-369,-1-1 1,-1-1-1,19-25 1,-12 11-247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39 12107,'-12'23'1388,"1"0"0,1 0 1,-10 36-1,11-26-745,2 1 1,2 1-1,-4 66 1,9-92-499,0 0 1,1-1-1,0 1 1,2 11 0,-3-19-115,0 1 1,1-1 0,-1 0 0,0 1 0,1-1 0,-1 0 0,1 0 0,0 1-1,-1-1 1,1 0 0,0 0 0,0 0 0,-1 0 0,1 0 0,0 0-1,0 0 1,0 0 0,0 0 0,0 0 0,1-1 0,-1 1 0,0 0 0,0-1-1,0 1 1,1-1 0,-1 1 0,0-1 0,1 0 0,-1 1 0,0-1-1,1 0 1,-1 0 0,0 0 0,1 0 0,-1 0 0,2-1 0,2 0 37,-1 0 1,1-1 0,-1 0 0,1 0 0,-1 0-1,0-1 1,0 1 0,0-1 0,0 0-1,4-4 1,34-37 373,-37 38-382,28-37 359,-2-1 0,-1-2 0,38-82 0,-64 124-203,-2 10-161,-1 11-34,-1-1-2,1 109 48,0-111-70,0 0 0,2 0 0,0 0 0,0-1 0,1 1 0,10 22 0,-12-33 1,0 1 0,-1-1 0,1 0-1,0 0 1,1 0 0,-1 0 0,0 0 0,1 0-1,0-1 1,-1 1 0,1-1 0,0 0-1,0 0 1,1 0 0,-1 0 0,0 0-1,1-1 1,-1 1 0,1-1 0,-1 0-1,1 0 1,-1 0 0,1-1 0,6 1-1,-4-2 12,-1 1-1,1-1 0,0-1 0,0 1 0,-1-1 0,1 0 0,-1 0 0,1 0 0,-1-1 1,0 0-1,0 0 0,0 0 0,-1-1 0,1 0 0,4-4 0,-1 0 59,-1-1-1,0 1 1,0-1-1,0-1 1,-1 1-1,-1-1 1,9-20-1,-11 22 21,0 0 0,-1-1 0,0 1 0,0-1 0,-1 0 0,0 1 0,0-1-1,-1 0 1,0 1 0,-2-17 0,1 23-61,1 0-1,0 0 0,-1 0 1,1 0-1,-1 1 1,0-1-1,1 0 1,-1 0-1,0 0 1,0 1-1,0-1 1,-1 0-1,1 1 0,0-1 1,0 1-1,-1 0 1,1-1-1,-1 1 1,1 0-1,-1 0 1,0 0-1,1 0 0,-1 0 1,0 0-1,0 0 1,0 1-1,-3-2 1,3 2-19,0 0 0,1 1 0,-1-1 0,0 0 0,1 1 0,-1-1 0,0 1 0,1-1 0,-1 1 0,1 0 0,-1 0 0,1 0 0,-1 0 0,1 0 0,-1 0 0,1 0 0,0 0 0,0 0 0,0 1 0,0-1 0,0 0 0,0 1 0,0-1 0,0 1 0,0-1 0,1 1 0,-1-1 1,0 1-1,1 0 0,-1-1 0,1 3 0,-1-2-15,1 0-1,-1 0 1,1 0 0,-1-1 0,1 1 0,0 0 0,0 0-1,0 0 1,0 0 0,0 0 0,0 0 0,0 0 0,1 0 0,-1 0-1,1-1 1,-1 1 0,1 0 0,0 0 0,0-1 0,0 1 0,0 0-1,0-1 1,0 1 0,0-1 0,0 1 0,1-1 0,-1 1 0,0-1-1,1 0 1,-1 0 0,1 0 0,0 0 0,-1 0 0,1 0 0,0 0-1,0-1 1,-1 1 0,1 0 0,0-1 0,0 0 0,0 1 0,2-1-1,11 2-22,-1-1 0,1-1 0,-1 0 0,24-4 0,-23 3 38,-4 0-8,-1 1 0,1-2 0,0 1 0,-1-2 0,1 1 0,-1-1 0,1-1 0,-1 0 0,-1 0 0,1-1 0,0-1 0,-1 1 0,14-13 0,-6 3 0,0-1-1,24-31 1,-36 40 5,1-1-1,-1 0 1,-1-1 0,1 1 0,-2-1 0,1 1-1,-1-1 1,0 0 0,2-13 0,-5 21-5,0 0 0,1 0 1,-1 0-1,0-1 0,0 1 1,0 0-1,0 0 0,0 0 0,0 0 1,0 0-1,0 0 0,-1 0 1,1 0-1,0 0 0,-1 0 0,0-1 1,1 2-2,0 0 1,-1 0 0,1-1-1,0 1 1,-1 0-1,1 0 1,0 0 0,-1 0-1,1 0 1,0 0-1,-1 0 1,1 0 0,-1 0-1,1 0 1,0 0 0,-1 0-1,1 0 1,0 0-1,-1 0 1,1 0 0,0 1-1,-1-1 1,1 0-1,0 0 1,-1 0 0,1 0-1,0 1 1,0-1 0,-1 1-1,-2 1-1,0 1 0,0 0-1,0 0 1,0 0 0,1 0-1,0 1 1,-3 3 0,-5 14-7,1-1 1,1 1-1,1 0 1,1 1-1,1-1 1,1 1-1,0 0 1,2 0-1,1 1 1,1 32-1,1-51 8,-1 0-1,1 0 1,0-1-1,0 1 1,0 0 0,0 0-1,1 0 1,-1-1-1,1 1 1,0-1-1,0 1 1,1-1-1,-1 0 1,1 0 0,-1 0-1,1 0 1,0 0-1,0 0 1,0-1-1,0 0 1,5 3-1,-3-3 0,1 0-1,-1 0 0,1 0 0,0-1 1,-1 0-1,1 0 0,0 0 0,0-1 0,0 0 1,0 0-1,0 0 0,0-1 0,9-2 1,-2 0 5,0 0 1,0-1 0,0 0 0,0-1-1,-1-1 1,0 0 0,0-1 0,0 0-1,-1-1 1,0 0 0,-1-1 0,12-11-1,-12 8 10,0 0 0,-1 0 0,-1 0-1,0-1 1,0-1 0,-2 1 0,0-1 0,0-1-1,-1 1 1,5-25 0,-6 18 9,0 1-1,0-34 1,-4 54-21,0 0 0,0 0-1,0 0 1,0 0-1,0 0 1,0 0 0,0 0-1,-1 0 1,1 0 0,0 0-1,0 1 1,0-1 0,0 0-1,0 0 1,0 0-1,0 0 1,0 0 0,-1 0-1,1 0 1,0 0 0,0 0-1,0 0 1,0 0-1,0 0 1,0 0 0,0 0-1,0 0 1,0 0 0,-1-1-1,1 1 1,0 0 0,0 0-1,0 0 1,0 0-1,0 0 1,0 0 0,0 0-1,0 0 1,0 0 0,0 0-1,-1 0 1,1 0 0,0 0-1,0 0 1,0-1-1,0 1 1,0 0 0,0 0-1,-5 10 0,2 5-6,0 0 1,1 1-1,1-1 1,0 1-1,1-1 1,0 1-1,2-1 1,0 1 0,0-1-1,1 0 1,1 0-1,1 0 1,0 0-1,1-1 1,1 1-1,9 15 1,-13-26-51,0-1 0,0 1 0,1 0 0,-1-1 0,1 0 0,0 1 0,0-2 0,0 1 0,1 0 0,-1-1 0,0 0 0,1 0 0,5 2 0,-8-4-17,0 1 0,0-1 0,1 1 1,-1-1-1,0 0 0,0 0 0,1 0 0,-1 0 0,0 0 0,1-1 1,-1 1-1,0-1 0,0 1 0,0-1 0,1 0 0,-1 0 0,0 0 0,0 0 1,0 0-1,0-1 0,0 1 0,-1 0 0,1-1 0,0 0 0,-1 1 0,1-1 1,-1 0-1,1 0 0,-1 0 0,0 1 0,1-4 0,2-4-79,0-1 1,0 0-1,-2 1 0,1-1 0,-1-1 0,1-18 0,-1-27-601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20516,'-8'-3'1857,"6"12"-1313,-1 0-320,3-6 168,1 4 184,6-5-400,1-13-184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14619,'-1'0'127,"0"0"1,1 1-1,-1-1 0,0 0 1,1 0-1,-1 1 0,0-1 1,1 1-1,-1-1 1,1 0-1,-1 1 0,0-1 1,1 1-1,-1-1 0,1 1 1,0 0-1,-1-1 0,1 1 1,-1-1-1,1 1 0,0 0 1,-1-1-1,1 1 0,0 0 1,0 0-1,-6 22 384,5-18-244,-8 37 490,-5 66 0,13-89-550,0-1 1,2 1-1,0 0 0,1 0 1,9 36-1,-10-52-166,-1-1 0,1 1 0,0-1 0,0 1 0,0-1 0,0 0-1,1 1 1,-1-1 0,1 0 0,-1 0 0,1 0 0,0 0 0,-1 0 0,1 0 0,0-1 0,0 1 0,1 0 0,-1-1 0,0 0 0,0 1 0,1-1-1,4 1 1,-3-1 10,0-1-1,0 0 0,0 1 1,0-2-1,0 1 0,0 0 1,-1-1-1,1 0 0,0 0 1,0 0-1,0 0 0,-1-1 1,1 1-1,5-5 0,9-4 79,-2-1 0,1-1-1,-2-1 1,0 0 0,0-1-1,15-19 1,-7 5 39,-2-1 0,29-50 0,-44 69-132,-1 0 0,0-1 1,-1 1-1,0-1 1,0 0-1,2-12 0,-22 60 136,9-14-165,2-1-1,0 1 0,1 0 0,1 0 0,2 0 1,0 1-1,1-1 0,5 30 0,-5-51-68,0 0-1,1 0 0,-1 1 1,1-1-1,-1 0 0,1 0 1,0 0-1,0 0 0,0 0 0,0 0 1,0-1-1,0 1 0,1 0 1,-1 0-1,1-1 0,-1 1 1,1-1-1,0 1 0,-1-1 1,1 0-1,0 0 0,0 0 0,0 0 1,0 0-1,3 1 0,-1-1-64,-1-1-1,0 0 1,1 0-1,-1 0 1,0-1-1,0 1 1,1-1-1,-1 0 1,0 0-1,0 0 0,0 0 1,0 0-1,0-1 1,0 1-1,0-1 1,2-2-1,16-9-591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19500,'4'-7'724,"-3"6"-570,0-1 0,0 1 1,0-1-1,0 1 0,0-1 1,-1 1-1,1-1 0,-1 0 1,1 0-1,-1 1 0,0-1 1,1-2-1,-9 33 2864,-2 81-2336,7 207-1,4-287-700,7 33-1,-2-46 0,-6-17 19,1 1 0,-1-1 0,0 0 0,0 0 0,0 0 0,0 1 0,1-1 0,-1 0 0,0 0 0,0 0 0,0 1 0,1-1 0,-1 0 0,0 0 1,0 0-1,1 0 0,-1 0 0,0 0 0,1 1 0,-1-1 0,0 0 0,0 0 0,1 0 0,-1 0 0,0 0 0,0 0 0,1 0 0,-1 0 0,0 0 0,1-1 0,0 0-4,1 0 0,-1 0-1,1-1 1,-1 1 0,0-1 0,1 1 0,-1-1 0,0 0-1,0 1 1,0-1 0,-1 0 0,1 0 0,0 1-1,0-4 1,11-37-79,-2 0 0,-1-1-1,4-72 1,-7 54 29,2-78-231,-7 159 262,0 0 1,0 0 0,2 0-1,1 0 1,0 0 0,10 25 0,-12-38 23,1-1 0,1 1 0,-1-1 0,1 0 0,0 0 0,0-1 0,1 1 0,-1-1 0,9 8 0,-9-10 0,0 0 1,0-1-1,1 1 1,-1-1 0,0 0-1,1 0 1,0-1-1,-1 1 1,1-1 0,0 0-1,0 0 1,-1-1-1,1 1 1,0-1 0,7 0-1,-4-2 24,0 1-1,0-1 1,0 0-1,0-1 1,0 1-1,0-2 0,-1 1 1,0-1-1,1 0 1,-1-1-1,-1 1 1,1-1-1,-1-1 1,0 1-1,0-1 1,0 0-1,7-12 1,-4 6 82,0-1 0,-2 0 0,1 0 0,-2-1 0,0 0 0,0 0 0,-1 0-1,5-27 1,-8 27 39,0-1 0,-1 1 0,-2-22-1,1 30-128,0 1-1,-1 0 1,0-1 0,0 1-1,-1 0 1,1 0-1,-1 0 1,0 0 0,-1 0-1,1 0 1,-1 0-1,-5-6 1,8 11-57,-1-1-1,1 0 1,0 1 0,-1-1-1,0 1 1,1-1 0,-1 0 0,1 1-1,-1-1 1,0 1 0,1 0-1,-1-1 1,0 1 0,1 0-1,-1-1 1,0 1 0,0 0-1,1 0 1,-1-1 0,0 1 0,0 0-1,0 0 1,-1 0 0,1 1-25,1-1 0,-1 0 0,0 1 1,1-1-1,-1 1 0,1-1 0,-1 1 1,0-1-1,1 1 0,-1 0 0,1-1 1,0 1-1,-1 0 0,1-1 0,-1 1 1,1 0-1,0 0 0,-1 1 0,0 2-106,0 1 0,0-1-1,0 0 1,1 1-1,0-1 1,0 9 0,5 15-522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85 17684,'0'-5'316,"0"0"0,0 1 1,-1-1-1,0 0 1,0 1-1,0-1 0,-1 1 1,1-1-1,-1 1 0,0 0 1,-5-8-1,6 10-201,-1 0 1,1 1-1,-1-1 0,1 1 0,-1-1 0,0 1 1,1-1-1,-1 1 0,0 0 0,0 0 1,0 0-1,0 0 0,0 0 0,0 0 1,0 1-1,0-1 0,-1 1 0,1-1 1,0 1-1,0 0 0,0 0 0,-1 0 0,1 0 1,0 0-1,0 0 0,0 1 0,-4 0 1,2 1-25,0 0 0,-1 0 0,1 0 0,0 0 0,0 1 0,0 0 0,0 0 0,1 0 0,-1 0 0,1 1 1,0-1-1,-1 1 0,-4 8 0,1-1-35,1 1 0,-1 0 0,-7 22 0,10-22-52,1-1 0,1 1 1,0 0-1,0 0 1,1 0-1,1 0 1,0 0-1,2 15 0,-2-23-3,1 0-1,0 0 1,0 0-1,0-1 1,0 1-1,1 0 0,0-1 1,-1 1-1,1-1 1,1 1-1,-1-1 1,4 5-1,-4-7 3,0 1-1,0-1 0,0 1 1,1-1-1,-1 1 1,0-1-1,1 0 0,-1 0 1,1 0-1,-1-1 1,1 1-1,0-1 0,-1 1 1,1-1-1,0 0 1,-1 0-1,1 0 0,-1 0 1,1 0-1,4-2 1,2 0 11,0-1 0,0 0 0,0-1 0,0 0 0,-1 0 0,0-1 0,1 0 0,-2 0 0,1-1 0,-1 0 0,9-8 0,4-7 57,-1 0 1,23-34-1,-8-2 60,-18 28-122,-18 48-876,1-1-1,1 35 0,0-44 339,2 26-961,-2-34 1337,0 0 1,0 1-1,1-1 0,-1 1 0,0-1 0,1 0 0,-1 1 0,1-1 0,0 0 0,-1 0 0,1 1 0,0-1 0,0 0 0,0 0 0,0 0 0,0 0 0,0 0 0,0 0 0,1 1 0,-1-2 84,0 0 0,1 0 0,-1 0 0,0 0 0,0 0 0,0 0 0,0 0-1,0 0 1,0 0 0,0-1 0,0 1 0,1 0 0,-1-1 0,0 1 0,0-1 0,0 1 0,0-1 0,-1 1 0,1-1 0,0 0 0,0 0 0,0 1 0,0-1 0,-1 0 0,1 0 0,0 0 0,-1 0 0,1 0 0,-1 0 0,1-1 0,0 1-45,17-24-1268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13283,'0'-4'2067,"-2"6"-537,-6 13 330,-8 25-38,13-31-1478,0-1-105,0 0 0,1 0 0,0 0 0,0 0 0,1 0 0,-1 14 1,2-22-229,0 1 1,0 0 0,0-1-1,0 1 1,1-1 0,-1 1-1,0-1 1,0 1 0,0-1-1,1 1 1,-1-1 0,0 0-1,1 1 1,-1-1 0,0 1-1,1-1 1,-1 0 0,1 1-1,-1-1 1,0 0 0,1 1-1,-1-1 1,1 0 0,-1 1-1,1-1 1,-1 0 0,1 0-1,-1 0 1,1 0 0,0 0-1,0 1 1,20-1 105,-13-1-70,6 2-39,0 0 0,0 1 0,0 1 0,0 0 0,-1 0 0,1 2 0,-1 0 0,0 0 0,-1 1 0,1 0 0,-1 2 0,0-1 0,-1 1 0,17 15 0,-25-20 6,-1-1-1,0 0 1,1 1 0,-1-1 0,0 1-1,-1 0 1,1-1 0,0 1 0,-1 0-1,1 0 1,-1 0 0,0 0 0,0 0 0,0 1-1,-1-1 1,1 4 0,-1-4 35,0 0 1,0-1 0,-1 1-1,0 0 1,1-1-1,-1 1 1,0-1-1,0 1 1,0-1 0,-1 1-1,1-1 1,0 0-1,-1 0 1,0 1-1,0-1 1,1 0 0,-1-1-1,0 1 1,0 0-1,-4 2 1,-2 1 138,-1 0 1,1 0-1,-1-1 0,-1 0 0,1 0 1,0-1-1,-1-1 0,0 1 1,-15 0-1,19-2-152,-1 0-1,1 0 1,-1-1 0,0-1 0,1 1-1,-1-1 1,0 0 0,1 0 0,-1-1 0,1 0-1,0 0 1,0 0 0,-1-1 0,1 0-1,-6-5 1,10 7-133,1 0-1,-1 0 1,1 0 0,-1-1-1,1 1 1,0 0 0,0-1-1,0 1 1,0-1 0,0 1-1,0-1 1,0 0-1,1 1 1,-1-1 0,0 0-1,1 0 1,0 1 0,-1-1-1,1 0 1,0 0 0,0 0-1,0 0 1,0 1-1,0-1 1,0 0 0,1-2-1,1-1-109,-1 1 0,1-1 0,0 1 0,1 0 0,-1-1 0,1 1 0,0 0 0,5-6 0,13-13-631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18300,'0'0'91,"0"-1"0,0 0 0,0 0 0,-1 1 0,1-1 1,0 0-1,0 1 0,0-1 0,-1 0 0,1 0 0,0 1 0,-1-1 0,1 1 0,0-1 0,-1 0 1,1 1-1,-1-1 0,1 1 0,-1-1 0,1 1 0,-1-1 0,1 1 0,-1-1 0,0 1 1,1 0-1,-1-1 0,0 1 0,-1-1 0,1 2 3,0-1-1,0 1 1,0-1 0,0 1 0,1 0-1,-1-1 1,0 1 0,0 0 0,0-1-1,1 1 1,-1 0 0,0 0-1,1 0 1,-1 0 0,1 0 0,-2 1-1,-3 8 470,1 1 0,-6 18 0,0 5-317,2 0-1,2 1 1,1 0 0,1 0 0,3 1-1,3 56 1,-2-88-229,1 0-1,0-1 0,-1 1 1,1 0-1,1-1 0,-1 1 1,0-1-1,1 1 0,0-1 1,0 0-1,0 1 0,3 3 1,-3-6-11,-1 0 1,1 0-1,-1 1 1,1-1-1,-1 0 1,1 0-1,0-1 1,-1 1-1,1 0 1,0-1-1,0 1 1,-1-1-1,1 1 1,0-1-1,0 0 1,0 0-1,0 0 1,0 0-1,0 0 1,-1 0-1,1 0 1,0-1-1,0 1 1,0-1-1,0 1 1,1-2-1,9-3 11,0-1-1,-1-1 0,1 0 0,-2 0 0,15-12 1,-14 9 5,2 1 1,-1 0 0,16-7-1,-26 15-20,-1 0 0,1 0-1,0 1 1,-1-1-1,1 1 1,0-1 0,-1 1-1,1-1 1,0 1 0,0 0-1,-1 0 1,1 0-1,0 0 1,0 0 0,-1 0-1,4 2 1,-3-2 0,-1 1 1,0 0-1,0-1 0,0 1 1,0 0-1,0 0 0,0 0 0,0 0 1,0 0-1,0 0 0,0 0 1,-1 0-1,1 0 0,0 0 1,-1 1-1,1-1 0,0 2 1,1 5 15,-1 0 0,1 0 0,-1 0 0,-1 0 0,0 14 0,0-16-5,0 24 14,-2 1-1,-1-1 1,-13 59 0,12-80-587,3-12 259,3-13 115,5-12-84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7:5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20068,'-2'10'2049,"2"-4"-1281,6 0-328,13-2 1264,6-3-607,13 1-481,6-2-192,7 0-520,1 0-392,2 0 1184,-3-2-712,-7-5-16,-3-2-32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36 17900,'0'-1'174,"0"-1"0,0 0 0,0 0 0,0 0 0,-1 1 1,1-1-1,-1 0 0,1 0 0,-1 1 0,0-1 0,0 0 0,1 1 0,-1-1 1,0 1-1,-1-1 0,-1-2 0,2 4-84,-1-1 0,1 0 1,-1 1-1,1-1 0,-1 1 1,1 0-1,-1-1 0,0 1 0,1 0 1,-1 0-1,1 0 0,-1 0 1,1 0-1,-1 0 0,0 0 0,1 1 1,-1-1-1,1 1 0,-1-1 1,1 1-1,-2 0 0,-6 4 138,0-1 0,0 1 0,1 0 0,0 1 0,0 0 0,0 1 0,1-1 0,0 1-1,-10 13 1,-1 4-9,-30 49 0,34-47-150,1 1 0,2 1 0,0 0 0,-12 53 1,19-61-37,0 1-1,1-1 1,2 1 0,0-1 0,1 1 0,1 0 0,6 37 0,-5-52-27,-1 0 0,1 0 0,1 0 0,-1-1 0,1 1 0,0-1-1,0 0 1,0 0 0,1 0 0,-1 0 0,1 0 0,1-1 0,-1 1 0,1-1 0,-1 0-1,1-1 1,0 1 0,1-1 0,-1 0 0,0 0 0,1-1 0,0 0 0,-1 0-1,1 0 1,0 0 0,0-1 0,0 0 0,0 0 0,1-1 0,-1 0 0,0 0 0,0 0-1,7-2 1,5 0 13,1-2 0,-1 0 0,-1-1 0,1-1 0,-1 0 0,0-2 0,0 0 0,-1 0 0,0-2 0,-1 0 0,0-1 0,0 0-1,-1-1 1,17-19 0,-28 27 6,0 1-1,0-1 0,-1 0 0,0 0 1,0 0-1,0 0 0,0 0 1,0 0-1,-1 0 0,0-1 0,0 1 1,1-6-1,-2 8-5,0 0 0,0 0 0,-1 0 0,1 0 0,0 0 0,-1 0 0,1 0 0,-1 0 0,0 0 0,1 0 0,-1 0 0,0 0 0,0 0 0,0 0 0,-1 1 0,1-1 0,0 1 0,-1-1-1,1 1 1,-1-1 0,1 1 0,-1 0 0,0-1 0,0 1 0,1 0 0,-1 0 0,-2 0 0,-5-2 39,1 0 0,0 1 0,0 0 0,-1 1 0,1 0 0,-1 0 0,1 1 0,-1 0 0,1 0 0,-1 1 0,1 0 0,-16 4 0,1 2 25,0 0 0,1 1 0,-30 16 0,46-21-73,-25 14 9,30-16-20,0 0 0,-1-1 0,1 1-1,0 0 1,-1 1 0,1-1 0,0 0-1,0 0 1,0 0 0,0 1-1,0-1 1,1 0 0,-1 1 0,0-1-1,1 1 1,-2 2 0,2-4 0,1 0 0,-1 0-1,0 0 1,0 1 0,1-1 0,-1 0 0,0 0 0,0 0 0,1 1-1,-1-1 1,0 0 0,1 0 0,-1 0 0,0 0 0,0 0 0,1 0-1,-1 0 1,0 0 0,1 0 0,-1 0 0,0 0 0,1 0 0,-1 0 0,0 0-1,1 0 1,-1 0 0,0 0 0,1 0 0,-1 0 0,0 0 0,0-1-1,1 1 1,-1 0 0,14-4-18,21-12-117,52-31 0,-63 32 15,1 2 0,0 0 0,0 2 0,45-14 0,-68 24 107,0 0 1,0 1 0,0-1-1,0 1 1,1 0-1,-1-1 1,0 1-1,0 0 1,1 0-1,-1 0 1,0 1 0,0-1-1,1 1 1,-1-1-1,0 1 1,0 0-1,0-1 1,0 1-1,0 0 1,0 0 0,0 1-1,0-1 1,0 0-1,0 1 1,-1-1-1,1 1 1,-1 0-1,1-1 1,-1 1 0,2 2-1,0 3 7,0-1 1,-1 1-1,0 0 1,0 0-1,-1 0 1,0-1-1,0 1 0,-1 12 1,0 23 86,-2 1 0,-3 0 0,-11 53 0,8-68-669,4-21 405,4-17 70,4-13-115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31 19916,'0'-1'105,"0"0"0,0-1 0,0 1 0,0 0-1,-1 0 1,1 0 0,0 0 0,0-1 0,-1 1 0,1 0 0,-1 0-1,1 0 1,-1 0 0,1 0 0,-1 0 0,0 0 0,1 0-1,-1 0 1,0 0 0,0 0 0,0 1 0,0-1 0,-1-1 0,0 1 42,0 0 1,0 1 0,0-1 0,0 1 0,-1-1 0,1 1 0,0-1 0,0 1-1,0 0 1,-1 0 0,-3 1 0,-3 0 171,0 1-1,0 0 1,0 1 0,0 0-1,-9 4 1,-6 5-243,0 0 1,1 2-1,1 1 0,0 1 1,1 1-1,1 0 1,1 2-1,0 0 0,1 1 1,2 1-1,0 1 0,1 0 1,1 1-1,-18 40 0,27-52-46,1 1 0,0 0 0,1 0 0,1 1 0,0-1 0,0 1 0,1-1 0,2 23-1,-1-28-16,1-1 0,0 1 0,0-1-1,1 0 1,0 0 0,0 0-1,1 0 1,-1 0 0,1 0-1,1-1 1,-1 1 0,1-1-1,0 0 1,0 0 0,0 0 0,1-1-1,-1 1 1,1-1 0,6 4-1,-1-3-6,-1 0 0,1-1 0,0 0 1,0-1-1,0 1 0,0-2 0,1 0 0,-1 0 0,1-1 0,0 0 0,-1-1 0,1 0 0,20-3 0,-4-1-1,-1-1-1,1-2 1,-1-1 0,33-13-1,-28 7 8,39-22 0,-57 28 5,0 0-1,-1-1 1,0 0-1,-1-1 0,15-16 1,-25 25-9,0 0-1,0 0 1,0 0 0,0 0-1,-1 0 1,1 0-1,0 0 1,0-1 0,-1 1-1,1 0 1,0-1 0,-1 1-1,1 0 1,-1-1 0,0 1-1,0 0 1,1-1 0,-1 1-1,0-1 1,0 1-1,0 0 1,0-1 0,-1 1-1,1-3 1,-2 2 4,1 1 0,0 0 0,0 0 0,0 0 0,-1 0 0,1 0 0,0 0 0,-1 0 0,1 0 0,-1 1 0,0-1 0,1 0 0,-1 1 0,1-1 0,-1 1 0,0 0 0,1 0 0,-1-1 0,0 1 0,-2 1 0,-13-2 27,-1 1 1,1 1-1,0 0 1,0 2-1,0 0 1,0 1-1,1 0 1,-1 2-1,1 0 1,0 0-1,1 2 1,-26 15-1,29-11-41,12-11 2,0-1 0,0 0 0,0 0-1,0 0 1,0 0 0,0 0 0,-1 1-1,1-1 1,0 0 0,0 0-1,0 0 1,0 0 0,0 0 0,0 1-1,0-1 1,0 0 0,1 0 0,-1 0-1,0 0 1,0 0 0,0 1 0,0-1-1,0 0 1,0 0 0,0 0 0,0 0-1,0 0 1,0 1 0,0-1-1,1 0 1,-1 0 0,0 0 0,0 0-1,0 0 1,0 0 0,0 0 0,0 0-1,1 0 1,-1 1 0,0-1 0,0 0-1,0 0 1,0 0 0,0 0 0,1 0-1,1 0 0,1 0-1,-1 0 0,0 0 1,1-1-1,-1 1 0,0 0 1,1-1-1,-1 0 0,0 0 1,4-1-1,78-43-62,-56 29-12,37-16 0,-62 30 66,0 1 0,0 0 0,-1 0-1,1 0 1,0 1 0,0-1 0,0 1 0,0-1 0,0 1-1,0 0 1,0 0 0,0 0 0,1 1 0,-1-1-1,5 2 1,-6-1 2,0 1-1,0-1 0,0 0 0,0 1 0,0 0 0,-1-1 1,1 1-1,0 0 0,-1 0 0,1 0 0,-1 0 0,0 0 1,0 0-1,0 0 0,0 0 0,0 0 0,0 1 1,0-1-1,-1 0 0,1 3 0,2 14-11,0 0 1,-2 0-1,0-1 1,-1 1-1,-3 28 0,-22 96-121,19-113 3,-17 74-653,20-85 607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0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4690 421 12875,'0'-5'154,"0"1"1,-1 0-1,1 0 1,-1 0-1,0 0 1,0 0-1,-1 1 1,1-1 0,-1 0-1,0 0 1,0 1-1,0-1 1,0 1-1,-1 0 1,1 0-1,-1-1 1,0 2-1,0-1 1,0 0-1,-5-3 1,-8-6 195,-1 0 0,-30-15 0,9 9-290,-1 1 0,0 2 0,-1 2 0,-1 1 0,-58-8 1,-214-12-57,261 29 10,-306-20-1,-290-22 5,-190-21 62,-3 39 16,707 29-18,-161 23 0,219-13 52,1 3 1,0 3 0,-113 44 0,154-49-38,1 2 1,1 2 0,0 1 0,1 1 0,1 1 0,-42 38-1,61-48-74,1 1 0,0 0 0,0 1 0,1-1 0,1 2 0,0-1 0,1 1 0,0 1 0,1-1 0,0 1 0,1 0 0,0 0 0,2 1 0,0-1 0,0 1 0,1 0 0,1-1 0,1 24 0,1-26-22,1 0 0,0 0 0,1 0 0,0 0-1,1 0 1,0 0 0,1-1 0,0 0 0,1 0 0,0 0-1,1-1 1,0 0 0,0 0 0,1 0 0,1-1 0,0-1-1,0 1 1,0-1 0,14 8 0,7 3-6,1-2 0,0-1 0,1-1 0,0-2 0,59 15 0,389 72 28,9-39 34,-392-51-47,696 63 70,-568-63-53,345-30 0,210-100-2,-250 25 31,134-27 51,-444 66 21,-180 44-85,-1-2 0,-1-1 0,53-31 0,-81 40-17,0 0 0,-1-1 0,0 0-1,0 0 1,-1-1 0,0 0 0,-1 0 0,13-18 0,-18 22-3,1 0 1,-1 0 0,0-1-1,0 1 1,-1-1 0,1 1-1,-1-1 1,0 0-1,0 1 1,-1-1 0,1 0-1,-1 0 1,0 1-1,0-1 1,-1 0 0,1 0-1,-1 1 1,0-1 0,-1 0-1,1 1 1,-1-1-1,-4-8 1,0 3 30,-1 0 1,0 0-1,0 0 0,-1 1 1,-1 1-1,0-1 0,0 1 1,0 0-1,-20-11 0,1 3 67,-1 1 0,-46-18 0,14 12-21,-1 2 1,-88-14 0,-133-3 7,-324 18-538,-6 52 58,299-6 215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0:5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2543 91 4921,'-419'-70'2563,"306"58"-1349,-200 4-1,180 15-344,-236 45-1,288-34-642,1 3-1,1 4 1,1 3-1,-82 43 1,109-44-161,1 2 0,1 2 0,2 2 0,2 2 1,1 2-1,1 2 0,3 2 0,1 2 0,2 1 0,2 2 0,3 1 0,1 2 0,2 1 0,3 1 1,-30 81-1,40-83-58,3-1 0,2 2 0,2-1 1,2 1-1,2 1 0,3-1 0,2 1 0,2-1 1,2 1-1,2-1 0,3 0 0,2-1 1,1 0-1,3-1 0,2 0 0,3-1 1,1-1-1,33 53 0,-33-67-15,0-2 1,2 0-1,1-1 0,2-2 0,0 0 1,52 39-1,-35-36 0,0-2 1,2-2-1,1-2 0,61 23 1,-25-17 0,153 33 0,85-11 25,-15-20 9,378-9 1,-522-30 85,0-7 1,-1-7 0,-1-7 0,-2-7 0,288-104-1,-109 7 521,627-346-1,-719 319-510,-212 135-70,-1-2 1,-1-1 0,-1-2-1,-2 0 1,28-40-1,-44 53-10,-1-1-1,-1 0 0,0 0 0,-1-1 0,-1 0 0,0 0 0,-2-1 0,0 0 0,-1 0 0,2-38 0,-5 40-24,-2 0 0,0 0 0,-1 0-1,-1 0 1,0 0 0,-1 0 0,-1 1-1,-1 0 1,0 0 0,-1 0 0,0 1-1,-16-24 1,5 15-51,0 1 0,-1 0 0,-1 1 0,-2 2-1,-41-33 1,26 27-87,-1 1-1,-2 2 1,-48-20-1,-19 2-146,-3 3 0,-119-23 0,7 10 19,-24 3-28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1:0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2416 377 8338,'-97'-99'4700,"79"83"-4130,0 2 1,-2-1-1,-37-19 0,21 16-258,-1 3 0,-1 0 0,-50-10 0,-124-19 0,119 27-265,-191-31 246,206 38 48,-139 3 0,174 9-184,0 2 0,1 2 0,0 1 0,-72 23 0,87-20-82,-1 1 0,1 2 1,1 0-1,0 2 0,1 1 0,1 1 1,-40 35-1,20-6-34,3 1-1,-52 77 0,19-22-29,26-42-2,-84 114-1,99-126-1,-46 89 1,71-121-7,1 0 1,0 0-1,1 1 0,1 0 0,1 0 1,0 0-1,2 1 0,-1-1 0,2 1 1,1-1-1,0 1 0,1 0 0,1-1 1,0 1-1,2-1 0,5 20 0,2-7-4,1 0-1,1-1 0,2 0 1,1-1-1,1-1 0,1 0 1,1-1-1,2-1 0,42 40 1,-37-42-2,1-1 1,1-1-1,1-2 1,1 0-1,1-3 1,0 0-1,1-2 1,65 20-1,-3-12 19,168 18 0,100-17 21,-325-21-34,555-3 186,-501-6 18,0-4 0,-1-5-1,0-3 1,125-45 0,-178 49-109,0-2 0,-1-1 0,-1-3 0,0 0-1,-2-2 1,-1-2 0,-1-1 0,-1-1 0,-1-1 0,33-43 0,-31 30 105,-2 0 0,-2-2 0,-2-1 0,-1-1 0,-3-1 0,-2-1 0,25-89 0,-38 109-12,-1 1 0,0-1 0,-2 0 0,-1 0-1,-3-48 1,-1 59-132,0 0 1,-1 0-1,-1 1 0,0-1 0,-2 1 0,1 0 0,-2 0 1,0 1-1,0-1 0,-1 2 0,-11-14 0,-9-7-11,-1 2-1,-2 1 0,0 1 0,-59-41 1,20 24-104,-107-55 0,152 89 6,-86-41-168,95 47 63,0 1-1,-1 1 1,0 0 0,-32-4-1,40 9-91,0 0 0,1 0 0,-12 1-1,18-1 180,0 1-1,0-1 1,0 0-1,0 1 0,0-1 1,0 1-1,1-1 1,-1 1-1,0 0 0,0 0 1,1 0-1,-1 0 1,0 0-1,1 0 1,-1 0-1,1 1 0,-1-1 1,1 1-1,0-1 1,-3 4-1,3 2-450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36 13099,'8'-8'680,"14"-13"1267,-44 19 4830,14 0-5408,6 2-1303,1-1 0,-1 1 1,1-1-1,-1 1 0,1 0 0,-1 0 0,1 0 1,-1 0-1,0 0 0,1 0 0,-1 0 0,1 1 1,-1-1-1,1 0 0,-1 1 0,1-1 1,0 1-1,-1 0 0,1-1 0,-1 1 0,1 0 1,-2 1-1,-20 14-34,0 0 0,1 1 0,0 1 0,2 1 0,-24 29 0,44-48-33,-1 1 1,0 0-1,1 0 0,-1 0 1,0 0-1,1 0 1,0 0-1,-1 0 0,1 0 1,-1 0-1,1 0 1,0 0-1,0 0 1,0 0-1,0 0 0,-1 0 1,2 1-1,-1-1 1,0 0-1,0 0 0,0 0 1,0 0-1,1 0 1,-1 0-1,0 0 0,1 0 1,-1 0-1,1 0 1,-1 0-1,1 0 1,0 0-1,-1 0 0,1-1 1,0 1-1,-1 0 1,1 0-1,0-1 0,0 1 1,2 1-1,4 3-10,1-1 0,0 0 0,0 0 0,11 3 0,1 1 6,-12-4 1,13 5-35,37 25 0,-53-31 30,-1 0 1,1 0-1,-1 1 0,0 0 0,0-1 0,-1 1 1,1 1-1,-1-1 0,0 0 0,0 1 1,0-1-1,-1 1 0,1 0 0,1 7 0,-3-10 9,-1 1-1,0-1 1,1 0 0,-1 0-1,0 1 1,0-1-1,0 0 1,-1 0-1,1 1 1,0-1-1,-1 0 1,0 0-1,1 0 1,-1 0 0,0 0-1,0 0 1,-2 3-1,0-1 15,1-1-1,-1 0 1,0 0-1,0 0 1,0 0-1,-1-1 1,1 1-1,-8 3 1,2-1 27,0-1 1,0-1-1,-1 0 1,1 0-1,-1 0 1,0-2-1,-13 2 1,17-3-66,-1 0 0,0 0 0,0-1 0,0 0 0,0-1 0,-8-2 0,13 3-75,0 0 0,-1 0-1,2 0 1,-1 0 0,0 0 0,0 0-1,0 0 1,0-1 0,1 1-1,-4-3 1,5 3-12,-1 0 1,1 0-1,-1 0 0,1 0 0,-1 0 0,1 0 1,-1 0-1,1 0 0,0 0 0,0-1 1,0 1-1,0 0 0,-1 0 0,1 0 1,1 0-1,-1 0 0,0 0 0,0 0 0,0 0 1,0 0-1,1 0 0,0-2 0,5-6-542,4 2-185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2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2427 275 11058,'22'12'500,"-29"-16"-69,-41-23 196,-16-4 167,-81-27-1,-73-12-145,127 44-548,-1 3-1,0 5 1,-101-8 0,138 23-92,1 2 1,0 3-1,-1 1 0,1 4 1,0 1-1,-92 28 1,-348 163 77,487-196-86,-41 18 68,2 3-1,0 1 1,-77 58-1,100-64-29,1 1-1,1 0 1,1 2 0,0 0-1,2 1 1,1 1-1,1 1 1,-18 35-1,21-32 8,1 0 1,2 0-1,1 1 0,1 0 0,1 1 0,2 0 0,1 0 0,1 0 0,2 0 0,3 35 0,0-38-33,2-1 1,1 1-1,1-1 1,1 1-1,2-2 1,0 1-1,2-1 1,1-1-1,1 0 1,0-1-1,26 33 1,-21-34-14,1-2 1,0 0-1,1-1 1,1-1-1,1 0 0,1-2 1,25 14-1,-11-11-1,0-1 1,1-2-1,1-2 0,44 10 1,109 18 21,200 18 1,-263-48 135,1-5 0,-1-5 1,1-6-1,-1-6 0,0-6 0,-1-5 0,138-42 0,-215 47-23,0-2-1,-1-3 0,-2-1 0,0-3 0,-2-2 0,0-1 0,-2-3 0,-2-1 0,0-3 0,53-58 0,-66 63-59,-2-1 1,-2-2 0,0 0-1,-3-2 1,0 0 0,19-46-1,-33 62-48,-2-1 0,0 0 0,0 0 0,-2 0 0,-1 0 0,1-22 0,-3 26-15,-2 0 1,0 0-1,0 0 0,-2 0 1,0 1-1,-1-1 1,0 1-1,-11-25 1,7 23-4,-1 1 1,0 0-1,-1 0 0,-1 1 1,0 0-1,-1 1 0,-1 0 1,-17-14-1,9 11 0,-1 1 0,-1 1 0,0 1-1,-49-22 1,23 17 11,-86-23 0,-51 1 51,166 37-57,-276-66-5,87 18-1062,182 45 955,0 2-1,0 1 1,-1 1-1,0 1 1,-40 3-1,3 9-240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7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5592 388 10906,'-415'-164'2900,"288"123"-2824,-177-33 0,131 47 257,-305-7 1,-180 44 353,487-4-722,-573 27 169,469-26-57,-313 17 329,478-13-160,-199 46 0,233-37-167,1 5 1,1 2 0,-96 51 0,89-35-61,3 4 0,2 3 0,1 4 0,4 3 0,-115 116 1,166-151-24,1 1 1,0 0-1,2 2 1,1 0-1,1 1 0,1 0 1,-12 34-1,22-48-5,0 1 0,1-1-1,1 1 1,0 0 0,0 0-1,2 0 1,-1 0-1,3 15 1,-1-18-8,1 0 1,0-1-1,1 1 0,0-1 0,0 1 1,1-1-1,0 0 0,1 0 0,0-1 1,1 1-1,10 13 0,-2-9-18,-1 1 0,2-2-1,0 0 1,0 0 0,1-2-1,0 0 1,1-1 0,0 0 0,1-2-1,-1 0 1,31 8 0,18 0-106,127 13 1,-178-26 128,741 126-268,-204-51 258,3-55-13,443-47-35,-675-2-40,343-73 0,-387 33-65,403-151-1,-370 115 135,185-76 28,-438 150-49,-1-3 0,-1-2 0,-2-3 0,-2-2 0,62-58 0,-105 88 35,0-1 1,0 0-1,-1-1 0,0 0 1,13-21-1,-21 29 32,1 0-1,-1 1 0,0-1 1,0 0-1,0 0 0,0 0 1,0 0-1,-1 0 0,0 0 1,1 0-1,-1 0 0,0 0 1,0 1-1,-1-1 0,1 0 1,0 0-1,-1 0 0,0 0 1,0 0-1,0 0 1,0 0-1,0 1 0,-1-1 1,1 0-1,-1 1 0,1-1 1,-1 1-1,0 0 0,0-1 1,0 1-1,0 0 0,-5-3 1,-21-13 134,0 0 0,-1 2 1,-1 2-1,-60-22 1,33 14-24,-80-30-257,-1 7 0,-3 6 0,-207-31 0,-538-38-215,263 80 467,-1 43 19,-219-34-87,305-4-15,416 25-16,1 5 0,-173 33 0,148-7 4,-213 80-1,-130 84 10,472-190-25,-267 126 42,246-113-33,2 3 0,1 0 0,0 3 0,2 0 0,-39 42 0,60-55-13,1 1 1,0 0-1,1 1 0,0 0 1,2 1-1,0 0 0,0 0 1,2 1-1,0 0 0,1 0 1,0 0-1,-3 30 0,7-27-29,0 1-1,1 0 1,1-1-1,1 1 0,0-1 1,2 1-1,1-1 1,0 0-1,1 0 0,15 31 1,-6-22 5,1-1-1,1-1 1,1 0 0,1-1 0,2-2 0,0 0-1,2-1 1,1 0 0,0-3 0,36 25 0,-19-20 26,0-1 1,1-2-1,1-2 1,1-2 0,0-2-1,66 14 1,-13-10-2,1-5 1,120 3-1,202-15 5,-396-3-2,1600-76-24,-1187 28-6,-2-18 0,-4-20-1,484-163 1,-564 127-64,-14-26 29,-293 126 69,-2-2-1,42-32 1,-70 46 17,-1 0 0,-1-2 0,0 1 0,0-2 0,-1 1-1,0-2 1,-2 1 0,1-1 0,11-24 0,-18 31 2,-1 0-1,0 1 0,0-1 0,0 0 0,-1 0 0,0 0 1,0 0-1,0 0 0,-1 0 0,0 0 0,-1-1 1,0 1-1,0 0 0,0 0 0,-4-11 0,1 9-5,0 1 0,0-1-1,-1 0 1,0 1 0,-1 0-1,1 0 1,-2 1 0,1 0-1,-1 0 1,0 0-1,-8-6 1,-18-10-45,0 1 1,-2 2-1,-42-19 0,-118-39-174,68 39 116,-1 5 0,-1 6 0,-139-13 1,-405 7-74,429 34 134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15235,'13'-10'563,"0"-1"-1,-1 0 0,0-1 1,-1 0-1,17-25 0,-9 12 161,46-59 1020,-5-4 0,93-180 0,-137 234-1171,13-40 1,-25 63-389,-1-1 0,0 0 1,-1 0-1,0 0 0,-1 0 1,0 0-1,-1-15 0,0 27-181,0-1-1,0 1 1,0 0-1,0-1 1,0 1-1,0 0 1,0-1-1,0 1 1,0 0-1,0 0 1,0-1-1,0 1 1,0 0-1,0 0 0,0-1 1,-1 1-1,1 0 1,0-1-1,0 1 1,0 0-1,0 0 1,0 0-1,-1-1 1,1 1-1,0 0 1,0 0-1,-1 0 0,1-1 1,0 1-1,0 0 1,-1 0-1,1 0 1,-7 6 75,-5 14 4,12-20-82,-22 48 59,3 2 1,1 1-1,3 0 0,2 1 1,2 1-1,-6 83 0,14-63-10,3 1 0,3-1-1,3 0 1,20 90 0,-23-143-571,-3-21 482,0 1 0,0 0 0,0 0 0,1 0 0,-1 0 0,0-1 0,0 1-1,0 0 1,0 0 0,0 0 0,0 0 0,0 0 0,0 0 0,1-1 0,-1 1 0,0 0 0,0 0-1,0 0 1,0 0 0,0 0 0,0 0 0,1 0 0,-1 0 0,0 0 0,0 0 0,0 0 0,0 0-1,1 0 1,-1 0 0,0 0 0,0 0 0,0 0 0,0 0 0,1 0 0,-1 0 0,0 0 0,0 0-1,0 0 1,0 0 0,0 0 0,1 0 0,-1 0 0,0 0 0,0 0 0,0 0 0,0 0 0,0 0-1,1 1 1,-1-1 0,0 0 0,0 0 0,0 0 0,0 0 0,0 0 0,0 1 0,0-1 0,0 0 0,0 0-1,1 0 1,15-54-1205,0 7 430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18028,'4'51'4708,"-1"-8"-3763,-2-28-758,-1-5-75,0 0 0,1 0 0,0 0 0,0 0 1,1-1-1,1 1 0,5 14 0,-8-23-88,1 0-1,-1 0 1,1-1 0,-1 1-1,1 0 1,0 0-1,-1-1 1,1 1 0,0 0-1,0-1 1,-1 1 0,1-1-1,0 1 1,0-1-1,0 1 1,0-1 0,0 0-1,0 1 1,-1-1-1,1 0 1,0 0 0,0 0-1,0 0 1,0 1-1,0-1 1,0 0 0,0-1-1,0 1 1,0 0-1,0 0 1,0 0 0,0-1-1,0 1 1,0 0-1,0-1 1,-1 1 0,1-1-1,1 0 1,5-3 151,-1 0 0,1-1-1,10-9 1,-13 10-96,36-35 605,-31 29-552,0 0 0,1 1 0,0 0 0,0 1 0,1 0 0,0 0 1,19-9-1,-28 17-126,-1-1 0,1 1 0,-1-1 0,1 1 0,0 0 0,-1-1 0,1 1 0,-1 0 0,1 0 0,0 0 0,-1 0 0,1 1 0,0-1 0,-1 0 0,1 1 0,-1-1 0,1 1 0,-1-1 0,1 1 0,-1 0 0,1 0 0,-1 0 0,1 0 0,-1 0 0,0 0 0,0 0 0,0 0 0,1 0 0,-1 1 0,0-1 0,1 3 0,2 3-2,0 1 1,0 0 0,-1 0-1,4 15 1,-3-10-3,3 10-1,-6-16-1,1 1 1,0-1 0,1 0 0,-1 0 0,1 0-1,1-1 1,-1 1 0,1-1 0,0 1 0,8 8-1,-11-14 3,1 0 0,-1-1 0,1 1 0,-1 0 0,1-1 0,-1 1 0,1 0-1,-1-1 1,1 0 0,-1 1 0,1-1 0,0 0 0,-1 0 0,1 0-1,0 0 1,-1 0 0,1 0 0,0-1 0,-1 1 0,1 0 0,-1-1 0,1 1-1,-1-1 1,1 0 0,-1 0 0,1 1 0,-1-1 0,0 0 0,1 0 0,-1 0-1,0 0 1,2-3 0,5-3 36,-1 0 0,-1 0 0,12-17 0,-14 18 2,0 0 0,0-1 0,0 0 0,-1 0 0,1 0 0,-2 0 0,1 0 0,-1 0 0,1-9 0,-3 15-37,0 0 1,0 1-1,0-1 1,0 1 0,0-1-1,0 1 1,0-1 0,-1 1-1,1-1 1,0 0-1,0 1 1,-1 0 0,1-1-1,0 1 1,-1-1 0,1 1-1,0-1 1,-1 1 0,1-1-1,-1 1 1,1 0-1,-1-1 1,1 1 0,0 0-1,-1 0 1,1-1 0,-1 1-1,0 0 1,-18-4 166,9 5 20,28-1 3,-10-1-179,11 1-252,0-1 0,0 0 0,0-2 0,0 0 0,-1-1 0,30-11 0,-45 14 60,0-1 0,0 1 0,-1-1 0,1 0 0,-1 0 0,1 0 0,-1 0 0,0 0 0,0 0 0,0-1 0,0 1 0,0-1 0,-1 0-1,1 1 1,2-6 0,-2-7-755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17956,'9'-1'2384,"3"-1"-1383,4-2-377,1 2 1296,8 1-680,6 1-399,-1 1-1338,8 5 770,-1-4-306,-1-7-183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18188,'2'-19'2142,"0"12"-1138,-2 11 1176,-5 192 1117,2 113-2744,5-293-616,-2-16 53,0 0-1,0 0 1,0-1-1,0 1 1,0 0-1,0 0 0,0 0 1,0 0-1,0 0 1,0 0-1,0 0 0,0 0 1,0 0-1,0 0 1,0 0-1,0 0 0,0 0 1,0 0-1,0 0 1,0 0-1,0 0 1,0 0-1,0 0 0,0 0 1,0 0-1,0 0 1,0 0-1,1 0 0,-1 0 1,0-1-1,0 1 1,0 0-1,0 0 0,0 0 1,0 0-1,0 0 1,0 0-1,0 1 1,0-1-1,0 0 0,0 0 1,0 0-1,0 0 1,0 0-1,0 0 0,1 0 1,-1 0-1,0 0 1,0 0-1,0 0 0,0 0 1,0 0-1,0 0 1,0 0-1,0 0 1,0 0-1,0 0 0,4-26-1348,2-238-6442,-7 111 5107,3 124 2703,2 18 391,1 14 123,5 13 249,-10-15-763,15 32 978,5 15 628,33 50 0,-45-84-1325,1 0-1,1-1 1,0-1-1,1 1 0,0-2 1,1 0-1,0 0 0,15 9 1,-23-17-165,0-1 0,0 1 1,0-1-1,1 0 1,-1 0-1,1 0 1,-1-1-1,1 0 0,-1 1 1,1-2-1,0 1 1,0-1-1,0 1 1,-1-1-1,1 0 0,6-2 1,-7 1-5,1 0 0,0-1 0,0 0 0,-1 0 0,1-1 1,-1 1-1,0-1 0,0 0 0,0 0 0,0 0 0,0 0 0,-1-1 0,1 0 1,-1 0-1,5-6 0,0-3 19,-1-1 1,0 0-1,0 0 1,-2 0-1,0-1 1,0 0-1,-2 0 1,1 0-1,-2-1 1,0 1-1,-1-1 1,-1 1-1,0-1 1,-3-20-1,2 31-127,0-1-1,-1 1 1,0-1 0,0 1-1,-2-5 1,4 9-49,-1 0 0,1 0 0,0 0 0,-1 0 0,1 1 0,0-1 0,-1 0 0,1 0 0,-1 1 0,1-1 0,-1 0 0,0 1 0,1-1 0,-1 1-1,0-1 1,1 1 0,-1-1 0,0 1 0,0-1 0,1 1 0,-1-1 0,0 1 0,0 0 0,0 0 0,0-1 0,1 1 0,-1 0 0,0 0 0,0 0 0,0 0 0,0 0 0,0 0 0,1 0 0,-1 0 0,0 1-1,0-1 1,0 0 0,0 0 0,0 1 0,0 0-62,0-1-1,0 1 0,0 0 1,0 0-1,1 0 0,-1 0 0,0 0 1,1 0-1,-1 0 0,1 0 1,-1 0-1,1 0 0,-1 0 1,1 0-1,0 1 0,0-1 0,-1 0 1,1 1-1,0 24-362,0-22 281,1 25-606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19132,'0'21'1744,"-2"14"-1207,-4 5-233,-1 8 840,0 5-312,0 1-472,1-3-344,0-10-696,1-8-344,1-14-737,1-6 1377,0-14-312,-1-11-312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14819,'0'-6'262,"1"1"1,0-1-1,0 0 0,0 0 0,1 1 1,0-1-1,0 1 0,0-1 0,1 1 0,0 0 1,0 0-1,0 0 0,1 0 0,-1 0 1,1 1-1,0 0 0,0 0 0,1 0 1,-1 0-1,1 0 0,0 1 0,0 0 0,0 0 1,1 1-1,-1-1 0,7-1 0,-1 0 17,0 1 0,1 0 0,-1 0 0,1 2 0,-1-1-1,1 1 1,0 1 0,-1 0 0,1 1 0,0 0 0,17 5 0,-24-5-195,0 0 0,1 1 0,-1 0 1,0 1-1,0-1 0,0 1 0,0 0 0,-1 0 1,1 0-1,-1 1 0,6 5 0,-7-6-31,-1 0 0,0 1 0,1-1 0,-1 1-1,0-1 1,-1 1 0,1 0 0,-1 0 0,0 0 0,0 0-1,0 0 1,0 0 0,-1 0 0,1 0 0,-1 0-1,0 0 1,-1 5 0,0-3 18,0-1 0,0 1 0,0 0 0,-1-1 0,0 0 0,0 1 0,-1-1-1,1 0 1,-1 0 0,0 0 0,-1 0 0,-5 6 0,-6 4 185,0 0-1,-20 14 1,-11 10 324,44-37-566,1-1-1,0 0 1,-1 0 0,1 0 0,0 1 0,0-1 0,0 1 0,0-1 0,0 1 0,1-1 0,-1 1 0,0-1-1,1 1 1,-1 0 0,1-1 0,-1 1 0,1 0 0,0-1 0,0 1 0,0 0 0,0 0 0,0-1 0,0 1-1,0 0 1,1 0 0,-1-1 0,1 1 0,-1 0 0,1-1 0,-1 1 0,1-1 0,0 1 0,0-1-1,0 1 1,0-1 0,0 1 0,0-1 0,0 0 0,1 0 0,2 3 0,6 4-192,0-1 1,0 0-1,1 0 1,19 8-1,-12-7-601,-8-2 195,0-1 0,0-1 0,19 6 0,-11-7-166</inkml:trace>
  <inkml:trace contextRef="#ctx0" brushRef="#br0" timeOffset="1">659 396 19300,'2'1'2409,"1"7"-1529,-3 6-368,2 4 2072,-4 8-1599,2 3-289,-1 5-408,-1-2-280,0 0-808,0-4 1448,1-15-696,-1-13-56,-4-9-56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20292,'8'-9'1937,"-1"8"-1281,0 4-280,1 17 968,-3 9-328,0 11-471,-2 4-193,-2 5-240,-1 5-40,-4-4-168,-4-3-144,1-14-401,-3-5-279,1-14-512,-3-8 1072,-1-13-248,0-9-216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0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13643,'1'-4'194,"0"1"-1,0-1 1,0 0 0,1 0 0,0 1 0,0-1-1,0 1 1,0-1 0,0 1 0,1 0-1,0 0 1,-1 0 0,1 0 0,0 1-1,6-5 1,-2 3 200,0 0-1,1 1 0,-1 0 0,1 0 1,-1 1-1,1 0 0,10-1 1,10-2 507,0 2 0,0 1 0,37 2 0,-54 1-750,0 0-1,0 0 1,0 1 0,0 0 0,-1 1 0,1 0 0,-1 1 0,0 0 0,0 1-1,0 0 1,14 9 0,-21-12-123,-1 0 0,0 0 0,1 0-1,-1 0 1,0 1 0,0-1 0,0 0 0,0 1-1,-1 0 1,1-1 0,-1 1 0,1 0 0,-1 0-1,0 0 1,0 0 0,0 0 0,-1 0 0,1 0-1,0 6 1,-2-5-1,1 0-1,-1 0 0,0 0 0,0 0 1,0 0-1,-1 0 0,0 0 0,1-1 1,-1 1-1,-1 0 0,1-1 1,0 1-1,-4 2 0,-4 5-25,0-1-1,-1 0 1,-1 0-1,1-2 1,-2 1-1,1-1 1,-16 7-1,27-15-36,0 0-1,0 1 1,0-1 0,0 1-1,0-1 1,1 1-1,-1 0 1,0-1 0,0 1-1,1 0 1,-1-1-1,0 1 1,1 0 0,-1 0-1,1 0 1,-1-1-1,1 1 1,-1 0-1,1 0 1,0 0 0,-1 0-1,1 0 1,0 0-1,0 0 1,0 0 0,0 0-1,0 0 1,0 0-1,0 0 1,0 0 0,0 0-1,0 0 1,0 0-1,1 0 1,-1 0-1,0 0 1,1 0 0,-1 0-1,1-1 1,0 2-1,3 5-197,1 0-1,-1 0 0,1-1 0,8 7 0,-3-1-14,35 38-367,-29-33 567,0 1 0,0 1 1,16 27-1,-31-44 83,0-1-1,0 1 1,0-1 0,-1 0-1,1 1 1,0-1 0,-1 1-1,1 0 1,-1-1 0,0 1-1,1-1 1,-1 1 0,0 0 0,0-1-1,0 1 1,0 0 0,0-1-1,0 1 1,-1-1 0,1 1-1,0 0 1,-1-1 0,-1 3-1,0-1 72,-1 0-1,1 0 0,-1-1 0,0 1 0,0-1 0,0 0 0,0 0 0,0 0 0,-5 2 1,-21 11 490,0-2 1,-1-1 0,0-1 0,-59 11 0,42-13-622,-1-3 0,-74 0 0,125-6-144,0 0 0,0-1 0,0 1 0,0-1-1,0 0 1,0 1 0,0-1 0,0-1 0,0 1-1,3-2 1,10-9-433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17956,'0'0'71,"0"0"0,1-1-1,-1 1 1,0 0 0,1 0 0,-1-1 0,1 1 0,-1 0-1,0 0 1,1 0 0,-1 0 0,1-1 0,-1 1 0,1 0-1,-1 0 1,1 0 0,-1 0 0,0 0 0,1 0 0,-1 0 0,1 0-1,-1 1 1,1-1 0,-1 0 0,1 0 0,-1 0 0,0 0-1,1 0 1,-1 1 0,1-1 0,-1 0 0,1 1 0,-1 0 22,0 0 1,0 0 0,0 0-1,0 0 1,0 0-1,0 0 1,0 0 0,0 0-1,0 0 1,0 0-1,-1-1 1,1 1 0,0 0-1,-1 1 1,-22 41 1083,19-36-1002,-22 34 39,-1 0 0,-2-2-1,-62 64 1,167-182-3713,63-96 1261,-139 175 2238,24-25 260,-24 25-245,0-1-1,1 1 1,-1 0 0,0-1-1,1 1 1,-1 0 0,1 0 0,-1-1-1,0 1 1,1 0 0,-1 0-1,1-1 1,-1 1 0,1 0 0,-1 0-1,1 0 1,-1 0 0,1 0-1,-1 0 1,1 0 0,-1 0 0,1 0-1,-1 0 1,0 0 0,1 0-1,-1 0 1,1 0 0,-1 1 0,1-1-1,-1 0 1,1 0 0,-1 0 0,1 1-1,-1-1 1,0 0 0,1 1-1,-1-1 1,0 0 0,1 1 0,-1-1-1,0 0 1,1 1 0,-1-1-1,0 1 1,0-1 0,1 0 0,-1 1-1,0-1 1,0 1 0,0-1-1,0 1 1,0-1 0,0 1 0,0-1-1,1 1 1,-1-1 0,0 1-1,-1-1 1,1 1 0,1 16 326,0-1-1,-1 1 1,-1 0 0,-6 29-1,0 4 247,5-22-133,1 1 1,4 49 0,-2-68-514,0 1 0,1-1 0,1 0 0,0 0 0,0 0 0,1-1 0,0 1 1,0-1-1,1 0 0,11 16 0,-36-54-3923,-22-29 2608,4 17 1168,24 28 1020,1-2 0,-13-17 0,26 32-770,0-1-1,0 1 0,0 0 0,0-1 0,0 1 0,0 0 0,0-1 0,0 1 0,0 0 0,0-1 0,0 1 0,0 0 0,0 0 0,0-1 0,1 1 0,-1 0 1,0-1-1,0 1 0,0 0 0,0 0 0,1-1 0,-1 1 0,0 0 0,0 0 0,0-1 0,1 1 0,-1 0 0,0 0 0,0 0 0,1-1 0,-1 1 1,0 0-1,1 0 0,-1 0 0,0 0 0,0 0 0,1 0 0,-1-1 0,0 1 0,1 0 0,-1 0 0,0 0 0,1 0 0,-1 0 0,0 0 0,1 0 0,-1 1 1,0-1-1,1 0 0,-1 0 0,21 0 303,-21 0-265,144 12 880,-119-9-906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55 185 17764,'2'-7'606,"1"0"0,1 1 0,-1-1 0,7-8 0,-10 14-533,1 0 0,-1 0-1,1 0 1,-1 1 0,1-1 0,-1 0 0,1 0 0,0 1 0,-1-1 0,1 1 0,0-1 0,-1 1 0,1-1 0,0 1 0,0-1 0,-1 1 0,1-1-1,0 1 1,0 0 0,0 0 0,0-1 0,0 1 0,-1 0 0,1 0 0,0 0 0,0 0 0,0 0 0,0 0 0,0 0 0,0 0 0,0 0 0,0 1-1,-1-1 1,1 0 0,0 1 0,0-1 0,0 0 0,-1 1 0,1-1 0,0 1 0,0-1 0,-1 1 0,1-1 0,0 1 0,-1 0 0,1-1 0,-1 1-1,1 0 1,-1 0 0,2 1 0,2 4 145,-1 1 0,1 0 0,-1 1 1,-1-1-1,1 0 0,-1 1 0,0 0 0,0 10 0,5 67 277,-7-85-495,1 34-27,-1-1 0,-2 1 0,-2-1 0,-1 0 0,-16 60-1,21-93 29,-16 36-883,16-36 823,0 1 0,-1-1 0,1 1 1,0-1-1,0 1 0,-1-1 0,1 1 0,0-1 1,-1 1-1,1-1 0,0 1 0,-1-1 0,1 0 1,-1 1-1,1-1 0,-1 0 0,1 1 1,-1-1-1,1 0 0,-1 1 0,1-1 0,-1 0 1,0 0-1,1 0 0,-1 0 0,1 0 0,-1 1 1,1-1-1,-1 0 0,0 0 0,1 0 0,-1-1 1,1 1-1,-1 0 0,0 0 0,1 0 1,-1 0-1,1 0 0,-1-1 0,1 1 0,-1 0 1,1-1-1,-1 1 0,1 0 0,-1-1 0,1 1 1,-1 0-1,1-1 0,0 1 0,-1-1 1,1 1-1,0-1 0,-1 1 0,1-1 0,0 1 1,-1-1-1,1 1 0,0-1 0,0 0 0,-8-16-711,2 0 0,0 0 0,1-1 0,0 1 0,-3-37 0,3 23-563,1 9 538,-19-135-1828,21 131 3159,1 0-1,1 0 0,6-53 1,-5 75-348,0 0 0,0 0 1,0 0-1,1 0 0,-1 0 1,1 1-1,0-1 0,0 0 0,0 1 1,1-1-1,-1 1 0,1 0 1,0 0-1,0 0 0,3-3 1,-1 2 71,0 1 0,1 0 1,-1 0-1,1 0 0,-1 1 1,1-1-1,0 2 0,0-1 1,9-1-1,-1 1 55,0 1 0,0 0 0,1 2 0,-1-1 0,0 2 0,1 0 0,-1 0 0,17 6 0,-23-5-225,0-1-1,-1 1 1,1 1 0,0 0-1,-1 0 1,0 0 0,0 1 0,0 0-1,-1 0 1,8 8 0,-12-11-48,1 1 1,-1 0 0,0 1 0,0-1 0,0 0 0,-1 1 0,1-1 0,-1 1 0,1-1 0,-1 1 0,0-1-1,-1 1 1,1 0 0,-1 0 0,1-1 0,-1 1 0,0 0 0,0 0 0,-1 0 0,1-1 0,-1 1-1,0 0 1,0-1 0,-2 6 0,-2 2 122,0-1 1,-1 0-1,1 0 0,-2-1 0,1 0 1,-2 0-1,1-1 0,-1 1 1,0-2-1,-1 1 0,1-1 0,-18 10 1,25-16-158,1-1 1,-1 0-1,1 1 1,-1-1-1,1 0 1,-1 1 0,1-1-1,-1 1 1,1-1-1,0 1 1,-1-1-1,1 1 1,0-1 0,-1 1-1,1-1 1,0 1-1,0 0 1,-1-1-1,1 1 1,0-1 0,0 1-1,0 0 1,0-1-1,0 1 1,0-1-1,0 1 1,0 0-1,0-1 1,0 1 0,0 0-1,1-1 1,-1 1-1,0-1 1,0 1-1,0-1 1,1 1 0,-1 0-1,0-1 1,1 1-1,-1-1 1,1 1-1,-1-1 1,0 0 0,1 1-1,0 0 1,30 22-52,-20-15 58,130 121-14,-42-36-858,-99-93 800,0 0-1,0 1 1,0-1-1,1 0 1,-1 0-1,0 0 1,0 0-1,0 0 1,0 0-1,1 0 0,-1 0 1,0 0-1,0 0 1,0 0-1,1 0 1,-1 0-1,0 0 1,0 0-1,0 0 1,0 0-1,1 0 1,-1 0-1,0 0 1,0 0-1,0 0 1,1 0-1,-1 0 1,0 0-1,0 0 1,0 0-1,0 0 1,1 0-1,-1-1 1,0 1-1,0 0 0,0 0 1,0 0-1,0 0 1,1 0-1,-1-1 1,0 1-1,0 0 1,0 0-1,0 0 1,0 0-1,0-1 1,0 1-1,0 0 1,0 0-1,0 0 1,0-1-1,0 1 1,3-14-230,-2 11-104,2-14-449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15923,'1'-1'179,"0"0"-1,1 0 0,-1 0 0,0 0 0,1 0 1,-1 0-1,0 0 0,1 1 0,-1-1 1,1 1-1,0-1 0,-1 1 0,1 0 0,-1-1 1,1 1-1,0 0 0,-1 0 0,1 0 1,1 0-1,1 1 56,1 0 0,-1 0 0,0 0 0,0 1 0,0-1 0,0 1 0,4 2 0,5 5 439,0 0 0,22 20-1,-22-17-504,-1 0 0,-1 1 0,0 1-1,-1 0 1,0 0 0,-1 1 0,-1 1-1,0-1 1,-1 1 0,-1 0 0,0 1-1,-1-1 1,-1 1 0,-1 0 0,2 25-1,-3-13-167,-2-1 0,-1 1 0,-1 0-1,-2 0 1,0-1 0,-2 1 0,-1-1-1,-17 40 1,5-21-308,-3-2-1,-1-1 1,-2 0-1,-2-2 1,-33 39-1,19-33-103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 15755,'0'0'74,"0"0"1,-1-1-1,1 1 0,0-1 0,0 1 0,0 0 0,0-1 0,-1 1 0,1 0 0,0-1 0,0 1 0,-1 0 0,1-1 1,0 1-1,-1 0 0,1 0 0,0-1 0,-1 1 0,1 0 0,0 0 0,-1 0 0,1-1 0,0 1 0,-1 0 0,1 0 1,-1 0-1,1 0 0,0 0 0,-1 0 0,0 0 0,-14 6 803,-12 18 689,14-7-1256,1 0 0,0 0-1,1 1 1,1 1 0,-11 30 0,-30 101 146,51-149-453,-20 71 312,3 0 0,-13 124 0,26-147-176,3-1-1,1 1 1,3 0-1,2-1 1,12 53-1,-12-76-306,2 0 1,1-1-1,1 0 0,1 0 0,1-1 0,1-1 1,1 0-1,1 0 0,1-1 0,29 31 1,-14-24-228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8 100 15715,'-8'4'2940,"22"-5"-1083,72 1 829,15 2-1044,185-22 0,-111-15-1434,82-11-150,-256 46-57,0 0 0,1 0 0,-1 0 0,0 0 0,0 0 0,1 0 1,-1 0-1,0 0 0,1 1 0,-1-1 0,0 1 0,0-1 0,2 1 0,-4 3-150,-10-3-445,-22-7-1773,23 3 2031,-1 0-312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4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5 208 16091,'-1'0'142,"1"1"-1,-1 0 0,1-1 0,0 1 0,-1 0 0,1-1 0,0 1 0,-1 0 0,1-1 1,0 1-1,0 0 0,0 0 0,0-1 0,0 1 0,0 0 0,0 0 0,0-1 1,0 1-1,0 0 0,0 0 0,0-1 0,1 1 0,-1 0 0,0 0 0,1-1 0,-1 1 1,1 1-1,0-1-7,0-1 1,0 1 0,1 0 0,-1-1 0,0 1 0,0-1-1,0 0 1,1 1 0,-1-1 0,0 0 0,1 1-1,-1-1 1,0 0 0,3 0 0,8-1 370,0-1 0,22-4 1,-29 4-269,187-50 1799,-1-1-1354,393-64-86,-578 116-593,-1 1-1,1-1 1,0 1-1,-1 0 0,11 2 1,-15-2-3,-1 0 0,1 0 1,-1 0-1,1 0 0,-1 0 0,1 1 1,-1-1-1,1 0 0,-1 0 0,1 0 1,-1 1-1,0-1 0,1 0 1,-1 1-1,1-1 0,-1 1 0,0-1 1,1 0-1,-1 1 0,0-1 0,1 1 1,-1-1-1,0 1 0,0-1 1,0 1-1,1 0 0,-1 0-2,-1 0-1,1 0 1,0 1-1,0-1 1,-1 0-1,1 0 1,-1 1 0,1-1-1,-1 0 1,0 0-1,1 0 1,-1 0-1,0 0 1,0 0-1,0 0 1,-1 1-1,1-1-121,0 0 0,0 0 0,0 0-1,-1 0 1,1 0 0,-1 0-1,1 0 1,0-1 0,-1 1-1,0-1 1,1 1 0,-1-1 0,1 1-1,-1-1 1,1 0 0,-1 0-1,0 0 1,-2 0 0,-30-7-2276,21 2 1502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14691,'-16'13'1748,"16"-9"-851,11-4 26,117-39 2599,-23 7-2410,-64 22-950,1 1 0,0 2 0,0 3 0,0 1 0,1 1 0,-1 3 0,1 2 0,72 13 0,-111-15-205,0 0 1,0 0 0,-1-1 0,1 1 0,0-1 0,0 0 0,7-1 0,-10 1 4,0-1 0,0 1 0,0-1 0,0 1 0,0-1 0,0 0 0,0 0 0,-1 1 0,1-1 0,0 0 0,0 0 0,-1 0 0,1 0 0,-1 0 1,1 0-1,-1 0 0,1 0 0,-1 0 0,1 0 0,-1 0 0,0 0 0,0 0 0,1 0 0,-1 0 0,0 0 0,0 0 0,0-1 0,0 1 0,0 0 0,-1-1 0,1-11-250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6:5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4 241 17060,'-3'19'1255,"3"-18"-1220,0-1 0,0 1 0,0-1 0,0 0 0,0 1-1,0-1 1,0 0 0,0 1 0,1-1 0,-1 0 0,0 1 0,0-1 0,0 0-1,1 0 1,-1 1 0,0-1 0,0 0 0,1 1 0,-1-1 0,0 0 0,0 0 0,1 0-1,-1 1 1,0-1 0,1 0 0,-1 0 0,1 0 0,3 0 134,0 0 1,0 0-1,-1 0 0,1-1 1,0 0-1,0 1 0,5-3 1,-8 2-151,229-69 3160,95-24-1996,-252 79-1482,1 3 1,121-3-1,-195 14 224,1 1 0,-1 0 1,0 0-1,1 0 0,-1-1 1,0 1-1,0 0 0,1 0 0,-1-1 1,0 1-1,0 0 0,1-1 1,-1 1-1,0 0 0,0-1 0,0 1 1,0 0-1,0-1 0,1 1 0,-1-1 1,0 1-1,0 0 0,0-1 1,0 1-1,0 0 0,0-1 0,0 1 1,0-1-1,0 1 0,-1-1 1,0-12-427,-3-2-130,-2-2-169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 17228,'13'-18'1784,"-4"22"-1016,-6 15-272,-3 25 953,-3 12-217,-5 15-416,1 7-224,-5 8-264,1 3-32,-2-10-216,-1-9-192,1-22-448,0-10-280,1-24-616,-4-12 1152,2-23-264,-2-12-241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16307,'19'-8'528,"0"0"-1,1 1 0,0 0 0,0 2 0,0 1 0,1 0 0,-1 1 0,1 2 0,0 0 0,0 1 0,0 1 0,-1 0 0,1 2 0,25 7 0,-42-9-497,1 0 1,-1 1-1,1-1 0,-1 1 1,0 0-1,0 0 0,0 1 1,0-1-1,-1 1 0,1 0 1,-1 0-1,1 0 0,-1 1 1,0-1-1,0 1 0,-1-1 1,1 1-1,-1 0 0,4 8 1,-4-6-19,-1 0 1,1 1 0,-1-1 0,-1 0 0,1 1-1,-1-1 1,0 1 0,-1-1 0,0 0-1,0 1 1,0-1 0,0 0 0,-5 10 0,-5 7 43,-1 6 20,12-27-79,1-1 1,-1 1-1,1 0 1,-1 0-1,1-1 1,-1 1-1,1 0 1,0-1-1,0 1 1,0-1-1,0 1 1,0-1-1,2 3 1,2 2-51,9 16 27,-1 0 0,-2 1 0,0 0 0,-1 0 0,-1 1 0,-1 1 0,-1 0 0,-2 0 0,0 0 0,-2 0 0,0 1 0,-2-1 0,-3 43 0,1-62 141,1-1 1,-1 0-1,0 1 1,-1-1 0,1 0-1,-1 0 1,0 0 0,0 0-1,0 0 1,-1 0-1,0 0 1,0-1 0,0 1-1,-1-1 1,1 0 0,-1 0-1,0 0 1,0-1-1,0 1 1,-1-1 0,1 0-1,-1 0 1,0-1 0,1 1-1,-1-1 1,0 0-1,-1 0 1,1-1 0,0 1-1,-1-1 1,1-1-1,-9 2 1,-6-1 75,0 1 0,0-2-1,0-1 1,0 0 0,0-2-1,1 0 1,-1-1 0,1-1-1,-36-14 1,53 18-268,0 0-1,0 0 1,0 0-1,0 0 1,0 0 0,1 0-1,-1 0 1,0-1-1,1 1 1,-1-1-1,1 1 1,-1-1-1,1 0 1,0 1 0,0-1-1,0 0 1,0 0-1,0 0 1,0 0-1,0 0 1,1 0-1,-1 0 1,1 0 0,-1 0-1,1 0 1,0 0-1,0-1 1,0 1-1,0 0 1,0 0-1,0 0 1,1 0 0,-1 0-1,1 0 1,-1 0-1,1 0 1,0 0-1,0 0 1,0 0-1,0 0 1,0 0 0,2-2-1,15-18-659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87 18068,'1'0'124,"0"1"-1,-1-1 1,1 1 0,0-1 0,-1 1-1,1-1 1,-1 1 0,1-1 0,-1 1 0,1-1-1,-1 1 1,1 0 0,-1-1 0,1 1-1,-1 0 1,0-1 0,1 1 0,-1 0-1,0 0 1,1-1 0,-1 1 0,0 0 0,0 0-1,0 0 1,0 1 0,3 26 453,-2-24-270,2 67 2538,-9 114 0,-25 70-2254,28-231-837,2-16-13,1 0 1,-2 0 0,1 0-1,-1-1 1,0 1 0,-1 0-1,1-1 1,-2 1 0,-3 7-1,6-15 195,1 0 0,0 1-1,0-1 1,0 0-1,-1 1 1,1-1-1,0 0 1,0 0-1,-1 1 1,1-1 0,0 0-1,0 0 1,-1 1-1,1-1 1,0 0-1,-1 0 1,1 0-1,0 0 1,-1 0 0,1 1-1,-1-1 1,1 0-1,0 0 1,-1 0-1,1 0 1,0 0-1,-1 0 1,1 0 0,0 0-1,-1-1 1,-8-8-1002,-4-22-227,13 30 1225,-20-68-3519,-18-112 0,31 125 3920,2-1 0,3-88 0,3 131 31,0 0-1,1 0 1,1 0 0,0 0 0,1 1-1,0-1 1,7-14 0,-8 22-151,0 1 0,0-1 0,1 1 0,-1 0 1,1 0-1,0 0 0,1 0 0,-1 1 0,1 0 0,0 0 1,0 0-1,0 0 0,0 1 0,1 0 0,0 0 1,-1 0-1,1 1 0,9-3 0,-8 4-104,0-1 0,0 1 1,0 0-1,0 1 0,1 0 0,-1 0 1,0 0-1,0 1 0,0 0 0,0 0 1,0 1-1,0 0 0,0 0 0,0 1 1,-1 0-1,1 0 0,-1 1 0,0-1 0,0 1 1,10 9-1,-9-7-40,0 1 1,-1 0 0,0 1-1,0-1 1,-1 1-1,1 0 1,-2 1 0,1-1-1,-1 1 1,-1 0-1,0 0 1,0 0 0,-1 1-1,0-1 1,1 12-1,-2-6 53,0 0-1,-2 0 0,0 0 0,0 0 0,-2 0 0,0 0 0,0 0 0,-7 14 0,7-20-28,-1 0-1,0 0 1,0 0-1,-1 0 1,0-1-1,-1 0 1,0 0-1,0-1 1,0 1-1,-1-1 0,0-1 1,-1 1-1,-11 6 1,5-6 54,2 1 43,12-7-189,0-1 0,0 1 1,0 0-1,0 0 0,0-1 1,0 1-1,0 0 0,1-1 1,-1 1-1,0 0 0,0-1 0,1 1 1,-1 0-1,0-1 0,1 1 1,-1 0-1,0-1 0,1 1 0,-1-1 1,1 1-1,-1-1 0,1 1 1,7 9 134,7 9-574,2 0 0,31 28 0,-43-42 253,0-1 0,1 0 1,0 0-1,0-1 0,0 1 0,0-2 1,1 1-1,-1 0 0,1-1 0,-1-1 1,1 1-1,0-1 0,0 0 1,11 0-1,10-2-514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19604,'-3'-3'1489,"0"3"-1225,2-1-304,2-1-208,2 1 23,1 1 249,2 3-176,-1 2-216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20436,'6'15'1793,"-1"11"-1249,-1 8-248,-3 10 704,1 5-256,-4 5-488,1 2-392,-2-7-920,-1-6 952,4-16-224,1-11-96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21 20180,'0'0'64,"1"0"0,-1 1-1,1-1 1,-1 0 0,1 1-1,-1-1 1,1 1 0,-1-1-1,1 0 1,-1 1-1,0-1 1,1 1 0,-1-1-1,0 1 1,1-1 0,-1 1-1,0 0 1,1-1 0,-1 1-1,0-1 1,0 1 0,0 0-1,0-1 1,0 1 0,0-1-1,0 1 1,0 0 0,0-1-1,0 1 1,0 0 0,3 31 68,-3-26 131,6 213 631,-7-187-777,-2 0-1,-1 0 1,-2 0 0,-16 53-1,22-83-140,-1-1-1,1 0 0,0 0 0,-1 1 0,1-1 0,-1 0 0,1 0 0,-1 0 0,0 1 0,1-1 0,-1 0 0,0 0 0,0 0 0,0 0 0,0 0 0,-2 1 0,3-2 1,-1-1-1,1 1 1,-1 0-1,1-1 1,0 1 0,-1 0-1,1-1 1,-1 1-1,1-1 1,0 1-1,-1 0 1,1-1-1,0 1 1,-1-1 0,1 1-1,0-1 1,0 1-1,0-1 1,-1 0-1,1 1 1,0-1-1,0 1 1,0-1 0,0 1-1,0-2 1,-5-50-924,5 49 932,-3-53-597,-2-224 770,5 279-133,0 1 0,0-1 0,0 0 1,0 1-1,0-1 0,0 0 0,0 1 0,0-1 0,1 1 0,-1-1 0,0 0 0,0 1 0,1-1 0,-1 1 0,0-1 0,1 1 1,-1-1-1,0 1 0,1-1 0,7 3 378,7 15 41,-4-1-232,19 28 222,43 48-1,-63-81-295,0-1-1,1 1 1,0-2-1,0 0 0,1 0 1,0-1-1,1-1 1,0 0-1,19 8 1,-28-14-42,0 1 0,0-1 0,1 0 0,-1 0 0,0-1 0,0 1 0,1-1 0,-1 0 0,0 0 0,0 0 0,1-1 0,-1 0 0,0 0 1,0 0-1,0 0 0,0 0 0,0-1 0,5-2 0,-5 1 20,1 0-1,-1-1 1,0 0 0,0 0 0,0 0-1,0 0 1,0 0 0,-1-1 0,0 0-1,0 1 1,0-1 0,-1 0 0,3-8-1,1-6 23,-1 0 0,0 0 0,-2 0-1,0-1 1,-1 1 0,-1-1 0,-1 0-1,-1 1 1,0-1 0,-2 0 0,0 1-1,-8-27 1,10 44-144,0 0 0,0 0 0,0 0 0,0 0 0,0 0 0,0 0 0,0 0 0,-1 0 0,1 1 0,-3-4 0,3 5-45,0-1-1,1 1 1,-1 0-1,1-1 1,-1 1-1,0 0 1,0-1-1,1 1 1,-1 0-1,0 0 1,1 0-1,-1-1 1,0 1-1,0 0 1,1 0-1,-1 0 0,0 0 1,0 0-1,1 0 1,-1 1-1,-1-1 1,0 1-44,0 0 1,1 1-1,-1-1 1,1 0-1,-1 1 0,1-1 1,-1 1-1,1-1 1,0 1-1,-1-1 1,1 1-1,0 0 0,0 0 1,0 0-1,1 0 1,-1-1-1,0 1 1,1 0-1,-1 0 0,1 3 1,-3 22-468,4 2-190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2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 15515,'2'-7'1111,"3"-10"750,-5 15-399,-3 8 692,-1 10-1474,0-1 0,1 1-1,0 0 1,1 0-1,1 20 1,-1-9-345,-5 189 399,4-99-632,3-112-101,0 6-47,-1 0 1,0-1-1,0 1 0,-1 0 1,-5 17-1,7-27 11,0-1 0,0 0-1,0 1 1,0-1 0,0 1-1,-1-1 1,1 0 0,0 1-1,0-1 1,0 0 0,-1 1 0,1-1-1,0 0 1,0 0 0,-1 1-1,1-1 1,0 0 0,0 1-1,-1-1 1,1 0 0,0 0 0,-1 0-1,1 1 1,0-1 0,-1 0-1,1 0 1,-1 0 0,1 0-1,0 0 1,-1 0 0,1 0 0,0 0-1,-1 0 1,1 0 0,-1 0-1,1 0 1,0 0 0,-1 0 0,1 0-1,-1 0 1,1 0 0,0 0-1,-1 0 1,1-1 0,0 1-1,-1 0 1,1 0 0,0 0 0,-1-1-1,1 1 1,0 0 0,0-1-1,-1 1 1,1 0 0,0 0-1,0-1 1,-1 1 0,1 0 0,0-1-1,0 1 1,0-1 0,-1 0-1,-13-26-1782,12 23 1582,-21-63-1432,10 25 587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2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15475,'0'-6'285,"1"-1"0,-1 1 0,1-1 0,0 1 0,1 0 0,0-1 0,0 1 0,0 0 0,0 0 0,1 0 0,0 0 0,0 1 0,1-1 0,0 1 0,0 0 0,0 0 0,9-8 0,-3 5 97,0 0 0,1 0 0,0 2 0,1-1 0,0 1 0,0 1 1,0 0-1,13-3 0,-5 2 5,0 2 0,1 0-1,26-2 1,-38 5-267,1 1 0,0 0-1,0 1 1,0 0 0,0 0-1,0 1 1,0 0 0,18 7-1,-25-7-94,0-1 0,0 1 0,-1-1 0,1 1-1,0 0 1,-1 0 0,1 1 0,-1-1 0,1 0-1,-1 1 1,0-1 0,0 1 0,0 0 0,-1 0 0,1 0-1,2 5 1,-3-3 0,1 0 0,-1 0-1,-1 0 1,1 1 0,-1-1-1,0 0 1,0 0 0,0 0-1,-2 10 1,-2 1 41,-1 0 1,-1 0-1,0-1 1,0 0-1,-17 25 0,3-9 231,-49 54 1,51-64-153,18-21-138,-1 1-1,0 0 1,0 0-1,1-1 1,-1 1-1,1 0 1,-1 0-1,1 0 1,-1 0-1,1 0 0,-1 0 1,1 0-1,0 0 1,-1 0-1,1 0 1,0 0-1,0 0 1,0 0-1,0 0 1,0 0-1,0 0 1,0 0-1,0 2 0,2-1 0,-1 0-1,0 0 1,0 0-1,1-1 1,-1 1-1,1 0 0,0 0 1,-1-1-1,5 3 1,47 44 3,79 91 1,-110-114-4,-14-16-20,-6-6-11,1 1 0,0-1 0,0 0 0,0 0-1,0 0 1,1 0 0,-1 0 0,1-1 0,-1 0-1,1 1 1,5 1 0,-8-4-18,-1 0 0,0 0 0,1 0 0,-1 0 1,0 0-1,1 0 0,-1 0 0,0 0 0,1 0 0,-1 0 0,0 0 0,0 0 0,1 0 1,-1 0-1,0-1 0,0 1 0,1 0 0,-1 0 0,0 0 0,0 0 0,1-1 0,-1 1 1,0 0-1,0 0 0,1-1 0,-1 1 0,0 0 0,0 0 0,0-1 0,0 1 0,0 0 0,1 0 1,-1-1-1,0 1 0,0 0 0,0-1 0,0 1 0,0 0 0,0-1 0,0 1 0,0 0 1,0 0-1,0-1 0,0 1 0,0 0 0,0-1 0,0 1 0,-1 0 0,1 0 0,0-1 1,0 1-1,0 0 0,0-1 0,0 1 0,-1 0 0,1 0 0,0-1 0,-9-19-970,8 19 925,-5-10-648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8:2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3314 230 12891,'-22'-18'698,"-1"2"-1,-1 1 1,-1 0 0,0 2 0,0 1-1,-52-16 1,10 9 663,-111-17-1,48 22-48,-209 4-1,178 9-1176,-251-16-68,-250 2 57,530 23-96,1 5 1,1 7-1,-216 59 0,298-65-25,-1 2-1,-68 34 0,104-44-6,0 1 1,1 0-1,0 1 1,1 1-1,0-1 0,0 2 1,1 0-1,0 0 0,0 0 1,1 1-1,1 1 1,0 0-1,-12 23 0,13-17-6,1 1-1,1 0 1,0 0-1,1 1 0,2-1 1,0 1-1,0 0 1,2-1-1,1 1 1,0 0-1,2-1 0,4 21 1,0-13 1,1 0 1,1 0-1,1-1 1,1-1-1,2 1 1,0-2-1,33 45 1,-9-24 10,2-1 1,2-3-1,1-1 0,3-2 1,1-2-1,50 30 0,16 1 18,191 82-1,-197-106-20,1-5 1,2-5-1,2-5 0,149 19 1,-56-25 3,311-5 1,-240-27 40,-1-12 0,379-78 0,-360 26-16,-240 57-20,0-3-1,-2-1 1,68-40-1,-97 47 6,-1 0-1,0-2 0,-1 0 0,-1-1 0,0-1 1,-1-1-1,19-27 0,-28 35 9,-1-1-1,-1-1 1,0 1 0,-1-1-1,0 0 1,-1-1 0,-1 1 0,0-1-1,-1 0 1,0 0 0,-1 0-1,-1 0 1,0-1 0,-1-22-1,-3 18 14,-1-1 0,-1 1 0,0 0 0,-1 0 0,-2 1 0,1 0 0,-2 0 0,-1 1 0,0 0 0,-1 0 0,-23-26 0,11 17 17,-2 0 0,-1 2 0,-1 1 0,0 2 0,-56-34 0,29 27-61,-1 1 0,-2 3 1,0 3-1,-2 2 0,0 3 0,-66-10 1,-29 5-744,-189-2 0,-89 21 69,196 10 235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14468 17844,'12'6'17,"0"-2"1,1 1 0,-1-2-1,1 0 1,0 0 0,0-1-1,0-1 1,19 0 0,-7-2-215,0-1 0,-1-1 0,39-9 1,-28 1 128,-1-1 1,0-2-1,0-1 1,-2-2 0,0-1-1,-1-2 1,0 0 0,41-39-1,8-16 129,111-133-1,-98 94 76,-4-4-1,-6-4 0,-5-3 1,-6-4-1,63-154 0,-47 56-200,-10-4-1,-9-4 1,-11-2-1,47-423 0,-67 45 8,-28-3 54,12-262 24,16 308-158,-11 171-140,-26 395 271,4-76-80,18-90-1,-18 146 90,1 1 0,1 0 0,1 1 0,2 0 0,0 0 0,1 1 0,27-40 0,-12 31 30,0 1 0,2 2 0,1 0 0,1 2 0,2 2 0,52-34 0,-21 21 64,1 4-1,122-48 0,-98 53-25,0 3-1,2 4 1,0 4 0,133-8 0,368 15 45,-225 11-99,-257-4-6,155-25 0,-198 16 1,0-2 0,0-3 0,97-42 0,-91 27 3,-1-4 1,-2-2 0,-2-4-1,-1-2 1,-3-3 0,104-102-1,-69 46-10,-5-4 0,-4-4-1,-6-3 1,-4-4 0,-6-4-1,79-179 1,-131 252-22,-2-1 0,-2-1 0,-2 0 0,-2-2 0,-3 1 0,-3-1 0,3-89 0,-14 65 5,-2-1 0,-4 2 0,-4 0 0,-27-92 0,-120-292-2,107 318 5,-177-434 16,-52 24 264,30 158 28,51 84-74,147 218-189,4-2 0,4-3 0,5-1 0,4-2-1,-29-120 1,51 144-31,3 1-1,3-1 0,4-1 1,3 0-1,12-123 0,1 108-13,5 0 1,4 0-1,4 2 0,44-112 0,-49 157 5,2 2 0,1 0 0,40-57-1,-47 79 8,2 2-1,0 0 1,2 1-1,0 1 0,1 0 1,1 2-1,0 0 1,27-16-1,-2 8 12,2 2 0,81-28-1,106-11 45,-151 45 29,0 4 1,1 3 0,0 4 0,0 3 0,0 4 0,0 4 0,139 28-1,-200-29-44,147 31 338,-128-30-524,-1-1 1,48-1-1,-77-4 119,0-1-1,0 0 1,0-1-1,0 0 1,-1-1-1,1 0 1,-1-1-1,19-9 1,27-19-134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14499,'32'17'2482,"51"4"-1874,-35-9-371,57 21 1,-89-27-219,-1 1 0,1 1 0,-1 0 1,-1 2-1,0-1 0,0 2 0,17 16 0,-21-17-12,-1 0 0,0 1-1,-1-1 1,0 2-1,-1-1 1,0 1 0,0 0-1,-2 1 1,0-1 0,0 1-1,-1 0 1,0 0 0,3 27-1,-6-25 20,-1 1-1,-1-1 1,0 1-1,-1-1 1,0 0-1,-1 0 0,-1 0 1,0 0-1,-1 0 1,-1-1-1,0 0 1,-11 17-1,-6 6 76,-1-1-1,-2-1 1,-51 53-1,-106 83 450,107-103 187,-73 82 0,124-120-495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44 207 18276,'-2'2'122,"1"-1"0,-1 0-1,1 1 1,-1 0 0,1-1 0,0 1 0,0 0 0,0 0-1,0 0 1,0-1 0,0 1 0,1 0 0,-1 0 0,0 0-1,1 0 1,0 1 0,-1-1 0,1 0 0,0 0 0,0 0 0,0 0-1,0 0 1,1 0 0,-1 0 0,1 0 0,-1 0 0,1 0-1,0 0 1,-1 0 0,1 0 0,0 0 0,0 0 0,0 0-1,1-1 1,-1 1 0,0-1 0,1 1 0,-1-1 0,1 1-1,-1-1 1,1 0 0,0 1 0,0-1 0,-1 0 0,1 0-1,0 0 1,0-1 0,0 1 0,0 0 0,0-1 0,0 1-1,3-1 1,3 1 0,0 0-1,0-1 0,0 0 1,0 0-1,0-1 0,0 0 0,-1-1 1,1 0-1,0 0 0,0 0 1,-1-1-1,0 0 0,8-5 1,5-3 19,-1 0 0,-1-2 0,25-20 0,-33 24-72,0-1 1,0 0-1,-1 0 0,15-23 0,-21 29-52,-1 1 0,1-1 0,-1 0 0,0-1 0,-1 1 0,1 0 0,-1 0 0,0-1 0,0 1 0,0-1 0,0 1 0,-1-1 1,0 1-1,0-1 0,0 1 0,0-1 0,-1 0 0,-1-6 0,1 9-9,-1-1-1,1 1 1,0-1 0,-1 1-1,1 0 1,-1 0 0,0-1-1,0 1 1,0 0 0,0 1-1,0-1 1,0 0 0,0 0-1,-1 1 1,1 0 0,-1-1 0,1 1-1,-1 0 1,1 0 0,-1 0-1,0 0 1,1 1 0,-1-1-1,0 1 1,0 0 0,1 0-1,-7 0 1,1 0 2,0 1-1,0 0 1,0 0-1,1 1 1,-1 0 0,0 1-1,1-1 1,-14 8-1,6-1-6,0 2-1,1-1 0,0 2 1,1-1-1,0 2 0,1 0 0,1 0 1,0 2-1,-15 25 0,15-22-59,1 1 0,0 0 0,2 1-1,1 0 1,0 0 0,1 0 0,-5 37 0,11-51-33,-1-1 0,1 1 0,0 0 0,0-1 0,0 1 0,1 0 0,0-1 0,2 9 1,-2-13 28,0 1 0,-1 0 0,1-1 1,0 1-1,0-1 0,0 0 0,0 1 1,0-1-1,0 0 0,1 0 0,-1 1 1,0-1-1,1 0 0,-1 0 0,1 0 1,-1-1-1,1 1 0,-1 0 0,1-1 1,-1 1-1,1 0 0,0-1 1,-1 0-1,1 1 0,0-1 0,0 0 1,-1 0-1,1 0 0,2 0 0,5-2-44,-1 1 0,1-2 0,0 1-1,-1-1 1,1 0 0,-1-1 0,0 0-1,0 0 1,-1 0 0,14-11 0,46-32-698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16756,'-27'26'2485,"1"0"1,-41 53 0,65-77-2453,1-1 0,0 1 0,0 0 0,0 0 0,0 0-1,0-1 1,0 1 0,0 0 0,1 0 0,-1 0 0,1 0 0,0 0 0,-1 0 0,1 3-1,0-4-25,0 0 0,1 0 0,-1 1 0,0-1 0,1 0 0,-1 0-1,1 0 1,-1 0 0,1 0 0,0 0 0,-1 0 0,1-1 0,0 1-1,0 0 1,-1 0 0,1 0 0,0-1 0,0 1 0,1 0 0,5 3-27,0-2 0,0 1 0,0-1-1,0 0 1,0 0 0,11 1 0,1 0 29,-2 1-29,1 0-1,-1 1 1,0 1 0,0 1-1,29 16 1,-42-20 32,0-1-1,0 1 1,0 0-1,-1 1 1,1-1-1,-1 1 1,0-1-1,0 1 1,0 0 0,-1 0-1,4 8 1,-4-9 20,-1 1 1,0 0-1,-1 0 1,1-1-1,-1 1 1,1 0-1,-1 0 1,0 0-1,-1 0 1,1-1-1,-1 1 1,1 0-1,-1 0 1,0-1-1,0 1 1,-4 6-1,1-2 69,-1 0 0,1 0 0,-2-1 0,1 1 0,-1-1 0,0-1 0,-1 1 0,1-1 0,-1 0 0,-15 10 0,12-10-19,0-1-1,0 1 1,0-2-1,0 1 1,-1-1-1,0-1 1,0 0-1,-16 2 1,25-5-40,0 1 1,-1-1-1,1 0 0,0 0 1,-1 0-1,1 0 0,0 0 1,-1 0-1,1-1 0,0 1 1,0-1-1,0 0 1,-1 0-1,-2-1 0,3 1-35,1-1 0,0 1-1,1 0 1,-1 0 0,0-1-1,0 1 1,0 0 0,1-1 0,-1 1-1,1-1 1,-1 1 0,1-1-1,0 1 1,-1-1 0,1 0-1,0 1 1,0-1 0,0 1 0,0-1-1,0 1 1,1-4 0,5-35 50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184 181 15131,'2'-10'815,"1"1"-1,-1 0 1,-1-1-1,0 1 1,0-13-1,-1 19-575,0 0 0,0 0 0,0 0 0,0 0 0,-1 0 0,0 1 0,1-1 1,-1 0-1,0 0 0,0 1 0,0-1 0,-1 0 0,1 1 0,-1-1 0,1 1 0,-1 0 0,0 0 0,0-1 0,0 1 0,0 0 0,-4-2 0,4 3-196,1 1-1,-1-1 0,0 1 0,1 0 0,-1 0 1,0-1-1,0 1 0,1 0 0,-1 0 0,0 1 1,1-1-1,-1 0 0,0 1 0,1-1 0,-1 1 1,0-1-1,1 1 0,-1 0 0,1 0 0,-1-1 1,1 1-1,-1 0 0,1 0 0,0 1 1,0-1-1,-1 0 0,1 0 0,-1 2 0,-5 4-34,1 1 0,0-1 0,-8 14-1,10-13-32,0-1 0,0 0 0,-3 14 0,6-19 18,1 0 0,-1 1 0,1-1 0,0 0-1,-1 0 1,1 0 0,0 0 0,1 4 0,-1-5 5,0-1 0,1 1-1,-1 0 1,0-1 0,0 1 0,1 0 0,-1-1 0,0 1-1,1-1 1,-1 1 0,1 0 0,-1-1 0,1 1 0,-1-1 0,1 0-1,-1 1 1,1-1 0,-1 1 0,1-1 0,0 0 0,-1 1-1,1-1 1,0 0 0,-1 0 0,1 1 0,0-1 0,22 4-28,-18-4 21,0 1 1,0 0-1,0 0 0,1 0 1,-1 0-1,0 1 1,0 0-1,-1 0 1,1 1-1,0-1 1,-1 1-1,1 0 1,-1 0-1,0 0 0,6 7 1,-5-4-1,-1 1 0,1 1 0,-1-1 0,-1 1 0,1-1 0,-1 1 0,-1 0-1,0 0 1,0 0 0,0 1 0,-1-1 0,0 13 0,0 7-16,-2 1 0,-5 37 0,2-40 83,0 0 0,-2 0 1,-1-1-1,-1 1 1,-1-1-1,-2-1 1,0 0-1,-1 0 0,-2-1 1,-27 36-1,38-56-15,1 0-1,-1 0 1,0-1-1,0 1 0,0-1 1,0 1-1,-1-1 1,1 0-1,-1-1 0,1 1 1,-1 0-1,0-1 1,-6 2-1,8-3-22,1 0 1,0 0-1,0 0 0,-1 0 1,1 0-1,0 0 1,0 0-1,0-1 0,-1 1 1,1 0-1,0-1 0,0 1 1,0-1-1,0 1 0,0-1 1,0 1-1,-1-1 0,0-1 1,0 0-4,1 0 0,0 0-1,0 0 1,-1 1 0,1-1 0,1 0 0,-1-1 0,0 1 0,0 0 0,1 0-1,-1 0 1,1 0 0,0 0 0,-1-3 0,1-4 1,0 1 0,1 0 0,0-1 0,0 1 0,1 0 0,0 0 0,0 0 0,1 0 0,0 0 0,1 1 0,-1-1 0,8-11 0,0 3-19,1 0-1,0 1 1,1 0-1,19-17 1,88-70-8,71-70 53,-171 151-18,0-2 1,-2 0-1,-1-1 1,0-1 0,-2 0-1,18-42 1,-30 60-18,0 1 0,0-1 1,-1 1-1,0-1 0,-1 0 0,1 0 0,-1-12 0,-1 19-8,0-1 0,0 1 0,0-1-1,-1 1 1,1-1 0,0 1-1,-1-1 1,1 1 0,-1-1-1,1 1 1,0-1 0,-1 1 0,1 0-1,-1-1 1,1 1 0,-1 0-1,1-1 1,-1 1 0,0 0 0,1 0-1,-1 0 1,1 0 0,-1-1-1,1 1 1,-1 0 0,0 0-1,1 0 1,-1 0 0,1 0 0,-1 0-1,1 0 1,-1 0 0,0 1-1,1-1 1,-1 0 0,1 0 0,-1 0-1,1 1 1,-1-1 0,1 0-1,-1 0 1,1 1 0,-1-1 0,1 1-1,-1-1 1,1 0 0,-1 1-1,1 0 1,-8 5-1,0 1 1,1 0-1,0 0 0,0 0 0,1 1 0,0 0 1,1 1-1,0-1 0,-6 14 0,-2 5-21,-16 54 0,25-70 22,1 1 1,1-1-1,0 1 0,0 0 1,1-1-1,1 19 0,0-27-11,0-1 0,1 1-1,-1 0 1,0-1 0,1 1-1,0-1 1,-1 0 0,1 1 0,0-1-1,0 0 1,0 1 0,1-1-1,-1 0 1,0 0 0,1 0-1,0 0 1,-1 0 0,1 0-1,0 0 1,0-1 0,0 1 0,0-1-1,0 1 1,0-1 0,1 0-1,-1 0 1,0 0 0,1 0-1,-1 0 1,1-1 0,-1 1 0,1-1-1,-1 1 1,1-1 0,-1 0-1,4 0 1,-1 0-148,0-1 0,0 0 0,0 0-1,1 0 1,-2-1 0,1 0 0,0 0 0,0 0 0,0 0 0,-1-1 0,1 1-1,-1-1 1,0 0 0,0-1 0,0 1 0,6-8 0,2-3-201,0-1 0,-1 0 0,11-23 0,5-13-474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15211,'-3'11'2321,"3"-1"-1313,0-3 2153,1-8-2521,3-3-664,4-4 224,0 0-168,2-2-288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17604,'0'-2'1672,"-3"4"-547,-7 11 40,-12 18 718,5-3-909,1 0 0,-15 36 0,26-51-908,0 0 1,1 0-1,0 1 0,1 0 0,1-1 0,0 1 0,0 23 0,2-34-68,0 1-1,1-1 0,-1 0 0,1 0 0,-1 0 0,1 0 0,0 0 0,0 0 0,1 0 0,-1 0 0,0 0 1,1 0-1,0-1 0,0 1 0,0 0 0,0-1 0,0 0 0,0 1 0,0-1 0,1 0 0,-1 0 1,1 0-1,0-1 0,3 3 0,5 0-19,0 0 0,1 0 0,0-1 0,0-1 0,14 2 0,-13-2 4,0 0-1,0 1 0,18 6 1,-29-8 16,-1-1 0,1 1 0,0 0 0,0 0 0,0 0 0,0 0 0,-1 0 0,1 1 0,0-1 0,-1 0 0,1 1 0,-1-1-1,0 1 1,1 0 0,-1-1 0,0 1 0,0 0 0,0 0 0,0 0 0,-1 0 0,1 0 0,0 0 0,-1 0 0,1 0 0,-1 0 0,0 0 0,1 0 0,-1 0 0,0 0 0,0 0 0,-1 0 0,1 0 0,0 0 0,-1 0 0,1 0 0,-1 0 0,-1 4 0,-2 1 1,0 1 0,0 0 0,0-1 0,-1 0 0,0 0 0,-1 0-1,-10 10 1,-2-1 47,1-1 0,-36 22-1,42-30-51,-1-1-1,1 0 1,-1-1 0,0 0-1,-1-1 1,-17 4-1,28-7-51,0-1-1,0 1 0,0-1 1,1 1-1,-1-1 0,0 0 0,0 0 1,0 0-1,0 0 0,1 0 1,-1-1-1,0 1 0,0-1 1,0 1-1,1-1 0,-1 1 1,0-1-1,1 0 0,-1 0 0,0 0 1,1 0-1,-1 0 0,1 0 1,0 0-1,-2-2 0,2 1-87,0-1 0,0 1 0,1-1 0,-1 1 0,1-1-1,-1 1 1,1-1 0,0 0 0,0 1 0,0-1 0,1 1 0,-1-1-1,1 1 1,-1-1 0,1 1 0,0-1 0,0 1 0,0 0 0,1-3-1,7-13-212,1 0-1,0 2 0,1-1 0,17-19 0,28-26-832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730 472 19748,'0'4'213,"0"-1"0,0 1 0,-1 0 1,0 0-1,0-1 0,0 1 0,0 0 0,0-1 0,-1 1 0,0-1 0,0 0 0,-3 5 0,-5 10 227,-14 38 768,2 0-1,-26 105 1,40-120-1409,1 0 1,2 0-1,1 0 0,5 82 0,-30-318-3596,2 16 4292,27 179-493,-2-9 167,2 1 0,-1-1 0,1 1 0,2-12 0,-2 18-113,0 0 1,1 1-1,-1-1 1,1 0-1,-1 1 1,1-1-1,0 0 1,-1 1-1,1-1 1,0 1-1,0-1 1,0 1-1,0 0 1,0-1-1,1 1 0,-1 0 1,0 0-1,1 0 1,-1 0-1,1 0 1,-1 0-1,1 0 1,-1 0-1,1 0 1,-1 1-1,4-2 1,17-1 241,0 1 1,0 1-1,1 1 1,41 5-1,17 0 234,-69-4-427,-9-1-99,0 0 1,0 0 0,0 0-1,0 0 1,0 0-1,0 0 1,0-1 0,0 0-1,0 1 1,4-3-1,3-5 0</inkml:trace>
  <inkml:trace contextRef="#ctx0" brushRef="#br0" timeOffset="1">8 0 17140,'-7'0'1864,"10"2"-1216,8 5-632,5 0 1697,3 2-817,-3-2-616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19820,'2'-12'1572,"-2"26"-529,-53 344 1434,23-197-2360,27-147-89,1 0-1,1 0 0,0 25 1,1-38-21,0-1-1,0 1 1,0-1 0,0 1 0,0-1 0,0 1 0,0-1-1,0 1 1,1-1 0,-1 1 0,0-1 0,0 0 0,0 1 0,1-1-1,-1 1 1,0-1 0,0 0 0,1 1 0,-1-1 0,0 0 0,1 1-1,-1-1 1,1 0 0,-1 1 0,0-1 0,1 0 0,-1 0-1,1 1 1,-1-1 0,1 0 0,-1 0 0,1 0 0,0 0 0,15-6 229,-4-3-74,1-1-1,-1 0 1,-1-1 0,13-15-1,42-57 515,-38 45-377,-8 12-112,136-188 965,-150 206-1371,0-1 0,-1-1 0,-1 1 0,7-20 0,-10 28 205,-1 1-1,0-1 1,0 0-1,0 0 1,0 1-1,0-1 1,0 0-1,0 0 1,0 1-1,0-1 1,-1 0 0,1 0-1,0 1 1,0-1-1,-1 0 1,1 1-1,0-1 1,-1 0-1,1 1 1,-1-1-1,1 0 1,-1 1-1,1-1 1,-1 1-1,1-1 1,-1 1-1,0-1 1,1 1-1,-1 0 1,0-1 0,1 1-1,-1 0 1,0-1-1,1 1 1,-1 0-1,0 0 1,0 0-1,1 0 1,-1-1-1,-1 1 1,-22-1-382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17044,'12'22'2184,"1"4"-1224,2 0-408,2 1 1329,1-1-809,2 3-1216,-1-3-1984,-1-7 1872,4-5-417,4-11-303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18188,'-2'0'168,"-1"0"-1,0 0 1,1 0 0,-1 1 0,1-1 0,-1 1-1,1 0 1,-1-1 0,1 1 0,-1 0 0,1 1-1,0-1 1,-1 0 0,1 1 0,0-1-1,0 1 1,-2 2 0,2-3-101,1 1-1,0-1 0,0 1 1,-1-1-1,1 0 1,0 1-1,0 0 1,1-1-1,-1 1 0,0 0 1,0-1-1,1 1 1,-1 0-1,1 0 1,0-1-1,-1 1 1,1 0-1,0 0 0,0 0 1,0 0-1,0 0 1,0-1-1,1 1 1,-1 0-1,2 3 1,-2-5-52,0 1 1,0 0 0,1-1-1,-1 1 1,1 0 0,-1-1-1,0 1 1,1-1 0,-1 1 0,1-1-1,-1 1 1,1-1 0,0 1-1,-1-1 1,1 0 0,-1 1-1,1-1 1,0 0 0,-1 1-1,1-1 1,0 0 0,0 0 0,-1 0-1,1 1 1,0-1 0,-1 0-1,1 0 1,0 0 0,0 0-1,-1 0 1,1-1 0,0 1-1,-1 0 1,1 0 0,0 0 0,-1-1-1,1 1 1,0 0 0,-1 0-1,1-1 1,0 1 0,-1-1-1,1 1 1,-1-1 0,1 1 0,-1-1-1,1 1 1,0-2 0,3-1 117,-1 0 1,0 0 0,0-1 0,0 1 0,0-1-1,3-6 1,-5 8-33,1-1 0,-1 1 0,0-1-1,0 0 1,0 0 0,-1 0 0,1 0-1,-1 0 1,1 1 0,-1-6 0,0 8-96,0 0 1,-1 0 0,1 0 0,0 0 0,0-1 0,0 1 0,-1 0 0,1 0 0,0 0 0,0 0 0,0 0 0,-1 0 0,1 0 0,0 0 0,0 0 0,0 0 0,-1 0 0,1 0 0,0 0 0,0 0 0,0 0 0,-1 0 0,1 0 0,0 0 0,0 0 0,0 0 0,-1 0 0,1 0 0,0 1 0,0-1-1,0 0 1,0 0 0,-1 0 0,1 0 0,0 0 0,0 1 0,0-1 0,0 0 0,0 0 0,-1 0 0,1 0 0,0 1 0,0-1 0,0 0 0,0 0 0,0 0 0,0 1 0,0-1 0,0 0 0,0 0 0,-9 13 3,4-6-22,2 2-1,-1-1 1,1 0 0,1 1-1,-1 0 1,1-1 0,1 1-1,0 0 1,0 0 0,1 0-1,0 0 1,1 9 0,-1-16 14,1-1 0,-1 1 0,1-1 0,0 1 0,-1-1 0,1 0 0,0 0 0,0 1 0,0-1 1,0 0-1,0 0 0,0 0 0,0 0 0,0 0 0,1 0 0,-1 0 0,0 0 0,1 0 0,-1-1 1,0 1-1,1-1 0,-1 1 0,1-1 0,-1 1 0,1-1 0,-1 0 0,1 0 0,-1 1 0,1-1 1,-1 0-1,1-1 0,1 1 0,5-1 16,-1 0 1,1 0-1,0-1 1,-1 0-1,9-4 1,22-10 137,65-41 0,-49 26-2,-52 30-148,27-12 72,-28 13-75,-1 0 0,1 0 0,-1 0 0,1 0 1,-1 0-1,1 0 0,-1 0 0,1 0 0,-1 0 0,1 0 1,-1 0-1,1 0 0,-1 0 0,1 0 0,-1 1 0,1-1 0,-1 0 1,1 0-1,-1 0 0,0 1 0,1-1 0,-1 0 0,1 1 1,-1-1-1,0 0 0,1 1 0,-1-1 0,0 0 0,1 1 1,-1-1-1,0 1 0,0-1 0,0 1 0,1-1 0,-1 1 1,0-1-1,0 0 0,0 1 0,0-1 0,0 1 0,0-1 0,0 1 1,0-1-1,0 1 0,0-1 0,0 1 0,0-1 0,0 1 1,0-1-1,0 1 0,0-1 0,-1 1 0,1 0 0,-9 32 61,-1 7-11,10-39-50,0 0-1,0-1 1,0 1 0,1 0 0,-1 0-1,0-1 1,0 1 0,0 0 0,1-1-1,-1 1 1,0 0 0,1-1-1,-1 1 1,0 0 0,1-1 0,-1 1-1,1-1 1,-1 1 0,1-1-1,-1 1 1,1-1 0,0 1 0,-1-1-1,1 1 1,0-1 0,-1 0-1,1 1 1,0-1 0,-1 0 0,1 0-1,0 1 1,-1-1 0,1 0-1,0 0 1,0 0 0,-1 0 0,1 0-1,0 0 1,0 0 0,-1 0-1,1 0 1,0-1 0,0 1 0,-1 0-1,2-1 1,37-11 50,-37 12-47,82-39 100,-59 26-75,0 2 0,1 0 0,0 2 0,32-8 0,-57 16-30,1 1 0,0-1 0,0 1 0,-1 0-1,1 0 1,0-1 0,0 1 0,0 0 0,-1 0 0,1 1 0,0-1 0,0 0 0,-1 1 0,1-1 0,0 1 0,0-1 0,-1 1-1,1 0 1,-1 0 0,1-1 0,-1 1 0,1 1 0,-1-1 0,1 0 0,-1 0 0,2 2 0,-2 0-1,1 1 1,-1 0-1,0-1 1,0 1-1,0 0 1,0-1-1,-1 1 0,1 0 1,-1 0-1,0 6 1,-1-9 1,1 0 1,0-1 0,0 1-1,0 0 1,1 0 0,-1-1-1,0 1 1,0 0-1,0 0 1,0-1 0,1 1-1,-1 0 1,0-1-1,1 1 1,-1 0 0,1-1-1,-1 1 1,0 0 0,1-1-1,-1 1 1,1-1-1,0 1 1,-1-1 0,1 1-1,-1-1 1,1 1 0,0-1-1,-1 0 1,1 1-1,0-1 1,0 0 0,-1 0-1,1 1 1,0-1-1,0 0 1,-1 0 0,1 0-1,0 0 1,0 0 0,-1 0-1,1 0 1,0 0-1,0 0 1,-1-1 0,1 1-1,0 0 1,0 0 0,1-1-1,5-2 30,1 0-1,-1 0 1,12-7 0,-13 7-17,30-17 54,45-23 68,-72 39-128,1 0 1,0 1-1,-1 0 0,1 0 1,0 1-1,16-1 1,-25 3-11,0 0 1,0-1 0,0 1 0,0 0 0,0 0 0,0 0-1,0 1 1,0-1 0,0 0 0,0 0 0,0 1 0,0-1-1,-1 0 1,1 1 0,0-1 0,0 1 0,0-1 0,0 1-1,-1-1 1,1 1 0,0-1 0,0 1 0,-1 0 0,1 0-1,0 0 1,0 1-8,-1-1 0,0 0-1,1 1 1,-1-1 0,0 1-1,0-1 1,0 0 0,0 1 0,0-1-1,0 1 1,0-1 0,-1 0-1,1 1 1,0-1 0,-2 2 0,1 2-155,-1 0 0,-1-1 0,1 1 1,-1-1-1,1 0 0,-1 0 0,0 0 1,-1 0-1,-4 4 0,5-6 74,0 0 1,0 0-1,-1 0 0,1 0 1,-1 0-1,0-1 0,-6 2 1,-6-1-361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20532,'0'4'1961,"2"2"-1625,3 0-1016,3 3 1864,2 4-904,2 3-240</inkml:trace>
  <inkml:trace contextRef="#ctx0" brushRef="#br0" timeOffset="1">381 290 18564,'11'-10'814,"0"-1"0,-1 0 0,10-13 0,-17 20-626,0-1 0,0 1 1,-1-1-1,1 0 0,-1 1 0,0-1 0,-1 0 1,1 0-1,-1-1 0,0 1 0,0 0 0,0-6 1,-1 9-155,0 1 1,0-1 0,0 1-1,0-1 1,0 1 0,-1-1 0,1 1-1,0 0 1,-1-1 0,1 1 0,-1-1-1,0 1 1,1 0 0,-1-1-1,0 1 1,0 0 0,0 0 0,0 0-1,0 0 1,0 0 0,-2-2 0,1 2-4,0 0 0,-1 0 0,1 0 1,0 0-1,-1 1 0,1-1 1,0 1-1,-1-1 0,1 1 1,-1 0-1,1 0 0,-4 0 0,-3 1 27,0 1-1,0 0 1,0 0 0,0 1-1,1 0 1,-11 5-1,2 0 24,1 1 1,1 1-1,-1 1 0,-15 14 1,25-21-42,1 1 0,0 1 1,0-1-1,0 1 1,1 0-1,-1 0 1,1 0-1,1 0 0,-1 1 1,1-1-1,1 1 1,-1 0-1,-2 10 0,5-14-23,0-1 0,-1 0 0,1 1 0,0-1 0,0 1 0,1-1-1,-1 0 1,0 1 0,1-1 0,0 0 0,-1 1 0,1-1 0,0 0-1,0 0 1,0 0 0,0 0 0,1 0 0,-1 0 0,1 0 0,-1 0-1,1 0 1,-1-1 0,1 1 0,0 0 0,0-1 0,0 0 0,0 1-1,3 1 1,3 0-62,-1 0 0,1-1 0,0 1 1,-1-1-1,1-1 0,0 1 0,11-1 0,9 1-170,-1-2 0,1-1 1,-1-1-1,52-11 0,-11-8-112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6 18268,'3'-1'301,"0"0"1,0 0-1,0 0 1,1 1-1,-1-1 1,0 1-1,0 0 0,5 0 1,-7 0-254,-1 0 0,0 0 0,1 1 0,-1-1 0,0 0 0,0 0 0,1 0 0,-1 0 0,0 1 0,1-1 0,-1 0 0,0 0 0,0 1 0,1-1 0,-1 0 0,0 0 0,0 1 0,0-1 0,1 0 0,-1 1 0,0-1 0,0 0 0,0 1 0,0-1 0,0 0 0,0 1 0,0-1 0,0 1 0,-5 19 1133,-25 35-114,-2-2-1,-47 59 0,31-45-828,-125 185-85,155-224-301,18-28 140,0 0 0,0 0 0,0 1 0,0-1 0,-1 0 0,1 0 0,0 0 0,0 0 0,0 0 0,0 1 0,-1-1 0,1 0 0,0 0 0,0 0 0,0 0 0,0 1 0,0-1 0,0 0 0,0 0 0,0 1 0,0-1 0,0 0 0,0 0 0,-1 0 0,1 1 0,0-1 0,0 0 0,1 0 0,-1 0 0,0 1 0,0-1 0,0 0 0,0 0 0,0 1 0,0-1 0,0 0 0,0 0 0,0 0 0,0 0 0,0 1 0,1-1 0,-1 0 0,0 0 0,0 0 0,0 0 0,1 1 0,10-7-313,20-19-170,51-63-867,136-190 0,-162 192 1791,-49 74-101,-10 13 46,-12 17 16,-8 16-187,2 1 0,0 0-1,3 2 1,1 0 0,2 1 0,-19 73-1,32-101-135,0 1 1,1 0-1,0 0 0,2 21 0,0-27-50,-1 0-1,1-1 0,0 1 0,1 0 1,-1-1-1,1 1 0,0-1 1,0 0-1,0 1 0,0-1 1,1 0-1,0 0 0,4 5 0,-12-39 36,-3 5-38,5 15-7,-1 0 0,2 0 0,-1 0 0,1 0 1,1-1-1,0 1 0,1-17 0,0 26-9,0 0 0,0 1-1,0-1 1,1 1 0,-1-1 0,0 1-1,1-1 1,-1 0 0,0 1 0,1 0-1,-1-1 1,1 1 0,-1-1 0,1 1-1,-1-1 1,1 1 0,-1 0 0,1-1-1,-1 1 1,1 0 0,0 0 0,-1 0-1,1-1 1,-1 1 0,1 0 0,0 0-1,-1 0 1,1 0 0,-1 0 0,1 0-1,0 0 1,-1 0 0,1 0 0,0 0-1,-1 0 1,1 1 0,-1-1 0,2 0-1,28 10 29,-26-8-24,16 6 12,0-1 0,0-1 0,0-1 0,1-1 0,-1-1 0,1 0 0,0-2 0,37-2 0,-47 0 48,-1 0 0,0-1 0,1 0 0,-1-1 0,0 0 0,0-1-1,0 0 1,0-1 0,-1 0 0,0 0 0,0-1 0,0 0 0,-1-1 0,0 0 0,0 0 0,0 0 0,-1-1 0,11-17 0,-7 2 328,-11 17-153,-10 13-53,5 0-175,-1 0 0,1 1 0,0 0 0,1 0 0,0 0 0,0 0 1,0 1-1,1 0 0,1 0 0,-3 11 0,5-20-14,0 1 1,0 0-1,0 0 1,0 0-1,0 0 0,0 0 1,0 0-1,0 0 0,0 0 1,0 0-1,1 0 1,-1-1-1,0 1 0,1 0 1,-1 0-1,0 0 1,1 0-1,-1-1 0,1 1 1,0 0-1,-1 0 1,1-1-1,-1 1 0,3 1 1,-2-1 0,1-1 1,-1 1-1,1 0 1,0-1-1,0 1 1,-1-1-1,1 0 1,0 0 0,0 1-1,-1-1 1,1 0-1,2-1 1,5 0 7,-1 0 0,0-1 1,0 0-1,14-6 0,30-20 32,-41 21-29,0 0-1,0 2 1,1-1 0,20-6 0,-31 12-18,-1 0 1,1 0 0,-1 0-1,0 0 1,1 0 0,-1 0 0,1 0-1,-1 0 1,0 0 0,1 0-1,-1 0 1,0 0 0,1 1-1,-1-1 1,0 0 0,1 0-1,-1 0 1,0 1 0,1-1 0,-1 0-1,0 0 1,1 1 0,-1-1-1,0 0 1,0 0 0,1 1-1,-1-1 1,0 0 0,0 1 0,0-1-1,0 1 1,1-1 0,-1 0-1,0 1 1,0-1 0,0 0-1,0 1 1,0-1 0,0 1 0,0-1-1,0 0 1,0 1 0,0-1-1,0 1 1,0-1 0,0 0-1,0 1 1,-1-1 0,1 0 0,0 1-1,0-1 1,0 0 0,-1 1-1,-8 28-836,7-23 452,-21 63-1889,20-52 1600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 18068,'-27'-18'1843,"18"12"-1101,1 0 0,-1 1-1,-16-7 1,22 11-602,1 0 0,-1 0 0,0 0 0,1 1-1,-1 0 1,0-1 0,0 1 0,1 0 0,-1 0 0,0 0 0,0 1 0,1-1 0,-1 1 0,0-1-1,0 1 1,1 0 0,-1 0 0,-3 2 0,-3 3-4,0 1 1,0 0-1,0 1 0,1 0 1,0 0-1,1 1 0,0 0 1,0 0-1,1 0 0,0 1 1,1 0-1,-9 22 1,13-31-120,1 1 0,-1 0 0,0 0 0,1 0 0,0 0 0,-1 0 0,1 0 1,0 0-1,0 0 0,0 0 0,0 0 0,1 0 0,-1 0 0,0-1 1,1 1-1,-1 0 0,1 0 0,0 0 0,1 2 0,-1-2-6,1-1 0,-1 1 0,1-1-1,-1 0 1,1 0 0,-1 1 0,1-1 0,0 0 0,0-1-1,-1 1 1,1 0 0,0 0 0,0-1 0,0 1-1,4 0 1,7-1 11,-1 1 0,1-1 0,0-1 0,22-4 0,-25 3-6,34-5-11,-8 1-87,41-2 0,-75 7 74,-1 1 0,1 0 0,0 0 0,-1 0 0,1 0 0,0 0 0,-1 1 0,1-1 0,0 0 0,-1 1 0,1-1 0,-1 1-1,1 0 1,0 0 0,-1-1 0,0 1 0,3 1 0,-4-1 3,0 0 0,1 0-1,-1-1 1,1 1 0,-1 0-1,0 0 1,0-1 0,1 1-1,-1 0 1,0 0 0,0 0-1,0 0 1,0-1 0,0 1-1,0 0 1,0 0 0,0 0 0,0 0-1,-1-1 1,1 1 0,0 0-1,0 0 1,-1 0 0,0 0-1,-1 4 6,-1 0 0,0-1 1,0 0-1,-1 1 0,1-1 0,-1 0 0,0 0 0,-8 5 0,-3 2 65,0-1-1,-1-1 1,0-1 0,0 0 0,-1-1-1,0-1 1,0-1 0,-1 0 0,1-1-1,-27 2 1,42-5-166,-1-1 1,1 0-1,0 0 0,0 0 0,-1-1 1,1 1-1,0 0 0,0-1 0,0 0 1,0 1-1,0-1 0,0 0 0,-4-2 1,5 2 41,1 1 0,0 0 1,-1-1-1,1 1 1,0-1-1,-1 1 1,1-1-1,0 1 0,0-1 1,0 1-1,-1-1 1,1 1-1,0-1 1,0 1-1,0-1 0,0 1 1,0-1-1,0 1 1,0-1-1,0 1 1,0-1-1,0 0 0,11-17-573,12-3-12,7-3-231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40 18852,'3'-1'396,"20"-16"1606,-23 17-1929,1-1-1,0 1 0,-1 0 1,1-1-1,0 1 1,-1-1-1,1 1 0,-1-1 1,1 1-1,-1-1 1,1 0-1,-1 1 0,0-1 1,1 0-1,-1 1 1,0-1-1,1 0 0,-1 1 1,0-1-1,0 0 1,0 0-1,1 1 1,-1-1-1,0 0 0,0 0 1,0 1-1,0-1 1,0 0-1,-1-1 0,1 2 48,-1 0 0,0 0 0,1-1 0,-1 1 0,1 0-1,-1 0 1,0 0 0,1 0 0,-1 0 0,0 0-1,1 0 1,-1 0 0,1 0 0,-1 0 0,0 0 0,1 0-1,-1 0 1,0 1 0,1-1 0,-1 0 0,1 0 0,-1 1-1,1-1 1,-1 0 0,1 1 0,-1-1 0,1 1 0,-2 0 0,-17 14 901,17-13-847,-10 7 26,2 1 0,0 0 1,-12 16-1,18-22-240,1 1-1,0 0 0,0-1 1,0 1-1,0 1 0,1-1 0,0 0 1,0 1-1,1-1 0,-1 1 1,0 8-1,2-12 18,0 0-1,1 1 1,-1-1-1,1 0 1,-1 0-1,1 0 1,0 0-1,-1 0 1,1 0-1,0 0 1,0 0-1,1 0 1,-1-1-1,0 1 1,1 0-1,-1-1 1,1 1-1,-1-1 1,1 1-1,0-1 1,-1 0-1,4 2 1,5 3-50,1-1 0,0 0 1,11 4-1,-4-2 19,-3-1 6,-5-3-7,-1 1 1,0 0-1,0 1 0,0 0 0,0 0 1,-1 1-1,8 7 0,-15-13 51,0 1 1,-1 0-1,1-1 1,-1 1-1,1 0 0,-1-1 1,0 1-1,1 0 0,-1 0 1,0-1-1,0 1 1,1 0-1,-1 0 0,0 0 1,0-1-1,0 1 0,0 0 1,0 0-1,0 0 1,0 0-1,0-1 0,0 1 1,0 0-1,-1 0 0,1 0 1,0-1-1,-1 1 0,1 0 1,0 0-1,-1-1 1,1 1-1,-1 0 0,1-1 1,-1 1-1,1-1 0,-1 1 1,1 0-1,-1-1 1,0 1-1,1-1 0,-1 0 1,0 1-1,0-1 0,1 1 1,-3-1-1,-4 4 15,0 0 1,0-1-1,-12 4 1,17-7-11,-32 10-317,-1-3-1,0 0 1,-1-3 0,-54 2-1,70-6-35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54 12259,'1'-1'210,"0"1"0,0-1 0,0 0 0,-1 0 1,1 0-1,0 0 0,0 0 0,-1 0 0,1 0 0,-1 0 1,1 0-1,-1 0 0,0 0 0,1 0 0,-1 0 0,0-1 1,0 1-1,0 0 0,0 0 0,0 0 0,0-1 1,0 1-1,0 0 0,0-1 0,-1 1-35,0 0 0,0 1 0,0-1 0,0 0 0,0 1 0,0-1-1,0 1 1,0 0 0,0-1 0,0 1 0,0 0 0,0-1 0,0 1 0,-1 0 0,1 0 0,0 0 0,0 0-1,0 0 1,0 0 0,0 0 0,0 1 0,-1-1 0,1 0 0,0 1 0,-1 0 0,-11 3 214,1 1 0,0 0 0,1 1-1,0 1 1,0 0 0,0 0 0,1 1 0,0 0 0,0 1 0,1 0 0,0 0 0,0 1 0,-11 19 0,18-26-363,0-1 0,1 1 0,-1 0 0,1 1 1,0-1-1,0 0 0,0 0 0,0 1 0,1-1 0,-1 0 0,1 5 1,0-7-20,0 0 1,0 1-1,0-1 0,1 0 1,-1 0-1,1 0 1,-1 0-1,1 0 1,-1 0-1,1-1 1,-1 1-1,1 0 1,0 0-1,-1 0 1,1 0-1,0-1 1,0 1-1,0 0 0,0-1 1,-1 1-1,1-1 1,0 1-1,0-1 1,0 1-1,0-1 1,0 0-1,0 1 1,1-1-1,-1 0 1,0 0-1,0 0 1,0 0-1,0 0 0,0 0 1,0 0-1,0 0 1,2 0-1,7-1 38,-1-1-1,1 0 1,0 0-1,0-1 1,-1 0-1,0-1 1,1 0-1,-2 0 1,1-1-1,0 0 1,7-7-1,3-2 91,-1-1-1,0 0 1,24-29 0,-35 36-70,1-2 0,-1 1 1,0-1-1,-1 0 0,9-17 1,-15 27-65,0 0 0,0 0 0,-1 0 1,1 0-1,0 0 0,0 0 0,0 0 0,0 0 1,0 1-1,0-1 0,0 0 0,0 0 1,0 0-1,0 0 0,0 0 0,0 0 1,0 0-1,0 0 0,0 0 0,0 0 0,0 0 1,-1 0-1,1 0 0,0 0 0,0 0 1,0 0-1,0 0 0,0 0 0,0 0 0,0 0 1,0-1-1,0 1 0,0 0 0,0 0 1,0 0-1,0 0 0,0 0 0,0 0 0,0 0 1,0 0-1,0 0 0,0 0 0,-1 0 1,1 0-1,0 0 0,0 0 0,0 0 1,0 0-1,0 0 0,-9 8-38,-9 14-147,-10 32-583,26-49 556,0 0-1,0 0 1,1 0-1,0 0 1,0 0-1,0 0 0,0 1 1,1-1-1,0 7 1,0-10 105,1-1 0,-1 0 0,1 1 0,-1-1 0,1 1 0,0-1 0,-1 1 0,1-1 0,0 0 0,0 0 0,0 0 0,0 1 0,0-1 0,1 0 0,-1 0 0,0 0 0,0 0 0,1-1 0,-1 1 0,0 0 0,1-1 0,-1 1 0,1 0 0,-1-1 0,1 0 0,-1 1 0,1-1 0,-1 0 0,1 0 0,0 0 0,-1 0 0,3 0 0,4 0-150,-1-1 1,1 0-1,-1 0 0,1 0 1,11-4-1,23-12-834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19572,'0'-1'51,"0"1"1,0 0-1,0-1 0,0 1 1,0 0-1,0 0 0,0-1 1,-1 1-1,1 0 0,0-1 1,0 1-1,0 0 0,0 0 0,0-1 1,-1 1-1,1 0 0,0 0 1,0 0-1,-1-1 0,1 1 1,0 0-1,0 0 0,-1 0 1,1 0-1,0-1 0,0 1 0,-1 0 1,1 0-1,0 0 0,-1 0 1,1 0-1,0 0 0,0 0 1,-1 0-1,1 0 0,0 0 1,-1 0-1,1 0 0,-10 11 1031,-4 25-232,-7 42-595,3 1 0,-11 127 1,18-37-249,11-137-3,2 1-1,1-1 0,9 39 1,-10-60-3,1-1 1,0 0-1,1 0 0,0 0 1,1 0-1,8 14 0,-11-22 8,0 1-1,-1-1 0,1 1 1,1-1-1,-1 0 0,0 0 0,0 1 1,1-2-1,-1 1 0,1 0 1,0 0-1,-1-1 0,1 0 1,0 1-1,0-1 0,0 0 0,0-1 1,0 1-1,0 0 0,0-1 1,0 0-1,1 1 0,-1-1 1,0-1-1,6 0 0,0-1 18,0-2 0,0 1 0,-1-1 1,1 0-1,-1-1 0,0 0 0,0 0 0,-1-1 0,1 0 0,-1 0 0,7-9 0,-14 15-25,74-75 277,121-162 1,-124 145-152,31-39-15,77-96-175,-145 188-200,-26 32-395,-10 11 117,-7 10 159,-4-1 60,2-2-111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16075,'1'-10'2184,"-9"12"-1020,-10 13 159,7 2-1014,0 1 0,1 0 0,1 0 0,-12 33 0,-17 83-27,26-84-46,-9 81-1,20-114-349,0 0-1,1 0 1,0 0-1,2 0 0,0 0 1,1 0-1,0 0 0,11 29 1,-13-43 108,0 0 1,1 0 0,-1 0 0,1 0-1,0 0 1,0 0 0,0-1-1,0 1 1,0-1 0,0 1 0,1-1-1,-1 0 1,1 1 0,0-1 0,-1-1-1,1 1 1,0 0 0,0-1-1,0 1 1,1-1 0,-1 0 0,4 1-1,21-1-248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41 17916,'-1'3'1607,"-17"23"-453,8-12-555,0 1 1,1 0-1,1 1 1,0-1-1,1 1 1,-7 25-1,13-40-578,1 0 0,0 0-1,0 0 1,-1 0 0,1 0-1,0 0 1,0 1 0,0-1-1,0 0 1,1 0 0,-1 0-1,0 0 1,0 0 0,0 0-1,1 0 1,-1-1 0,1 1-1,-1 0 1,1 0 0,-1 0-1,1 0 1,-1 0 0,1 0-1,0-1 1,-1 1 0,1 0-1,0-1 1,0 1-1,0 0 1,-1-1 0,1 1-1,0-1 1,0 1 0,0-1-1,0 0 1,0 1 0,0-1-1,0 0 1,0 0 0,0 1-1,0-1 1,2 0 0,4 0 3,0 0 0,1 0 1,-1-1-1,12-2 0,-13 2-25,17-4-20,-18 3-5,1 1-1,0-1 1,0 1 0,0 0-1,0 1 1,0 0-1,-1 0 1,1 0 0,0 0-1,11 3 1,-16-3 14,0 1 0,0-1 1,0 1-1,1 0 0,-1-1 1,0 1-1,0 0 0,-1 0 0,1-1 1,0 1-1,0 0 0,0 0 1,0 0-1,-1 0 0,1 0 0,-1 0 1,1 0-1,0 0 0,-1 1 1,1 0-1,-1 1-3,1 0 0,-1 0 0,0 0-1,1 0 1,-1 0 0,-1-1 0,1 1 0,-1 5 0,-2 3 1,-1 1-1,0-1 1,-7 13 0,11-24 14,-20 45 242,-2-2-1,-3 0 1,-1-2-1,-1-1 1,-38 41 0,63-79-222,0 0 1,0 0-1,0 0 1,-1 0 0,1-1-1,-1 1 1,1 0-1,-1-1 1,0 0 0,1 0-1,-5 2 1,7-3-20,-1 0 1,1 0-1,-1 0 0,1 0 1,-1 0-1,1 0 1,-1 0-1,1 0 0,-1 0 1,1 0-1,0 0 0,-1-1 1,1 1-1,-1 0 1,1 0-1,-1 0 0,1 0 1,0-1-1,-1 1 0,1 0 1,0-1-1,-1 1 1,1 0-1,0 0 0,-1-1 1,1 1-1,-1-1 0,1 0-8,-1-1 0,1 1-1,0-1 1,-1 1 0,1 0-1,0-1 1,0 1 0,0-1-1,0 1 1,0-1-1,0 1 1,1 0 0,-1-3-1,3-7-50,1 1-1,0-1 1,0 1-1,1 0 1,0 0-1,0 0 1,1 1-1,1 0 0,9-11 1,0 2-37,1 0-1,1 2 1,24-19 0,18-5 89,114-57 1,-114 66 291,0-2-1,68-51 1,-112 71-111,23-23 0,-35 32-133,-1-1 0,1 1 0,0-1 0,-1 0 0,0 0 0,0 0 0,-1 0 0,1 0 0,3-12 0,-6 17-36,0-1 0,0 0 0,0 0 0,0 1 0,1-1 0,-1 0 0,0 0 0,0 1 0,-1-1 0,1 0 0,0 0 0,0 1 0,0-1 0,0 0 0,-1 0 0,1 1 0,0-1 1,-1 0-1,1 1 0,0-1 0,-1 0 0,1 1 0,-1-1 0,1 1 0,-1-1 0,1 0 0,-1 1 0,1-1 0,-1 1 0,0 0 0,1-1 0,-1 1 0,0 0 0,1-1 0,-1 1 0,0 0 0,0 0 0,1-1 0,-1 1 0,0 0 0,0 0 0,1 0 0,-1 0 0,0 0 0,0 0 0,0 0 1,0 1-1,-5-1 6,1 0 1,0 1 0,-1 0 0,1 1 0,-5 1 0,-5 3 1,1 1 1,-1 0-1,2 1 0,-1 0 1,-24 21-1,29-21-14,0 0 1,0 1-1,1 0 0,0 0 0,1 1 0,0 0 0,1 0 0,-7 14 1,11-21-23,1-1 0,0 0 0,0 1 0,0-1 0,1 0 0,-1 1 0,1-1 0,-1 1 0,1-1 0,0 1 0,0 0 0,0-1 0,0 1 0,0-1 0,0 1 0,1-1 0,0 1 0,-1-1 0,1 1 0,0-1 0,0 0 0,0 1 0,0-1 0,1 0 0,-1 0 0,1 0 0,-1 0 0,1 0 0,0 0 0,-1 0 0,1-1 0,0 1 0,0 0 0,1-1 0,-1 0 0,0 1 0,0-1 0,1 0 0,2 1 0,8 2-61,-1 0 0,1-1 0,0 0 0,0-1 0,0 0 0,17-1 0,36-1-191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1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48 10250,'-6'4'499,"-47"38"2181,33-23 1172,19-19-3734,1 1 0,0-1 0,1 1 0,-1 0 0,0-1 0,0 1-1,0-1 1,0 1 0,0-1 0,1 1 0,-1-1 0,0 1 0,0-1 0,1 1 0,-1-1 0,0 1 0,1-1 0,-1 1 0,0-1-1,1 1 1,-1-1 0,1 0 0,-1 1 0,1-1 0,-1 0 0,1 0 0,0 1 0,14 10 556,-4-5-533,0-1 1,0 0-1,1-1 1,0 0 0,-1-1-1,2 0 1,-1-1 0,18 2-1,2-3-41,0-1 0,34-4 1,-34 2-59,0-3 1,0 0 0,-1-2-1,0-2 1,55-22 0,-82 30-32,0-1 0,0 0 0,-1 0 1,1 0-1,-1-1 0,0 1 0,0-1 1,6-6-1,-9 9-10,0 0 0,0 0 1,0 0-1,0 0 0,0 0 0,0 0 1,0-1-1,0 1 0,0 0 0,0 0 0,0 0 1,0 0-1,0 0 0,0 0 0,0 0 1,0-1-1,0 1 0,0 0 0,0 0 1,0 0-1,0 0 0,0 0 0,0 0 0,0 0 1,0 0-1,0-1 0,0 1 0,0 0 1,0 0-1,-1 0 0,1 0 0,0 0 0,0 0 1,0 0-1,0 0 0,0 0 0,0 0 1,0 0-1,0 0 0,0 0 0,-1-1 1,1 1-1,0 0 0,0 0 0,0 0 0,0 0 1,0 0-1,0 0 0,0 0 0,-1 0 1,1 0-1,0 0 0,-12-1 29,-15 3 3,-160 31 65,-102 10 0,255-40-65,14-1 47,0-1 0,-1 0 0,1-1 0,0-2 0,-30-4 0,49 6-68,0 0 0,0 0 0,0-1-1,-1 1 1,1 0 0,0 0 0,0-1-1,0 1 1,0-1 0,0 1-1,0-1 1,0 1 0,0-1 0,0 0-1,0 0 1,0 1 0,0-1 0,1 0-1,-1 0 1,0 0 0,0 0-1,1 0 1,-2-2 0,2 2-2,1 0 1,-1 0-1,1 0 0,-1 0 0,1 1 1,-1-1-1,1 0 0,-1 0 1,1 0-1,0 0 0,0 1 1,-1-1-1,1 0 0,0 0 0,0 1 1,0-1-1,0 1 0,0-1 1,0 1-1,1-1 0,12-6 38,0 1 0,20-5 0,-31 10-57,42-11-15,0 2 0,0 2 1,60-3-1,141 7-613,-185 4 338,-57 0 245,-2-1 35,-1 1-1,0 0 1,0 0-1,0 0 1,1 0-1,-1 0 1,0 0-1,0 0 1,0 0-1,1 1 1,-1-1-1,0 0 1,2 2-1,-4-2 12,0 1 1,0 0-1,1 0 1,-1-1-1,0 1 0,0 0 1,0-1-1,0 1 1,0-1-1,0 1 1,0-1-1,0 1 0,0-1 1,0 0-1,-2 1 1,1 0-4,-222 64 128,181-53-54,21-6-18,0 0 22,1 0-1,-1-2 1,0 0 0,0-1 0,-22-1-1,36-4 9,10-3-29,11-4-20,11 1-23,0 2 0,1 1 0,41-4 0,-6 1-14,19-4 2,-3 1-42,108-30-1,-180 40 48,36-14-28,-38 14 28,0 0 0,-1 1 1,1-1-1,0-1 1,0 1-1,-1 0 0,1 0 1,-1-1-1,1 1 0,-1-1 1,1 1-1,-1-1 0,0 1 1,0-1-1,0 0 0,2-3 1,-4 4 1,1 1 0,0-1 0,0 0 0,0 1 0,0-1 0,-1 0 0,1 1 0,0-1 0,-1 0 0,1 1 0,0-1 0,-1 1 0,1-1 0,-1 1 0,1-1 0,-1 1 0,1-1 0,-1 1 0,1-1 0,-1 1 0,0 0 0,1-1 0,-1 1 0,1 0 0,-1-1 0,0 1 0,1 0 0,-1 0 0,0 0 0,1 0 0,-1-1 0,0 1 0,0 0 0,1 0 0,-1 0 0,0 1 0,-36-4-21,34 3 21,-57 1 0,0 3-1,-68 13 1,-119 35 110,246-52-108,-90 26-501,97-29 372,0-1 0,0 0 0,0 0 0,-1 0 0,0-1 0,0 0 0,7-9 0,2-1-61,18-17-168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1:2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187 181 13459,'18'-15'1990,"-12"9"-1409,1 0 0,0 1 0,1 0 0,-1 0 0,16-7 0,13 0 211,-1 1 0,73-10 0,-72 15-727,-1-1 1,1-2-1,36-14 1,-59 14-36,-13 9-29,0 0 0,0 0-1,0 0 1,0-1 0,0 1 0,0 0-1,0 0 1,0 0 0,0-1-1,0 1 1,0 0 0,0 0-1,-1 0 1,1 0 0,0-1 0,0 1-1,0 0 1,0 0 0,-1 0-1,1 0 1,0 0 0,0 0-1,0-1 1,0 1 0,-1 0 0,1 0-1,0 0 1,0 0 0,0 0-1,-1 0 1,1 0 0,0 0-1,0 0 1,-1 0 0,1 0 0,0 0-1,-33-1 16,-25 9-14,1 2 1,-75 25 0,-108 47 45,231-78-40,-19 5 51,-44 24 0,131-65-46,85-33 1,70-13-287,-184 68 13,44-9 1,-126 39-301,-111 40 901,-11 4 703,157-61-843,22-9-97,27-13-437,98-33-3757,-105 41 3261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16484,'2'-7'914,"-2"5"-717,0 0 0,0 0 0,0 0 1,1 0-1,-1 1 0,1-1 0,-1 0 0,1 0 0,0 1 0,0-1 0,0 0 1,0 1-1,0-1 0,2-2 0,-3 4-143,1 0 1,-1 0-1,0 0 0,0 0 1,0 0-1,1 0 0,-1 0 1,0 0-1,0 0 0,0 0 1,1 0-1,-1 0 0,0 0 1,0 0-1,0 1 0,1-1 1,-1 0-1,0 0 0,0 0 1,0 0-1,0 0 0,1 0 1,-1 1-1,0-1 0,0 0 1,0 0-1,0 0 0,0 0 1,1 1-1,-1-1 0,0 0 1,0 0-1,0 0 0,0 1 1,0-1-1,0 0 0,0 0 1,0 0-1,0 1 0,0-1 1,3 12 386,-3-11-259,4 43 431,-2-1 0,-1 1 0,-11 84 0,7-98-487,-21 189-245,22-215-649,0-13 568,-1-27 375,2 19-423,-3-23-67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15899,'0'-1'71,"0"1"-1,1-1 0,-1 1 0,0-1 0,1 1 0,-1 0 0,1-1 0,-1 1 0,1-1 1,-1 1-1,1 0 0,-1-1 0,1 1 0,-1 0 0,1 0 0,-1 0 0,1-1 0,-1 1 1,1 0-1,0 0 0,-1 0 0,1 0 0,-1 0 0,1 0 0,0 0 0,-1 0 0,1 0 1,-1 0-1,1 0 0,0 0 0,-1 1 0,1-1 0,-1 0 0,1 0 0,-1 1 0,1-1 1,-1 0-1,1 1 0,-1-1 0,1 0 0,-1 1 0,1-1 0,-1 1 0,0-1 0,1 1 1,-1-1-1,1 1 0,16 32 1563,-14-26-1226,2 3-118,66 132 1999,-63-128-2149,2 0-1,0 0 0,0-1 1,1 0-1,1-1 1,0-1-1,20 15 0,-28-22-72,1-1-1,0 0 0,0-1 0,0 1 0,0-1 0,0 0 1,0 0-1,0-1 0,1 0 0,-1 1 0,1-2 1,-1 1-1,1-1 0,-1 0 0,1 0 0,-1 0 1,7-2-1,-6 1 21,0-1-1,0 0 1,0-1 0,-1 1 0,1-1-1,-1 0 1,0-1 0,1 1 0,-2-1 0,1 0-1,0 0 1,-1-1 0,0 1 0,0-1-1,5-7 1,4-10 131,0-1-1,-1 0 1,-1-1-1,-2 0 0,0-1 1,-2 0-1,-1 0 1,0 0-1,-2-1 1,-1 0-1,-1 0 1,-3-47-1,0 65-172,0 0 0,0-1 0,-1 1 0,-5-14 0,7 20-60,0 1 1,0 0-1,-1 0 0,1 0 0,-1 0 1,1 0-1,-1 0 0,1 0 0,-1 0 1,0 0-1,1 0 0,-1 0 0,0 0 1,0 0-1,1 0 0,-1 1 0,0-1 1,0 0-1,0 1 0,0-1 0,0 1 1,0-1-1,0 1 0,-1-1 0,1 1 1,0 0-1,0-1 0,0 1 1,0 0-1,0 0 0,-1 0 0,1 0 1,0 0-1,0 0 0,0 0 0,0 0 1,-1 1-1,1-1 0,0 0 0,0 1 1,-1 0-1,-1 1-207,1-1 0,0 1 0,0 0 0,0 0 0,0 0 0,0 0 0,0 1 0,1-1 0,-1 0 0,1 1 0,-1-1 1,0 6-1,-1-3-455,1 1 0,0 0 0,1 0 1,-2 10-1,5-3-438,7-4-320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98 18524,'0'0'86,"1"0"0,-1-1 0,1 1-1,-1 0 1,0 0 0,1 0 0,-1-1 0,1 1 0,-1 0 0,1 0-1,-1 0 1,1 0 0,-1 0 0,1 0 0,-1 0 0,1 0 0,-1 0-1,1 0 1,-1 0 0,0 0 0,1 0 0,-1 1 0,1-1 0,-1 0 0,1 0-1,-1 0 1,1 1 0,-1-1 0,0 0 0,1 0 0,-1 1 0,0-1-1,1 0 1,-1 1 0,0-1 0,1 1 0,-1-1 0,0 0 0,0 1-1,1-1 1,-1 1 0,0-1 0,0 1 0,0-1 0,0 1 0,1-1 0,-1 0-1,0 1 1,0 0 0,1 32 1561,-1-21-1203,-1 54 84,-3 0 1,-2-1-1,-24 102 1,30-165-462,-8 22-583,3-20-332,-3-14-249,-44-135-4733,15-6 3646,34 136 2381,0-1 0,1 0-1,1 0 1,0 0 0,4-31 0,-3 42-10,1 0 0,0 0 1,1 0-1,-1 0 0,1 0 0,0 1 1,0-1-1,1 1 0,-1-1 0,1 1 1,0 0-1,0 0 0,0 0 1,1 0-1,-1 1 0,1-1 0,0 1 1,0 0-1,0 0 0,1 1 1,-1-1-1,8-2 0,1 0 141,0 1-1,0 1 1,1 0-1,-1 1 1,1 1-1,-1 0 1,1 0-1,0 2 1,0 0 0,-1 0-1,1 1 1,-1 1-1,0 0 1,1 1-1,-1 0 1,-1 1-1,21 11 1,-30-15-303,0 1-1,0-1 1,0 1 0,-1 0 0,1 0-1,-1 0 1,1 1 0,-1-1 0,0 0-1,0 1 1,0 0 0,0-1 0,0 1-1,0 0 1,-1 0 0,1 0 0,-1 0-1,0 0 1,0 0 0,0 1 0,-1-1-1,1 0 1,-1 0 0,1 1 0,-1-1-1,0 0 1,0 1 0,-1-1 0,1 0-1,-1 0 1,0 1 0,1-1 0,-1 0-1,-1 0 1,1 0 0,-2 4 0,-3 3 3,0 0 1,-1 0 0,0-1-1,-1 0 1,0 0 0,0 0-1,-1-1 1,-17 12 0,6-7 21,-1-1 0,-1 0 1,-30 11-1,51-23-48,0 0-1,0 0 1,1 0-1,-1 1 1,0-1-1,0 0 1,1 1 0,-1-1-1,0 0 1,1 1-1,-1-1 1,1 1-1,-1-1 1,1 1 0,-1-1-1,0 1 1,1 0-1,0-1 1,-1 1-1,1-1 1,-1 1 0,1 0-1,0 0 1,-1-1-1,1 1 1,0 0-1,0 0 1,0-1 0,0 1-1,0 0 1,0 0-1,-1-1 1,2 1-1,-1 0 1,0 0 0,0-1-1,0 1 1,0 0-1,0 0 1,1-1-1,-1 1 1,0 0 0,1-1-1,-1 1 1,0 0-1,1-1 1,-1 1-1,1 0 1,-1-1 0,1 1-1,-1-1 1,2 1-1,4 5 0,0 0 0,0-1 0,14 9 0,-15-10 1,127 74 69,-84-52-855,68 49 0,-103-65 553,-3-1-81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127 385 15731,'1'-1'108,"17"-34"1900,-18 34-1919,1-1 0,0 1 0,-1-1 0,1 1 0,-1-1 0,1 1 0,-1-1 0,0 0 1,0 1-1,0-1 0,0 0 0,0 1 0,0-1 0,0 1 0,0-1 0,0 0 0,-1 1 0,1-1 0,-2-2 0,2 3-31,-1 1-1,1 0 1,-1 0-1,1 0 1,-1 0-1,1-1 1,0 1 0,-1 0-1,1 0 1,-1 0-1,1 0 1,-1 0-1,1 0 1,-1 0-1,1 0 1,-1 0-1,1 0 1,-1 0 0,1 1-1,0-1 1,-1 0-1,1 0 1,-1 0-1,1 1 1,-1-1-1,1 0 1,0 0-1,-1 1 1,1-1 0,0 0-1,-1 1 1,-15 14 1085,4 1-679,1 0-1,0 0 1,1 1 0,-14 35 0,12-21-266,1-1 0,-8 42 1,17-63-169,1 0 1,-1 1-1,1-1 1,1 0-1,0 0 0,0 1 1,1-1-1,0 0 1,3 14-1,-3-20-9,0-1 1,1 1-1,-1 0 0,0 0 0,1-1 0,-1 1 0,1-1 0,0 1 1,0-1-1,0 0 0,0 0 0,0 0 0,5 3 0,-4-3 10,1 0 0,-1-1 0,1 1-1,0-1 1,-1 0 0,1 0-1,0 0 1,0-1 0,-1 1 0,1-1-1,0 0 1,0 0 0,4-1 0,5-1 49,-1 0 0,1-1 1,-1-1-1,0 0 1,0-1-1,-1 0 1,1-1-1,-1 0 0,0 0 1,-1-1-1,1-1 1,-1 0-1,11-12 0,-8 7 28,0 0 0,-2-1 0,0-1 0,0 1 0,-1-2 0,-1 1 0,-1-2 0,13-31 0,-19 41-75,0 4-19,-1 0 0,0 0 0,0 0 0,0 0 0,-1-1 0,1 1-1,-1 0 1,1 0 0,-1 0 0,0 0 0,0-1 0,-2-5 0,2 9-12,0 0-1,0-1 1,0 1 0,0 0-1,0 0 1,0-1 0,0 1-1,0 0 1,0 0 0,0 0-1,0-1 1,-1 1 0,1 0-1,0 0 1,0 0 0,0 0-1,0-1 1,0 1 0,-1 0-1,1 0 1,0 0 0,0 0-1,0 0 1,-1 0 0,1-1-1,0 1 1,0 0 0,0 0-1,-1 0 1,1 0 0,0 0-1,0 0 1,-1 0 0,1 0-1,0 0 1,0 0 0,-1 0 0,1 0-1,0 0 1,0 0 0,-10 9 18,-4 17-24,6-5-10,0-1-1,2 1 0,1 0 1,0 0-1,2 0 0,0 1 1,2 0-1,1 32 0,0-51 18,1 0-1,-1 0 0,1 1 1,0-1-1,0 0 0,0 0 1,0 0-1,0-1 1,1 1-1,-1 0 0,1 0 1,0-1-1,0 1 1,0-1-1,0 1 0,0-1 1,0 0-1,1 0 1,-1 0-1,1 0 0,0 0 1,-1-1-1,1 1 0,0-1 1,0 0-1,0 0 1,0 0-1,0 0 0,0 0 1,0 0-1,0-1 1,1 0-1,-1 0 0,0 0 1,0 0-1,0 0 0,6-1 1,2-1 32,1-1 0,-1 0 0,0-1-1,0 0 1,0 0 0,0-1 0,-1-1 0,0 0 0,0 0 0,0-1 0,-1 0 0,0-1 0,0 0-1,14-18 1,-14 15 17,-1 1-1,-1-2 1,0 1 0,0-1-1,-1 0 1,-1-1-1,0 1 1,-1-1-1,0 0 1,-1 0-1,0-1 1,1-22-1,-4 32-37,0 1 0,0-1 0,-1 0-1,1 1 1,-1-1 0,0 0 0,0 1-1,0-1 1,-1 1 0,-2-6 0,3 8-13,1 0 1,-1 0 0,1 1 0,-1-1-1,1 0 1,-1 1 0,0-1 0,1 0 0,-1 1-1,0-1 1,0 1 0,1-1 0,-1 1-1,0-1 1,0 1 0,0 0 0,0-1 0,0 1-1,1 0 1,-1 0 0,0 0 0,0-1-1,0 1 1,0 0 0,0 0 0,0 0 0,0 1-1,0-1 1,0 0 0,0 0 0,0 0-1,1 1 1,-1-1 0,0 0 0,0 1 0,0-1-1,0 1 1,1-1 0,-1 1 0,0-1-1,1 1 1,-1 0 0,0-1 0,1 1 0,-1 0-1,0 0 1,-2 3-2,0-1 0,1 1-1,-1-1 1,1 1 0,0 0-1,0 0 1,0 0 0,1 0-1,-1 0 1,1 0 0,0 0-1,0 6 1,-1 1-6,1-1 0,1 0 0,0 0 0,1 12-1,-1-19 7,1 1-1,-1-1 1,1 0-1,0 0 1,0-1-1,0 1 1,0 0-1,0 0 1,1 0-1,-1-1 0,1 1 1,0-1-1,0 1 1,0-1-1,0 1 1,0-1-1,4 3 1,-3-3-1,2 1 1,-1-1 0,0 0 0,0 0-1,1-1 1,-1 1 0,1-1 0,-1 0 0,1 0-1,6 0 1,3 0 0,0-2 0,0 1 0,-1-2 0,1 0 0,-1 0 0,26-9 0,-22 5 6,-1-1 0,1-1 0,-2 0 0,1-1 0,-1-1 0,-1 0 0,1-1 0,23-24 0,-30 26-1,0 0 0,-1 0 0,1-1 0,-2 0 0,0-1 0,0 1 0,-1-1 0,0 0 0,0 0 0,-2-1 0,1 1 0,-1-1 0,-1 0 0,1-13-1,-3 24-4,1 0-1,-1-1 0,0 1 0,0 0 1,0-1-1,0 1 0,0 0 0,0 0 0,0-1 1,-1 1-1,1 0 0,0 0 0,-1-1 1,1 1-1,-1 0 0,1 0 0,-1 0 0,0 0 1,-1-2-1,2 2 0,-1 1-1,0 0 1,0 0 0,1 0 0,-1 0 0,0 0 0,0 0-1,1 0 1,-1 0 0,0 0 0,1 0 0,-1 0-1,0 1 1,0-1 0,1 0 0,-1 0 0,0 1 0,1-1-1,-1 0 1,1 1 0,-1-1 0,0 1 0,1-1-1,-1 1 1,-7 6-7,1 0 0,1 0-1,-11 13 1,0 3-2,0 2 1,2-1 0,1 2-1,1 0 1,-16 46 0,27-66 6,0 0 0,1 1-1,-1 0 1,2-1 0,-1 1 0,1-1 0,0 1 0,0 0 0,2 8 0,-1-12-2,-1 0 1,1 0 0,0 0 0,0 0 0,1 0 0,-1 0 0,1-1-1,-1 1 1,1-1 0,0 1 0,0-1 0,0 0 0,0 0-1,0 1 1,1-1 0,-1-1 0,1 1 0,-1 0 0,1-1 0,-1 1-1,1-1 1,5 2 0,-1-1-1,0-1 0,0 1 0,1-1-1,-1-1 1,0 0 0,0 0 0,0 0 0,0-1-1,0 0 1,0 0 0,0-1 0,0 1 0,0-2 0,0 1-1,8-5 1,6-4 1,-1 0 0,-1-1 0,27-22 0,-3-3 9,-2 0-1,-1-3 0,36-48 0,-29 27 20,65-113-1,-104 162-24,-1-1 0,-1 0-1,0 0 1,0-1 0,-1 1-1,3-18 1,-7 30 0,-1-1 0,0 1-1,0 0 1,1-1 0,-1 1 0,0 0-1,0-1 1,0 1 0,0 0 0,0-1-1,-1 1 1,1 0 0,0-1 0,-1 1-1,1 0 1,-1-1 0,1 1 0,-1 0 0,1 0-1,-1 0 1,0-1 0,-1 0 0,1 1-1,0 1 1,0-1-1,0 1 1,0 0-1,-1-1 1,1 1-1,0 0 1,0 0-1,-1 0 1,1 0 0,0 0-1,0 0 1,0 0-1,-1 0 1,1 0-1,0 1 1,0-1-1,0 0 1,-2 1-1,-5 3-5,-1 0-1,2 0 0,-1 1 1,0-1-1,-10 11 0,-4 4-9,2 2 0,0 0 0,2 2 0,-28 41 1,23-25 6,1 1 1,-22 55 0,38-79-89,0 0 0,0 1 0,2-1-1,0 1 1,0 0 0,2 0 0,0 1 0,1-1 0,2 23 0,-1-37-23,1 1 0,-1 0 0,1 0 0,0-1 0,0 1 0,1-1 0,-1 1 0,1-1 0,0 1 0,-1-1 0,2 0 0,-1 0 0,0 0 0,0 0 0,1 0 0,0 0 0,0-1 0,5 5 0,-3-5-57,0 1 0,0-1 0,0 0 0,0 0 0,0-1 1,0 1-1,1-1 0,-1 0 0,0-1 0,1 1 0,-1-1 0,10-1 0,33-5-728,8-7-139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121 262 19508,'-1'0'149,"0"-1"0,0 1 1,0 0-1,0 0 0,0 1 0,0-1 0,-1 0 0,1 0 0,0 0 0,0 1 1,0-1-1,0 1 0,0-1 0,1 0 0,-1 1 0,0 0 0,0-1 0,0 1 1,-1 1-1,-15 17 53,14-15 125,-7 7-71,2 1-1,0 0 1,0 0 0,1 1 0,1 0 0,0 0 0,0 1 0,2 0 0,0-1 0,0 2 0,1-1 0,-2 27 0,5-39-252,0 0 1,0 0-1,0 0 1,0 0-1,0-1 1,1 1-1,-1 0 0,0 0 1,1 0-1,-1 0 1,1 0-1,0 0 1,0-1-1,0 1 0,0 0 1,0-1-1,0 1 1,0-1-1,0 1 1,1-1-1,-1 1 1,0-1-1,1 0 0,-1 0 1,1 0-1,0 0 1,-1 0-1,1 0 1,0 0-1,0 0 0,-1-1 1,1 1-1,0 0 1,0-1-1,0 0 1,0 1-1,0-1 1,0 0-1,0 0 0,0 0 1,2-1-1,5 0 24,0-1 0,-1 0-1,1 0 1,0-1 0,-1 0 0,0-1-1,13-7 1,-2-1 52,0-1 0,-1 0 0,-1-2 1,-1 0-1,0-1 0,21-28 0,-8 5 237,47-84 0,-72 116-289,37-75 239,-37 72-233,0-1 1,-1 0-1,0 1 1,-1-1-1,0 0 1,0-12-1,-2 21-28,0 0 0,0 0 0,0 0 0,0 0-1,0 0 1,0 0 0,-1 0 0,1 0 0,0 1 0,-1-1 0,0 0 0,1 0-1,-1 0 1,0 1 0,0-1 0,0 0 0,0 1 0,-1-1 0,1 1 0,-3-3-1,3 3-4,-1 0 0,0 1 0,0-1 0,1 1 0,-1-1 0,0 1 0,0 0 0,1 0 0,-1 0 0,0 0 0,0 0 0,0 0 0,0 0 0,1 0 0,-1 1 0,0-1 0,0 1 0,1-1 0,-1 1 0,0 0 0,1 0 0,-1 0 0,1 0 0,-2 1 0,-8 5-5,0 1-1,1 0 1,0 0 0,-16 20-1,-33 45-16,42-49 16,0 0-1,-13 27 1,26-43 3,0 0-1,0 0 1,1 1-1,0 0 1,1-1 0,0 1-1,0 0 1,1 0 0,0 0-1,0 16 1,2-22-2,-1-1 0,0 0 0,1 0 0,0 1 0,0-1 0,-1 0 0,1 0 0,1 0 0,-1 1 1,0-1-1,0 0 0,1-1 0,-1 1 0,1 0 0,0 0 0,-1-1 0,1 1 0,0-1 0,0 1 0,0-1 0,0 0 0,0 0 0,0 0 1,0 0-1,1 0 0,-1 0 0,0-1 0,0 1 0,1-1 0,3 1 0,8 0-49,-1 0-1,1-1 0,0 0 1,15-3-1,-26 2 42,48-6-181,-37 3 117,1 2-1,-1 0 1,1 1 0,-1 0-1,1 1 1,0 0 0,23 5-1,-35-4 66,-1 0 0,1 0 0,-1-1 0,0 2-1,0-1 1,1 0 0,-1 0 0,0 1 0,0-1 0,0 1-1,0 0 1,0 0 0,-1 0 0,1 0 0,0 0 0,-1 0-1,0 0 1,1 0 0,-1 0 0,0 1 0,0-1 0,0 0-1,0 1 1,-1-1 0,1 1 0,-1-1 0,1 1 0,-1-1-1,0 1 1,0 0 0,-1 2 0,0 9-55,0 1 0,-2-1 0,0 0 0,-6 19-1,4-17-212,4-8-594,5-10 292,6-11 236,6-12-48,4-14-146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92 151 20332,'1'4'493,"0"0"-1,0 0 1,1 0 0,-1 0-1,5 7 1,-6-11-407,1 1 1,0 0-1,-1 0 1,1-1-1,0 1 1,-1 0-1,1-1 1,0 1-1,0 0 1,0-1-1,-1 1 1,1-1-1,0 0 1,0 1-1,0-1 1,0 0 0,0 1-1,0-1 1,0 0-1,0 0 1,0 0-1,0 0 1,0 0-1,0 0 1,0 0-1,0 0 1,0 0-1,0-1 1,0 1-1,0 0 1,0 0-1,0-1 1,6-3 181,0 1 0,-1-1 0,0-1 0,0 1 0,0-1 0,-1 0 0,1 0 0,-1-1 0,0 1 0,-1-1 0,7-10 0,-8 11-242,0 1-1,0-1 0,-1 0 0,1 0 1,-1 0-1,-1 0 0,1 0 0,-1 0 1,1-1-1,-1 1 0,-1 0 1,1-1-1,-1 1 0,0-1 0,0 1 1,-2-8-1,2 11-26,0 1 1,-1 0-1,1-1 0,-1 1 1,1 0-1,-1-1 1,0 1-1,1 0 0,-1 0 1,0 0-1,0 0 0,0 0 1,0-1-1,0 2 0,0-1 1,0 0-1,0 0 0,0 0 1,-1 0-1,1 1 0,0-1 1,0 1-1,-3-2 1,1 2-4,1 0 1,-1 0 0,0 0 0,1 0 0,-1 0 0,0 0-1,1 1 1,-1-1 0,1 1 0,-1 0 0,-4 2 0,-3 2-11,1 0 1,0 0-1,0 1 0,1 0 1,-12 11-1,9-5-9,-1 0 1,2 1-1,0 0 0,1 1 0,-11 20 0,15-24-80,0 0 0,0 1 1,2 0-1,-1 0 0,1 0 1,1 0-1,0 0 0,-1 19 1,3-28 19,-1 0 0,1 1 1,0-1-1,1 0 1,-1 0-1,0 0 0,1 0 1,-1 0-1,1 0 0,0 0 1,-1 0-1,1 0 0,0 0 1,0 0-1,1 0 0,-1 0 1,0-1-1,0 1 1,1 0-1,-1-1 0,1 1 1,0-1-1,-1 0 0,1 1 1,0-1-1,0 0 0,0 0 1,-1 0-1,1 0 0,0-1 1,1 1-1,-1 0 0,0-1 1,0 0-1,0 1 1,0-1-1,0 0 0,0 0 1,4 0-1,4-1-123,1 0-1,-1-1 1,0 0-1,1 0 1,-1-1 0,0-1-1,10-4 1,42-24-737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18828,'-17'13'1575,"-1"0"0,2 1 0,-29 32 0,33-32-1030,0 0 1,1 1-1,1 1 1,-15 32-1,23-45-497,0 1 0,1 0 0,-1 0 0,1 0 0,0 1 0,1-1 0,-1 0 0,1 0 0,-1 0 0,2 8 0,-1-10-47,1 1 1,-1 0 0,1-1 0,0 0 0,0 1-1,1-1 1,-1 1 0,0-1 0,1 0 0,-1 0-1,1 0 1,0 0 0,-1 0 0,1 0 0,0 0-1,0-1 1,0 1 0,4 1 0,3 2-70,0-1 0,0 0 0,1-1 0,-1 0 0,1 0 0,0-1 0,15 2 0,-15-3 0,0 1 0,0 0 0,0 0 0,0 1 0,-1 0 0,17 9 0,-25-12 70,1 1-1,-1-1 1,0 1 0,0 0 0,0-1 0,0 1 0,1 0 0,-1 0 0,0 0 0,0 0 0,-1 0 0,1 0 0,0 0 0,0 0 0,0 0 0,-1 0 0,1 1 0,-1-1 0,1 0 0,-1 0 0,1 1 0,-1-1 0,0 0 0,1 1 0,-1-1 0,0 0 0,0 1 0,0-1 0,0 1 0,0-1 0,-1 0 0,1 1 0,0-1 0,0 0 0,-1 1 0,1-1 0,-1 0 0,1 0 0,-1 0 0,0 1 0,0-1 0,1 0 0,-1 0-1,0 0 1,0 0 0,0 0 0,0 0 0,0 0 0,0-1 0,0 1 0,0 0 0,-1 0 0,-1 0 0,-10 7-1,0-1 0,-1 0-1,0-1 1,0-1 0,-1 0 0,-19 4-1,4-4-418,0 0 0,-36-1 0,23-5 143,6-10-99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87 14923,'1'-6'410,"-1"0"-1,0 0 1,0 0 0,0 0-1,-1 0 1,0 0-1,0 0 1,-3-8 0,4 13-320,-1-1 0,0 1 1,1 0-1,-1-1 0,0 1 0,0 0 1,0-1-1,0 1 0,0 0 1,0 0-1,0 0 0,0 0 1,0 0-1,0 0 0,-1 0 0,1 0 1,0 1-1,-1-1 0,1 0 1,-1 1-1,1-1 0,-1 1 1,1 0-1,-1-1 0,1 1 0,-1 0 1,1 0-1,-1 0 0,1 0 1,-1 0-1,1 0 0,-1 1 1,1-1-1,-1 0 0,1 1 0,-1-1 1,1 1-1,-2 0 0,-3 2 4,1 0-1,-1 0 0,1 0 1,0 0-1,1 1 0,-1 0 1,0 0-1,1 0 0,0 1 0,0-1 1,0 1-1,-3 6 0,2-4-59,1 1-1,-1 0 1,2 0-1,-1 1 0,1-1 1,0 1-1,-2 13 1,4-20-28,1 0 1,0 0-1,-1 0 1,1 0 0,0 0-1,0 0 1,0 0-1,1 0 1,-1 0 0,0 0-1,1 0 1,-1 0-1,1 0 1,0-1-1,-1 1 1,1 0 0,0 0-1,2 2 1,-1-2-3,-1-1 0,1 0 0,-1 0-1,1 0 1,0 0 0,-1 0 0,1 0 0,0-1 0,-1 1 0,1-1 0,0 1 0,0-1 0,0 1 0,0-1 0,0 0 0,2 0 0,8-1 5,1 0 1,-1-1 0,1-1 0,21-7 0,-14 5 3,-12 2-5,-4 2-9,0 0 0,0 0 0,1 0 0,-1 0 1,1 1-1,7 0 0,-11 0 0,0 0 0,0 1 0,1-1 0,-1 0 0,0 1 0,0-1 0,0 1 0,0 0 0,0-1 0,0 1 0,0 0 0,0-1 0,0 1 0,-1 0 0,1 0 0,0 0 0,0 0 0,-1 0 0,1 0 0,-1 0 0,1 0 0,-1 0 0,1 0 0,-1 0 0,1 0 0,-1 0 0,0 0 0,0 1 0,1-1 0,-1 0 0,0 1 0,3 33-24,-1-1 0,-5 59 0,-17 67 182,18-147-122,-11 57 170,12-65-173,-1 0 0,1-1 0,-1 1 0,0-1 0,0 0 0,0 1 0,0-1 0,-1 0 1,0 0-1,0 0 0,-5 5 0,7-9-24,1 1 1,-1-1-1,0 0 1,1 1-1,-1-1 1,0 0 0,1 1-1,-1-1 1,0 0-1,1 0 1,-1 1-1,0-1 1,0 0-1,1 0 1,-1 0 0,0 0-1,0 0 1,1 0-1,-1 0 1,0-1-1,1 1 1,-1 0-1,0 0 1,0 0 0,1-1-1,-1 1 1,0 0-1,1-1 1,-1 1-1,1-1 1,-1 1 0,0-1-1,1 1 1,-1-1-1,1 1 1,-1-1-1,0 0 1,-13-23 108,9 8-122,1 1-1,0-1 0,1 1 0,1-1 1,0 0-1,1 0 0,1 0 0,1 0 1,0 0-1,1 0 0,0 0 0,2 0 1,0 1-1,0 0 0,8-17 0,-8 25-6,0 0-1,0 0 0,0 1 0,1-1 0,0 1 1,0 0-1,1 0 0,0 1 0,0-1 0,0 1 1,1 1-1,7-5 0,8-3-53,1 1 0,37-11-1,-43 17 53,0-1 0,-1-1 0,1 0 0,-2-1 0,1-1-1,27-20 1,-39 25 46,-1 0 0,1 0-1,-1 0 1,0 0 0,-1-1-1,4-5 1,-5 9-16,-1 0 1,1 0-1,-1 0 0,1 0 0,-1 1 1,1-1-1,-1 0 0,0 0 1,1 0-1,-1 0 0,0 0 0,0 0 1,0 0-1,0 0 0,0 0 1,0 0-1,0 0 0,0 0 0,0 0 1,0 0-1,-1 0 0,1 0 1,0 0-1,-1 0 0,1 1 0,0-1 1,-1 0-1,1 0 0,-1 0 1,0 0-1,1 1 0,-1-1 0,0 0 1,1 1-1,-1-1 0,0 0 1,0 1-1,1-1 0,-1 1 0,-2-2 1,1 2 7,-1 0-1,1 0 1,-1 0 0,1 0 0,-1 0 0,1 1 0,-1-1 0,1 1 0,-1-1-1,1 1 1,0 0 0,-1 0 0,1 0 0,0 0 0,0 0 0,0 1 0,0-1-1,0 1 1,0-1 0,0 1 0,0 0 0,1 0 0,-3 2 0,0 0-69,0 1-1,1-1 1,0 1 0,-1 0 0,2-1 0,-1 2 0,0-1-1,1 0 1,-2 8 0,4-13-30,-1 1 0,1 0 0,0 0 0,0-1 0,0 1 0,0 0 0,0 0 0,0 0 0,0 0 0,0-1 0,0 1 0,0 0 0,0 0 0,0 0 0,1-1 0,-1 1 0,0 0 0,1 0 0,-1-1 0,0 1 0,1 0 0,-1-1 0,1 1 0,-1 0 0,1-1 0,-1 1 0,1-1 0,0 1 0,1 0-81,0 0-1,-1-1 1,1 1-1,0-1 0,-1 0 1,1 1-1,0-1 0,0 0 1,-1 0-1,1 0 0,0 0 1,2-1-1,8-1-457,-1-1 0,0 0-1,12-6 1,-20 8 559,24-10-1684,0-2 0,-1-1-1,27-18 1,28-27 3809,-85 64-943,0 0 0,0 0 1,0 1-1,-6 11 1,-1 0-60,9-14-1022,-7 10 421,0 0 0,1 1 0,1 0 1,-9 22-1,15-33-404,0 0-1,0 1 1,0-1 0,0 1-1,1-1 1,-1 1 0,1-1-1,0 1 1,0 0 0,0-1-1,1 1 1,-1-1 0,1 1-1,0-1 1,0 1 0,0-1-1,0 0 1,1 1 0,0-1 0,-1 0-1,1 0 1,0 0 0,0 0-1,1 0 1,3 3 0,4 4-65,1 0-13,-1 0 0,0 0 0,0 1 0,12 19 0,-20-26 12,0 0 0,0 0 0,-1-1 0,1 1 0,-1 0 0,0 1 0,0-1 1,0 0-1,-1 0 0,1 0 0,-1 0 0,0 1 0,0-1 0,0 0 0,-1 0 1,0 0-1,0 1 0,0-1 0,0 0 0,-3 5 0,2-4 30,0 0 0,-1-1 0,0 1 0,0-1 0,-1 1 0,1-1 0,-1 0 0,0 0 0,0-1 0,0 1 0,0-1 0,-1 0 0,1 0 0,-1 0 0,-10 4 0,13-7 2,0 1-1,-1 0 1,1 0 0,0-1-1,-1 0 1,1 1-1,-1-1 1,1 0-1,0 0 1,-1 0 0,1-1-1,-1 1 1,1 0-1,0-1 1,-1 0-1,1 1 1,0-1 0,0 0-1,-1 0 1,1 0-1,0-1 1,0 1-1,0 0 1,0-1-1,1 1 1,-1-1 0,0 0-1,1 0 1,-1 1-1,1-1 1,-1 0-1,1 0 1,0-1 0,0 1-1,0 0 1,0 0-1,-1-4 1,0 0 9,0-1 0,0 0-1,1 1 1,0-1 0,0 0 0,1 0 0,0 0 0,0 0 0,0 0 0,1 0-1,0 0 1,0 1 0,1-1 0,0 0 0,0 1 0,1-1 0,-1 1 0,6-8-1,-4 6-55,1 0 0,1 0 0,-1 1 0,1-1 0,1 1 0,-1 1 0,1-1 0,1 1 0,-1 0 0,1 1 0,0 0 0,16-8 0,2 3-702,2 1-1,40-8 1,-36 11 274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92 17948,'3'-2'243,"0"0"0,-1 0-1,1-1 1,0 1 0,-1-1 0,0 1 0,1-1 0,-1 0 0,0 0 0,0 0 0,-1 0-1,1 0 1,1-5 0,-3 7-148,1 0 0,-1-1-1,0 1 1,0 0 0,0 0-1,0 0 1,0-1 0,0 1-1,0 0 1,-1 0 0,1 0-1,0 0 1,-1-1 0,1 1 0,-1 0-1,1 0 1,-2-1 0,1 0 52,-1 0 1,1 1 0,-1-1-1,1 1 1,-1-1-1,0 1 1,0 0 0,0 0-1,0 0 1,0 0 0,0 0-1,-3-1 1,-4-1 36,0 1 0,-1 1 0,1-1 0,0 1 0,0 1 1,-1 0-1,1 0 0,0 1 0,-1 0 0,1 1 0,0-1 0,0 2 0,-17 6 0,11-3-151,1 1-1,-1 1 1,1 0-1,0 1 0,1 0 1,0 1-1,-14 14 1,10-6 9,1 1 0,0 0 0,1 1 1,2 1-1,-18 34 0,23-39-10,0 2 1,2-1-1,0 1 0,1-1 0,0 1 0,2 1 0,0-1 0,0 20 0,3-31-16,0-1 0,0 1 0,1 0 0,0-1 0,1 1-1,-1-1 1,1 1 0,0-1 0,1 0 0,-1 1 0,1-1-1,1-1 1,6 10 0,-7-11-7,0 0-1,1-1 1,-1 1-1,1-1 1,0 0-1,0 0 1,0-1-1,1 1 1,-1-1-1,1 0 1,-1 0-1,1 0 1,0-1-1,-1 0 1,1 0-1,0 0 1,0 0-1,0-1 1,5 0-1,2 0 15,-1-2 0,1 1 0,-1-2 0,0 1 0,1-1 0,-1-1 0,-1 0 0,1-1 0,-1 0 0,19-12-1,-14 6 60,0 0 0,0-1 0,-1 0 0,0-1-1,21-28 1,-30 34-32,0 1 0,-1-1-1,0 0 1,0-1 0,-1 1-1,0-1 1,0 1 0,-1-1-1,1 0 1,-2 0-1,1 0 1,-1-12 0,0 19-40,-1 0 0,0 0 0,0 0 0,0 0 0,0 0 0,0 0 0,0 0 0,-1 0 0,1 0 1,0 0-1,0 0 0,-1 0 0,1 1 0,-1-1 0,1 0 0,-1 0 0,0-1 0,1 2-4,-1 0 0,1 0 0,0-1 0,-1 1 0,1 0 0,-1 0 0,1 0 0,0 0 0,-1 0 0,1 0 0,-1 0 0,1 0 0,0 0 0,-1 0 0,1 0 0,-1 0 0,1 0 0,0 0-1,-1 0 1,1 1 0,-1-1 0,1 0 0,0 0 0,-1 0 0,1 1 0,0-1 0,-1 0 0,-2 3 9,0-1 1,0 1-1,1-1 0,-1 1 1,1 0-1,-1 0 0,-2 6 1,0 0-16,2-1 1,-1 1 0,1 0 0,0 0-1,1 0 1,0 0 0,1 0 0,-2 19-1,3-26 0,0 0-1,0 0 0,0 1 0,0-1 0,1 0 0,-1 0 0,1 0 0,-1 0 0,1 0 0,-1 0 0,1 0 1,0 0-1,0 0 0,0 0 0,0 0 0,1 0 0,-1 0 0,0-1 0,1 1 0,-1 0 0,1-1 1,0 0-1,-1 1 0,1-1 0,0 0 0,0 0 0,0 0 0,0 0 0,0 0 0,0 0 0,0 0 1,0-1-1,0 1 0,0-1 0,0 0 0,1 0 0,-1 1 0,0-1 0,0 0 0,0-1 0,1 1 0,3-1 1,4-1-27,1-1 0,-1 0 0,0-1 0,12-5 0,26-8-345,-47 17 347,-1-1 0,1 1 0,0 0 0,-1 0 0,1 0 0,0 0 0,0-1 0,-1 1 1,1 0-1,0 0 0,0 0 0,-1 0 0,1 1 0,0-1 0,0 0 0,-1 0 0,1 0 0,0 1 1,-1-1-1,1 0 0,0 1 0,-1-1 0,1 0 0,0 1 0,-1-1 0,1 1 0,-1-1 0,1 1 0,-1-1 1,1 1-1,-1-1 0,1 1 0,-1 0 0,0-1 0,1 1 0,-1 0 0,0-1 0,1 1 0,-1 0 0,0 0 1,0-1-1,0 1 0,0 0 0,0-1 0,0 1 0,0 0 0,0 0 0,0-1 0,0 1 0,0 0 0,0 1 1,-2 6-427,1-1 1,-1 1 0,-6 14-1,5-12-249,-2 5-272,3-10 732,0-1 0,0 1 1,1 0-1,0 0 1,0 0-1,0 0 0,1 1 1,-1 6-1,7-9-693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20 19444,'0'0'86,"1"-1"-1,-1 0 0,1 0 1,-1 1-1,0-1 0,0 0 1,1 0-1,-1 0 0,0 1 1,0-1-1,0 0 0,0 0 1,0 0-1,0 1 1,0-1-1,0 0 0,0 0 1,0 0-1,-1 1 0,1-1 1,0 0-1,-1 0 0,0-1 1,0 2-34,0 0 1,-1 0 0,1 0-1,0 0 1,0 1-1,-1-1 1,1 0 0,0 1-1,0-1 1,-1 1-1,1-1 1,0 1 0,0 0-1,0-1 1,0 1-1,0 0 1,0 0 0,0 0-1,-1 1 1,-21 16 685,1 2 0,1 1 0,-33 42 0,-44 81 149,82-117-729,1 0-1,-14 38 0,25-56-116,1-1 0,1 1 0,-1 0 1,1 1-1,1-1 0,0 0 0,0 1 0,1-1 0,0 0 1,1 1-1,2 17 0,-1-23-29,-1 0 0,1 0 0,0 0 0,0 0 0,1 0 0,-1 0 0,1 0 0,0-1 0,0 0 0,0 1 0,0-1 0,0 0 0,1 0 0,-1-1 0,1 1 0,0-1 0,0 0 0,0 0 0,0 0 0,0 0 0,1-1 0,-1 1 0,0-1 0,6 0 0,6 2 8,0-1-1,0-1 1,0-1-1,0 0 1,26-4-1,-32 3-2,0-1 1,1 0-1,-1 0 0,0-1 0,0 0 0,0-1 0,-1 0 0,1-1 1,-1 0-1,0 0 0,0-1 0,-1 0 0,15-15 0,-22 20-5,0 0 0,0 0 0,0 0 0,0-1 0,0 1 0,0 0 0,0-1-1,0 1 1,-1-1 0,1 1 0,-1-1 0,1 1 0,-1-1 0,1 1 0,-1-1 0,0 0-1,0 1 1,0-1 0,0 1 0,0-1 0,0 0 0,0 1 0,-1-1 0,1 1 0,0-1 0,-1 0-1,0 1 1,1-1 0,-1 1 0,0 0 0,0-1 0,1 1 0,-1 0 0,0-1 0,-1 1-1,1 0 1,0 0 0,0 0 0,0 0 0,-1 0 0,1 0 0,0 0 0,-1 0 0,-1 0-1,-4-3 41,0 0-1,0 1 1,0 0-1,-1 0 1,1 1-1,-1 0 1,-12-2-1,11 3-21,0 0 0,0 1 0,-1 0 0,1 0 0,0 1 0,0 0 0,0 1 0,0 0 0,-14 6 0,23-8-30,0-1 0,0 1 0,-1 0-1,1 0 1,0 0 0,0 0 0,0 0 0,0 0 0,0 0-1,0 0 1,0 0 0,0 0 0,0 0 0,-1 1-1,1-1 1,0 0 0,0 0 0,0 0 0,0 0-1,0 0 1,0 0 0,0 0 0,0 0 0,0 0-1,0 0 1,0 0 0,0 0 0,-1 0 0,1 0-1,0 0 1,0 0 0,0 0 0,0 1 0,0-1-1,0 0 1,0 0 0,0 0 0,0 0 0,0 0 0,0 0-1,0 0 1,0 0 0,0 0 0,0 1 0,0-1-1,0 0 1,0 0 0,0 0 0,0 0 0,0 0-1,0 0 1,0 0 0,0 0 0,0 0 0,0 0-1,0 1 1,0-1 0,0 0 0,1 0 0,-1 0-1,0 0 1,0 0 0,8 2-8,12-2-4,8-4-10,50-15 0,-59 13-5,1 1-1,0 1 0,0 1 0,1 0 0,28 1 1,-47 2 18,1 0 1,-1 0 0,1 0 0,-1 1 0,1-1 0,-1 1 0,0 0 0,1 0 0,-1 0 0,0 0 0,1 0-1,-1 0 1,0 1 0,0-1 0,0 1 0,0-1 0,0 1 0,-1 0 0,1 0 0,0 0 0,1 2 0,-1 0-4,-1-1 0,0 1 1,1-1-1,-1 1 1,0-1-1,-1 1 0,1 0 1,-1 0-1,0-1 1,1 1-1,-2 0 1,1 0-1,-1 6 0,-4 10-192,0 0 0,-2-1 0,0 0 0,-1 0 0,-13 24-1,-2 3-3335,21-43 3214,1-6-80,3-20-571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226 294 17460,'5'-13'624,"0"0"-1,-2 0 1,1-1 0,-2 1 0,0-1 0,0 1-1,-1-27 1,-2 34-402,1 0 0,-1 0 0,0 0-1,-1 0 1,1 1 0,-1-1 0,0 0 0,-1 1-1,-3-7 1,4 9-72,0 0-1,0 0 1,-1 0 0,1 1 0,-1-1-1,0 0 1,0 1 0,0 0-1,0 0 1,0 0 0,-1 0-1,1 0 1,-1 0 0,1 1-1,-6-2 1,4 2-98,0 0 0,0 1-1,0-1 1,0 1 0,0 0 0,0 1 0,0-1-1,0 1 1,1 0 0,-1 0 0,0 0 0,0 1-1,1 0 1,-1 0 0,1 0 0,-1 0 0,1 1-1,0-1 1,0 1 0,0 0 0,0 1-1,-6 6 1,2-1-44,1-1-1,0 1 1,1 1-1,-1-1 1,2 1-1,-1 0 1,2 1 0,-8 20-1,11-28-10,0 0 0,0 0 0,1 0-1,-1 0 1,1 1 0,-1-1 0,1 0 0,0 0 0,0 1-1,1-1 1,-1 0 0,1 0 0,0 1 0,-1-1-1,1 0 1,1 0 0,-1 0 0,0 0 0,1 0 0,-1 0-1,1-1 1,2 4 0,-1-4-1,0 0 1,-1 1-1,1-1 1,0-1-1,0 1 0,0 0 1,0-1-1,0 1 0,1-1 1,-1 0-1,0 0 0,1-1 1,-1 1-1,0 0 1,1-1-1,-1 0 0,1 0 1,-1 0-1,1 0 0,4-2 1,43-11-36,-42 10 28,-1 0 0,0 1-1,1 0 1,0 1-1,-1-1 1,1 2 0,13-1-1,-20 2 7,0-1 0,0 1 0,0-1 1,0 1-1,0 0 0,0 0 0,0 0 0,0 0 0,0 0 0,0 0 0,-1 0 0,1 1 0,-1-1 0,1 0 0,-1 1 0,1 0 0,-1-1 0,0 1 0,0 0 0,1 0 0,-1-1 0,-1 1 0,1 0 0,0 0 1,0 0-1,-1 0 0,1 3 0,2 6-22,-2 0 1,1 1 0,-1 20 0,-1-26 17,-1 36 14,-2 0-1,-2 0 1,-1 0-1,-3-1 1,-1 0 0,-2 0-1,-2-1 1,-1-1-1,-2 0 1,-2-2-1,-30 47 1,45-77 9,-31 41 111,33-46-112,0 1 0,-1-1 0,1 1 0,0-1 0,-1 0 0,0 0 0,1 0 0,-1 0 0,0-1 0,0 1 1,0-1-1,0 0 0,0 1 0,-4-1 0,6 0-10,0-1 0,1 0 1,-1 0-1,0-1 0,1 1 1,-1 0-1,0 0 1,1 0-1,-1 0 0,0 0 1,1-1-1,-1 1 0,1 0 1,-1-1-1,0 1 0,1 0 1,-1-1-1,1 1 0,-1-1 1,1 1-1,-1-1 1,1 1-1,0-1 0,-1 1 1,1-1-1,-1 1 0,1-1 1,0 0-1,0 1 0,-1-2 1,-2-23 42,4 12-47,0-1-1,2 1 1,0-1-1,0 1 1,1 0-1,1 0 1,8-17 0,53-87-75,-65 116 75,54-81-67,4 2-1,134-139 1,-163 188 56,30-31-26,61-82 0,-119 141 35,2-1-3,-1 1 0,-1-1-1,1 0 1,0 0-1,-1 0 1,0-1 0,0 1-1,0 0 1,0-1-1,-1 1 1,0-1 0,0 0-1,0 1 1,0-7-1,-1 10 3,0 0 0,0 0 0,0 0 0,0 0 0,-1 0 0,1 0 0,0-1 0,-1 1 0,1 0 0,0 0 0,-1 0 0,1 0 0,-1 0 0,0 0 0,1 0 1,-1 1-1,0-1 0,0 0 0,1 0 0,-1 0 0,0 1 0,0-1 0,0 0 0,0 1 0,-2-2 0,1 2-2,-1-1 0,1 0 0,-1 1 0,1 0 1,-1 0-1,0-1 0,1 2 0,-1-1 0,1 0 0,-1 0 1,-2 2-1,-5 0-8,0 1 0,0 1-1,0 0 1,-17 10 0,8-2 10,0 2-1,0 0 0,2 1 0,0 0 1,-20 25-1,29-32-18,1 2 0,0-1 0,0 1-1,1 0 1,1 0 0,0 1 0,0-1 0,1 1 0,0 0-1,1 1 1,0-1 0,-2 16 0,5-25-22,0 0 0,0 0 0,0 0 0,0 1 0,0-1-1,0 0 1,1 0 0,-1 0 0,1 1 0,-1-1 0,1 0 0,0 0 0,0 0 0,0 0 0,0 0 0,0-1 0,2 3 0,-1-2-46,0-1 0,0 1 0,0-1 0,0 0-1,0 0 1,0 0 0,0 0 0,1 0 0,-1-1 0,0 1 0,0-1 0,1 1 0,-1-1 0,0 0 0,1 0 0,-1 0 0,4 0 0,6-1-64,1-1 1,0-1-1,-1 0 1,1 0-1,-1-1 1,18-9-1,38-20-578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16716,'-14'4'614,"0"2"0,1 0 1,-1 1-1,1 0 0,-14 11 1,-58 49 1787,78-61-2078,-4 3-106,-1 0 0,1 1 0,0 0 0,0 0 0,1 1-1,-16 24 1,25-34-208,0 1-1,0-1 1,0 0-1,1 0 1,-1 1-1,0-1 1,1 0-1,0 1 1,-1-1-1,1 1 1,0-1-1,-1 1 1,1-1-1,0 1 1,0-1-1,0 1 1,1-1-1,-1 0 1,0 1-1,1 1 1,-1-2-7,1 0 1,0 0 0,0 0-1,0 0 1,0 0 0,0 0-1,0 0 1,0 0 0,0 0-1,0 0 1,0-1 0,0 1-1,1 0 1,-1-1-1,0 1 1,0-1 0,3 1-1,6 1-10,1-1-1,-1 0 0,1 0 1,16-1-1,-14-1 5,2 1-13,8 0-23,42 5 0,-60-5 28,0 1 1,0 0-1,0 0 1,0 1-1,0-1 1,-1 1-1,1 0 1,0 0-1,-1 1 1,0-1-1,1 1 1,-1 0-1,0 0 1,5 6-1,-8-8 13,0 1 1,-1-1-1,1 1 0,0-1 0,0 1 1,-1-1-1,1 1 0,-1-1 0,1 1 0,-1 0 1,0-1-1,0 1 0,0 0 0,0-1 0,0 1 1,0 0-1,0-1 0,0 1 0,-1 0 1,1-1-1,-1 1 0,1-1 0,-1 1 0,0-1 1,1 1-1,-1-1 0,0 1 0,0-1 0,-2 2 1,-2 5 54,-2-1 0,1 0 0,-14 11 0,19-17-52,-24 19-27,0-1 0,-1-1 0,-1-1 0,-50 23 0,64-36-590,11-9 548,13-14 27,14-13-285,12-14-125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 16756,'1'0'48,"-1"0"0,0-1-1,1 1 1,-1 0 0,1 0 0,-1 0 0,0 0 0,1 0 0,-1 0 0,1 0 0,-1 0 0,0 0 0,1 0 0,-1 0 0,1 0 0,-1 0 0,0 0 0,1 0 0,-1 0 0,1 0 0,-1 1 0,0-1 0,1 0 0,-1 0 0,0 0 0,1 1 0,-1-1 0,0 0-1,1 0 1,-1 1 0,0-1 0,1 0 0,-1 1 0,0-1 0,0 0 0,1 1 0,-1-1 0,0 1 0,0-1 0,0 0 0,0 1 0,0-1 0,0 1 0,1-1 0,-1 0 0,0 1 0,0-1 0,0 1 0,0-1 0,0 0 0,-1 1 0,1 0 0,-5 30 657,4-26-514,-66 231 4028,12-45-3057,-37 219 533,121-499-1150,5-28-591,47-150-337,-51 182 73,45-88 0,-67 155 233,2 0 1,0 1 0,0 1 0,21-25-1,-29 39 71,0 0-1,-1 0 1,2 1-1,-1-1 1,0 0-1,0 1 1,0 0-1,1-1 1,-1 1-1,1 0 0,-1 0 1,1 0-1,-1 0 1,5 0-1,-6 1 3,1 0-1,0 0 1,-1 0-1,1 0 1,0 1-1,-1-1 1,1 1-1,0-1 1,-1 1 0,1-1-1,-1 1 1,1 0-1,-1 0 1,1 0-1,-1 0 1,1 0-1,1 1 1,0 2-3,0-1 1,-1 1-1,1 0 0,-1 0 1,1 0-1,-1 0 1,0 0-1,-1 0 0,1 1 1,-1-1-1,1 1 1,-2-1-1,1 1 0,0 6 1,-1 1 25,-1-1 0,0 1 0,-1 0 0,0 0 0,-1-1 0,0 1 0,-1-1 0,-1 0 1,1 0-1,-2-1 0,1 1 0,-13 15 0,-2 1 126,-1-1 0,-1 0 0,-32 27 0,44-43-114,-1 0-1,-1 0 1,1-2-1,-1 1 1,-1-1-1,0-1 1,0 0-1,-14 4 1,26-10-89,-1-1 0,0 1 0,1-1 0,-1 1-1,0-1 1,1 0 0,-1 0 0,0 0 0,0 0 0,1 0 0,-1 0 0,0 0 0,0-1 0,-2 0 0,4 1 27,-1-1 0,0 1 0,1-1 0,-1 1 0,0-1 0,1 1 0,-1-1 0,1 0-1,-1 1 1,1-1 0,-1 0 0,1 1 0,0-1 0,-1 0 0,1 1 0,0-1 0,-1 0 0,1 0 0,0 1 0,0-1 0,0-2 0,0-2-42,0 0-1,0 0 1,1 0 0,0 0-1,0 0 1,1 1 0,-1-1-1,4-6 1,16-35-446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14739,'26'-3'2209,"-7"7"-873,-4 8-480,-12 13 2001,-3 7-1081,-10 13-488,-5 5-287,-3 2-401,1-1-136,-1-4-456,5-6-216,10-15-408,3-10-257,11-19-615,5-9 1120,4-17-296,3-7-240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13987,'-1'3'266,"1"0"0,0 0 0,1 0 0,-1 0 0,0 0-1,1 0 1,0 0 0,0 0 0,0 0 0,0 0 0,0-1 0,0 1 0,1 0 0,-1 0 0,1-1-1,0 1 1,0-1 0,0 0 0,0 0 0,0 1 0,1-1 0,-1-1 0,0 1 0,1 0 0,0 0-1,3 1 1,-1-1 7,1-1-1,0 1 1,0-1-1,-1 0 1,1 0-1,0-1 1,0 0-1,0 0 1,0 0-1,0-1 1,0 0-1,0 0 1,6-2-1,5-2-122,0-1 0,0 0 0,0-2 0,-1 0 0,0-1 0,-1 0-1,0-1 1,0-1 0,-1 0 0,0-1 0,-1-1 0,15-18 0,-27 30-143,0-1 0,0 1-1,1-1 1,-1 0 0,0 1 0,-1-1 0,1 0 0,0 0 0,0 1 0,-1-1-1,1 0 1,-1 0 0,0 0 0,1 0 0,-1 0 0,0 0 0,0 0 0,0 0-1,0 1 1,-1-1 0,1-2 0,-1 2-2,0 1-1,0-1 1,0 1-1,0-1 1,0 1-1,-1 0 1,1 0-1,0 0 1,-1-1-1,1 1 1,-1 1 0,1-1-1,-1 0 1,1 0-1,-1 0 1,0 1-1,1-1 1,-3 0-1,-5-1 3,1 1 0,0 0 0,-1 0 0,1 1-1,-1 0 1,1 1 0,-1-1 0,-9 3-1,5 1-1,0 0 0,1 1-1,0 0 1,0 1-1,0 0 1,1 1 0,0 0-1,0 1 1,0 0-1,1 1 1,1 0-1,-16 18 1,19-20 1,1 0 1,0 1-1,0-1 0,0 1 0,1 0 1,0 0-1,1 1 0,0-1 1,0 1-1,1-1 0,0 1 0,1 0 1,-1 0-1,2 0 0,-1 0 1,1 0-1,1 0 0,0-1 1,3 17-1,-3-20-2,1-1 0,-1 0 0,1 0 0,0 0 1,0 0-1,1-1 0,-1 1 0,1-1 0,0 1 0,0-1 0,0 0 0,0 0 1,0 0-1,1 0 0,0-1 0,-1 1 0,1-1 0,0 0 0,0 0 0,0 0 1,0-1-1,0 0 0,1 1 0,-1-1 0,0-1 0,1 1 0,3 0 0,6-1 14,-1 1-1,1-2 1,-1 0-1,1 0 0,-1-1 1,0-1-1,22-7 1,-9 0 39,0-1 0,-1-1 1,0-2-1,30-21 0,-11 2 102,49-46 0,-58 44-54,-2-1 1,-1-2 0,-2-1 0,-1-1-1,-3-1 1,39-80 0,-62 115-101,0 0 1,-1-1-1,1 1 1,-1-1-1,0 0 1,-1 1-1,0-1 1,0 0-1,0-8 1,-1 15-7,0-1 0,-1 0 0,1 1 0,0-1 0,-1 0 1,1 1-1,0-1 0,-1 1 0,1-1 0,-1 1 0,1-1 1,-1 1-1,1-1 0,-1 1 0,0-1 0,1 1 1,-1-1-1,1 1 0,-1 0 0,0-1 0,1 1 0,-1 0 1,0 0-1,0 0 0,1-1 0,-1 1 0,0 0 1,1 0-1,-1 0 0,0 0 0,0 0 0,1 0 0,-1 1 1,0-1-1,1 0 0,-1 0 0,0 0 0,1 1 0,-1-1 1,0 0-1,1 1 0,-1-1 0,0 0 0,1 1 1,-1-1-1,0 2 0,-8 4-10,0 1 1,1 0-1,0 0 0,1 1 1,-1 0-1,1 1 1,-6 11-1,-41 69-51,38-59 53,1 1 1,-10 33-1,21-51 7,0 1 0,1-1-1,0 1 1,1 0 0,1-1 0,0 1-1,2 26 1,-1-37 2,0 0 0,1 0 0,-1 0 0,1-1 0,0 1 0,0 0 0,0 0 0,0 0 0,1 0 0,-1-1 0,1 1 0,-1-1 0,1 1 0,0-1 0,0 0 0,0 1 0,4 2 0,-4-4 2,1 0-1,-1 0 0,0 0 1,1 0-1,-1 0 1,1 0-1,0-1 1,-1 1-1,1-1 1,0 0-1,-1 1 1,1-1-1,0 0 1,-1-1-1,1 1 1,0-1-1,-1 1 0,1-1 1,-1 0-1,4-1 1,10-4 10,0-2 1,0 0 0,-1-1-1,0 0 1,19-16 0,63-64 79,-36 25-43,-2-2 0,-4-3 0,53-86 0,-97 138-53,-1 0 0,12-29 0,-23 43-19,-4 6 13,-8 11-4,-14 28-7,2 1 0,2 1 0,2 2 0,2 0 0,-13 50 0,20-53 7,-14 88 1,24-113 10,1-1 0,0 0-1,1 1 1,1-1 0,1 0-1,0 0 1,1 1 0,7 20 0,1-17 6,-3-17-6,-8-4 2,1 0-1,-1-1 1,1 1-1,-1-1 1,0 1-1,1 0 1,-1-1-1,0 1 1,1-1-1,-1 1 1,0-1-1,0 1 1,1-1-1,-1 1 1,0-1-1,0 1 1,0-1-1,0 1 1,0-1 0,1 0-1,-1 0 1,2-19-181,0 1 0,-1-1 0,-2 0 1,1 0-1,-2 0 0,-1 0 1,-7-26-1,-5-9-566,-29-71 1,44 125 756,-1-1 0,0 0 0,0 1 0,1-1 1,-1 0-1,1 0 0,0 1 0,-1-1 0,1 0 0,0 0 1,0 1-1,0-1 0,0 0 0,0 0 0,1 0 0,0-2 0,0 3 10,-1 0-1,1 0 0,0 0 0,0 1 0,0-1 0,0 0 0,0 1 0,0-1 0,1 0 0,-1 1 0,0-1 0,0 1 0,0 0 1,0-1-1,1 1 0,-1 0 0,0 0 0,0 0 0,1 0 0,-1 0 0,0 0 0,0 0 0,2 0 0,75 6 202,-45-3-871,53-1-1,-63-4 340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20620,'-20'2'1537,"3"3"-1729,19-2 80,5 0 1440,3 3-1136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80 122 19356,'-36'101'5153,"35"-99"-5117,-12 38 463,-10 54 1,20-83-462,2 0 0,0 0 0,0 0 0,1 1 0,0-1 0,1 0 0,0 0 0,1 0 0,0 0 0,4 13 0,-4-20-10,-1 0 0,0-1 0,1 1 0,0-1 0,0 0 1,0 1-1,0-1 0,1 0 0,-1 0 0,1-1 0,0 1 1,0 0-1,0-1 0,0 0 0,0 0 0,0 0 0,7 3 1,-5-3 16,0-1 1,0 0 0,0 0 0,0-1 0,0 1 0,0-1-1,0 0 1,0 0 0,0-1 0,0 0 0,0 1 0,5-3-1,5-2 81,0-1 0,0-1-1,-1 0 1,0 0 0,-1-1 0,0-1-1,21-18 1,-14 9 80,-1-1 0,-1-2 0,31-43 0,-39 48-134,0 0 0,-1 0 0,-1-1 0,-1 0 0,0-1 0,6-26 0,-13 42-66,1 0-1,-1 0 1,0 1-1,1-1 1,-1 0-1,0 0 1,0 0-1,0 1 1,0-1 0,0 0-1,-1 0 1,1 1-1,0-1 1,-1 0-1,0-2 1,0 4-6,1 0 1,0 0 0,0-1-1,0 1 1,-1 0 0,1 0-1,0 0 1,0 0 0,0 0-1,-1 0 1,1-1 0,0 1 0,0 0-1,-1 0 1,1 0 0,0 0-1,0 0 1,-1 0 0,1 0-1,0 0 1,0 0 0,-1 0-1,1 0 1,0 0 0,0 0-1,-1 1 1,1-1 0,0 0-1,0 0 1,0 0 0,-1 0 0,1 0-1,-11 12-3,3 1-15,0 1-1,1 0 1,1 0-1,0 1 1,-6 28-1,6-20-11,2 1-1,1 0 0,-1 26 0,4-43 25,0-1 0,0 1 1,1-1-1,0 1 1,0-1-1,1 0 1,-1 1-1,1-1 1,3 6-1,-3-10 8,-1 0 1,0 0-1,0 0 1,1 0-1,-1 0 1,1 0-1,0-1 1,-1 1-1,1-1 1,0 1-1,0-1 1,0 1-1,0-1 0,0 0 1,0 0-1,1 0 1,-1 0-1,0-1 1,0 1-1,1-1 1,-1 1-1,0-1 1,1 0-1,-1 0 1,0 0-1,1 0 0,3 0 1,3-2 21,0 0 1,1-1-1,-1 0 0,0 0 0,-1-1 1,1 0-1,-1 0 0,0-1 1,0 0-1,9-8 0,6-6 73,-2 0 0,22-25-1,-20 18 49,-1-1 0,34-56 1,-48 69-108,0-1 1,-1 0-1,-1 0 1,0 0 0,-1-1-1,-1 0 1,0 0 0,2-19-1,-6 31-31,0 0 0,0 0 0,0 0 0,-1 0 0,1 0 0,-1 0-1,0 0 1,-2-5 0,3 8-6,-1 0 0,1 0 0,-1 0-1,0 0 1,1 0 0,-1 0 0,0 0-1,1 0 1,-1 0 0,0 1 0,0-1 0,0 0-1,0 1 1,0-1 0,0 0 0,0 1 0,0-1-1,0 1 1,0 0 0,0-1 0,0 1-1,0 0 1,0 0 0,0-1 0,0 1 0,0 0-1,0 0 1,-1 0 0,1 0 0,0 1-1,0-1 1,0 0 0,0 0 0,-2 1 0,-1 1-3,1 0-1,-1 0 1,1 0 0,0 0 0,-1 0 0,1 0 0,0 1 0,0 0 0,1 0 0,-1 0 0,0 0 0,1 0 0,0 0 0,0 0 0,0 1 0,-2 3 0,0 3-7,0-1 1,0 1 0,1 0 0,-4 20 0,6-26 6,0 0 1,1 0-1,0 0 1,0 0-1,0 0 1,0 0-1,0 0 1,1 0-1,0 0 1,0 0-1,0 0 1,0 0-1,1 0 1,-1-1-1,1 1 1,0 0-1,0-1 1,0 0-1,1 1 1,-1-1-1,1 0 1,3 3-1,-3-3 3,2-1-1,-1 1 0,0-1 0,0 1 0,1-1 0,-1 0 0,1-1 0,0 1 1,0-1-1,-1 0 0,1 0 0,0-1 0,0 1 0,0-1 0,0 0 0,0 0 0,8-2 1,-1-1 3,0 0 1,0 0-1,-1-1 1,1-1 0,-1 0-1,0-1 1,0 0 0,-1 0-1,1-1 1,11-11 0,-13 10-3,0 0-1,-1 0 1,0-1 0,0 0 0,-1-1 0,0 1 0,0-1 0,-1-1 0,-1 1 0,7-19 0,-10 18-68,-7 12-8,-8 12-16,-2 12 51,2 0 0,0 1 0,1 0-1,2 0 1,1 2 0,1-1 0,-7 43 0,14-65 41,1 0 0,-1 1 0,1-1 0,0 0 0,2 9 0,-2-13-1,0 0 1,1 0-1,-1 0 0,0 0 0,1 0 0,-1 0 1,1 0-1,-1 0 0,1 0 0,-1 0 0,1 0 1,0 0-1,0-1 0,-1 1 0,1 0 0,0 0 1,0-1-1,0 1 0,0 0 0,0-1 1,0 1-1,0-1 0,0 1 0,0-1 0,0 0 1,0 1-1,0-1 0,0 0 0,0 0 0,0 0 1,0 0-1,1 0 0,-1 0 0,2 0 0,9-3 8,-1 0-1,1 0 0,-1-1 1,0-1-1,0 0 0,-1 0 1,15-10-1,4-2 4,18-10 0,-27 15-26,-1 1 0,2 1 1,-1 0-1,1 2 0,29-9 0,-47 17 7,-1-1-1,1 1 0,-1 0 1,1-1-1,-1 1 0,1 0 1,0 1-1,-1-1 0,1 0 0,-1 1 1,1-1-1,-1 1 0,0 0 1,1 0-1,-1 0 0,3 1 1,-4-1 0,0 0 1,1 1 0,-1-1 0,0 0-1,0 0 1,0 1 0,0-1 0,-1 0-1,1 1 1,0-1 0,0 1 0,-1 0-1,1-1 1,-1 1 0,0-1 0,1 1-1,-1 0 1,0-1 0,0 1 0,0-1-1,0 1 1,0 0 0,0-1 0,-1 1-1,0 2 1,0 2 25,0 0 1,0-1-1,-1 1 1,0-1-1,0 1 1,-1-1-1,0 0 1,1 0-1,-2 0 1,1 0-1,-8 8 0,11-13-10,-1 0-1,1 0 0,0 0 1,0 0-1,-1 0 0,1 0 1,0 0-1,-1 0 0,1 0 1,0 0-1,0 0 0,-1-1 0,1 1 1,0 0-1,0 0 0,-1 0 1,1 0-1,0 0 0,0-1 1,-1 1-1,1 0 0,0 0 1,0 0-1,0-1 0,-1 1 1,1 0-1,0 0 0,0 0 0,0-1 1,0 1-1,0 0 0,-1-1 1,1 1-1,0 0 0,0 0 1,0-1-1,0 1 0,0 0 1,0 0-1,0-1 0,0 1 1,0 0-1,0-1 0,0 1 0,0 0 1,0 0-1,1-1 0,-2-18 230,2-5-139,1 0 0,2 1 0,0 0 0,2 0 1,0 0-1,1 1 0,16-31 0,-20 46-200,0 1 0,0 0 0,1 1 0,0-1 0,0 1 0,1-1 0,-1 1 0,1 1 1,0-1-1,1 1 0,-1 0 0,1 0 0,0 0 0,0 1 0,0-1 0,0 2 0,0-1 0,1 1 0,-1 0 0,1 0 0,0 1 0,11-2 0,-12 3-556,19-4-118,-24 4 752,-1 0-1,1 0 1,-1 0 0,1 0 0,-1 0 0,1-1 0,-1 1 0,1 0 0,-1 0 0,0 0 0,1-1 0,-1 1 0,1 0-1,-1 0 1,1-1 0,-1 1 0,0 0 0,1-1 0,-1 1 0,0 0 0,0-1 0,1 1 0,-1-1 0,0 1-1,0 0 1,1-1 0,-1 1 0,0-1 0,0 1 0,0-1 0,0 1 0,0-1 0,0 1 0,0-1 0,0 1 0,0-1-1,0 1 1,0-1 0,0 1 0,0-1 0,-6-10-566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18332,'-18'-12'2048,"6"8"-1287,4 1-337,12 7 1040,11 5-680,11 4-1208,7 3-280,17 3 504,4 3-280,9-2-168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20324,'0'4'1825,"1"-2"-1265,1-2-328,4-2 80,-4-2-1504,8 3 1240,-1-2-352,1-6-376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207 199 18588,'-6'-1'326,"0"1"1,0 0-1,0 0 1,-1 1-1,1 0 1,0 0-1,0 0 1,0 1-1,0 0 1,1 0-1,-1 0 1,0 1-1,1 0 1,0 0-1,-1 0 1,1 1-1,1-1 1,-1 1-1,0 1 0,-4 5 1,-1 0-28,2 0 1,-1 1-1,1 0 0,1 1 1,0 0-1,1 0 0,0 0 1,-4 16-1,6-17-213,1-1 0,1 1 0,0 0 0,1 0 0,0 0 0,0 0 0,1 0 0,2 15 0,-1-23-72,-1 1 0,1-1-1,0 0 1,0 0 0,0 1 0,0-1-1,0 0 1,1 0 0,-1 0 0,1 0-1,0 0 1,0 0 0,0-1 0,0 1-1,1-1 1,-1 1 0,1-1 0,0 0-1,-1 0 1,1 0 0,0 0 0,0 0-1,0-1 1,0 1 0,0-1 0,1 0-1,-1 0 1,0 0 0,1-1 0,3 1-1,3 0 3,0-1 0,0-1 0,0 0 0,0 0 0,0-1 0,-1 0 0,1-1 0,-1 0 0,0 0 1,1-1-1,14-9 0,3-3 31,-1-2 1,34-27 0,-29 18 6,-1 0-1,-2-2 0,-1-1 1,-1-2-1,-1 0 0,-2-2 1,-2 0-1,25-53 0,-42 79-42,-1 1 0,0-1 0,0 0 0,-1 0 0,0 0 0,-1 0 0,1 0 0,-1-15 0,-1 22-10,0 0 0,0 0 0,0 0 0,0 1 0,0-1 0,0 0 0,-1 0 0,1 1 0,0-1 0,0 0 0,-1 0-1,1 1 1,0-1 0,-1 0 0,1 1 0,-1-1 0,1 0 0,-1 1 0,1-1 0,-1 1 0,1-1 0,-1 1 0,0-1 0,1 1 0,-1-1 0,0 1 0,1 0 0,-1-1 0,0 1 0,0 0-1,1 0 1,-1-1 0,0 1 0,0 0 0,0 0 0,1 0 0,-1 0 0,0 0 0,0 0 0,1 0 0,-1 0 0,0 0 0,0 1 0,0-1 0,1 0 0,-2 1 0,-3 1-2,1 0 1,-1 0 0,1 0-1,0 1 1,-8 5 0,-1 3-16,0 2 0,1 0 0,1 0 0,0 2-1,0-1 1,2 1 0,-1 0 0,2 1 0,0 0 0,1 1 0,1-1 0,1 1 0,0 0 0,1 1 0,0-1 0,2 1 0,0 0-1,1 28 1,2-37-122,0 0-1,0 0 0,1-1 0,0 1 1,1 0-1,0-1 0,0 1 0,7 12 0,-7-17 89,-1 0-1,1-1 1,0 1-1,0-1 1,0 1-1,0-1 1,0 0-1,1 0 1,0 0-1,-1 0 1,1-1-1,0 0 1,0 0-1,1 0 1,-1 0-1,0 0 1,0-1-1,7 1 1,31 2-414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16107,'9'2'1385,"-9"16"-953,-6 6-184,2 15 952,-2 7-656,-1 13-296,-2 4 8,-1 6-40,-1-1-40,3 1-48,-3-3-24,1-4 25,0 0-217,-2-10-1521,2-5 1497,-6-15-184,1-7-104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49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16620,'1'30'1704,"4"-12"-968,-2-6-312,3-8 1040,2-3-583,3-5-705,-3-5-440,0-2 376,-4-7-128,-11-7-232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17268,'-59'49'4057,"59"-49"-4015,0 1 0,-1-1 1,1 0-1,0 0 0,0 0 1,0 0-1,0 0 1,-1 1-1,1-1 0,0 0 1,0 0-1,0 0 0,0 0 1,0 1-1,0-1 1,-1 0-1,1 0 0,0 0 1,0 1-1,0-1 1,0 0-1,0 0 0,0 1 1,0-1-1,0 0 0,0 0 1,0 0-1,0 1 1,0-1-1,0 0 0,0 0 1,0 1-1,0-1 0,1 0 1,-1 0-1,0 0 1,0 1-1,0-1 0,10 5 753,15 0-212,199 3 852,-76-13-3221,-145 5 1731,0 0 1,0-1 0,0 1-1,0 0 1,0-1-1,0 0 1,-1 1 0,1-1-1,0 0 1,0-1-1,-1 1 1,1 0 0,3-3-1,7-12-430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14947,'55'4'5633,"16"-4"-3368,75-8-554,-55 0-1043,90-5-276,-157 16-1025,-13 0-337,-11-3 946,0 1-1,0-1 1,0 0 0,0 0-1,0 0 1,0 0-1,0 0 1,1 0-1,-1 0 1,0 0 0,0 0-1,0 0 1,0 0-1,0 0 1,0 1 0,0-1-1,0 0 1,0 0-1,0 0 1,0 0 0,0 0-1,0 0 1,0 0-1,0 1 1,0-1-1,0 0 1,0 0 0,0 0-1,0 0 1,0 0-1,0 0 1,0 0 0,0 1-1,0-1 1,0 0-1,0 0 1,0 0 0,0 0-1,0 0 1,0 0-1,0 0 1,0 0-1,0 1 1,0-1 0,0 0-1,0 0 1,0 0-1,-1 0 1,1 0 0,0 0-1,0 0 1,0 0-1,0 0 1,0 0 0,0 0-1,0 0 1,0 0-1,-1 0 1,0 1-560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459 203 16283,'1'-6'476,"0"0"-1,0-1 1,-1 1-1,1 0 1,-1 0-1,-2-12 0,2 16-360,-1 0 0,1 1 0,-1-1 0,1 0 0,-1 0 0,0 0 0,0 0 0,0 0 0,0 1 0,0-1 0,0 0 0,-1 1 0,1-1 0,0 1 0,-1 0 0,1-1 0,-1 1 0,0 0 0,1 0 0,-1 0 0,0 0 0,0 0 0,0 0 0,-3-1 0,-1 1 35,0 0 0,1 1-1,-1-1 1,0 1 0,0 1 0,1-1 0,-1 1-1,0 0 1,1 0 0,-1 0 0,0 1-1,-5 2 1,-6 3-1,-1 1 0,-21 14 0,9-2-67,0 1-1,2 1 1,0 1 0,2 2 0,0 1-1,-41 54 1,61-72-51,0 1 0,1 0 1,0-1-1,-7 19 0,11-25-22,1 0-1,-1 0 1,1 0-1,-1 0 1,1 0-1,0 0 1,0 0 0,0 0-1,0 0 1,0 0-1,0 0 1,1 0 0,0 3-1,0-4-1,0 0 0,-1 1-1,1-1 1,0 0 0,0 0 0,0 0 0,0 0-1,0 0 1,0 0 0,0 0 0,0-1 0,0 1-1,1 0 1,-1-1 0,0 1 0,0 0-1,1-1 1,-1 0 0,0 1 0,1-1 0,-1 0-1,2 1 1,3-1 10,0 0 1,0 1-1,0-2 0,0 1 0,0-1 1,0 0-1,0 0 0,0-1 0,0 1 1,-1-1-1,7-4 0,8-3 48,33-23-1,-17 6 58,0-2-1,-2-1 1,-1-1-1,-1-2 1,-2-2-1,-1-1 1,-2-1-1,-1-1 1,27-54-1,-39 56 134,-11 24-112,-5 9-29,-10 14 62,-18 31-14,3 2 0,-38 83-1,60-119-156,-3 8 2,-37 84 16,40-87-22,0-1 0,1 1 1,1 0-1,0 0 0,-1 22 0,4-35-11,-1 0 0,1-1 1,0 1-1,0 0 0,0 0 0,0 0 0,0 0 0,0 0 0,0 0 1,0 0-1,1 0 0,-1 0 0,0 0 0,0 0 0,1 0 0,-1 0 1,1 0-1,-1 0 0,1-1 0,-1 1 0,1 0 0,-1 0 0,1 0 1,0-1-1,-1 1 0,1 0 0,0-1 0,0 1 0,0-1 0,-1 1 1,1-1-1,0 1 0,0-1 0,0 0 0,0 1 0,0-1 0,0 0 1,0 0-1,0 1 0,0-1 0,0 0 0,0 0 0,0 0 0,0 0 1,1-1-1,3 0-157,0 0 1,-1-1 0,1 1 0,0-1-1,-1 0 1,0 0 0,1-1 0,3-3-1,3-1-115,-1-2-1,0 1 0,-1-2 0,0 1 1,-1-1-1,0 0 0,0-1 1,11-22-1,8-24-556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20252,'1'1'129,"-1"0"0,1 0 1,-1 0-1,0-1 0,1 1 0,-1 0 0,0 0 0,0 0 0,0 0 0,0 0 0,0 0 0,0 0 0,0 0 0,0 0 1,0 0-1,0 0 0,-1 0 0,1 0 0,0 0 0,-1 0 0,1 0 0,-1 1 0,-15 24 34,10-18 238,-31 50 819,2 2 0,-52 126 0,84-180-1210,1 0 0,0 1 1,1-1-1,-1 1 1,0 13-1,2-19-10,0 0 0,0 0-1,0 0 1,0 0 0,1 0 0,-1 1 0,0-1 0,1 0 0,-1 0-1,0 0 1,1 0 0,0 0 0,-1 0 0,1 0 0,-1 0 0,1 0-1,0-1 1,0 1 0,-1 0 0,1 0 0,0-1 0,0 1-1,0 0 1,0-1 0,0 1 0,0-1 0,0 1 0,0-1 0,0 1-1,0-1 1,0 0 0,0 0 0,1 1 0,-1-1 0,0 0 0,0 0-1,0 0 1,0 0 0,0 0 0,1-1 0,-1 1 0,1 0 0,12-3-8,0 0 1,27-8 0,-33 7 6,0 1 1,1 0-1,-1 1 0,1 0 1,0 1-1,0-1 0,0 2 1,-1-1-1,1 1 0,0 1 1,10 1-1,-17-2 2,-1 0 0,0 1 0,1-1 0,-1 1 0,0-1 0,1 1 0,-1 0 1,0 0-1,0-1 0,0 1 0,1 0 0,-1 0 0,0 0 0,0 0 0,-1 0 0,1 1 0,0-1 0,0 0 0,0 0 0,-1 0 0,1 1 0,-1-1 0,1 0 0,-1 1 0,1-1 0,-1 1 0,0-1 0,0 0 0,0 1 0,1-1 0,-1 1 0,-1-1 0,1 1 1,0-1-1,0 0 0,0 1 0,-1-1 0,1 1 0,-1 1 0,-1 2 9,0 0 0,-1 0 1,1 0-1,-1 0 1,0 0-1,0 0 0,0-1 1,-8 8-1,1-3 47,0-1 1,-1 0-1,0-1 1,0 0-1,-1 0 1,0-2-1,0 1 1,0-1-1,-16 3 1,16-5-25,0 0 1,1-1-1,-1 0 1,0-1-1,0 0 1,0-1-1,0-1 0,0 0 1,0 0-1,-16-5 1,24 5-126,1 0 1,-1-1 0,1 1 0,-1-1-1,1 0 1,-1 0 0,1 0-1,0 0 1,0-1 0,0 1 0,0-1-1,1 0 1,-1 1 0,1-1-1,0-1 1,-3-3 0,4 5-34,0 0 0,1 1 0,-1-1 0,1 0 0,-1 0 0,1 0-1,0-1 1,-1 1 0,1 0 0,0 0 0,0 0 0,1 0 0,-1 0 0,0 0 0,1 0 0,-1 0 0,1 0 0,0 0 0,-1 0 0,1 0 0,0 1 0,0-1 0,0 0 0,1 0 0,-1 1 0,0-1 0,1 1 0,-1-1 0,1 1 0,-1 0 0,4-2 0,16-11-817,5 7-124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32 236 19268,'3'-1'310,"1"0"0,-1 0 0,1 0-1,-1-1 1,0 1 0,1-1 0,-1 0 0,0 0-1,0 0 1,0 0 0,-1 0 0,5-5 0,-5 5-150,-1 1 0,0-1 0,1 0 0,-1 0 0,0 1 0,0-1 0,0 0 0,-1 0 0,1 0 0,0 0 0,-1 0 0,1 0 0,-1-1 0,0 1 0,0 0 0,0 0 0,0 0 0,0 0 0,0 0 0,0 0 0,-1-1 0,0-2 0,0 4-132,1 0-1,-1 0 0,1 0 1,-1 0-1,1 0 0,-1 0 0,0 0 1,1 0-1,-1 0 0,0 1 0,0-1 1,0 0-1,1 1 0,-1-1 1,0 0-1,0 1 0,0-1 0,0 1 1,0-1-1,0 1 0,0 0 0,-1-1 1,1 1-1,0 0 0,0 0 0,0 0 1,0 0-1,0 0 0,0 0 1,0 0-1,-1 0 0,1 0 0,0 1 1,0-1-1,0 0 0,0 1 0,0-1 1,0 1-1,0-1 0,0 1 1,-1 1-1,-2-1-18,0 2 1,0-1 0,1 0-1,-1 1 1,1-1 0,0 1-1,0 0 1,0 0-1,-5 7 1,7-8-8,0 0-1,0 0 1,0 0-1,0 0 1,0 0 0,1 0-1,-1 0 1,1 0-1,-1 0 1,1 0 0,0 0-1,0 1 1,0-1-1,0 0 1,1 4 0,-1-5-1,1 0 0,-1 0 0,1 1 0,0-1 0,0 0 0,-1 0 0,1 1 0,0-1 0,0 0 0,0 0 0,0 0 0,0 0 0,0-1 0,1 1 0,-1 0 0,0 0 0,0-1 0,1 1 0,-1 0 0,0-1 0,1 1 0,-1-1 0,0 0 0,3 1 0,22 2 3,0-1 1,0-1 0,-1-1-1,30-4 1,-33 1-9,1 2 1,0 0 0,0 2-1,0 0 1,33 7-1,-52-7 4,1 1 0,-1-1 0,0 1 0,1 0 0,-1 0 0,0 0 0,0 1 0,0-1 0,6 7 0,-9-8 7,0 0-1,0 0 1,-1-1-1,1 1 1,0 0-1,-1 0 1,1 0 0,0 0-1,-1 0 1,0 0-1,1 1 1,-1-1-1,0 0 1,1 0-1,-1 0 1,0 0-1,0 0 1,0 1 0,0-1-1,0 0 1,0 0-1,0 0 1,0 0-1,-1 0 1,1 1-1,0-1 1,-1 0-1,1 0 1,-1 0 0,1 0-1,-1 0 1,0 0-1,1 0 1,-1 0-1,0 0 1,0-1-1,1 1 1,-1 0-1,0 0 1,0-1 0,-2 2-1,2-1 15,0 0-1,1 0 1,-1 0 0,0-1-1,0 1 1,0 0-1,-1 0 1,1-1 0,0 1-1,0-1 1,0 1 0,0-1-1,0 0 1,-1 1-1,1-1 1,0 0 0,0 0-1,-1 0 1,1 0-1,0 0 1,0 0 0,-1 0-1,-1-1 1,2 1 8,0-1 0,0 0 1,-1 0-1,1 0 0,0 0 0,0 0 0,0 0 1,0 0-1,0-1 0,1 1 0,-1 0 0,0 0 1,1-1-1,-1 1 0,0 0 0,0-3 0,-1-5 71,0 1 0,1-1 0,0 0 0,0 0 0,1-11 0,1 0 3,0 0 1,2 0-1,0 0 0,9-28 0,-11 43-151,0 0-1,1 1 0,0-1 0,0 0 0,0 1 0,1-1 0,0 1 0,0 0 0,0-1 0,0 1 0,0 1 0,1-1 0,0 0 0,-1 1 0,2 0 0,-1 0 0,0 0 0,0 1 0,1-1 1,0 1-1,-1 0 0,10-3 0,47-1-1579,4-2 1014,-14-3-18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17788,'1'-2'277,"0"0"-1,0 0 1,0 0 0,-1 0 0,1 0-1,0-1 1,-1 1 0,1 0 0,-1 0 0,0-1-1,0 1 1,0-3 0,0 5-205,-1 0 1,1 0-1,-1 0 1,1 0-1,0 0 1,-1 0-1,1 0 0,0 0 1,-1 0-1,1 0 1,0 0-1,-1 0 1,1 0-1,0 0 0,-1 1 1,1-1-1,0 0 1,0 0-1,-1 0 1,1 1-1,0-1 0,0 0 1,-1 0-1,1 1 1,0-1-1,0 0 1,-1 0-1,1 1 1,0-1-1,0 0 0,0 1 1,0-1-1,0 0 1,-1 1-1,-5 10 253,0 0-1,0 0 0,1 1 1,0 0-1,-4 20 1,-12 68-114,18-84-154,2-9-49,-4 20-4,-2 38 0,7-59 5,-1-1-1,1 1 1,1 0 0,-1 0 0,1 0-1,0 0 1,1 0 0,-1 0 0,1-1-1,0 1 1,0 0 0,6 8 0,-7-12 0,0-1 1,1 0 0,-1 1 0,0-1 0,1 0-1,-1 0 1,1 1 0,-1-1 0,1 0-1,-1-1 1,1 1 0,0 0 0,-1 0 0,1-1-1,0 1 1,0-1 0,-1 1 0,1-1-1,0 0 1,0 0 0,0 0 0,0 0 0,0 0-1,-1 0 1,1-1 0,0 1 0,0 0-1,0-1 1,-1 1 0,1-1 0,0 0 0,-1 0-1,3-1 1,4-2 40,0-1-1,0-1 1,-1 0-1,1 0 1,7-8-1,1-3 51,0-1 1,-1-1-1,-2 0 0,0 0 1,0-1-1,-2-1 0,-1 0 1,15-42-1,-22 40-11,-3 23-86,1 0-1,-1-1 0,0 1 0,0 0 1,0 0-1,0 0 0,0 0 1,0-1-1,0 1 0,0 0 1,0 0-1,0 0 0,0 0 0,0-1 1,0 1-1,0 0 0,0 0 1,0 0-1,0-1 0,0 1 1,0 0-1,0 0 0,-1 0 0,1 0 1,0 0-1,0-1 0,0 1 1,0 0-1,0 0 0,0 0 1,0 0-1,-1 0 0,1-1 0,0 1 1,0 0-1,0 0 0,0 0 1,0 0-1,-1 0 0,1 0 1,0 0-1,-7 6 45,-6 14 5,5-1-27,0 0 0,-7 31 0,13-43-16,1 0 0,0-1 0,0 1 0,0 0 0,1 0-1,0 0 1,0 0 0,1 0 0,-1 0 0,2 0 0,2 10 0,-3-15 2,0 0 0,1 1 0,-1-1 0,1 0 0,-1 0 0,1 0 0,0 0 0,0 0 0,0 0 0,0-1 0,0 1 0,0-1 0,0 1 0,1-1 0,-1 0 0,0 0 0,1 0 0,-1 0 0,1 0 0,-1 0 0,1-1 0,-1 0 0,1 1 0,0-1 0,-1 0 0,1 0-1,0 0 1,-1 0 0,1-1 0,3 0 0,4-1 34,0 0 0,0-1 0,-1 0 0,1 0 0,-1-1 0,15-8 0,-10 3 13,-1 0 1,-1 0-1,0-1 1,0-1-1,-1 0 1,15-18 0,-19 20-33,-1 0 1,0 0 0,0-1 0,-1 0-1,0 0 1,-1 0 0,0-1-1,0 1 1,3-21 0,-8 10 17,-1 12-16,2 9-28,0 0 1,0-1 0,0 1 0,0 0-1,0 0 1,-1 0 0,1 0-1,0 0 1,0 0 0,0 0 0,0 0-1,0 0 1,0-1 0,0 1 0,0 0-1,0 0 1,0 0 0,0 0 0,0 0-1,-1 0 1,1 0 0,0 0 0,0 0-1,0 0 1,0 0 0,0 0-1,0 0 1,0 0 0,0 0 0,-1 0-1,1 0 1,0 0 0,0 0 0,0 0-1,0 0 1,0 0 0,0 0 0,0 0-1,-1 0 1,1 0 0,0 0 0,0 0-1,0 0 1,0 0 0,0 0 0,0 0-1,0 0 1,0 0 0,0 0-1,0 1 1,-1-1 0,1 0 0,-1 1 0,1 0 0,-1 1 0,0-1 0,1 1 0,-1-1 0,0 0 0,1 1 0,0-1 0,-1 1 0,1-1 0,0 1 0,0 0 0,0-1 0,0 1 0,0-1-1,0 1 1,0-1 0,0 1 0,1-1 0,-1 1 0,1-1 0,-1 1 0,1-1 0,0 0 0,-1 1 0,1-1 0,1 2 0,-1 0-2,1 0 0,0 0-1,0-1 1,0 1-1,0 0 1,0-1-1,1 0 1,-1 1 0,1-1-1,0 0 1,5 3-1,-3-3 0,0-1-1,1 0 1,-1 0-1,1 0 1,-1-1-1,1 0 1,0 0-1,-1 0 1,1-1-1,-1 0 1,1 0-1,-1 0 1,0-1-1,1 1 1,-1-1-1,0-1 1,9-4-1,0-1 3,-1 0-1,-1-1 0,0 0 0,0 0 1,14-16-1,-26 25 1,5-4 2,-1 0 1,0-1-1,0 1 1,0-1-1,-1 0 1,0 1-1,0-2 1,0 1-1,0 0 1,-1-1-1,0 1 1,2-8-1,-4 13-2,1-1 0,-1 1 0,0 0 0,0-1 0,0 1 0,0-1 0,0 1 0,0-1 0,0 1 0,0 0 0,0-1 0,0 1 0,0-1 0,0 1 0,0 0 1,0-1-1,0 1 0,-1-1 0,1 1 0,0 0 0,0-1 0,0 1 0,-1-1 0,1 1 0,0 0 0,0-1 0,-1 1 0,1 0 0,0 0 0,-1-1 0,1 1 0,0 0 0,-1 0 0,1-1 0,-1 1 0,0 0 0,0 0 0,-1 0 0,1 1 0,0-1 0,0 0 0,0 1 0,0-1 0,0 0 0,0 1 1,0 0-1,0-1 0,-2 2 0,-27 24-3,21-13-2,-1 0 0,2 0-1,-12 22 1,18-29 5,-1-1-1,1 1 1,0-1-1,0 1 0,0 0 1,1 0-1,0-1 1,0 1-1,1 0 0,0 0 1,0 0-1,1 8 1,-1-13 0,1 1 0,-1-1 0,1 1 0,-1-1 0,1 1 0,0-1 0,0 1 0,0-1 0,0 0 0,0 1 0,0-1 1,0 0-1,0 0 0,1 0 0,-1 0 0,0 0 0,1 0 0,-1 0 0,0 0 0,1 0 0,-1-1 0,1 1 0,0-1 0,-1 1 0,1-1 1,-1 1-1,1-1 0,0 0 0,-1 0 0,1 0 0,0 0 0,-1 0 0,1 0 0,2-1 0,7-1 3,-1 0-1,0 0 1,0-1-1,11-4 0,26-13 11,64-38-1,-46 22-5,-39 26-5,-26 9-1,1 1-1,-1 0 1,1 0 0,-1-1-1,1 1 1,-1 0-1,1 0 1,-1 0 0,0 0-1,1 0 1,-1-1 0,1 1-1,-1 0 1,1 0-1,-1 0 1,1 0 0,-1 1-1,1-1 1,-1 0-1,1 0 1,-1 0 0,1 0-1,-1 0 1,1 1-1,-1-1 1,1 0 0,-1 0-1,0 1 1,1-1-1,-1 0 1,1 0 0,-1 1-1,0-1 1,1 1-1,-1-1 1,0 0 0,0 1-1,1-1 1,-1 1-1,0-1 1,0 1 0,1-1-1,-1 0 1,0 1-1,0-1 1,0 1 0,0-1-1,0 1 1,0-1-1,0 1 1,0 0 0,-1 5 10,-1 0 1,1 0-1,-1 0 1,-1 0-1,-2 7 1,2-9 4,1 1 0,0 0 1,0 1-1,0-1 0,1 0 1,0 0-1,0 1 0,-1 10 1,2-16-14,0 1 1,0-1-1,0 1 1,0 0-1,0-1 1,0 1-1,1-1 1,-1 1-1,0-1 1,0 1 0,0-1-1,1 1 1,-1-1-1,0 0 1,0 1-1,1-1 1,-1 1-1,0-1 1,1 1-1,-1-1 1,1 0-1,-1 1 1,1-1-1,-1 0 1,0 0-1,1 1 1,-1-1 0,1 0-1,-1 0 1,1 0-1,0 1 1,1-1 3,0 0 1,0 0 0,0 0 0,0 0 0,0 0 0,0-1 0,0 1-1,0-1 1,2 0 0,42-20 89,-44 20-92,198-119 215,-197 118-219,1 0 0,-1 1-1,0-1 1,1 1 0,0-1-1,-1 1 1,1 0 0,6 0-1,-9 1 0,-1 0 0,1 0 0,0 0 0,0 0-1,0 0 1,0 1 0,0-1 0,0 0 0,0 1-1,0-1 1,-1 1 0,1-1 0,0 0 0,0 1-1,-1 0 1,1-1 0,0 1 0,-1-1 0,1 1-1,0 0 1,-1 0 0,1-1 0,-1 1 0,1 0-1,-1 0 1,1 0 0,-1-1 0,0 1 0,0 0-1,1 0 1,-1 0 0,0 0 0,0 0 0,0 0-1,0 0 1,0 0 0,0 1 0,0 7-1,-1 1 0,-1-1 0,1 0 0,-1 0 0,-1 0 0,0 0 0,-7 15 0,-1 6-311,13-29-1388,5-8 1265,9-8 191,3-6-259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20940,'1'-1'101,"-1"1"0,0 0-1,0-1 1,0 1 0,0-1-1,1 1 1,-1 0 0,0-1-1,0 1 1,1 0 0,-1 0-1,0-1 1,1 1-1,-1 0 1,0 0 0,1-1-1,-1 1 1,0 0 0,1 0-1,-1 0 1,1 0 0,-1 0-1,0-1 1,1 1-1,-1 0 1,0 0 0,1 0-1,-1 0 1,1 0 0,-1 0-1,1 0 1,2 13 1638,-6 24-511,2-33-1085,-2 22 201,0-7-249,0 0 1,2 0-1,1 23 1,0-40-94,0 0 0,0 0 1,0 0-1,0-1 1,1 1-1,-1 0 0,1 0 1,-1 0-1,1-1 0,0 1 1,0 0-1,0-1 1,0 1-1,0 0 0,0-1 1,0 0-1,0 1 1,0-1-1,1 0 0,-1 1 1,1-1-1,-1 0 0,4 2 1,-2-2-1,0 0 1,0-1-1,0 1 0,1-1 1,-1 1-1,0-1 0,0 0 1,1 0-1,-1 0 0,0-1 1,0 1-1,5-2 1,9-3-1,-1-1 1,0 0 0,29-17-1,39-29 27,25-12 4,-108 63-34,1 0 1,-1 0-1,0 1 1,1-1-1,-1 1 1,1-1-1,-1 1 0,1 0 1,-1-1-1,0 1 1,3 0-1,-4 0 2,1 0-1,-1 0 1,0 0 0,0 1-1,1-1 1,-1 0-1,0 0 1,0 0-1,0 0 1,1 1-1,-1-1 1,0 0-1,0 0 1,0 0-1,0 1 1,1-1-1,-1 0 1,0 0-1,0 0 1,0 1 0,0-1-1,0 0 1,0 0-1,0 1 1,0-1-1,0 0 1,1 0-1,-1 1 1,0-1-1,0 0 1,-1 1-1,1-1 1,0 0-1,0 0 1,0 1-1,-13 31 72,9-25-54,-15 30 39,9-21-184,1 1 0,1 1 0,1-1 0,-9 33 0,17-45-166,4-11 131,-5 5 156,12-15-296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14251,'0'0'118,"1"0"0,0 0-1,-1 0 1,1 0 0,0 0-1,-1 1 1,1-1 0,-1 0 0,1 0-1,0 1 1,-1-1 0,1 0 0,-1 1-1,1-1 1,-1 0 0,1 1-1,-1-1 1,1 1 0,-1-1 0,1 1-1,-1-1 1,1 1 0,-1-1 0,0 1-1,1 0 1,-1-1 0,0 1-1,0 0 1,0-1 0,1 1 0,-1-1-1,0 2 1,1 27 1479,-2-20-458,-5 161 2282,-15 84-3573,21-254 109,-1 0 1,1 0-1,0 0 0,0 0 1,0-1-1,0 1 0,0 0 1,0 0-1,-1 0 0,1 0 1,0 0-1,0 0 0,0 0 1,0 0-1,-1-1 0,1 1 1,0 0-1,0 0 0,0 0 1,-1 0-1,1 0 0,0 0 1,0 0-1,0 0 0,0 0 1,-1 0-1,1 0 0,0 0 0,0 0 1,0 0-1,-1 0 0,1 1 1,0-1-1,0 0 0,0 0 1,0 0-1,-1 0 0,1 0 1,0 0-1,0 0 0,0 0 1,0 1-1,0-1 0,-1 0 1,1 0-1,0 0 0,0 0 1,0 0-1,0 1 0,0-1 1,0 0-1,0 0 0,0 1 0,-8-20-403,3-9-196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4:5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 15523,'4'-3'661,"0"-1"-1,1 1 0,0 1 1,-1-1-1,1 1 1,0-1-1,0 1 0,0 1 1,1-1-1,9-1 0,-6 1-51,0 1-1,0 0 0,0 1 0,0 0 0,16 2 0,-24-2-576,0 0 0,0 0 0,0 0 0,1 1 0,-1-1-1,0 0 1,0 1 0,0-1 0,0 0 0,0 1 0,0-1 0,0 1-1,0 0 1,0-1 0,-1 1 0,1 0 0,0 0 0,0-1 0,0 1-1,-1 0 1,1 0 0,0 0 0,-1 0 0,1 0 0,-1 0-1,1 0 1,-1 0 0,0 0 0,1 0 0,-1 0 0,0 0 0,0 0-1,1 0 1,-1 0 0,0 1 0,0-1 0,0 0 0,0 0 0,-1 0-1,1 0 1,0 0 0,0 0 0,-1 0 0,1 0 0,-1 2 0,-2 4 3,-1 0-1,1 0 1,-1-1 0,0 1 0,-8 8 0,-72 78 66,5-7-56,75-81-37,0 0 1,1 0-1,-1 0 1,1 1-1,0 0 1,-2 6-1,5-11-5,-1 0-1,1 0 1,0 0-1,-1 0 1,1 0-1,0-1 1,0 1 0,0 0-1,0 0 1,0 0-1,0 0 1,0 0-1,0 0 1,0 0-1,0 0 1,1 0-1,-1 0 1,0 0-1,0 0 1,1-1-1,-1 1 1,1 0 0,-1 0-1,1 0 1,-1-1-1,1 1 1,0 0-1,-1-1 1,1 1-1,0 0 1,-1-1-1,1 1 1,0-1-1,0 1 1,0-1-1,0 1 1,-1-1 0,1 0-1,0 1 1,0-1-1,0 0 1,0 0-1,0 0 1,0 1-1,0-1 1,2-1-1,8 2-56,0-1 0,1-1-1,-1 0 1,1 0-1,-1-1 1,0-1 0,0 0-1,11-4 1,3-3-329,-1-1 0,30-17-1,-12 1 100,-6-1-86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18020,'6'14'1936,"0"-4"-1216,1-4-303,3-6 927,3-4-792,2-8-104,0-2-72,1-7-416</inkml:trace>
  <inkml:trace contextRef="#ctx0" brushRef="#br0" timeOffset="1">421 0 20820,'-9'9'1849,"4"9"-1289,0 1-256,-3 8 840,4 3-360,-6 6-608,1 5-368,-3 0-936,2 0 1000,4-9-208,3-4-128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20148,'6'-10'299,"0"1"0,1-1 0,0 1 0,0 0 0,1 1 0,0 0 0,1 0 0,0 1 0,0 0 0,0 0 0,1 1 0,0 0 0,0 1 0,1 0 0,-1 1 0,1 0 0,0 0 0,0 1 0,13-1 0,-6 1-73,0 1 0,-1 0-1,1 1 1,0 1 0,23 3-1,-34-2-182,0 0 0,0 1 0,0-1 0,-1 1 0,1 0 0,0 1 0,-1 0 0,0 0 0,1 0 0,-1 1 0,0 0 0,-1 0 0,1 0 0,-1 1 0,0 0 0,5 5 0,-8-7-30,0-1-1,0 1 1,-1 0 0,0-1 0,1 1 0,-1 0 0,0 0 0,0 0 0,0-1-1,-1 1 1,1 0 0,-1 0 0,0 0 0,0 0 0,0 1 0,0 4 0,-1-3-1,-1-1 1,1 1-1,-1 0 1,1-1-1,-1 1 1,-1-1 0,1 0-1,-1 0 1,-4 6-1,-4 2 22,0 0 0,0-1-1,-1 0 1,-1-1 0,-15 9-1,2-4 36,20-12-51,0 0 0,1 0-1,0 1 1,0 0 0,-6 4-1,11-8-16,0 1 0,0-1-1,0 0 1,0 0 0,0 0-1,0 0 1,0 0 0,0 0-1,-1 0 1,1 0 0,0 0-1,0 0 1,0 1 0,0-1-1,0 0 1,0 0 0,0 0-1,0 0 1,0 0 0,0 0 0,0 0-1,0 1 1,0-1 0,0 0-1,0 0 1,0 0 0,0 0-1,0 0 1,0 0 0,0 0-1,0 1 1,0-1 0,0 0-1,0 0 1,1 0 0,-1 0-1,0 0 1,0 0 0,0 0 0,0 0-1,0 0 1,0 1 0,0-1-1,0 0 1,0 0 0,0 0-1,1 0 1,-1 0 0,0 0-1,0 0 1,0 0 0,10 3 7,13-1-28,100 7-248,-111-8 225,1 2-1,-1 0 1,0 0 0,0 1 0,0 0 0,0 1 0,17 10 0,-27-14 38,0 1 0,0-1-1,0 0 1,0 1 0,0-1 0,0 1 0,-1 0 0,1-1 0,-1 1 0,1 0 0,-1 0 0,1 0-1,-1 0 1,0 0 0,0 0 0,0 1 0,0-1 0,0 0 0,-1 1 0,1-1 0,-1 0 0,1 1-1,-1-1 1,0 1 0,0-1 0,0 0 0,0 1 0,0-1 0,-1 1 0,1-1 0,-1 0 0,-1 5 0,-1-1 29,-1 0 0,1 0 0,-1 0 0,0 0 0,-1-1 0,1 0 0,-1 0 0,0 0 0,-1 0 0,-5 3 0,-10 7 162,0-1 1,-1-1-1,-1-1 1,0-1 0,0-1-1,-1-1 1,0-1-1,-1-2 1,-45 8-1,62-14-140,0 1-1,0-1 0,-1-1 0,1 0 0,0 0 0,-13-3 0,18 3-104,1 0 0,0 1 0,0-1 0,0 0 0,0 0 0,0 0-1,0 0 1,0 0 0,0 0 0,0-1 0,1 1 0,-1-1 0,0 1 0,1-1-1,-1 0 1,1 0 0,0 1 0,0-1 0,-1 0 0,1 0 0,0 0-1,1 0 1,-1 0 0,0-1 0,1 1 0,-1 0 0,1 0 0,-1-3 0,2 1-2,-1 1 0,1-1 0,0 0 0,0 1 0,0-1 0,1 1 0,-1-1 0,1 1 0,0 0 0,0-1 0,0 1 0,0 0 0,0 0 0,5-4 0,20-20-566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52 20948,'9'-12'1402,"18"-27"2319,-32 54-3326,-1 1 0,0-1 0,-1 0 0,-1 0 1,0-1-1,-18 24 0,-1 2-140,1 2-89,-14 22 226,-41 87 0,77-142-351,0 0 0,1 0 0,0 1 0,-2 11-1,5-20-34,-1 1-1,1 0 1,0-1-1,0 1 1,-1-1-1,1 1 0,0 0 1,1-1-1,-1 1 1,0-1-1,0 1 0,1-1 1,-1 1-1,1-1 1,-1 1-1,1-1 0,-1 1 1,1-1-1,0 1 1,0-1-1,0 0 1,0 1-1,0-1 0,0 0 1,0 0-1,0 0 1,1 0-1,-1 0 0,0 0 1,1 0-1,-1 0 1,0-1-1,4 2 0,1-1-14,0 0 0,0 0 0,0-1 0,0 0 0,1 0 0,-1-1 0,0 1 0,0-2-1,0 1 1,6-2 0,63-25-620,-66 24 498,153-70-3925,-119 50 342,67-47-1,-105 67 3433,-2 3 226,1-2 0,-1 1 0,0 0 0,0-1-1,-1 1 1,1-1 0,0 0 0,-1 0 0,0 0 0,1 0-1,-1 0 1,2-7 0,-4 10 101,0 0-1,0-1 1,0 1-1,0 0 1,0-1 0,0 1-1,0 0 1,0-1-1,0 1 1,0 0 0,0-1-1,0 1 1,0 0-1,0 0 1,0-1-1,0 1 1,-1 0 0,1-1-1,0 1 1,0 0-1,0 0 1,-1-1 0,1 1-1,0 0 1,0 0-1,-1-1 1,1 1 0,0 0-1,0 0 1,-1 0-1,1 0 1,0-1 0,-1 1-1,1 0 1,0 0-1,-1 0 1,1 0 0,0 0-1,-1 0 1,1 0-1,0 0 1,-1 0-1,1 0 1,0 0 0,-1 0-1,1 0 1,0 0-1,-1 0 1,1 0 0,0 1-1,0-1 1,-1 0-1,1 0 1,-1 0 0,-18 7 1546,9-1-1248,0 0 0,1 1 0,0 0 1,0 1-1,0-1 0,1 2 0,0-1 1,1 1-1,0 0 0,1 1 0,0-1 1,0 1-1,1 1 0,0-1 0,0 1 1,2 0-1,-6 20 0,9-29-337,-1 0 0,1 0 0,0 0-1,0 0 1,0-1 0,0 1 0,0 0-1,0 0 1,0 0 0,1-1 0,-1 1 0,1 0-1,-1 0 1,1 0 0,-1-1 0,1 1 0,0-1-1,0 1 1,0 0 0,0-1 0,0 1 0,1-1-1,-1 0 1,0 1 0,0-1 0,1 0-1,-1 0 1,1 0 0,-1 0 0,1 0 0,0 0-1,-1-1 1,1 1 0,0 0 0,0-1 0,-1 1-1,1-1 1,0 0 0,0 1 0,3-1 0,5-1-9,-1 0 0,0-1 0,1 0 0,-1-1 0,0 0 0,0 0 0,0-1 0,-1 0 0,15-9 0,74-56-25,-85 60 31,14-13-1,-19 15 9,1 1-1,-1-1 0,1 1 1,0 1-1,1 0 0,-1 0 1,19-7-1,-27 12-6,0 0 1,0-1-1,0 1 0,0 0 1,1 0-1,-1 0 0,0 0 0,0 0 1,0 0-1,0 0 0,1 0 0,-1 0 1,0 0-1,0 0 0,0 0 0,0 0 1,1 0-1,-1 0 0,0 0 0,0 0 1,0 1-1,0-1 0,1 0 1,-1 0-1,0 0 0,0 0 0,0 0 1,0 0-1,0 0 0,1 0 0,-1 1 1,0-1-1,0 0 0,0 0 0,0 0 1,0 0-1,0 0 0,0 1 1,0-1-1,0 0 0,-1 9 138,-11 13 99,11-20-184,0 0-44,-1 1 64,0 0-1,0 0 1,1 0 0,-1 0 0,1 1 0,-2 5 0,3-9-70,0 0 1,0 0 0,0 0 0,0 1 0,0-1 0,1 0-1,-1 0 1,0 1 0,0-1 0,0 0 0,0 0 0,0 0-1,0 1 1,0-1 0,0 0 0,0 0 0,1 0 0,-1 0 0,0 1-1,0-1 1,0 0 0,0 0 0,0 0 0,1 0 0,-1 1-1,0-1 1,0 0 0,0 0 0,1 0 0,-1 0 0,0 0 0,0 0-1,1 0 1,-1 0 0,0 0 0,1 0 0,17-4 133,77-40 48,-76 33-226,1 1 0,1 0 0,0 2 0,0 0-1,1 1 1,24-3 0,-45 9 31,0 1-1,1 0 1,-1 0 0,0 0 0,0 0-1,0 0 1,0 0 0,1 0 0,-1 0-1,0 0 1,0 0 0,0 1 0,0-1-1,0 0 1,0 1 0,0-1 0,0 1-1,0 0 1,0-1 0,0 1 0,2 1 0,-3-1 2,1 0 0,-1 0 0,1 0 1,-1 0-1,0 0 0,1 0 1,-1 0-1,0 1 0,0-1 1,0 0-1,0 0 0,0 0 0,0 0 1,0 0-1,0 1 0,0-1 1,-1 2-1,-2 7 8,-1-1 0,0 0 0,0 0 0,-7 9 0,5-7 25,2-4-18,2-5-4,1 1-1,-1 0 0,0 0 0,1-1 0,0 1 0,-1 0 0,1 0 0,1 0 0,-1 0 1,0 1-1,1-1 0,-1 4 0,2-7-37,-1 0 1,1 0-1,0 0 0,-1 0 1,1 0-1,0 1 0,-1-2 1,1 1-1,0 0 0,0 0 1,-1 0-1,1 0 1,0 0-1,-1 0 0,1-1 1,0 1-1,-1 0 0,1 0 1,-1-1-1,1 1 0,-1-1 1,1 1-1,0 0 1,0-2-1,1 1-77,135-86-3756,-88 60 2934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117 211 16668,'-5'-2'5309,"-12"4"-3741,10 2-1474,1 0 0,-1 0 0,1 0 0,0 1 0,1 0 0,-1 0 0,1 0-1,0 1 1,0 0 0,1 0 0,-1 0 0,1 0 0,1 1 0,-1 0 0,1 0 0,0 0 0,1 0 0,0 0 0,0 0 0,-2 13-1,4-18-62,0-1-1,0 1 0,0 0 0,0-1 0,0 1 0,0 0 0,0-1 0,0 1 1,1 0-1,-1-1 0,1 1 0,-1-1 0,1 1 0,0-1 0,0 1 1,-1-1-1,1 1 0,0-1 0,0 1 0,0-1 0,0 0 0,2 2 0,0-2 14,-1 0-1,0 1 0,1-1 1,-1 0-1,1 0 0,0-1 1,-1 1-1,1 0 0,0-1 1,-1 0-1,1 0 0,4 0 0,5-1 70,0 0-1,0-1 1,-1 0 0,1-1-1,15-7 1,5-4-24,-1-2 0,0-1 0,-1-1 0,-1-2 0,-1-1 0,-1-1 0,-1-1 0,-1-2 1,-1 0-1,34-47 0,-51 63-70,-1 1 0,0-1 0,-1-1 1,0 1-1,-1-1 0,5-13 0,-9 22-15,0 0-1,1 0 0,-1 0 0,0 0 0,0 0 0,0 0 0,0 0 0,0-1 0,0 1 1,0 0-1,0 0 0,0 0 0,-1 0 0,1-2 0,-1 3-1,1 0-1,0-1 1,0 1-1,-1 0 1,1 0-1,0-1 1,-1 1-1,1 0 1,0 0-1,0 0 1,-1-1-1,1 1 1,0 0-1,-1 0 1,1 0-1,-1 0 1,1 0-1,0 0 1,-1 0-1,1 0 1,0 0-1,-1 0 1,1 0-1,0 0 1,-1 0-1,1 0 1,-1 0-1,-2 1 4,0 0 0,0 1 0,0-1 0,1 1 1,-1-1-1,1 1 0,-5 4 0,-8 8-30,1 1 0,1 0-1,0 1 1,2 1 0,0 0 0,0 0 0,2 1 0,0 0-1,1 1 1,1 0 0,0 0 0,2 1 0,-5 29 0,9-47-12,1 1 1,0-1 0,0 1-1,-1 0 1,1-1-1,1 1 1,-1-1 0,0 1-1,1 0 1,-1-1-1,1 1 1,0-1 0,0 1-1,0-1 1,0 0-1,0 1 1,0-1 0,1 0-1,-1 0 1,1 0 0,0 0-1,-1 0 1,1 0-1,0 0 1,0-1 0,0 1-1,0-1 1,1 1-1,-1-1 1,0 0 0,1 0-1,-1 0 1,0 0-1,5 1 1,28 1-297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88 2825,'18'-19'6976,"-5"1"-2584,-11 15-3888,0 0 0,0 0 0,0 0 0,1 0 0,0 0 0,1-7 7595,-4 10-7984,-16-3 1763,-16 1-1877,24 4 46,0-1 1,0 2-1,0-1 0,0 1 1,0 0-1,1 0 1,-14 9-1,17-10-44,0 1-1,0-1 1,0 1-1,0 0 0,1 0 1,-1 0-1,1 1 1,0-1-1,0 1 1,0 0-1,0 0 1,1 0-1,0 0 1,0 0-1,-2 6 1,3-10-5,1 1 0,0-1 0,0 1 0,0-1 0,-1 1 0,1-1 0,0 1 0,0-1 0,0 1 0,0 0 0,0-1 0,0 1 0,0-1 0,0 1 0,0 0 0,0-1 0,0 1 0,0-1 0,0 1 0,1-1 0,-1 1 0,0-1 0,0 1 0,1-1 0,-1 1 0,0-1 0,1 1 0,-1-1 0,0 1 0,1-1 0,-1 1 0,1-1 0,-1 0 0,1 1 0,-1-1 0,1 0 0,-1 1 0,1-1 0,-1 0 0,1 0 0,-1 1 1,1-1-1,0 0 0,-1 0 0,1 0 0,-1 0 0,1 0 0,-1 0 0,1 0 0,0 0 0,-1 0 0,1 0 0,-1 0 0,1 0 0,-1-1 0,1 1 0,0 0 0,5-2-16,0 0 1,-1 0-1,1-1 0,6-3 1,4-4-31,-1-1 0,0 0 0,24-25 0,6-5-42,-45 41 89,1 0 0,-1 0 0,0-1 0,0 1 0,0 0-1,0 0 1,0 0 0,1 0 0,-1 0 0,0 0-1,0 0 1,0 0 0,1 0 0,-1 0 0,0 0-1,0 0 1,0 0 0,0 0 0,1 0 0,-1 0-1,0 0 1,0 0 0,0 0 0,1 0 0,-1 0-1,0 0 1,0 0 0,0 0 0,0 0 0,1 0-1,-1 0 1,0 0 0,0 0 0,0 1 0,0-1-1,1 0 1,-1 0 0,0 0 0,0 0 0,0 0-1,0 1 1,0-1 0,0 0 0,0 0 0,0 0-1,0 0 1,1 1 0,-1-1 0,0 0 0,0 0-1,0 0 1,0 1 0,0-1 0,0 0 0,0 0-1,0 0 1,0 1 0,0-1 0,0 0 0,0 0-1,-1 0 1,1 0 0,0 1 0,0-1 0,0 0-1,0 0 1,0 0 0,-2 16-2,-8 32 83,3-1 0,-2 91 0,17 97 322,-7-219-372,2 51 57,-3-62-66,-1-1-1,1 1 0,-1-1 1,0 0-1,0 1 1,0-1-1,0 0 1,-1 0-1,0 0 0,0 0 1,0 0-1,-3 4 1,5-7-7,-1 0 0,0 0 1,0 0-1,0 0 0,0 0 0,0 0 1,0 0-1,0-1 0,0 1 1,0 0-1,0-1 0,-1 1 0,1-1 1,0 1-1,0-1 0,0 1 1,-1-1-1,1 0 0,0 0 1,-1 0-1,1 0 0,0 0 0,-3 0 1,2-1 6,0 1 0,0-1 0,-1 0 0,1 0 1,0 0-1,0-1 0,0 1 0,0 0 0,1-1 1,-1 1-1,0-1 0,-1-2 0,-3-3 33,1 0-1,0-1 0,0 1 1,1-1-1,-7-16 1,6 11-127,1-1 0,0 0 1,1 0-1,1 0 1,0 0-1,1-1 1,0 1-1,1 0 1,1-1-1,0 1 1,1 0-1,0 0 1,2 0-1,-1 0 1,2 0-1,0 1 0,0-1 1,1 1-1,1 1 1,0-1-1,1 1 1,11-13-1,68-62-2289,-57 54 1570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17756,'4'5'1888,"-4"17"-1032,-6 7-304,-7 12 1313,0 6-585,-3 7-528,3 2-160,0-1-167,4-1-73,3-12-312,6-5-152,9-17-401,7-7-263,9-10 400,-2-6 152,9-10-152,2-4-176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27 15947,'-4'1'428,"0"0"-1,0 1 1,1 0-1,-1-1 1,0 1-1,1 1 1,-1-1-1,1 0 1,0 1-1,-1 0 0,1 0 1,1 0-1,-6 5 1,6-5 38,-3 3-97,0 0-1,1 0 0,-1 1 1,1 0-1,-3 8 1,6-14-333,0 1 1,0 0 0,0 0-1,0 0 1,1 0 0,-1 0-1,1 0 1,-1 0-1,1 0 1,0 0 0,-1 0-1,1 0 1,1 1-1,-1-1 1,0 0 0,0 0-1,1 0 1,-1 0-1,1 0 1,-1 0 0,1 0-1,0 0 1,0 0 0,1 1-1,-1-2-28,1 0-1,-1 0 0,0 0 1,1 0-1,-1 0 0,1-1 1,-1 1-1,1-1 1,-1 1-1,1-1 0,-1 1 1,1-1-1,0 0 1,-1 0-1,1 0 0,0 0 1,-1 0-1,1 0 0,-1 0 1,1-1-1,0 1 1,-1 0-1,1-1 0,2-1 1,2 0-2,0-1 1,0 0-1,0 0 1,9-6 0,-5 1 18,0 0 0,-1 0 0,0-1 0,-1 0 1,0-1-1,0 0 0,-1 0 0,0-1 0,-1 0 1,8-18-1,-14 31-15,-19 65 164,17-61-155,1 0-1,0 0 1,1 1 0,0-1-1,0 0 1,0 0 0,0 0-1,1 0 1,3 12 0,-4-17-11,1 1-1,0-1 1,-1 1 0,1-1 0,0 0 0,0 1 0,0-1 0,0 0-1,0 0 1,0 0 0,0 0 0,1 0 0,-1 0 0,0 0 0,1 0 0,-1 0-1,0 0 1,1-1 0,2 2 0,-1-1 5,1-1 0,-1 1 0,1-1 0,0 1 0,-1-1 0,1 0 0,0-1 0,4 0 0,4-1 13,-1-1 0,0 0 1,0-1-1,16-8 0,-5 1 1,-1-2 0,0 0 0,-1-1 0,-1-2-1,0 0 1,32-35 0,-42 37-22,-9 13-5,0 1 0,0 0 0,0 0 0,0 0 0,0 0 0,0 0 0,0 0 0,0-1 0,-1 1 0,1 0 0,0 0 0,0 0 0,0 0 0,0 0 0,0 0 0,0 0 0,0 0 0,0 0 0,-1 0 0,1-1 0,0 1 0,0 0 0,0 0 0,0 0 0,0 0 0,0 0 1,-1 0-1,1 0 0,0 0 0,0 0 0,0 0 0,0 0 0,0 0 0,0 0 0,-1 0 0,1 0 0,0 0 0,0 0 0,0 0 0,0 0 0,0 0 0,0 1 0,-1-1 0,1 0 0,0 0 0,0 0 0,0 0 0,0 0 0,0 0 0,0 0 0,0 0 0,-4 2 1,0 0 1,1 0-1,-1 1 0,1-1 0,-6 6 0,2-1 29,0 0-1,1 1 0,0 0 0,0 1 1,0-1-1,1 1 0,0 0 0,1 0 0,0 1 1,-4 16-1,7-25-21,1 1 1,-1-1-1,1 0 1,0 1 0,0-1-1,0 0 1,0 1-1,0-1 1,0 0-1,0 1 1,0-1-1,0 0 1,0 1-1,1-1 1,-1 0 0,1 1-1,-1-1 1,1 0-1,-1 0 1,1 1-1,0-1 1,0 0-1,-1 0 1,1 0-1,0 0 1,0 0-1,0 0 1,0 0 0,0-1-1,0 1 1,1 0-1,-1 0 1,0-1-1,0 1 1,0-1-1,1 1 1,-1-1-1,0 1 1,1-1 0,-1 0-1,0 0 1,1 0-1,-1 1 1,3-2-1,3 1 22,0 0 1,-1 0-1,1-1 0,0 0 0,0-1 0,-1 1 1,1-1-1,6-3 0,4-4-3,0 1-1,0-2 1,-1-1 0,-1 0-1,0 0 1,0-2 0,-1 0-1,-1 0 1,0-2 0,-1 1-1,12-21 1,-17 22-21,-7 13-6,0 0 0,0 0 1,0 0-1,0 0 0,0 0 0,0 0 0,0 1 0,0-1 0,0 0 0,0 0 0,0 0 1,0 0-1,0 0 0,0 0 0,0 0 0,-1 0 0,1 0 0,0 0 0,0 0 0,0 0 0,0 0 1,0 0-1,0 0 0,0 0 0,0 0 0,0 0 0,0 0 0,0 0 0,0 0 0,0 0 1,0-1-1,0 1 0,0 0 0,0 0 0,0 0 0,0 0 0,0 0 0,-1 0 0,1 0 0,0 0 1,0 0-1,0 0 0,0 0 0,0 0 0,0 0 0,0 0 0,0 0 0,0 0 0,0 0 1,0 0-1,0 0 0,0 0 0,0-1 0,-14 21 5,6-4-31,1 0-1,-5 21 1,10-31-118,0 0 0,1 1 0,0-1 0,0 1 0,0-1 0,1 1 0,0 0 0,0-1 0,2 9 0,-2-14 56,1 0 0,-1 0 0,0 1 0,1-1 0,-1 0-1,1 0 1,-1 0 0,1 0 0,-1 0 0,1 0 0,0 0-1,-1 0 1,1 0 0,0 0 0,0 0 0,0 0 0,0-1-1,0 1 1,0 0 0,0-1 0,0 1 0,0-1 0,0 1-1,0-1 1,0 1 0,3 0 0,-2-1-24,1 0 0,-1 0 0,0 0 0,1-1 0,-1 1 0,0-1 0,0 1 0,1-1 1,-1 0-1,0 1 0,0-1 0,0 0 0,4-3 0,17-12-912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17916,'1'-16'1585,"-5"21"-206,-9 31 792,10-28-1710,-14 40 457,3 0-1,1 1 1,-11 87 0,24-133-912,0 0 1,0 1-1,0-1 0,0 0 1,0 0-1,1 0 0,0 1 0,-1-1 1,1 0-1,0 0 0,3 6 1,-3-8-22,0 1 0,1-1 0,-1 0 0,0 1 0,0-1 0,1 0 0,-1 0 1,1 0-1,-1 0 0,1 0 0,0 0 0,-1 0 0,1-1 0,0 1 0,-1-1 0,1 1 1,0-1-1,0 1 0,0-1 0,-1 0 0,4 0 0,7-1-127,-1 0-1,0 0 1,18-5-1,-22 3 77,0 1 1,0 1-1,1-1 1,-1 1-1,0 1 0,1-1 1,-1 1-1,1 1 0,-1-1 1,0 1-1,12 3 0,-19-4 74,1 0-1,0 1 0,-1-1 1,1 0-1,0 0 0,0 1 1,-1-1-1,1 1 0,-1-1 1,1 1-1,0-1 0,-1 1 1,1-1-1,-1 1 0,1-1 1,-1 1-1,1 0 0,-1-1 1,0 1-1,1 0 0,-1-1 1,0 1-1,1 0 0,-1-1 1,0 1-1,0 0 0,0 0 1,0 1-1,0-1 20,0 1 0,-1 0 0,1-1 0,-1 1 0,1-1 0,-1 1 0,0-1 0,0 1 0,0-1 0,0 1 0,0-1 1,-2 2-1,-3 4 162,-1-1 0,-1 1 1,-11 7-1,5-5 163,1-1-1,-24 9 0,31-14-297,-1-1 0,1 0-1,-1 0 1,1 0-1,-1-1 1,0 0-1,0-1 1,-10 1-1,16-1-77,0 0 0,0 0-1,0-1 1,0 1-1,0 0 1,0 0-1,-1 0 1,1-1-1,0 1 1,0-1-1,0 1 1,0-1 0,0 1-1,0-1 1,0 0-1,0 1 1,1-1-1,-1 0 1,0 0-1,0 0 1,0 1 0,1-1-1,-1 0 1,1 0-1,-1 0 1,1 0-1,-1 0 1,1 0-1,-1 0 1,1-1-1,0 1 1,-1 0 0,1 0-1,0 0 1,0 0-1,0 0 1,0-1-1,0 1 1,0 0-1,0 0 1,1 0-1,-1 0 1,0 0 0,1 0-1,-1 0 1,0 0-1,1 0 1,-1 0-1,1 0 1,0 0-1,-1 0 1,1 0 0,0 0-1,0 0 1,-1 0-1,3-1 1,13-10-384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96 17308,'-2'-5'963,"-9"-15"858,11 19-1747,0 1 0,0 0 0,0-1 0,0 1 0,-1-1 0,1 1 0,0 0 0,0 0 0,-1-1 0,1 1 0,0 0 0,-1-1-1,1 1 1,0 0 0,-1 0 0,1 0 0,0-1 0,-1 1 0,1 0 0,-1 0 0,1 0 0,0 0 0,-1 0 0,1-1 0,-1 1 0,1 0 0,0 0 0,-1 0 0,1 0 0,-1 0-1,1 1 1,0-1 0,-1 0 0,1 0 0,-1 0 0,1 0 0,0 0 0,-1 0 0,1 1 0,0-1 0,-1 0 0,1 0 0,0 1 0,-1-1 0,-5 7 311,1 0 0,0 0 0,0 0-1,1 0 1,0 1 0,-5 11 0,-15 51 169,22-63-493,-1 1-1,2 0 0,-1 0 1,1 0-1,0 0 0,1 1 1,0 11-1,1-18-43,-1 0-1,0-1 1,1 1 0,-1-1 0,1 1 0,-1-1-1,1 1 1,0-1 0,-1 0 0,1 1-1,0-1 1,0 0 0,0 1 0,0-1 0,0 0-1,0 0 1,3 2 0,-2-2-3,0 0 0,0-1 0,0 1 0,0-1 0,0 1-1,0-1 1,0 0 0,0 1 0,0-1 0,0 0 0,0 0 0,0-1 0,1 1 0,-1 0 0,0-1-1,0 1 1,2-2 0,6-2 2,1 0 0,-2 0 0,1-1 0,0-1 0,-1 0 0,0 0 0,-1-1 0,1 0 0,-1 0 0,12-15 0,-1-1 2,-1-1 0,25-43 0,-40 62-19,16-31-8,-18 35 7,0-1 0,-1 0 1,1 1-1,0-1 1,-1 0-1,1 1 0,-1-1 1,1 0-1,-1 0 1,0 1-1,0-1 0,0 0 1,0 0-1,0 0 0,0 0 1,-1-2-1,1 4 2,-1 0 0,1-1-1,-1 1 1,1 0-1,0 0 1,-1 0 0,1 0-1,-1 0 1,1 0-1,0 0 1,-1 1 0,1-1-1,0 0 1,-1 0 0,1 0-1,-1 0 1,1 0-1,0 1 1,-1-1 0,1 0-1,0 0 1,0 0 0,-1 1-1,1-1 1,0 0-1,-1 1 1,1-1 0,0 0-1,-1 1 1,-10 12-10,-1 4 6,1 1 1,1 0-1,1 0 1,1 1-1,0 1 1,2-1-1,-8 35 1,13-51 5,1 1-1,-1-1 1,1 0 0,0 1 0,0-1 0,0 1-1,0-1 1,1 0 0,-1 1 0,1-1-1,2 7 1,-2-9 0,0 0-1,0 1 0,0-1 0,0 0 1,0 0-1,0 0 0,0 0 1,0 0-1,1 0 0,-1 0 0,0 0 1,1 0-1,-1 0 0,0-1 1,1 1-1,-1-1 0,1 1 0,-1-1 1,1 0-1,-1 1 0,1-1 1,0 0-1,-1 0 0,1 0 0,-1 0 1,1 0-1,1-1 0,7 0 6,0-1-1,0-1 0,-1 1 1,1-1-1,-1-1 0,0 0 1,0 0-1,-1-1 1,1 0-1,12-11 0,-4 3 9,-2 0-1,0-2 1,0 0-1,12-17 1,-3-3 4,-23 33-18,0 0 0,1 0 0,-1-1 0,0 1 0,-1 0 0,1 0 0,0-1 0,-1 1 0,1 0 0,-1-1 0,0 1-1,0-1 1,0 1 0,0-4 0,0 6 0,-1-1-1,1 1 0,0 0 1,0-1-1,-1 1 1,1-1-1,0 1 0,0 0 1,-1-1-1,1 1 0,0 0 1,-1-1-1,1 1 1,-1 0-1,1 0 0,0-1 1,-1 1-1,1 0 0,-1 0 1,1 0-1,0-1 1,-1 1-1,1 0 0,-1 0 1,1 0-1,-1 0 0,1 0 1,-1 0-1,1 0 1,-1 0-1,1 0 0,-1 0 1,1 0-1,0 1 0,-1-1 1,1 0-1,-1 0 1,1 0-1,-1 0 0,1 1 1,0-1-1,-1 0 0,1 1 1,-1-1-1,-18 13 25,13-6 1,-1-1 0,1 2 0,-1-1 0,-6 12-1,11-16-8,1-1 0,-1 1-1,1-1 1,-1 1 0,1 0-1,0 0 1,0-1 0,0 1-1,1 0 1,-1 0 0,0 0-1,1 0 1,0 0 0,0 0-1,0 0 1,0 0-1,1 6 1,0-9-9,-1 1 0,1 0 0,-1 0 1,1-1-1,-1 1 0,1 0 0,0-1 0,-1 1 0,1-1 0,0 1 0,0-1 0,-1 1 0,1-1 1,0 1-1,0-1 0,0 0 0,-1 1 0,1-1 0,0 0 0,0 0 0,0 0 0,0 0 0,0 0 1,0 0-1,-1 0 0,1 0 0,0 0 0,0 0 0,1 0 0,26-8 115,-16 2-98,-1 1 0,1-2 0,-1 0 1,-1 0-1,1-1 0,-1 0 1,11-12-1,-7 5-31,0-1-1,-2 0 1,21-32 0,-29 41-4,-3 6 5,0-1 0,0 1 1,0-1-1,0 0 0,0 0 1,0 0-1,0 1 0,-1-1 0,1 0 1,-1 0-1,1 0 0,-1 0 1,0 0-1,0 0 0,0-3 1,0 5 2,0-1 1,0 1-1,0 0 1,0 0-1,0 0 1,0-1-1,0 1 1,0 0 0,0 0-1,0 0 1,0-1-1,0 1 1,-1 0-1,1 0 1,0 0 0,0 0-1,0-1 1,0 1-1,0 0 1,-1 0-1,1 0 1,0 0 0,0 0-1,0 0 1,-1 0-1,1-1 1,0 1-1,0 0 1,0 0-1,-1 0 1,1 0 0,0 0-1,0 0 1,0 0-1,-1 0 1,1 0-1,-1 0 1,-8 6-34,-8 11-8,12-9 43,1 0 0,0 0-1,0 0 1,1 0-1,0 1 1,0 0-1,1-1 1,0 1-1,1 0 1,-1 16-1,2-21 4,0-1-1,0 1 0,0-1 0,1 1 0,0-1 1,-1 1-1,1-1 0,1 0 0,-1 1 1,0-1-1,1 0 0,0 0 0,2 3 0,-2-4 0,-1 0-1,1 0 1,1 0-1,-1 0 1,0-1-1,0 1 0,1-1 1,-1 0-1,0 0 1,1 0-1,-1 0 1,1 0-1,0 0 1,-1 0-1,1-1 0,0 0 1,-1 1-1,1-1 1,3 0-1,0-1-4,0 1-1,0-1 1,-1 0-1,1-1 0,0 1 1,-1-1-1,1 0 1,-1-1-1,0 1 1,0-1-1,0 0 1,6-5-1,-4 3-15,-1 0 0,0 0-1,-1-1 1,1 1 0,-1-1 0,-1-1 0,1 1 0,5-11-1,-12 21 4,1 0-1,-1 0 0,1 1 0,0-1 1,0 0-1,0 1 0,1-1 0,-1 1 1,1-1-1,1 8 0,-1-10 15,0 0 0,1 0 0,-1 0 0,1 0 0,-1 0 0,1-1 0,0 1 0,0 0 0,-1 0 0,1-1 0,1 1 0,-1-1 0,0 1 0,0-1 0,0 1 0,1-1 0,-1 0 0,1 1 0,-1-1 0,1 0 0,-1 0 0,1 0 0,0 0 0,0 0 0,-1-1 0,1 1 0,0-1 0,0 1 0,0-1 0,3 1 0,8 0-31,-1-1-1,1-1 1,-1 0 0,0-1 0,1 0 0,-1 0-1,0-2 1,0 1 0,0-2 0,-1 1 0,0-2 0,1 1-1,-2-2 1,1 1 0,-1-2 0,15-12 0,-23 18 54,0 0 1,0 0 0,0 0 0,-1-1-1,1 1 1,-1 0 0,0-1 0,1 1-1,-1-1 1,0 1 0,0-1 0,-1 0-1,2-3 1,-2 4 33,0 1 0,0-1-1,-1 1 1,1-1 0,0 1 0,0-1 0,-1 1 0,1-1-1,-1 1 1,1 0 0,-1-1 0,1 1 0,-1 0 0,0-1-1,0 1 1,0 0 0,0 0 0,0 0 0,0 0 0,0 0-1,0 0 1,0 0 0,-3-2 0,19 11-37,-1-1-1,1-1 1,0 0-1,24 5 1,-15-4-330,-22-7 270,55 15-1258,-52-14 1200,-1 0 0,1-1 0,-1 0 0,1 1 0,-1-1 0,1-1 0,-1 1 0,0-1 0,1 0 0,6-2 0,3-9-477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15811,'4'-4'365,"0"1"0,0-1 0,0 1 0,0 0 0,0 0 0,0 1 0,1-1-1,0 1 1,-1 0 0,1 0 0,0 0 0,0 1 0,0 0 0,0 0 0,7 0-1,10-1 701,0 1 0,27 3-1,-34-2-894,12 3-56,49 11 0,-42-6-2329,-32-8 1894,-15-2-565,-3 1 216</inkml:trace>
  <inkml:trace contextRef="#ctx0" brushRef="#br0" timeOffset="1">45 248 16556,'18'10'1816,"14"-6"-976,4-1-288,4-3 761,1-2-113,0-1-368,-4-1-272,-7 1-824,-4 0-568,-18 1 728,-6 2-208,-1 1-128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194 289 15387,'-1'-4'193,"0"1"-1,-1 0 0,1 0 0,0 0 1,-1 0-1,0 0 0,1 0 1,-1 1-1,-1-1 0,1 0 0,0 1 1,0 0-1,-1-1 0,1 1 0,-1 0 1,0 0-1,-3-1 0,3 2-65,1 0 1,-1 1-1,1-1 0,-1 1 0,1 0 0,-1-1 1,1 1-1,-1 0 0,1 1 0,-1-1 0,0 0 0,1 1 1,-1 0-1,1-1 0,0 1 0,-1 0 0,1 0 1,0 0-1,-1 1 0,1-1 0,0 0 0,0 1 0,-3 2 1,-4 4 188,0 1 1,1 0-1,0 0 1,0 1 0,1 0-1,1 0 1,-11 21-1,13-25-234,1 1 0,0 0 0,1 1 0,-1-1 0,1 0 0,1 1 0,-1 0 0,1-1 0,1 1 0,-1-1 0,1 1 0,1 0 0,1 11 0,-2-17-57,1 0 0,-1-1 0,1 1 0,-1 0-1,1-1 1,0 1 0,0-1 0,0 1-1,0 0 1,0-1 0,0 0 0,0 1-1,0-1 1,1 0 0,-1 0 0,0 1-1,1-1 1,-1 0 0,1 0 0,-1-1 0,4 2-1,-2-1 8,-1 0-1,1-1 1,0 0-1,0 1 0,0-1 1,0 0-1,0-1 1,0 1-1,0 0 1,0-1-1,5-1 0,2-2 28,0 0-1,0-1 0,0 0 0,-1-1 0,0 1 0,9-8 0,8-10 65,-1-1 1,-1 0 0,-1-2 0,-2-1-1,0-1 1,-2 0 0,-1-2 0,25-54-1,-39 75-85,-3 6-17,1 0 0,-1 0 0,0-1 0,0 1 0,0 0 0,0 0 0,0-1 0,-1 1 1,0-1-1,0-5 0,-2 7 101,-4 6-83,-4 10-6,-4 8 27,2 1 0,0 1-1,-14 42 1,22-52-30,-1 1 0,2 0-1,0 0 1,1 0 0,0 1 0,1-1 0,2 26 0,-1-38-23,1 0-1,-1 0 1,1 0 0,0 0-1,0 0 1,0 0 0,0 0-1,0-1 1,0 1 0,1 0 0,0-1-1,-1 1 1,1-1 0,0 1-1,0-1 1,0 0 0,1 0-1,-1 0 1,0 0 0,1 0 0,4 2-1,-3-3 0,0 1-1,0-1 0,0 0 1,0 0-1,0 0 0,0-1 1,1 0-1,-1 1 1,0-2-1,0 1 0,0 0 1,0-1-1,1 0 1,-1 1-1,6-4 0,5-2 0,-1 0 0,0-2 1,0 0-1,0 0 0,-1-1 0,0-1 0,-1 0 0,14-15 0,-8 6-5,-1 0 0,-1-1 1,0-1-1,17-32 0,-20 28-5,-11 19-2,-5 8 7,-5 15 7,1 4 7,0 0 0,2 0 1,1 0-1,1 1 0,0-1 1,2 1-1,2 40 0,-1-58-42,1 1-1,0-1 1,0 0-1,0 0 1,1 0-1,0 0 0,-1 0 1,1 0-1,1 0 1,2 4-1,-4-7-35,0 0 0,0 0 0,1 1 0,-1-1 0,0 0-1,1 0 1,-1 0 0,0 0 0,1-1 0,-1 1 0,1 0 0,-1-1 0,1 1-1,-1-1 1,1 1 0,0-1 0,-1 0 0,1 1 0,0-1 0,-1 0 0,1 0-1,0 0 1,-1-1 0,1 1 0,0 0 0,-1-1 0,1 1 0,2-2-1,1 0-207,0-1 0,-1 0 0,1 0 0,-1 0 0,0 0-1,0-1 1,0 0 0,0 0 0,-1 0 0,1 0-1,-1 0 1,0-1 0,3-7 0,3-5-698,-1-1 0,8-27 0,-7 15 349,-2 0-1,-1 0 1,-1-1 0,1-38-1,-6 48 1421,0-1-1,-2 1 1,-8-41-1,9 57-306,-1 0 0,0 0 0,0 1 0,0-1 0,-5-7-1,7 12-411,-1-1-1,1 1 0,0-1 0,0 1 1,0-1-1,-1 1 0,1-1 0,0 1 0,-1 0 1,1-1-1,0 1 0,-1-1 0,1 1 0,0 0 1,-1-1-1,1 1 0,-1 0 0,1-1 0,-1 1 1,1 0-1,-1 0 0,1 0 0,-1-1 1,1 1-1,-1 0 0,1 0 0,-1 0 0,1 0 1,-1 0-1,1 0 0,-1 0 0,1 0 0,-1 0 1,1 0-1,-1 0 0,0 0 0,1 0 0,-1 1 1,1-1-1,-1 0 0,1 0 0,0 1 1,-1-1-1,1 0 0,-1 1 0,1-1 0,-1 0 1,1 1-1,0-1 0,-1 0 0,1 1 0,0-1 1,-1 1-1,1-1 0,0 1 0,0-1 0,-1 1 1,1-1-1,0 1 0,0-1 0,0 1 1,0 0-1,-2 3-196,1 0 0,0 0 0,1 0 0,-1 1 0,1-1 1,0 0-1,0 1 0,0-1 0,0 0 0,1 0 0,0 1 0,0-1 1,0 0-1,0 0 0,4 6 0,3 5-440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0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18956,'-1'1'492,"0"0"1,0 1-1,0-1 0,0 0 1,0 1-1,0-1 0,1 0 1,-1 1-1,0-1 0,1 1 1,-2 2-1,-5 29 1341,-1 37-1414,7-5-346,2 0-1,4 0 1,21 114-1,-26-179-72,6 30 62,-1 0 0,1 42 1,-6-65-43,0 0 0,0 0-1,-1 1 1,0-1 0,0 0 0,-1 0 0,1 0 0,-2 0 0,1 0 0,-1 0 0,0-1 0,0 1 0,-1-1-1,0 0 1,-8 10 0,11-14 12,-1-1 0,1 1 0,-1 0 0,0-1 0,0 1 0,0-1 0,0 1 0,0-1 0,0 0 0,0 0 0,0 0 0,-1 0 0,1-1 0,0 1 0,-1 0 0,1-1-1,-4 1 1,5-1 3,-1-1-1,0 1 0,0-1 1,0 1-1,0-1 0,1 1 1,-1-1-1,0 0 0,1 0 1,-1 0-1,1 0 0,-1 0 1,1 0-1,-1-1 0,1 1 0,0 0 1,-2-3-1,-2-3 57,1 0-1,0 0 1,0 0-1,1 0 0,0-1 1,0 0-1,1 0 1,-3-13-1,2 3-183,1 1 0,1-1-1,1 0 1,0 0-1,1 1 1,1-1 0,1 0-1,0 1 1,1 0-1,1 0 1,1 0-1,0 0 1,1 1 0,1 0-1,0 0 1,2 1-1,-1 0 1,2 1 0,0 0-1,1 1 1,0 0-1,1 1 1,17-14 0,63-33-876,-89 56 921,49-28-550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54 18132,'1'-2'252,"1"0"0,-1 0 0,0 0 0,0 0 1,-1 0-1,1 0 0,0 0 0,-1 0 0,1-1 0,-1 1 0,0 0 0,1 0 1,-1 0-1,0-1 0,-1-2 0,1 4-148,-1 0 1,1 0-1,-1 0 1,0 0-1,1 0 1,-1 0-1,0 0 0,1 0 1,-1 1-1,0-1 1,0 0-1,0 0 1,0 1-1,0-1 0,0 1 1,0-1-1,0 1 1,0-1-1,0 1 1,0 0-1,0-1 0,0 1 1,0 0-1,0 0 1,0 0-1,-1 0 1,1 0-1,0 0 0,0 0 1,0 0-1,0 0 1,-1 1-1,-8 0-12,1 1 0,0 0 0,0 1 0,0 0-1,1 1 1,-1-1 0,1 2 0,0-1 0,0 1 0,0 0 0,0 1-1,1 0 1,0 0 0,0 0 0,-7 11 0,1-2-88,1 1-1,0 0 1,1 1 0,1 0 0,1 1 0,-8 21-1,15-33 0,0 0-1,0 0 0,1 0 0,0 1 1,0-1-1,0 0 0,1 12 0,0-17-1,0 1-1,0-1 1,0 1-1,1-1 1,-1 0-1,0 0 0,1 1 1,-1-1-1,0 0 1,1 0-1,0 1 1,-1-1-1,1 0 0,0 0 1,-1 0-1,1 0 1,0 0-1,0 0 1,0 0-1,0 0 0,0 0 1,0 0-1,0-1 1,0 1-1,1 0 1,-1-1-1,0 1 0,0-1 1,0 1-1,1-1 1,-1 1-1,0-1 1,1 0-1,-1 0 0,0 0 1,1 0-1,-1 0 1,0 0-1,1 0 1,-1 0-1,2-1 0,4-1 12,-1 0 0,0 0 0,1-1 0,-1 1 0,0-1 0,0-1-1,-1 0 1,1 1 0,-1-2 0,0 1 0,7-7 0,10-12 129,19-26 0,-37 44-113,20-29 280,-1-1 0,25-52 0,-33 58-1,-16 56 21,0-22-324,-4 23 6,1 0-1,1 1 1,2 51-1,1-78-9,0-1 0,0 0 1,0 0-1,1 1 0,-1-1 0,0 0 0,0 0 0,1 0 0,-1 1 0,1-1 0,-1 0 1,1 0-1,-1 0 0,1 0 0,0 0 0,-1 0 0,1 0 0,0 0 0,0 0 1,0 0-1,0 0 0,1 0 0,-1 0 1,1-1 0,-1 0 1,0 0-1,0 0 0,0 0 1,0 0-1,0 0 0,1 0 0,-1-1 1,0 1-1,0 0 0,0-1 1,0 1-1,0 0 0,0-1 1,0 1-1,0-1 0,2-1 0,5-4 13,-1 0 0,0-1 0,0 0-1,7-8 1,12-18 37,-15 18-7,1 0 0,1 1 0,25-21 0,-37 34-40,0 0 0,-1 0 0,1 0 0,0 1-1,0-1 1,0 0 0,1 1 0,-1-1 0,0 1 0,0-1 0,0 1 0,0-1-1,1 1 1,-1 0 0,0 0 0,0-1 0,1 1 0,-1 0 0,0 0 0,0 0 0,1 0-1,-1 1 1,0-1 0,0 0 0,0 0 0,1 1 0,0 0 0,0 0-1,-1 1 0,1-1 0,-1 1 1,0-1-1,0 1 0,0 0 0,0 0 1,0 0-1,0-1 0,0 1 0,0 0 1,-1 0-1,1 0 0,-1 0 0,1 0 1,-1 3-1,4 33 6,-4-29-5,1 0-1,0 0 1,0 0 0,1-1-1,0 1 1,4 10 0,-5-18-3,-1 0 1,1 0 0,-1 0 0,1 0-1,-1 0 1,1 0 0,0 0-1,-1 0 1,1 0 0,0-1 0,0 1-1,0 0 1,0-1 0,0 1-1,0 0 1,0-1 0,0 1 0,0-1-1,0 0 1,0 1 0,0-1-1,2 1 1,-1-1 4,1 0 0,-1 0-1,0-1 1,0 1 0,1 0 0,-1-1 0,0 0-1,0 1 1,1-1 0,2-2 0,6-3 28,-1-1 1,0 0 0,13-12 0,-16 13-13,2-2 4,4-4 22,1 1 1,-1 1-1,2 0 0,-1 1 1,25-12-1,-38 21-50,0-1 0,0 1 0,0 0 1,0-1-1,0 1 0,0 0 0,-1 0 1,1 0-1,0 0 0,0 0 0,0 0 1,0 0-1,0 0 0,0 0 0,0 0 0,0 0 1,0 0-1,0 1 0,-1-1 0,1 0 1,0 1-1,0-1 0,0 1 0,-1-1 0,1 1 1,1 1-1,-1-1-30,0 1 1,0-1-1,0 1 1,0-1 0,-1 1-1,1 0 1,-1-1-1,1 1 1,-1 0-1,0-1 1,1 1-1,-1 0 1,0 2-1,0 3-385,-1 1 0,0-1-1,0 1 1,0-1 0,-4 11-1,-3 2-1364,6-19 1082,4-14-68,3-8-28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73 161 19660,'0'0'82,"0"-1"-1,0 1 0,0 0 1,0-1-1,-1 1 0,1 0 1,0-1-1,0 1 1,0 0-1,0 0 0,-1-1 1,1 1-1,0 0 0,0-1 1,-1 1-1,1 0 0,0 0 1,0 0-1,-1-1 1,1 1-1,0 0 0,0 0 1,-1 0-1,1 0 0,0 0 1,-1 0-1,1-1 1,0 1-1,-1 0 0,1 0 1,0 0-1,-1 0 0,1 0 1,0 0-1,-1 0 0,1 0 1,0 0-1,-1 1 1,1-1-1,0 0 0,-1 0 1,1 0-1,0 0 0,-1 0 1,1 1-1,0-1 1,0 0-1,-1 0 0,1 0 1,0 1-1,0-1 0,-1 0 1,1 0-1,0 1 0,0-1 1,0 0-1,0 1 1,-1-1-1,1 0 0,0 0 1,0 1-1,0-1 0,-13 21 1259,4 0-898,1 0 1,-11 41-1,16-49-431,1 0-1,0 0 1,1 0-1,1 0 1,-1 1 0,3 15-1,-1-27-5,-1 1 0,0-1 0,1 0 0,0 0 0,-1 0-1,1 0 1,0 0 0,0 0 0,0 0 0,0 0 0,2 2 0,-2-3 0,0 0 0,0-1 0,-1 1 0,1-1 0,0 1 0,0-1 1,-1 0-1,1 1 0,0-1 0,0 0 0,0 1 0,0-1 0,0 0 0,0 0 1,-1 0-1,1 0 0,0 0 0,0 0 0,0 0 0,0 0 0,0 0 1,0 0-1,0 0 0,0-1 0,-1 1 0,1 0 0,0-1 0,0 1 1,0 0-1,-1-1 0,2 0 0,7-6 51,0-1 0,-1 1 0,0-2 0,-1 1 0,0-1 0,0 0 0,0 0 0,5-12 0,-6 11-5,19-31 202,-2-2 0,-2 0 1,-2-1-1,26-86 1,-45 128-249,0 1 1,1 0 0,-1 0-1,0-1 1,1 1 0,-1 0-1,0 0 1,0-1 0,0 1-1,0 0 1,0-1 0,0 1-1,-1 0 1,1-3 0,-1 4-5,1 0 1,0 0 0,-1 0-1,1 0 1,0-1 0,0 1-1,-1 0 1,1 0 0,0 0-1,-1 0 1,1 0 0,0 0-1,-1 0 1,1 0 0,0 0-1,-1 0 1,1 0 0,0 0-1,-1 0 1,1 0 0,0 0-1,-1 0 1,1 0 0,0 0-1,-1 1 1,1-1 0,0 0-1,-1 0 1,1 0 0,0 0-1,0 1 1,-1-1 0,1 0-1,-4 4 4,-1-1 0,1 1 0,1-1 0,-1 1 0,-6 9-1,-6 12 3,0 1-1,1 0 1,2 1-1,1 1 1,-14 46-1,25-72-5,0 0-1,1 0 1,-1 0 0,1 0-1,-1 0 1,1 0-1,0 0 1,0 0 0,0 0-1,0 0 1,0 0-1,0 0 1,1 0 0,-1 0-1,1 0 1,-1 0 0,1 0-1,2 3 1,-2-4 0,0 0 0,1-1 0,-1 1 0,1 0-1,-1 0 1,1-1 0,-1 1 0,1-1 0,0 0 0,-1 1 0,1-1 0,-1 0 0,1 0 0,0 0 0,-1 0 0,1 0 0,0 0 0,-1-1 0,1 1 0,-1 0 0,1-1-1,2-1 1,14-3 6,-1-2-1,17-8 1,-13 5-6,26-8-1,-41 16-4,0 1-1,0 0 1,0-1-1,0 2 1,0-1-1,0 1 1,0 0-1,1 0 1,7 2-1,-12-2 2,1 1 0,-1 0-1,0-1 1,0 1 0,1 0 0,-1 0-1,0 0 1,0 0 0,0 1-1,0-1 1,0 0 0,0 1-1,-1 0 1,1-1 0,0 1 0,-1 0-1,0 0 1,1 0 0,-1 0-1,0 0 1,2 3 0,-1 3-9,1-1 1,-2 1 0,1 0 0,-1 0 0,1 8-1,4 23 44,-6-39-26,0 1-1,0-1 0,0 0 1,0 1-1,0-1 0,0 1 1,0-1-1,0 0 0,0 1 1,0-1-1,1 0 0,-1 1 1,0-1-1,0 0 0,1 1 0,-1-1 1,0 0-1,0 1 0,1-1 1,-1 0-1,0 0 0,0 1 1,1-1-1,-1 0 0,1 0 1,-1 1-1,0-1 0,1 0 1,-1 0-1,0 0 0,1 0 1,8-8 153,2-20 82,1-34 174,-11 55-902,0 1-1,-1-1 0,0 0 1,0 1-1,-1-1 0,0 0 1,-2-9-1,3 14-148,6 3 78,7 4-242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125 328 15811,'-2'-2'233,"1"1"0,-1-1 0,0 1 0,1-1 0,-1 1 0,0 0 0,0-1 0,0 1 0,0 0 0,0 0 0,0 0 0,0 1 0,0-1 0,-1 0 0,1 1 0,0 0 0,0-1 0,-1 1 0,1 0 0,0 0 0,0 0 0,-1 0 0,1 1 0,0-1-1,0 1 1,0-1 0,-1 1 0,1 0 0,0 0 0,0 0 0,0 0 0,0 0 0,0 0 0,-3 3 0,1-1-69,0 0 0,0 0 0,0 1 0,1 0-1,-1 0 1,1 0 0,0 0 0,0 0 0,0 0 0,1 1 0,0-1-1,-1 1 1,2 0 0,-3 7 0,3-8-148,0-1 1,1 1-1,0-1 1,0 1-1,0 0 0,0-1 1,1 1-1,-1 0 1,1-1-1,0 1 0,0-1 1,0 1-1,0-1 0,3 6 1,-2-7-5,-1 0 1,0 0-1,1-1 1,0 1-1,-1 0 0,1-1 1,0 1-1,-1-1 1,1 1-1,0-1 0,0 0 1,0 0-1,0 0 1,1 0-1,-1 0 0,0-1 1,0 1-1,1-1 1,-1 1-1,0-1 0,0 0 1,1 0-1,-1 0 1,4 0-1,2-2 47,1 1-1,-1-2 1,0 1 0,0-1-1,-1 0 1,1-1 0,0 0-1,-1 0 1,0 0-1,0-1 1,0 0 0,-1 0-1,0-1 1,0 0 0,6-7-1,-5 5 22,0 0-1,-1-1 1,0 0-1,0 0 1,-1-1-1,0 1 1,-1-1-1,0 0 1,-1 0-1,0-1 1,3-13-1,-6 22-68,0 0 0,1 0 0,-1 0 0,0 0 0,0 0 0,0 0 0,-1 1 0,1-1 0,0 0 0,-1 0 0,1 0 0,-1 0 0,0 0 0,1 1 0,-1-1 0,0 0 0,0 1 0,0-1 0,0 1 0,-1-1 0,1 1 0,0-1 0,-1 1 0,-1-2 0,1 2-18,1 1 0,-1-1-1,1 1 1,0 0 0,-1-1 0,0 1-1,1 0 1,-1 0 0,1 0-1,-1 0 1,1 0 0,-1 0 0,1 0-1,-1 1 1,1-1 0,-1 1 0,1-1-1,-1 1 1,1-1 0,0 1 0,-1 0-1,1 0 1,0-1 0,-1 1-1,1 0 1,0 0 0,0 0 0,0 1-1,0-1 1,-1 1 0,0 0-97,1-1 1,0 1 0,-1 0-1,1 0 1,0 0-1,0-1 1,0 1 0,0 0-1,1 0 1,-1 0-1,0 1 1,1-1 0,0 0-1,-1 0 1,1 0 0,0 0-1,0 4 1,0-6 19,0 1 0,0 0 0,1-1 1,-1 1-1,0 0 0,0-1 0,1 1 1,-1 0-1,0-1 0,1 1 0,-1 0 1,1-1-1,-1 1 0,1-1 0,-1 1 1,1-1-1,-1 1 0,1-1 0,-1 0 1,1 1-1,0 0 0,1-1-41,-1 0 0,0 1 0,1-1 0,-1 0 0,1 0 0,-1 0 0,0 0 0,1 0-1,-1 0 1,0 0 0,1-1 0,-1 1 0,1 0 0,1-2 0,4 0-200,-1-2 1,0 1-1,-1 0 0,1-1 0,-1 0 1,1-1-1,-1 1 0,-1-1 1,1 0-1,4-5 0,5-9-189,18-30-1,-23 33 758,-1-1 1,5-18-1,-2 9 2221,-55 149 1180,39-104-3358,1-1 1,0 1-1,2-1 0,-1 39 1,3-55-266,0 0 1,0 0-1,0-1 1,0 1-1,1 0 1,-1 0-1,0 0 1,1 0-1,-1 0 1,1-1-1,0 1 1,0 0-1,-1-1 1,1 1-1,0 0 1,0-1-1,1 1 1,-1-1-1,0 1 1,0-1-1,1 0 1,-1 0-1,1 1 1,-1-1-1,1 0 1,0 0-1,-1-1 1,1 1-1,0 0 1,-1 0-1,1-1 1,0 1-1,0-1 1,0 0-1,0 1 1,-1-1-1,1 0 1,0 0-1,4 0 1,3-1-16,1 0-1,0-1 1,-1 0 0,1 0-1,-1-1 1,0 0 0,0 0-1,14-9 1,70-45-214,-54 31 96,-33 22 80,16-9-62,-15 12 15,-10 10-46,-27 36 107,23-38 23,1 1-1,0 0 1,1 0-1,0 1 1,0-1-1,-4 14 0,9-22-6,0 1 0,0-1-1,0 0 1,-1 0 0,1 0 0,0 0-1,0 1 1,0-1 0,0 0-1,0 0 1,0 0 0,0 1-1,0-1 1,0 0 0,0 0-1,0 0 1,0 1 0,0-1-1,0 0 1,0 0 0,0 0-1,1 0 1,-1 1 0,0-1-1,0 0 1,0 0 0,0 0-1,0 0 1,0 1 0,0-1-1,1 0 1,-1 0 0,0 0-1,0 0 1,0 0 0,0 0-1,0 1 1,1-1 0,-1 0-1,0 0 1,0 0 0,11-2-162,11-8-244,3-8-216,0 0 0,-2-1 0,0-2 0,-1 0 1,-1-1-1,-1-1 0,25-38 0,-30 38 959,-1-1 0,-1-1 0,-1 0 0,15-48 1,-37 111 1404,-6 43 0,12-51-1646,1 1 1,1 0 0,1 0 0,2 0 0,2 0-1,1 0 1,10 42 0,-3-40-37,-10-30-59,-1-1-1,1 0 1,1 0-1,-1 0 1,0 0-1,0 0 1,1 0-1,-1-1 1,1 1-1,0 0 1,-1-1-1,4 3 1,-5-4-3,0 0 1,0 0 0,0 0 0,1 0 0,-1 0 0,0 0 0,0 0-1,0 0 1,0 0 0,0 0 0,1 0 0,-1 0 0,0 0 0,0 0 0,0 0-1,0 0 1,1 0 0,-1 0 0,0 0 0,0 0 0,0 0 0,0 0 0,0 0-1,1 0 1,-1 0 0,0 0 0,0 0 0,0 0 0,0 0 0,0-1-1,0 1 1,1 0 0,-1 0 0,0 0 0,0 0 0,0 0 0,0 0 0,0-1-1,0 1 1,0 0 0,0 0 0,0 0 0,0 0 0,0-1 0,2-10-127,-4-10-133,-1 8 108,-1 1 1,0 0-1,-1 0 0,0 0 1,-1 0-1,0 1 0,-1 0 0,0 1 1,-1-1-1,0 1 0,-1 1 1,-16-15-1,-9-5 451,-1 1-1,-49-27 1,78 50 417,7 2-200,15 4 62,33 10-209,-45-10-290,35 9-387,1-2 1,0-1-1,51 2 0,-60-11 30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21629,'3'0'2392,"0"8"-1632,-3 3-376,1 5 1601,1 5-1161,1 2-216,0 2-544,0-2-176,-2-2-528,1-7-312,-2-8 1424,-5-7-672,2-9-120,-1-5-128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21565,'-2'-10'2000,"2"3"-1416,0 4-256,6 1 1001,4 4-633,3 2-1272,2 0 55,2 10 377,4 3-208,2 2-128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1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138 281 19436,'-57'10'3912,"40"-7"-2716,0 0 0,-28 8 0,44-8-1101,6 0-32,6 1-18,56 8-141,-29-6-102,40 12-1,-67-15 168,-1 1-1,1 0 0,-1 1 0,0 0 0,0 0 1,-1 1-1,1 1 0,10 8 0,-18-13 29,-1 0 0,1-1-1,0 1 1,-1 0 0,1 0-1,-1 0 1,0 0 0,1 0-1,-1 0 1,0 0 0,0 0-1,0 1 1,-1-1 0,1 0-1,0 1 1,-1-1 0,0 0-1,1 1 1,-1 2-1,-1-2 28,1 1-1,-1-1 0,0 0 0,0 0 0,0 0 0,0 0 1,-1-1-1,1 1 0,-1 0 0,0 0 0,0-1 0,-4 5 0,-1 0 72,0 0 0,0-1 0,-1 0-1,0-1 1,0 1 0,-1-2 0,0 1-1,-13 4 1,14-6-39,-1 0 0,1-1-1,-1-1 1,0 1 0,1-1 0,-19-1-1,26 0-106,-1 0-1,0 0 0,1 0 1,-1 0-1,0 0 1,1-1-1,-1 1 0,1-1 1,-1 1-1,1-1 0,-1 0 1,1 1-1,-1-1 1,1 0-1,-1 0 0,1 0 1,0 0-1,-1 0 0,1 0 1,0-1-1,0 1 0,0 0 1,0-1-1,0 1 1,0 0-1,1-1 0,-1 1 1,0-1-1,1 0 0,-1 1 1,1-1-1,-1 1 0,1-1 1,0 0-1,0 1 1,0-1-1,0 0 0,0 1 1,0-1-1,0 0 0,0 1 1,1-1-1,0-2 0,1-3-303,0 1 0,0-1-1,1 1 1,0 0 0,0 0-1,0 0 1,1 0 0,7-9-1,42-40-1295,-52 54 1615,36-34-1048</inkml:trace>
  <inkml:trace contextRef="#ctx0" brushRef="#br0" timeOffset="1">443 68 16203,'11'-26'1858,"8"-16"577,-19 43-2402,0-1 0,0 0 0,0 0 0,0 0 0,0 0 0,0 0 0,0 0 0,0 0 0,0 0 0,0 0 0,0 0 0,0 0 0,0 0 0,0 0 0,0 0 0,0 1 0,0-1-1,0 0 1,0 0 0,0 0 0,0 0 0,0 0 0,1 0 0,-1 0 0,0 0 0,0 0 0,0 0 0,0 0 0,0 0 0,0 0 0,0 0 0,0 0 0,0 0 0,0 0 0,0 0 0,0 0 0,0 0-1,0 0 1,0 0 0,1 0 0,-1 0 0,0 0 0,0 0 0,0 0 0,0 0 0,0 0 0,0 0 0,0 0 0,0 0 0,0 0 0,0 0 0,0 0 0,0 0 0,0 0 0,0 0 0,0 0 0,1 0-1,-1 0 1,0 0 0,0 0 0,0 0 0,0 0 0,0 0 0,0 0 0,1 11 1009,-2 17-5,-4 19-350,-6 136 322,12-162-1106,0 1-1,1-1 1,1 0-1,1 0 1,0 0-1,12 29 1,-15-47 25,0 0-135,0 0-1,1 1 1,-1-1-1,0 0 1,1 0-1,0-1 1,-1 1 0,1 0-1,1-1 1,-1 1-1,0-1 1,4 4-1,-6-7 123,0 1 0,1 0 0,-1-1-1,0 1 1,0-1 0,0 1 0,1 0-1,-1-1 1,0 1 0,0-1 0,0 1 0,0 0-1,0-1 1,0 1 0,0-1 0,0 1-1,0-1 1,0 1 0,0-1 0,0 1 0,0 0-1,0-1 1,0 1 0,-1-1 0,1 1-1,0 0 1,0-1 0,0 1 0,-1-1 0,1 1-1,-1-1 1,-5-16-907,-8-8 197,-34-43 0,31 46 2409,-28-47-1,44 67-1442,0-1 0,0 1-1,0-1 1,0 1 0,0-1-1,0 1 1,0-6 0,1 8-97,0-1 0,0 0 0,0 0 1,0 1-1,0-1 0,1 0 0,-1 0 0,0 1 0,0-1 1,0 0-1,1 0 0,-1 1 0,0-1 0,1 0 1,-1 1-1,1-1 0,-1 1 0,1-1 0,0 0 1,1-1 9,1 1 0,0 0 0,-1 0 0,1 0 0,0 0 0,-1 1 0,1-1 0,0 1 0,0-1 0,0 1 0,0 0 1,-1 0-1,5 1 0,148 5-192,-81-5 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267 201 16267,'13'-24'1302,"0"2"-1,1-1 0,30-33 1,-44 55-1208,1 1 1,-1-1 0,1 0 0,-1 1 0,1-1-1,-1 1 1,1-1 0,0 1 0,-1-1 0,1 1-1,0-1 1,0 1 0,-1 0 0,1-1-1,0 1 1,0 0 0,0 0 0,-1-1 0,1 1-1,2 0 1,-3 1-6,0 0 0,0 0 0,0 0 1,1-1-1,-1 1 0,0 0 0,0 0 0,0 0 0,0 0 0,0 0 0,-1 0 0,1 0 0,0 0 1,0 0-1,-1-1 0,1 1 0,0 0 0,-1 0 0,1 0 0,-1 0 0,1-1 0,-1 1 0,0 1 0,-35 58 1211,-83 105-1,84-118-1089,14-20-183,-126 156-783,144-180-316,2-5 559,5-5-330,84-120-4829,-45 69 4071,64-88-773,49-68 5367,-140 195-1347,-16 19-1613,0 0 1,0 0-1,0 0 1,-1 0-1,1 0 0,0 0 1,0 0-1,0 0 1,0 1-1,0-1 1,0 0-1,0 0 1,0 0-1,0 0 1,0 0-1,0 0 1,0 0-1,0 0 1,0 1-1,0-1 1,0 0-1,0 0 1,0 0-1,0 0 1,0 0-1,0 0 1,0 0-1,0 0 1,0 1-1,0-1 1,0 0-1,0 0 1,0 0-1,0 0 1,0 0-1,0 0 1,1 0-1,-1 0 1,0 0-1,0 1 1,0-1-1,0 0 1,0 0-1,0 0 1,0 0-1,0 0 1,0 0-1,0 0 1,1 0-1,-1 0 1,0 0-1,0 0 1,0 0-1,0 0 1,0 0-1,0 0 1,0 0-1,0 0 1,1 0-1,-1 0 1,0 0-1,-17 41 2242,-20 37-1407,2 2 0,-29 104 0,61-173-835,1 1-1,0-1 0,1 0 0,0 1 0,0 17 0,2-24-262,-1 0 0,1 0 0,0 0 0,1 0 0,-1 0 0,1 0 0,0-1 0,0 1 0,0-1 0,1 1 0,-1-1 0,1 0 0,0 0-1,6 6 1,-29-22-4011,6 5 3592,0-2 545,1-1-1,-17-15 1,27 22 342,0 0 1,0-1-1,0 1 1,0 0-1,1-1 1,-1 0-1,1 0 1,0 1-1,0-1 1,0-1-1,1 1 1,0 0 0,-2-9-1,3 11-118,0 0 0,0 0-1,0-1 1,1 1 0,-1 0 0,1-1 0,0 1 0,-1 0-1,1 0 1,0 0 0,0 0 0,1 0 0,-1 0-1,0 0 1,1 0 0,-1 0 0,1 1 0,-1-1 0,1 1-1,0-1 1,0 1 0,0-1 0,0 1 0,0 0-1,3-2 1,7-2 167,0 0-1,0 0 0,18-3 1,-16 4-67,132-34 1083,-96 24-1119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17900,'3'1'2600,"0"8"-1479,-3 9-497,0 2 2784,-2 14-2311,-1 4-265,2 5-488,-1 1-240,1 0-544,1-5-352,-2-6-737,-1-7 129,2-12 912,-2-3-384,-3-10-192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16299,'21'0'2361,"-3"0"-1369,9-6-448,5 0 1377,2 1-889,1-2-432,-5 2-152,1 5-208,-6 3-288,-1 3-104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17548,'2'-5'350,"0"0"1,0 0-1,0 1 0,1 0 1,-1-1-1,1 1 1,0 0-1,1 0 1,-1 1-1,1-1 0,-1 1 1,1-1-1,0 1 1,0 0-1,1 1 0,-1-1 1,1 1-1,-1 0 1,1 0-1,0 0 1,8-2-1,9-1 438,0 0 1,0 2-1,35-2 0,-53 5-725,16-1 263,0 0-1,39 5 1,-55-4-304,0 1 1,-1-1-1,1 1 0,0 0 1,0 0-1,0 0 1,-1 1-1,1-1 0,-1 1 1,1 0-1,-1 0 1,0 0-1,1 0 0,-1 1 1,0-1-1,-1 1 1,1 0-1,0 0 0,-1 0 1,0 0-1,1 0 1,1 5-1,-3-4-18,0-1 0,-1 1-1,0-1 1,0 1 0,0-1 0,0 1 0,0-1-1,-1 1 1,1-1 0,-1 1 0,0-1-1,0 0 1,0 1 0,-1-1 0,1 0 0,-1 0-1,0 0 1,1 0 0,-2 0 0,1 0 0,-5 4-1,-3 5 5,-1-1-1,-1 0 0,-18 13 0,4-6-33,-31 15 0,50-29-5,19-6-110,1 0 0,-1 0 0,1 1 0,-1 1 0,16 1 0,-28-1 133,8 0-56,0 1-1,-1-1 1,1 2 0,0-1 0,-1 1 0,1 0 0,-1 1 0,0-1 0,13 8 0,-17-8 47,-1 0 0,1-1 0,-1 1-1,1 0 1,-1 0 0,0 1 0,0-1 0,0 0-1,0 1 1,-1-1 0,1 1 0,-1 0 0,1-1 0,-1 1-1,0 0 1,0 0 0,0 0 0,0 0 0,-1 0-1,1 0 1,-1 0 0,0 0 0,0 0 0,0 0 0,0 0-1,0 0 1,-2 6 0,0-2 52,0 0 0,-1 0 0,0 0 0,-1 0 0,1-1 0,-1 1-1,0-1 1,-1 0 0,0 0 0,0-1 0,-9 9 0,-5 3 500,-44 29-1,44-33 17,-40 19-1,51-28-430,-1-1 0,1 0-1,0-1 1,-1 1 0,0-2 0,1 1 0,-1-1 0,-11 0-1,19-1-149,0 0 0,0 0-1,-1 0 1,1 0-1,0 0 1,0 0-1,-1 0 1,1 0 0,0-1-1,0 1 1,0 0-1,-1-1 1,1 1-1,0-1 1,0 0-1,0 1 1,0-1 0,0 0-1,0 1 1,0-1-1,0 0 1,0 0-1,0 0 1,1 0 0,-1 0-1,0 0 1,0 0-1,1 0 1,-1 0-1,1 0 1,-1-1-1,1 1 1,-1 0 0,1 0-1,0 0 1,0-1-1,0 1 1,-1 0-1,1 0 1,0-1 0,1 1-1,-1 0 1,0 0-1,0-1 1,0 1-1,1 0 1,-1 0-1,1 0 1,-1-1 0,2 0-1,0-6-313,2 1 0,-1 0-1,1 1 1,0-1 0,0 1 0,1-1-1,6-5 1,14-12-437,3 2-220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22565,'-2'10'2104,"-3"9"-1400,-4 8-295,-6 9 1055,-1 5-368,0 7-544,1 2-184,4 1-312,1-3-128,1-10-360,4-6-200,5-12-352,3-5-344,2-13-513,-2-5 1185,0-12-232,-2-8-216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18412,'0'-2'172,"0"-1"0,1 0 1,-1 1-1,1-1 0,0 0 1,0 1-1,0-1 0,0 1 0,0 0 1,1-1-1,-1 1 0,1 0 1,-1 0-1,1 0 0,0 0 0,3-3 1,-2 4 2,0-1 1,0 1 0,0-1 0,0 1 0,0 0 0,0 0 0,0 0-1,1 0 1,-1 1 0,0-1 0,1 1 0,-1 0 0,5 0-1,11 2 620,0 0 0,1 1-1,-2 1 1,38 12 0,69 38 674,-122-52-1441,7 2 53,0 2 0,-1-1 0,0 1 0,16 13-1,-23-17-71,0-1 0,-1 1-1,1-1 1,-1 1-1,1 0 1,-1-1-1,0 1 1,0 0-1,0 0 1,0 0-1,0 0 1,0 0-1,-1 0 1,1 0-1,0 0 1,-1 1-1,0-1 1,0 0 0,1 0-1,-1 0 1,0 1-1,-1-1 1,1 0-1,0 0 1,-1 0-1,1 0 1,-1 0-1,0 0 1,1 1-1,-1-1 1,-2 3-1,-3 4 40,-1 0 0,0-1 0,0 1 0,0-2-1,-13 11 1,-49 34 274,33-25-126,22-17-122,-26 22 149,38-30-206,0 0 1,0 0 0,0 0-1,1 0 1,-1 0 0,1 0 0,-1 1-1,1-1 1,0 1 0,-1-1-1,1 1 1,1-1 0,-1 1 0,-1 4-1,2-6-12,1 1-1,-1-1 0,0 0 1,1 1-1,-1-1 0,1 0 0,-1 1 1,1-1-1,-1 0 0,1 1 1,0-1-1,0 0 0,0 0 0,0 0 1,0 0-1,0 0 0,0 0 1,0 0-1,0 0 0,0 0 1,0-1-1,1 1 0,-1 0 0,0-1 1,1 1-1,0 0 0,42 12-261,-37-12 97,68 16-1067,-55-11 924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48 15731,'3'-6'734,"1"0"0,-1 1-1,0-1 1,0 0 0,3-12 0,-16 50 5242,6-23-5757,1 0-1,0 0 1,0 1 0,1 0-1,-1 16 1,3-29 39,1 0-1,1 0 1,-1 0 0,0 0 0,1 0-1,-1 0 1,1 0 0,4-4 0,-3 3-248,-1 0-1,1 0 1,-1 0 0,1-1-1,-1 1 1,0 0 0,-1-1-1,2-6 1,-2 11-9,-1-1 0,0 1 0,0-1 0,0 1 0,0-1 0,0 1 0,0-1 0,0 0 0,0 1 0,0-1 0,0 1 0,0-1 0,0 1 0,0-1 0,0 1 0,-1-1 0,1 1 0,0-1 0,0 1 0,-1-1 0,1 1 0,0-1 0,0 1 0,-1-1 0,1 1 0,-1 0 0,1-1 0,0 1 0,-1 0 0,1-1 0,-1 1 0,0-1 0,0 1 1,0 0-1,-1 0 0,1 0 0,0 1 1,0-1-1,0 0 0,-1 0 0,1 1 1,0-1-1,0 1 0,0-1 0,0 1 1,-2 1-1,-3 2 1,0 0-1,0 0 1,-10 11-1,3 1-1,0 1-1,1 0 0,1 1 1,1 0-1,-15 38 0,6-5-9,-13 56 0,23-71 9,1 0 0,2 0-1,1 0 1,2 1 0,2 56-1,4-77 11,1-22 9,1-27-5,-5-150-351,3 167 141,-3 16 192,0 0-1,1 0 1,-1-1 0,0 1-1,0 0 1,0 0-1,0 0 1,1 0-1,-1 0 1,0 0-1,0 0 1,0-1-1,0 1 1,1 0-1,-1 0 1,0 0-1,0 0 1,0 0-1,1 0 1,-1 0-1,0 0 1,0 0-1,0 0 1,1 0-1,-1 0 1,0 0-1,0 0 1,0 0-1,1 0 1,-1 1 0,0-1-1,0 0 1,0 0-1,1 0 1,-1 0-1,0 0 1,21 22-349,-6-3 198,-9-16 138,0 1-1,0 0 1,0-1-1,1 0 1,-1-1-1,1 1 0,-1-1 1,1 0-1,0-1 1,0 0-1,0 0 0,0 0 1,0-1-1,0 0 1,0-1-1,-1 1 0,1-1 1,0 0-1,0-1 1,0 0-1,-1 0 0,1 0 1,6-4-1,0 0 89,-1 0-1,0-1 1,0-1-1,-1 1 1,0-2 0,-1 1-1,0-2 1,0 1-1,-1-1 1,16-22-1,-24 31-40,0 0-1,0-1 0,-1 1 1,1-1-1,0 1 0,0-1 1,-1 1-1,1-1 0,-1 0 1,0 1-1,1-1 0,-1-2 1,-4 3 229,-8 10-155,5 0-92,-1 1 0,1-1 1,1 2-1,0-1 1,0 0-1,1 1 0,0 0 1,1 1-1,0-1 1,-2 14-1,6-24-11,-1 0-1,1 1 1,0-1-1,0 0 1,0 1-1,0-1 1,0 1-1,1-1 1,-1 0-1,0 1 1,0-1-1,1 0 1,-1 0 0,1 1-1,0-1 1,-1 0-1,1 0 1,0 0-1,-1 0 1,1 0-1,2 2 1,-2-2 1,1 1 0,0-1 0,0-1 0,0 1 0,0 0 0,0 0 0,0-1 1,0 1-1,0-1 0,0 1 0,0-1 0,4 0 0,5 0 10,1-1 0,-1 0 0,0-1 0,13-4 0,-19 5-6,85-27 57,-62 19-35,0 0 0,1 2 1,41-6-1,-69 13-27,0 0 0,0-1 0,0 1 0,0 0 0,0 0 0,0 0 0,0 0 0,0 1 0,0-1 1,-1 0-1,1 0 0,0 1 0,0-1 0,0 0 0,0 1 0,0-1 0,1 1 0,-2 0 1,0-1-1,0 1 0,1-1 0,-1 1 1,0-1-1,0 0 0,0 1 1,1-1-1,-1 1 0,0-1 1,0 1-1,0-1 0,0 1 1,0-1-1,0 1 0,0-1 1,0 1-1,0-1 0,-1 1 1,1-1-1,0 0 0,0 1 0,-1 0 1,0 2 3,-1 1 1,0-1 0,0 0-1,0 0 1,-1 0-1,-3 4 1,6-7-4,0 0 0,0 0-1,0 0 1,0 0 0,-1 0-1,1 0 1,0 0 0,0 0-1,0 0 1,0 1 0,0-1 0,-1 0-1,1 0 1,0 0 0,0 0-1,0 0 1,0 0 0,0 0 0,-1 0-1,1 0 1,0 0 0,0 0-1,0-1 1,0 1 0,0 0 0,-1 0-1,1 0 1,0 0 0,0 0-1,0 0 1,0 0 0,0 0 0,0 0-1,0 0 1,-1 0 0,1-1-1,0 1 1,0 0 0,0 0 0,0 0-1,0 0 1,0 0 0,0 0-1,0-1 1,0 1 0,0 0 0,0 0-1,0 0 1,0 0 0,0 0-1,0-1 1,0 1 0,0 0-1,0 0 1,0 0 0,0 0 0,0 0-1,0-1 1,0 1 0,0 0-1,0 0 1,0 0 0,0 0 0,0 0-1,0 0 1,0-1 0,0 1-1,0 0 1,1 0 0,0-13 13,0 8-3,1-1 0,0 1-1,0 0 1,1 0 0,0 0-1,-1 0 1,2 0 0,-1 0 0,0 1-1,5-5 1,-5 7-44,-1-1 1,1 1-1,0 0 0,1 0 0,-1 0 1,0 0-1,0 0 0,1 1 0,-1 0 1,1-1-1,-1 1 0,1 0 0,0 1 1,-1-1-1,1 1 0,4 0 0,-5 0-117,0 0 0,-1 0 0,1 0-1,0-1 1,-1 1 0,1 0 0,-1-1 0,1 0-1,-1 0 1,1 0 0,-1 0 0,1 0 0,-1 0-1,0 0 1,1-1 0,-1 1 0,0-1-1,0 0 1,0 0 0,0 1 0,-1-1 0,1 0-1,0-1 1,-1 1 0,1 0 0,-1 0 0,0-1-1,0 1 1,0-1 0,0 1 0,0-1-1,0-2 1,3-24-858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17156,'-12'-12'2008,"6"5"-1152,3 6-352,6 5 1025,1 6-137,5 3-1048,1-1-2200,4-8 1744,0-1-280,1-4-257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19668,'0'-1'128,"1"0"0,-1 1 0,0-1 0,0 0 0,1 1 0,-1-1 0,0 0 0,1 1 0,-1-1 0,1 1 0,-1-1 0,1 1 0,-1-1 0,1 1 0,-1-1 0,1 1 0,0-1 0,-1 1-1,1 0 1,0-1 0,0 1 0,0 0-41,-1 1 0,1-1-1,-1 1 1,0-1-1,1 1 1,-1-1 0,0 1-1,0-1 1,1 1 0,-1-1-1,0 1 1,0 0-1,0-1 1,0 1 0,0-1-1,0 1 1,0 0-1,0-1 1,0 2 0,-3 38 1544,-5 9-869,-25 78 0,3-15-622,30-111-131,0 0 0,-1 0 0,1 0 0,0 0 0,-1 0 0,1 0 0,0 0 0,0 0 0,0 0 0,0 0 0,0 0 0,0 0 0,0 0 0,0 0 0,0 0 0,1 0 0,-1 0 0,0 0 0,1 0 0,-1 0 0,1 0-1,-1 0 1,1 0 0,-1 0 0,1 0 0,0 0 0,-1-1 0,1 1 0,0 0 0,0 0 0,0-1 0,-1 1 0,1 0 0,0-1 0,0 1 0,0-1 0,0 0 0,2 1 0,2 0 46,0 0-1,0-1 1,1 0-1,-1 0 1,0-1 0,8-1-1,-3 1-12,15-2 65,29-3-52,0-3 0,76-21 0,-121 27-199,1-1 1,-1 0-1,0-1 0,0 0 1,0 0-1,-1 0 1,0-1-1,10-9 0,3-10-234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51 19972,'0'-3'255,"0"1"1,-1-1-1,1 0 0,-1 1 0,1-1 1,-1 0-1,0 1 0,0-1 0,0 1 0,-1-1 1,1 1-1,-1 0 0,1-1 0,-1 1 0,-2-2 1,3 3-150,-1 0-1,1 0 1,-1 0 0,0 0 0,1 1 0,-1-1 0,0 0 0,1 1 0,-1-1 0,0 1 0,0 0 0,0 0 0,0 0-1,1 0 1,-1 0 0,0 0 0,0 0 0,0 0 0,1 1 0,-1-1 0,0 1 0,0-1 0,-2 2 0,-4 2-54,-1 1 0,1 0 0,0 0 0,0 1 0,0 0 0,1 1 0,0-1 0,0 1 0,1 1 0,0-1 0,0 1 0,1 0 0,0 0 0,0 1 0,1-1 0,0 1 0,0 0 0,1 1 0,0-1 0,1 0 0,-2 16 0,4-24-52,-1 1 1,1 0-1,0-1 1,0 1-1,0 0 1,0-1 0,0 1-1,1 0 1,-1 0-1,0-1 1,1 1-1,-1-1 1,1 1-1,0 0 1,-1-1-1,1 1 1,0-1-1,0 0 1,0 1-1,0-1 1,0 0-1,1 1 1,-1-1-1,0 0 1,0 0-1,1 0 1,-1 0-1,1 0 1,-1 0-1,1-1 1,-1 1-1,1 0 1,-1-1-1,1 1 1,0-1-1,-1 0 1,1 1-1,0-1 1,-1 0-1,1 0 1,0 0-1,2 0 1,3-1 3,-1 0 0,0-1-1,0 1 1,0-1 0,0 0 0,0-1 0,-1 1-1,1-1 1,-1 0 0,8-6 0,11-13 56,-1-1 0,0-1 0,-2-1 0,-2-1 0,19-29 0,-38 54-59,14-13 17,-14 14-18,0 0 0,0 0 1,1 1-1,-1-1 0,0 0 0,0 1 0,0-1 1,0 0-1,1 1 0,-1-1 0,0 0 0,0 1 0,0-1 1,0 0-1,0 1 0,0-1 0,0 0 0,0 1 0,0-1 1,0 1-1,0-1 0,0 0 0,0 1 0,0-1 0,0 0 1,-1 1-1,1-1 0,-10 38-8,10-38 8,-5 16-2,2-9 11,0 0 0,1 0-1,0 0 1,1 1 0,-1-1 0,1 0-1,1 1 1,-1-1 0,2 12-1,-1-18 0,1 0 0,-1 0-1,0 0 1,1 0-1,-1 0 1,1-1 0,-1 1-1,1 0 1,0 0 0,-1 0-1,1-1 1,0 1-1,-1 0 1,1 0 0,0-1-1,0 1 1,0-1 0,0 1-1,0-1 1,-1 1-1,1-1 1,0 0 0,0 1-1,0-1 1,0 0 0,0 0-1,0 1 1,0-1-1,0 0 1,0 0 0,0 0-1,0 0 1,0-1 0,0 1-1,0 0 1,0 0-1,1-1 1,5 0 36,0-1-1,0-1 0,0 1 1,7-4-1,38-21 170,-36 17-155,2 1 1,-1 1-1,1 0 1,21-5 0,-37 12-60,0 1 1,0-1 0,0 1 0,0 0 0,0 0 0,0 0 0,0 0-1,0 0 1,0 0 0,4 2 0,-5-2 0,-1 0 0,1 1 0,0-1 0,0 0 0,-1 1 1,1-1-1,0 1 0,-1 0 0,1-1 0,0 1 0,-1-1 0,1 1 0,-1 0 0,1-1 0,-1 1 0,1 0 0,-1 0 0,1 1 1,0 2-4,-1 1 1,1-1 0,-1 1-1,0-1 1,0 1 0,0 0 0,-2 7-1,1-8-8,0 0 1,1 0-1,0 0 0,0 0 0,0-1 0,0 1 0,0 0 0,2 8 1,-1-12-3,-1 1 1,0-1-1,1 1 1,-1-1-1,1 1 1,-1-1-1,1 1 1,-1-1-1,1 0 1,-1 1-1,1-1 1,-1 0-1,1 1 1,-1-1-1,1 0 1,0 1-1,-1-1 1,1 0-1,-1 0 1,1 0-1,0 0 1,-1 0-1,1 0 1,0 0-1,-1 0 1,1 0-1,0 0 1,-1 0-1,1 0 1,-1 0-1,1 0 1,0-1-1,-1 1 1,1 0-1,0-1 1,24-13-870,-20 12 591,118-82-1388,-86 59 1166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169 211 17732,'-22'8'1698,"-1"0"472,-32 16-1,49-21-1896,0 0 0,1 0-1,-1 1 1,1 0 0,0 0 0,0 0 0,1 0-1,-1 1 1,1 0 0,-6 8 0,9-12-244,1 0 1,-1 1-1,0-1 1,0 0 0,1 0-1,-1 1 1,1-1-1,-1 1 1,1-1-1,0 0 1,-1 1 0,1-1-1,0 1 1,0-1-1,0 1 1,0 2-1,1-3-17,-1-1-1,0 1 0,1-1 0,-1 1 1,1 0-1,-1-1 0,1 1 0,-1-1 1,1 1-1,-1-1 0,1 1 0,-1-1 1,1 0-1,0 1 0,-1-1 0,1 1 1,0-1-1,-1 0 0,1 0 0,0 0 1,0 1-1,-1-1 0,2 0 0,4 0 11,-1 0 0,1 0 0,-1 0 0,1-1-1,-1 0 1,0 0 0,7-2 0,3-3 23,1 0 0,-2-1 0,1 0 0,-1-1 1,24-18-1,61-59 292,-79 67-257,21-20 264,-3-3 1,38-50-1,-95 118-252,0 0-1,-27 55 0,38-66-373,1 1-1,1 0 0,0 1 1,1 0-1,1 0 1,-3 33-1,7-47 88,0 0 0,0 0-1,0 0 1,0 0 0,1 0 0,0 0 0,0 0-1,0 0 1,2 5 0,-3-8 155,1 0 0,0 1-1,0-1 1,0 0 0,0 0 0,0 0 0,0 0-1,0 0 1,0 0 0,0 0 0,0 0 0,0 0-1,1 0 1,-1-1 0,0 1 0,1 0 0,-1-1-1,0 1 1,1-1 0,-1 0 0,1 1-1,-1-1 1,1 0 0,-1 0 0,1 0 0,-1 0-1,1 0 1,2-1 0,40-12-947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17700,'8'1'2648,"-4"7"-1527,-7 6-465,-1 8 2544,-2 13-1927,0 2-305,-1 6-528,-2 1-232,2-4-336,-1-5-176,3-11-400,-1-6-296,-2-11-665,1-5 505,-5-10 544,-2-6-312,-2-11-33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14611,'2'-8'382,"0"0"0,0 0-1,1 0 1,0 1 0,0-1-1,1 1 1,0 0 0,0 0-1,1 0 1,-1 0 0,2 1 0,-1-1-1,1 1 1,0 1 0,0-1-1,1 1 1,-1 0 0,1 1 0,0-1-1,1 1 1,-1 1 0,15-6-1,-13 6-107,1-1 0,-1 2 0,1-1 0,0 1 0,0 1 0,0-1 0,0 2-1,0-1 1,0 2 0,0-1 0,0 1 0,0 1 0,-1 0 0,1 0 0,0 1-1,-1 0 1,1 0 0,14 9 0,-21-10-238,0 0 0,0 0 1,0 0-1,0 0 0,-1 1 0,1 0 0,0-1 1,-1 1-1,0 0 0,0 0 0,0 0 0,0 0 1,0 1-1,-1-1 0,1 1 0,-1-1 0,0 1 1,0-1-1,0 1 0,0-1 0,-1 1 0,0 0 1,1-1-1,-1 1 0,-1 6 0,0-6-32,0 0 0,0 0 0,-1 1 0,1-2-1,-1 1 1,0 0 0,0 0 0,-1-1 0,1 1 0,0-1 0,-1 1-1,0-1 1,0 0 0,0 0 0,0-1 0,-1 1 0,1-1-1,-1 1 1,1-1 0,-1 0 0,0 0 0,-4 1 0,3-1-56,-1 0 0,0 0 0,1-1 0,-1 0 0,0 0 0,1 0 0,-1-1 0,0 0 0,0 0 0,-8-1 0,22 3-108,1 1 0,-1 1 0,1 0 0,-1 0 0,0 0 0,0 1 0,-1 0 0,0 1 0,1 0 0,-2 0 0,7 7 0,-10-10 161,0 0-1,-1 1 1,0-1 0,1 1-1,-1-1 1,-1 1-1,1 0 1,0-1 0,-1 1-1,0 0 1,0 0 0,1 5-1,-2-6 25,0 0-1,0 0 1,-1 0-1,1 0 0,-1 0 1,1 0-1,-1 0 1,0 0-1,0 0 1,0-1-1,-1 1 0,1 0 1,-1-1-1,1 1 1,-1-1-1,0 0 0,0 1 1,0-1-1,-2 2 1,-6 4 154,0 0 1,0 0-1,-1-1 1,0 0-1,-1-1 1,1-1-1,-1 0 1,0 0-1,-15 3 1,2-2 225,0-1 0,-1-1 0,-39 2 0,62-6-404,-17-1 123,19 1-147,0 0-1,1 0 1,-1 0 0,0 0 0,1 0 0,-1 0 0,0-1 0,1 1 0,-1 0 0,0 0-1,1-1 1,-1 1 0,1 0 0,-1-1 0,0 1 0,1-1 0,-1 1 0,1-1 0,-1 1 0,1-1-1,0 1 1,-2-2 0,2 2-50,0-1-1,0 1 1,0-1-1,0 1 1,0-1-1,0 1 1,0 0-1,1-1 1,-1 1-1,0-1 1,0 1 0,0 0-1,0-1 1,0 1-1,1-1 1,-1 1-1,0 0 1,0-1-1,1 1 1,-1 0-1,0-1 1,0 1-1,1 0 1,-1-1-1,0 1 1,1 0-1,-1 0 1,1-1 0,-1 1-1,0 0 1,1 0-1,-1 0 1,1-1-1,18-5-666,-13 5 435,12-5-503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59 16187,'2'-3'326,"-1"-1"-1,1 1 0,-1-1 1,0 0-1,0 0 0,-1 0 1,1 0-1,-1 0 0,0 0 0,0 0 1,0 0-1,-1-4 0,-3 4 1107,-2 10-669,-2 13-303,8-18-435,-12 34 207,2-1 0,2 1 0,1 0 1,1 1-1,2-1 0,2 65 0,2-97-213,0 0 0,1 1 0,-1-1 1,1 0-1,0 1 0,0-1 0,0 0 0,0 0 0,1 0 0,-1 0 0,1 0 0,2 3 0,-3-5-12,0 1-1,0-1 0,1 0 1,-1 0-1,1 0 0,-1 0 1,1 0-1,-1 0 0,1 0 1,-1-1-1,1 1 0,0-1 1,-1 1-1,1-1 0,0 1 1,0-1-1,-1 0 1,1 0-1,0 0 0,0 0 1,-1 0-1,1 0 0,0-1 1,2 0-1,4-1 23,1-1 1,-1 0-1,0-1 0,0 1 0,-1-2 0,1 1 1,-1-1-1,0 0 0,0-1 0,6-6 1,6-6 85,-2-1 1,17-24-1,-17 19 48,-2-1-1,-1 0 0,20-51 1,-38 108-270,2-1 0,0 0 0,3 1 0,5 48 0,-5-76-15,-1 0 1,1 0 0,0 0-1,0 0 1,1 0-1,-1 0 1,1 0-1,0 0 1,0 0 0,0-1-1,0 1 1,1-1-1,0 0 1,-1 1 0,1-1-1,0 0 1,1-1-1,-1 1 1,0 0-1,7 3 1,9-1-443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44 16243,'5'-15'1421,"5"-11"1115,-9 24-1741,-1 3 93,-4 16 1222,-17 67 591,2-14-1920,-19 144-1,38-212-775,0 0 0,-1-1 0,1 1 0,0 0 0,0 0 0,1-1 0,-1 1 0,0 0 0,1 0 0,-1-1 0,1 1 0,-1 0-1,1 0 1,1 1 0,-2-2-1,1-1 0,-1 1-1,1-1 1,-1 1 0,1-1-1,0 0 1,-1 1 0,1-1-1,-1 0 1,1 0 0,0 1-1,-1-1 1,1 0 0,0 0 0,-1 0-1,1 0 1,0 0 0,-1 0-1,1 0 1,0 0 0,-1 0-1,1 0 1,0 0 0,-1 0-1,2-1 1,4-1 28,1-1-1,-1 0 1,0-1 0,0 1-1,9-8 1,0 1 18,-9 6-29,0 1 1,0-1-1,1 2 0,-1-1 1,1 1-1,0 0 0,0 0 1,10-1-1,-15 3-20,-1-1 0,1 1 0,-1 0 0,1 0 0,0 1 0,-1-1 0,1 0 0,-1 0 0,1 1 0,-1-1 0,1 1 0,-1-1 0,0 1 0,1 0 0,-1-1 0,1 1 0,-1 0 0,0 0 0,0 0 0,0 0 0,1 0 0,-1 0 0,0 0 0,0 1 0,0-1 0,-1 0 0,1 0 0,0 1 0,0-1 0,-1 1 0,1-1 0,-1 1 0,1-1 0,-1 1 0,0-1 0,1 1 0,-1-1 0,0 1 0,0-1 0,0 1 0,0-1 0,-1 1 0,1 1 0,-1 1 6,0 0 1,1 1-1,-2-2 0,1 1 1,0 0-1,-1 0 0,0 0 1,0-1-1,0 1 0,0-1 1,0 1-1,-1-1 0,0 0 1,0 0-1,1 0 0,-2 0 1,1-1-1,0 1 0,0-1 1,-1 0-1,0 0 0,1 0 1,-1 0-1,0 0 0,-6 1 1,5-1-95,-1-1-1,1 1 1,-1-1 0,1 0 0,-1 0 0,0 0-1,1-1 1,-1 0 0,0 0 0,1-1 0,-1 1 0,0-1-1,1 0 1,-1-1 0,1 1 0,-1-1 0,1 0-1,-6-4 1,9 5 11,0 0 0,1-1 1,-1 1-1,1 0 0,-1-1 0,1 1 0,0-1 0,0 0 0,-1 1 0,1-1 1,0 0-1,1 0 0,-1 0 0,0 0 0,0 0 0,1 0 0,-1 0 0,1 0 1,0 0-1,-1 0 0,1 0 0,0 0 0,0 0 0,0 0 0,1 0 0,-1 0 0,0 0 1,1-2-1,8-13-658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26 154 20004,'13'-3'850,"-1"0"0,-1-1-1,1 0 1,0-1 0,-1 0-1,14-10 1,-22 13-711,1-1 0,-1 0 0,1 0 0,-1 0 1,0 0-1,0 0 0,-1-1 0,1 1 0,-1-1 0,1 0 0,-1 0 0,0 0 1,-1 0-1,1 0 0,-1 0 0,0 0 0,0-1 0,0 1 0,0 0 1,-1-1-1,1-4 0,-1 8-134,0 0 0,0 0 1,0 0-1,0 0 0,0 0 0,0 0 1,0 0-1,0 0 0,0 0 0,0 0 1,-1 0-1,1 0 0,0 0 0,-1 0 0,1 1 1,0-1-1,-1 0 0,1 0 0,-1 0 1,0 0-1,1 1 0,-1-1 0,0 0 1,1 1-1,-1-1 0,0 0 0,0 1 1,1-1-1,-1 1 0,0-1 0,0 1 1,0-1-1,0 1 0,0 0 0,0 0 1,0-1-1,0 1 0,0 0 0,0 0 1,0 0-1,0 0 0,-1 0 0,-1 1 3,0-1 0,0 1 1,0 0-1,0 0 0,0 0 0,0 1 0,0-1 0,1 1 0,-1-1 0,0 1 0,1 0 0,-3 3 1,-6 6-6,0 1 0,1 1 1,1 0-1,0 0 0,1 1 1,0 0-1,1 0 0,1 0 1,0 1-1,1 0 0,1 1 1,0-1-1,-1 17 0,5-30-38,-1 1 0,1-1 0,0 0 0,0 0 0,1 0 0,-1 0 0,0 0 0,1 0 0,-1 1 0,1-1 0,0 0 0,-1 0 0,1-1 0,0 1 0,0 0-1,1 0 1,-1 0 0,0-1 0,3 3 0,-3-2-67,1-1 0,0 0 0,-1 0 0,1-1 0,0 1 0,0 0 0,0-1 0,0 1 0,0-1 0,0 1 0,0-1 0,-1 0 1,1 0-1,0 0 0,0 0 0,0 0 0,0 0 0,0-1 0,0 1 0,0-1 0,3-1 0,5-2-184,-1 0 0,0-1 0,0-1 0,0 1 0,-1-1 0,0-1 1,0 0-1,-1 0 0,0 0 0,9-12 0,18-26-746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109 254 17196,'-32'60'2625,"20"-40"-1501,1 2-1,-12 31 1,22-52-1097,1 0 1,0-1-1,0 1 1,-1 0-1,1 0 1,0-1 0,0 1-1,0 0 1,0 0-1,0-1 1,0 1-1,0 0 1,0 0 0,0-1-1,0 1 1,1 0-1,-1 0 1,0-1-1,1 1 1,-1 0 0,0-1-1,1 1 1,-1 0-1,0-1 1,1 1-1,-1-1 1,1 1 0,0 0-1,-1-1 1,1 1-1,-1-1 1,1 0-1,0 1 1,-1-1-1,1 1 1,0-1 0,-1 0-1,1 0 1,0 1-1,0-1 1,-1 0-1,1 0 1,0 0 0,0 0-1,1 0 1,6 1-68,1-1 0,-1 0 0,15-1 0,-1-1-33,33 9-402,-52-7 428,1 1-1,-1 0 0,0 0 0,1 0 0,-1 0 0,0 0 0,0 1 0,0 0 1,0-1-1,0 1 0,0 0 0,0 0 0,4 5 0,-7-6 48,1 0 0,-1 0 0,0 0 0,1 0 0,-1 0 1,0 0-1,0 0 0,0 0 0,0 0 0,0 0 0,0 0 0,0 0 0,0 1 0,0-1 0,0 0 0,0 0 0,-1 0 0,1 0 0,0 0 0,-1 0 0,1 0 0,-1 0 0,1 0 0,-1-1 0,0 1 0,1 0 1,-1 0-1,0 0 0,1-1 0,-1 1 0,-1 1 0,-31 23 417,30-23-366,-72 45 892,65-42-862,1 0 0,-1 0 0,-1-1 0,1-1 0,-20 5 0,29-8-114,1 1-1,-1-1 0,0 0 1,1 0-1,-1 0 1,0 0-1,0 0 0,1 0 1,-1 0-1,0 0 0,1 0 1,-1 0-1,0-1 1,1 1-1,-1 0 0,0 0 1,1-1-1,-1 1 0,0 0 1,1-1-1,-1 1 1,1-1-1,-1 1 0,1 0 1,-1-1-1,1 0 0,-1 1 1,1-1-1,-1 1 1,1-1-1,0 1 0,-1-1 1,1 0-1,0 1 0,-1-1 1,1 0-1,0 1 0,0-1 1,0 0-1,0-1 1,-1-1-173,1-1 0,1 0 1,-1 0-1,0 1 1,1-1-1,1-4 0,13-41-2396,38-81 0,-28 72 1406,-13 28 673,13-33 520,3 1 1,48-76 0,-75 136 107,0 0 1,0 0 0,1 0-1,-1 0 1,1 0 0,-1 1-1,1-1 1,0 1 0,-1-1-1,1 1 1,0 0 0,4-3-1,-6 4-56,1 0 1,-1 0-1,1 0 0,-1 0 0,1 0 0,-1 0 0,1 0 0,-1 1 0,1-1 0,-1 0 0,1 0 0,-1 0 0,1 0 0,-1 1 0,0-1 0,1 0 0,-1 0 0,1 1 0,-1-1 0,0 0 1,1 1-1,-1-1 0,1 0 0,-1 1 0,0-1 0,0 1 0,1-1 0,-1 0 0,0 1 0,0-1 0,1 1 0,-1-1 0,0 1 0,2 5 167,-1-1 1,0 1-1,0-1 0,-1 1 0,1 0 1,-1-1-1,0 1 0,-2 5 0,-26 142 1591,17-105-1451,2 1 0,-3 61 1,12-108-346,0 1-1,0-1 1,0 1 0,0-1 0,1 1 0,-1-1 0,2 6 0,-2-8-12,0 0 1,0 0-1,1 0 1,-1 1-1,0-1 1,0 0-1,0 0 1,0 0-1,0 0 1,0 0-1,0 0 1,1 1-1,-1-1 1,0 0-1,0 0 0,0 0 1,0 0-1,0 0 1,1 0-1,-1 0 1,0 0-1,0 0 1,0 0-1,0 0 1,1 0-1,-1 1 1,0-1-1,0 0 1,0 0-1,0 0 1,1-1-1,-1 1 1,0 0-1,0 0 1,0 0-1,0 0 1,1 0-1,8-11-42,-2-5 10,0 0 1,9-33 0,-13 35 24,1 0 1,1 0 0,1 0 0,13-24-1,-19 38 10,0-1-1,1 1 1,-1-1-1,0 1 1,1 0-1,-1-1 1,1 1 0,-1 0-1,1-1 1,-1 1-1,0 0 1,1-1-1,-1 1 1,1 0-1,-1 0 1,1 0-1,0-1 1,-1 1 0,1 0-1,-1 0 1,1 0-1,-1 0 1,1 0-1,-1 0 1,1 0-1,-1 0 1,1 0-1,0 0 1,-1 0-1,1 1 1,-1-1 0,1 0-1,-1 0 1,1 0-1,-1 1 1,1-1-1,-1 0 1,1 1-1,19 17 39,-13-11-18,-1-2 38,0 0 0,1 0 0,-1-1 0,1 0 0,1 0 0,-1 0 0,0-1 0,1 0 0,0-1 0,15 4 1,-19-6 9,0 1 0,0-1 0,0 0 0,0 0 1,0 0-1,0-1 0,0 1 0,0-1 0,0 0 1,0 0-1,-1 0 0,1-1 0,0 1 0,0-1 1,-1 0-1,1 0 0,-1-1 0,0 1 0,0 0 1,0-1-1,0 0 0,0 0 0,4-5 0,-6 5-10,1 1 0,-1 0 0,0-1 0,0 1 0,0-1 0,0 1 0,0-1 0,0 0 0,-1 1 0,1-1 0,-1 0 0,0 1 0,0-1 0,0 0 0,0 1 0,0-1 0,-1 0 0,1 1-1,-2-4 1,2 5-41,-1-1 0,1 1-1,-1 0 1,0-1 0,1 1-1,-1 0 1,0 0-1,0 0 1,0 0 0,0 0-1,0 0 1,0 0 0,0 0-1,0 0 1,0 0 0,0 0-1,-1 1 1,1-1-1,0 0 1,0 1 0,-1-1-1,1 1 1,0 0 0,-1-1-1,1 1 1,-1 0 0,1 0-1,-1 0 1,1 0-1,0 0 1,-1 0 0,1 0-1,-1 0 1,1 1 0,0-1-1,-1 1 1,-1 0 0,-5 2-1,1 1 1,0 0 0,0 0 0,0 1 0,0 0 0,1 0 0,0 0-1,0 1 1,0 0 0,1 0 0,-8 11 0,4-5-5,1 1 0,0 0 0,1 1 0,1 0 0,-7 19 0,12-29-9,0 1 1,0-1-1,0 0 0,0 0 0,1 1 1,0-1-1,0 1 0,0-1 0,0 0 1,1 1-1,0-1 0,1 4 0,-1-5-35,0 0 0,0 0 1,0-1-1,1 1 0,0 0 0,-1-1 0,1 1 0,0-1 0,0 0 0,0 0 0,1 0 0,-1 0 1,0 0-1,1 0 0,-1-1 0,1 1 0,0-1 0,3 2 0,7 1-183,0-1 0,1 0 0,-1-1 0,1-1 0,0 0-1,20-2 1,-20 1 114,40 0-300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2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36 17724,'0'0'169,"1"-1"1,-1 1-1,1-1 0,-1 1 1,1 0-1,-1 0 1,1-1-1,-1 1 1,1 0-1,-1 0 0,1 0 1,0 0-1,-1-1 1,1 1-1,-1 0 1,1 0-1,0 0 0,-1 0 1,2 1-1,-2 8 2416,-15 22 359,11-22-2553,-82 154 1094,-29 62-1509,111-214-44,10-16 20,9-17-3,215-361-166,-221 367 230,22-39 106,-31 55-118,-1 1 1,1-1 0,0 0 0,0 0-1,0 0 1,0 0 0,0 0 0,0 0-1,0 0 1,0 0 0,0 0 0,0 1-1,0-1 1,0 0 0,0 0 0,0 0-1,0 0 1,0 0 0,0 0 0,0 0-1,0 0 1,0 0 0,0 1 0,0-1-1,0 0 1,0 0 0,1 0 0,-1 0-1,0 0 1,0 0 0,0 0 0,0 0-1,0 0 1,0 0 0,0 0 0,0 0-1,0 1 1,0-1 0,0 0 0,0 0-1,1 0 1,-1 0 0,0 0 0,0 0-1,0 0 1,0 0 0,0 0 0,0 0-1,0 0 1,0 0 0,0 0 0,1 0-1,-1 0 1,0 0 0,0 0 0,0 0-1,0 0 1,0 0 0,0 0 0,0 0-1,-1 11 34,-34 107 108,-10 42-105,37-120-30,1 0-1,-3 72 0,10-111 27,-1-3-9,-1-10 1,-2-17 6,3 12-20,1 0 0,0 1 0,2-1 0,0 1 0,1-1 0,0 1 0,10-26 0,-11 36-13,0 1 0,0 0 0,1-1 0,-1 1 0,1 0 0,1 1 0,-1-1 0,1 0 0,0 1 0,0 0 0,0 0 0,0 0 0,1 1 0,-1-1 0,1 1 0,0 0 0,0 0 0,0 1 0,1-1 0,-1 1 0,0 0 0,1 1 0,0-1 0,-1 1 0,10 0-1,-12 0 0,1 1 0,-1 0 0,0 0-1,1 1 1,-1-1 0,0 1 0,0-1-1,1 1 1,-1 0 0,0 0 0,0 1-1,0-1 1,0 0 0,0 1 0,0 0-1,-1 0 1,1 0 0,-1 0-1,1 0 1,-1 0 0,1 1 0,-1-1-1,0 1 1,0 0 0,-1 0 0,1-1-1,0 1 1,-1 0 0,0 0 0,0 1-1,0-1 1,0 0 0,0 0 0,0 5-1,1 8 0,0 1-1,-1-1 0,-1 1 0,-1 0 1,-4 25-1,5-42 4,0 0 0,0 0 0,0 1 0,0-1 0,0 0 0,0 0 0,0 1 0,0-1 0,0 0 0,0 0 0,0 1 0,0-1 0,0 0 0,0 0 0,0 1 0,0-1 0,0 0 0,0 1 0,0-1 0,0 0 0,0 0 0,1 1 0,-1-1 0,0 0 0,0 0 0,0 0 0,0 1 0,0-1 0,1 0 0,-1 0 0,0 0 0,0 1 0,1-1 0,-1 0 0,0 0 0,1 0 0,9-4 0,10-14 0,8-10 0,-15 13-10,0 1 1,2 1 0,17-14 0,-31 27 5,0-1 0,-1 0 0,1 1 0,0-1 0,0 1 1,0-1-1,0 1 0,0 0 0,0-1 0,0 1 0,0 0 0,0 0 1,0 0-1,0 0 0,0-1 0,0 1 0,0 0 0,1 1 0,-1-1 2,-1 0-1,1 1 1,-1-1-1,1 0 1,0 1-1,-1-1 1,1 1-1,-1-1 1,0 1-1,1-1 1,-1 1-1,1-1 1,-1 1-1,0-1 1,1 1-1,-1 0 1,0-1-1,0 1 1,1 0-1,-1 0 1,1 5-10,0 0 0,-1 0 0,0 0 0,-1 11 0,0-9 4,-14 136-237,16-130 31,5-10-653,-5-5 739,0 0 1,1 0-1,-1 0 1,0 0-1,0 0 1,0 0-1,0 0 1,0 0-1,0 0 1,0-1-1,0 1 1,0 0-1,-1 0 1,2-3-1,6-14-463,10-33 0,-3-2-158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3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16171,'5'-9'4128,"-4"24"-1702,-3 33-317,2-43-1823,-4 275 1926,2-39-2796,2-240 579,0-1-1,0 0 0,0 1 1,0-1-1,1 1 0,-1-1 1,0 0-1,0 1 0,0-1 1,0 0-1,0 1 0,0-1 1,0 0-1,-1 1 1,1-1-1,0 0 0,0 1 1,0-1-1,0 0 0,0 1 1,0-1-1,-1 0 0,1 1 1,0-1-1,0 0 0,0 1 1,-1-1-1,1 0 0,0 0 1,-1 1-1,-3-15-95,-13-183 607,10 104 406,6 76-676,0 10-20,0-1 1,1 0 0,-1 0 0,2 0-1,0-8 1,-1 16-193,1 0 0,-1-1 0,0 1 0,0 0 0,0-1 0,1 1 0,-1 0 0,0 0 0,0-1 1,1 1-1,-1 0 0,0 0 0,1 0 0,-1-1 0,0 1 0,1 0 0,-1 0 0,0 0 0,1 0 0,-1 0 0,0 0 0,1-1 0,-1 1 0,0 0 0,1 0 0,-1 0 0,1 0 0,-1 0 0,0 1 0,1-1 0,-1 0 0,0 0 0,1 0 0,-1 0 0,0 0 0,1 0 0,-1 1 0,0-1 0,1 0 0,-1 0 0,1 1 0,17 9 113,-13-7-74,13 7-954,30 12 1,-42-20 628,0 0 0,1 0 0,-1-1 1,1 0-1,-1 0 0,1 0 0,-1-1 0,14 0 1,0-5-560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3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20404,'-16'13'1284,"1"0"0,0 1 0,-12 15 0,17-18-1070,1 1 0,1 0-1,0 0 1,0 1 0,1 0-1,1 0 1,0 0 0,-5 19-1,11-31-202,-1 0 1,1 0-1,0 0 0,0 0 0,-1 0 0,1-1 0,0 1 0,0 0 1,0 0-1,0 0 0,0 0 0,0 0 0,0 0 0,0 0 0,0 0 1,0 0-1,1-1 0,-1 1 0,0 0 0,1 0 0,-1 0 0,1 0 1,-1-1-1,1 1 0,-1 0 0,1 0 0,-1-1 0,2 2 1,-1-2-7,0 1 1,1-1 0,-1 0-1,1 1 1,-1-1 0,1 0-1,-1 0 1,0 0 0,1 0 0,-1 0-1,1-1 1,-1 1 0,1 0-1,-1-1 1,3 0 0,7-3-46,0-1 0,0-1 1,10-6-1,71-52-448,13-7-348,-98 69 643,-8 8 144,-7 8 59,-18 22 109,6-9 177,-21 36 0,41-62-278,-1-1 1,0 1 0,1 0-1,-1 0 1,0 0-1,1 0 1,-1 0 0,1 0-1,0 0 1,-1 0 0,1 0-1,0 0 1,0 0-1,0 0 1,-1 0 0,1 0-1,0 0 1,0 0-1,1 1 1,-1-1 0,0 0-1,1 2 1,-1-3-4,1 0 0,0 0 0,0 1 1,0-1-1,0 0 0,0 0 0,0 0 0,-1 0 0,1 0 1,0 0-1,0 0 0,0 0 0,0-1 0,0 1 0,-1 0 1,1 0-1,0-1 0,0 1 0,0 0 0,1-2 0,6-2 21,0-1-1,1 0 1,12-11-1,-4 0-114,24-31 0,-34 39 15,-1 0 1,-1-1-1,0 0 0,0 1 0,-1-1 1,5-15-1,-7 17-55,-4 6 49,-7 12 35,-9 20 120,14-22-40,0 1 0,0 0-1,1 0 1,1 0 0,-1 0-1,2 0 1,-1 1 0,1 15-1,1-21-37,1 0-1,-1-1 0,1 1 0,0 0 0,0-1 0,1 1 0,-1-1 0,1 1 0,0-1 1,1 0-1,-1 0 0,1 0 0,-1 0 0,1 0 0,0 0 0,1-1 0,-1 1 1,0-1-1,1 0 0,7 5 0,-9-7-6,1 1 1,-1-1 0,1 1-1,-1-1 1,1 0-1,0 0 1,-1 0 0,1 0-1,0 0 1,0-1-1,0 0 1,0 1 0,0-1-1,0 0 1,-1 0-1,1 0 1,0-1 0,0 1-1,0-1 1,0 0-1,3-1 1,-3 1 40,0-1 0,1 0 0,-1 0 0,-1 0-1,1-1 1,0 1 0,-1-1 0,1 0 0,-1 1 0,1-1 0,-1 0 0,0 0 0,-1-1-1,1 1 1,0 0 0,1-7 0,1-1 165,-2-1 0,1 0 0,-1 1 0,-1-1-1,0-19 1,-1 23-87,0 0 0,-1 0 0,0 1-1,0-1 1,0 0 0,-1 1 0,-1-1 0,1 1-1,-7-12 1,9 18-124,0 1-1,0-1 1,-1 1 0,1-1-1,0 1 1,0-1 0,-1 1-1,1 0 1,0-1-1,-1 1 1,1-1 0,0 1-1,-1 0 1,1-1 0,-1 1-1,1 0 1,-1-1-1,1 1 1,-1 0 0,1-1-1,-1 1 1,1 0 0,-1 0-1,1 0 1,-1 0-1,1 0 1,-1 0 0,1-1-1,-1 1 1,1 0 0,-1 0-1,1 1 1,-1-1-1,1 0 1,-1 0 0,0 0-1,1 0 1,-1 0 0,1 1-1,-1-1 1,1 0-1,-1 0 1,1 1 0,0-1-1,-1 0 1,1 1 0,-1-1-1,1 0 1,0 1-1,-1-1 1,1 1 0,0-1-1,-1 0 1,1 1-1,0-1 1,0 1 0,-1-1-1,1 1 1,0-1 0,0 1-1,0 0 1,0-1-1,0 1 1,0-1 0,0 1-1,0-1 1,0 2 0,-1-2-33,1 1 1,0 0-1,0 0 1,0 0 0,-1-1-1,1 1 1,0 0 0,0 0-1,0 0 1,0 0 0,0-1-1,1 1 1,-1 0-1,0 0 1,0 0 0,1 0-1,-1-1 1,0 1 0,1 0-1,-1 0 1,0-1 0,1 1-1,-1 0 1,1-1 0,-1 1-1,1-1 1,0 1-1,-1 0 1,1-1 0,0 1-1,-1-1 1,1 0 0,0 1-1,0-1 1,-1 0 0,1 1-1,0-1 1,0 0-1,0 0 1,-1 1 0,1-1-1,0 0 1,0 0 0,0 0-1,0 0 1,-1 0 0,1 0-1,0-1 1,1 1-1,4-2-362,0 0 1,-1 0-1,0-1 0,1 0 0,-1 0 0,0 0 0,0 0 0,-1-1 0,8-6 0,-4 3 68,12-10-627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3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99 468 16468,'1'0'169,"-1"-1"0,0 1 0,1-1 1,-1 1-1,0 0 0,0-1 1,1 1-1,-1-1 0,0 1 1,0-1-1,0 1 0,1-1 1,-1 0-1,0 1 0,0-1 0,0 1 1,0-1-1,0 1 0,0-1 1,0 1-1,0-1 0,0 1 1,0-1-1,-1 1 0,1-1 1,0 0-1,0 1 0,0 0 0,-1-1 1,1 1-1,-1-1 0,1 0-72,-1 1 0,1 0 0,-1 0 0,0-1 0,1 1 0,-1 0 0,1 0 0,-1 0 0,0 0 0,1 0 0,-1 0 0,1 0 0,-1 0 0,0 0 0,1 0 0,-1 0 0,0 0 0,1 0 0,-1 0 0,1 1 0,-1-1 0,0 0 0,1 0 0,-1 1 0,1-1 0,-1 0 0,0 2 0,-7 5 23,0 1-1,0 0 1,1 0-1,0 1 1,0 0-1,1 0 1,0 0 0,1 1-1,0 0 1,-5 16-1,9-24-113,0 0 0,0 0-1,0 0 1,1 1 0,-1-1 0,1 0-1,0 0 1,0 0 0,-1 0 0,1 0-1,1 1 1,-1-1 0,0 0 0,0 0-1,1 0 1,-1 0 0,1 0 0,0 0-1,0 0 1,0 0 0,0 0 0,2 3-1,-1-2 2,1-1-1,-1 1 0,1-1 0,0 0 0,0 0 1,0 0-1,0-1 0,0 1 0,1-1 0,-1 0 0,0 1 1,7 0-1,6 1-6,0-1 1,1-1 0,-1 0 0,30-3-1,-30 2-16,-23 5 33,-9-2 50,16-2-65,0-1 1,0 0-1,0 0 1,0 0 0,-1 0-1,1 0 1,0 0-1,0 0 1,0 0-1,0 0 1,0 0-1,-1 0 1,1 0-1,0 0 1,0 0 0,0 0-1,0 1 1,-1-2-1,1 1 1,0 0-1,0 0 1,0 0-1,0 0 1,0 0 0,-1 0-1,1 0 1,0 0-1,0 0 1,0 0-1,0 0 1,0 0-1,-1 0 1,1 0-1,0 0 1,0-1 0,0 1-1,0 0 1,0 0-1,0 0 1,0 0-1,0 0 1,-1 0-1,1-1 1,0 1-1,0 0 1,0 0 0,0 0-1,0 0 1,0 0-1,0-1 1,0 1-1,25-39 74,39-45 0,17-25-172,-53 59-33,-2-1-1,-2-1 0,22-69 1,-41 109 130,-1 1 0,-1-1 1,0 0-1,0 0 0,-1 0 1,-1 0-1,0 0 0,0 0 1,-2-18-1,1 30 3,0-1 0,0 1 0,-1-1 1,1 1-1,0-1 0,0 1 0,0-1 1,0 1-1,0-1 0,-1 1 0,1 0 0,0-1 1,0 1-1,0-1 0,-1 1 0,1 0 0,0-1 1,-1 1-1,1 0 0,0 0 0,-1-1 1,1 1-1,-1 0 0,1-1 0,0 1 0,-1 0 1,1 0-1,-1 0 0,1 0 0,-1-1 0,1 1 1,0 0-1,-1 0 0,0 0 7,0 1-1,0-1 1,0 0-1,0 0 1,0 1-1,0-1 1,0 1-1,1-1 1,-1 1 0,0-1-1,0 1 1,1-1-1,-1 1 1,-1 1-1,-4 8 60,0 0-1,0 0 1,1 0-1,0 1 1,1 0-1,0 0 1,-4 22-1,4-18-19,-7 36 22,2 1 0,2 0 1,2 0-1,3 0 0,1 0 1,4 0-1,1 0 0,20 92 1,-22-136-67,-1-3-3,0 0 1,0 0 0,0-1 0,1 1 0,-1 0 0,1-1-1,0 1 1,1-1 0,-1 0 0,4 5 0,-6-8-3,1-1 0,-1 0-1,0 0 1,0 0 0,0 0 0,0 0 0,1 1 0,-1-1 0,0 0 0,0 0 0,0 0 0,1 0 0,-1 0 0,0 0 0,0 0 0,0 0 0,1 0 0,-1 0 0,0 0 0,0 0 0,1 0 0,-1 0 0,0 0 0,0 0 0,0 0 0,1 0 0,-1 0 0,0 0 0,0 0 0,0 0 0,1 0 0,-1 0 0,0 0 0,0-1 0,0 1 0,1 0 0,-1 0 0,0 0 0,0 0 0,0-1 0,0 1 0,1 0 0,-1 0 0,0 0 0,0 0 0,0-1 0,0 1 0,0 0 0,0 0 0,0 0 0,0-1 0,0 1 0,0 0 0,0 0 0,0-1 0,0 1 0,0 0 0,0 0 0,0 0-1,0-1 1,1-15 34,-6-10 3,-2 0-1,0 0 0,-2 1 1,-14-29-1,12 27-9,1 4-6,-3-6 81,1 0 0,2-1 0,1 0-1,-9-49 1,18 77-89,0 1 1,0-1-1,0 0 1,-1 0-1,2 0 0,-1 1 1,0-1-1,0 0 1,0 0-1,1 1 1,-1-1-1,1 0 0,0 1 1,-1-1-1,1 0 1,0 1-1,2-4 0,-2 5-5,0-1 0,0 0 0,1 0 0,-1 0 0,0 1 0,0-1 0,1 0 0,-1 1 0,0-1 0,1 1 0,-1 0 0,1-1 0,-1 1 0,0 0 0,1 0 0,-1 0 0,3 0 0,5 2-128,0-1 1,0 1-1,0 1 1,0 0-1,11 5 0,-18-7 33,89 35-1121,-64-26 791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19676,'-6'7'685,"0"1"0,1 0 0,0 0 0,-8 18 0,-20 51 15,16-38-344,-10 24-113,-94 200-8,115-251-239,-1 0 0,0-1 1,-16 19-1,23-29 3,-1 0 1,1-1 0,0 1-1,-1-1 1,1 1-1,-1-1 1,1 1-1,0-1 1,-1 1 0,1-1-1,-1 0 1,1 1-1,-1-1 1,0 0-1,1 1 1,-1-1 0,1 0-1,-1 0 1,0 1-1,1-1 1,-1 0-1,1 0 1,-1 0-1,0 0 1,1 0 0,-1 0-1,0 0 1,0 0-1,0-1 1,1 0-1,-1 0 1,1 1 0,0-1-1,-1 0 1,1 0-1,0 0 1,0 0 0,0 0-1,0 0 1,-1 0-1,1 0 1,0 1-1,1-1 1,-1 0 0,0-2-1,9-42-3,76-203-45,-27 84-21,-55 152 56,-2 8 7,0 1 0,1-1-1,-1 1 1,0-1 0,1 1 0,0-1-1,2-2 1,-4 6 6,0 0 0,0 0 0,0-1 0,1 1 0,-1 0 1,0 0-1,0 0 0,0 0 0,0 0 0,0 0 0,0 0 0,0 0 0,0 0 0,0 0 0,0 0 0,0 0 0,0 0 0,1 0 0,-1 0 0,0 0 0,0 0 0,0 0 0,0 0 0,0 0 1,0 0-1,0 0 0,0 0 0,0 0 0,0 0 0,0 0 0,1 0 0,-1 0 0,0 0 0,0 0 0,0 0 0,0 0 0,0 0 0,0 0 0,0 0 0,0 0 0,0 0 0,0 0 0,0 1 1,0-1-1,0 0 0,0 0 0,1 0 0,-1 0 0,0 0 0,0 0 0,0 0 0,0 0 0,0 0 0,0 0 0,0 0 0,0 1 0,0-1 0,0 0 0,2 9-38,1 14-11,-2-21 43,5 101 118,-4 0 0,-13 117-1,12-209 89,5-19-72,5-22 47,-7 6-78,-1 0 0,-1 0 0,-1 0 0,-4-39 0,1 48-92,0 0-1,-1 0 0,0 0 0,-1 1 1,-1-1-1,0 1 0,-1 0 1,-12-19-1,17 30-19,-1 1 1,0 0-1,0-1 1,0 1-1,0 0 1,0 0-1,-1 0 1,1 0-1,-5-3 1,6 5 9,1 0 0,-1 0 1,1 0-1,0-1 1,-1 1-1,1 0 0,-1 0 1,1 0-1,0 0 1,-1 0-1,1 0 0,-1 0 1,1 0-1,-1 0 1,1 0-1,0 0 0,-1 0 1,1 0-1,-1 0 1,1 1-1,-1-1 0,1 0 1,0 0-1,-1 0 1,0 1-1,1 0-1,-1 0-1,1 0 1,-1 0-1,1 0 1,-1 0 0,1 0-1,0 0 1,-1 0 0,1 0-1,0 0 1,0 0 0,0 0-1,-1 0 1,1 0-1,1 2 1,-1 6-16,1 1 0,1-1 0,0 1 0,0-1 0,1 1 0,0-1 0,0 0 0,1 0 0,0-1 0,11 16 0,6 6-2,38 42 0,-36-45 13,43 49-597,-66-76 591,0 0 0,0 0 1,0 0-1,0 0 0,0-1 0,0 1 1,0 0-1,0 0 0,0 0 1,0 0-1,0 0 0,0 0 0,1 0 1,-1 0-1,0 0 0,0 0 0,0-1 1,0 1-1,0 0 0,0 0 0,0 0 1,0 0-1,0 0 0,0 0 1,0 0-1,0 0 0,1 0 0,-1 0 1,0 0-1,0 0 0,0 0 0,0 0 1,0 0-1,0 0 0,0 0 0,0 0 1,1 0-1,-1 0 0,0 0 0,0 0 1,0 0-1,0 0 0,0 0 1,0 0-1,0 0 0,0 0 0,1 0 1,-5-13-262,-13-14 125,-1 0 0,-1 1 1,-1 1-1,-1 0 0,-1 2 0,-1 0 0,-1 2 0,-1 1 0,-37-23 0,33 29 261,28 13-94,0 1 1,1-1 0,-1 1 0,0 0-1,1-1 1,-1 1 0,0 0 0,0 0 0,1-1-1,-1 1 1,0 0 0,0 0 0,0 0-1,1 0 1,-1 0 0,0 0 0,0 0 0,0 0-1,1 0 1,-1 1 0,0-1 0,0 0-1,1 0 1,-1 1 0,0-1 0,0 0 0,1 1-1,-1-1 1,0 1 0,1-1 0,-1 1 0,1-1-1,-2 2 1,2-1 20,1 0 0,-1 1 0,0-1 1,0 1-1,1-1 0,-1 0 0,1 0 0,-1 1 0,1-1 0,-1 0 1,1 0-1,0 1 0,0-1 0,-1 0 0,1 0 0,0 0 0,0 0 0,0 0 1,0 0-1,0-1 0,1 1 0,-1 0 0,0 0 0,0-1 0,0 1 0,3 0 1,38 18 505,-41-19-524,7 4-57,0-2 0,0 1 0,0-1 0,0 0 1,0-1-1,0 0 0,1 0 0,-1-1 0,0 0 0,1 0 1,-1-1-1,0 0 0,0-1 0,0 1 0,0-2 0,0 1 1,0-1-1,0 0 0,-1-1 0,14-8 0,9-14-252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15523,'-22'1'257,"0"2"-1,0 0 0,1 2 1,-1 0-1,1 2 0,0 0 1,0 1-1,1 1 1,0 1-1,0 1 0,2 0 1,-24 19-1,19-11-15,1 0 0,1 1-1,1 1 1,1 0 0,1 2 0,1 0 0,1 1-1,-26 52 1,35-60-125,1 0-1,0 1 0,1-1 1,1 1-1,1 0 1,0 1-1,1-1 1,1 0-1,1 26 1,1-35-44,0 1 1,0 0-1,0-1 1,1 1-1,1-1 0,0 0 1,0 0-1,0 0 1,1 0-1,0 0 1,0-1-1,1 0 1,0 0-1,0 0 1,1 0-1,0-1 1,0 0-1,1 0 1,-1-1-1,13 8 1,-7-7 47,0 0 1,1-1-1,0 0 1,0-2-1,0 1 1,0-1-1,0-1 1,1-1-1,-1 0 0,1 0 1,-1-1-1,1-1 1,-1 0-1,1-1 1,-1-1-1,15-4 1,1-2 94,-1-1 1,0-1-1,-1-1 1,0-2-1,-1 0 1,31-24 0,-28 17-3,-1-2 0,-1-1 0,-1-1 1,33-41-1,-47 50-130,-1 0 0,0 0 0,-1-1 0,0 0 0,-2-1 0,0 0 0,-1 0 0,-1-1 0,7-34 0,-12 48-77,-1-1 0,1 1 0,-1-1-1,0 0 1,0 1 0,0-1 0,-1 1 0,0-1 0,0 1 0,0-1 0,-1 1 0,0 0-1,0-1 1,0 1 0,-1 0 0,0 1 0,0-1 0,0 0 0,0 1 0,-5-6 0,2 5-86,-1 0 0,1 0 0,-1 1 0,0 0 1,0 0-1,0 1 0,0-1 0,-1 2 0,1-1 1,-1 1-1,0 0 0,0 0 0,-11 0 0,7 0-184,0 1-1,0 0 0,0 1 0,0 0 0,0 1 1,0 1-1,0-1 0,0 2 0,0 0 1,1 0-1,-1 1 0,-12 6 0,-6 9-535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40 16972,'30'-40'3724,"-35"44"-3557,0 0-1,1 0 0,0 0 0,-1 1 0,1 0 0,1-1 0,-1 1 0,-2 6 1,-10 12 79,-57 73 42,-48 63 360,117-155-588,1 0 0,-1 0 0,0 0 0,0 0-1,0-1 1,-9 7 0,13-10-55,-1 0-1,1 0 1,0 0 0,0 0-1,0 0 1,0 0 0,-1 0-1,1 0 1,0 0 0,0 0-1,0 0 1,-1 0-1,1 0 1,0 0 0,0 0-1,0 0 1,0 0 0,-1 0-1,1 0 1,0 0 0,0 0-1,0 0 1,-1 0 0,1 0-1,0 0 1,0-1-1,0 1 1,0 0 0,0 0-1,-1 0 1,1 0 0,0 0-1,0-1 1,0 1 0,0 0-1,0 0 1,0 0 0,0 0-1,0-1 1,0 1 0,0 0-1,-1 0 1,1 0-1,0-1 1,0 1 0,0 0-1,0 0 1,0 0 0,0 0-1,0-1 1,1 1 0,-1 0-1,0 0 1,1-13 76,11-24-61,1 0-1,2 1 1,22-40 0,-27 55-38,-5 10 5,1 0-1,-1 1 1,11-13 0,-16 22 12,1 1 0,-1-1-1,0 1 1,1 0 0,-1-1 0,1 1-1,-1 0 1,1-1 0,-1 1 0,0 0-1,1 0 1,-1 0 0,1-1 0,-1 1-1,1 0 1,0 0 0,-1 0 0,1 0-1,-1 0 1,1 0 0,-1 0-1,1 0 1,-1 0 0,1 0 0,-1 0-1,1 0 1,-1 0 0,1 1 0,-1-1-1,1 0 1,-1 0 0,1 0 0,-1 1-1,1-1 1,-1 0 0,0 1 0,1-1-1,-1 0 1,1 1 0,-1-1 0,0 1-1,1-1 1,-1 0 0,0 1 0,0-1-1,1 1 1,16 29-29,-12-21 28,2 2-5,10 17 13,17 34 0,-30-52 7,0 0 0,-1 0 0,0 0 0,0 0 0,-1 1 1,-1-1-1,1 19 0,-10-43 83,0-6-58,0 0 1,-2 1-1,-13-21 0,20 35-37,0 0 0,-1 0 0,1 1-1,-1-1 1,0 1 0,0 0-1,-1 0 1,1 0 0,-1 0-1,0 1 1,0 0 0,0 0-1,-1 0 1,1 1 0,-1-1 0,-8-1-1,13 4-4,1 0 0,-1-1 0,1 1 0,-1 0 0,1 0 0,-1 0 0,1 0 0,-1 0 0,1 0 0,-1 0 0,1 0 0,-1 0-1,1 1 1,-1-1 0,1 0 0,-1 0 0,1 0 0,-1 1 0,1-1 0,-1 0 0,1 0 0,-1 1 0,1-1 0,0 0 0,-1 1 0,1-1 0,-1 1 0,1-1 0,0 1 0,0-1-1,-1 0 1,1 1 0,-1 1-4,1 0 0,0-1 1,0 1-1,-1 0 0,1-1 0,0 1 0,0 0 0,1-1 0,-1 1 0,1 2 0,1 4-14,0-1 1,1 1-1,6 10 0,-3-8 1,0 0 0,1-1 1,0 1-1,1-2 0,0 1 0,18 14 0,-19-17-17,0-1-1,0-1 0,1 1 1,0-1-1,-1 0 1,1-1-1,1 0 0,-1 0 1,17 3-1,-24-6 32,0 1-1,0-1 1,-1 0 0,1 0-1,0 0 1,0 1 0,0-1-1,-1 0 1,1 0 0,0 0 0,0 0-1,0-1 1,0 1 0,-1 0-1,1 0 1,0 0 0,0-1-1,0 1 1,-1 0 0,1-1-1,0 1 1,0-1 0,-1 1-1,1-1 1,0 1 0,-1-1-1,1 1 1,0-2 0,-1 1 0,0 0 0,0 0 0,-1 0 0,1 0 0,0 0 0,-1 0 0,1 0 0,0 0 0,-1 0 0,1 0 0,-1 0 0,0 1 0,1-1 0,-1 0 1,0 0-1,1 1 0,-1-1 0,0 0 0,0 1 0,0-1 0,0 0 0,-1 0 0,-41-26-152,-85-38 0,15 8-91,93 45 195,18 8 42,12 6 21,14 3 154,-1 0 1,1-2-1,0-1 1,0-1-1,0-1 1,0-1 0,39-6-1,-11-1 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15579,'1'-1'105,"0"1"0,0 0 0,0 1 0,-1-1 0,1 0 0,0 0 0,0 0 0,0 0 0,0 1 0,0-1-1,0 0 1,0 1 0,-1-1 0,1 1 0,0-1 0,0 1 0,-1-1 0,1 1 0,0 0 0,-1-1 0,1 1 0,0 0 0,-1 0-1,1-1 1,-1 1 0,1 0 0,-1 0 0,0 0 0,1 0 0,-1-1 0,0 1 0,1 0 0,-1 0 0,0 0 0,0 0-1,0 0 1,0 1 0,1 7 432,-1 0-1,0 0 0,-2 11 1,0-5 164,-3 57-76,0-5 72,4 75 0,5-118-1513,-4-18-301,-8-19 431,-3-7 251,-8-8-139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43 16628,'-29'2'704,"0"3"1,0 0 0,0 1-1,0 2 1,-43 18 0,31-7-614,1 1 0,-74 49 1,100-59-96,1 1-1,0-1 1,1 2 0,0 0-1,1 0 1,0 1 0,1 1-1,0 0 1,1 0 0,-8 18-1,13-24-2,1 0-1,0 0 1,1 1-1,0-1 1,0 0-1,0 1 1,1 0-1,0-1 1,1 1-1,0 0 0,1-1 1,-1 1-1,2-1 1,-1 1-1,1-1 1,0 1-1,1-1 1,0 0-1,1 0 1,-1 0-1,8 11 0,-4-10 7,-1 0 0,1-1 0,1 0 0,-1 0 0,1 0 0,1-1 0,-1-1 0,1 1 0,0-2 0,1 1 0,0-1 0,-1 0 0,2-1 0,-1 0 0,0-1 0,1 0-1,-1-1 1,1 0 0,0-1 0,0 0 0,13 0 0,-7-1 123,1-1 0,0-1 0,0-1-1,-1 0 1,0-1 0,1-1 0,-2-1 0,1 0 0,-1-1-1,0-1 1,0-1 0,18-12 0,-23 13 64,0-1-1,0-1 1,0 0 0,-1 0 0,-1-1-1,0 0 1,-1-1 0,0 0 0,12-22 0,-16 24-64,0 0 1,-1 0 0,0-1 0,0 1 0,-1-1 0,0 1 0,-1-1 0,0 0-1,-1 1 1,0-1 0,-1 0 0,0 1 0,-5-19 0,1 10-189,-2 1 0,0 0 0,-1 1 0,-1 0 0,0 0 0,-1 1 0,-1 0 0,-16-19 0,16 23-132,0 0 0,-1 0 0,0 2 0,0-1 0,-1 1 0,-1 1 1,0 0-1,0 1 0,0 1 0,-17-6 0,23 10 52,0 1 1,0 0 0,-13 0-1,-19 0-567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202 203 18004,'0'0'54,"4"-5"462,0 1-1,0 0 1,0 0 0,0 0 0,0 1 0,10-6 0,-14 9-460,1-1 0,0 1 0,-1 0 0,1 0 0,0 0 0,-1-1 0,1 1 0,0 0 0,-1 0 0,1 0 0,0 0 0,-1 0 0,1 0 0,0 0 0,-1 1 0,1-1 0,-1 0 0,1 0 0,0 0 0,-1 1 0,1-1 0,-1 0 0,1 1 0,1 0 0,-1 0 36,0 1 0,0 0 0,1 0 0,-1-1 0,0 1 0,0 0-1,-1 0 1,1 0 0,0 0 0,-1 0 0,1 0 0,0 2 0,4 30 120,-2 0 1,-1 56-1,0-21-177,-2-63-33,1 30-107,-2 39 0,-3-60-239,4-15 331,0 0 0,-1 0 1,1 0-1,0 0 0,0 1 1,0-1-1,0 0 1,0 0-1,0 0 0,0 0 1,-1 0-1,1 0 1,0 0-1,0 0 0,0 0 1,0 0-1,-1 0 0,1 0 1,0 0-1,0 0 1,0 0-1,0 0 0,0 0 1,-1 0-1,1 0 0,0 0 1,0 0-1,0 0 1,0 0-1,0 0 0,-1 0 1,1 0-1,0 0 0,0 0 1,0 0-1,0 0 1,0 0-1,-1-1 0,1 1 1,0 0-1,0 0 0,-14-22-1099,10 13 864,-138-233-5602,39 84 5620,95 144 1993,17 13 964,4 1-2335,9 0 226,-1-2 0,0-1 0,0 0-1,27-9 1,80-33 537,-14 5-2017,-108 39 754,-1-1-1,0 1 1,1 0-1,9 0 0,-8 1-260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19724,'14'-6'1849,"8"-1"-1161,2-2-256,9-1 768,4 0-280,4 1-288,0 0-95,-2 4-537,-4 0-481,-6 2 441,2 2-104,-5 1-48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19596,'0'3'1649,"0"10"-1241,0 2-168,0 10 768,0 3-312,0 5-432,0 2-152,1 2-112,2-5-48,-1-9-88,-2-1-56,1-10-232,-1-9-184,3 3-496,-2-8 359,-1-4 401,0 0-176,2 2-56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16780,'-1'-2'232,"1"-1"1,0 1 0,-1 0-1,1-1 1,1 1 0,-1-1-1,0 1 1,0 0 0,1-1 0,0 1-1,-1 0 1,1-1 0,0 1-1,0 0 1,0 0 0,0 0-1,1 0 1,-1 0 0,0 0-1,1 0 1,0 0 0,3-3 0,2-2 280,0 0 0,1 0 0,17-11 0,-17 13-391,1 1 0,-1-1 0,1 2-1,-1-1 1,1 1 0,0 0 0,1 1 0,-1 0 0,0 1 0,16-1 0,-21 2-112,0 0 1,0 0-1,1 1 0,-1 0 1,0-1-1,0 1 0,0 1 1,-1-1-1,1 1 0,0-1 1,0 1-1,-1 0 0,1 1 1,-1-1-1,0 0 0,0 1 1,0 0-1,0 0 0,0 0 1,0 0-1,-1 0 0,1 0 1,-1 1-1,0-1 1,0 1-1,2 6 0,-1 0 10,0-1 0,-1 1 0,0 0 0,-1-1 0,0 1 0,-1 0 0,0 0 0,0 0 0,-1 0 0,-3 14 0,5-57 1410,25-151 534,-26 187-2220,1 0-1,-1-1 1,1 1-1,0 0 1,0 0-1,0 0 1,0 0-1,0 0 1,3 4-1,-3-5-113,0 0 0,1 0 0,-1 0 0,0 0 0,1 0 0,-1 0 0,1 0 0,0 0 0,0-1 1,0 1-1,0-1 0,0 1 0,0-1 0,0 0 0,2 2 0,-1-3 177,-1 0 0,0 0 1,0 1-1,1-1 0,-1-1 1,0 1-1,0 0 0,1 0 1,-1-1-1,0 1 1,0-1-1,0 0 0,0 0 1,4-1-1,14-11-1536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16163,'-10'19'1349,"-16"25"0,-1 2 657,27-45-1977,0-1 1,0 0-1,-1 0 0,1 0 0,0 0 0,0 1 1,0-1-1,0 0 0,0 0 0,0 0 0,0 1 1,0-1-1,0 0 0,0 0 0,0 0 0,0 1 1,0-1-1,0 0 0,0 0 0,0 0 0,0 1 1,0-1-1,0 0 0,0 0 0,0 0 1,0 1-1,0-1 0,0 0 0,0 0 0,0 0 1,0 0-1,0 1 0,1-1 0,-1 0 0,0 0 1,0 0-1,0 0 0,0 1 0,1-1 0,-1 0 1,0 0-1,0 0 0,14 0 557,28-12-424,-18 5 28,-14 5-160,1 0 0,0 1 0,0 0 0,0 1 0,14 2 0,-19-2-43,-1 1-1,1 0 1,-1 1-1,0-1 0,1 1 1,-1 0-1,0 0 1,0 0-1,0 1 1,0 0-1,-1 0 1,7 5-1,-10-7 14,0 0 1,0 0 0,0 0-1,0 0 1,0 0-1,0 0 1,0 1-1,-1-1 1,1 0-1,0 0 1,-1 1-1,1-1 1,-1 0-1,1 1 1,-1-1-1,0 1 1,0-1-1,1 0 1,-1 1-1,0-1 1,0 1 0,0-1-1,-1 2 1,0 0 21,0-1 1,0 1 0,0-1 0,0 0 0,0 0 0,-1 0 0,1 1-1,-1-1 1,0 0 0,1-1 0,-5 5 0,-2-1 81,1 1 1,-1-1 0,0 0-1,-1-1 1,1 0-1,-11 4 1,15-7-153,1 0 1,0 0-1,-1 0 0,1-1 1,0 1-1,-1-1 1,1 0-1,-1 0 1,1 0-1,-1 0 0,-6-1 1,9 0-30,-1 0 0,1 0 1,0 1-1,0-1 0,-1 0 0,1 0 0,0 0 1,0 0-1,0 0 0,0 0 0,0-1 1,0 1-1,0 0 0,0 0 0,1-1 1,-1 1-1,0-1 0,1 1 0,-1 0 1,1-1-1,0 1 0,-1-1 0,1 1 0,0-1 1,0 1-1,0-1 0,0 0 0,0 1 1,1-3-1,3-25-510,7-3-200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16259,'2'0'90,"-1"0"-1,0 1 0,0-1 0,0 0 1,0 1-1,0-1 0,0 1 0,0-1 1,0 1-1,0 0 0,0-1 0,0 1 1,0 0-1,0 0 0,0-1 0,-1 1 1,1 0-1,0 0 0,-1 0 0,1 0 1,-1 0-1,1 0 0,-1 0 0,1 0 1,-1 0-1,1 1 0,-1-1 0,0 0 1,0 0-1,0 0 0,0 0 0,0 2 1,2 48 899,-3-35-519,1 9-188,6 97 286,-4-106-557,0-1 0,1 1 0,1-1-1,1 0 1,9 23 0,-3-20-46,-10-17 26,-1 0 0,0-1 0,1 1 0,-1-1 1,1 1-1,-1 0 0,0-1 0,1 1 0,-1-1 0,1 0 1,0 1-1,-1-1 0,1 1 0,-1-1 0,1 0 1,0 1-1,-1-1 0,1 0 0,0 0 0,-1 0 0,1 1 1,0-1-1,-1 0 0,2 0 0,-1-1 0,-1 1-1,0-1 1,1 1-1,-1-1 1,0 1-1,0-1 1,0 1 0,0-1-1,1 1 1,-1-1-1,0 1 1,0-1-1,0 1 1,0-1-1,0 0 1,0 1-1,0-1 1,0 1-1,0-1 1,-1 1 0,1-1-1,0 1 1,0-1-1,0 1 1,-1-1-1,1 1 1,0-1-1,-1 0 1,-8-17-111,9 18 118,-15-23 94,-1 1 0,-32-34 0,5 5 1039,41 48-997,-1 0-1,1 0 1,0 0 0,0 0-1,1 0 1,-1 0 0,1-1-1,0 1 1,-1 0-1,0-5 1,2 7-92,0-1 0,0 1 0,1 0-1,-1 0 1,0 0 0,0 0 0,1 0 0,-1 0 0,0 0-1,1 0 1,-1 0 0,1 0 0,-1 0 0,1 0 0,0 1-1,-1-1 1,1 0 0,0 0 0,-1 0 0,1 1 0,0-1-1,0 0 1,0 1 0,0-1 0,0 1 0,0-1 0,0 1-1,0-1 1,0 1 0,0 0 0,0-1 0,0 1 0,0 0 0,0 0-1,0 0 1,2 0 0,42-7 266,-22 5-404,-1-2-1,0 0 1,42-15 0,-25 0-30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0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18412,'0'-1'67,"1"1"-1,-1 0 1,1 0 0,-1 0-1,0 0 1,1 0 0,-1 0 0,1 0-1,-1 0 1,0 0 0,1 0-1,-1 0 1,0 0 0,1 0 0,-1 0-1,1 0 1,-1 0 0,0 0-1,1 0 1,-1 1 0,0-1 0,1 0-1,-1 0 1,1 0 0,-1 1-1,0-1 1,0 0 0,1 0-1,-1 1 1,0-1 0,0 0 0,1 1-1,-1-1 1,4 19 1210,-10 32-155,3-35-636,-9 70 271,-6 74-188,19-149-29,2-27 75,7-66 203,-5-1 0,-5-108 1,2 211-981,11 39 1,-11-49 134,1-1 0,0 0 0,0 0-1,1 0 1,0 0 0,0-1 0,1 1 0,9 11 0,-12-19 24,0 1 1,-1-1-1,1 1 1,0-1-1,0 0 1,0 0-1,-1 0 1,1 0-1,1 0 1,-1 0-1,0 0 1,0-1-1,0 1 1,0-1-1,0 1 1,1-1-1,-1 0 1,0 0-1,0 0 1,0 0-1,1 0 1,-1-1-1,0 1 1,0-1-1,0 1 1,0-1-1,1 0 1,-1 0-1,0 0 1,0 0-1,-1 0 1,1 0-1,0-1 1,0 1-1,-1-1 1,3-1-1,6-6 28,-1-1 0,1-1-1,-2 1 1,12-18 0,-17 22-12,42-63 139,-45 69-152,0 0-1,0 1 1,0-1-1,0 0 1,0 0 0,0 0-1,0 0 1,0 1-1,0-1 1,0 0 0,0 0-1,1 0 1,-1 1-1,0-1 1,0 0 0,0 0-1,0 0 1,0 0-1,0 0 1,0 1 0,0-1-1,0 0 1,1 0-1,-1 0 1,0 0 0,0 0-1,0 0 1,0 1 0,1-1-1,-1 0 1,0 0-1,0 0 1,0 0 0,0 0-1,1 0 1,-1 0-1,0 0 1,0 0 0,0 0-1,0 0 1,1 0-1,-1 0 1,0 0 0,0 0-1,0 0 1,1 0-1,-1 0 1,0 0 0,0 0-1,0 0 1,0 0-1,1 0 1,-1-1 0,0 1-1,0 0 1,0 0-1,0 0 1,0 0 0,1 0-1,-1 0 1,0-1-1,0 1 1,0 0 0,0 22-44,0-17 36,-14 133-458,0-15-1709,14-120 1974,1 24-913,-1-26 1080,0-1 1,0 1-1,0-1 0,0 1 0,0-1 0,0 1 0,0-1 1,0 1-1,0-1 0,1 1 0,-1-1 0,0 1 0,0-1 1,1 1-1,-1-1 0,0 1 0,1-1 0,-1 1 0,0-1 1,1 0-1,-1 1 0,1-1 0,-1 0 0,1 1 0,-1-1 1,1 0-1,-1 0 0,1 1 0,-1-1 0,1 0 0,-1 0 1,1 0-1,-1 0 0,1 1 0,-1-1 0,1 0 0,1 0 1,11-5-830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53 120 15595,'-3'11'1140,"0"-1"0,-1 0 0,0 0 0,-7 10 0,7-14-855,0 1 1,1-1-1,0 1 1,0-1-1,1 1 1,0 0-1,0 0 1,0 0 0,1 0-1,0 0 1,0 11-1,1-17-275,0 0 0,0 0 0,0 0-1,0 1 1,0-1 0,1 0 0,-1 0-1,0 0 1,0 0 0,1 0 0,-1 0-1,1 0 1,-1 0 0,1 0 0,-1 0-1,1 0 1,0 0 0,-1 0 0,1 0 0,0 0-1,0 0 1,0-1 0,0 1 0,0 0-1,0-1 1,0 1 0,0 0 0,0-1-1,0 0 1,0 1 0,0-1 0,0 1-1,0-1 1,0 0 0,0 0 0,0 0 0,1 0-1,-1 0 1,0 0 0,0 0 0,0 0-1,0 0 1,3-1 0,0 0 34,1-1 1,0 1-1,-1-1 0,1-1 1,-1 1-1,1 0 1,-1-1-1,0 0 0,4-4 1,4-5 129,0 0 0,-1-1 1,0-1-1,-1 0 0,-1 0 1,11-24-1,-19 37-173,0 0 1,-1-1-1,1 1 0,0 0 1,0 0-1,0 0 0,0 0 1,0 0-1,0 1 0,0-1 1,0 0-1,0 0 1,0 1-1,0-1 0,0 0 1,1 1-1,-1-1 0,0 1 1,0 0-1,1-1 0,-1 1 1,0 0-1,1 0 0,-1 0 1,0 0-1,1 0 0,-1 0 1,0 0-1,1 0 0,-1 0 1,0 1-1,1-1 0,-1 1 1,0-1-1,0 1 0,0-1 1,1 1-1,-1 0 0,0-1 1,1 2-1,1 0-17,-1 0 0,1 0 0,-1-1-1,0 1 1,0 1 0,0-1 0,0 0 0,0 0 0,0 1-1,0-1 1,-1 1 0,1 0 0,-1-1 0,0 1 0,0 0-1,0 0 1,1 4 0,-2-5-2,0 0 0,0 0 0,0 0 0,0 0 1,1 0-1,-1-1 0,1 1 0,-1 0 0,1 0 0,0 0 0,-1-1 0,1 1 1,0 0-1,0-1 0,0 1 0,1-1 0,-1 1 0,0-1 0,1 0 0,-1 1 0,3 0 1,-2 0-3,1-2 1,0 1-1,-1 0 1,1 0 0,0-1-1,0 1 1,-1-1 0,1 0-1,0 0 1,0 0-1,0 0 1,-1-1 0,1 1-1,5-2 1,6-2-3,0 0 0,-1-1-1,1 0 1,-1-1 0,23-16 0,-29 18 64,-1 0 1,0-1 0,0 1-1,-1-1 1,1-1 0,-1 1-1,0-1 1,-1 0 0,1 0-1,-1-1 1,0 1 0,-1-1-1,4-8 1,-7 14-30,1 1 0,-1-1 0,0 1 1,0-1-1,1 1 0,-1-1 0,0 1 0,0-1 0,0 1 0,1-1 1,-1 0-1,0 1 0,0-1 0,0 1 0,0-1 0,0 0 1,0 1-1,0-1 0,-1 1 0,1-1 0,0 0 0,0 1 0,0-1 1,-1 1-1,1-1 0,0 1 0,0-1 0,-1 1 0,1-1 1,0 1-1,-1-1 0,1 1 0,-1-1 0,1 1 0,-1-1 0,1 1 1,-1 0-1,1-1 0,-1 1 0,0 0 0,0 0-1,0 0 0,1 0-1,-1 0 1,0 1 0,0-1 0,0 0 0,1 1-1,-1-1 1,0 1 0,0-1 0,1 1-1,-1-1 1,0 1 0,1 0 0,-1-1-1,1 1 1,-1-1 0,1 1 0,-1 0-1,1 0 1,-1-1 0,1 1 0,0 0 0,-1 0-1,1 0 1,0 0 0,0-1 0,0 1-1,-1 1 1,1 0-13,-1 1-1,1-1 1,-1 0-1,1 0 1,0 0-1,0 0 1,0 1-1,0-1 1,0 0-1,0 0 1,1 0-1,-1 1 1,1-1 0,-1 0-1,1 0 1,0 0-1,0 0 1,0 0-1,0 0 1,0 0-1,1 0 1,-1-1-1,0 1 1,1 0-1,-1-1 1,1 1-1,0-1 1,0 0-1,-1 1 1,1-1 0,0 0-1,0 0 1,0 0-1,0 0 1,0 0-1,0-1 1,0 1-1,1-1 1,1 1-1,1 0-3,1-1 0,-1 1 0,0-1 0,1 0 0,-1 0-1,0-1 1,0 1 0,1-1 0,-1 0 0,0-1 0,0 1-1,0-1 1,0 0 0,0-1 0,6-3 0,-1-1 14,-1-1 1,1 0 0,-2-1-1,1 0 1,-1-1-1,0 1 1,-1-1 0,0-1-1,7-15 1,-14 25-9,0 1-1,0 0 1,0 0 0,0 0 0,0 0 0,0-1 0,0 1-1,0 0 1,0 0 0,0 0 0,-1 0 0,1-1-1,0 1 1,0 0 0,0 0 0,0 0 0,0 0 0,-1 0-1,1 0 1,0-1 0,0 1 0,0 0 0,0 0-1,-1 0 1,1 0 0,0 0 0,0 0 0,0 0-1,0 0 1,-1 0 0,1 0 0,0 0 0,0 0 0,0 0-1,-1 0 1,1 0 0,0 0 0,0 0 0,0 0-1,-1 0 1,1 0 0,0 0 0,0 0 0,0 1 0,0-1-1,-1 0 1,1 0 0,0 0 0,-4 3 2,-1 0-1,1 1 1,0-1 0,0 1-1,1 0 1,-1 0 0,1 0-1,0 1 1,-4 5 0,-22 45 10,27-51-9,0 0-7,0 1 0,0 0 0,0 0 0,0 0 0,-1 7 0,3-11 0,0 0 1,0 0 0,0 0 0,0-1 0,0 1-1,0 0 1,1 0 0,-1-1 0,0 1-1,0 0 1,0 0 0,1-1 0,-1 1 0,0 0-1,1 0 1,-1-1 0,1 1 0,-1-1-1,1 1 1,-1 0 0,1-1 0,-1 1 0,1-1-1,0 1 1,-1-1 0,1 1 0,0-1-1,-1 0 1,1 1 0,0-1 0,0 0 0,-1 0-1,1 1 1,0-1 0,0 0 0,-1 0-1,1 0 1,0 0 0,0 0 0,0 0-1,-1 0 1,1 0 0,1 0 0,15-1-27,1-1 1,18-4-1,-19 3 11,1 0-1,19 0 0,-19 4 29,0 0-1,-1 2 1,1 0-1,-1 0 1,0 2-1,0 0 1,26 13-1,-42-18 0,-1 0-1,0 0 0,0 0 0,1 0 0,-1 0 0,0 0 0,0 0 0,0 0 0,0-1 0,1 1 0,-1 0 0,0 0 0,0 0 0,0 0 0,1 0 0,-1 0 0,0 0 1,0 0-1,0-1 0,0 1 0,1 0 0,-1 0 0,0 0 0,0 0 0,0-1 0,0 1 0,0 0 0,0 0 0,0 0 0,0 0 0,0-1 0,1 1 0,-1 0 1,0 0-1,0 0 0,0-1 0,0 1 0,0 0 0,0 0 0,0 0 0,0-1 0,0 1 0,0-11 176,0 10-149,-1-8 149,0-1 1,-1 1-1,0-1 0,0 1 1,-6-14-1,5 16-283,0-1 1,1 0-1,0 0 0,0 0 0,0 0 1,1-1-1,1 1 0,-1-10 0,2 16 4,0 0 0,0 0-1,0 0 1,0 0-1,0 0 1,1 0 0,-1 0-1,0 0 1,1 0 0,-1 1-1,1-1 1,0 0-1,0 1 1,0 0 0,-1-1-1,1 1 1,0 0 0,1 0-1,2-1 1,-2 0-34,27-13-529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33 16900,'7'-5'1090,"0"0"1,-1-1-1,9-10 1,-18 24 2915,-16 38-2839,-33 56-1190,-114 168 1,147-246-537,14-21-575,7-10 610,9-13-620,23-32 1,-6 10 256,28-51-389,43-65 993,-80 134 755,-11 22-92,-7 2-357,-1 0-1,1 1 0,-1-1 0,1 1 0,-1-1 0,0 1 0,0-1 0,1 1 0,-1-1 0,0 1 0,0-1 0,1 1 0,-1-1 0,0 1 0,0-1 1,0 1-1,0 0 0,0-1 0,0 2 0,1 24 267,-1 0 0,-1 0 0,-1 0 0,-7 26 0,1 10 69,1-7-8,-5 78 1251,11-137-1565,0 0 1,0-1-1,-1 1 0,1 0 1,-1 0-1,0 0 1,0 0-1,0 0 0,0 0 1,-4-4-1,-31-37 50,36 43-77,-16-17 133,-22-20 1,51 42 41,0-1 0,0 0 0,0-1 0,16 0 0,6-1-405,-1-2-1,0-1 0,39-8 0,-56 5-51,-5-4-102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16099,'15'2'1985,"5"-1"-1201,12-2-208,4-2 960,8-2-471,1 1-153,1 1-232,-3-1-192,-9 1-472,-5 2-328,-12 2-792,-6 2 936,-8 1-176,-1-1-128</inkml:trace>
  <inkml:trace contextRef="#ctx0" brushRef="#br0" timeOffset="1">0 286 17220,'22'3'1960,"11"-3"-1032,2-4-336,10-4 897,2 0-201,3-2-360,-4 0-304,-7 3-984,-5 1-688,-9 6 904,-4 0-208,-7-2-176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229 271 17164,'2'-1'213,"-1"-1"0,0 1 1,1 0-1,-1 0 1,0-1-1,0 1 0,0-1 1,0 1-1,0-1 0,-1 1 1,1-1-1,0 0 1,-1 1-1,1-1 0,-1 0 1,1 0-1,-1 1 0,0-3 1,0 3-104,0 0 0,-1 0 1,1 0-1,0 0 0,-1 0 1,1 0-1,-1 0 0,1 0 1,-1 0-1,1 0 0,-1 0 1,0 0-1,1 1 0,-1-1 1,0 0-1,0 0 0,0 1 1,0-1-1,0 1 0,1-1 0,-1 1 1,0-1-1,0 1 0,0-1 1,0 1-1,0 0 0,-1 0 1,1-1-1,0 1 0,0 0 1,-1 0-1,-6 0 46,1 0 0,-1 0 1,0 1-1,1 0 0,-1 0 0,1 1 0,0 0 1,0 0-1,-1 1 0,1 0 0,1 0 0,-1 1 1,0-1-1,1 2 0,0-1 0,-11 10 0,8-6-160,0 0 0,1 1 0,0 0 0,0 0 0,1 1-1,0 0 1,0 0 0,2 1 0,-10 21 0,14-29 0,0 0 0,0 1 0,0-1 0,1 0 0,-1 1 1,1-1-1,0 1 0,0-1 0,1 5 0,-1-6 2,0-1 1,1 0-1,-1 0 1,0 0-1,1 1 0,0-1 1,-1 0-1,1 0 0,-1 0 1,1 0-1,0 0 0,0 0 1,0 0-1,0 0 0,0 0 1,0-1-1,0 1 1,0 0-1,0 0 0,0-1 1,0 1-1,0-1 0,0 1 1,0-1-1,1 1 0,-1-1 1,0 0-1,0 0 0,2 1 1,4-1 2,0 0-1,-1-1 1,1 0 0,0 0-1,-1 0 1,1-1 0,-1 0-1,0 0 1,1 0 0,-1-1-1,0 0 1,0-1 0,-1 1-1,8-6 1,7-6 49,0-2-1,25-26 1,-16 12 146,-1-1 0,37-58 0,-50 65-10,0 0 0,-2-1 0,-1-1 0,14-43 1,-24 60 93,-4 13-216,-6 16-71,-16 63-625,-22 145 1,45-217 271,0 1 0,1-1 0,0 0 0,2 11 0,-2-20 270,0 0 0,0 1 0,0-1 0,1 0 0,-1 0 0,1 0 0,-1 1 0,1-1 0,-1 0 0,1 0 0,0 0 0,-1 0 0,1 0 0,0 0 0,0 0 0,0 0 0,0 0 0,1 0 0,-1 0 27,0-1 1,0 0-1,0 0 0,0 0 1,1 0-1,-1 0 0,0 0 1,0 0-1,0 0 0,1 0 1,-1 0-1,0-1 0,0 1 0,0-1 1,0 1-1,0-1 0,0 1 1,0-1-1,0 1 0,0-1 1,0 0-1,0 0 0,2-1 1,16-16-881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11747,'-1'-3'593,"0"0"1,1 0 0,-1 1-1,0-1 1,1 0 0,0 0-1,0 0 1,0 0 0,0 1-1,0-1 1,0 0 0,1 0-1,1-4 1,-1 3-199,1 1 1,0-1-1,0 1 0,0 0 0,0-1 1,1 1-1,-1 0 0,1 1 0,4-5 0,-3 4-247,0 0 0,0 0 0,0 0 0,1 1 0,-1 0-1,0-1 1,1 2 0,-1-1 0,1 0 0,0 1-1,5-1 1,-9 2-118,1 0 0,-1 0 1,1-1-1,-1 1 0,1 1 0,-1-1 0,1 0 0,-1 0 0,1 0 1,-1 1-1,1-1 0,-1 1 0,1-1 0,-1 1 0,0-1 0,1 1 1,-1 0-1,0 0 0,0 0 0,0 0 0,1 0 0,-1 0 0,0 0 1,0 0-1,0 0 0,-1 0 0,1 1 0,0-1 0,0 0 0,-1 1 1,1-1-1,0 0 0,-1 1 0,0-1 0,1 1 0,-1-1 0,0 1 0,0-1 1,1 3-1,-2 5-39,1 0 0,-1-1 0,0 1 0,-1 0 1,0-1-1,0 1 0,-1-1 0,0 1 0,-6 10 0,5-11-1,0 0 0,1 0-1,0 1 1,0-1 0,1 1-1,0-1 1,1 1-1,0 0 1,0 16 0,1-24 9,0 0 1,0 0 0,0 1 0,1-1-1,-1 0 1,0 0 0,1 0 0,-1 0-1,1 0 1,-1 0 0,1 0 0,-1 0-1,1 0 1,0 0 0,0 0 0,-1 0-1,1-1 1,0 1 0,0 0-1,0 0 1,0-1 0,0 1 0,1 0-1,1 0 8,-1 0-1,0-1 0,1 1 1,-1-1-1,1 0 1,-1 0-1,0 0 0,1 0 1,-1 0-1,5-1 0,2-1 34,0-1-1,-1 1 1,1-1-1,-1-1 0,10-5 1,-3 0 79,-2 0 0,1-1 0,-1 0 0,-1-1 0,1 0 0,-2-1 0,0 0 0,0-1 0,-2-1 0,1 1 0,-2-1 0,11-22 0,-18 34-98,0 0 0,0 0 0,-1 0 0,1 0 0,-1-1 0,1 1 0,-1 0 0,0 0 0,0 0 0,0 0 0,0-1 0,0 1 0,0 0 1,-1 0-1,0-3 0,1 4-16,-1 1 0,1-1 0,0 1 0,-1 0 0,1-1 0,0 1 0,-1-1 0,1 1 0,0 0 0,-1-1 0,1 1 1,-1 0-1,1 0 0,-1-1 0,1 1 0,-1 0 0,1 0 0,0 0 0,-1-1 0,0 1 0,1 0 0,-1 0 0,0 0 0,0 0-3,-1 0 0,0 1 0,1-1 0,-1 0 0,1 1 0,-1-1 0,1 1 0,-1-1 0,1 1 0,-3 2 0,-2 1-22,0 0-1,0 1 1,1-1 0,0 1-1,0 1 1,-5 6 0,9-11-52,-1 0 0,1 1 1,0-1-1,0 1 0,0-1 1,0 1-1,0 0 0,0-1 1,0 1-1,1 0 1,-1 0-1,1-1 0,-1 1 1,1 0-1,0 0 0,-1 0 1,1 0-1,0 0 0,0 0 1,0-1-1,1 1 0,-1 0 1,0 0-1,1 0 0,-1 0 1,1-1-1,1 4 0,-1-4-42,1 1 0,-1-1 0,0 0 0,1 0-1,0 0 1,-1 0 0,1 0 0,0 0-1,-1 0 1,1-1 0,0 1 0,0-1-1,-1 1 1,4 0 0,30 0-411,-29-1 327,33-2-577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136 172 18092,'-6'3'351,"0"0"0,0 0 0,0 0 0,0 1 0,1-1 0,0 1 0,0 0 0,0 1 0,0 0 0,1-1 0,-8 11 1,2-1 193,1 0 1,0 1-1,-9 21 1,14-27-424,1 1 1,-1-1 0,-2 15-1,6-22-111,-1 0 0,1-1-1,0 1 1,0 0 0,0-1-1,0 1 1,0 0 0,0-1-1,1 1 1,-1 0 0,0-1-1,1 1 1,0 1 0,0-2-7,0 0-1,-1-1 1,1 1 0,-1-1-1,1 1 1,0-1 0,-1 1 0,1-1-1,0 1 1,0-1 0,-1 0-1,1 1 1,0-1 0,0 0 0,0 0-1,-1 0 1,1 1 0,0-1 0,0 0-1,0 0 1,0 0 0,-1 0-1,1 0 1,0-1 0,0 1 0,0 0-1,-1 0 1,2-1 0,8-3 12,-1 1 1,0-2 0,0 1-1,0-1 1,-1-1-1,0 0 1,8-6 0,13-10 31,-5 5 5,29-19 51,-50 34-101,1 0 1,0 0 0,-1 1-1,1-1 1,0 1 0,0 0-1,0 0 1,0 0 0,0 1-1,0-1 1,0 1 0,5 0-1,-7 1 0,-1-1-1,1 1 0,-1-1 1,0 1-1,1 0 0,-1-1 1,0 1-1,1 0 0,-1 0 1,0 0-1,0 0 1,0 0-1,0 0 0,0 0 1,0 0-1,0 1 0,0-1 1,0 0-1,-1 1 1,1-1-1,0 0 0,-1 1 1,1-1-1,-1 1 0,0-1 1,1 1-1,-1-1 1,0 1-1,0-1 0,0 1 1,0 1-1,0-1 15,0 1-1,1-1 1,-1 0 0,1 1-1,0-1 1,-1 0-1,1 1 1,2 3 0,-2-6-7,0 1 1,0 0-1,0 0 1,-1-1-1,1 1 1,0-1 0,0 1-1,0-1 1,0 1-1,0-1 1,0 0-1,0 1 1,0-1 0,0 0-1,0 0 1,1 1-1,-1-1 1,0 0-1,0 0 1,0 0-1,0-1 1,0 1 0,0 0-1,0 0 1,1-1-1,16-3 184,32-13-1,-42 13-208,1 0 1,0 0 0,0 2-1,0-1 1,1 1-1,-1 0 1,1 1-1,-1 0 1,1 0-1,-1 1 1,15 2 0,-22-2-73,0 1 0,0-1 0,0 1 1,0 0-1,-1 0 0,1-1 0,0 1 1,-1 0-1,1 0 0,0 1 0,-1-1 1,1 0-1,-1 0 0,0 1 0,1-1 0,-1 1 1,0-1-1,0 1 0,0 0 0,0-1 1,0 1-1,0 0 0,0 3 0,9 13-2422,-10-17 2425,0-1 1,1 0 0,-1 1-1,0-1 1,1 0-1,-1 0 1,1 1-1,-1-1 1,0 0-1,1 0 1,-1 1-1,1-1 1,-1 0-1,1 0 1,-1 0-1,0 0 1,1 0-1,-1 0 1,1 0-1,-1 0 1,1 0-1,-1 0 1,1 0-1,-1 0 1,0 0-1,1 0 1,-1 0-1,1 0 1,-1 0-1,1-1 1,-1 1-1,0 0 1,1 0-1,0-1 1,14-11-1343,-2-2 818,0-1-1,-1 0 0,0-1 0,16-30 0,29-74 1604,-19 24 1590,-38 115-24,-3 15-2309,0-18-147,-18 143 511,19-136-546,2 0 1,0-1 0,1 1-1,9 44 1,-4-49-149,-3-29-94,-6-29 18,-4 15 633,-1 1 1,0 0 0,-2 0-1,-14-25 1,19 41-74,6 5 506,5 4-535,10 5-297,-12-5 26,11 4-514,0-1 1,1 0-1,0-2 0,0 0 1,-1 0-1,1-2 0,0 0 1,0-1-1,0 0 0,0-1 1,0-1-1,18-6 0,25-9-572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19580,'-24'15'1179,"1"2"-1,-32 27 1,49-38-950,-1 0 1,1 0-1,1 1 1,-1 0-1,1 0 1,0 0-1,1 1 1,0 0-1,0 0 0,0 0 1,1 0-1,-2 11 1,4-18-210,1 1-1,0-1 1,-1 1 0,1 0 0,0-1-1,0 1 1,0-1 0,0 1-1,0-1 1,0 1 0,1-1 0,-1 1-1,1-1 1,-1 1 0,1-1-1,-1 1 1,1-1 0,0 1 0,-1-1-1,1 0 1,0 0 0,0 1-1,0-1 1,0 0 0,0 0 0,1 0-1,-1 0 1,0 0 0,0 0 0,1 0-1,-1-1 1,0 1 0,1 0-1,-1-1 1,1 1 0,-1-1 0,1 1-1,-1-1 1,1 0 0,2 1-1,2-1-14,0 0 0,0 0 1,0 0-1,1-1 0,-1 0 0,0 0 0,0 0 0,0-1 0,8-3 0,-2 0-3,-1-1 0,0-1 0,0 0 0,-1 0 1,0-1-1,0-1 0,-1 1 0,9-11 0,9-14-89,24-37-1,-46 64 58,-20 33-196,2 1-1,1 1 0,-14 53 1,25-81 157,1 0 0,-1 0 0,1 0 0,-1 0 0,1 0 0,0 0 0,0 0 0,0 0 0,-1 0 1,1 0-1,0 1 0,0-1 0,1 0 0,-1 0 0,0 0 0,0 0 0,0 0 0,1 0 0,-1 0 1,1 0-1,-1 0 0,1 0 0,-1 0 0,1 0 0,1 2 0,-1-3-7,1 0 0,-1 0 0,0 1 0,1-1 0,-1 0 0,1-1 0,-1 1 0,0 0 0,1 0 0,-1-1 0,1 1 0,-1-1 0,0 1 0,0-1 0,1 1 0,-1-1 0,0 0 0,0 0 0,0 1 0,2-3 0,23-16-565,5-12-208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13331,'-6'15'1474,"-6"13"69,9-9 2811,1-4-3393,1 0 1,-2 0-1,-5 18 0,-4 30-656,9-30-86,3 0 0,4 43 0,-2-40-159,-2 56-1,-1-84-30,0-1 0,-1 1 1,0 0-1,0-1 0,-1 0 0,0 1 0,0-1 0,-6 9 1,9-14-13,-1-1 0,0 1 0,0 0 0,-1-1 0,1 1 0,0-1 0,0 1 0,-1-1 0,1 0 0,-1 1 0,1-1 0,-1 0 0,0 0 0,1 0 1,-1 0-1,0 0 0,0-1 0,0 1 0,0 0 0,1-1 0,-1 1 0,0-1 0,0 0 0,0 0 0,0 0 0,0 0 0,0 0 0,0 0 0,0 0 0,0-1 1,0 1-1,0-1 0,0 1 0,0-1 0,1 0 0,-1 0 0,-2-1 0,1 0 4,0 0 0,0-1-1,0 0 1,0 1 0,1-1 0,-1 0 0,1-1 0,0 1-1,0 0 1,0 0 0,0-1 0,0 0 0,1 1 0,0-1-1,-1 0 1,1 1 0,1-1 0,-1 0 0,1 0-1,-1 0 1,1 0 0,0 0 0,1-5 0,0 0-18,0 0 0,0 1 0,1-1 0,0 0 0,0 1 0,1 0 0,0-1 1,1 1-1,6-11 0,-3 10-13,-1 1 1,2 0-1,-1 0 0,1 1 1,0 0-1,0 0 1,1 1-1,0 0 1,0 0-1,17-7 0,10-2-6,61-16-1,-43 15 21,-47 13 0,121-44-5,-116 42 17,0-1 0,-1-1 0,0 1-1,0-2 1,-1 0 0,0 0 0,0-1 0,11-12-1,-19 17 9,1 0 0,0 0 0,-1 0 0,0 0 0,0 0 0,0-1 0,-1 1-1,1 0 1,-1-1 0,1-8 0,-2 11-13,0 1 1,0 0-1,0-1 1,0 1-1,0 0 1,0 0-1,0-1 1,-1 1-1,1 0 1,0 0-1,-1 0 1,1-1-1,-1 1 1,0 0-1,1 0 1,-1 0-1,-1-2 1,0 2 0,1 0 0,-1 0 1,1 0-1,-1 1 1,1-1-1,-1 0 1,1 1-1,-1-1 1,0 1-1,1 0 1,-1-1-1,1 1 1,-1 0-1,0 0 1,0 0-1,1 0 0,-4 1 1,-1 0 0,0 1 1,0 0-1,0 0 1,0 0-1,0 1 1,0 0-1,1 0 1,-1 0 0,1 1-1,0 0 1,0 0-1,0 0 1,1 1-1,-1-1 1,1 1-1,0 0 1,1 1-1,-1-1 1,1 1-1,0-1 1,0 1-1,1 0 1,-1 0-1,1 0 1,1 0-1,-1 1 1,1-1-1,0 0 1,1 1-1,-1 10 1,2-14-145,0-1 1,0 1-1,-1 0 1,2-1 0,-1 1-1,0-1 1,0 1-1,1-1 1,-1 0 0,1 1-1,0-1 1,0 0-1,0 0 1,0 0-1,0 0 1,0-1 0,0 1-1,1-1 1,-1 1-1,0-1 1,5 2-1,-1 0-112,0-1-1,0 0 1,0 0-1,1-1 1,-1 0-1,0 0 1,1 0-1,9-1 1,18-5-692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17060,'6'0'1552,"14"-5"-960,13 0-192,15-1 632,16-2-207,6 3-217,0-1-48,-6 1-320,-4 4-224,-17 2-624,-14 5 1832,-20 7-1216,-20-1 0,-25 1 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17196,'2'6'1768,"24"-6"-856,14-3-288,19-7 1001,10 1-441,11-1-344,4 0-120,-1 1-504,-6 0-520,-13 0 312,-13 2-128,-20 4-120</inkml:trace>
  <inkml:trace contextRef="#ctx0" brushRef="#br0" timeOffset="1">583 5 18908,'13'-4'1752,"10"4"-1103,5 0-233,3 0 680,1 0-288,-4 6-200,-1 2-80,-12 11-240,-9 3-104,-14 12-112,-9 7-24,-12 13 32,-8 6-32,-4 1-464,-4-1-496,7-12 808,3-10-128,15-22-72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18220,'-1'0'110,"1"0"1,-1 0-1,0 0 0,0 1 1,1-1-1,-1 0 0,0 0 1,1 1-1,-1-1 1,1 0-1,-1 1 0,1-1 1,-1 1-1,0-1 0,1 1 1,-1-1-1,1 1 1,0-1-1,-1 1 0,1 0 1,-1-1-1,1 1 0,0-1 1,0 1-1,-1 0 1,1 0-1,0 0 0,-6 24 333,5-15 98,0-2-368,-43 286 1514,43-291-1685,1 4 70,-1 0-1,1 0 0,1 0 1,1 13-1,-2-19-47,1 0 0,-1 0 0,0-1-1,0 1 1,1 0 0,-1 0 0,0 0 0,1-1 0,-1 1 0,1 0-1,-1 0 1,1-1 0,-1 1 0,1 0 0,0-1 0,-1 1-1,1-1 1,0 1 0,0-1 0,-1 1 0,1-1 0,0 1-1,0-1 1,0 0 0,-1 1 0,1-1 0,0 0 0,0 0 0,0 0-1,0 0 1,0 0 0,-1 0 0,1 0 0,0 0 0,0 0-1,0 0 1,0 0 0,0 0 0,0-1 0,-1 1 0,1 0-1,0-1 1,0 1 0,0 0 0,-1-1 0,1 1 0,1-2-1,8-3 199,0-1-1,-1-1 0,1 0 0,-1 0 0,11-11 0,38-47 501,-50 55-643,51-66 201,-52 66-619,-1 1 1,-1-1 0,0-1 0,0 1 0,-1-1 0,4-16-1,-7 25 137,-1-1-1,1 0 0,-1 1 1,1-1-1,-1 0 0,0 1 1,0-1-1,0 0 0,-1 1 0,1-1 1,-1 0-1,1 1 0,-1-1 1,0 0-1,0 1 0,0-1 0,0 1 1,-3-5-1,-6 2-975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16404,'7'25'2096,"1"-1"-1280,2-1-352,2-1 1041,4 0-609,4-2-424,6-2-1120,4-5 2008,3-10-1360,4-5-72,1-12-64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17076,'-1'-1'93,"0"1"1,-1 0-1,1 0 1,0 0 0,0 0-1,0 0 1,0 0-1,-1 0 1,1 1 0,0-1-1,0 0 1,0 1-1,0-1 1,0 0 0,0 1-1,0-1 1,0 1-1,0 0 1,0-1 0,0 1-1,0 0 1,-1 1-1,-20 23 408,16-16-14,-2 0-155,-31 43 582,36-48-861,1 0 1,-1 0-1,1 1 0,0-1 1,0 1-1,0-1 0,1 1 1,0 0-1,0-1 0,-1 8 1,2-11-43,0-1 1,0 1-1,0-1 0,0 1 1,0-1-1,0 1 1,0-1-1,1 1 0,-1-1 1,0 1-1,0-1 1,0 1-1,1-1 0,-1 1 1,0-1-1,0 0 1,1 1-1,-1-1 0,0 1 1,1-1-1,-1 0 1,1 1-1,-1-1 0,0 0 1,1 0-1,-1 1 1,2-1-1,15 1 211,19-13 57,-34 11-263,49-22 268,-29 12-132,0 1 0,33-10 0,-54 20-147,1-1-1,-1 1 1,0-1-1,1 1 1,-1-1 0,1 1-1,-1 0 1,1 0-1,-1 0 1,1 0-1,-1 0 1,0 0 0,1 0-1,-1 0 1,1 1-1,-1-1 1,1 0-1,-1 1 1,0-1 0,1 1-1,-1 0 1,0-1-1,0 1 1,1 0 0,-1 0-1,0 0 1,0 0-1,0 0 1,1 1-1,0 1 9,-1 1-1,0 0 0,0-1 1,0 1-1,0 0 0,-1 0 1,1 0-1,-1 6 0,0-5 23,0-1-1,1 1 0,-1-1 1,1 1-1,0-1 0,0 0 1,3 7-1,-4-11-16,0 1 0,1-1 1,-1 1-1,1-1 0,-1 1 1,1-1-1,0 1 0,-1-1 1,1 1-1,-1-1 0,1 0 1,0 1-1,-1-1 0,1 0 0,0 0 1,0 1-1,-1-1 0,1 0 1,0 0-1,-1 0 0,1 0 1,0 0-1,0 0 0,-1 0 1,1 0-1,0 0 0,-1 0 0,1-1 1,0 1-1,0 0 0,-1 0 1,1-1-1,0 1 0,0-1 1,27-16 399,-23 14-349,14-12 172,-1 2 53,31-17-1,-44 27-288,1 1 0,-1-1 0,0 1 0,1 1 0,-1-1 0,1 1 0,0 0 0,0 0 0,-1 0 0,1 1 0,8 0 0,-13 0-14,1 1 0,0-1 0,0 0-1,-1 1 1,1-1 0,0 1 0,-1 0 0,1-1 0,0 1-1,-1 0 1,1 0 0,-1 0 0,1 0 0,-1 1-1,0-1 1,0 0 0,1 0 0,-1 1 0,0-1-1,0 1 1,0-1 0,0 1 0,1 2 0,-1 1-20,1 0 0,-1-1 0,0 1 0,0 0 0,0 0 0,-1 0 0,0 7 0,0-12 29,0 0-1,0 0 0,0 0 1,0 1-1,0-1 0,0 0 1,0 0-1,0 0 1,0 0-1,0 1 0,0-1 1,0 0-1,0 0 1,0 0-1,0 0 0,1 1 1,-1-1-1,0 0 0,0 0 1,0 0-1,0 0 1,0 0-1,0 1 0,0-1 1,1 0-1,-1 0 0,0 0 1,0 0-1,0 0 1,0 0-1,0 0 0,1 0 1,-1 1-1,0-1 1,0 0-1,0 0 0,0 0 1,1 0-1,-1 0 0,0 0 1,0 0-1,0 0 1,1 0-1,-1 0 0,12-5-15,13-15-132,-21 17 49,13-11-381,40-29-2001,-52 39 1828,0 1 0,0 0 1,0 1-1,1-1 0,-1 1 1,1 0-1,0 0 0,0 1 0,7-1 1,0 4-2200,-4-1 2264,-9-1 770,1 0-1,-1 0 0,0 0 1,1-1-1,-1 1 0,0 0 0,1 0 1,-1-1-1,0 1 0,1 0 0,-1 0 1,0-1-1,0 1 0,1 0 0,-1-1 1,0 1-1,0 0 0,1-1 0,-1 1 1,0 0-1,0-1 0,0 1 0,0-1 1,0 1-94,0-1 0,0 1 0,0 0 0,0 0 0,0-1 0,0 1 0,0 0 0,1 0 0,-1 0 0,0-1 0,0 1 0,0 0 0,0 0 0,0-1 0,0 1 0,0 0 0,1 0 0,-1 0 0,0-1 0,0 1 0,0 0 0,0 0 0,1 0 0,-1 0 0,0 0 0,0-1 0,0 1 0,1 0 0,-1 0 0,0 0 0,0 0 0,1 0 0,-1 0 0,0 0-1,0 0 1,1 0 0,-1 0 0,0 0 0,0 0 0,0 0 0,1 0 0,-1 0 0,8 10 1291,2 18-942,-4 2-225,4 12 341,-10-42-530,0 1 0,1 0 0,-1 0 0,0-1 0,1 1 0,-1 0 1,1-1-1,0 1 0,-1-1 0,1 1 0,-1 0 0,1-1 0,0 1 0,-1-1 1,1 0-1,0 1 0,0-1 0,-1 0 0,1 1 0,0-1 0,0 0 0,0 0 1,0 1-1,-1-1 0,1 0 0,0 0 0,0 0 0,0 0 0,0 0 0,-1 0 1,1-1-1,0 1 0,0 0 0,0 0 0,-1-1 0,1 1 0,0 0 0,1-1 1,31-19 578,-30 18-566,47-34 501,-14 9-301,41-23 1,-73 47-237,0 1 0,1 0 0,-1 1 0,1-1 0,-1 1 0,1 0 0,5-1 0,-9 2-1,0 0 0,0 0 0,-1-1 1,1 1-1,0 0 0,0 1 0,0-1 0,-1 0 0,1 0 1,0 0-1,0 0 0,0 1 0,-1-1 0,1 0 1,0 1-1,0-1 0,-1 0 0,1 1 0,0-1 0,-1 1 1,1-1-1,0 1 0,-1 0 0,1-1 0,-1 1 1,1 0-1,-1-1 0,1 1 0,-1 0 0,0-1 0,1 1 1,-1 0-1,0 0 0,0-1 0,1 1 0,-1 0 1,0 0-1,0 0 0,0 0 0,0-1 0,0 1 0,0 0 1,0 0-1,0 0 0,-1 1 0,0 4-214,0-1-1,0 1 1,-1-1-1,0 0 0,0 0 1,0 1-1,-1-1 1,0-1-1,0 1 1,0 0-1,0-1 1,-8 8-1,5-5-281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18564,'-22'190'6117,"22"-188"-6096,-1 0 1,1 0-1,0 0 0,1 0 0,-1 1 0,0-1 0,1 0 0,-1 0 1,1 0-1,-1 0 0,1 0 0,0 0 0,0-1 0,2 4 1,-3-5-12,0 1 1,0-1 0,1 0-1,-1 1 1,0-1 0,1 0-1,-1 0 1,1 1 0,-1-1-1,0 0 1,1 0 0,-1 0-1,1 1 1,-1-1 0,1 0 0,-1 0-1,1 0 1,-1 0 0,0 0-1,1 0 1,-1 0 0,1 0-1,-1 0 1,2 0 0,-1-1 8,0 1 0,0-1 0,0 0 0,1 0-1,-1 1 1,0-1 0,0 0 0,0 0 0,0 0 0,0 0 0,0 0 0,1-2 0,4-8 63,0 0 1,0 0-1,-1-1 0,-1 0 0,0 0 0,0 0 1,-1 0-1,-1-1 0,0 1 0,0-20 0,-2 35-47,0-2-35,-1 0-1,1 0 1,0 0 0,0-1-1,0 1 1,0 0 0,0 0-1,0 0 1,0-1 0,0 1-1,0 0 1,0 0 0,1 0-1,-1-1 1,0 1 0,1 0 0,-1 0-1,0-1 1,1 1 0,-1 0-1,1 0 1,-1-1 0,1 1-1,-1-1 1,1 1 0,-1 0-1,1-1 1,0 1 0,-1-1-1,1 0 1,0 1 0,0-1-1,-1 1 1,1-1 0,0 0-1,1 1 1,5 0-4,0 1 0,1-1 0,-1 0 0,1-1 0,-1 0 0,0 0 0,1 0 0,-1-1 0,1 0 0,12-4 0,0-1 9,-1-1-1,31-14 0,3-9 40,-50 28-31,1-1 0,-1 1 0,0-1 0,0 0 0,0 0 0,0-1 0,-1 1 0,1 0 0,-1-1 0,0 1 0,0-1-1,2-5 1,-4 9-9,1-1-1,-1 1 1,0-1-1,0 1 1,0-1-1,1 1 0,-1-1 1,0 1-1,0-1 1,0 1-1,0-1 1,0 1-1,0-1 0,0 1 1,0-1-1,0 1 1,0-1-1,0 1 1,0-1-1,-1 1 0,1-1 1,0 1-1,0-1 1,0 1-1,-1-1 1,1 0-1,-12 3 75,-13 15 1,20-12-77,1 0 0,0 1 0,1 0 0,-1 0 0,1 0 0,0 0 0,1 0 0,-1 1 0,1-1 0,0 1 0,1-1 1,0 1-1,0 0 0,0 10 0,1-15-5,0 1 0,0 0 0,0-1 0,0 1 1,1-1-1,-1 1 0,1-1 0,0 1 0,0-1 1,0 1-1,0-1 0,0 0 0,0 0 0,1 1 1,-1-1-1,1 0 0,-1 0 0,1 0 0,0 0 1,0-1-1,0 1 0,0 0 0,0-1 0,0 0 1,0 1-1,0-1 0,1 0 0,-1 0 0,1 0 1,-1 0-1,1-1 0,-1 1 0,1-1 0,-1 1 1,1-1-1,-1 0 0,1 0 0,-1 0 0,1 0 1,2-1-1,2 0-1,0 0 0,0-1 0,-1 0 0,1 0 1,-1 0-1,0-1 0,0 0 0,1 0 0,-2-1 0,1 0 1,0 0-1,-1 0 0,8-8 0,6-7 24,32-43-1,-50 61-18,12-20 13,0 1 23,-13 20-36,0 0-1,0 0 1,0 0 0,0 0-1,0 0 1,0 0 0,0 0-1,0 0 1,0 0 0,0 0-1,0 0 1,0 0-1,0 0 1,0 0 0,0 0-1,0 0 1,0 0 0,0 0-1,0 0 1,0 0 0,0 0-1,0 0 1,0 0-1,0 0 1,0 0 0,0 0-1,0 0 1,0 0 0,0 0-1,0 0 1,0 0 0,-5 14 17,0-1-14,0 0 0,1 1-1,0-1 1,-2 16 0,5-24-6,1 1-1,-1 0 0,1-1 1,0 1-1,0 0 1,1-1-1,0 1 0,0 0 1,0-1-1,0 1 0,1-1 1,5 11-1,-7-15-38,1 0 0,-1 0 1,1 0-1,-1 0 0,1 0 0,-1 0 0,1 0 0,0 0 1,0 0-1,-1 0 0,1 0 0,0 0 0,0 0 0,0-1 1,0 1-1,0 0 0,0-1 0,0 1 0,0-1 0,1 1 1,-1-1-1,0 1 0,0-1 0,0 0 0,0 0 0,1 0 1,-1 1-1,0-1 0,0 0 0,1 0 0,-1-1 0,0 1 1,0 0-1,0 0 0,1-1 0,-1 1 0,0 0 1,0-1-1,1 0 0,1-1-72,0 0 0,-1-1 1,1 1-1,-1 0 0,0-1 0,0 0 1,0 1-1,0-1 0,0 0 1,-1 0-1,1 0 0,-1 0 0,2-5 1,7-27-463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20284,'1'0'70,"-1"0"0,0-1 0,1 1 0,-1 0 0,1 0 0,-1 0 0,0 0 0,1 0 0,-1 0 0,0 0-1,1 0 1,-1 0 0,1 1 0,-1-1 0,0 0 0,1 0 0,-1 0 0,0 0 0,1 0 0,-1 1 0,0-1 0,1 0 0,-1 0 0,0 1-1,1-1 1,-1 0 0,0 0 0,0 1 0,0-1 0,1 0 0,-1 1 0,0-1 0,0 0 0,0 1 0,1-1 0,-4 17 1221,-19 25-235,18-34-692,-215 347 1112,210-340-1479,3-6-264,11-13 1,11-15-100,246-346-2665,-261 364 3032,6-10 111,1 1 1,0 0-1,13-11 0,-21 20-104,0 1 0,0 0 0,0 0-1,0 0 1,0 0 0,1-1 0,-1 1-1,0 0 1,0 0 0,0 0-1,0 0 1,1 0 0,-1 0 0,0 0-1,0 0 1,0-1 0,0 1 0,1 0-1,-1 0 1,0 0 0,0 0 0,0 0-1,1 0 1,-1 0 0,0 0 0,0 0-1,0 0 1,1 0 0,-1 0 0,0 0-1,0 0 1,0 0 0,1 1-1,-1-1 1,0 0 0,0 0 0,0 0-1,0 0 1,1 0 0,-1 0 0,0 0-1,0 1 1,0-1 0,0 0 0,0 0-1,0 0 1,1 0 0,-1 1 0,0-1-1,0 0 1,0 0 0,0 0-1,0 0 1,0 1 0,0-1 0,0 0-1,0 0 1,0 0 0,0 1 0,0-1-1,0 0 1,0 15 229,-38 151 703,12-65-836,20-72-93,-14 72 34,18-88-40,1 0 1,0-1 0,1 1-1,1 0 1,3 23-1,-3-35-31,-1 0-1,0 0 1,0 0 0,0 0-1,1 0 1,-1 0-1,0 0 1,1 0 0,-1 0-1,1 0 1,-1-1 0,1 1-1,0 0 1,-1 0 0,1 0-1,0-1 1,-1 1-1,1 0 1,0-1 0,0 1-1,0-1 1,0 1 0,-1-1-1,1 1 1,0-1-1,0 0 1,0 1 0,0-1-1,0 0 1,2 1 0,-3-2-14,0 1 0,0 0 1,1 0-1,-1 0 0,0-1 1,0 1-1,1 0 0,-1 0 1,0-1-1,0 1 0,0 0 1,1-1-1,-1 1 0,0 0 1,0 0-1,0-1 0,0 1 1,0 0-1,0-1 0,0 1 1,0 0-1,0-1 0,0 1 1,0 0-1,0-1 0,0 1 1,0 0-1,0-1 0,0 1 1,0 0-1,0-1 0,0 1 1,0 0-1,0 0 0,-1-1 1,-4-13-702,-5-1 319,-1 0 1,-1 1-1,0 1 0,-1-1 0,-15-11 0,13 11 950,-1-1 0,2 0 0,-15-21 0,28 35-451,0 1-1,1-1 1,-1 0-1,1 0 0,-1 0 1,1 0-1,-1 0 1,1 0-1,-1 0 0,1 0 1,0 0-1,0 0 1,0 0-1,0 0 0,-1 0 1,1 0-1,1-2 0,-1 2-22,0 1-1,0-1 1,1 1-1,-1-1 1,1 0-1,-1 1 1,0-1-1,1 1 1,-1-1-1,1 1 1,-1 0-1,1-1 1,-1 1-1,1-1 1,0 1-1,-1 0 1,1-1-1,-1 1 1,1 0-1,1 0 1,3-2 126,1 1 1,-1 1-1,1-1 1,0 1 0,6 1-1,-7-1-190,104 8-216,-69-6-138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19324,'0'-1'1664,"0"4"-1223,0 3-209,0 7 776,1 3-304,-1 6-472,-1 3-376,-2 2-832,0 1-1745,1-7 2329,2-4-344,5-10-280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1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212 199 18540,'1'-1'112,"0"0"-1,0 0 1,0 0 0,0 0-1,0 0 1,-1 0-1,1 0 1,0 0 0,-1-1-1,1 1 1,-1 0 0,1 0-1,-1-1 1,1 1 0,-1 0-1,0-1 1,0 1 0,0-1-1,0 1 1,0 0 0,0-1-1,0 1 1,0 0-1,0-1 1,0 1 0,-1 0-1,1-1 1,-1 1 0,1 0-1,-1 0 1,0-1 0,1 1-1,-1 0 1,0 0 0,0 0-1,0 0 1,1 0-1,-3-1 1,1 0 33,0 0 0,0 1 0,-1-1 0,1 1 0,-1 0 0,1 0 0,-1 0 0,0 0 0,1 0 0,-1 0 0,0 1 0,0-1-1,1 1 1,-1 0 0,0 0 0,0 0 0,0 0 0,-2 1 0,-2 0-67,1 2 0,-1-1-1,1 1 1,0 0 0,0 0-1,0 1 1,0-1 0,1 1 0,-1 1-1,1-1 1,0 1 0,-5 5-1,-1 3-81,0 0-1,1 1 1,-13 25-1,21-37-1,-16 38-72,18-38 70,-1-1 0,0 1 1,1 0-1,0 0 0,-1 0 1,1-1-1,0 1 0,0 0 0,0 0 1,0 0-1,0 0 0,1 0 1,-1-1-1,0 1 0,1 0 0,0 0 1,-1-1-1,1 1 0,1 2 1,-1-3 2,0 0 0,0 0 0,1 0-1,-1 0 1,0 0 0,0-1 0,0 1 0,1-1 0,-1 1 0,0-1 0,1 1 0,-1-1 0,0 0 0,1 0 0,-1 1 0,0-1 0,1 0 0,-1 0 0,1 0 0,-1-1 0,0 1 0,1 0 0,-1 0 0,0-1-1,1 1 1,-1-1 0,0 1 0,3-2 0,4-2-7,0 0 0,-1 0 0,10-7 0,4-5 61,-1-1 0,0-1 0,-1-1-1,29-38 1,-23 23 164,-2-1-1,25-49 0,-39 62-90,1 0 27,-8 18-23,-2 11 58,-30 131-290,20-99-441,1 1 0,-6 56 0,15-93 370,0 0 1,-1 0-1,1 0 1,1 0-1,-1-1 1,0 1-1,1 0 1,-1 0-1,1-1 1,0 1-1,0 0 1,0-1-1,0 1 1,3 3-1,-3-5 97,0 0-1,0 1 1,1-1-1,-1 0 0,0-1 1,1 1-1,-1 0 1,1 0-1,0-1 1,-1 1-1,1 0 1,-1-1-1,1 0 1,0 1-1,0-1 0,-1 0 1,1 0-1,0 0 1,-1 0-1,1 0 1,0 0-1,-1-1 1,1 1-1,2-1 1,25-7-1041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98 415 20356,'-9'7'422,"0"-1"0,0 2 0,1-1 0,0 1 0,1 0 0,0 1 0,0 0 0,1 0 0,0 0 0,0 1 0,-7 19 0,13-29-421,-1 1 1,1-1-1,0 0 1,0 1-1,-1-1 0,1 1 1,0-1-1,0 1 0,0-1 1,0 1-1,0-1 1,0 1-1,-1-1 0,1 1 1,0 0-1,0-1 0,1 1 1,-1-1-1,0 1 0,0-1 1,0 1-1,0-1 1,0 1-1,0-1 0,1 1 1,-1-1-1,0 1 0,0-1 1,1 0-1,-1 1 0,0-1 1,1 1-1,-1-1 1,1 0-1,-1 1 0,1 0 1,1-1 1,-1 0 0,1 0 0,-1-1 0,1 1 0,-1 0 1,1 0-1,-1-1 0,1 1 0,-1-1 0,0 1 0,1-1 1,1-1-1,39-25 34,5-12-21,-26 21-3,0 1 1,28-16-1,-48 32-13,0 1 0,-1-1 0,1 1 0,-1-1 0,1 1-1,0 0 1,-1-1 0,1 1 0,0 0 0,-1-1 0,1 1-1,0 0 1,0 0 0,-1 0 0,1-1 0,0 1 0,0 0-1,-1 0 1,1 0 0,0 0 0,0 1 0,-1-1 0,1 0-1,0 0 1,0 0 0,-1 1 0,1-1 0,0 0 0,0 1-1,0 0 1,-1 0-1,0 0 0,1 0 1,-1 0-1,0 0 0,1 1 1,-1-1-1,0 0 0,0 0 1,0 0-1,0 0 0,0 0 1,0 1-1,-1-1 0,1 0 0,-1 1 1,-2 9-7,0-1 0,-8 17 0,-18 25 5,16-29-13,-18 44 0,31-67 13,0 0-1,0 0 1,0 0-1,-1 1 1,1-1-1,0 0 1,0 0 0,0 0-1,0 1 1,0-1-1,0 0 1,0 0-1,0 0 1,0 1 0,0-1-1,-1 0 1,1 0-1,0 0 1,0 1-1,0-1 1,1 0-1,-1 0 1,0 1 0,0-1-1,0 0 1,0 0-1,0 0 1,0 1-1,0-1 1,0 0 0,0 0-1,0 0 1,0 0-1,1 1 1,-1-1-1,0 0 1,0 0-1,0 0 1,0 0 0,1 1-1,-1-1 1,0 0-1,0 0 1,0 0-1,1 0 1,-1 0-1,0 0 1,0 0 0,0 0-1,1 0 1,-1 0-1,0 0 1,0 0-1,0 0 1,1 0 0,-1 0-1,0 0 1,0 0-1,1 0 1,-1 0-1,0 0 1,0 0-1,0 0 1,1 0 0,14-6-163,-14 5 149,60-39-642,-50 31 499,0 1 0,1 1 0,0 0 0,0 0 0,0 1 0,1 0-1,21-5 1,-33 10 157,-1 1-1,0 0 1,1 0-1,-1 0 0,0 0 1,1 0-1,-1 0 1,0 0-1,1 0 1,-1 0-1,0 0 1,0 0-1,1 0 0,-1 0 1,0 0-1,1 0 1,-1 0-1,0 0 1,1 1-1,-1-1 0,0 0 1,1 0-1,-1 0 1,0 0-1,0 1 1,1-1-1,-1 0 0,0 0 1,0 1-1,0-1 1,1 0-1,-1 0 1,0 1-1,0-1 0,0 0 1,0 1-1,1-1 1,-1 0-1,0 1 1,0-1-1,0 0 1,0 0-1,0 1 0,0-1 1,0 0-1,0 1 1,0-1-1,0 0 1,0 1-1,0-1 0,0 0 1,0 1-1,0-1 1,-1 0-1,1 1 1,-8 18 15,8-18-12,-111 193 811,102-178-727,6-10-32,-1 0 0,1 1 0,0 0 0,1 0 0,-3 8 0,5-15-52,0 0 0,0 0 0,0 0 0,0 0 0,0 0-1,0 0 1,0 0 0,0 0 0,0 1 0,0-1 0,0 0 0,0 0 0,0 0 0,0 0 0,0 0 0,0 0 0,0 0 0,0 0 0,0 0-1,0 0 1,0 0 0,0 1 0,0-1 0,0 0 0,0 0 0,0 0 0,0 0 0,0 0 0,0 0 0,0 0 0,0 0 0,0 0 0,0 0-1,0 0 1,0 0 0,0 1 0,0-1 0,0 0 0,1 0 0,-1 0 0,0 0 0,0 0 0,0 0 0,0 0 0,0 0 0,0 0 0,0 0-1,0 0 1,0 0 0,0 0 0,0 0 0,1 0 0,-1 0 0,0 0 0,0 0 0,0 0 0,0 0 0,0 0 0,0 0 0,0 0 0,0 0 0,0 0-1,0 0 1,0 0 0,1 0 0,-1 0 0,0 0 0,0 0 0,5-5 8,12-16 49,0-1 0,21-38 0,-22 32 7,98-168 435,18-31 146,-106 186-530,89-130 321,-111 167-423,0-1 0,0 1 0,0 0 1,1 0-1,-1 0 0,1 1 0,8-6 0,-12 9-12,-1 0-1,1 0 1,-1-1-1,1 1 1,0 0-1,-1 0 1,1 0 0,0-1-1,-1 1 1,1 0-1,-1 0 1,1 0-1,0 0 1,-1 0-1,1 0 1,0 1-1,-1-1 1,1 0-1,0 0 1,-1 0-1,1 1 1,-1-1-1,1 0 1,0 0-1,-1 1 1,1 0-1,0 0 1,0 0-1,0 1 0,0-1 0,-1 1 0,1-1 0,-1 1 0,1-1 0,-1 1 0,0 0 0,1-1 0,-1 1 0,0-1 0,0 1 0,0 0 0,-1 2 0,0 14-3,-2-1 0,0 0-1,-1 0 1,-7 20 0,-31 69-17,24-60 11,18-46 8,-9 29-53,9-28 49,0-1 1,0 0-1,0 1 1,0-1-1,0 1 1,0-1-1,0 0 1,0 1-1,0-1 0,0 0 1,0 1-1,0-1 1,0 0-1,1 1 1,-1-1-1,0 0 1,0 0-1,0 1 1,1-1-1,-1 0 0,0 0 1,0 1-1,1-1 1,-1 0-1,1 1 1,13-3-146,-3-2 70,0 1 1,0 0 0,0 0 0,0 1 0,1 1 0,-1 0 0,14 0 0,-21 1 63,0 1 1,0-1-1,0 1 0,0 0 1,0 0-1,0 0 1,0 0-1,0 0 0,-1 1 1,1 0-1,-1 0 1,1 0-1,-1 0 1,0 1-1,0-1 0,0 1 1,0 0-1,0 0 1,0 0-1,-1 0 0,0 0 1,1 0-1,-1 1 1,2 5-1,-3-5 31,1 0 0,-1-1 1,-1 1-1,1 0 0,-1 0 0,1 0 1,-1 0-1,0 0 0,-1 0 0,1 0 0,-1-1 1,1 1-1,-1 0 0,0 0 0,-1 0 0,1-1 1,0 1-1,-1-1 0,0 1 0,0-1 0,0 1 1,-1-1-1,1 0 0,-5 5 0,-3 2 138,0-1 0,0 0 0,-1 0 0,0-1-1,-21 12 1,19-12-164,-1-1 0,0-1 0,1 0-1,-2-1 1,1 0 0,-1-2 0,1 1 0,-1-2-1,0 0 1,0-1 0,-17 0 0,15-6-166,11-7-172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19340,'0'1'98,"1"0"-1,-1 0 0,0-1 1,1 1-1,-1 0 1,0 0-1,1-1 0,-1 1 1,0 0-1,0 0 1,0 0-1,0 0 1,0-1-1,0 1 0,0 0 1,0 0-1,0 0 1,0 0-1,0-1 1,-1 2-1,1 0 46,-69 380 3311,57-326-3197,-30 99 314,18-69-34,107-399 510,-82 308-1021,1 0 0,-1 0 0,1 1 0,0-1 0,4-7 0,-6 12-24,1 0 1,-1 0 0,0-1-1,0 1 1,0 0-1,0 0 1,1 0 0,-1 0-1,0-1 1,0 1 0,0 0-1,1 0 1,-1 0 0,0 0-1,0 0 1,0-1-1,1 1 1,-1 0 0,0 0-1,0 0 1,1 0 0,-1 0-1,0 0 1,0 0-1,1 0 1,-1 0 0,0 0-1,0 0 1,1 0 0,-1 0-1,0 0 1,0 0 0,1 0-1,-1 1 1,0-1-1,0 0 1,1 0 0,7 18 61,-1 7-51,-4-14-24,0 1 0,0 0-1,1-1 1,1 0 0,0 0 0,0 0-1,12 16 1,-16-25 11,0-1 1,0 0-1,0 0 1,1 1-1,-1-1 1,1 0-1,-1 0 1,0 0-1,1 0 1,0-1-1,-1 1 1,1 0-1,0-1 1,-1 1-1,1-1 1,0 1-1,-1-1 1,1 0-1,2 1 1,-1-2 9,0 1 1,0-1-1,0 1 0,0-1 1,0 0-1,0 0 1,-1 0-1,1 0 1,0-1-1,4-2 1,0-2 37,1 0 1,-1-1 0,0 0-1,0 0 1,-1 0 0,7-11-1,-7 10-1,2-2 23,-1 0 0,0-1 0,-1 0 1,0 0-1,0-1 0,-2 1 0,7-22 0,-28 60-66,10-10-17,1-1 0,1 1-1,0 0 1,-3 23 0,8-38 13,-1-1-1,1 0 1,0 1 0,0-1 0,0 0-1,0 1 1,0-1 0,1 0 0,-1 1-1,0-1 1,1 0 0,-1 0 0,1 1-1,-1-1 1,1 0 0,-1 0 0,1 0 0,0 0-1,0 0 1,0 0 0,-1 0 0,1 0-1,0 0 1,0 0 0,0 0 0,1 0-1,-1-1 1,0 1 0,0 0 0,0-1-1,0 1 1,1-1 0,-1 1 0,0-1 0,0 0-1,1 1 1,-1-1 0,0 0 0,1 0-1,-1 0 1,0 0 0,1 0 0,-1 0-1,2-1 1,9 0 1,-1-1 1,0 0-1,0-1 0,11-4 0,-19 6 0,69-26-1,35-11-18,-93 34 0,0 1 0,1 0 0,0 1 0,-1 0 0,21 1 0,-33 1 12,1 0 0,0 1-1,-1-1 1,1 0-1,-1 1 1,1 0-1,0-1 1,-1 1-1,1 0 1,-1 0 0,0 0-1,1 1 1,-1-1-1,0 1 1,0-1-1,0 1 1,0 0-1,0 0 1,0 0-1,0 0 1,-1 0 0,3 4-1,-2-3 28,-1 1 0,1-1 0,-1 1 0,-1-1 0,1 1 0,0 0 0,-1 0-1,1-1 1,-1 1 0,0 0 0,-1 0 0,1-1 0,-1 1 0,-1 6 0,2-58 1246,4-18-925,14-119-335,-12 162-554,-6 22 468,0 1-1,0 0 0,0-1 1,1 1-1,-1 0 1,0 0-1,0-1 0,1 1 1,-1 0-1,0 0 1,0-1-1,1 1 0,-1 0 1,0 0-1,1 0 0,-1 0 1,0-1-1,1 1 1,-1 0-1,0 0 0,1 0 1,-1 0-1,1 0 1,-1 0-1,0 0 0,1 0 1,-1 0-1,0 0 1,1 0-1,-1 0 0,1 0 1,-1 0-1,0 1 1,1-1-1,-1 0 0,0 0 1,1 0-1,-1 0 1,0 1-1,0-1 0,1 0 1,-1 0-1,0 1 1,1-1-1,-1 0 0,0 0 1,0 1-1,0-1 1,1 0-1,-1 1 0,0-1 1,3 1-1556,-3-7 612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18964,'-9'-5'2161,"6"2"-1489,9 3-352,6 0 1696,7 3-1560,4 0-56,3 0-376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34 312 18764,'3'-21'968,"0"-11"3245,-10 57-1398,-18 102-1783,21-102-1035,2 0 0,1 0 0,2 28 1,-1-51 2,0 0 1,0-1 0,0 1-1,0 0 1,0-1-1,1 1 1,-1 0 0,0-1-1,1 1 1,0-1 0,-1 1-1,1-1 1,0 1 0,0-1-1,0 1 1,0-1-1,0 0 1,0 1 0,0-1-1,0 0 1,0 0 0,1 0-1,-1 0 1,0 0 0,1 0-1,-1 0 1,4 1 0,-2-2 9,0 0 0,0 0 0,0 0 1,0 0-1,1 0 0,-1-1 0,0 1 1,0-1-1,0 0 0,0 0 1,0 0-1,-1 0 0,1-1 0,4-2 1,10-6 61,-1-1 1,0-1-1,-1-1 1,-1 0-1,0 0 0,-1-2 1,0 0-1,16-24 1,-6 3 147,-2-1 1,31-72-1,-47 95-178,32-87 264,-35 92-280,0 1 1,0-1 0,-1 0 0,0 0-1,0 0 1,-1 1 0,0-1 0,-1 0-1,-2-15 1,3 23-26,0 0 0,0 0 0,-1 0 1,1 0-1,0-1 0,-1 1 0,1 0 0,-1 0 0,1 0 0,-1 0 0,1 0 0,-1 0 1,0 0-1,0 0 0,1 0 0,-1 0 0,0 1 0,0-1 0,0 0 0,0 0 0,0 1 1,0-1-1,0 1 0,0-1 0,0 1 0,0-1 0,0 1 0,0 0 0,-1-1 0,1 1 1,0 0-1,0 0 0,0 0 0,0 0 0,-1 0 0,1 0 0,0 0 0,0 0 0,0 0 1,0 1-1,-1-1 0,1 0 0,0 1 0,0-1 0,0 1 0,0-1 0,-1 2 1,-5 2-9,1 0 1,0 0-1,0 1 1,0 0-1,0 0 1,-5 8-1,-13 14-29,2 2 0,-31 51 0,43-63 15,1 0-1,1 1 0,1 0 0,1 0 0,0 0 1,-5 34-1,10-47 12,0 0 0,1 1 0,0-1 0,0 0 0,0 0 0,1 0 0,-1 0-1,1 0 1,1 0 0,1 7 0,-1-9 1,-1 0 0,1 0 0,0 0 0,0-1 1,0 1-1,0 0 0,1-1 0,-1 0 0,1 0 0,-1 1 0,1-1 0,0-1 0,-1 1 0,1 0 0,0-1 0,7 3 0,0-1-14,1 0 0,0 0-1,1-1 1,-1-1 0,0 0-1,23-1 1,72-11-11,-27 1 81,45 8-24,-28 1-16,-80 0-130,-3 0 198,0 1 0,-1 0 0,26 3 0,-36-3-132,0 0 1,0 1-1,0-1 1,-1 0-1,1 1 1,0 0-1,0-1 1,0 1-1,0 0 0,-1 0 1,1 0-1,0 0 1,-1 0-1,1 1 1,-1-1-1,1 0 0,-1 1 1,0-1-1,0 1 1,1-1-1,-1 1 1,0 0-1,0-1 1,-1 1-1,1 0 0,0 0 1,0-1-1,-1 1 1,1 0-1,-1 0 1,0 0-1,1 3 1,-1-4-28,0 0 0,-1 0 0,1 0-1,0 0 1,0 0 0,0 0 0,-1 0 0,1 0 0,0 0 0,-1 0 0,1 0 0,-1 0 0,1 0 0,-1 0 0,1 0 0,-1 0 0,0-1 0,1 1 0,-1 0 0,0 0 0,0-1 0,0 1 0,1-1 0,-1 1 0,0-1 0,0 1 0,0-1 0,-2 1 0,-8 1-679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20316,'1'-16'1897,"1"4"-1313,-1 3-240,5 3 504,1 3-968,-7 6 336,-1 8-216,-1 0-288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 13419,'3'-34'3234,"0"27"-761,-4 24-37,-3 23-559,-11 44 1,-3 19-624,17-100-1221,1 0 0,0 0-1,-1 0 1,1 0 0,1 0 0,-1 0 0,0-1 0,1 1-1,-1 0 1,1 0 0,0 0 0,0 0 0,2 2-1,-2-3-19,0-1-1,0 1 0,1-1 0,-1 1 1,1-1-1,-1 0 0,1 0 0,0 0 0,0 0 1,-1 0-1,1 0 0,0 0 0,0 0 1,0-1-1,0 1 0,0-1 0,0 0 1,0 1-1,0-1 0,2 0 0,14 0 16,1 0 0,29-6 1,26 0-1,-67 6-28,0 0 0,0 0 0,0 1 0,-1 0 0,1 1 0,0 0-1,-1 0 1,9 3 0,-15-5 2,1 0 1,0 1-1,-1-1 0,1 0 0,-1 0 0,1 1 1,-1-1-1,1 0 0,0 1 0,-1-1 0,1 0 1,-1 1-1,0-1 0,1 1 0,-1-1 0,1 1 1,-1-1-1,0 1 0,1-1 0,-1 1 0,0 0 1,1-1-1,-1 1 0,0-1 0,0 1 0,0 0 0,0-1 1,1 1-1,-1 0 0,0 0 0,-1 0 6,1 1 0,-1-1 0,0 0 0,1 0 0,-1 0-1,0 0 1,0 0 0,0 0 0,0 0 0,0 0 0,0 0 0,0-1-1,-2 3 1,-6 2 65,1-1 0,-19 8-1,-3-1-4,1-1-1,-2-1 1,1-2-1,-58 6 1,87-12-156,0-1 0,0 0 0,-1 0 0,1 0 0,0 0 0,0-1 0,0 1 1,-1 0-1,1 0 0,0-1 0,0 1 0,-2-2 0,3 2 53,-1 0-1,1 0 0,0-1 1,0 1-1,-1 0 1,1 0-1,0-1 1,0 1-1,0 0 1,0-1-1,0 1 0,-1 0 1,1-1-1,0 1 1,0 0-1,0 0 1,0-1-1,0 1 0,0 0 1,0-1-1,0 1 1,0 0-1,0-1 1,0 1-1,0 0 1,0-1-1,1 1 0,-1 0 1,0-1-1,2-2-89,-1 0-1,1 1 1,0-1 0,0 0-1,0 1 1,1-1-1,3-2 1,17-15-598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20124,'7'-4'1658,"-6"4"-1459,-1 0 0,1-1 0,0 1 0,-1 0 0,1-1 0,-1 1 0,1 0 0,0 0 0,-1-1 0,1 1 0,0 0 0,-1 0 0,1 0 0,0 0 0,-1 0 0,1 0 0,0 0 0,-1 0 0,1 0 0,0 1 0,-1-1 0,1 0 0,-1 0 0,1 0 0,1 1 0,1-2-247,-3-6 20,-6-8 46,4 14-12,1 1 0,0-1 0,0 0 0,-1 1 0,1-1 0,0 1 0,-1-1 0,1 1 0,0-1 0,-1 1 0,1 0 0,-1 0 1,1 0-1,0 0 0,-1 0 0,1 0 0,-1 0 0,1 0 0,0 1 0,-1-1 0,1 1 0,0-1 0,-1 1 0,1-1 0,0 1 0,-1 0 0,1-1 0,-2 3 0,-4 2 12,0 0-1,1 0 1,-10 11-1,-4 5-6,1 1-1,-17 26 0,29-38-43,1-1 0,1 1 0,-1 0 0,2 0 0,-1 1 0,1 0 0,1-1 0,-3 17-1,6-26 23,-1 0-1,1 0 0,0 0 0,0 0 1,0 0-1,0 0 0,0 0 1,0 0-1,0 0 0,0 0 0,1 0 1,-1 0-1,0 0 0,1 0 0,-1 0 1,0 0-1,1 0 0,-1 0 0,1 0 1,0 0-1,-1 0 0,1 0 0,0 0 1,-1-1-1,1 1 0,0 0 1,0-1-1,0 1 0,0 0 0,-1-1 1,1 1-1,0-1 0,0 1 0,0-1 1,0 0-1,0 1 0,1-1 0,-1 0 1,0 0-1,0 0 0,0 0 0,0 0 1,0 0-1,0 0 0,1 0 1,5-1 42,-1 0 1,1 0 0,-1 0 0,0-1-1,0 0 1,9-5 0,32-19-144,5-11-33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95 17156,'4'-8'463,"0"0"0,-1 0 0,0 0 0,2-12 0,-4 19-421,-1 0 0,0 0-1,1 0 1,-1 1 0,0-1 0,0 0 0,0 0-1,0 0 1,0 0 0,0 0 0,0 0-1,0 0 1,0 0 0,0 0 0,-1 0 0,1 0-1,0 0 1,-1 0 0,1 0 0,0 1-1,-1-1 1,1 0 0,-1 0 0,0 0-1,1 1 1,-1-1 0,0 0 0,1 1 0,-1-1-1,0 0 1,1 1 0,-1-1 0,0 1-1,0-1 1,0 1 0,0 0 0,0-1 0,0 1-1,1 0 1,-1-1 0,0 1 0,0 0-1,0 0 1,0 0 0,0 0 0,0 0-1,0 0 1,0 0 0,0 0 0,0 1 0,-1-1-1,-8 3 93,0-1 1,0 1-1,0 1 0,1-1 0,0 2 0,-1-1 0,2 1 0,-1 1 1,-14 11-1,1 2-82,1 1 0,-23 26 0,25-23-34,0 1 0,1 0 0,2 2 0,1 0-1,1 0 1,-17 44 0,29-65-14,1 0-1,-1 0 1,1 0-1,0 0 1,1 0-1,-1 0 0,1 8 1,0-11-3,0-1 1,0 0-1,1 1 1,-1-1-1,0 0 1,1 0-1,-1 0 1,1 1-1,-1-1 0,1 0 1,0 0-1,-1 0 1,1 0-1,0 0 1,0 0-1,0 0 1,-1 0-1,1 0 0,0 0 1,0-1-1,1 1 1,-1 0-1,0-1 1,0 1-1,0-1 1,0 1-1,0-1 0,1 1 1,-1-1-1,0 0 1,1 0-1,-1 1 1,0-1-1,0 0 1,1 0-1,-1 0 1,2-1-1,5 0 6,1 0-1,0 0 1,-1-1-1,1 0 1,-1-1-1,17-7 1,49-30 59,-62 33-45,62-39 105,-42 25-10,1 1 1,65-28-1,-94 46-101,1 1 0,-1 0 0,1 0 0,-1 0 0,1 0 0,0 0 0,-1 1-1,6 0 1,-8 0-6,0 1-1,0-1 0,0 1 1,0-1-1,0 1 0,0-1 1,0 1-1,-1 0 0,1 0 1,0 0-1,-1 0 0,1 0 1,0 0-1,-1 1 0,0-1 1,1 0-1,-1 1 0,0-1 1,1 1-1,-1 0 0,2 3 1,0 2 2,-1 2 1,1-1 0,-2 0 0,1 0-1,-1 1 1,1 10 0,2 15-2,8 55 68,-8-78 131,1-21-86,-2-22 60,-4 4 56,-11-55 1,6 52-116,-2-38 0,8 68-126,0 0-1,0 0 1,0 0 0,1 0-1,-1 0 1,0 0 0,0 0 0,1 0-1,-1 0 1,0 0 0,1 0-1,-1 0 1,1 0 0,0 0 0,-1 0-1,1 0 1,0 0 0,-1 1 0,1-1-1,0 0 1,0 0 0,0 1-1,-1-1 1,1 1 0,0-1 0,0 1-1,0-1 1,0 1 0,0-1-1,0 1 1,0 0 0,0 0 0,0-1-1,0 1 1,2 0 0,6 0-27,-1-1 0,1 1 0,15 3-1,-4-1-23,7-2-194,0-1 1,0-1 0,0-2-1,0 0 1,33-11-1,-48 11 84,1 0 0,-1-1 0,0 0-1,0-1 1,-1 0 0,0-1 0,0 0-1,0-1 1,-1 0 0,0-1 0,-1 0-1,17-21 1,7-24-442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12235,'4'-7'9650,"-1"7"-7770,-2 0-896,-1 1-768,-2 2-1032,-4-3-1552,2-3 2000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19356,'-104'56'4147,"4"-3"-1789,86-44-2070,-1 1 1,2 0-1,-1 1 0,-16 18 0,30-29-291,-1 0 0,1 1 1,-1-1-1,0 1 0,1-1 0,-1 1 1,1-1-1,-1 1 0,1 0 0,0-1 1,-1 1-1,1 0 0,0-1 1,-1 1-1,1 0 0,0-1 0,0 1 1,-1 0-1,1-1 0,0 1 0,0 0 1,0 0-1,0-1 0,0 1 0,0 0 1,0 0-1,0-1 0,0 1 1,1 0-1,-1-1 0,0 1 0,0 0 1,1 0-1,-1-1 0,0 1 0,1-1 1,-1 1-1,0 0 0,1-1 0,-1 1 1,1-1-1,-1 1 0,1-1 1,0 1-1,-1-1 0,1 1 0,-1-1 1,1 0-1,0 1 0,-1-1 0,1 0 1,0 0-1,0 1 0,-1-1 0,1 0 1,0 0-1,1 0 0,7 3-124,1-1 0,0-1 0,15 1-1,-13-1 5,16 2-95,16 1-222,0 2-1,69 20 1,-109-25 417,0 0 1,0 1-1,-1-1 0,1 1 1,-1 0-1,1 0 1,5 5-1,-8-6 27,-1 0 1,1-1-1,0 1 1,-1 0-1,1-1 1,-1 1-1,1 0 1,-1 0-1,0 0 1,1-1 0,-1 1-1,0 0 1,1 0-1,-1 0 1,0 0-1,0 0 1,0 0-1,0 0 1,0 0-1,0-1 1,0 1-1,0 0 1,0 0-1,0 0 1,-1 0-1,1 0 1,0 0-1,-1 0 1,1-1-1,-1 1 1,1 0-1,0 0 1,-1 0-1,0-1 1,1 1-1,-1 0 1,1-1-1,-1 1 1,0-1-1,0 2 1,-10 7 144,1-1 0,-1 0-1,0 0 1,-1-1 0,-23 10 0,-67 22 346,97-37-526,-25 5-1026,30-7 1028,-1 0 1,1 0-1,-1 0 0,1 0 1,0 0-1,-1 0 0,1 0 1,-1 0-1,1 0 0,0-1 1,-1 1-1,1 0 0,-1 0 1,1 0-1,0-1 0,-1 1 1,1 0-1,0 0 0,-1-1 0,1 1 1,0 0-1,0-1 0,-1 0 1,1 0-2,-1 0 0,1 1 0,0-1-1,0 0 1,0 0 0,0 0 0,0 0 0,0 0 0,0 0 0,0 0 0,0 0 0,1 0 0,-1 0 0,0 0 0,1-1 0,10-22-520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 20284,'0'0'49,"0"0"0,0-1 0,0 1 0,0 0 0,0 0 0,0 0 0,0 0 0,0 0 0,0-1 0,0 1 0,0 0 0,0 0-1,0 0 1,0 0 0,0 0 0,0 0 0,0-1 0,0 1 0,0 0 0,0 0 0,-1 0 0,1 0 0,0 0 0,0 0 0,0 0 0,0 0 0,0-1-1,0 1 1,0 0 0,-1 0 0,1 0 0,0 0 0,0 0 0,0 0 0,0 0 0,0 0 0,-1 0 0,1 0 0,0 0 0,0 0 0,0 0 0,0 0-1,-1 0 1,-8 4 704,-7 7 218,-1 6-600,0 0 1,-15 20-1,26-29-299,0 0 0,0 0 0,1 1 0,0 0 0,1 0 0,0 0 0,-5 15 0,9-22-89,-1 0 1,1 0-1,0 1 1,-1-1 0,1 0-1,0 0 1,0 0-1,0 1 1,0-1-1,1 0 1,-1 0-1,1 0 1,-1 0-1,1 1 1,0-1 0,0 0-1,0 0 1,0 0-1,0-1 1,0 1-1,0 0 1,1 0-1,-1-1 1,1 1-1,-1 0 1,3 1 0,3 1-134,1 1 1,0-1-1,-1-1 0,2 1 1,11 3-1,-13-6 76,-1 1-1,0 0 0,0 1 0,0 0 0,0-1 0,-1 2 1,1-1-1,-1 1 0,7 5 0,-11-7 45,1-1-1,-1 1 1,0-1 0,0 1-1,0 0 1,0 0 0,0-1-1,-1 1 1,1 0 0,0 0-1,-1 0 1,0 0 0,1 0-1,-1 0 1,0 0-1,0 0 1,0 0 0,0 0-1,0 0 1,-1 2 0,0 0 5,0-1 0,-1 1 0,1 0 0,-1-1 0,0 1 0,0-1 1,-1 1-1,1-1 0,-4 4 0,-5 4 2,0-1 0,-1 0 0,-25 16 1,35-24 21,-24 12-2,17-13 4,9-1-1,0-1 0,-1 1 1,1-1-1,0 1 0,0-1 0,0 1 0,0 0 0,0-1 0,0 1 0,0-1 0,0 1 0,0-1 0,0 1 0,0-1 1,0 1-1,0 0 0,0-1 0,0 1 0,1-1 0,-1 1 0,0 0 0,0-1 0,0 1 0,1-1 0,-1 1 1,8-13 21,0 1 0,0 0 0,1 0 1,18-17-1,5-8 64,-26 30-63,24-30 335,-1-2 1,40-70 0,-67 104-123,-4 4-75,-7 9-4,-11 17-54,15-18-90,1 0-1,1 0 0,-1 1 1,-3 11-1,7-17-11,-1 0 0,1 0 1,0-1-1,-1 1 0,1 0 0,0 0 1,0 0-1,0 0 0,0 0 1,1 0-1,-1 0 0,0 0 0,1 0 1,-1 0-1,1 0 0,0 0 0,0-1 1,0 1-1,0 0 0,0 0 1,0-1-1,0 1 0,0-1 0,3 3 1,2 1 3,0-1 1,1 0-1,-1 0 1,1-1-1,0 1 1,12 3-1,48 11 14,-43-12-11,52 15-14,-34-8 106,65 10 1,-105-23-58,1 1-1,-1-1 1,1 0 0,0 1 0,-1-2 0,1 1 0,0 0 0,-1 0 0,5-2 0,-6 2-14,0-1 1,-1 0-1,1 1 1,0-1-1,-1 1 1,1-1-1,0 0 1,-1 0-1,1 1 1,-1-1-1,0 0 1,1 0 0,-1 0-1,1 0 1,-1 1-1,0-1 1,0 0-1,0 0 1,1 0-1,-1 0 1,0 0-1,0 0 1,0 0-1,0 0 1,0 0 0,-1 0-1,1 1 1,0-1-1,-1-2 1,-32-129 1745,11 55-1499,22 77-280,0 0 1,0-1 0,0 1-1,-1 0 1,1-1 0,0 1-1,0 0 1,0-1 0,0 1-1,0 0 1,0-1 0,0 1-1,0 0 1,0-1 0,0 1-1,0-1 1,0 1 0,0 0-1,0-1 1,0 1 0,0 0-1,0-1 1,0 1 0,0 0-1,0-1 1,1 1 0,-1 0-1,0-1 1,0 1 0,0 0-1,1 0 1,-1-1-1,0 1 1,0 0 0,1 0-1,-1-1 1,0 1 0,1 0-1,-1 0 1,0 0 0,0 0-1,1-1 1,-1 1 0,0 0-1,1 0 1,-1 0 0,1 0-1,-1 0 1,0 0 0,1 0-1,-1 0 1,0 0 0,1 0-1,-1 0 1,1 0 0,25 9-201,-12-3 135,3-1 13,-1-1 1,1-1 0,0 0-1,0-1 1,0-1 0,0-1-1,1 0 1,27-5 0,-35 4 64,0-2 1,-1 1 0,1-1-1,-1 0 1,0-1 0,0 0-1,0-1 1,0 0 0,-1 0-1,1-1 1,-2 0 0,1 0-1,-1-1 1,1 0 0,-2 0 0,9-11-1,-13 15 8,-1 1 0,1-1 0,-1 1 0,0-1 0,0 0 0,0 1 0,0-1 0,0 0 0,-1 0 0,1-3 0,-1 6-12,0-1 0,0 0 0,0 1 1,0-1-1,0 0 0,0 0 0,0 1 1,0-1-1,-1 1 0,1-1 0,0 0 1,0 1-1,-1-1 0,1 0 0,-1 1 1,1-1-1,0 1 0,-1-1 0,1 1 1,-1-1-1,1 1 0,-1-1 0,0 1 1,1 0-1,-1-1 0,1 1 0,-1 0 1,0-1-1,1 1 0,-1 0 0,0 0 1,1 0-1,-1-1 0,0 1 0,1 0 1,-1 0-1,0 0 0,1 0 1,-1 0-1,0 0 0,1 0 0,-1 1 1,0-1-1,0 0 0,-5 2 11,0-1 0,0 1 0,1 0 0,-1 0 0,1 1 0,-1 0 0,1 0 0,0 0 0,0 0 0,0 1 0,1 0-1,-1 0 1,-5 7 0,0 0-6,1 0-1,0 1 0,0 1 0,-8 16 0,12-18-11,0 0 0,1 1 0,0-1 0,1 1 0,0 0 0,1 0-1,0 0 1,1 0 0,0 0 0,2 22 0,-1-29 9,1 0-1,0 0 1,-1 0 0,2-1 0,-1 1-1,0 0 1,1-1 0,0 1 0,0-1-1,0 1 1,1-1 0,0 0 0,-1 0-1,1 0 1,1 0 0,-1-1 0,0 1-1,1-1 1,0 0 0,0 0-1,0 0 1,0-1 0,0 1 0,0-1-1,1 0 1,-1 0 0,1-1 0,0 1-1,5 0 1,17 1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44 19124,'0'-1'107,"1"-1"-1,0 1 0,-1 0 1,0 0-1,1-1 1,-1 1-1,0 0 1,1-1-1,-1 1 0,0 0 1,0-1-1,0 1 1,0 0-1,0-1 1,0 1-1,-1 0 1,1-1-1,0 1 0,-1 0 1,1-1-1,-1 1 1,1 0-1,-1 0 1,0-1-1,1 1 0,-2-1 1,0 1-10,1 0-1,-1 0 1,1 0 0,-1 1 0,0-1-1,0 0 1,1 1 0,-1-1-1,0 1 1,0 0 0,0-1 0,1 1-1,-1 0 1,0 0 0,0 0 0,0 1-1,0-1 1,1 0 0,-1 1-1,-2 0 1,-9 3 280,1 0-1,-1 1 1,1 1-1,1 0 1,-22 14-1,-52 46 224,84-65-588,-33 26 128,2 2 0,2 1 0,1 2 0,1 1-1,-34 51 1,59-79-122,1-1 0,0 0 0,0 1 0,0-1 0,0 1 0,1-1 0,-1 1 0,1 0 0,0 9 0,1-12-15,0-1 1,0 1-1,0 0 1,0-1-1,1 1 1,-1-1-1,1 1 1,-1-1-1,1 1 1,0-1-1,0 1 1,-1-1-1,1 0 1,0 1-1,0-1 0,0 0 1,0 0-1,1 1 1,-1-1-1,0 0 1,0 0-1,1-1 1,-1 1-1,0 0 1,1 0-1,-1-1 1,1 1-1,-1 0 1,1-1-1,0 0 1,2 1-1,7 1 4,0-1-1,0 0 1,0-1-1,0 0 1,0-1-1,0 0 1,0-1 0,20-5-1,-17 2 19,1 0 0,0 0 0,-1-1-1,0-1 1,22-15 0,-34 20-9,1 0-1,0 0 1,-1 0 0,0 0-1,1 0 1,-1-1 0,0 0 0,0 1-1,0-1 1,0 0 0,-1 0-1,1 0 1,-1 0 0,0 0-1,0 0 1,0 0 0,0 0-1,0-4 1,-1 5-6,0 1 0,0 0 0,0-1 0,0 1 0,0 0 0,-1-1 0,1 1 0,-1 0 0,1-1 0,-1 1 0,1 0 0,-1 0 0,0-1 0,1 1 0,-1 0 1,0 0-1,-2-2 0,1 2 1,0-1 0,0 1 1,0 0-1,0-1 1,0 1-1,-1 0 0,1 0 1,0 1-1,-1-1 1,1 0-1,-1 1 0,-3-1 1,-2 0 2,0 1 0,0 0 0,1 1 0,-1 0 0,0 0 0,1 0 0,-1 1 0,-11 4-1,15-5-13,1 1 0,-1-1-1,1 1 1,0 0 0,0-1-1,0 2 1,0-1-1,0 0 1,0 0 0,0 1-1,1 0 1,-1-1-1,1 1 1,0 0 0,0 0-1,0 0 1,0 0-1,0 1 1,1-1 0,-2 5-1,3-6 0,0-1 0,0 0 0,0 1 0,0-1 0,0 1 0,0-1 0,0 1 0,0-1 0,1 0 0,-1 1 0,0-1 0,1 0 0,0 1 0,-1-1 0,1 0 0,0 1 0,-1-1 0,1 0 0,0 0 0,0 0 0,0 0 0,0 0 0,0 0 0,0 0 0,0 0 0,1 0 0,-1 0 0,0-1 0,0 1 0,1-1 0,-1 1 0,0-1 0,1 1 0,-1-1 0,2 1 0,7 1-1,-1 0-1,1 0 0,-1-1 1,10 1-1,14-3 0,0-1 1,-1-2-1,1-1 1,-1-2-1,44-14 1,-24 7 26,-51 14-23,-1-1 0,1 1 0,-1 0-1,0 0 1,1 0 0,-1 0 0,0-1 0,1 1-1,-1 0 1,1 0 0,-1 0 0,0 0 0,1 0-1,-1 0 1,1 0 0,-1 0 0,1 0-1,-1 0 1,0 1 0,1-1 0,-1 0 0,1 0-1,-1 0 1,0 0 0,1 1 0,-1-1 0,0 0-1,1 0 1,-1 1 0,0-1 0,1 0 0,-1 0-1,0 1 1,-3 14 18,-24 24 3,20-30-18,-51 77-1196,73-103 1117,2 2-178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 19716,'11'-4'2430,"-21"14"-813,-8 6-340,-23 33-619,1 3 0,-63 110 0,94-147-652,1 0 1,1 1-1,0 0 1,-5 22-1,11-33-4,0-1 0,0 0 0,1 1 0,-1-1-1,1 0 1,0 1 0,1-1 0,-1 1 0,3 7-1,-3-10 1,1 1 0,0-1-1,1 0 1,-1 0 0,0 0 0,1 1-1,-1-1 1,1 0 0,-1-1-1,1 1 1,0 0 0,0 0-1,0-1 1,0 1 0,0-1-1,0 0 1,0 1 0,4 0-1,2 1 18,1-1 0,-1 1-1,1-2 1,0 1 0,-1-1-1,1-1 1,0 0-1,0 0 1,0 0 0,-1-1-1,1-1 1,0 1 0,-1-2-1,10-2 1,-5 0 63,0 0 1,0 0-1,0-2 1,-1 1-1,0-2 1,0 1-1,-1-2 1,12-10-1,-19 15-27,-1 1 0,0-1 0,0 0 0,0 0-1,-1 0 1,0 0 0,1 0 0,-1-1 0,2-7 0,-3 10-39,-1 1 1,0 0-1,0-1 1,1 1 0,-1-1-1,0 1 1,0 0-1,0-1 1,0 1-1,0-1 1,-1 1-1,1 0 1,0-1-1,-1 1 1,1 0 0,-1-1-1,1 1 1,-1 0-1,0-1 1,1 1-1,-1 0 1,0 0-1,0 0 1,0 0 0,0 0-1,0 0 1,0 0-1,0 0 1,0 0-1,0 0 1,-1 1-1,1-1 1,0 0-1,0 1 1,-1-1 0,1 1-1,-3-1 1,-1 0 9,-1 0 0,1 0 0,-1 1 0,0 0 0,1 0 1,-1 0-1,0 0 0,1 1 0,-7 2 0,8-3-25,1 1-1,0 0 1,-1 0-1,1 0 1,0 0-1,0 1 1,0-1-1,0 1 0,0 0 1,0 0-1,0 0 1,1 0-1,-1 0 1,1 1-1,-1-1 1,-2 5-1,5-7-1,0 1 0,0-1 0,0 0-1,-1 1 1,1-1 0,0 0 0,0 1 0,0-1 0,0 0 0,0 1 0,0-1-1,0 1 1,0-1 0,0 0 0,0 1 0,0-1 0,0 1 0,0-1 0,0 0-1,0 1 1,0-1 0,1 0 0,-1 1 0,0-1 0,0 0 0,0 1-1,0-1 1,1 0 0,-1 1 0,0-1 0,0 0 0,1 1 0,-1-1 0,0 0-1,1 0 1,-1 0 0,0 1 0,1-1 0,-1 0 0,0 0 0,1 0-1,-1 0 1,0 1 0,1-1 0,-1 0 0,1 0 0,-1 0 0,0 0 0,1 0-1,20 1-20,-2-4 13,0-2 0,0 0 0,0 0-1,-1-2 1,1 0 0,21-13 0,-6 4 11,-7 4 2,-7 2-8,31-9 1,-50 18 2,0 1-1,0-1 1,0 1 0,-1-1 0,1 1-1,0 0 1,0 0 0,0 0-1,0-1 1,0 1 0,0 0 0,-1 0-1,1 0 1,0 0 0,0 0-1,0 0 1,0 1 0,0-1 0,0 0-1,0 0 1,-1 1 0,1-1 0,0 0-1,0 1 1,0-1 0,-1 1-1,1-1 1,0 1 0,-1-1 0,1 1-1,0 0 1,-1-1 0,1 1-1,-1 0 1,1 0 0,-1-1 0,1 1-1,-1 0 1,1 0 0,-1-1 0,0 1-1,1 0 1,-1 0 0,0 0-1,0 0 1,0 0 0,0 0 0,0 0-1,0-1 1,0 1 0,0 0-1,0 2 1,-1 5 2,-1 0 0,1 0 0,-1 0 0,-5 12 0,-16 42 86,10-30-197,1 2 0,-8 38 1,20-71 83,0-1 0,0 0 0,0 1 0,0-1 0,-1 0 0,1 1 0,0-1 0,0 0 0,0 0 0,0 1 1,0-1-1,0 0 0,0 1 0,0-1 0,0 0 0,0 1 0,0-1 0,0 0 0,0 1 0,0-1 0,1 0 0,-1 1 1,0-1-1,0 0 0,0 0 0,0 1 0,1-1 0,-1 0 0,0 1 0,0-1 0,0 0 0,1 0 0,-1 0 1,0 1-1,0-1 0,1 0 0,-1 0 0,0 0 0,1 0 0,-1 1 0,0-1 0,0 0 0,1 0 0,-1 0 0,0 0 1,1 0-1,-1 0 0,0 0 0,1 0 0,-1 0 0,1 0 0,14-6-255,2-6-168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256 427 12123,'12'-15'1761,"-7"10"-1130,0 0 0,0 0 0,-1 0 0,0-1 1,0 0-1,-1 0 0,1 0 0,-1 0 0,-1-1 1,1 1-1,2-11 0,-5 16-525,0 0 1,0-1-1,0 1 0,0 0 1,0-1-1,-1 1 0,1 0 1,0-1-1,-1 1 0,1 0 1,-1 0-1,1-1 0,-1 1 1,1 0-1,-1 0 1,0 0-1,0 0 0,0 0 1,0 0-1,1 0 0,-1 0 1,0 0-1,0 0 0,-1 1 1,1-1-1,0 0 0,0 1 1,0-1-1,0 1 0,-1-1 1,1 1-1,0-1 0,-1 1 1,1 0-1,0 0 1,-1 0-1,1 0 0,-2 0 1,-3-1 74,-1 1 0,0 0 0,0 0-1,1 1 1,-1-1 0,-9 4 0,1 1-153,1 0 0,0 2 0,0 0 0,1 0 0,-1 1 0,2 1-1,-1 0 1,1 1 0,1 0 0,0 1 0,0 0 0,1 1 0,0 0-1,1 0 1,1 1 0,0 0 0,-11 26 0,17-36-34,1 1 1,0 0 0,0-1-1,0 1 1,0 0-1,1-1 1,-1 5 0,1-7 3,0 0 0,1-1 1,-1 1-1,0-1 0,0 1 1,0 0-1,0-1 1,0 1-1,1-1 0,-1 1 1,0-1-1,0 1 0,1-1 1,-1 1-1,0-1 1,1 1-1,-1-1 0,1 0 1,-1 1-1,1 0 0,0-1 2,0 1-1,0-1 0,0 0 0,0 0 1,0 0-1,0 0 0,0 0 1,0 0-1,0 0 0,0 0 0,-1 0 1,1 0-1,0 0 0,0-1 0,0 1 1,0 0-1,1-1 0,10-4 16,-1-1 0,0 0 0,0-1 0,0 0 0,16-15 0,47-49 121,-72 68-131,41-42 182,-2-1 0,-2-3 0,-3-1 0,-1-1 0,32-67-1,-64 110-151,1 1 19,-1 0 0,0 0 0,0 0 0,3-15 0,-8 19 18,-2 7-37,-6 8 2,-45 82-5,5 1 0,-44 118 1,88-198-30,-14 42 3,19-52-6,0 0 0,0 0 0,0 0 0,1 0-1,-1 0 1,1 0 0,1 0 0,-1 1 0,2 5 0,-2-10-1,1 1 1,-1-1-1,1 1 1,-1-1-1,1 0 1,0 1-1,0-1 0,0 0 1,0 0-1,0 0 1,0 1-1,0-1 1,0 0-1,0 0 1,0 0-1,0-1 0,1 1 1,-1 0-1,0 0 1,1-1-1,-1 1 1,1-1-1,-1 1 1,1-1-1,-1 1 0,0-1 1,1 0-1,0 0 1,-1 0-1,1 0 1,-1 0-1,1 0 0,-1 0 1,1-1-1,-1 1 1,2-1-1,5-1 1,0 0-1,0 0 1,-1-1-1,1-1 0,10-5 1,2-4 1,0-1 0,-1 0 0,-1-1 0,0-2 0,-2 1 0,21-26 0,-20 19 18,0 0 1,-2-1-1,0-1 1,21-50-1,-33 59-7,-9 20 2,-13 23 1,6-6-15,-34 61-2,41-70 1,1 0-1,0 0 1,0 1-1,-4 23 1,9-33-2,-1 0 0,1-1 0,0 1 0,-1-1 0,1 1 0,1 0 0,-1-1 0,0 1 0,1-1 0,-1 1 0,1-1 0,0 1 0,0-1 0,0 1 0,0-1 0,2 5 0,-1-6-1,0 1 1,-1-1 0,1 1 0,0-1 0,0 0-1,-1 1 1,1-1 0,0 0 0,0 0 0,0-1-1,1 1 1,-1 0 0,0-1 0,0 1 0,0-1-1,0 0 1,1 0 0,-1 1 0,0-1-1,4-1 1,2 0-2,0 0-1,0-1 1,0 1-1,0-2 1,-1 1-1,1-1 1,-1 0-1,1-1 1,-1 0-1,12-8 1,3-5 18,37-38 0,-38 34 8,25-19 0,-44 38-19,0 1-1,0 0 0,0-1 1,0 1-1,0 0 1,0 0-1,1 0 0,-1 0 1,0 1-1,0-1 1,1 1-1,-1-1 0,0 1 1,1 0-1,2 0 1,-4 0-3,1 0 1,0 1 0,-1-1 0,1 1-1,-1 0 1,1-1 0,-1 1 0,1 0 0,-1 0-1,0 0 1,1 0 0,-1 0 0,0 0 0,0 0-1,0 0 1,0 1 0,0-1 0,0 0-1,0 1 1,0-1 0,0 1 0,0 1 0,10 34-5,-2-3 30,-9-34-25,0 0 1,0 0 0,0 0 0,0 0 0,1 0-1,-1 0 1,0 0 0,0 0 0,0 0 0,0 1 0,0-1-1,0 0 1,1 0 0,-1 0 0,0 0 0,0 0-1,0 0 1,0 0 0,0 0 0,0 0 0,1 0-1,-1 0 1,0 0 0,0 0 0,0 0 0,0 0 0,0 0-1,1 0 1,-1 0 0,0 0 0,0 0 0,0 0-1,0-1 1,0 1 0,0 0 0,1 0 0,-1 0 0,0 0-1,0 0 1,0 0 0,0 0 0,0 0 0,0 0-1,0-1 1,0 1 0,0 0 0,0 0 0,0 0-1,1 0 1,-1-1 0,9-11 87,7-16 201,-15 27-275,7-16 404,-1-1 1,0-1 0,7-34-1,-13 50-347,-1 2-102,0 1-1,1-1 0,-1 1 0,0-1 1,0 1-1,1-1 0,-1 1 0,0-1 1,1 1-1,-1 0 0,1-1 0,-1 1 1,1-1-1,-1 1 0,0 0 0,1-1 1,-1 1-1,1 0 0,0 0 0,-1-1 1,1 1-1,-1 0 0,1 0 0,-1 0 1,1 0-1,-1 0 0,1-1 0,0 1 0,-1 0 1,1 0-1,-1 1 0,1-1 0,0 0 1,-1 0-1,1 0 0,0 0 0,29 11-2217,-11-4 804,48 12-211,-24-9 701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119 322 22357,'-1'-1'39,"0"0"1,1 1 0,-1-1-1,0 1 1,0-1-1,0 1 1,1-1-1,-1 1 1,0-1 0,0 1-1,0 0 1,0 0-1,0-1 1,0 1-1,0 0 1,0 0 0,1 0-1,-1 0 1,0 0-1,0 0 1,0 0 0,0 0-1,0 1 1,0-1-1,0 0 1,0 0-1,0 1 1,0-1 0,1 1-1,-1-1 1,0 1-1,0-1 1,1 1 0,-1-1-1,0 1 1,0 0-1,1-1 1,-1 2-1,-5 3 14,2 1 0,-1 0 0,-7 12 0,6-9 154,-2 4-130,-1 1 0,2 0 0,-7 15 0,11-21-67,0-1 0,1 0 0,0 0 0,1 1 1,-1 0-1,1-1 0,1 1 0,-1 8 1,1-15-2,0 0 1,0 0-1,1 0 1,-1 0-1,0-1 1,0 1-1,0 0 1,1 0-1,-1 0 1,0 0 0,1 0-1,-1 0 1,1 0-1,-1-1 1,1 1-1,-1 0 1,1 0-1,0-1 1,-1 1-1,1 0 1,0-1-1,0 1 1,-1-1-1,1 1 1,0-1 0,0 1-1,0-1 1,0 0-1,0 1 1,0-1-1,-1 0 1,2 1-1,-1-1-3,0-1 1,0 1-1,0 0 0,0 0 0,-1-1 0,1 1 0,0 0 0,0-1 0,-1 1 0,1-1 0,0 1 1,-1-1-1,1 1 0,0-1 0,-1 1 0,1-1 0,-1 0 0,1 1 0,-1-1 0,1 0 1,-1 1-1,1-2 0,52-79 328,156-281 873,-169 287-949,-38 68-224,-6 9-29,4-2-5,-17 14 7,1 0-1,0 1 0,1 1 0,0 0 0,2 1 0,-20 31 0,12-17 9,-21 35 8,39-60-22,0 0 0,0 0 0,0 1 1,1-1-1,0 0 0,1 1 0,-1-1 0,0 13 0,2-18-1,0 1 0,0-1 0,0 1 0,1-1 0,-1 1-1,0-1 1,1 0 0,-1 1 0,1-1 0,-1 1 0,1-1 0,0 0 0,0 0 0,-1 1 0,1-1-1,0 0 1,0 0 0,0 0 0,0 0 0,0 0 0,1 0 0,-1 0 0,0 0 0,3 1-1,0-1-11,0 1-1,0-1 1,0 0-1,0 0 1,0 0-1,0 0 1,5 0-1,26-1-117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25589,'2'2'16,"-5"4"-16,3-3 8,3 0-8</inkml:trace>
  <inkml:trace contextRef="#ctx0" brushRef="#br0" timeOffset="1">55 209 24805,'-5'-8'-1768,"2"-7"-16,6-3 1880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18868,'3'0'447,"1"0"-1,-1-1 1,1 1 0,-1-1-1,1 0 1,-1 0 0,0 0-1,1-1 1,-1 1 0,0-1-1,0 0 1,0 0-1,4-3 1,-4 3-219,0-1-1,0 0 1,0 0 0,0-1-1,0 1 1,-1-1 0,1 1-1,-1-1 1,0 0-1,2-5 1,-3 7-203,0-1 0,-1 1 0,1-1 0,0 1 1,-1-1-1,0 1 0,0 0 0,0-1 0,0 1 0,0-1 0,0 1 0,0-1 0,-1 1 1,1-1-1,-1 1 0,0 0 0,-1-3 0,1 3-20,-1-1 0,1 1 0,-1 0-1,0 0 1,0 0 0,0 1 0,0-1 0,0 0 0,0 1 0,0-1-1,-1 1 1,1 0 0,0 0 0,-1 0 0,1 0 0,-1 0-1,1 0 1,-1 1 0,-3-1 0,2 0-4,0 1 1,0-1-1,0 1 0,-1 0 1,1 0-1,0 1 0,0-1 0,0 1 1,0 0-1,0 0 0,0 1 1,0-1-1,-7 4 0,5-1 0,0 0 0,0 0 0,1 0 0,0 1 1,0 0-1,0 0 0,-8 10 0,6-5-1,1 0 1,0 0-1,1 1 1,0 0-1,0 0 1,1 0-1,1 0 1,-1 1-1,-1 17 1,4-22 6,1 0 0,0 0 1,0 0-1,0 0 0,1-1 0,0 1 0,1 0 1,-1-1-1,1 1 0,3 6 0,-4-10-108,1-1 0,-1 1 0,1-1 0,-1 1 0,1-1 0,0 0 0,0 1 0,0-1 0,0 0 0,0 0-1,1-1 1,-1 1 0,0 0 0,1-1 0,0 0 0,-1 1 0,1-1 0,0 0 0,-1 0 0,1 0 0,0-1 0,0 1 0,0-1 0,0 0 0,4 0-1,-4 0 50,-1 0 0,1 0 0,-1 0 0,0-1-1,1 1 1,-1-1 0,0 0 0,0 0 0,1 0-1,-1 0 1,0 0 0,0 0 0,0-1 0,0 1-1,0 0 1,-1-1 0,1 0 0,0 1 0,-1-1-1,2-2 1,19-23-592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16107,'-31'9'4128,"35"-10"-3171,-1 0 1,0 0-1,1-1 1,-1 1-1,0-1 0,5-3 1,38-29-1288,-38 27 419,-4 4-528,1-1 0,-2 0-1,1 0 1,0 0-1,-1-1 1,0 1-1,0-1 1,0 0 0,2-5-1,3-5-369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25 17044,'0'-1'225,"1"0"0,-1 1 1,0-1-1,0 0 1,1 1-1,-1-1 0,0 0 1,0 0-1,0 1 0,0-1 1,0 0-1,0 1 1,0-1-1,0 0 0,0 0 1,0 1-1,-1-1 0,1 0 1,0 1-1,0-1 1,-1 0-1,1 1 0,0-1 1,-1 0-1,1 1 0,-1-1 1,0 0-1,0 0-23,0 1 0,0-1-1,0 0 1,0 1 0,-1 0 0,1-1-1,0 1 1,0 0 0,-1 0-1,1-1 1,0 1 0,-1 0 0,1 0-1,-2 1 1,-4 0 79,0 0-1,-1 1 1,1 0 0,-11 4-1,-1 1-211,1 2 0,-1 0-1,1 1 1,1 0 0,0 2-1,0 0 1,-28 29 0,43-40-72,0 1 1,0 0-1,1 0 1,-1 0 0,1 0-1,-1 1 1,1-1-1,0 0 1,0 0-1,0 1 1,0-1 0,0 1-1,1-1 1,-1 1-1,1-1 1,0 1-1,-1-1 1,1 1 0,1 0-1,-1-1 1,0 1-1,0-1 1,1 1-1,0 2 1,2 0-16,-1-1 0,1 1 0,0-1 0,0 0 0,0 0 0,1 0 0,0 0 0,-1-1 0,1 1-1,1-1 1,3 3 0,28 17-228,41 20-1,-2 0-77,-73-42 324,0 0 1,0 0-1,0 0 1,-1 0-1,1 0 1,0 1-1,-1-1 1,1 0-1,-1 1 1,1 0-1,-1-1 1,0 1-1,0 0 1,0-1 0,0 1-1,0 0 1,0 0-1,0 0 1,0 3-1,-1-4 14,-1 1 0,1-1 1,-1 0-1,1 1 0,-1-1 0,1 0 0,-1 1 1,0-1-1,0 0 0,1 0 0,-1 0 0,0 0 0,0 0 1,0 0-1,-1 0 0,1 0 0,0 0 0,0 0 0,0-1 1,-1 1-1,1 0 0,0-1 0,-1 1 0,1-1 1,0 1-1,-1-1 0,1 0 0,-2 1 0,-24 5 97,1-1 1,-1-1-1,0-1 0,-1-2 0,-47-3 0,66-1-1374,10-1 462,13-6 146,6 3 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14907,'0'0'110,"0"-1"0,1 1 0,-1 0 0,1-1 0,-1 1 0,0 0-1,1-1 1,-1 1 0,1 0 0,-1 0 0,1-1 0,-1 1 0,1 0 0,-1 0 0,1 0 0,-1 0-1,1 0 1,-1 0 0,1 0 0,0 0 0,-1 0 0,1 0 0,-1 0 0,1 0 0,-1 0-1,1 0 1,-1 0 0,1 0 0,-1 1 0,1-1 0,-1 0 0,1 1 0,0 0 37,0 0 1,0 0 0,-1 0 0,1 1-1,-1-1 1,1 0 0,-1 0-1,1 1 1,-1-1 0,1 0 0,-1 1-1,0 1 1,-1 49 1237,1-48-1242,-9 73 1318,-29 108 0,2-8 161,35-157-1283,1-19-335,1-1-1,-1 0 1,0 0 0,0 0 0,0 0-1,0 0 1,0 0 0,0 0 0,1 1-1,-1-1 1,0 0 0,0 0 0,0 0-1,0 0 1,0 0 0,1 0 0,-1 0-1,0 0 1,0 0 0,0 0 0,0 0-1,1 0 1,-1 0 0,0 0 0,0 0-1,0 0 1,0 0 0,1 0 0,-1 0-1,0 0 1,0 0 0,0 0 0,0 0-1,1 0 1,-1-1 0,0 1 0,0 0-1,0 0 1,0 0 0,0 0 0,0 0-1,1 0 1,-1-1 0,0 1 0,0 0-1,0 0 1,0 0 0,0 0-1,22-31 111,-13 17-76,3 0-50,0 1 0,1 0 0,0 1 0,1 0 0,0 1 0,1 0-1,1 2 1,18-10 0,-33 18 3,1 0 0,-1 1 0,0-1 0,0 0 0,0 1 0,1 0 0,-1-1 0,0 1 0,0 0 0,1-1 0,-1 1 0,0 0 0,1 0 0,-1 0 0,0 0 0,1 0 0,-1 1 0,0-1 0,2 1 0,-2-1 5,0 1-1,-1 0 1,1-1-1,-1 1 1,1 0-1,-1-1 1,1 1 0,-1 0-1,1 0 1,-1-1-1,0 1 1,1 0-1,-1 0 1,0 0-1,0-1 1,1 1-1,-1 0 1,0 0-1,0 0 1,0 0-1,0 1 1,-2 8 0,1-1 1,-1 0 0,0 0-1,-5 11 1,4-9 29,-22 74-14,26-82-1267,3-6 345,4-9 217,-3-1 190,2-3-181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 15403,'1'-1'373,"0"0"-1,0-1 1,0 1-1,0 0 1,0 0-1,0 0 1,1 0-1,-1 0 1,0 0-1,1 0 1,-1 1-1,3-2 1,2 6 2286,-4 11-1171,-3 5-951,-1-1 0,0 0 0,-2 0-1,-11 35 1,5-19-327,-57 188 573,-11 49-124,76-265-644,0-3 3,1 1-1,0 0 0,0 0 0,0 0 1,1 0-1,0 0 0,0 0 0,1 9 1,-1-14-16,0 0 0,0 0 1,0 1-1,0-1 1,0 0-1,0 1 1,0-1-1,0 0 1,1 0-1,-1 1 1,0-1-1,0 0 1,0 0-1,1 1 1,-1-1-1,0 0 1,0 0-1,1 0 1,-1 0-1,0 1 1,0-1-1,1 0 1,-1 0-1,0 0 1,0 0-1,1 0 0,-1 0 1,0 0-1,1 0 1,-1 0-1,0 0 1,1 0-1,-1 0 1,0 0-1,1 0 1,12-7 42,9-15-8,-21 21-32,70-84 42,56-61-93,-106 125 11,1 1 0,1 0 0,1 2 0,36-21 0,-50 33 11,0 0 0,1 1-1,14-4 1,-23 8 18,0 0 0,1 1 0,-1-1 0,0 0-1,0 1 1,0 0 0,0 0 0,1-1 0,-1 1 0,0 1 0,0-1-1,0 0 1,1 0 0,-1 1 0,0-1 0,0 1 0,0 0 0,0 0-1,0 0 1,0 0 0,0 0 0,0 0 0,0 0 0,3 3-1,-4-2 2,0 0-1,0 0 0,0 1 1,-1-1-1,1 0 0,0 0 0,-1 0 1,1 1-1,-1-1 0,0 0 1,0 0-1,0 1 0,0-1 0,0 0 1,0 1-1,-1-1 0,1 0 0,-1 0 1,0 1-1,1-1 0,-1 0 1,0 0-1,-2 3 0,-3 8-14,-1-1 0,-13 18-1,17-26 15,-57 75-29,33-45 49,-26 41 1,52-73-10,-1 0-1,1 0 1,0 1 0,-1-1 0,1 0 0,1 1-1,-1-1 1,0 1 0,1-1 0,-1 1 0,1-1 0,-1 5-1,2-7-1,-1 1 0,0 0 0,1 0 0,-1 0 0,1 0 0,0-1 0,-1 1 0,1 0 0,-1-1 0,1 1 0,0 0 0,0-1 0,-1 1 0,1-1 0,0 1-1,0-1 1,0 1 0,0-1 0,0 1 0,-1-1 0,1 0 0,0 0 0,0 0 0,0 1 0,0-1 0,0 0 0,0 0 0,0 0 0,0 0 0,0 0 0,0-1 0,0 1 0,1 0-1,27-4-65,0 0 0,0-2-1,-1-1 1,0-1-1,0-1 1,28-14-1,-46 18-281,0 0 0,0 0-1,17-12 1,-24 15 273,0-1 1,-1 1 0,1-1-1,0 1 1,-1-1 0,0 0-1,1 0 1,-1 0 0,-1 0-1,1 0 1,0-1 0,-1 1-1,1-1 1,-1 1-1,1-7 1,-2-24-536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18636,'7'0'1936,"17"0"-1079,6-1-305,10 0 904,2 1-280,9 0-408,2 0-311,-1 0-1202,1-2 841,-8 2-240,-4 2-144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18 164 19604,'-3'4'488,"1"1"0,-1 0 0,1 1 0,0-1 1,0 0-1,1 1 0,-1 5 0,1-10-413,1 0 1,0-1-1,0 1 1,0 0-1,1 0 1,-1-1-1,0 1 1,0 0-1,0 0 1,0-1-1,1 1 1,-1 0-1,0 0 1,1-1-1,-1 1 1,1 0-1,-1-1 1,1 1-1,-1 0 1,1-1-1,0 2 1,1-2 23,0 1 0,-1 0 0,1-1 0,-1 1 0,1-1 0,0 1 0,0-1 0,-1 0 0,1 0 0,0 0 0,-1 0 0,1 0 0,0 0 0,2-1 0,5-1 5,0 0-1,0-1 1,0 0 0,0-1-1,-1 0 1,1 0 0,-1-1-1,0 0 1,0 0 0,-1-1-1,0 0 1,0 0 0,9-11 0,-6 7-82,-1-2 1,0 1-1,0-2 1,-2 1 0,1-1-1,-1 0 1,9-26-1,-16 37-24,1 1-1,0-1 0,-1 0 1,0 0-1,1 0 0,-1 0 1,0 0-1,0 0 0,0 0 1,0 0-1,0 0 0,-1-3 0,1 4 1,0 1 0,-1-1-1,1 1 1,0-1 0,-1 1-1,1 0 1,0-1-1,-1 1 1,1 0 0,0-1-1,-1 1 1,1 0-1,-1-1 1,1 1 0,0 0-1,-1 0 1,1-1 0,-1 1-1,1 0 1,-1 0-1,1 0 1,-1 0 0,1 0-1,-1 0 1,1 0 0,-1 0-1,1 0 1,-1 0-1,1 0 1,-2 0 0,-1 1-6,0 0 0,-1 1 0,1-1 0,0 1 0,0-1 1,0 1-1,0 0 0,0 0 0,0 0 0,1 1 0,-1-1 1,-2 4-1,-10 12-7,0 1 1,1 1-1,-11 23 0,19-32 32,0 1 0,1 1 0,0-1 0,1 1 0,0 0 0,-4 26 0,8-36-9,-1-1 1,1 1 0,0 0 0,0 0 0,0 0-1,0 0 1,1 0 0,-1-1 0,1 1 0,-1 0 0,1 0-1,0 0 1,0-1 0,0 1 0,1-1 0,-1 1-1,1-1 1,-1 1 0,1-1 0,0 0 0,0 0-1,0 1 1,0-1 0,0-1 0,0 1 0,1 0-1,-1-1 1,0 1 0,1-1 0,0 1 0,-1-1-1,1 0 1,0 0 0,-1-1 0,1 1 0,0 0-1,0-1 1,0 0 0,0 1 0,0-1 0,-1-1-1,1 1 1,0 0 0,5-2 0,6-1 16,0 0-1,-1-2 1,1 0 0,-1 0 0,0-1 0,0-1-1,-1 0 1,0 0 0,12-11 0,-2 0 9,0 0 1,-1-2 0,27-33 0,-10-2 117,-45 64-135,1 1 1,0 0 0,1 0 0,-1 0 0,2 1 0,0-1 0,0 1 0,-2 14 0,5-24-15,1 1 0,-1-1 0,1 1 0,0-1 0,0 1 0,-1-1 0,1 1 1,0-1-1,0 1 0,1-1 0,-1 1 0,0-1 0,0 1 0,1-1 0,-1 1 0,1-1 0,-1 0 0,1 1 0,0-1 0,1 2 0,-1-2 0,0 0 0,0 0 0,1 0-1,-1-1 1,0 1 0,1 0-1,-1-1 1,0 1 0,1-1-1,-1 1 1,1-1 0,-1 0 0,1 0-1,-1 0 1,1 0 0,-1 0-1,1 0 1,-1 0 0,1 0 0,-1 0-1,3-1 1,11-4-8,1 0 0,-1-1 0,0 0 0,0-1 0,19-12 0,28-13-218,-62 31 218,0 1 0,0 0 0,1 0 0,-1-1 0,0 1 0,0 0 0,1 0 0,-1 0 1,0 0-1,0-1 0,1 1 0,-1 0 0,0 0 0,1 0 0,-1 0 0,0 0 0,1 0 1,-1 0-1,0 0 0,1 0 0,-1 0 0,0 0 0,1 0 0,-1 0 0,0 0 0,1 0 1,-1 0-1,0 0 0,0 0 0,1 0 0,-1 1 0,0-1 0,1 0 0,-1 0 0,0 0 1,0 1-1,1-1 0,-1 0 0,0 0 0,0 0 0,0 1 0,1-1 0,-1 0 0,0 0 1,0 1-1,0-1 0,-5 20-86,-21 24-12,25-43 82,-26 42-524,-23 33-206,35-62 530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6:3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41 205 17092,'-9'4'523,"5"-3"-313,1 1 0,-1-1-1,1 1 1,0 0-1,-1-1 1,1 2 0,-4 3-1,6-6-191,1 0 1,0 0-1,0 0 0,0 0 1,0 0-1,0 1 0,0-1 1,0 0-1,0 0 0,0 0 1,0 0-1,0 1 1,0-1-1,0 0 0,0 0 1,0 0-1,1 0 0,-1 1 1,0-1-1,0 0 0,0 0 1,0 0-1,0 0 0,0 0 1,0 1-1,0-1 0,0 0 1,1 0-1,-1 0 0,0 0 1,0 0-1,0 0 0,0 0 1,0 0-1,1 1 0,-1-1 1,0 0-1,0 0 0,0 0 1,0 0-1,1 0 0,-1 0 1,0 0-1,0 0 0,0 0 1,0 0-1,1 0 0,-1 0 1,0 0-1,0 0 0,0 0 1,0 0-1,1 0 0,-1-1 1,0 1-1,0 0 0,0 0 1,0 0-1,15 0 750,157-16 2239,-76 5-2345,1720-120 2068,-3 69-2341,-1743 62-246,-40 0 158,37-4 0,-73 5-680,1 0 0,-1-1 0,1 1 0,-1-1 0,1-1 0,-1 1 0,1-1 0,-9-2 0,-4-1-272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7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6029 13755,'-1'0'28,"1"-1"0,0 1 0,-1-1 0,1 1 1,-1 0-1,1-1 0,-1 1 0,1-1 0,-1 1 0,0 0 0,1 0 1,-1-1-1,1 1 0,-1 0 0,0 0 0,1 0 0,-1 0 0,0-1 1,1 1-1,-1 0 0,1 0 0,-1 0 0,0 0 0,1 1 0,-1-1 1,0 0-1,1 0 0,-1 0 0,1 0 0,-1 1 0,0-1 0,1 0 1,-1 1-1,1-1 0,-1 0 0,1 1 0,-2 0 0,2 0-27,0 0 0,0-1 0,1 1-1,-1 0 1,0 0 0,0-1 0,0 1-1,0 0 1,1 0 0,-1-1 0,0 1 0,1 0-1,-1-1 1,1 1 0,-1 0 0,1-1-1,-1 1 1,1-1 0,-1 1 0,1 0 0,0-1-1,-1 0 1,1 1 0,-1-1 0,1 1-1,0-1 1,0 0 0,-1 1 0,1-1-1,0 0 1,0 0 0,1 1 0,18 5-35,2 1 0,-1-2 1,35 4-1,69-1 0,9 1 81,81 30 384,70 8 128,173-40-312,2-36-235,-183 9 0,-59 10 113,0 9 0,247 32-1,-44 6 91,3-40-337,208-70-97,-45 3 164,717-71-98,-671 20 151,-353 65 146,-178 38 2702,-170 21-3188,-92 16-1,48-3-297,-48 0 83,-192 26 310,51 6 250,-615 79-457,-26-67-51,97-9 806,175 24-390,39-4-4,63-50-221,473-26 241,1-3 0,0-5 0,1-4 1,-91-29-1,116 23 1,1-4 1,-107-58 0,-115-92 16,65 38-27,84 61 57,-95-60-38,197 112 54,1-1 1,1-2-1,-61-63 0,60 47 11,2 0-1,1-3 0,-51-98 1,51 74 1,3-2 0,-29-103 0,25 37-9,7-1 0,-18-260-1,35 127-164,29-321 1,69-269 602,-76 777-360,8-64-2,8 1 1,5 2-1,8 1 1,5 1-1,80-170 1,-69 190-69,-14 28 15,58-99 0,-84 172-5,2-1 0,0 2 0,1 1 0,2 0 0,0 1 0,2 1 0,24-18 0,-16 18-13,0 1 1,2 2 0,0 0 0,1 3 0,50-17-1,341-78-456,-253 71 248,500-110-65,-532 125 432,241-10 0,144 39 80,770-34-224,-299-2 209,-807 29-371,683 14-313,-762-7 494,155 29 0,-226-26-25,0 1 0,0 3 0,-1 0 0,-1 3 0,0 1 0,-1 2 0,46 30 0,-71-40 5,-1 0-1,0 1 0,0 0 1,-1 0-1,-1 1 0,1 0 1,-1 0-1,-1 1 0,0 0 1,5 13-1,-1 0 33,-2 1 0,-1 0 0,-1 0-1,4 28 1,103 794 1024,-93-207-886,-58 1-148,16-285 191,26 389-1,14-267-198,-21-334-83,-26 189 1,-20-53-4,-1 8 25,25 0 84,25-234-31,2 1 0,10 53-1,30 105 38,-39-200-91,-2 0-1,0 1 1,-1 0 0,0-1-1,-1 1 1,0-1-1,-4 24 1,2-30-3,1 0 0,-2 0 0,1 0 0,-1 0 0,0-1 0,-1 1 0,1-1 0,-1 1-1,0-1 1,-1-1 0,0 1 0,0-1 0,0 1 0,0-1 0,-11 7 0,-16 7-125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7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 20 11522,'-74'10'358,"0"5"-1,1 2 1,-106 40-1,150-45-334,1 0 0,1 2 0,0 1 0,1 1 0,1 2 0,1 0 0,0 2 0,1 0 0,1 1 0,1 2 0,-26 36 0,22-21 18,3 2-1,1 0 1,2 2 0,1 0 0,3 1-1,1 0 1,2 1 0,2 1-1,3 0 1,1 0 0,2 0-1,2 1 1,2-1 0,6 46-1,-1-49-15,1-1 0,2 0 1,2 0-1,2-1 0,1 0 0,2-1 0,2-1 0,2 0 0,1-2 1,1 0-1,3-1 0,0-1 0,3-2 0,0 0 0,45 38 0,-41-44-28,2-2 0,0-1 0,2-1 0,0-2-1,2-2 1,0-1 0,1-2 0,0-2-1,1-1 1,1-2 0,0-1 0,0-3 0,0-1-1,1-2 1,0-2 0,79-7 0,-61-3 38,0-3 1,-1-2 0,-1-2-1,68-30 1,-35 6 132,150-91 0,-174 88-65,-1-3-1,-2-3 0,-3-3 0,-2-3 0,-3-2 0,85-111 0,-118 136-67,-1 0-1,-1-1 0,-2-1 0,-2-1 1,-1-1-1,-2 0 0,-1-1 0,11-61 1,-19 73-20,-1 0 1,-2 0 0,0 0 0,-2-1 0,0 1-1,-2 0 1,-1 0 0,-1 1 0,-1-1 0,-1 1-1,-1 0 1,-1 1 0,-1 0 0,-14-24 0,7 21-27,-1 1 1,-1 0-1,-1 2 1,0 0-1,-2 2 1,-1 0-1,-1 2 1,0 0 0,-2 1-1,0 2 1,-53-25-1,18 16-82,-1 2 1,-1 3-1,-1 3 0,-98-13 0,28 11-35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7:2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2495 148 14579,'-488'-94'1043,"-6"43"-2182,438 48 1074,-1 3-1,1 3 1,0 2 0,0 2-1,-87 23 1,84-12 114,0 3 0,2 1 0,0 4 0,2 2 0,1 2-1,1 2 1,2 3 0,-86 76 0,78-53 32,2 2-1,3 2 1,3 3 0,2 2-1,-60 111 1,87-132-58,1 0 1,2 2-1,3 0 0,-12 53 1,21-62-19,1 0 1,1 1-1,3-1 1,1 1-1,8 72 1,-3-87-3,1 1 0,1-2 0,1 1 0,1-1 0,1 0 0,1-1 0,1 0 0,1 0 0,2-1 0,0-1 0,1 0 0,19 20 0,-7-14 4,1-1 0,1-1-1,1-1 1,1-2 0,1-1 0,1-2-1,55 25 1,-9-13 4,1-2 0,2-5 0,0-3 1,1-3-1,1-4 0,99 3 0,-41-12 3,1-7-1,267-39 1,-236 12-9,-1-9 0,-1-6 0,-3-9 0,190-85 0,-252 86 73,155-99-1,-191 103 115,-2-3 0,116-114 0,-165 144-99,-1 0 0,-1-2 0,-1 0 0,-1-1 0,-1 0 0,21-48 0,-32 60-53,0 0 0,0-1 0,-1 1 0,0-1 0,-1 0 0,-1 1 0,0-23 0,-2 26-31,0 1 0,0-1-1,-1 1 1,0-1 0,0 1-1,-1 0 1,0 0 0,-1 0-1,0 0 1,0 1 0,0 0-1,-10-12 1,5 9 0,0 0 1,-1 1-1,-1 0 0,0 0 1,0 1-1,-17-9 1,3 4 7,-1 1 1,-42-14 0,-110-19-38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7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842 151 11194,'-36'-31'1177,"-53"-33"0,76 56-1108,0 1 0,0 0 1,-1 0-1,1 2 0,-1 0 0,-1 0 1,1 1-1,-22-3 0,30 7-52,-1 0 0,1 0 0,-1 0-1,0 1 1,1 0 0,-1 0 0,1 1 0,0 0 0,-1 0-1,1 0 1,-8 5 0,4-2 14,1 1 1,-1 1-1,2 0 0,-1 0 1,1 0-1,-9 11 0,-2 6 50,0 1 0,2 0 0,-27 55 1,13-20-75,-119 215-555,120-230 453,-35 58 52,58-90 75,1 0-1,0 1 1,1 0-1,0 0 1,-5 28-1,9-37-15,1 0 0,-1 0 0,1 0 0,0 0 0,1 0 0,-1 0-1,1 0 1,0 0 0,0 0 0,1 0 0,-1 0 0,1-1 0,5 9 0,-3-6 10,0-1 0,1 0 0,0-1 0,0 1 0,1-1 0,-1 0 0,1 0 0,11 7 1,102 59 256,36 24 127,-127-75-305,1-1 0,51 24 1,-68-38-89,0 0 1,0-1 0,1-1 0,-1 0-1,1 0 1,0-2 0,0 1 0,0-2-1,0 0 1,18-2 0,-12-1-7,1-1-1,-1-1 1,-1-1 0,1-1 0,-1 0 0,0-2-1,0 0 1,-1-1 0,-1 0 0,1-2 0,-2 0-1,0 0 1,0-2 0,-1 1 0,19-26 0,-21 24 16,-1 0 1,0-1 0,-1 0-1,-1-1 1,-1 0 0,0-1-1,-1 0 1,-1 0-1,-1 0 1,0-1 0,-2 1-1,0-1 1,-1 0 0,0 0-1,-2 0 1,-2-23 0,1 31 2,-1 0 0,-1 1 1,0-1-1,0 0 1,-1 1-1,0 0 0,-1 0 1,0 0-1,-1 0 1,0 1-1,0 0 1,-1 0-1,0 1 0,-1 0 1,1 0-1,-2 0 1,1 1-1,-1 1 1,-11-7-1,3 3 3,0 2 1,-1 0-1,0 1 1,0 1-1,-1 0 1,0 2-1,0 0 0,0 1 1,0 1-1,-22 0 1,-20 4-142,-78 12 0,32-2 9,41-8 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8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15 11490,'-12'-4'207,"0"1"0,0 1 0,0 0 0,0 0 0,0 1 0,0 1 0,-16 1-1,19 0-144,0 1 0,0 0 0,0 0 0,0 1 0,0 0 0,0 1 0,1 0 0,0 1 0,0-1 0,-9 8 0,-23 19 31,1 1 1,2 3-1,1 1 1,-33 42-1,29-24 55,1 1 1,-49 95-1,70-114-91,2 0 1,1 2-1,2 0 0,2 0 0,1 1 1,2 1-1,-5 64 0,13-81-20,0 0 0,1-1 1,1 1-1,1-1 0,1 0 0,11 32 0,-10-39-26,1 0 1,1-1-1,0 0 1,1 0-1,0 0 1,1-1-1,1 0 0,0-1 1,23 22-1,-22-25-12,0 0-1,1-1 1,0 0-1,0-1 0,1 0 1,0-1-1,0 0 1,1-1-1,-1-1 0,20 4 1,-14-4-5,1-2 1,-1-1-1,0 0 1,1-2-1,-1 0 1,38-7-1,-21-1-2,-1-1 0,0-2 1,-1-2-1,-1-1 0,0-1 0,-1-2 0,51-37 1,-40 23 42,-1-2 0,-2-2 1,-1-2-1,-2-1 0,-2-2 1,-2-1-1,-1-2 0,-2-1 1,-3-2-1,-1 0 0,35-94 1,-43 89 132,12-58 1,-26 90-130,0 0-1,-2-1 1,0 1-1,-2-1 1,0 0-1,-3-20 1,3 36-51,-1 0 0,0 0 0,0 0 0,0 0 0,0 1 0,-1-1 0,0 0 0,0 1 0,0-1 0,0 1 0,-1 0-1,0-1 1,0 1 0,0 0 0,0 1 0,0-1 0,-1 1 0,0-1 0,0 1 0,0 0 0,0 1 0,0-1 0,0 1 0,-1-1 0,1 1 0,-1 1 0,0-1 0,0 1 0,0-1 0,-6 0 0,-59-2-88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8:0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9837 44 11410,'-101'-18'722,"-1"5"0,0 4 0,-140 5 0,-309 46-1792,410-28 1332,-988 99 172,-226 22 122,744-88-658,-34 2-161,236 2 242,3 17 0,-730 223 0,788-173-257,-384 188-1,492-185-91,6 10 0,-221 165 0,316-194 675,5 5 0,5 6 0,-152 171-1,253-252-217,2 1 0,2 1-1,1 1 1,2 1-1,1 1 1,-24 64 0,37-81-68,1 1 0,1 0 0,1 1 0,1-1 1,1 1-1,0 25 0,3-30-33,1-1 1,0 1 0,1-1-1,1 1 1,0-1 0,1 0-1,1-1 1,14 29-1,-6-22-60,0-1 0,1 0 0,1-1 0,1-1 0,1 0 0,1-2 1,25 20-1,5-1-171,1-3-1,55 27 1,-23-20-99,1-3 0,136 39 0,184 21-155,180-17 677,4-41 570,-410-29-489,1213 52 1342,3-64-1450,1570-294-1721,-2748 262 1504,371-62-117,-10-32 114,-464 96 226,-2-4 0,-1-6 0,105-56 0,-157 68 42,-2-3 0,-1-3 0,-2-2-1,-1-1 1,-2-4 0,-2-1 0,41-51 0,-66 69-78,-2-1 0,-1-1 0,-1 0 1,-1-2-1,-2 0 0,20-54 0,-30 67-89,0 0 0,-1-1 0,-1 1 0,-1 0 0,0-1 0,-1 0 0,-1 1-1,-1-1 1,0 0 0,-2 1 0,0-1 0,0 1 0,-2 0 0,-11-28 0,1 15-13,-1 0-1,-1 1 1,-2 0 0,-1 2 0,-41-44-1,11 20-57,-97-75-1,-470-301-671,348 260 497,148 89 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16708,'14'9'1225,"-1"0"1,0 1-1,0 1 0,-1 0 1,16 18-1,-21-20-950,0 0 0,0 1-1,-1 1 1,-1-1 0,0 1-1,0-1 1,-1 2 0,4 16-1,-3-8-201,-2 1-1,-1-1 0,-1 1 1,0 0-1,-2-1 0,0 1 1,-1 0-1,-2-1 0,0 0 0,-1 1 1,0-2-1,-2 1 0,-16 33 1,12-32-427,0 0 1,-2-1 0,0 0-1,-2-1 1,0-1 0,0 0 0,-2-1-1,0 0 1,-1-2 0,-1 0-1,-35 21 1,6-12-531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8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9998 404 12387,'-118'-20'816,"-116"-37"0,198 48-927,-26-5 52,-1 3 1,-99-6-1,-131 13 315,199 5-201,-68-1 67,-919-15-115,797 4-12,-931-59-102,681 17 349,-319-28-221,-3 39 10,-112 73-423,9 102 198,346 26-28,448-101-320,-255 126-1,358-153 130,-238 129-2563,210-107 1873,-103 80-1,175-119 1258,1 0-1,1 1 0,0 1 0,1 1 1,0 0-1,2 1 0,0 0 0,-12 24 1,20-31-33,0 0 0,0 1 0,1 0 0,1 0 0,0 0 0,0 0 0,1 0 1,1 0-1,0 1 0,1-1 0,0 1 0,1-1 0,0 0 0,1 1 0,0-1 0,5 14 1,0-8-87,1 1 1,1-1-1,0 0 1,2-1-1,0 0 1,0 0 0,25 25-1,3-2-30,67 54 0,-35-40-67,2-4-1,3-2 0,1-4 1,2-3-1,100 35 0,432 117 490,-483-157-198,498 128 786,869 115 0,-338-155-682,3-39-481,-580-59 155,630-52 0,172-110 912,-931 63-469,-12-38-43,-381 92-293,-2-3 1,0-2-1,60-36 0,-81 39 18,-1-1 1,-1-2-1,-1-2 0,-1-1 1,44-49-1,-64 61-82,-1 0 0,0-1 0,-1 0 0,0-1 0,-2 0-1,0 0 1,0-1 0,-2 0 0,0 0 0,-2 0 0,3-20 0,-2-8 85,-2-1 0,-1 1 0,-8-59 0,3 72-112,0 0 0,-3 0 0,-1 0 0,-1 1 1,-1 0-1,-2 0 0,-2 1 0,-20-34 0,-22-25-157,-4 2 0,-4 4 0,-4 2-1,-125-117 1,156 166 23,-1 1-1,-2 2 1,-1 1 0,-2 3-1,0 1 1,-1 2-1,-2 3 1,-64-21-1,-36-4-100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2321 65 7066,'-241'-29'1288,"-7"-2"299,177 26-946,-108 6-1,94 7-600,0 4 0,1 4 0,1 3 0,1 4 0,0 4 0,2 3 0,2 4-1,1 3 1,-107 68 0,96-48 103,1 3 0,-115 105-1,172-137-10,1 1-1,2 2 1,1 1-1,2 1 1,1 1-1,1 0 1,2 2-1,2 1 1,-21 56-1,33-73-165,0 0 0,2 1 0,0 0-1,1 0 1,1 0 0,1 0 0,1 0 0,0 0-1,2 0 1,1 0 0,0 0 0,2 0 0,0-1 0,1 0-1,1 0 1,1 0 0,1-1 0,1 0 0,0-1-1,1 0 1,21 24 0,-9-15-295,1-2-1,1 0 1,2-2-1,0 0 1,33 19 0,14 1-217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5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1742 7722,'533'-124'1407,"-411"87"-1451,-3-5 0,150-74 0,-258 110 18,60-30-557,112-74-1,-164 96 381,-1 0-1,0-1 0,-1-1 0,-1 0 0,0-1 0,-1-1 0,-1-1 0,-1 0 0,-1 0 0,15-33 0,-22 41 75,-1 0 0,-1-1 0,0 1 0,0-1 0,-1 0 0,-1 1-1,0-1 1,0 0 0,-1 0 0,-1 0 0,-2-17 0,-1 14 188,0 0 1,-1 0-1,0 0 1,-1 0-1,-1 1 1,0 0-1,-17-24 1,2 11 319,0 1 1,-2 1-1,-1 0 0,0 2 1,-2 2-1,-1 0 1,-39-22-1,-45-20 1013,-169-68 0,-134-15-293,219 91-984,-3 8-1,-2 10 1,-1 8-1,-271-4 1,262 32-99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8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43 245 12555,'-6'-53'-48,"-1"-8"72,-3-3 32,-9-2-192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8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2052 1 8626,'-53'-1'503,"-1"2"1,0 3-1,0 2 1,1 2 0,0 2-1,-56 20 1,0 11 135,2 4 0,-140 83 0,-188 146 359,422-266-973,-318 233 295,278-196-298,2 2-1,2 2 1,-80 105 0,116-135-62,1 0 1,1 0-1,1 1 1,1 1-1,0-1 1,2 1-1,0 1 1,1 0-1,2 0 1,0 0-1,1 0 0,1 0 1,1 1-1,1-1 1,1 1-1,2-1 1,0 0-1,1 0 1,1 0-1,0 0 0,2-1 1,1 0-1,1 0 1,0-1-1,13 20 1,-4-12 29,1-1 0,1 0 0,1-1-1,1-2 1,1 0 0,2-1 0,0-1 0,35 22 0,-22-20-7,1-2 1,1-2-1,1-1 0,1-2 0,64 17 0,-33-17-10,1-2 0,121 7 0,144-22-7,130-47-34,1-25-103,-406 62 142,415-91-1104,-367 68 647,-2-4 0,126-61 0,-156 58 324,-2-3 0,120-88 0,-158 99 298,-1-1-1,-1-1 1,-3-3 0,-1-1-1,-1-1 1,29-48 0,-50 68 61,0-1-1,-2 0 1,0-1 0,-2 0 0,0-1-1,-1 0 1,-2 0 0,5-32 0,-9 43-97,0 1 0,-1 0 1,0-1-1,0 1 0,-1 0 0,-1-1 1,0 1-1,0 0 0,-1 0 1,0 0-1,-1 1 0,0-1 0,-1 1 1,1 0-1,-2 0 0,1 0 1,-1 1-1,-1 0 0,0 0 0,-14-13 1,5 9 10,0 1 0,0 1 0,-1 0 0,0 1 1,-1 1-1,0 0 0,0 2 0,-29-7 0,-21-1 630,-71-6 0,92 15-292,34 3-390,-1 0-1,1 0 1,-15-6 0,21 5-15,1 0 0,-1-1 0,1 1 1,0-1-1,-8-7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7:58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66 13131,'-105'-22'358,"-1"4"1,0 5-1,-196 1 0,179 17-585,1 6 0,-148 31 0,231-31 355,0 2-1,1 1 1,1 2 0,1 1 0,0 2-1,1 2 1,1 1 0,-34 28-1,7 2-28,2 3-1,3 3 1,-55 70-1,63-67-78,2 3 0,-57 103 1,86-134-27,2 1 0,0 0 0,3 1 1,1 0-1,1 1 0,2 0 0,-5 58 1,12-74-16,0 1 1,2-1 0,1 0-1,0 1 1,2-1 0,0 0-1,1 0 1,1-1 0,1 1-1,1-1 1,0-1 0,1 1-1,2-2 1,-1 1 0,26 29-1,5-3-10,2-2 0,2-1 0,2-3 0,1-2 0,74 42 0,-73-50 82,1-2 0,1-3 0,1-2 0,1-2 1,0-2-1,72 12 0,-52-18 21,0-3 1,1-3-1,-1-3 0,96-10 1,-64-5 25,-1-4 0,149-44 0,-120 18-21,166-78 1,-196 72-27,-1-5 0,163-114 0,-217 132-37,-1-3 0,-2-1 0,-1-3 0,-3-1 0,-1-2 0,63-98 0,-89 121-2,-1-1 1,-2 0-1,-1-1 0,0 0 1,-2-1-1,-1 1 0,5-33 1,-10 38-4,0-1 1,-1 1-1,-1 0 1,-2-1-1,1 1 0,-2 0 1,-1 0-1,0 0 1,-2 0-1,-8-20 1,3 14-10,-1 1 1,-1 0 0,-2 1-1,0 1 1,-2 0 0,0 1 0,-31-30-1,20 27-46,-1 0 0,-1 2 1,-1 1-1,-1 2 0,-35-17 0,4 9-43,-2 2 1,0 3 0,-1 3-1,-2 3 1,-122-15-1,-69 12-60,-15 16-5,250 4 141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6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3152 142 8650,'6'3'162,"-7"-2"-30,-13-5 94,-8-9 71,-1 2 0,0 1 0,-1 1 1,0 1-1,0 1 0,-1 1 0,-25-3 0,-24 1 69,-80 3 0,120 5-316,-198-10 247,112 2-55,-207 15 1,-357 106-367,12 48 368,666-160-236,-6 2 9,-253 68 431,180-44-236,-87 40 0,160-62-197,-36 19 46,46-23-59,-1 0 1,1 1 0,0-1 0,0 1 0,0 0 0,0 0 0,0 0 0,0 0 0,0 0-1,1 0 1,-1 0 0,1 0 0,0 1 0,-1-1 0,0 5 0,2-6-5,-1 0 1,1 0 0,1 0-1,-1 0 1,0 0 0,0 0-1,0 0 1,0 0 0,1 0-1,-1 0 1,0 0 0,1 0-1,-1 0 1,1 0 0,-1-1-1,1 1 1,-1 0 0,1 0-1,0 0 1,-1-1 0,1 1 0,1 1-1,22 14-35,-17-13 35,14 10-8,1-2 0,0-1 0,41 12 0,76 13 12,-85-22 2,452 105-2,-179-48 13,59 15 1,-282-61 4,1-4-1,1-5 1,166 2 0,184-42 69,-373 14-75,0-5 0,-2-3-1,115-42 1,26-36-8,-178 74 3,-1-2 0,75-57 0,-108 74-1,-1-1 1,1 1-1,-2-1 1,1-1-1,-1 0 0,0 0 1,-1 0-1,0-1 0,-1 0 1,0-1-1,-1 1 0,0-1 1,-1 0-1,-1 0 1,1-1-1,-2 1 0,0-1 1,0 1-1,-1-1 0,-1 0 1,-1-18-1,-2 9-57,0 1-1,-1 0 1,-1 0-1,-1 0 1,-1 1-1,-1 0 1,-1 0-1,0 1 1,-2 0-1,0 1 1,-1 0-1,-1 0 1,0 2-1,-1-1 1,-1 2-1,-1 0 1,0 1-1,-29-20 1,-48-21-147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6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32 219 13979,'-1'0'57,"0"1"0,0-1 0,-1-1 0,1 1 0,0 0 0,-1 0 0,1 0 0,0-1 0,0 1 0,-1-1 1,1 1-1,0-1 0,0 1 0,0-1 0,-1 0 0,1 1 0,0-1 0,0 0 0,0 0 0,0 0 0,1 0 0,-1 0 0,0 0 0,0 0 0,0 0 0,1 0 0,-1 0 0,0-2 0,1 1-29,0-1-1,0 1 0,0-1 1,0 1-1,1-1 0,-1 1 1,1 0-1,0-1 0,-1 1 1,1 0-1,0-1 0,0 1 1,1 0-1,1-3 0,12-26-72,-12 23-1,1 0 0,0 1 0,10-14 1,-12 18 58,0 1 0,0-1 1,0 1-1,1 0 1,-1 0-1,1 1 0,-1-1 1,1 0-1,0 1 1,0-1-1,0 1 0,0 0 1,0 0-1,5-1 0,15-1 141,1 2-1,0 0 0,-1 1 0,44 6 1,6 0-63,134 0-9,75 3 556,-166 0-342,1-6 0,164-16 0,-217 6-238,-8 1 108,-1-1 0,96-27 0,-140 27-214,-15 1-602,-24 0-87,-11 3 504,-27-2-92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6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6633,'-5'38'354,"-6"27"478,4 1 0,2 0-1,5 68 1,7-28 196,-4 0 1,-15 139-1,-42 128-671,4-37-326,3 142 1,1-4 17,5-162 1,-24 210 6,44 3-43,44-129-1,0 3 0,-41 391-121,-2-279-18,33 0 22,47 41-508,14 242-28,-73-124 759,-4-162 79,31-1-5,43 21 3,-7-66-44,-30 2-62,-47-40 45,-25-2 155,1-19 8,22 1-103,16-323-236,4 0-1,24 133 0,-21-178-109,1 0 0,2-1 0,2 0 0,1-1 0,1-1 0,2 0 0,2-1 0,26 36 0,-14-30 59,2-1 1,1-2-1,71 55 1,130 74 177,123 46-51,-238-143-22,739 343 38,-138-140 73,-563-213-94,683 199 13,-68-130-2342,-577-105 1913,-6-2-113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6:5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14963 6569,'659'40'1069,"0"-29"0,827-93-1,-199-55-873,-964 94-98,-3-15-1,464-145 1,-502 105 313,288-144 1,-469 190-217,121-83 0,81-82-51,-205 139-116,95-98-1,74-103-371,-186 192 14,101-115-562,65-68-756,-178 202 1988,137-105 0,-171 149 243,2 1 0,50-22 0,83-27 523,-51 23-853,61-32-64,145-59 134,-241 108-138,170-39 1,-65 34-69,537-125 52,-595 124-153,-2-5 0,-2-6 0,175-94 0,-165 65-18,-4-6 0,129-107 0,-148 97-27,206-162-74,18 23-29,-273 197 118,80-33 0,73-15 10,-39 15 4,230-78 44,-298 116 31,205-31 1,274-27-1,232-27-53,-311 59-24,-4-36-1,74-69-35,12-2-18,-487 142 34,1 5 1,1 4-1,0 5 0,197 11 0,-188 2 21,0-5 0,0-5 0,121-21 0,155-48 4,160-22-2,-370 75 5,218-23 27,2 23 3,-301 23 13,-1 5 0,107 21-1,197 57 48,-179-33-88,-108-31 1,1-6 1,0-4-1,132-5 0,359-44 16,-255 11-23,-151 15-18,302-21-35,-3-31-70,439-152-396,-881 197 602,94-43 0,-130 50-21,0-2 0,-1-1 0,0 0 1,-1-2-1,40-39 0,-25 15-38,-2-1 0,-2-2-1,-2-1 1,43-81 0,-45 64-18,-2-1 1,-3-1-1,22-89 1,-38 118-6,27-110 22,67-167 0,-34 155-34,-29 70-65,-4-1 0,33-124 1,-61 173 36,-2-1 0,-1 0 0,-3 0 0,-1 0 0,-5-49 0,-40-197 4,20 153 130,-60-414 275,36 254-405,-125-422 0,105 457-57,-52-406-1,114 620 89,-64-414-11,47 345 27,-5 1 1,-43-109-1,12 74-12,-6 3 0,-144-232 0,147 282-55,-4 3 0,-5 3 0,-3 3 0,-137-122 0,138 147-33,-3 4 0,-3 3 1,-139-70-1,74 56 84,-208-66 1,-98-25 340,310 101-410,-151-86-1,176 82 4,-2 4 0,-229-74-1,184 83 338,-119-39 439,265 82-634,1-2-1,-1 0 1,-24-15-1,36 19-55,-1 0-1,1 0 1,0-1-1,0 0 0,0 0 1,0 0-1,1 0 1,0 0-1,0-1 1,0 1-1,0-1 1,1 0-1,-1 0 1,1 0-1,-1-6 1,1 5-12,1-1 0,-1 1 0,-1 0 1,1 0-1,-1 0 0,0 0 0,0 0 0,-1 1 1,0-1-1,0 1 0,0 0 0,0 0 0,-1 0 1,0 1-1,0-1 0,0 1 0,-1 1 0,1-1 1,-10-3-1,-9-6-152,-2 2 0,0 1 0,0 1 0,-1 2 0,-51-9 0,6 8 98,-79 0 0,80 9 445,-131 18 0,-69 32-1330,263-49 893,-20 3-85,0 0 1,0-2-1,0-1 0,-36-1 1,-1-9-11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14387,'-26'48'3973,"13"-13"-3548,2 1 0,1 1 0,1 0 0,2 0 0,2 1 0,2-1 1,1 53-1,2-85-384,1 1 1,-1-1 0,1 0-1,1 1 1,-1-1 0,1 0 0,4 10-1,-5-14-24,0 1 1,-1-1-1,1 0 0,0 0 0,0 1 0,0-1 0,1 0 1,-1 0-1,0 0 0,0 0 0,0 0 0,1 0 0,-1-1 0,1 1 1,-1 0-1,0-1 0,1 1 0,-1-1 0,1 1 0,-1-1 1,1 0-1,0 0 0,-1 0 0,1 0 0,-1 0 0,1 0 1,-1 0-1,1 0 0,0 0 0,2-2 0,4-1 44,1 0-1,-1-1 1,0 0 0,0 0-1,-1-1 1,1 0 0,-1-1-1,0 1 1,-1-1 0,1-1-1,7-10 1,8-9 182,27-47 0,-25 32-10,35-78 0,-50 97-165,-1-1 0,-1 1 0,0-2 0,-2 1 0,3-33 1,-8 56-68,0 1 0,0-1 1,0 0-1,0 0 0,0 0 1,0 0-1,0 0 0,0 0 1,0 0-1,0 0 1,0 0-1,-1 0 0,1 0 1,0 0-1,0 0 0,0 1 1,0-1-1,0 0 0,0 0 1,0 0-1,0 0 0,0 0 1,0 0-1,0 0 1,0 0-1,0 0 0,0 0 1,0 0-1,0 0 0,-1 0 1,1 0-1,0 0 0,0 0 1,0 0-1,0 0 0,0 0 1,0 0-1,0 0 1,0 0-1,0 0 0,0 0 1,0 0-1,0 0 0,-1 0 1,1 0-1,0 0 0,0 0 1,0 0-1,0 0 0,0 0 1,0 0-1,0 0 1,0 0-1,0 0 0,0 0 1,-5 9 24,-3 23 10,2 0 0,-3 52-1,7-69-28,-1 15 13,2 1 0,2 34 0,-1-56-122,1 0 0,0 0 0,1-1 0,0 1 0,0-1 0,1 1 0,0-1 0,0 0 0,1 0 0,0-1 0,1 1 0,8 10 0,-10-14 68,1-1 0,0 0 1,0 0-1,1-1 0,-1 1 0,1-1 1,-1 0-1,1 0 0,0 0 0,-1-1 0,1 0 1,0 0-1,0 0 0,0 0 0,0-1 0,0 0 1,7 0-1,12-1-282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6:5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14 11410,'-15'-3'817,"-4"0"-665,0-1-72,-1 2 376,-2 1-320,-1 1-96,-2 0-24,-3 3-64,-4-2-64,-10 2-568,-2 0 600,-14-3-88,-4 0-64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6:5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6800 237 11690,'-618'-54'1820,"229"7"-1842,-62-5 32,-134 37-12,-93-7-19,552 12-3,-401-27 445,0 42 291,-13 44-510,89-7-208,314-28 38,-204 47-1,237-34-12,1 4-1,-148 68 1,-238 131-44,289-146-38,3-2 15,188-78 58,1 0-1,-1 1 1,1 0-1,0 0 1,-8 9-1,13-12-5,1 0-1,-1 1 1,1-1-1,0 1 1,0 0-1,0 0 1,1 0-1,-1 0 1,1 0-1,-1 0 1,1 0-1,0 1 1,0-1 0,0 0-1,1 1 1,-1-1-1,1 0 1,0 5-1,1 5-4,1-1 0,0 1-1,1 0 1,0-1 0,1 1-1,1-1 1,0 0 0,0 0-1,1-1 1,1 0 0,0 0-1,0 0 1,1-1 0,0 0 0,11 9-1,1 1-21,2-2-1,-1 0 0,2-2 1,0 0-1,50 24 0,-18-16-33,2-2 0,108 26 0,125 8-30,-125-28 91,276 45 66,504 16 1,-41-66-102,0-30 19,-241 0 39,233-15 24,971-150 1,-1723 150-100,276-79 1,-354 79 50,-1-2 1,-2-3-1,-1-3 1,-1-3-1,-1-2 1,72-58-1,-120 84 62,-1-1-1,0 0 1,0-1-1,-1 0 1,-1 0-1,0-1 1,0-1 0,8-15-1,-14 21-6,0-1 0,-1 1 1,1 0-1,-1-1 0,-1 1 0,1-1 0,-2 0 1,1 0-1,-1 1 0,0-1 0,0 0 0,-1 0 1,0 1-1,0-1 0,-1 1 0,0-1 0,-5-12 0,-1 3 11,0 0 0,-1 0-1,-1 1 1,0 0 0,-2 1-1,1 0 1,-2 0-1,-23-20 1,14 17-46,-1 0-1,-1 2 1,0 0-1,-2 2 1,-26-11 0,-19-3-23,0 4 0,-2 4 0,-102-17 0,-14 4-37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7:1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501 146 12643,'-35'-24'1015,"28"18"-990,0 1-1,0 0 0,0 1 0,-9-4 0,13 6-25,-1 1 0,0 0 0,1 0 0,-1 0-1,0 1 1,0-1 0,0 1 0,1 0 0,-1 0 0,0 1 0,0-1-1,-7 2 1,3 1 9,-1 0 0,1 0 0,0 1-1,0 0 1,0 1 0,1 0 0,-1 0 0,1 0-1,0 1 1,1 0 0,-1 0 0,1 1-1,-7 10 1,-7 12 44,1 0 0,-16 34 0,33-59-47,-128 259 292,121-242-265,1 1 0,0 0 0,2 0 0,0 1 0,2-1 1,0 1-1,2 0 0,0 1 0,2-1 0,0 0 0,2 0 0,0 0 0,2 0 0,1 0 0,0-1 0,2 0 0,0 0 0,2 0 0,10 20 1,-4-12-28,2 0 1,0-1-1,2-1 1,1-1-1,1-1 1,38 36-1,-46-50-6,0-2 0,1 1 0,0-2 0,1 0 0,0-1 0,20 9 0,-23-13 2,-1 0-1,1-1 1,0 0 0,0-1 0,0 0-1,0-1 1,0-1 0,1 0-1,20-2 1,-8-3 11,0-1 1,-1-1-1,1-1 0,-1-1 0,-1-1 1,0-1-1,0-1 0,-1-1 1,23-18-1,-3-2 51,-2-1 1,-1-2-1,47-56 0,-64 65-18,-1-1-1,-1 0 1,-1-1-1,-2-1 1,-1-1-1,-1 0 0,13-44 1,-20 46-27,-1 0-1,-1 0 1,-1 0 0,-2-1-1,-1 1 1,-2-1 0,0 0-1,-9-54 1,4 55-41,-2 0 0,-1 1-1,0 0 1,-3 0 0,0 1 0,-25-44-1,26 56-12,0 0 0,0 1 0,-2 0 0,0 1 0,0 0 0,-1 0 0,-1 2 0,0 0 0,0 0 0,-1 1 0,0 1 0,-23-10 0,12 10 5,0 1 0,-1 2 0,0 0-1,0 2 1,0 1 0,-37 0 0,-77 6-75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7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1612 361 9450,'-34'-25'477,"-1"1"0,-1 2-1,0 2 1,-2 1 0,-65-23 0,25 9-908,-23-7-190,87 36 598,0 1 0,-1 0 0,1 1 0,-1 0 0,-26 1 0,11 4 124,1 1 0,-1 2-1,1 0 1,-1 2 0,-44 19 0,-136 76 846,157-72-783,1 2-1,2 2 1,1 3-1,2 1 1,2 3-1,-55 64 1,76-77-157,1 1 0,1 1 1,2 1-1,1 1 0,2 0 1,1 2-1,2 0 0,1 0 1,2 1-1,1 1 0,-7 58 1,15-78-19,1 1 0,1 0 0,0 0 0,1 0 1,1 0-1,1 0 0,1 0 0,0-1 0,1 0 1,1 0-1,1 0 0,0 0 0,1-1 0,1 0 1,0-1-1,1 0 0,1-1 0,1 0 0,13 14 1,-5-8 2,2-2 0,0 0 0,1-1 0,0-1 0,1-1 0,1-1 1,0-1-1,1-2 0,1 0 0,0-2 0,30 7 0,-20-9 33,0-1 0,0-2 0,1-1 0,-1-3 0,1 0-1,-1-3 1,1-1 0,37-9 0,5-7 96,0-3 1,-2-4-1,-1-4 1,113-61-1,-70 22 208,212-163-1,-77 18 17,-212 175-275,-2-2 1,-2-2 0,54-79 0,-80 103-67,-1-1-1,-1 0 1,-1 0-1,-1-1 1,-1 0-1,11-46 1,-17 55-29,0-1 0,-1 1 1,-1-1-1,0 1 0,0-1 1,-1 0-1,-1 1 0,-1 0 0,0-1 1,0 1-1,-1 0 0,-1 1 1,-9-19-1,4 14 7,0 0-1,-2 1 1,0 0-1,-1 1 1,0 0 0,-1 1-1,-1 1 1,0 0-1,-17-11 1,-89-43-112,120 66 129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8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243 270 11154,'-8'26'715,"0"-8"-636,-1-1 0,-17 23-1,-7 11 245,16-15-146,0 0 0,3 1 1,1 1-1,1 0 0,-7 46 0,-17 201 108,27-198-302,4-40 11,-11 183-100,16-197 90,1 0-1,2 1 1,2-1-1,1-1 1,10 33-1,105 245-90,-76-210-52,50 174 1,-77-198 121,8 94-1,-7 79 126,10 201 629,-27-422-704,0 6-12,1 1 0,2-1 0,12 43 0,-14-67-19,0-1 0,0 0 1,1 0-1,0-1 0,1 1 0,0-1 1,0 0-1,1 0 0,0-1 1,0 1-1,1-1 0,0-1 0,0 1 1,1-1-1,0-1 0,13 9 1,-5-7-37,0-1 0,1-1 0,-1 0 1,1-1-1,24 3 0,-14-3-11,29 10 0,-42-8 79,0 0-1,-1 2 0,0-1 0,-1 2 0,0-1 0,0 2 0,0 0 1,11 13-1,19 15 47,22 13 9,3-2-1,113 64 1,-131-88-62,1-2 0,1-2 1,0-2-1,104 23 1,-40-24-33,0-6 0,0-4 0,221-13 0,347-79-327,-467 52 334,445-53 14,6 37 71,-132 28-28,451-3-23,-597 55 58,-6 32 45,-287-47-85,87 11 9,272 4 1,190-36 71,-266-2-88,271-4-15,466 4 17,-602 37-27,-1 24 3,-352-36 4,584 19-16,2-65-59,839-75 1,-250-19 11,-716 58 37,-1-1-4,257-23-14,-785 82 29,43-5-19,-109 6 18,-1 0 1,0-2-1,35-13 1,-24 4-12,0-1 1,-1-2 0,39-28-1,85-74 9,-7 4 57,-138 107-41,1 1 0,-1 1 0,1 0 0,0 1-1,0 1 1,1 0 0,0 0 0,0 2 0,0 0 0,0 0 0,1 2 0,-1 0 0,1 0 0,-1 2 0,25 3 0,10 5-10,0 2 1,-1 2 0,91 37 0,64 18 45,-99-47 53,1-4 1,0-5-1,0-5 0,114-6 0,425-57 94,-277 17-190,148-16 26,-3-37-4,52-64-26,-449 116 3,-3-5-1,194-108 1,-275 135 1,-1-1 0,0-2 0,-2-1 0,0-2 0,25-27 0,-46 42 0,0 0 0,-1-1 0,-1 0 0,0 0 0,0 0 0,-1-1 0,0 0 0,5-15 0,-8 16 0,0 1 0,-1-1 0,0 1 0,0-1 1,-1 0-1,0 0 0,-1 1 0,0-1 0,0 0 0,-1 1 0,-5-15 0,1 8 3,-1 1-1,0 0 0,-1 1 0,0-1 0,-1 1 0,-1 1 1,-16-18-1,-89-80 9,83 83-18,-129-120-42,-199-170-21,-313-129-238,473 337 50,-221-86 0,-227-55-1786,630 244 1925,-222-76-3086,-314-65 0,10 56 2665,-964-51 7417,1242 122-6216,-3870-118 810,2700 180-1733,182-3-218,-1616-14 207,1835-25 459,-804-9 279,-80 12 192,3 112-1380,1728-96 593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08:4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208 238 10682,'-5'2'174,"0"0"0,0 0-1,0 0 1,1 1 0,-1 0-1,1 0 1,0 0 0,0 0-1,0 1 1,-6 5 0,6-3-117,0 1-1,1-1 1,-1 0 0,1 1 0,0 0-1,1 0 1,-3 8 0,-45 186 5,43-165-46,2-1 0,2 1-1,1 62 1,3-85-11,1-1 1,-1 0-1,2 0 0,0 0 0,0 0 0,1-1 1,1 1-1,-1-1 0,12 17 0,-12-21-5,1-1 0,-1 0 0,2 0-1,-1 0 1,0-1 0,1 0 0,0 0-1,1 0 1,-1-1 0,1 0 0,-1 0-1,1-1 1,1 1 0,-1-2 0,0 1-1,10 2 1,2-2-5,-1-1-1,1 0 0,-1-2 1,1 0-1,-1-1 1,30-5-1,111-32-22,-111 25 23,53-13 19,1 4 0,1 5 0,170-6 0,91 29 30,-35 0-32,170-22-5,-54 0 47,1 27 93,-268 3-84,497 25-634,-479-37 56,578 27-1060,468 23 3316,-511-39-1495,351 3-118,-259-14-53,-567 2-56,41 1-3,0 22-15,90 21-31,-158-22 37,-90-14 63,0-5-1,159-13 1,-199 2 257,-31 2-70,94-14 1,78-35-210,-233 50-58,0-1-1,0 1 1,0-2-1,0 1 0,0-1 1,-1 0-1,1-1 0,-1 1 1,0-1-1,10-9 1,-12 10-13,-1 0 0,0-1 0,-1 0 0,1 1 0,0-1 0,-1 0 0,0 0 0,0-1 0,0 1 0,-1 0 1,1-1-1,-1 1 0,0-1 0,0 1 0,-1-1 0,1 1 0,-1-1 0,0-5 0,-3-35-138,1 27 89,2-36-1,1 46 70,0 1 0,0-1 0,1 0 0,0 1 0,1-1 0,-1 1 0,8-13 0,9-10-9,37-46 1,-40 57-1,-1 0 0,-1-1 0,-1 0 0,-1-1 0,19-44 0,-29 62 11,-1-1-1,0 0 1,0 1 0,-1-1 0,1 0 0,-1 0-1,0 0 1,0 0 0,0 1 0,0-1 0,-1 0-1,1 0 1,-1 0 0,0 0 0,0 1-1,0-1 1,-3-4 0,2 4 4,-1 1-1,0-1 1,1 1-1,-1 0 1,0 0 0,-1 0-1,1 0 1,-1 0 0,1 1-1,-1-1 1,0 1-1,1 0 1,-1 0 0,0 1-1,-7-3 1,-15-2 72,-2 1 0,1 1 0,0 1 1,-1 1-1,-49 4 0,-20-1 154,-244-16-521,244 6 168,-116-25 0,2-1 73,-193 8-50,-3 25 126,225 3 58,-1552-4 766,347-35-1087,395 3 23,104 20 131,-941-21 244,1110 7-94,-471-1-112,372 66-109,742-30 134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0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12659,'-6'9'481,"4"-7"-462,0 0 0,1 0 0,-1 0-1,0 1 1,1-1 0,0 0 0,0 1 0,-1 0-1,1-1 1,1 1 0,-1-1 0,0 1 0,1 0 0,-1 0-1,1 0 1,0-1 0,0 1 0,0 4 0,6 32-63,2 1 1,1-1-1,16 40 1,7 28-490,-22-59 129,-1 1 0,-3 0 0,-2 0 0,-1 1 0,-6 49 0,-3-29-137,-4-1 0,-3 0 1,-21 67-1,-102 275 2231,-8 29 533,111-319-1765,6 1-1,-14 143 1,36-200-391,2 1 1,3-1-1,3 1 0,3-1 0,27 122 1,-21-141-62,2 1 1,2-2 0,43 86-1,-49-114-20,0 0 0,1-1 0,0 0 0,2 0 0,0-2 0,0 0 0,1 0 0,1-1 0,0-1 0,1 0 0,0-1 0,27 13 0,-17-14-10,-1-1-1,2-1 1,-1-1 0,1-1 0,0-1 0,0-2 0,0-1 0,54-2 0,10-9-6,120-25 0,-96 13 37,11 3 4,1 6 1,0 6-1,1 5 0,147 17 0,-52 3-47,374-16 0,-293-24-33,124-8-22,2 27 67,367 89 95,-9 62 88,-405-82-96,494 23 0,-651-77-56,556 27 13,0-39-5,-41-42-37,35-1-43,957-65-39,-388 43 145,-555 69 117,213-1 3,-218 40-130,-312-25-55,-1-39-27,-340 13 31,386 3-1,76-4-1,-188-31-259,-3-19-1,557-152 1,-751 156 305,162-49 53,-329 89-76,0-2-1,-1-1 1,0-3-1,-2-1 1,66-48-1,-77 48-6,-2-1 0,-1-1 0,-1-2 0,-1 0 0,-1-2 0,-1 0 0,-2-2 0,19-34-1,-16 22 9,-2-1-1,-2-1 1,-2-1-1,-2 0 1,-1-1-1,-3-1 1,-2 1-1,4-54 1,-10 50 1,-2 1 1,-2 0-1,-3 0 1,-1 0-1,-2 1 1,-3 0-1,-1 0 1,-3 1-1,-1 1 1,-35-66-1,11 36-245,-3 2 0,-79-103 0,67 113 98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0:3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13577 527 8186,'-863'-152'3143,"-7"53"-1812,-128 8-1071,34 3-203,-1412-8 139,-299 218 450,2110-84-614,-688 43 175,2-40 42,241-50-391,558 2 81,153 6 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1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 11650,'-14'-1'849,"0"-2"-809,1 1-104,1 4 72,5 2-160,1 5-56,3 7-225,0 3-271,2 9 496,-2 1-104,-3 15 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1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1692 10242,'-88'658'1181,"81"-544"-1675,4-1 1,6 0-1,31 208 1,-23-265 82,2 0 0,3-2 0,3 0 0,1-1 0,38 70 0,-38-89 825,0-1 0,2-1 0,2-1 0,1-1 0,1-1 0,1-1 0,2-1 0,55 40 0,239 125 516,-124-79-625,86 38 227,-220-123-403,1-4 1,108 26-1,-49-26 27,249 14 0,131-34 70,-494-4-222,958-32-184,-226 4 14,1619 96 794,-503 52-245,725-88-331,-584-19-47,-655 0-2,144 6 70,-1429-18-60,228-1 157,-235-3-121,0-2 0,0-3 0,70-19 0,-95 18-49,-1-1 0,0-1 0,0-2 0,-1 0-1,-1-2 1,41-31 0,-37 23-2,-2-2 0,-1-1 0,-1-1-1,42-59 1,-25 23-6,-7 11-19,1 1 1,58-60-1,-7 27-50,3 4-1,154-103 1,-223 168 85,2 2 0,-1 0 0,2 1 0,-1 2 0,2 0 0,36-9 0,-45 16-3,-1 0 1,1 1-1,0 1 0,0 0 1,0 1-1,0 1 0,0 1 1,0 0-1,-1 1 0,1 0 1,25 10-1,-6 3 3,-2 2-1,0 1 1,-1 1-1,-1 2 1,29 26-1,-22-18 0,1-1 0,55 31-1,-49-38 2,1-3 0,82 24 0,102 10 31,-98-27 26,173 9-1,-216-31-24,-1-4-1,176-22 1,-123-5-9,190-60 0,122-82-64,-5-26-141,-362 156 86,3 4 0,0 5 0,2 3 1,1 4-1,103-12 0,-14 11 7,191-52 1,-160 24 361,231-70 64,-313 70-293,143-79-1,-213 102-38,0 4 0,2 2 1,127-29-1,197-13 32,-376 64-43,713-59 424,-280 32-202,583-90-208,-808 80-130,-3-10 1,346-125 0,-472 140 86,-3-5 1,-1-4 0,140-92-1,-210 124 30,-1-1-1,0-1 1,-1 0 0,-1-1-1,0 0 1,0-1 0,-1 0-1,9-16 1,-15 21-1,-1 0 1,0 0 0,0-1-1,-1 1 1,0-1 0,-1 0-1,0 0 1,-1 1-1,0-1 1,0 0 0,-1 0-1,0 0 1,-1 0-1,0 0 1,-4-16 0,-1 5 23,0 0 1,-1 1 0,-2 0 0,0 0-1,-1 1 1,-1 0 0,0 0 0,-20-22 0,10 18-3,0 0 1,-2 1 0,-1 1 0,-1 1 0,-28-17-1,1 5 7,-99-44 0,-57-7-50,65 31-112,-2 7 1,-1 6 0,-254-33-1,-506 30 531,-2 73 235,632-18-535,-1215 27-583,0-34 54,-1219-38 369,2535 27 66,-2596-96 208,619 18 89,-809-37 606,1769 47-912,2-35-83,170-15-110,-951-97-506,780 172 338,911 59 347,1 11 1,-343 73-1,171 12-210,-503 191 0,581-136-310,258-104 366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81 17868,'1'-3'212,"0"0"1,0 0 0,-1-1-1,1 1 1,-1 0 0,0 0-1,0-1 1,0 1 0,0 0-1,-1 0 1,1 0 0,-1-1-1,0 1 1,0 0 0,0 0-1,-3-5 1,3 6-105,-1 0-1,1 0 1,-1 1-1,0-1 1,1 1-1,-1-1 1,0 1-1,0 0 1,0 0-1,0 0 1,0 0-1,0 0 1,0 0-1,-1 0 1,1 1-1,0-1 1,0 1-1,-1 0 1,1-1-1,0 1 1,0 0-1,-1 0 1,1 1-1,-4 0 0,-1 0-36,0 1 0,0 0 0,-1 0 0,1 1-1,1 0 1,-1 0 0,0 1 0,1 0 0,0 0 0,0 0-1,0 1 1,-8 8 0,6-6-71,1 1 1,1 0 0,-1 0-1,1 0 1,1 1-1,-1 0 1,2 0-1,-7 15 1,10-21-14,0-1 0,0 1-1,1-1 1,-1 1 0,1-1 0,0 1-1,0-1 1,0 1 0,0 0 0,0-1-1,0 1 1,1-1 0,-1 1 0,1-1-1,0 1 1,0-1 0,0 1 0,0-1-1,0 0 1,0 0 0,1 1 0,-1-1-1,1 0 1,-1 0 0,1 0 0,0 0 0,3 2-1,5 3-92,0 0-1,0-1 1,1 0 0,21 7-1,5 5-138,-29-14 179,7 4-130,27 20 0,-39-26 181,0 0 1,0 0 0,-1 1-1,1-1 1,-1 1-1,0 0 1,1 0 0,-1 0-1,-1 0 1,1 0 0,0 0-1,-1 0 1,1 1-1,-1-1 1,1 6 0,-2-7 22,0 0 1,0 0 0,-1 0 0,1 0 0,-1 1-1,1-1 1,-1 0 0,0 0 0,0 0 0,1 0-1,-2 0 1,1 0 0,0-1 0,0 1 0,-1 0-1,1-1 1,-1 1 0,1 0 0,-1-1 0,1 0-1,-1 1 1,0-1 0,-3 2 0,-6 3 107,-1 0 0,-20 8 0,24-11-63,4-1-46,-14 6-53,-1-1 0,-1 0 0,1-2 0,-26 5 0,45-10 44,-1 0-1,1 0 1,0 0 0,-1 0-1,1 1 1,0-1-1,0 0 1,-1 0 0,1 0-1,0 0 1,-1 0 0,1 0-1,0 0 1,-1 0-1,1 0 1,0 0 0,-1 0-1,1 0 1,0 0 0,-1 0-1,1 0 1,0 0-1,-1-1 1,1 1 0,0 0-1,0 0 1,-1 0 0,1 0-1,0-1 1,0 1-1,-1 0 1,1 0 0,0 0-1,0-1 1,0 1 0,-1 0-1,1 0 1,0-1-1,0 1 1,0 0 0,0-1-1,-1 1 1,1 0 0,0-1-1,0 1 1,0 0 0,0 0-1,0-1 1,0 1-1,0 0 1,0-1 0,11-15 40,3 0-261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3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13307 768 10658,'-621'-49'1933,"244"-8"-2220,8-29-1901,207 46 1438,-430-67-2496,-10 37 6004,219 28-1295,-763-107-19,-334-7-766,609 144 267,-1 47-441,-690 2-488,1114-37-170,-584-1-408,459 10 347,5 52 209,381-27 112,1 8 1,-330 121 0,415-123-13,-166 96 1,231-114-315,1 1 0,0 2 0,3 2 0,0 1 0,1 1 0,2 1 0,-40 55 0,56-65 87,1 0 0,1 1 0,1 0 1,-13 42-1,0 19-301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3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2042 7634,'28'95'539,"4"-1"1,3-2-1,75 137 1,-71-162-365,3-2 1,3-1-1,3-2 0,2-3 0,61 57 1,-25-37-165,4-3 1,3-4 0,151 89-1,332 115-8,22-47 2,-307-120-5,712 238-5,24-78-28,387-33-6,12-76-197,1156 9-240,-703-205 810,-3-123-128,35-108-323,-285 10 137,-933 152 423,-6-41 154,432-185-52,-827 228-479,-5-12 0,-5-13-1,279-173 1,-455 238-324,-4-5 1,-2-5-1,123-116 0,-199 166 141,-2-1 0,0-2 0,-2 0 0,0-1 0,-2-1 0,18-38 0,-29 52 135,-2 0 0,1 0 0,-2 0 0,0-1 0,0 0 0,-1 0 0,-1 0 0,-1 0 0,0 0 0,-1 0 0,-1-1 0,0 1 0,-1 0 0,0 0 0,-10-29 0,2 21 113,0 0-1,-2 0 0,-1 1 1,-1 1-1,0 0 0,-2 1 1,0 1-1,-2 0 0,0 1 1,-31-23-1,-21-12 267,-127-70 0,195 122-394,-621-337 0,556 303-80,-127-59-227,-302-101-1,-222-24 320,576 178 77,-1643-386 737,1568 387-759,-1242-215 265,-12 72-454,-184 97-2001,1274 93 745,-436 63 0,473-23 975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3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16588,'0'5'1472,"0"3"-1120,0 23-88,-2 7 480,0 15-312,-3 6-48,-1 13-8,1 1 0,0 0-135,-1-4-33,0-8-312,1-6-225,-1-11-535,-3-6 176,-3-17 480,2-5-192,-3-12-144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15203,'3'-7'211,"0"-1"0,0 1 0,1 0 0,0 0 0,0 0 0,1 1 0,0-1 0,0 1 0,1 0 0,0 0 0,0 1 0,0 0 0,0 0 0,1 0 0,0 1 0,8-4 0,13-6 364,1 1 1,52-17-1,-36 17-79,92-15 0,-108 24-394,0 2 0,1 1 0,-1 1 0,37 5 0,-61-5-91,0 1-1,1 0 1,-1 0 0,0 1-1,0 0 1,0 0 0,0 0-1,-1 0 1,1 1 0,-1 0-1,6 4 1,-8-6-4,-1 1 0,1-1 0,-1 1 0,0 0 0,0 0 0,0-1 0,0 1 0,0 0 0,0 0 0,0 0 0,0 0 0,-1 0 0,1 0 0,-1 0 0,0 0 0,0 0 0,1 0 0,-1 1 0,-1-1 0,1 0 0,0 0 0,0 0 0,-1 0 0,1 0 0,-1 0 0,0 0 0,1 0 0,-1 0 0,0 0 0,-2 2 0,-7 12 112,-2 0 0,0 0 0,-1-1 0,-1 0 0,-27 22 0,17-15 48,3-4-19,15-14-122,1 0 0,0 0 0,0 1 1,0 0-1,1 0 0,0 0 1,0 0-1,0 1 0,-3 6 0,6-11-35,1 0 0,0 0-1,0 0 1,-1 0 0,1 0-1,0 0 1,0 0 0,0 0-1,0 0 1,0 0 0,0 0-1,0 0 1,1 0 0,-1-1-1,0 1 1,1 0 0,-1 0-1,0 0 1,1 0 0,-1 0-1,1 0 1,-1 0 0,1-1-1,0 1 1,-1 0 0,1 0-1,0-1 1,-1 1 0,1 0-1,0-1 1,0 1 0,1 0-1,34 16-368,-23-12 276,1 1-5,0 0 0,0 1 0,-1 1 0,0 1 0,-1-1 0,0 2 0,0 0 0,16 18-1,-24-24 106,-1 0 0,0 1 0,0-1-1,0 0 1,-1 1 0,0 0-1,0 0 1,0 0 0,0 0-1,-1 0 1,0 0 0,0 0-1,0 0 1,0 1 0,-1-1-1,0 0 1,0 0 0,-1 1-1,1-1 1,-1 0 0,0 0 0,0 0-1,-1 0 1,0 0 0,0 0-1,0 0 1,0 0 0,-4 5-1,-9 11 202,0-1 0,-1-1-1,-1 0 1,0-1-1,-2-1 1,0 0-1,-1-2 1,0 0 0,-1-1-1,-43 20 1,62-33-250,-1 0 1,1 0-1,-1 0 1,0 0-1,1-1 1,-1 1-1,0-1 1,-3 1-1,5-1 42,1 0-1,0 0 1,0 0 0,0 0-1,-1 0 1,1 0-1,0 0 1,0 0-1,0 0 1,0 0 0,-1 0-1,1-1 1,0 1-1,0 0 1,0 0-1,-1 0 1,1 0 0,0 0-1,0 0 1,0 0-1,0-1 1,0 1-1,-1 0 1,1 0 0,0 0-1,0 0 1,0-1-1,0 1 1,0 0-1,0 0 1,0 0 0,0-1-1,0 1 1,0 0-1,0 0 1,0 0-1,0-1 1,8-12-180,8-3-112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93 284 20916,'29'-4'-2160,"-9"15"2624,-20 23 368,-8 5-168,-23 1-287,0 1 1391,4 2-1328,5 0-224,7-11-576,8-7-392,13-14 768,5-6-256,1-13-168,1-8-168</inkml:trace>
  <inkml:trace contextRef="#ctx0" brushRef="#br0" timeOffset="1">47 33 16940,'-4'-29'1576,"0"26"-1088,2 4-216,2 15 840,6 5-415,10 2-842,9 1-511,11-8 576,11-6-144,10-9-104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16259,'-16'21'1130,"-1"-1"-1,-25 22 1,-16 20 997,57-61-2149,0-1-1,1 1 0,-1 0 0,0 0 0,1 0 0,-1 0 1,1-1-1,-1 1 0,1 0 0,-1 0 0,1 0 1,0 0-1,-1 0 0,1 0 0,0 1 0,0-1 1,0 0-1,0 0 0,0 0 0,0 0 0,0 0 1,0 0-1,0 0 0,0 0 0,1 0 0,-1 0 1,0 0-1,1 0 0,-1 0 0,1 0 0,-1 0 1,1 0-1,-1 0 0,1 0 0,0-1 0,-1 1 0,1 0 1,0 0-1,0-1 0,0 1 0,-1 0 0,1-1 1,1 1-1,6 4-410,-1-2-1,1 1 1,0-1 0,13 4 0,-10-4 102,11 4-433,37 14-1146,-55-19 1828,1 0-1,-1 0 1,1 1 0,-1 0-1,0 0 1,0 0 0,0 0-1,-1 0 1,6 7 0,-8-9 132,0 0 0,-1 0 0,0 0 0,1 0 0,-1 0 0,1 0-1,-1 0 1,0 0 0,0-1 0,0 1 0,1 0 0,-1 0 0,0 0 0,0 1 0,0-1 0,0 0 0,-1 0 0,1-1 0,0 1 0,0 0 0,-1 0 0,1 0 0,0 0 0,-1 0 0,1 0-1,-1 0 1,1 0 0,-1 0 0,0-1 0,1 1 0,-1 0 0,0 0 0,1-1 0,-1 1 0,0-1 0,-1 2 0,-4 2 407,0 0 0,0 0-1,-13 5 1,-5 3 569,-1-2-1,-1 0 1,0-2-1,0 0 1,-40 5 0,66-13-1045,0 0 1,0 0-1,-1 0 1,1 1-1,0-1 1,0 0-1,-1 0 1,1 0-1,0 0 1,0 0-1,-1 0 1,1 0-1,0 0 1,0 0-1,-1 0 1,1 0-1,0 0 1,0 0-1,-1 0 1,1 0-1,0 0 1,0 0-1,-1-1 1,1 1-1,0 0 1,0 0-1,0 0 1,-1 0-1,1 0 1,0 0-1,0-1 1,0 1-1,-1 0 1,1 0-1,0 0 1,0-1-1,0 1 1,0 0-1,0 0 1,0 0-1,-1-1 1,1 1-1,0 0 1,0 0-1,0-1 1,0 1-1,0 0 1,0 0-1,0-1 1,0 1-1,0 0 1,0 0-1,0-1 1,0 1-1,0 0 1,0 0-1,0-1 1,0 1-1,1 0 1,-1 0-1,0-1 1,0 1-1,0 0 1,0 0-1,12-14-1228,21-18-784,41-49 1,-26 19 714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 17004,'6'-9'669,"-5"7"-529,0 0 0,0 1 0,0-1 1,0 0-1,1 1 0,-1-1 1,1 1-1,-1 0 0,1 0 1,-1-1-1,3 0 0,-4 3-1,1 0-1,-1 0 0,0 1 1,1-1-1,-1 0 1,0 0-1,0 1 0,0-1 1,0 0-1,-1 0 1,1 1-1,0-1 0,-1 2 1,-37 146 2587,-2 13-1819,36-138-802,-10 64 219,13-80-301,1 0-1,0 0 1,0 0 0,1 0-1,-1 0 1,2 0 0,-1 0-1,4 10 1,-4-17-37,-1 1 0,1-1 1,0 1-1,-1-1 0,1 0 0,0 1 0,0-1 0,0 0 0,0 0 1,0 0-1,0 1 0,0-1 0,0 0 0,1-1 0,-1 1 0,0 0 1,1 0-1,-1 0 0,0-1 0,1 1 0,1 0 0,-1-1-41,1 0-1,-1 1 0,0-1 1,1-1-1,-1 1 1,0 0-1,1 0 0,-1-1 1,0 0-1,0 1 1,1-1-1,2-1 0,4-3-237,0 0 0,-1-1 0,1 0-1,-1 0 1,8-9 0,62-66-3056,-84 112 2885,4-20 618,0 0 1,1-1-1,0 1 0,0 0 1,2 18-1,-1-26-104,1 0 1,-1 0-1,1 0 0,0 0 1,-1 0-1,1-1 0,1 1 1,-1 0-1,0-1 1,1 1-1,-1-1 0,1 1 1,0-1-1,0 0 0,0 1 1,0-1-1,0 0 0,0-1 1,0 1-1,1 0 0,-1-1 1,1 1-1,-1-1 0,1 1 1,5 0-1,-1 0 21,1-1 1,0 0-1,0 0 0,0 0 0,0-1 1,0-1-1,0 1 0,0-1 0,0-1 0,0 1 1,-1-2-1,1 1 0,-1-1 0,10-4 1,-11 5-44,0-1 1,-1 0 0,1 0 0,-1-1 0,1 0-1,-1 0 1,0 0 0,-1 0 0,1-1 0,-1 0 0,0 0-1,0 0 1,0 0 0,-1-1 0,0 1 0,0-1-1,4-11 1,-6 16-21,-1 0 0,0 0 0,0 0 0,1 0 0,-1 0 0,0 1 0,0-1 0,0 0 0,0 0 0,0 0 0,0 0 0,0 0 0,0 0 0,-1 0 0,1 1 0,0-1 0,0 0-1,-1 0 1,1 0 0,-1 0 0,0-1 0,1 2 6,-1 0-1,0-1 1,1 1-1,-1-1 1,0 1 0,1 0-1,-1 0 1,0-1-1,0 1 1,1 0-1,-1 0 1,0 0-1,0 0 1,1 0-1,-1 0 1,0 0-1,0 0 1,0 0-1,0 1 1,-3 0 40,0 0 1,0 0-1,0 1 0,1-1 1,-1 1-1,0 0 0,1 0 1,-4 3-1,3-2 3,1 1-1,-1-1 1,1 1-1,0 0 1,0 0-1,0 0 1,1 1 0,-1-1-1,1 0 1,-3 8-1,5-11-45,-1 1 0,1-1-1,-1 1 1,1-1 0,0 1-1,0 0 1,0-1 0,0 1-1,0-1 1,0 1 0,0 0 0,0-1-1,1 1 1,-1-1 0,0 1-1,1 0 1,-1-1 0,1 1-1,0-1 1,0 0 0,0 1-1,-1-1 1,1 0 0,0 1-1,0-1 1,1 0 0,-1 0-1,0 0 1,0 0 0,1 0 0,-1 0-1,0 0 1,1 0 0,-1 0-1,3 0 1,7 3-21,0-1 0,0 0 1,0-1-1,0 0 0,1-1 1,20 0-1,0-2-39,37-6-1,-63 6 78,-1 0 0,1 0 0,-1 0 0,1-1 0,-1 0 0,8-3 0,-11 4 0,-1 0-1,0 1 0,0-1 0,0 0 1,0 0-1,0 0 0,0 0 0,-1 0 0,1 0 1,0 0-1,0 0 0,-1 0 0,1 0 0,0 0 1,-1 0-1,1-1 0,-1 1 0,0 0 1,1 0-1,-1-1 0,0 1 0,0 0 0,0 0 1,0-1-1,0 1 0,0 0 0,0-1 0,0 1 1,0 0-1,-1 0 0,1-1 0,-1 1 1,0-2-1,-3-7 225,-1 0 1,0 0-1,-1 1 1,-8-12-1,7 12 32,1-1 1,0 0-1,-8-18 0,14 28-278,0-1-1,-1 1 1,1 0-1,0 0 1,0-1 0,0 1-1,0 0 1,0 0-1,0-1 1,0 1 0,0 0-1,0-1 1,0 1-1,0 0 1,0-1 0,0 1-1,0 0 1,0 0-1,0-1 1,0 1 0,1 0-1,-1-1 1,0 1 0,0 0-1,0 0 1,0 0-1,0-1 1,1 1 0,-1 0-1,0 0 1,0-1-1,1 1 1,-1 0 0,0 0-1,0 0 1,1 0-1,-1-1 1,0 1 0,0 0-1,1 0 1,-1 0-1,0 0 1,0 0 0,1 0-1,-1 0 1,0 0-1,1 0 1,-1 0 0,0 0-1,1 0 1,-1 0-1,0 0 1,0 0 0,1 0-1,-1 0 1,0 0-1,1 0 1,-1 1 0,0-1-1,0 0 1,1 0 0,-1 0-1,0 0 1,0 1-1,29 9-134,-21-6-13,7 2 25,1-1 0,-1 0 0,1-1 0,0-1 0,0-1-1,32 2 1,15-12-108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16996,'2'52'1582,"-2"0"1,-12 80-1,4-48-796,4-45-470,-2 30 304,3 94 0,3-160-606,0 1 0,1 0 0,-1-1-1,1 1 1,-1-1 0,1 0 0,0 1 0,1-1 0,-1 0-1,0 1 1,1-1 0,0 0 0,3 5 0,-3-7-10,-1 0 0,0 0-1,1-1 1,-1 1 0,1 0 0,-1-1 0,1 1 0,0-1 0,-1 1 0,1-1 0,-1 0 0,1 1 0,0-1-1,-1 0 1,1 0 0,0 0 0,-1-1 0,1 1 0,0 0 0,-1-1 0,1 1 0,-1-1 0,1 1-1,-1-1 1,1 0 0,-1 1 0,1-1 0,-1 0 0,3-2 0,10-8 25,1 0 1,-2 0-1,0-2 1,0 0-1,-1 0 1,11-16-1,-11 13 50,0 1-1,2 0 1,0 1-1,24-19 1,-37 33-69,0-1 1,0 0-1,-1 1 1,1-1-1,0 0 1,0 1-1,0-1 1,0 1 0,1 0-1,-1-1 1,0 1-1,0 0 1,0 0-1,0-1 1,0 1-1,0 0 1,0 0-1,0 0 1,1 0 0,1 1-1,-2 0-3,-1-1 1,1 1-1,0-1 0,0 1 1,-1 0-1,1-1 0,-1 1 0,1 0 1,0 0-1,-1-1 0,1 1 1,-1 0-1,0 0 0,1 0 1,-1 0-1,0 0 0,1 0 0,-1 0 1,0 1-1,1 8 28,0-1-1,-1 1 1,-3 19 0,2-14-13,0 2-36,1 42 72,0-55-106,0 0 0,1-1 0,-1 1 0,1 0 0,0-1 0,0 1 0,0-1 0,1 1 1,-1-1-1,1 1 0,0-1 0,3 5 0,-3-7-21,-1 0-1,1 0 1,-1 1 0,1-1 0,0 0-1,0-1 1,0 1 0,-1 0 0,1 0-1,0-1 1,0 1 0,0-1 0,0 1-1,0-1 1,0 0 0,0 0 0,0 0-1,0 0 1,0 0 0,0-1 0,0 1-1,0 0 1,0-1 0,0 0 0,0 1-1,2-2 1,7-3-105,-1 0 1,1-1-1,11-8 0,-19 12 132,39-28-570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138 160 19580,'-56'61'2533,"40"-46"-2025,2 1-1,-1 1 0,-11 18 1,25-33-429,-1 1 0,1-1 0,0 1 1,0-1-1,0 1 0,0 0 0,0-1 1,1 1-1,-1 0 0,0 5 1,1-8-66,0 1-1,0-1 1,0 1 0,1-1 0,-1 1 0,0 0 0,0-1 0,0 1 0,0-1 0,1 1 0,-1-1 0,0 1 0,1-1 0,-1 0 0,0 1 0,1-1 0,-1 1 0,0-1 0,1 0 0,-1 1-1,2 0 1,-1-1-4,0 0 0,0 1-1,0-1 1,0 0 0,0 1 0,1-1-1,-1 0 1,0 0 0,0 0-1,0 0 1,1 0 0,-1-1-1,0 1 1,2-1 0,4-1-8,0 0 1,1-1-1,-1 0 1,0-1 0,-1 1-1,1-1 1,0-1-1,-1 1 1,0-1-1,0 0 1,-1-1 0,1 1-1,-1-1 1,5-8-1,0-1-29,0 0 0,-1-1 0,-1 0 0,12-32-1,-23 63-44,1 0 0,0 0 0,1 0 0,0 0 0,2 0 0,-1-1 0,2 1 0,3 17 0,-4-29 67,0 1 0,0-1 0,0 1 0,0-1 0,1 0 0,-1 0 0,1 0 0,0 0 0,0 0 0,0 0 0,0 0 0,1-1 0,-1 1 0,1-1 0,-1 1 0,1-1 0,6 3 0,-7-3-31,1-1 0,0 0 0,0 0 0,0 0 0,0-1 0,1 1 0,-1-1 0,0 0 0,0 0 0,0 0 0,0 0 0,0 0 0,0-1 0,1 1 0,-1-1 1,0 0-1,0 0 0,0 0 0,-1 0 0,6-3 0,-1-1-147,1 0 1,-1 0-1,0-1 1,0 0-1,-1 0 1,1-1-1,-1 0 1,-1 0-1,1 0 1,6-14-1,4-10-414,18-47-1,-30 68 565,28-74-608,1-1-194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16091,'-14'60'1971,"-11"106"0,23-136-2007,1-1-1,1 1 0,2-1 0,1 0 0,11 50 0,-13-74 6,1-1 0,-1 1 0,1-1 0,0 0 0,0 1 0,0-1 0,6 7 0,-8-10 27,1 0 1,0-1-1,0 1 1,0 0-1,-1 0 0,1-1 1,0 1-1,0-1 1,0 1-1,0-1 0,0 1 1,0-1-1,0 1 1,0-1-1,0 0 1,0 0-1,1 1 0,-1-1 1,0 0-1,0 0 1,0 0-1,0 0 0,0 0 1,0-1-1,0 1 1,0 0-1,0 0 1,1-1-1,-1 1 0,0-1 1,0 1-1,0-1 1,-1 1-1,1-1 0,0 1 1,0-1-1,0 0 1,1-1-1,4-4 30,0 0 0,0 0-1,-1 0 1,0-1 0,0 0 0,-1 0-1,4-8 1,25-59 233,-27 60-201,18-55 556,-2 0 0,15-95 0,-36 138 534,-1 17-447,-1 17-12,-6 67-483,3-1 1,3 1-1,4-1 1,3 1-1,3-1 1,19 72-1,-24-133-350,-18-36-3595,-26-16 778,-80-62 0,16 16 1308,75 60 2084,10 8 804,-1 0 0,-31-40 1,50 57-1198,1 0-1,-1-1 1,1 1 0,0 0 0,-1 0 0,1-1 0,0 1 0,0-1 0,-1 1 0,1 0-1,0-1 1,0 1 0,-1-1 0,1 1 0,0-1 0,0 1 0,0-1 0,0 1 0,0 0-1,-1-1 1,1 1 0,0-1 0,0 1 0,0-1 0,1 1 0,-1-1 0,0 1 0,0-1-1,0 1 1,0-1 0,0 1 0,0-1 0,1 1 0,-1 0 0,0-1 0,0 1 0,1-1-1,-1 1 1,0 0 0,1-1 0,-1 1 0,0 0 0,1-1 0,-1 1 0,0 0 0,1-1 0,-1 1-1,1 0 1,-1 0 0,1 0 0,-1-1 0,0 1 0,1 0 0,-1 0 0,1 0 0,-1 0-1,1 0 1,-1 0 0,1 0 0,-1 0 0,1 0 0,0 0 0,37 3 1287,-32-3-1195,44 7 599,18 2-1150,111 1-1,-135-13 168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 14435,'6'-7'804,"17"-15"1428,-23 22-2192,0-1 1,0 1 0,0 0-1,0 0 1,0 0-1,0 0 1,1 0-1,-1-1 1,0 1 0,0 0-1,0 0 1,0 0-1,0 0 1,1 0-1,-1 0 1,0 0 0,0 0-1,0 0 1,1 0-1,-1 0 1,0 0-1,0 0 1,0 0 0,0 0-1,1 0 1,-1 0-1,0 0 1,0 0-1,0 0 1,1 0 0,-1 0-1,0 0 1,0 0-1,0 0 1,0 0-1,1 0 1,-1 0 0,-3 15 2006,-23 49-763,-46 80-1,-1 1-814,62-112-381,10-33-90,1 1 0,0-1 0,0 0 0,0 1 0,0-1 0,0 1 0,0-1 0,0 0 0,0 1 0,0-1 0,0 1 0,0-1 0,0 0 0,0 1 0,0-1 0,0 1-1,0-1 1,0 0 0,1 1 0,-1-1 0,0 0 0,0 1 0,0-1 0,1 0 0,-1 1 0,1-1-9,0 0 0,0 0 0,0 0 0,0 0 1,-1 0-1,1-1 0,0 1 0,0 0 0,0-1 0,-1 1 0,1 0 0,0-1 0,0 1 0,-1-1 0,1 1 1,-1-1-1,1 0 0,0 0 0,9-9-121,0 1 0,-1-2 0,0 1 1,-1-1-1,13-23 0,28-65-374,-48 98 499,48-126-364,-23 57 388,-26 70-13,0 0 0,0 0 0,0 0 0,0 0 0,0 0 0,0 1 0,0-1 0,0 0-1,0 0 1,0 0 0,1 0 0,-1 0 0,0 0 0,0 0 0,0 0 0,0 0 0,0 0 0,0 0 0,0 0 0,1 0 0,-1 0 0,0 0 0,0 0-1,0 0 1,0 0 0,0 0 0,0 0 0,1 0 0,-1 0 0,0 0 0,0 0 0,0 0 0,0 0 0,0 0 0,0 0 0,1 0 0,-1 0-1,0 0 1,0 0 0,0 0 0,0-1 0,0 1 0,0 0 0,1 15 32,-8 42 135,-9 121 351,15-157-426,2 0 0,0 0 1,2-1-1,0 1 1,1-1-1,10 29 0,-4-29-104,-9-16-704,-8-12-292,3 4 763,-61-60-3216,-21-25 2102,86 85 2514,8 2-618,13 1-237,-16 1-130,22-1-378,0-2 1,35-7-1,-27 2 16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16452,'2'4'177,"0"-1"0,0 0 1,0 0-1,0 0 1,1-1-1,-1 1 1,1 0-1,0-1 1,0 0-1,0 0 1,0 0-1,0 0 1,0 0-1,0 0 1,1-1-1,-1 1 1,1-1-1,-1 0 1,1 0-1,-1-1 0,1 1 1,0-1-1,-1 0 1,1 1-1,7-2 1,1 0 85,0 0 0,0-1-1,0 0 1,-1-1 0,1 0 0,-1 0 0,1-2 0,12-6 0,-19 9-218,0-1 0,0 1 0,-1-1 0,1 0 0,-1-1 0,0 1 0,0-1 0,0 0 0,0 0 0,-1 0 1,1-1-1,-1 1 0,0-1 0,-1 0 0,1 1 0,-1-1 0,0 0 0,0-1 0,0 1 0,1-7 1,-3 11-36,0 0 1,0 0 0,1 0-1,-1 0 1,0-1 0,0 1-1,0 0 1,0 0 0,0 0 0,-1 0-1,1-1 1,0 1 0,-1 0-1,1 0 1,0 0 0,-1 0-1,1 0 1,-1 0 0,1 0 0,-1 0-1,0 0 1,0 0 0,1 0-1,-1 0 1,0 1 0,0-1-1,0 0 1,0 1 0,0-1 0,0 0-1,0 1 1,0-1 0,0 1-1,0-1 1,-1 1 0,-1-1 5,0 1 0,0 0 0,1 0 0,-1 0 0,0 0 0,0 0 0,1 1 1,-1-1-1,0 1 0,1 0 0,-1 0 0,0 0 0,1 0 0,-3 2 0,-4 2-5,1 1-1,1 0 1,-1 0 0,1 1-1,1 0 1,-1 1-1,1-1 1,0 1-1,1 0 1,-9 17-1,10-18-5,1 1-1,-1 0 0,1-1 1,1 1-1,0 0 0,0 1 0,0-1 1,1 0-1,0 0 0,1 1 1,0-1-1,0 0 0,2 10 0,-1-15-4,-1 0-1,1 1 1,0-1 0,1 0-1,-1 0 1,1 0-1,-1 0 1,1 0-1,0 0 1,0-1-1,0 1 1,0 0-1,1-1 1,-1 0 0,1 0-1,-1 1 1,6 1-1,-3-1-1,0-1 0,0 1 0,1-2 1,-1 1-1,1 0 0,0-1 0,-1 0 0,1-1 0,9 1 0,4-2-3,1-1-1,-1 0 1,0-1-1,0-2 1,20-6-1,-4-2 5,0-2 0,-1-1-1,40-26 1,-71 40 16,0 0 1,0 0-1,0 1 0,0-1 1,0 1-1,1 0 1,2-1-1,-6 2-7,1 0-1,-1 0 1,1 0 0,-1 0 0,0 0 0,1 0-1,-1 0 1,0 0 0,1 0 0,-1 1 0,1-1-1,-1 0 1,0 0 0,1 0 0,-1 0-1,0 1 1,1-1 0,-1 0 0,0 0 0,0 1-1,1-1 1,-1 0 0,1 1 0,1 14 182,-2-4-54,-1-1-1,2 0 1,-1 0 0,1 0-1,4 18 1,-4-26-115,0 1 0,0 0-1,1 0 1,-1 0 0,1-1 0,-1 1 0,1-1 0,0 1-1,0-1 1,0 0 0,0 1 0,0-1 0,1 0-1,-1-1 1,1 1 0,-1 0 0,1-1 0,-1 1 0,1-1-1,0 0 1,0 0 0,0 0 0,4 1 0,0-1-274,-1 0 1,1 0 0,0 0-1,0-1 1,0 0 0,0-1-1,0 0 1,8-1 0,-12 1-138,-3-2-130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17196,'5'-7'309,"1"0"0,0 0 0,0 1 0,1-1 0,0 2 0,0-1 0,0 1 0,0 0 0,1 0 0,0 1 0,0 0 0,0 0 0,1 1 0,-1 0 0,1 1 0,-1 0 0,1 0 0,0 1 0,12-1 0,-19 2-253,1 0 0,-1 1 0,0-1 0,1 0 1,-1 1-1,0 0 0,1-1 0,-1 1 0,0 0 0,0 0 1,0 0-1,0 0 0,0 0 0,0 1 0,0-1 0,0 1 1,-1-1-1,4 5 0,-3-4-13,0 1 0,-1 1 0,1-1-1,-1 0 1,0 0 0,0 1 0,0-1 0,0 0 0,-1 1 0,1-1 0,-1 6 0,0 7 8,-1 0 1,-1-1-1,-1 1 1,-5 21-1,8-36-49,-10 33 30,4-14-2,-5 32 0,11-51-29,0 0 0,-1 0-1,1 0 1,0 0 0,0 0-1,0 0 1,0 0 0,0 0-1,0 0 1,0 0 0,0 0-1,0 1 1,0-1-1,0 0 1,1 0 0,-1 0-1,1 0 1,-1 0 0,1 0-1,-1 0 1,1 0 0,-1 0-1,1-1 1,0 1 0,-1 0-1,1 0 1,0 0 0,0-1-1,0 1 1,0 0 0,0-1-1,-1 1 1,1-1-1,0 1 1,0-1 0,0 0-1,1 1 1,-1-1 0,0 0-1,0 1 1,0-1 0,0 0-1,0 0 1,0 0 0,0 0-1,0 0 1,0 0 0,0-1-1,1 1 1,-1 0-1,0 0 1,1-1 0,5-1 1,0 0-1,0-1 1,-1 0 0,1 0 0,0 0-1,8-7 1,4-5 8,0-2-1,-1 0 1,0-1-1,-2 0 1,0-2 0,-1 0-1,-1 0 1,-1-2-1,-1 1 1,12-30-1,-16 28-10,-15 31-9,-4 14 5,3 1 5,2-1 0,-7 35 0,12-48 22,0-1 0,0 1 0,1 0 1,0-1-1,0 1 0,1 0 0,0-1 0,1 1 1,4 16-1,-4-22 7,-1 0 0,0 0 1,1 0-1,0 0 0,0-1 1,0 1-1,0-1 0,0 1 1,0-1-1,1 0 0,-1 0 1,1 0-1,-1 0 0,1 0 0,0 0 1,0-1-1,0 1 0,0-1 1,0 0-1,0 0 0,0 0 1,0 0-1,1-1 0,-1 1 1,0-1-1,0 0 0,1 0 1,-1 0-1,0 0 0,0-1 0,0 1 1,1-1-1,4-1 0,0-1 36,0 1 0,0-1 0,-1-1 0,1 1 0,-1-1 0,0-1 0,0 1 0,0-1 0,0 0-1,-1-1 1,0 1 0,6-8 0,-3 1 15,-1 0-1,0-1 1,-1 0 0,10-24-1,-14 29-61,0-1-1,0 0 0,-1 0 0,0 0 0,-1 0 0,1 0 0,-2 0 0,0-17 0,0 25-15,0 0-1,0 0 1,0-1-1,-1 1 0,1 0 1,0-1-1,-1 1 1,1 0-1,0 0 0,-1-1 1,0 1-1,1 0 1,-1 0-1,0 0 0,1 0 1,-1 0-1,0 0 1,0 0-1,0 0 0,0 0 1,0 0-1,0 1 1,0-1-1,-2-1 0,2 2 0,0 0-1,0 0 0,0 0 0,-1 0 0,1 1 0,0-1 1,0 0-1,0 0 0,0 1 0,0-1 0,0 0 0,0 1 1,0-1-1,0 1 0,0 0 0,0-1 0,0 1 0,0 0 1,1-1-1,-1 1 0,0 0 0,0 0 0,1 0 1,-1 0-1,0 0 0,1 0 0,-1 0 0,0 1 0,-2 3-2,1 0-1,-1 0 1,1 0-1,0 0 1,0 1 0,0-1-1,1 1 1,0-1-1,0 1 1,1 0-1,-1-1 1,1 1-1,0 0 1,2 9-1,-1-11-1,0-1-1,0 0 0,0 0 0,0 1 0,0-1 1,1 0-1,0 0 0,-1-1 0,1 1 0,0 0 1,1 0-1,-1-1 0,0 0 0,1 1 1,-1-1-1,1 0 0,0 0 0,0 0 0,0 0 1,0-1-1,0 1 0,0-1 0,0 0 1,0 0-1,6 1 0,0 0-13,-1-2-1,0 1 1,0-1 0,0 0-1,1-1 1,-1 0-1,0 0 1,0-1 0,0 0-1,15-5 1,-12 2-14,-1 1 1,1-1-1,-1-1 0,-1 0 0,1 0 0,-1-1 1,12-11-1,-21 18 31,0 0 0,0 0 0,0 0 1,0 1-1,0-1 0,0 0 0,0 0 0,0 0 1,0 0-1,0 0 0,0 0 0,0 1 0,0-1 1,0 0-1,0 0 0,0 0 0,0 0 0,0 0 0,0 0 1,0 0-1,0 1 0,0-1 0,0 0 0,0 0 1,0 0-1,1 0 0,-1 0 0,0 0 0,0 0 1,0 0-1,0 0 0,0 0 0,0 1 0,0-1 0,0 0 1,1 0-1,-1 0 0,0 0 0,0 0 0,0 0 1,0 0-1,0 0 0,0 0 0,1 0 0,-1 0 1,0 0-1,0 0 0,0 0 0,0 0 0,0 0 1,0 0-1,1 0 0,-1 0 0,0 0 0,0 0 0,0 0 1,0-1-1,0 1 0,0 0 0,0 1 1,0-1 0,0 0 0,0 1 0,0-1 0,0 1 0,0-1-1,0 1 1,0-1 0,0 0 0,0 1 0,0-1 0,0 1 0,0-1-1,1 0 1,-1 1 0,0-1 0,0 1 0,0-1 0,0 0 0,1 1 0,-1-1-1,0 0 1,1 1 0,-1-1 0,0 0 0,0 1 0,1-1 0,-1 0 0,0 0-1,1 1 1,-1-1 0,1 0 0,-1 0 0,0 0 0,1 1 0,-1-1 0,1 0-1,-1 0 1,0 0 0,1 0 0,-1 0 0,1 0 0,-1 0 0,1 0-1,-1 0 1,1 0 0,5-2-2,0-1-1,-1 1 0,1-1 1,0 0-1,-1-1 1,0 1-1,0-1 1,0 0-1,6-7 0,23-16 31,-33 28-27,-1 0 0,1 0 1,0-1-1,0 1 0,-1 0 1,1 0-1,0 0 1,-1 0-1,1 0 0,-1 1 1,1-1-1,-1 0 0,0 0 1,1 0-1,-1 0 1,0 0-1,0 2 0,1 0-1,1 2 9,0 0 1,0-1 0,0 1 0,1-1 0,-1 1-1,1-1 1,0 0 0,1 0 0,-1 0 0,1-1-1,0 1 1,-1-1 0,10 6 0,-7-5-138,1-1 1,0 1 0,0-1 0,0-1 0,0 1 0,1-1-1,-1 0 1,1-1 0,8 1 0,-9-1-52,0-1 1,0 0-1,1-1 0,-1 1 1,0-2-1,0 1 1,0-1-1,0 0 1,11-4-1,-14 4 85,1 0 1,-1-1-1,0 1 0,0-1 1,-1 0-1,1 0 1,0 0-1,-1-1 0,0 1 1,0-1-1,0 0 0,0 0 1,0 0-1,3-8 1,10-32-686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15651,'-6'-2'1193,"4"5"-937,2 6-104,8 3 64,2-1-1256,0 2 991,3 1-183,0-1-192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172 276 17988,'2'-13'449,"0"0"0,0 0-1,-2 0 1,1 0 0,-2 0 0,0 0 0,-4-21 0,5 30-364,-1 1 0,0 0 0,0 0 0,0-1-1,0 1 1,-1 0 0,1 0 0,-1 0 0,0 0 0,1 1 0,-1-1 0,-1 0 0,1 1 0,0-1-1,-1 1 1,1 0 0,-1 0 0,0 0 0,1 0 0,-1 0 0,0 0 0,0 1 0,-1 0 0,1-1 0,0 1-1,0 0 1,0 1 0,-1-1 0,1 1 0,0-1 0,-1 1 0,1 0 0,-1 0 0,-4 1 0,4 0-72,0 0 0,-1 0 0,1 0 0,0 1 0,0 0 0,0 0 0,1 0 0,-1 0 0,0 0 0,1 1 0,-1 0 1,1 0-1,0 0 0,0 0 0,0 0 0,0 0 0,1 1 0,-1 0 0,1-1 0,0 1 0,0 0 0,0 0 0,1 0 0,-1 0 1,1 0-1,0 0 0,0 1 0,1-1 0,-1 0 0,1 7 0,0-10-15,0 0-1,0 0 1,0 1-1,0-1 1,0 0 0,1 0-1,-1 1 1,0-1-1,1 0 1,-1 0-1,1 0 1,0 0 0,-1 0-1,1 0 1,0 0-1,-1 0 1,1 0 0,0 0-1,0 0 1,0 0-1,0 0 1,0-1-1,0 1 1,1 0 0,0 0 0,0-1 1,0 1-1,0-1 1,0 0-1,-1 0 1,1 0-1,0 0 1,0 0 0,0-1-1,0 1 1,-1 0-1,1-1 1,0 0-1,2 0 1,4-3 10,0 0 0,0-1 0,-1 0 0,1 0 0,11-11 0,2-5 120,-1-2 0,-1 0-1,-1-1 1,28-51 0,-43 71-28,-1 6-27,-3 12 8,-6 34-48,5-35-21,-2 10-4,-13 118-1,16-127-2,1 1-1,1 0 1,0 0-1,0 0 1,2-1-1,0 1 1,6 18 0,-7-28 9,0 0 1,1 0-1,-1-1 1,1 1-1,0-1 1,0 1-1,0-1 1,1 0-1,-1 0 1,1 0-1,0-1 1,0 1-1,1-1 1,-1 0-1,1 0 1,-1 0-1,1-1 1,0 0-1,0 0 1,0 0-1,0 0 1,0-1-1,9 1 1,-7-1 13,1-1 1,0 0-1,0 0 0,-1-1 1,1 0-1,0 0 1,-1-1-1,1 0 0,-1 0 1,1-1-1,-1 0 1,0 0-1,0 0 1,-1-1-1,12-9 0,-5 2 0,0 0 0,-1-1 0,-1-1 0,0 0 0,-1 0 0,0-1 0,-1 0 0,-1-1 0,0 0 0,-1 0 0,0-1-1,-1 0 1,-1 0 0,-1 0 0,4-27 0,-9 32-33,-1 12-7,-4 15-17,3-4 21,1-1 0,1 1-1,0 0 1,0-1-1,2 1 1,-1 0-1,1 0 1,4 16-1,-4-23 6,0-1 0,1 1-1,-1-1 1,1 0 0,-1 1 0,1-1 0,1 0-1,-1 0 1,1 0 0,-1-1 0,1 1 0,0-1-1,0 1 1,1-1 0,-1 0 0,1 0 0,-1 0-1,1-1 1,0 1 0,0-1 0,0 0-1,1 0 1,-1 0 0,8 1 0,-2-1-1,-1-2 1,0 1-1,0-1 1,0-1-1,1 1 1,-1-2-1,0 1 1,0-1-1,0 0 1,0-1-1,-1 0 1,1-1-1,-1 0 1,0 0-1,0-1 1,0 0-1,0 0 0,-1 0 1,7-8-1,-4 5-2,-1-2 0,0 1 0,0-1-1,-1 0 1,0-1 0,-1 0 0,0 0-1,-1 0 1,0-1 0,-1 0 0,0 0-1,5-24 1,-9 33 3,-1-1 0,1 1 0,-1-1 0,0 1 0,0-1 0,0 1 0,-1-1 0,1 1-1,-1 0 1,0-1 0,0 1 0,0 0 0,0-1 0,-3-3 0,3 6 3,0 0 1,1 0-1,-1 0 0,0 0 1,0 0-1,0 0 0,-1 0 0,1 0 1,0 0-1,0 0 0,0 1 1,-1-1-1,1 1 0,0-1 1,0 1-1,-1-1 0,1 1 1,-1 0-1,1-1 0,0 1 0,-1 0 1,1 0-1,-1 0 0,1 0 1,0 0-1,-1 1 0,1-1 1,0 0-1,-1 1 0,1-1 1,0 1-1,-1-1 0,1 1 1,0 0-1,0-1 0,-1 1 0,0 1 1,-4 2 13,0 1 1,0 0 0,0 1-1,0-1 1,1 1-1,0 0 1,0 1 0,1-1-1,0 1 1,0-1-1,0 1 1,1 1 0,0-1-1,-3 11 1,4-10-4,0 0-1,0-1 1,0 2 0,1-1 0,0 0-1,1 0 1,0 0 0,0 0 0,0 0 0,1 1-1,1-1 1,-1 0 0,1 0 0,3 7 0,-3-11-74,0 0 1,1 0 0,-1 0-1,1-1 1,0 1 0,0-1 0,0 0-1,0 0 1,0 0 0,1 0-1,-1 0 1,1-1 0,7 4 0,-8-5-9,0 0 1,-1 0 0,1 0 0,0 0 0,0 0-1,0 0 1,0-1 0,1 0 0,-1 0 0,0 0-1,0 0 1,0 0 0,0 0 0,0-1 0,0 1-1,0-1 1,0 0 0,0 0 0,0 0 0,5-3-1,-4 1 22,-1 0-1,1 0 0,0 0 0,-1-1 0,0 1 0,0-1 0,3-4 1,20-36-466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18356,'-10'0'3577,"2"7"-3425,-8 11-152,0-1-8,7 1 208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40 16083,'-1'8'414,"1"0"0,-2-1 0,1 1 0,-1 0 0,0-1 0,-1 1 0,-5 11 0,-30 50 1081,23-42-262,-240 392 1767,231-380-3015,17-22-155,7-17 164,0 0 0,0 0 0,0 0 0,0 0 0,0 0 0,0 1 0,0-1 0,0 0 0,1 0 0,-1 0 0,0 0 0,0 0 0,0 0 0,0 0 0,0 0 0,0 0 0,0 1 0,0-1 0,1 0 0,-1 0 0,0 0 0,0 0 0,0 0 0,0 0 0,0 0 0,0 0 0,1 0 0,-1 0 0,0 0 0,0 0 0,0 0 0,0 0 0,0 0 0,1 0 0,-1 0 0,0 0 0,0 0 0,0 0 0,0 0 0,0 0 0,0 0 0,1 0 0,-1 0 0,0-1 0,0 1 0,0 0 0,0 0 0,0 0 0,0 0 0,0 0 0,23-17-486,-3-5 65,-1-1 0,-1 0 1,29-51-1,-18 27 7,236-372-1959,-235 373 2457,-16 32 101,-10 14-31,-3 10 79,-9 19 121,-1 0 0,-2-1 0,-21 42 0,1-1 201,29-65-522,-18 44 400,2 0-1,-14 61 1,28-95-363,2 0 1,0 1-1,0-1 1,1 1-1,1-1 1,0 1-1,1-1 0,1 1 1,0-1-1,1 1 1,1-1-1,9 25 1,38 54-561,-65-106 304,4-2 256,1 0 1,1 0 0,0-1 0,1 0-1,1 0 1,1-1 0,0 0 0,1 0-1,0 0 1,2 0 0,0-1-1,1 1 1,1-1 0,3-29 0,-3 43-47,1-1 0,0 1 0,0-1 1,1 0-1,-1 1 0,1 0 1,0-1-1,0 1 0,1 0 1,-1 0-1,1 0 0,0 0 0,0 1 1,0-1-1,0 1 0,1 0 1,4-4-1,-4 4 4,1 1 0,0-1-1,0 1 1,1 0 0,-1 1 0,0-1-1,1 1 1,-1 0 0,1 0 0,-1 0 0,1 1-1,-1 0 1,1 0 0,7 2 0,3 0 21,0 1 0,-1 1 1,1 1-1,-1 0 0,28 14 1,-16-5-23,-1 1 0,29 23 1,-52-36-14,-1 0 0,0 0 0,1 0-1,-1 0 1,0 0 0,0 0 0,0 1 0,-1-1 0,1 1 0,-1-1 0,1 1 0,-1 0 0,0-1 0,0 1 0,0 0-1,0 0 1,0 0 0,-1 0 0,1 0 0,-1 0 0,0 0 0,0 0 0,0 0 0,0 0 0,-1 0 0,1 0 0,-1 0-1,0 0 1,0 0 0,-1 3 0,2-6-5,0 0-1,-1 1 1,1-1-1,0 0 1,0 0-1,0 1 1,0-1-1,0 0 1,0 0 0,0 1-1,0-1 1,0 0-1,0 0 1,0 1-1,0-1 1,0 0-1,0 0 1,0 1-1,0-1 1,1 0-1,-1 0 1,0 0 0,0 1-1,0-1 1,0 0-1,0 0 1,0 0-1,1 1 1,-1-1-1,0 0 1,0 0-1,0 0 1,1 0-1,-1 1 1,0-1 0,0 0-1,1 0 1,11 0 28,13-9-25,28-17-50,-33 15 12,1 1 1,1 1-1,-1 1 1,29-7-1,-49 15 30,1 0 0,0-1 0,0 1 0,-1 0 0,1 0-1,0 0 1,0 0 0,0 0 0,-1 0 0,1 1 0,0-1 0,0 1 0,-1-1 0,1 1-1,2 1 1,-3-1 4,0-1-1,0 1 0,0 0 0,0 0 0,0 0 1,-1 0-1,1 0 0,0 0 0,-1 0 1,1 0-1,-1 0 0,1 0 0,-1 0 1,0 0-1,1 0 0,-1 1 0,0-1 1,0 1-1,0 4 14,0 0 0,0-1 0,-1 1 0,0-1 0,0 1 0,0-1 0,-1 1 0,-2 5 1,1-3-549,6-6-112,7-11-327,-4 4 973,7-5-413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17260,'-6'14'1531,"0"0"0,-14 19 0,11-19 51,-14 31 1,22-41-1430,-1 1 0,0 0 0,1 0 0,0 0 0,0 0 0,1 0 0,-1 0 0,1 1 0,0-1-1,1 9 1,-1-13-148,1 0 0,-1 0 0,0 1-1,1-1 1,-1 0 0,0 0 0,1 1-1,0-1 1,-1 0 0,1 0 0,0 0-1,-1 0 1,1 0 0,0 0 0,0 0-1,0 0 1,0 0 0,0 0 0,0-1-1,0 1 1,0 0 0,2 0 0,-1 0-24,1 0 0,-1-1 1,1 1-1,0-1 0,-1 0 0,1 1 1,-1-1-1,1 0 0,-1-1 1,6 0-1,0-1-62,-1 0 0,1 0 0,0-1 0,-1 0 0,1 0 0,8-7 1,35-29-397,-39 29 367,0 0 0,0 1-1,1 1 1,0 0 0,24-10 0,-37 17 108,0 1 0,1 0 1,-1 0-1,1-1 0,-1 1 0,1 0 0,-1 0 0,1 0 1,0 0-1,-1 0 0,1 0 0,-1 0 0,1 0 1,-1 0-1,1 0 0,-1 0 0,1 0 0,-1 0 0,1 0 1,-1 0-1,1 1 0,-1-1 0,1 0 0,-1 0 1,1 0-1,-1 1 0,1-1 0,-1 0 0,0 1 0,1-1 1,-1 1-1,1 0 0,0 0 5,-1 0-1,0 1 1,1-1-1,-1 1 1,0-1-1,0 1 1,1-1-1,-1 0 1,0 1-1,-1-1 1,1 1 0,0 1-1,-13 40-74,8-33-118,3-6 144,0 0 0,1 0 0,-1 0 0,1 0 0,-1 8 0,2-4-68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76 16684,'-6'-1'279,"-1"0"1,1 0 0,0 1 0,0 0-1,-1 0 1,1 1 0,0-1 0,0 1 0,-1 1-1,1-1 1,0 1 0,0 0 0,1 0-1,-1 1 1,0 0 0,-5 3 0,5-2-215,-1 1 1,1-1-1,0 1 1,1 0-1,-1 0 1,1 1-1,0 0 1,1 0-1,-1 0 1,1 0-1,0 1 1,-6 13-1,9-18-60,1-1 0,-1 1 0,0 0 0,1-1 0,-1 1-1,1 0 1,0 0 0,0-1 0,-1 1 0,1 0-1,0 0 1,0 0 0,1-1 0,-1 1 0,0 0 0,0 0-1,1-1 1,-1 1 0,1 0 0,0-1 0,1 3 0,-1-2-1,0-1 0,1 0 1,-1 0-1,1 0 0,-1 0 1,1 0-1,0 0 1,-1 0-1,1 0 0,0-1 1,-1 1-1,1-1 1,0 1-1,0-1 0,0 0 1,-1 1-1,3-1 0,5 0 10,-1-1 0,0 1-1,0-1 1,0-1-1,0 0 1,-1 0-1,1 0 1,10-5-1,-3-1 21,-1-1-1,1 0 0,-1-1 1,-1 0-1,0-1 1,18-21-1,-22 23 22,-1-1 0,0 0 0,-1-1 0,0 0 0,0 0 0,-1 0 0,-1-1 0,0 0 0,4-15 0,-9 23 62,-1 4-54,-5 7 25,-1 6-74,1 1 0,1 0 0,-1 0 0,2 0 0,0 1 0,1-1 0,1 1 0,0 0 0,1 0-1,0 0 1,1 0 0,1 0 0,3 18 0,-4-31-75,1 1-1,0-1 1,0 0-1,-1 1 1,2-1-1,-1 0 1,0 1-1,0-1 1,1 0-1,-1 0 1,1 0-1,0 0 1,-1 0 0,1-1-1,0 1 1,0 0-1,0-1 1,1 1-1,-1-1 1,0 0-1,0 0 1,1 0-1,-1 0 1,1 0-1,-1 0 1,1-1-1,-1 1 1,5-1-1,-2 1-48,1-2 0,-1 1 0,1-1 0,-1 0 0,1 0 0,-1 0 0,1-1 0,-1 0-1,0 0 1,0 0 0,0 0 0,5-4 0,27-21-501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19540,'-21'25'824,"1"0"-1,1 2 0,2 0 1,-24 49-1,30-52-485,1 0 1,1 1-1,1 0 0,2 1 1,0 0-1,-2 28 1,8-42-284,0 0 0,0 0 0,1-1 0,0 1 0,1 0 0,1-1 0,-1 1 0,6 11 0,-6-19-62,-1 0 0,1 0 1,1 0-1,-1-1 0,0 1 1,1 0-1,0-1 0,0 0 1,0 0-1,6 5 0,-7-6-6,1 0-1,0-1 1,-1 0-1,1 0 1,0 0-1,0 0 1,0 0-1,-1 0 1,1-1-1,0 1 1,0-1-1,0 0 1,0 0-1,0 0 1,0 0-1,0 0 1,4-2-1,5-2-30,-1 0 0,0-1-1,0 0 1,0-1-1,-1-1 1,0 1 0,17-15-1,6-4 51,-31 24 0,7-5 29,-1 0 0,1 1 0,11-4 0,-19 8-23,0 0 1,1 1-1,-1-1 0,0 1 1,1-1-1,-1 1 1,0 0-1,1-1 0,-1 1 1,1 0-1,-1 0 0,0 0 1,1 0-1,-1 0 0,1 0 1,-1 0-1,1 1 0,-1-1 1,0 1-1,1-1 0,-1 1 1,0-1-1,1 1 1,-1-1-1,0 1 0,0 0 1,0 0-1,0 0 0,1 0 1,-1 0-1,1 1 0,7 13 131,-8-11-131,1-1-1,0 1 1,0-1 0,0 0-1,0 0 1,1 0-1,-1 0 1,1 0 0,0 0-1,-1-1 1,1 0-1,0 1 1,1-1 0,-1 0-1,0 0 1,1-1 0,-1 1-1,1-1 1,-1 1-1,7 0 1,5 0-50,0-2-1,0 0 1,-1 0-1,1-1 1,0-1-1,27-7 1,-24 5-59,1 1-1,0 0 1,28 0-1,-46 3 95,0 0-1,0 0 1,0 1 0,0-1-1,1 0 1,-1 0-1,0 1 1,0-1-1,0 1 1,0-1-1,0 1 1,0-1 0,0 1-1,0 0 1,0-1-1,-1 1 1,1 0-1,0 0 1,0-1 0,0 1-1,-1 0 1,1 0-1,-1 0 1,2 1-1,6 30 172,-1-4 33,-5-25-182,1 0 1,-1 0-1,0-1 1,0 1-1,1-1 1,0 1-1,-1-1 1,1 0-1,0 0 1,0 0-1,0 0 1,0-1-1,1 1 1,-1-1-1,0 0 1,1 0-1,-1 0 1,1 0-1,-1-1 1,1 1-1,-1-1 1,1 0-1,3-1 0,11 1-13,0-1-1,-1-1 0,22-4 0,62-23-532,-69 18-118,52-10 1,-82 21 616,0-1 1,1 1-1,-1 0 1,0 0 0,1 0-1,-1 0 1,1 0-1,-1 1 1,0-1 0,1 1-1,-1-1 1,0 1-1,0 0 1,1 0-1,3 2 1,-2 1 90,1 0 1,-1-1-1,0 1 0,-1 1 1,5 4-1,11 13 328,-15-19-515,0 1 1,0-2-1,1 1 0,-1 0 1,1-1-1,0 0 1,0 0-1,0 0 0,0 0 1,0-1-1,0 0 1,0 0-1,0 0 0,0-1 1,1 0-1,-1 0 1,0 0-1,0 0 0,1-1 1,-1 0-1,0 0 1,0-1-1,0 1 0,6-4 1,0 2-585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58 146 19212,'9'-3'665,"0"0"-1,1 0 1,-1 1 0,1 1-1,-1 0 1,1 0-1,16 1 1,22-2 415,-33 0-963,-1-1-1,1 0 0,14-6 0,-26 8-122,1-1 0,-1 1 0,0 0 0,1-1 0,-1 0 1,0 0-1,0 0 0,0 0 0,0 0 0,0 0 0,-1-1 0,1 0 1,-1 1-1,1-1 0,-1 0 0,0 0 0,3-6 0,-4 7-6,-1 1-1,0-1 0,1 1 0,-1 0 1,0-1-1,0 1 0,0-1 1,0 1-1,0-1 0,0 1 1,0-1-1,-1 1 0,1-1 1,0 1-1,-1-1 0,1 1 1,-1-1-1,0 1 0,1 0 1,-1-1-1,-2-1 0,1 1-10,0 0 0,0 0-1,-1 0 1,0 0 0,1 0-1,-1 0 1,0 0 0,0 1 0,-5-2-1,-2-1-32,1 2-1,-1-1 0,0 1 0,0 1 1,-17-1-1,12 3 6,1 0 1,0 0-1,-1 1 1,1 1-1,-27 9 0,34-9 42,0-1-1,1 1 0,-1 0 0,1 1 0,0 0 0,0 0 1,0 0-1,1 1 0,-1-1 0,1 1 0,0 1 0,0-1 0,-7 12 1,11-15-6,-1 1 0,1 0 0,0-1 0,0 1 0,0 0 0,1-1 1,-1 1-1,1 0 0,-1 0 0,1-1 0,0 1 0,0 0 0,0 0 1,0 0-1,1 0 0,-1-1 0,1 1 0,-1 0 0,1-1 0,0 1 1,0 0-1,1-1 0,-1 1 0,0-1 0,4 5 0,0-1-98,0-1 0,0 0 0,0 0-1,0 0 1,1-1 0,0 0-1,0 0 1,0 0 0,9 3 0,9 2-11,0-1 0,1 0 0,0-2 1,26 3-1,43 6-264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19532,'2'13'1809,"1"-7"-1281,-1-3-216,3 0 744,-1 0-720,2 0-1016,-2-3 752,0 0-296</inkml:trace>
  <inkml:trace contextRef="#ctx0" brushRef="#br0" timeOffset="1">2 244 16027,'-1'13'1873,"1"-3"-1145,0-4-272,0-3 656,1-3-672,2 1 57,0-1-121,-2 0-408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21 18452,'7'-12'2128,"-7"3"-1415,-12 11-281,-7 9 1104,-8 19-528,-8 9-240,-8 15-368,-1 7-128,1 11-87,3 4-41,15 3-56,9-4-16,19-7-80,12-10-104,23-14-929,11-15 945,13-16-136,1-7-80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91 209 18396,'-8'65'1844,"-24"94"1,17-90-957,10-45-689,2-9-81,0 1-1,-1-1 1,-10 25-1,12-86-565,0-16 175,-1 0-29,9-88 0,-5 133 338,2-1 0,0 0 0,1 1 0,1 0 0,1 0 0,0 0 0,1 1 0,1 0 0,16-25 0,-17 32 44,0 1 1,1 0-1,0 0 1,1 0 0,0 1-1,0 0 1,0 1-1,1 0 1,0 1-1,0 0 1,16-6 0,-19 9-19,0 0 1,0 0-1,0 1 1,0 0-1,1 0 1,-1 1-1,0-1 1,10 2-1,-13 0-22,1 0 0,0 0 0,-1 0 0,0 0 0,1 1 0,-1 0 0,0 0 0,0 0 0,0 0 0,0 1-1,0-1 1,0 1 0,5 6 0,-6-6-23,-1 0-1,1 1 0,-1-1 1,0 1-1,0 0 0,0-1 1,-1 1-1,1 0 1,-1 0-1,0 0 0,0 0 1,0 0-1,-1 1 0,0-1 1,1 0-1,-1 0 0,-1 0 1,1 0-1,0 0 0,-1 1 1,0-1-1,0 0 1,-1 0-1,1 0 0,-3 5 1,-3 7-3,-2 0 1,1-1 0,-2 1-1,-16 19 1,-10 7 17,26-32-24,0 1-1,1 0 1,0 0-1,1 1 0,0 0 1,-9 22-1,16-33-7,1 1 0,-1-1 0,1 1 0,-1-1 0,1 1 0,0-1-1,0 1 1,0-1 0,0 1 0,0-1 0,0 1 0,0-1 0,1 1 0,-1-1 0,0 1 0,1-1 0,-1 0-1,1 1 1,0-1 0,1 3 0,-1-2-1,1 0-1,0 0 0,0 0 1,0 0-1,1 0 1,-1-1-1,0 1 0,1-1 1,-1 0-1,5 2 1,6 2-11,0-2 1,0 0-1,24 3 1,-32-6 8,24 4-11,1-2 0,-1-1 0,1-2 0,32-4 0,-52 4 16,1 0 0,-1-2-1,1 1 1,-1-1 0,0-1-1,0 0 1,0 0-1,-1-1 1,1 0 0,-1 0-1,0-1 1,-1-1-1,0 1 1,13-14 0,-25 26 55,1 0 1,-1 0 0,1 1 0,1-1-1,-1 1 1,1 0 0,0 0 0,1 0-1,0 0 1,0 0 0,0 0 0,1 12-1,0-16-48,0 0 0,0 0 0,1 0-1,-1 0 1,1 0 0,0 0 0,0 0-1,0 0 1,0 0 0,1-1 0,-1 1 0,1 0-1,0-1 1,1 3 0,-1-3-21,0-1-1,0 1 1,-1-1 0,1 0-1,0 0 1,0 0 0,1 0-1,-1 0 1,0 0 0,0-1-1,0 1 1,0-1 0,1 1-1,-1-1 1,0 0 0,0 0-1,1 0 1,-1 0 0,0 0-1,1 0 1,2-2 0,-1 1-87,1-1 1,-1 1 0,0-1 0,0 0 0,-1-1 0,1 1 0,0-1 0,-1 0 0,1 1 0,-1-2 0,0 1 0,0 0 0,0-1 0,3-4 0,10-16-240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20164,'-7'16'1945,"5"0"-1489,7-6-200,4 0 952,7 2-1384,5 2-608,1 1 696,2 1-192,-4 7-152</inkml:trace>
  <inkml:trace contextRef="#ctx0" brushRef="#br0" timeOffset="1">552 341 18452,'-23'-2'1584,"-11"9"-1080,-2 2-176,-2 4 881,3 5-569,7 2-216,5 2-96,15 0-216,8-1-144,14-4-528,7-2-424,13-9 792,7-4-152,9-4-145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 17164,'-18'6'622,"1"0"1,0 1-1,0 1 1,1 0-1,0 2 1,0 0-1,1 0 1,-24 22-1,38-30-563,-1-1 0,1 0 0,0 1 0,0-1 0,-1 1 0,1 0 0,1-1 0,-1 1 0,0 0 0,0-1 0,0 1 0,1 0 0,-1 0 0,1 2 0,0-4-37,0 1 0,0 0 0,0-1 0,0 1 0,0 0-1,0-1 1,1 1 0,-1 0 0,0-1 0,1 1 0,-1 0 0,0-1-1,1 1 1,-1-1 0,1 1 0,-1-1 0,1 1 0,-1-1-1,1 1 1,-1-1 0,1 1 0,-1-1 0,1 0 0,1 1 0,2 1 0,0-1 1,1 0-1,-1 0 1,1 0 0,-1 0-1,1-1 1,-1 0 0,1 0-1,6-1 1,20-3-107,0-2 1,0-2-1,31-11 1,-38 10-98,0 1 0,0 2 0,0 1 1,1 0-1,49-1 0,-73 6 180,-1-1 0,1 1 0,0 0 0,-1 0 0,1 0 0,-1 0 0,1 0 0,0 0 0,-1 0 0,1 0 0,0 0 0,-1 1 0,1-1 0,-1 0 0,1 0 0,0 0-1,-1 1 1,1-1 0,-1 0 0,1 1 0,-1-1 0,1 0 0,-1 1 0,1-1 0,-1 1 0,0-1 0,1 1 0,-1-1 0,1 1 0,-1-1 0,0 1 0,0-1 0,1 1 0,-1 0 0,0-1 0,0 1 0,1 1 0,-2 0 52,1 0-1,-1 0 1,0 1 0,0-1-1,1 0 1,-1 0 0,-1 0-1,0 2 1,-2 3 293,12-21-165,0 0-1,1 0 1,1 1-1,0 0 1,1 0-1,24-20 1,-32 31-295,0 0 0,0 1 1,0-1-1,0 1 0,0 0 0,0 0 0,0 0 0,0 0 1,1 1-1,-1-1 0,0 1 0,1 0 0,-1 0 0,0 0 1,1 0-1,5 2 0,6 1-687,1 2 1,19 7-1,-9-3 398,15 4-337,4-1-106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222 357 15595,'-15'-2'526,"0"1"-1,1 1 1,-1 0 0,0 1-1,1 0 1,-26 7-1,35-7-401,-1 0-1,1 1 1,0 0-1,1 0 1,-1 0-1,0 0 1,1 1-1,-1 0 1,1 0-1,0 0 1,0 0 0,0 1-1,0-1 1,0 1-1,1 0 1,0 0-1,0 1 1,0-1-1,0 1 1,1-1-1,0 1 1,-2 5-1,3-9-91,1 1-1,-1 0 1,1-1-1,0 1 1,-1-1-1,1 1 1,0 0-1,0-1 0,0 1 1,0 0-1,1-1 1,-1 1-1,0 0 1,1-1-1,-1 1 1,1-1-1,0 1 0,-1-1 1,1 1-1,2 2 1,-1-2-4,0 0 1,0 0-1,0 0 0,0-1 1,0 1-1,1-1 1,-1 1-1,1-1 0,-1 0 1,1 0-1,3 1 1,5 1 9,0-1 1,-1 0 0,1 0 0,0-2-1,15 1 1,-14-2-24,0 0-1,0-1 1,-1 0-1,1-1 1,-1 0-1,1-1 1,-1 0 0,0-1-1,19-11 1,-16 7 0,0-1 0,0-1 0,-1 0 0,-1-1 1,0 0-1,13-17 0,-3-3 34,-1 0 0,-2-2 0,-1 0 0,-2-1 0,18-52-1,-34 85-43,7-17 105,-1 1 0,6-38 0,-12 37-7,0 19-98,0 0 0,0 0-1,0-1 1,0 1-1,0 0 1,0 0 0,0-1-1,-1 1 1,1 0-1,0 0 1,0 0 0,0-1-1,0 1 1,0 0-1,0 0 1,-1 0 0,1-1-1,0 1 1,0 0 0,0 0-1,-1 0 1,1 0-1,0 0 1,0 0 0,0-1-1,-1 1 1,1 0-1,0 0 1,0 0 0,-1 0-1,1 0 1,0 0 0,0 0-1,-1 0 1,0 1 15,-1 0 0,0 0 0,1 1 0,-1-1 0,0 0 0,1 1 0,0-1 0,-1 1-1,1-1 1,0 1 0,0-1 0,0 1 0,0 0 0,-1 2 0,-12 23 55,1 0 0,1 1 0,1 0 0,2 1 0,1 0 0,1 0 0,1 1 0,2 0 0,1 0 0,2 1 0,2 37 0,0-58-198,1-1-1,-1 1 0,2-1 0,0 1 0,7 16 0,-8-22 30,0 0 0,0 0 0,1 0 1,-1 0-1,1-1 0,0 1 0,0-1 0,0 0 0,0 0 0,1 0 0,-1 0 0,1-1 0,0 1 0,0-1 1,4 2-1,10 0-341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172 180 19860,'0'-1'129,"0"-1"1,1 1-1,-1 0 0,0-1 0,0 1 1,0 0-1,0-1 0,0 1 0,-1 0 1,1-1-1,0 1 0,-1 0 0,1-1 1,-1 1-1,1 0 0,-1 0 0,0-1 0,1 1 1,-1 0-1,0 0 0,0 0 0,0 0 1,0 0-1,0 0 0,-2-1 0,1 1 14,-1 0-1,0 0 1,1 0-1,-1 1 1,0-1 0,1 1-1,-1 0 1,0 0-1,0 0 1,0 0-1,1 0 1,-5 1-1,0 1-44,0 0 0,0 0 0,0 1-1,1 0 1,-1 0 0,1 0-1,0 1 1,-1 0 0,-8 8 0,11-9-101,0 0 1,1 0-1,-1 1 1,1-1 0,0 1-1,0 0 1,0 0-1,0 0 1,1 0 0,0 0-1,0 0 1,0 1-1,0-1 1,0 1 0,0 7-1,2-10 2,0-1 0,0 1-1,0 0 1,0-1 0,0 1-1,1 0 1,-1-1 0,1 1-1,-1-1 1,1 1 0,0-1-1,-1 1 1,1-1 0,0 1-1,0-1 1,0 0 0,0 0-1,0 1 1,1-1 0,-1 0-1,0 0 1,0 0 0,1 0-1,-1 0 1,1 0 0,-1-1-1,1 1 1,-1 0 0,1-1 0,-1 1-1,1-1 1,-1 0 0,1 1-1,0-1 1,-1 0 0,4 0-1,2 0 17,0 1 0,0-1 0,0-1 0,0 1 0,0-1 0,0-1 0,9-2 0,-7 1 30,0-1 0,0 0-1,0-1 1,-1 0 0,0 0 0,0 0-1,-1-1 1,1 0 0,-1-1 0,-1 0 0,1 0-1,-1 0 1,0-1 0,-1 0 0,0 0 0,0 0-1,0-1 1,-1 0 0,-1 1 0,0-2 0,0 1-1,0 0 1,-1 0 0,-1-1 0,1 1 0,-2-1-1,1 0 1,-2-13 0,0 19-55,0-1 1,0 1-1,0 0 1,0 0-1,-1 0 1,0 0-1,0 0 1,-3-5-1,5 9-27,-1-1-1,1 0 1,-1 0-1,0 0 1,1 0-1,-1 1 1,1-1-1,-1 0 1,0 0-1,0 1 0,0-1 1,1 1-1,-1-1 1,0 1-1,0-1 1,0 1-1,0-1 1,0 1-1,0 0 1,0-1-1,0 1 1,0 0-1,0 0 1,0 0-1,0 0 0,0 0 1,0 0-1,0 0 1,0 0-1,0 0 1,0 1-1,0-1 1,0 0-1,0 1 1,0-1-1,1 0 1,-1 1-1,0-1 1,0 1-1,-1 1 0,0 0-22,0 0 0,0 0 0,0 1 0,1-1 0,-1 0-1,1 1 1,-1 0 0,1-1 0,0 1 0,0 0 0,0 0-1,0 0 1,1 0 0,-1-1 0,1 1 0,0 0 0,0 6 0,0-2-9,1 1 0,-1-1 1,1 0-1,1 1 1,0-1-1,3 9 1,13 22-466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18628,'3'17'1984,"-12"12"-1359,-17 11-225,-3 8 1208,4 10-904,4 2-176,10 1-144,6-4-128,10-8-296,5-7-240,1-10-504,1-6-416,-6-14 936,-7-8-224,-11-7-184</inkml:trace>
  <inkml:trace contextRef="#ctx0" brushRef="#br0" timeOffset="1">0 256 19228,'25'10'1841,"14"0"-1201,11 4-272,13-1 656,5-2-488,13 0-80,-1-3-40,-3-13-312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37 18924,'1'0'125,"1"-1"-1,-1 1 1,0-1-1,0 0 1,0 0-1,1 0 1,-1 1 0,0-1-1,0 0 1,0 0-1,0 0 1,0-1-1,-1 1 1,1 0-1,0 0 1,-1 0 0,1-1-1,0 1 1,-1 0-1,1-1 1,0-1-1,-2 2-76,1 1-1,0-1 1,0 1-1,0-1 0,0 1 1,-1-1-1,1 1 1,0-1-1,-1 1 1,1 0-1,0-1 0,-1 1 1,1-1-1,0 1 1,-1 0-1,1-1 1,0 1-1,-1 0 0,1 0 1,-1-1-1,0 1 1,-20-4 746,6 5-438,0 0-1,0 1 1,1 0 0,-1 1-1,1 1 1,-26 10-1,10-2-174,-57 34 1,74-37-177,0-1-1,0 2 1,1 0 0,0 0 0,0 2 0,1-1 0,1 1 0,-9 14 0,16-22-23,0 1 1,1 0 0,-1-1-1,1 1 1,0 0 0,1 0-1,-1 0 1,1 1 0,0-1-1,1 0 1,-1 10-1,1-10-15,1-1-1,0 0 1,0 1-1,0-1 0,0 0 1,1 0-1,0 0 0,0 0 1,0 0-1,0 0 0,0 0 1,1-1-1,0 1 0,0-1 1,0 0-1,4 4 0,12 9-183,1-2 0,1 0 0,0-1 0,35 15 0,-34-18 79,-1 1 1,0 1 0,-1 1-1,-1 0 1,20 18 0,-37-30 146,-1 1 0,1-1 0,-1 1 0,0-1 0,1 1 0,-1 0 0,0-1 0,0 1 0,0 0 0,0 0 0,0 0 0,0-1 0,-1 1 0,1 0 0,-1 0 0,1 0 0,-1 1 0,0 3 0,0-5 15,0 1 1,-1-1-1,0 1 1,1-1-1,-1 1 0,0-1 1,0 0-1,0 1 1,0-1-1,0 0 1,0 0-1,0 1 0,0-1 1,-1 0-1,1 0 1,0 0-1,-1-1 0,1 1 1,-1 0-1,1 0 1,0-1-1,-1 1 0,0-1 1,-1 1-1,-12 3 215,0 0 0,-1-2 0,1 0 1,-29 1-1,-63-9 643,98 5-872,1 1-133,0 0-1,0-1 0,1 0 0,-1-1 1,0 0-1,1 0 0,0-1 1,-1 1-1,-7-6 0,15 8 54,-1 0 0,1 0 0,-1-1 0,1 1 0,-1 0 0,1-1 1,0 1-1,-1 0 0,1-1 0,0 1 0,-1 0 0,1-1 0,0 1 0,-1-1 0,1 1 0,0-1 0,0 1 0,0-1 0,0 1 0,-1 0 0,1-1 0,0 1 1,0-1-1,0 1 0,0-1 0,0 0 0,0 1 0,0-1 0,0 1 0,0-1 0,0 1 0,0-1 0,1 1 0,-1 0 0,0-1 0,0 1 0,0-1 0,1 1 1,-1-1-1,0 1 0,1-1 0,18-12-867,4 1-117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59 222 17268,'23'7'1465,"0"-2"0,0 0 0,32 1 0,-49-6-1332,0 0 0,1 0 0,-1 0 0,0-1 0,1 0 1,-1-1-1,0 1 0,0-1 0,0 0 0,0-1 0,0 1 0,-1-1 0,1 0 1,-1-1-1,1 1 0,-1-1 0,5-5 0,-5 4-87,-1 0 0,0 0 0,0 0 0,-1-1 0,0 1 0,0-1 0,0 0 0,0 0 0,-1 0 0,0 0 0,0 0 0,-1 0 0,0-1 0,0 1 0,0 0 0,-1-12 0,0 13-33,-1 1 1,1 0-1,-1 0 1,0 0-1,0 0 1,0 0-1,-1 0 1,1 0-1,-1 0 1,0 1-1,0-1 1,0 0-1,-1 1 0,1 0 1,-1 0-1,0 0 1,0 0-1,0 0 1,0 0-1,0 1 1,-1-1-1,1 1 1,-1 0-1,0 0 1,0 0-1,-7-2 1,5 3-11,0 0 1,0 0 0,0 0-1,0 1 1,0 0-1,0 0 1,-1 0 0,1 1-1,0 0 1,0 0-1,0 1 1,0 0 0,1 0-1,-1 0 1,0 0-1,1 1 1,-10 6 0,4-1-7,-1 0 1,1 1-1,1 0 1,0 1 0,0 0-1,-14 19 1,15-17-6,1 1 1,1 0 0,0 0-1,0 0 1,1 1 0,1 0-1,-6 28 1,10-36-36,0 0-1,0 0 1,1-1-1,0 1 1,0 0-1,1 0 1,0 0-1,0-1 1,0 1-1,2 6 1,-1-8-46,0 0 0,0 0 0,0-1 1,0 1-1,1-1 0,-1 1 1,1-1-1,0 0 0,0 0 1,0 0-1,0 0 0,1-1 0,-1 1 1,1-1-1,5 3 0,0-2-76,1 1 1,0-1-1,0-1 0,1 0 0,-1 0 0,0-1 0,1 0 0,-1-1 0,0 0 0,1-1 0,-1 0 1,0 0-1,15-5 0,38-14-619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15523,'-15'28'1142,"1"-4"-93,-17 45 1,28-62-901,1 0 0,0 0 0,0 0 0,1 1 1,0-1-1,0 0 0,1 1 0,0-1 0,0 1 0,0-1 1,3 11-1,4-3 494,-7-15-619,1 0 0,-1 0 0,0 0 1,0 0-1,1 0 0,-1-1 0,0 1 0,1 0 0,-1 0 0,0 0 0,0 0 0,0 0 0,1 0 0,-1 0 0,0 0 0,0-1 0,1 1 0,-1 0 0,0 0 0,0 0 0,0 0 0,1-1 0,-1 1 0,0 0 0,0 0 0,0-1 0,0 1 0,0 0 0,0 0 0,1 0 0,-1-1 0,0 1 0,8-28 1044,-3 4-390,29-115 1690,-47 198-1909,-9 88 0,20-125-381,-20 268 350,8-69-350,13-195-58,1-20-7,0 1 0,0 0 0,-1 0 0,0 0-1,0-1 1,-1 1 0,-2 7 0,-1-35 149,1-173 185,2 37-368,0 79-638,3 71-690,5 18-4318,-10-7 4545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15755,'2'5'420,"1"0"-1,-1 0 0,0 0 0,0 0 0,0 0 1,-1 0-1,0 0 0,0 0 0,0 1 1,-1-1-1,1 9 0,1 8 549,4 43 385,-4-42-1137,0 0-1,1 0 1,10 32-1,-13-53-264,1-1 1,-1 1-1,1-1 0,-1 1 0,1-1 1,0 1-1,0-1 0,0 1 1,-1-1-1,1 0 0,0 0 0,1 1 1,-1-1-1,0 0 0,0 0 0,0 0 1,1 0-1,-1 0 0,0-1 0,1 1 1,-1 0-1,1 0 0,2 0 0,-1-1-76,-1 0 0,1 0 0,-1 0-1,1 0 1,-1-1 0,1 1 0,-1-1-1,0 0 1,1 1 0,-1-1 0,0 0-1,1 0 1,2-3 0,6-3-492,-2 0 1,1-1 0,-1 0-1,17-19 1,0-4-949,30-50-1,-13 0 2260,-38 74 687,-3 7-281,0 16 450,-6 25 286,-2-6-675,3-25-993,1 1-1,0 0 1,1 0 0,0 0 0,0 0 0,2 0 0,-1 0-1,3 11 1,-3-21-197,0 0 0,0 0 0,0 0 0,1-1 0,-1 1-1,0 0 1,1 0 0,-1-1 0,0 1 0,1 0 0,-1 0 0,1-1 0,-1 1-1,1-1 1,-1 1 0,1 0 0,0-1 0,-1 1 0,1-1 0,0 1 0,-1-1-1,1 0 1,0 1 0,-1-1 0,2 1 0,0-1 9,-1 0-1,1-1 1,-1 1 0,1 0 0,-1 0-1,1-1 1,-1 1 0,1-1-1,-1 0 1,0 1 0,1-1 0,-1 0-1,0 0 1,1 1 0,0-3 0,26-20-311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 20388,'0'-1'97,"0"0"0,0 1 0,0-1 0,1 0 0,-1 0 0,0 1 0,1-1 1,-1 1-1,1-1 0,-1 0 0,1 1 0,-1-1 0,1 1 0,-1-1 0,1 1 0,0-1 0,-1 1 0,1-1 0,-1 1 0,1 0 0,0-1 0,0 1 0,0 0 0,0 0-27,0 0 1,-1 0-1,1 1 1,-1-1-1,1 1 0,-1-1 1,1 0-1,-1 1 1,1-1-1,-1 1 1,1-1-1,-1 1 0,0-1 1,1 1-1,-1 0 1,0-1-1,1 1 1,-1-1-1,0 1 0,0 1 1,10 40 1586,-10-41-1635,3 28 308,-1 1 1,-1-1-1,-2 1 1,-7 49-1,-33 114 254,6-38 54,33-138-331,8-38-7,-2 7-299,30-107 223,-3 4-125,74-177-1,-104 291-100,4-9-20,0 1 0,1 1 1,0-1-1,15-19 0,-20 29 14,1-1-1,-1 1 0,0-1 1,1 1-1,-1-1 1,1 1-1,0 0 1,-1 0-1,1 0 1,0 0-1,0 0 1,0 0-1,0 1 0,-1-1 1,1 0-1,0 1 1,0 0-1,0-1 1,0 1-1,0 0 1,0 0-1,0 0 0,1 0 1,-1 0-1,0 1 1,0-1-1,-1 1 1,1-1-1,0 1 1,0 0-1,0 0 1,0-1-1,0 1 0,-1 1 1,1-1-1,0 0 1,2 2-1,1 2-12,0 0-1,-1-1 0,1 2 1,-1-1-1,0 0 1,0 1-1,-1 0 0,0 0 1,0 0-1,0 0 1,0 1-1,-1-1 0,0 1 1,-1-1-1,1 1 1,0 9-1,-2-8 14,0-1 0,0 1 0,0-1 0,-1 1 0,0-1 0,0 1 0,0-1 0,-1 0 0,-1 0 0,1 0 0,-1 0 0,0 0 0,-1 0 0,-6 10 0,1-7 8,1 0 0,-1-1 0,0 0 0,-1 0 0,0-1 0,-1 0 0,0-1 0,0 0 0,0-1 0,-1 0 0,0-1 0,0 0 0,0-1 0,-1 0 0,-24 3 0,35-6-64,0-1-1,0 0 0,0 0 0,1 0 0,-1 0 0,0 0 0,0-1 0,0 1 1,1 0-1,-1-1 0,0 0 0,0 1 0,1-1 0,-1 0 0,0 0 0,1 0 1,-1 0-1,1 0 0,-1 0 0,-1-2 0,3 2 24,-1 0 0,1 0 1,0 0-1,-1 0 0,1 0 0,0 0 0,0 0 0,0-1 0,0 1 1,0 0-1,0 0 0,0 0 0,0 0 0,0-1 0,0 1 1,1 0-1,-1 0 0,0 0 0,1 0 0,-1 0 0,1 0 0,0 0 1,-1 0-1,1 0 0,0 0 0,-1 0 0,1 0 0,0 1 0,0-1 1,0 0-1,0 0 0,-1 1 0,3-2 0,18-13-514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91 320 13323,'-44'-6'5904,"48"10"-4797,11 2 221,-4-4-998,1-1-1,0-1 1,-1 0 0,1-1 0,0 0-1,-1 0 1,1-2 0,-1 1 0,0-1-1,1-1 1,-1 0 0,18-10 0,-12 5-209,0-1 0,0-1 1,-1 0-1,0-1 0,-2 0 0,26-28 1,-32 30-85,0 0 1,-1 0 0,-1-1 0,1 0-1,6-18 1,-11 25-31,-1 0 0,1 1 0,-1-1 0,0 0 0,0 0 0,0 0 0,-1 0 0,1 0-1,-1 1 1,0-1 0,0 0 0,0 0 0,-1 0 0,1 0 0,-1 0 0,0 0 0,0 0 0,-1 1 0,1-1 0,-1 0 0,-2-4-1,2 6-3,1 1-1,-1-1 0,0 0 0,0 1 0,0 0 0,0 0 0,0-1 0,0 1 0,0 0 0,0 0 0,0 1 0,-1-1 0,1 0 0,0 1 0,-1 0 0,1-1 0,0 1 1,-1 0-1,1 0 0,0 0 0,-1 0 0,1 1 0,0-1 0,-1 1 0,-3 1 0,-3 0 2,0 2 0,0-1-1,0 1 1,1 1 0,-10 6-1,-9 8 12,0 2-1,1 1 1,-34 37-1,-61 84 217,117-138-215,-1 1 1,2-1 0,-1 1 0,1 0 0,-1 0-1,-3 11 1,7-15-12,-1 0 1,1 0-1,-1 0 0,1 0 0,0 0 0,0 0 0,0 0 1,0 1-1,0-1 0,0 0 0,1 0 0,-1 0 0,1 0 1,-1 0-1,1 0 0,0 0 0,0 0 0,0-1 0,0 1 1,0 0-1,0 0 0,0-1 0,1 1 0,-1 0 0,3 1 1,3 3 0,1-1 0,0 0 1,0-1-1,0 0 1,0 0-1,1-1 0,-1 0 1,1 0-1,0-1 1,11 2-1,11 0-228,52 0 0,-67-3-52,-1-1 0,1-1 0,0 0 0,-1-1 0,1-1 0,-1 0 0,1-1 0,-1-1 0,-1 0 0,24-12 0,0-12-374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16860,'52'-13'2600,"18"-4"517,-63 16-2832,-1 1 0,0-1 0,0 1 0,1 0 0,-1 1 0,0-1 0,1 1-1,8 3 1,-12-4-237,-1 1 0,0 0 0,0 0-1,1 0 1,-1 0 0,0 0 0,0 1-1,0-1 1,0 1 0,-1-1 0,1 1-1,0-1 1,-1 1 0,1 0 0,-1 0-1,1 0 1,-1 0 0,0 0 0,2 3-1,-2-1-16,-1-1 0,1 1 1,0-1-1,-1 1 0,0-1 0,0 1 0,0-1 0,0 1 0,-1 0 0,1-1 0,-3 7 0,-1 2-9,0 0 0,-2-1 0,1 1 0,-1-1 0,-1 0 0,-10 12 0,-3 1 39,-2-1 0,-28 24 0,25-25 88,-39 44-1,62-64-136,1-1-1,0 1 0,0 0 1,-1-1-1,1 1 1,0 0-1,1 0 1,-1 0-1,0 0 1,1 0-1,-1 0 0,1 0 1,-1 4-1,1-5-4,0 0-1,1 0 1,-1 0-1,0 1 0,1-1 1,-1 0-1,1 0 1,-1 0-1,1 0 1,0 0-1,-1-1 0,1 1 1,0 0-1,0 0 1,0 0-1,-1 0 0,1-1 1,0 1-1,0 0 1,0-1-1,0 1 1,0-1-1,0 1 0,0-1 1,1 0-1,-1 1 1,1-1-1,12 3 26,-1 0 0,1-1 0,0 0 0,0-1 0,-1-1 1,23-2-1,-7-1-101,-1-2 0,34-9 0,-50 11-234,0-1 1,0 0 0,-1-1 0,19-10 0,-27 14 215,-1 0-1,0-1 1,1 0-1,-1 1 1,0-1-1,0 0 1,0 0-1,0 0 1,-1 0-1,1 0 1,0-1-1,-1 1 1,0 0 0,1-1-1,-1 1 1,0-1-1,0 1 1,0-1-1,-1 0 1,1 1-1,-1-1 1,1 0-1,-1 0 1,0 1-1,0-1 1,0 0-1,-1-4 1,-8-19-745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16259,'5'19'2033,"5"-4"-1249,16-5-304,6-1 1041,9-2-625,2-2-504,5-5-56,-3 0-16,-6 0-272</inkml:trace>
  <inkml:trace contextRef="#ctx0" brushRef="#br0" timeOffset="1">532 177 19372,'7'1'2025,"-1"4"-1465,4-5-448,5-6 568,5-1-248,6-4-32,4-10-400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16596,'14'7'2152,"-6"13"-1280,-8 21-272,0 7 985,-3 12-369,-1 3-216,0 4-368,1-1-128,3-12-264,0-6-152,0-16-240,1-6-136,-1-13-440,0-11-424,-13-4 896,-1-12-192,-14-17-192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15803,'6'3'2033,"6"3"-1193,18-5-184,10 0 1297,17-1-753,6 0-168,10-1-248,1 0-168,-1-2-784,-4 0-600,-21-2 712,-12 1-160,-17 1-216</inkml:trace>
  <inkml:trace contextRef="#ctx0" brushRef="#br0" timeOffset="1">70 295 17084,'31'12'1528,"11"-15"-936,6-3-208,8-1 520,1 2-79,0 2-209,-2 0-360,-9 3-664,-11 0 504,-5-7-176,-5-2-88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218 332 19788,'0'-1'95,"0"0"-1,0 0 1,0 0-1,0 0 0,0 0 1,0 0-1,0 0 1,0 0-1,0 0 0,-1 0 1,1 0-1,0 0 1,-1 0-1,1 1 1,-1-1-1,1 0 0,-1 0 1,1 0-1,-1 1 1,1-1-1,-1 0 1,0 0-1,0 1 0,1-1 1,-1 1-1,0-1 1,0 1-1,0-1 1,1 1-1,-1-1 0,-1 0 1,-2-1 110,0 1 1,0-1-1,0 0 1,0 1-1,0 0 0,-6-1 1,3 2-110,1 0 1,-1 0-1,1 1 0,-1 0 1,1 1-1,0-1 1,0 1-1,0 0 0,0 1 1,0-1-1,0 1 0,0 0 1,1 1-1,-1-1 1,1 1-1,0 0 0,0 1 1,-5 5-1,5-5-98,0 0-1,1 1 1,-1 0-1,1 0 1,0 0-1,0 0 1,1 1 0,0-1-1,0 1 1,0 0-1,1 0 1,0 0-1,1 0 1,-1 0-1,1 0 1,0 8 0,2-12 0,-1-1 1,0 1-1,0-1 1,1 1 0,0-1-1,-1 1 1,1-1 0,0 1-1,0-1 1,0 1 0,1-1-1,-1 0 1,1 0-1,-1 0 1,1 1 0,0-2-1,2 3 1,-1-1 0,0-1 0,1 1 1,-1-1-1,1 0 0,0-1 1,-1 1-1,1-1 0,0 1 0,0-1 1,4 0-1,4 1 1,1-1 1,-1-1-1,0 0 1,1 0-1,-1-1 1,16-4-1,-8 1 11,-1-2-1,0 0 1,0-1-1,-1-1 1,0-1-1,33-21 1,-37 20-7,-1 0 1,0 0-1,0-2 1,-1 0 0,-1 0-1,0-1 1,0 0-1,12-23 1,-22 36-7,-1-1-1,0 1 1,1 0 0,-1-1 0,1 1-1,-1-1 1,0 1 0,0 0-1,1-1 1,-1 1 0,0-1 0,0 1-1,0-1 1,1 1 0,-1-1 0,0 0-1,0 1 1,0-1 0,0 1-1,0-1 1,0 1 0,0-1 0,0 1-1,0-1 1,0 1 0,-1-1-1,1 1 1,0-2 0,-1 3-3,0-1-1,0 0 1,1 1 0,-1-1-1,0 1 1,0-1 0,1 1 0,-1-1-1,0 1 1,1-1 0,-1 1-1,1-1 1,-1 1 0,1 0-1,-1 0 1,0 1 0,-7 10-196,0 2 0,0-1 0,2 1 0,-1 0 0,2 0 0,0 1 0,1 0 0,0 0 0,-2 21 0,6-33 90,0-1 0,-1 0 1,1 1-1,0-1 0,1 0 0,-1 1 0,0-1 0,1 0 0,-1 1 0,1-1 1,0 0-1,-1 0 0,1 1 0,0-1 0,0 0 0,1 0 0,-1 0 1,2 2-1,-1-3 12,-1 1 1,1-1-1,0 0 1,-1 0-1,1 0 1,0-1-1,0 1 0,0 0 1,0-1-1,0 1 1,-1-1-1,1 0 1,0 1-1,0-1 1,0 0-1,0 0 1,3-1-1,3 0-90,0-1 1,-1 0-1,1 0 0,-1-1 0,1 0 0,-1 0 1,0-1-1,0 0 0,10-8 0,3-4-356,-2-1-1,0-1 1,-1-1-1,-1 0 0,15-23 1,63-114-373,-90 149 1002,2-3-79,10-16 737,-2-1 0,0-1-1,-2 0 1,16-52 0,-29 71 1259,-6 18-785,-11 24 106,-73 167 1075,81-172-2255,1 1 0,1-1 0,2 1 0,1 0 0,-2 45 0,7-69-117,0 1 0,0 0 0,1-1 0,-1 0-1,1 1 1,3 9 0,-3-14-19,0 1-1,0 0 1,0 0 0,0-1-1,0 1 1,0 0 0,0-1-1,0 1 1,1-1 0,-1 0-1,1 1 1,-1-1-1,1 0 1,-1 0 0,1 0-1,0 0 1,-1 0 0,1 0-1,0-1 1,0 1 0,0 0-1,0-1 1,2 1 0,3-1 5,0 0 0,1 0 0,-1-1 0,0 1 0,0-2 0,0 1 0,0-1 0,0 0 0,0-1 0,0 1 0,-1-1 0,1-1 0,6-4 0,10-7 29,0 0 0,23-22 0,83-86 118,-107 99-255,-1-1 1,-2-1 0,24-41-1,-41 64 63,0 0-66,0 0 0,0 0 0,-1-1 0,1 1 0,-1 0 0,0-1 0,0 1 0,0-1 0,0 1-1,0-1 1,-1 1 0,0-1 0,1-3 0,-2 6 90,1 1-1,0-1 1,0 1-1,0 0 1,0-1-1,0 1 1,-1-1-1,1 1 0,0 0 1,0-1-1,-1 1 1,1 0-1,0-1 1,-1 1-1,1 0 1,0-1-1,-1 1 1,1 0-1,0-1 1,-1 1-1,1 0 1,-1 0-1,1 0 0,0 0 1,-1-1-1,1 1 1,-1 0-1,1 0 1,-1 0-1,1 0 1,-1 0-1,1 0 1,0 0-1,-1 0 1,1 0-1,-1 0 1,1 0-1,-1 0 1,1 1-1,-1-1 0,1 0 1,0 0-1,-1 0 1,1 1-1,-1-1 1,-22 13-362,21-12 325,-26 19-414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14419,'17'19'2017,"2"-6"-1025,-1-4-512,-2-9 3105,6 0-2593,2 0-88,1-2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15907,'25'18'2073,"7"8"-1241,4 15-224,4 11 1065,2 17-545,0 7-120,-10 6-296,-7 1-152,-17 0-256,-14 0-80,-22-2-120,-13-5-24,-19-5-152,-7-4-408,-9-7 424,3-7-32,0-21-56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18 160 17156,'-1'-1'138,"-1"0"0,1-1 0,0 1 0,0 0 1,-1 0-1,1-1 0,0 1 0,0-1 0,0 1 1,1-1-1,-1 1 0,0-1 0,0 1 0,1-1 1,-1 0-1,1 0 0,0 1 0,-1-1 0,1 0 0,0-3 1,0 2 17,1 0 0,0-1 0,-1 1 0,1 0 0,0 0 0,1 0 1,-1-1-1,1 1 0,-1 1 0,4-5 0,0-1 114,1 1 0,0 0-1,1 0 1,0 1 0,0 0 0,0 0-1,10-6 1,-10 8-155,1 0 1,-1 1-1,1-1 0,0 2 1,0-1-1,0 1 0,0 0 0,1 1 1,-1 0-1,0 0 0,1 0 0,9 2 1,-15-1-96,1 1 0,-1-1 1,0 1-1,1 0 0,-1 0 1,0 1-1,1-1 0,-1 0 0,0 1 1,0 0-1,0 0 0,0 0 1,-1 0-1,1 0 0,0 1 1,-1-1-1,0 1 0,1-1 1,-1 1-1,0 0 0,0 0 1,-1 0-1,1 0 0,-1 1 0,1-1 1,-1 0-1,0 0 0,0 1 1,-1-1-1,1 1 0,0 5 1,0 2-19,-1 1 0,0-1 0,-1 0 0,0 1 0,0-1 0,-7 21 0,-27 66-198,25-76 104,1 0 0,2 0-1,0 1 1,-5 34 0,11-55 77,1 1 1,0-1 0,0 1-1,0-1 1,0 1 0,0-1-1,0 0 1,1 1 0,-1-1-1,1 0 1,0 1 0,-1-1-1,1 0 1,0 1 0,0-1-1,1 0 1,-1 0 0,3 3-1,-2-3 11,0-1 0,0 1 0,0-1 0,1 1-1,-1-1 1,0 0 0,1 0 0,-1 0 0,1-1-1,-1 1 1,1 0 0,-1-1 0,1 0 0,-1 1-1,1-1 1,0 0 0,4-1 0,4-1 17,1 0 1,0 0-1,0-2 1,-1 1-1,1-2 1,-1 1 0,0-1-1,-1-1 1,18-12-1,1-2 24,-2-2 0,27-26 0,-31 25-3,-1 0 1,23-32-1,-38 46-163,-1 0 0,0-1 0,0 0 0,-1 0 0,0-1 0,-1 1 0,0-1 0,-1 0 0,4-20 0,-9 5-883,2 25 983,0 0-1,0 1 1,-1-1-1,1 0 1,0 0-1,-1 1 1,1-1-1,-1 0 1,1 1-1,-1-1 1,1 0-1,-1 1 1,1-1 0,-1 1-1,0-1 1,1 1-1,-1-1 1,0 1-1,1-1 1,-1 1-1,0 0 1,0-1-1,0 1 1,1 0-1,-1 0 1,0-1-1,0 1 1,-1 0-1,-9 2-576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11763,'0'0'68,"0"-1"1,0 1 0,-1-1 896,1 1-896,0 0 0,0 0 0,0 0 0,0 0 0,-1 0 0,1 0-1,0 0 1,0 0 0,0 0 0,0 0 0,0 0 0,0 0 0,0 0 0,0 0 0,-1 0 0,1 0 0,0 0 0,0 0-1,0 0 1,0 0 0,0 0 0,-1 1 896,1-1-896,0 0 0,0 0 0,0 0 0,0 0 0,-1 0-1,1 0 1,0 0 0,0 1 0,0-1 0,0 0 0,0 0 0,-4 12 1988,-2 13-490,2-1-499,1-13-818,1 1 0,0 0-1,0-1 1,2 1-1,-1 0 1,1 0 0,1-1-1,3 20 1,-4-30-248,1-1 0,-1 1 0,0 0 1,1-1-1,-1 1 0,1 0 0,-1-1 0,1 1 0,-1-1 1,1 1-1,-1-1 0,1 1 0,-1-1 0,1 1 0,0-1 1,-1 1-1,1-1 0,0 0 0,-1 1 0,1-1 0,0 0 1,0 0-1,-1 1 0,1-1 0,0 0 0,0 0 0,0 0 1,-1 0-1,1 0 0,0 0 0,0 0 0,-1 0 0,1-1 1,0 1-1,0 0 0,-1 0 0,1-1 0,0 1 0,-1 0 1,1-1-1,0 1 0,-1 0 0,1-1 0,0 0 0,32-23-283,-32 23 268,36-35-657,47-60 1,-40 44 179,-44 51 495,0 1 1,0 0-1,0 0 0,0 0 0,0-1 0,0 1 1,0 0-1,0 0 0,0 0 0,1-1 1,-1 1-1,0 0 0,0 0 0,0 0 0,0 0 1,1-1-1,-1 1 0,0 0 0,0 0 1,0 0-1,1 0 0,-1 0 0,0 0 0,0 0 1,1 0-1,-1 0 0,0 0 0,0 0 0,0-1 1,1 1-1,-1 0 0,0 0 0,0 1 1,1-1-1,-1 0 0,0 0 0,0 0 0,0 0 1,1 0-1,-1 0 0,0 0 0,1 0 0,0 13 199,-7 24 121,5-31-264,-10 92 571,10-87-649,1 0-1,1 1 1,-1-1 0,2 0-1,0 0 1,5 18-1,2-14-15,4-10-32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16924,'1'-1'114,"0"1"0,-1 0 1,1-1-1,-1 1 1,1-1-1,-1 1 0,1-1 1,-1 1-1,1-1 1,-1 1-1,1-1 0,-1 1 1,0-1-1,1 1 1,-1-1-1,0 0 0,1 1 1,-1-1-1,0 0 1,0 1-1,0-2 0,0 2-40,-1 0-1,1 0 0,-1 0 0,1 0 0,-1 0 0,1 0 0,-1 0 0,1 0 1,0 0-1,-1 0 0,1 1 0,-1-1 0,1 0 0,-1 0 0,1 1 0,-1-1 1,1 0-1,0 0 0,-1 1 0,1-1 0,0 0 0,-1 1 0,1-1 0,0 1 1,-1-1-1,1 0 0,0 1 0,0-1 0,0 1 0,-1 0 0,-7 9 161,1 1-1,0 0 0,0 0 1,1 1-1,0 0 1,1 0-1,1 0 0,0 1 1,0-1-1,-1 19 1,4-29-221,1 0 0,0 0 1,0 0-1,0 0 1,0 0-1,0 0 1,0 0-1,1 0 1,-1 0-1,1 0 1,-1 0-1,1 0 1,0-1-1,0 1 1,0 0-1,0 0 1,0 0-1,0-1 1,2 3-1,-2-3 4,1 0-1,0 0 0,-1 0 1,1 0-1,0-1 0,0 1 1,-1 0-1,1-1 0,0 1 1,0-1-1,0 0 0,0 1 0,0-1 1,0 0-1,0 0 0,2-1 1,7 0 41,-1-2 0,1 1 0,-1-1 0,0-1 1,18-8-1,26-15 86,-4 2 3,59-20 0,-103 43-139,0 0-1,1 0 1,-1 1-1,1-1 1,-1 2-1,1-1 1,9 1-1,-14 0-3,0 0 0,0 1 0,0-1 0,0 0 0,0 1 0,-1 0 0,1-1 0,0 1 0,0 0 0,0 0 0,-1 0 0,1 0 0,-1 0 0,1 1 0,-1-1 0,1 0 0,-1 1 0,0-1 0,1 1-1,-1-1 1,0 1 0,0 0 0,0 0 0,0-1 0,-1 1 0,1 0 0,1 3 0,-1 5 31,1-1-1,-1 0 1,-1 0-1,1 0 0,-2 1 1,-1 17-1,-1-3 91,3-23-115,0-1 1,0 1 0,0-1 0,0 1-1,-1-1 1,1 1 0,0 0 0,0-1 0,1 1-1,-1-1 1,0 1 0,0 0 0,0-1-1,0 1 1,0-1 0,1 1 0,-1-1 0,0 1-1,0-1 1,1 1 0,-1-1 0,0 1 0,1-1-1,-1 1 1,1-1 0,-1 0 0,1 1-1,0 0 1,0-1 3,0 0-1,0 0 0,0 0 1,0 0-1,0 0 0,0 0 1,0 0-1,0-1 0,0 1 1,0 0-1,0 0 0,0-1 1,0 1-1,0-1 0,1 0 1,39-29 222,-33 23-190,3-1 1,8-7 72,32-19 0,-46 31-113,-1 0 0,1 1 0,0 0 0,0 0 0,0 0 0,0 1 1,0-1-1,0 1 0,0 0 0,1 1 0,-1-1 0,0 1 0,8 1 1,-10-1-13,0 1 1,-1 0 0,1 0-1,0 0 1,-1 1 0,1-1-1,-1 0 1,0 1 0,1 0 0,-1 0-1,0-1 1,0 1 0,0 0-1,0 1 1,0-1 0,-1 0-1,1 0 1,-1 1 0,2 3 0,0 1-168,0 0 0,0 0 0,-1 0 1,0 0-1,-1 0 0,1 9 1,-2-2-80,0-14 246,0 1 0,0-1 0,0 0 0,0 0 0,0 0-1,0 1 1,0-1 0,0 0 0,0 0 0,0 1 0,0-1 0,-1 0-1,1 0 1,0 1 0,0-1 0,0 0 0,0 0 0,0 0 0,-1 1-1,1-1 1,0 0 0,0 0 0,0 0 0,0 0 0,-1 0 0,1 1-1,0-1 1,0 0 0,0 0 0,-1 0 0,1 0 0,0 0 0,0 0-1,-1 0 1,1 0 0,0 0 0,0 0 0,-1 0 0,1 0 0,0 0 0,0 0-1,-1 0 1,1 0 0,-6-9-309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18636,'-2'32'1008,"-1"-1"-1,-9 39 1,1-2-249,9-57-668,-10 76 711,-1 92-1,13-171-724,0 0 0,1 0 0,0 0-1,0 1 1,0-1 0,1 0 0,4 9 0,-6-16-50,1 1 1,0-1-1,0 1 0,-1-1 0,1 0 0,0 1 0,1-1 1,-1 0-1,0 0 0,0 0 0,0 1 0,1-1 1,-1 0-1,1-1 0,-1 1 0,3 1 0,-2-1 5,0-1 0,1 0 0,-1 1 0,0-1 0,0 0-1,0 0 1,1-1 0,-1 1 0,0 0 0,0-1 0,0 1-1,1-1 1,-1 0 0,0 1 0,4-3 0,13-9 141,0-1 1,-1 0 0,0-1-1,-1-1 1,27-31 0,-22 24-31,65-67 355,138-185-1,-222 270-565,16-25-195,-18 28 184,-1 0 1,1 0-1,-1 1 0,1-1 1,-1 0-1,1 0 0,-1 0 1,0 1-1,1-1 0,-1 0 1,0 0-1,0 0 0,0 0 1,0 0-1,0 0 0,0 0 1,0 0-1,0 0 0,0 1 1,0-1-1,0 0 0,0 0 1,-1 0-1,1 0 0,0 0 1,-1 0-1,1 1 0,-1-2 1,0 2 46,1 0 0,-1 0 1,0 0-1,1 0 0,-1 0 1,1 0-1,-1 0 1,0 0-1,1 0 0,-1 0 1,1 0-1,-1 0 0,1 1 1,-1-1-1,1 0 0,-1 0 1,1 1-1,-1-1 0,1 0 1,-1 1-1,1-1 0,-1 1 1,1-1-1,-1 1 0,1-1 1,0 0-1,-1 1 1,1 0-1,-4 2-173,-13 13-550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17124,'10'31'1688,"3"-5"-1128,3-2-240,9-2 640,1-6-255,9-6-817,0-4-497,8-11 489,1-11-176,-1-8-144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70 13819,'-25'25'1476,"-32"32"564,51-49-1600,0-1 1,0 1-1,1 0 1,0 1-1,-7 14 1,12-22-418,0-1 0,-1 0 0,1 0 1,0 0-1,0 0 0,0 1 1,0-1-1,0 0 0,0 0 1,0 0-1,0 1 0,0-1 0,0 0 1,0 0-1,0 0 0,0 1 1,0-1-1,0 0 0,0 0 0,0 0 1,0 1-1,0-1 0,0 0 1,0 0-1,0 0 0,0 1 1,0-1-1,1 0 0,-1 0 0,0 0 1,0 0-1,0 1 0,0-1 1,0 0-1,1 0 0,-1 0 1,9 0 387,10-8-101,-18 8-284,39-20 343,-24 11-281,1 0 0,0 2 0,0 0 0,28-7-1,-43 13-79,1 1 0,-1-1-1,0 1 1,0 0 0,1 0-1,-1 0 1,0 0 0,1 0-1,-1 1 1,0-1 0,1 1-1,-1-1 1,0 1 0,0 0 0,0 0-1,0 0 1,1 0 0,-1 0-1,-1 0 1,1 0 0,0 1-1,0-1 1,0 1 0,-1 0-1,4 3 1,-1 2 49,-1-1 0,1 2 0,-1-1 1,0 0-1,-1 0 0,2 10 0,0-3 50,-4-13-83,1 1-1,-1 0 1,1-1-1,0 1 1,-1 0 0,1-1-1,0 1 1,0-1-1,0 1 1,0-1-1,0 0 1,0 1-1,1-1 1,-1 0-1,0 0 1,1 0 0,-1 1-1,1-2 1,-1 1-1,3 1 1,-1-1-58,-1 0 0,1-1 0,-1 0 0,1 0 0,-1 1 0,1-2 0,-1 1 0,1 0 0,-1 0 0,1-1 0,-1 1 0,5-3 0,4-1-212,0-1 1,0-1 0,-1 0 0,19-14 0,6-9-27,0-2-108</inkml:trace>
  <inkml:trace contextRef="#ctx0" brushRef="#br0" timeOffset="1">635 0 16988,'-30'9'1910,"14"-5"-1147,1 1 0,0 0 0,-25 13 0,39-18-737,0 1 0,0-1 0,0 0-1,1 1 1,-1 0 0,0-1 0,0 1 0,0-1 0,1 1 0,-1 0-1,0-1 1,1 1 0,-1 0 0,1 0 0,-1 0 0,1-1-1,-1 1 1,1 0 0,-1 0 0,1 0 0,0 1 0,0-1-30,0 0 1,0-1-1,0 1 1,1 0-1,-1-1 1,0 1-1,1-1 1,-1 1-1,1 0 1,-1-1-1,1 1 1,-1-1-1,1 1 1,-1-1-1,1 1 1,-1-1-1,1 1 1,0-1-1,-1 0 1,1 1-1,1-1 1,6 4-190,0-1 1,1-1 0,13 3-1,-15-3 122,62 13-818,0 3 1,71 30 0,-137-46 873,5 1-42,0 0 1,-1 1 0,15 10 0,-21-14 69,0 1 0,0 0 0,0 0 0,0 0 0,0 0 0,0 0 0,0 0 0,0 0 0,0 0 0,0 1 1,0-1-1,-1 0 0,1 0 0,0 1 0,-1-1 0,1 0 0,-1 1 0,0-1 0,1 0 0,-1 1 0,0-1 1,0 1-1,0-1 0,0 1 0,0-1 0,0 0 0,0 1 0,-1-1 0,1 1 0,-1 2 0,-2 0 96,0 0-1,1 0 1,-1 0 0,-1 0-1,1 0 1,0-1-1,-1 1 1,0-1-1,0 0 1,0 0-1,-6 3 1,-53 25 1050,51-26-931,4-1-62,-65 25 988,67-27-1149,0 0 0,0-1 0,0 0 0,-1 0-1,1 0 1,-1-1 0,1 0 0,0 0 0,-10-1 0,14 0-3,0 0 0,0 1 0,1-1 0,-1 0 0,0 0 0,1 1 0,-1-1 0,1-1 0,-1 1 0,1 0 0,0 0 0,-1 0 0,1-1 0,0 1 0,0-1 0,0 1 0,0-1 0,0 1 0,0-1 0,0 0 0,0 1 0,1-1 0,-1 0 0,1 0 0,-1 1 0,1-1 0,0 0 0,0 0 0,0 0 0,0 0 0,0-3 0,1-5-12,0 0 1,0 1-1,1-1 0,5-15 1,13-26-266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17900,'1'0'63,"0"0"0,0 0 0,-1 0 0,1 0 0,0 0 0,0 0 0,0 0 0,0 0 0,0 0 0,0 1 0,0-1 0,-1 0 0,1 1 0,0-1 1,0 1-1,-1-1 0,1 1 0,0-1 0,0 1 0,-1 0 0,1-1 0,-1 1 0,1 0 0,0-1 0,-1 1 0,1 0 0,-1 0 0,0-1 0,1 1 0,-1 0 0,0 0 0,1 0 0,-1 0 0,0 0 0,0 0 1,0-1-1,0 1 0,0 2 0,1 5 167,-2 0 0,1 0-1,-3 14 1,1-7 349,-2 18 0,-32 469 2817,36-495-3378,0 2 3,0 1 0,0 0 0,1 0 0,0 0 0,1-1 0,0 1 0,0 0 0,6 11 0,-8-21-20,0 1-1,0-1 1,0 0 0,0 0 0,0 0-1,0 0 1,0 0 0,0 1-1,0-1 1,0 0 0,0 0 0,0 0-1,0 0 1,1 0 0,-1 1 0,0-1-1,0 0 1,0 0 0,0 0 0,0 0-1,0 0 1,0 0 0,1 0-1,-1 0 1,0 0 0,0 1 0,0-1-1,0 0 1,0 0 0,1 0 0,-1 0-1,0 0 1,0 0 0,0 0 0,0 0-1,1 0 1,-1 0 0,0 0-1,0 0 1,0 0 0,0 0 0,0 0-1,1 0 1,-1-1 0,0 1 0,0 0-1,0 0 1,0 0 0,0 0 0,1 0-1,-1 0 1,0 0 0,0 0-1,0 0 1,0-1 0,0 1 0,4-10 20,-2-6-13,-1-1 0,0 1 0,-1-1 0,-1 1 1,-1-1-1,0 1 0,-1-1 0,-7-21 0,-1 3-2,-2 1 0,-30-59 1,32 74 5,7 14-1,1 0 1,0-1-1,0 1 0,-2-8 0,5 12-10,0 1 1,0 0-1,0-1 1,1 1-1,-1 0 1,0-1-1,0 1 1,0 0-1,0 0 1,1-1-1,-1 1 1,0 0-1,0 0 1,0-1-1,1 1 1,-1 0-1,0 0 1,1 0-1,-1 0 1,0-1-1,0 1 1,1 0-1,-1 0 1,0 0-1,1 0 1,-1 0 0,0 0-1,1 0 1,-1 0-1,0 0 1,1 0-1,-1 0 1,0 0-1,1 0 1,-1 0-1,0 0 1,1 0-1,18 1 19,-16-1-17,75 5-500,116 3-1308,-144-10 1362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293 133 14291,'4'-2'313,"-1"0"0,1-1 1,-1 1-1,1-1 0,-1 0 0,0 0 0,0 0 1,0 0-1,0 0 0,-1-1 0,0 0 0,1 1 1,-1-1-1,0 0 0,-1 0 0,1 0 0,-1 0 1,2-7-1,-3 9-145,0 0 1,1 0 0,-1 0 0,0-1 0,-1 1-1,1 0 1,0 0 0,-1 0 0,1 0 0,-1 0-1,0 0 1,1 0 0,-1 0 0,0 0-1,-3-4 1,3 4-51,-1 0-1,-1 0 1,1 0 0,0 0-1,0 0 1,-1 1 0,1-1-1,-1 1 1,1-1-1,-1 1 1,0 0 0,1 0-1,-1 0 1,-5 0 0,-1-1-30,0 1 1,0 1 0,1 0 0,-1 0 0,0 1 0,0 0-1,0 0 1,0 1 0,0 0 0,1 1 0,-1 0 0,1 0-1,0 1 1,-14 8 0,8-4-75,1 1-1,0 0 1,1 1 0,-1 1-1,2 0 1,0 1 0,-13 17-1,18-21-12,1 0 0,1 0 0,-1 1 0,1-1 0,1 1 1,0 0-1,-4 15 0,7-21-1,-1 0 0,1 0 0,0 0 0,0 1 0,0-1 1,0 0-1,0 0 0,1 0 0,0 0 0,-1 0 0,3 5 1,-2-6-1,0-1 1,0 1 0,0 0-1,0-1 1,1 1 0,-1-1 0,0 0-1,1 1 1,-1-1 0,1 0-1,0 0 1,-1 0 0,1 0 0,0 0-1,-1-1 1,1 1 0,0 0-1,0-1 1,0 1 0,3 0 0,3-1 3,1 1 0,0-1 0,-1-1 1,1 1-1,0-2 0,-1 1 0,1-1 1,-1 0-1,0-1 0,0 0 1,12-5-1,12-9 36,41-27 1,-59 36-21,18-15 24,-24 17-27,0 0 1,0 0 0,1 1 0,-1 0 0,1 1 0,12-5 0,-20 9-15,0 0 0,0 0 0,0-1 1,-1 1-1,1 0 0,0 0 0,0 0 0,0 0 0,0 0 0,0 0 0,-1 0 1,1 0-1,0 1 0,0-1 0,0 0 0,0 0 0,-1 1 0,1-1 1,0 0-1,0 1 0,0-1 0,-1 1 0,1-1 0,0 1 0,-1 0 1,1-1-1,-1 1 0,1-1 0,-1 1 0,1 0 0,-1 0 0,1-1 0,-1 1 1,1 0-1,-1 0 0,0 0 0,1-1 0,-1 1 0,0 2 0,1 3 12,1 1 0,-2 0 0,1-1 0,-1 10 0,0-7-3,-1 16 19,3 31 25,-2-51-43,1-1 0,0 1 0,0-1 0,0 1 0,1-1 0,-1 0 0,1 0 0,0 1 0,4 5 0,-5-9-3,1 1 0,-1 0-1,1-1 1,0 1 0,-1-1-1,1 0 1,0 0 0,0 0-1,-1 0 1,1 0 0,0 0-1,0 0 1,0 0 0,0-1-1,1 1 1,-1-1 0,0 1-1,0-1 1,0 0 0,0 0-1,0 0 1,1 0 0,-1 0-1,0-1 1,0 1 0,0-1-1,0 1 1,0-1 0,0 0-1,3-1 1,6-3 33,0-1 0,-1 0 0,0 0 0,10-9 0,-17 13-33,115-95 239,-117 96-250,0 0 1,1 0-1,-1 0 1,0 1-1,1-1 1,-1 0-1,1 0 0,-1 1 1,1-1-1,-1 1 1,1-1-1,-1 1 1,1 0-1,-1 0 1,1 0-1,1 0 0,-2 0 1,0 0-1,0 0 0,-1 1 1,1-1-1,0 0 0,-1 1 1,1-1-1,-1 1 0,1-1 1,-1 1-1,1-1 0,-1 1 1,1 0-1,-1-1 0,1 1 1,-1-1-1,0 1 0,1 0 1,-1 0-1,0-1 1,1 1-1,-1 0 0,0 1 1,1 6-43,0 0 1,-1 0 0,0 0 0,0 0 0,-2 8 0,1 1-184,1-16 170,-1 0 0,1 0 0,0 1-1,0-1 1,0 0 0,0 0 0,0 0 0,1 0 0,-1 0 0,0 0 0,0 1 0,1-1 0,-1 0 0,1 0 0,-1 0-1,1 0 1,-1 0 0,1 0 0,0 0 0,-1-1 0,2 2 0,-1-1-22,0-1-1,0 0 1,1 0 0,-1 0 0,0 0-1,0 0 1,0 0 0,0 0-1,0 0 1,0-1 0,0 1 0,1 0-1,-1-1 1,0 1 0,0 0-1,0-1 1,0 0 0,0 1 0,-1-1-1,1 1 1,0-1 0,0 0-1,1-1 1,9-8 5,1 0 0,-1-1 0,-1 0 0,17-25 0,-10 13-154,24-30-217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18708,'-1'7'262,"0"1"0,0-1 1,0 1-1,-1-1 0,-1 0 0,1 1 1,-1-1-1,-6 11 0,-6 15 176,-7 25 249,3 0 1,3 2-1,3-1 1,1 2-1,-2 71 1,14-129-668,-1 60 250,1-57-252,1 0 0,0 0 0,0 0 0,1-1 0,-1 1 0,1-1 0,0 1 0,4 6 0,-6-12-17,0 1 0,1 0 0,-1-1 0,0 1 0,1-1 0,-1 1 0,0-1 0,1 1 1,-1-1-1,1 1 0,-1-1 0,0 0 0,1 1 0,0-1 0,-1 0 0,1 1 0,-1-1 0,1 0 0,-1 0 0,2 1 0,-1-1 0,-1 0-1,0 0 1,1 0-1,-1-1 1,1 1-1,-1 0 1,1 0-1,-1-1 1,0 1-1,1 0 1,-1 0-1,1-1 1,-1 1-1,0 0 1,1-1-1,-1 1 1,0 0-1,0-1 1,1 1-1,-1-1 1,0 0-1,10-30 8,4-41-116,6-133 0,-20 202 101,1-17-79,0 17 26,2 10-1,0 5 38,0 0 0,1 0 1,0-1-1,1 0 1,0 0-1,1 0 1,0 0-1,15 18 1,-17-24 23,0-1 1,0 0 0,0-1-1,1 1 1,-1-1-1,1 0 1,0 0-1,0 0 1,0 0 0,0-1-1,0 0 1,1 0-1,-1-1 1,1 1-1,-1-1 1,1 0 0,0-1-1,-1 1 1,1-1-1,0 0 1,9-2-1,-6 0 13,0 0 0,0-1-1,0 0 1,0-1 0,-1 0-1,1 0 1,-1-1 0,0 0-1,0 0 1,0-1 0,-1 0-1,0 0 1,0-1 0,-1 0-1,0 0 1,10-15 0,-10 7 2,-6 15-16,0-1 1,-1 1-1,1 0 0,0 0 0,0 0 0,0 0 0,-1 0 1,1-1-1,0 1 0,0 0 0,0 0 0,-1 0 0,1 0 1,0 0-1,0 0 0,-1 0 0,1 0 0,0 0 1,0 0-1,0 0 0,-1 0 0,1 0 0,0 0 0,0 0 1,-1 0-1,1 0 0,0 0 0,0 0 0,-1 0 0,1 0 1,0 0-1,0 0 0,0 1 0,-1-1 0,-2 1-1,-1 1 0,1 0 0,0 0 0,0 0 0,0 0-1,-4 5 1,0 2-5,0-1 0,1 1 0,0 1 0,1-1 1,0 1-1,-5 13 0,8-18 4,0 1 1,0-1-1,0 1 1,1-1-1,0 1 1,0-1-1,0 1 1,1 0-1,0 0 1,0-1-1,0 1 1,1 0-1,2 10 0,-2-14 5,1 1-1,-1 0 0,0-1 0,1 1 0,0-1 0,-1 0 1,1 1-1,0-1 0,0 0 0,0 0 0,0 0 0,1 0 0,-1-1 1,0 1-1,6 2 0,-4-2 3,1-1 1,0 1-1,0-1 1,0 0-1,0 0 1,0 0-1,0-1 1,7 0-1,3-1 9,-1 0 0,0-2 0,0 1 0,0-2 0,21-8 1,7-7 20,-1-1 0,0-3 1,58-43-1,-97 65-36,-1 0 0,1-1 0,-1 1 0,1 0 1,0 0-1,-1 1 0,1-1 0,0 0 0,0 1 0,0-1 1,0 1-1,0-1 0,2 1 0,-3 0 1,-1 0 0,0 0 0,1 0 0,-1 0 0,0 0 1,1 1-1,-1-1 0,0 0 0,1 0 0,-1 0 0,0 1 0,0-1 0,1 0 0,-1 0 0,0 1 0,0-1 0,1 0 1,-1 1-1,0-1 0,0 0 0,0 1 0,0-1 0,1 0 0,-1 1 0,0 16 13,-5 13 20,2-20-2,1-1-1,1 1 1,0 0 0,0 0 0,2 19 0,-1-28-54,0 0-1,0-1 1,0 1-1,0 0 0,0-1 1,0 1-1,0 0 1,0-1-1,1 1 1,-1-1-1,0 1 0,0 0 1,1-1-1,-1 1 1,0 0-1,1-1 1,-1 1-1,0-1 0,1 1 1,-1-1-1,1 1 1,-1-1-1,1 1 1,-1-1-1,1 0 1,-1 1-1,1-1 0,0 0 1,-1 1-1,1-1 1,-1 0-1,1 0 1,0 0-1,-1 1 0,1-1 1,0 0-1,-1 0 1,1 0-1,0 0 1,-1 0-1,1 0 0,0 0 1,-1 0-1,1-1 1,0 1-1,-1 0 1,1 0-1,0 0 0,-1-1 1,1 1-1,-1 0 1,1-1-1,-1 1 1,1-1-1,-1 1 0,1 0 1,-1-1-1,1 1 1,-1-1-1,1 1 1,-1-1-1,0 0 1,1 1-1,-1-1 0,0 1 1,1-2-1,5-9-272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73 18044,'1'-2'126,"0"0"1,-1 0-1,1 0 0,-1 0 1,0 0-1,0 0 1,0-1-1,0 1 0,0 0 1,0 0-1,-1 0 0,1 0 1,-1 0-1,1 0 1,-1 0-1,0 0 0,0 0 1,1 0-1,-2 0 1,1 0-1,0 0 0,0 1 1,0-1-1,-1 0 0,1 1 1,-1-1-1,0 1 1,1 0-1,-1-1 0,0 1 1,0 0-1,0 0 0,1 0 1,-1 0-1,0 1 1,-1-1-1,1 0 0,-3 0 1,-4-1 173,-1 0 0,0 0 0,1 1 0,-1 1 0,0 0 0,0 0 0,-13 2 0,6 1-192,1 1 1,0 0-1,0 1 0,0 1 0,1 0 0,0 1 0,0 1 0,-19 13 0,26-15-142,0 0 0,0 0 0,1 1 0,-1-1 0,1 2-1,1-1 1,0 1 0,0 0 0,0 0 0,1 1 0,0-1 0,1 1 0,0 0-1,0 1 1,-3 11 0,7-18-8,-1 0 1,1-1-1,0 1 0,-1-1 1,1 1-1,0 0 0,1-1 0,-1 1 1,0 0-1,1-1 0,0 1 1,-1-1-1,1 1 0,0-1 0,0 1 1,0-1-1,3 5 0,-1-5-24,-1 1 1,1 0-1,0-1 0,0 1 0,0-1 0,0 0 0,0 0 1,1 0-1,-1 0 0,0-1 0,5 2 0,9 2-190,0-1-1,1-1 1,-1-1-1,25 1 1,-30-2 144,50 1-411,43 4-240,-91-5 640,1 2 0,0 0 0,0 0-1,23 10 1,-36-12 127,0 0 0,0 0 0,0 0 0,0 0 0,0 0 0,0 0 0,0 0-1,0 1 1,-1-1 0,1 1 0,-1-1 0,1 1 0,-1 0 0,1-1 0,-1 1 0,0 0 0,0 0 0,1 2-1,-2-2 20,0-1-1,0 1 0,0-1 0,0 1 0,0-1 0,0 1 0,-1-1 0,1 1 0,0-1 0,-1 0 0,1 1 1,-1-1-1,0 0 0,0 1 0,1-1 0,-1 0 0,0 0 0,0 1 0,0-1 0,0 0 0,0 0 0,0 0 1,-1 0-1,1-1 0,0 1 0,-3 1 0,-13 8 287,0 0-1,-1-2 1,0 0 0,0-1-1,-39 10 1,9-7 365,-61 4 1,98-12-619,-42 1-123,49-3-39,1 0 0,-1 0 1,0-1-1,0 1 0,0-1 1,0 0-1,1 0 0,-1-1 0,0 1 1,-5-3-1,8 3 84,0 0 0,0 0-1,1-1 1,-1 1 0,0 0 0,1 0-1,-1 0 1,0 0 0,1-1-1,-1 1 1,1 0 0,0 0 0,-1-1-1,1 1 1,0 0 0,0-1 0,0 1-1,0 0 1,0-1 0,0 1 0,0 0-1,0-1 1,1 1 0,-1 0 0,0-1-1,1 1 1,-1 0 0,2-3 0,13-27-461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17956,'-2'3'1393,"-29"62"361,-54 127 520,69-151-1943,3 1-1,-16 76 1,29-117-327,-2 7 50,1 1-1,0-1 1,1 1 0,0 9 0,0-17-42,0 1-1,0-1 1,0 0-1,1 1 1,-1-1-1,0 1 1,0-1-1,1 0 1,-1 1 0,1-1-1,0 0 1,-1 1-1,1-1 1,0 0-1,0 0 1,-1 0-1,1 1 1,0-1-1,0 0 1,0 0 0,0-1-1,1 1 1,-1 0-1,0 0 1,0 0-1,1-1 1,-1 1-1,0-1 1,1 1-1,-1-1 1,0 1 0,1-1-1,1 1 1,5-3 24,0 1 0,-1-1 1,1 0-1,-1 0 0,0-1 0,0 0 1,0 0-1,0-1 0,10-7 0,86-59 438,135-121-1,-165 129-343,-39 36-132,-24 19-132,1-1-1,-2 0 1,1 0-1,-1-1 1,0-1-1,7-10 1,-16 20 126,1 0 1,-1-1-1,0 1 1,0 0-1,1-1 1,-1 1-1,0 0 0,0-1 1,0 1-1,0 0 1,1 0-1,-1-1 1,0 1-1,0-1 1,0 1-1,0 0 1,0-1-1,0 1 0,0 0 1,0-1-1,0 1 1,0 0-1,0-1 1,0 1-1,0-1 1,0 1-1,0 0 1,0-1-1,0 1 1,-1 0-1,1-1 0,0 1 1,0 0-1,0-1 1,-1 1-1,1 0 1,-15-3-198,-12 2-109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15651,'20'26'1553,"10"-11"-1009,6-4-336,8-3 184,4-4-312,2-3 208,-4-1-224,3-1-352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109 110 13715,'10'-14'1180,"-5"5"-561,1 0 0,0 1 1,1 0-1,0 1 0,13-12 1,-20 18-543,0 1-1,1-1 1,-1 1 0,1 0 0,-1-1 0,0 1 0,1 0 0,-1-1 0,1 1 0,-1 0-1,0 0 1,1-1 0,-1 1 0,1 0 0,-1 0 0,1 0 0,-1 0 0,1 0 0,-1-1 0,1 1-1,-1 0 1,1 0 0,-1 0 0,1 0 0,0 1 0,-1-1 0,1 0 0,-1 0 0,1 0-1,-1 0 1,0 0 0,1 1 0,0-1 0,0 1 31,-1 0 1,0 1-1,1-1 0,-1 0 0,0 0 1,0 0-1,0 0 0,0 0 0,0 0 1,0 1-1,0-1 0,0 0 0,-1 2 1,-11 38 1091,-12 9-664,-1-1 1,-33 46-1,-10 18-918,206-357-4023,-65 116 4744,-71 126-289,11-19 546,-7 19-136,-5 14 120,-6 43 201,-15 66 0,-1 9-188,19-102-496,2-20-91,-1 1 0,1-1 0,-2 0 0,-2 14-1,3-21-12,1-1 0,0 0 0,0 1-1,0-1 1,0 1 0,-1-1 0,1 0-1,0 1 1,0-1 0,0 0 0,-1 1-1,1-1 1,0 0 0,-1 1 0,1-1-1,0 0 1,-1 0 0,1 1 0,0-1-1,-1 0 1,1 0 0,-1 0 0,1 0-1,0 1 1,-1-1 0,1 0 0,-1 0-1,1 0 1,0 0 0,-1 0-1,1 0 1,-1 0 0,1 0 0,-1 0-1,1 0 1,0 0 0,-1 0 0,1-1-1,-1 1 1,1 0 0,0 0 0,-1 0-1,1 0 1,-1-1 0,1 1 0,0 0-1,-1 0 1,1-1 0,0 1 0,-1 0-1,1-1 1,0 1 0,0 0 0,-1-1-1,-19-24-496,17 21 382,-5-7-92,-27-38-728,32 45 887,1 0 0,0-1 0,0 1 0,0-1 1,0 1-1,1-1 0,-1 0 0,1 1 0,0-9 0,1 12 68,0 1 0,0-1 0,0 1 0,0-1 0,1 1 0,-1-1 0,0 1 0,0-1 0,1 1 0,-1-1 0,0 1 0,1 0 0,-1-1 0,0 1 0,1 0 0,-1-1 0,0 1 0,1 0 0,-1-1 0,1 1 0,-1 0 0,1 0 0,-1 0 0,1-1 0,-1 1-1,1 0 1,-1 0 0,1 0 0,0 0 0,20-2 277,-13 1-178,-5 1-66,38-3-371,1-3 0,-1-1 0,65-21-1,-67 14-32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228 316 16588,'-15'3'560,"0"2"0,1 0 0,-1 1 0,1 0 0,0 1 0,1 1 0,0 0 1,-14 11-1,19-13-372,1 0 0,0 1-1,0 0 1,0 0 0,1 0 0,0 1 0,1 0 0,-1 0 0,1 1 0,1-1 0,0 1 0,0 0 0,-4 18 0,7-25-170,0 0 1,1 0 0,-1 0-1,1 0 1,0 0 0,0 0-1,0 0 1,-1 0 0,2 1-1,-1-1 1,0 0-1,0 0 1,1 0 0,-1 0-1,1 0 1,0 0 0,0 0-1,-1 0 1,1 0-1,0 0 1,1-1 0,-1 1-1,0 0 1,0 0 0,1-1-1,-1 1 1,1-1 0,0 0-1,-1 1 1,1-1-1,0 0 1,0 0 0,-1 0-1,1 0 1,0 0 0,0 0-1,0-1 1,0 1 0,0-1-1,0 1 1,1-1-1,-1 0 1,0 0 0,3 0-1,5 0-3,-1 0-1,1-1 1,-1 0-1,1-1 0,-1 0 1,0-1-1,0 1 1,16-9-1,-10 4-16,-1-1 0,-1-1-1,0 0 1,0-1 0,-1 0 0,0-1 0,-1 0-1,0-1 1,-1 0 0,0-1 0,-1 0 0,0-1-1,-1 0 1,-1 0 0,0 0 0,6-20 0,-13 32-13,1-1-1,-1 1 1,1 0 0,-1 0 0,1 0 0,-1 0 0,0 0 0,0 0 0,0 0 0,-1-1-1,1 1 1,0 0 0,-1 0 0,1 0 0,-2-2 0,2 4 9,0-1 1,0 1-1,-1 0 1,1 0-1,0 0 1,0-1-1,-1 1 1,1 0-1,0 0 1,0 0-1,-1 0 1,1-1-1,0 1 1,-1 0-1,1 0 0,0 0 1,0 0-1,-1 0 1,1 0-1,0 0 1,-1 0-1,1 0 1,0 0-1,-1 0 1,1 0-1,0 0 1,-1 0-1,1 0 1,0 0-1,0 0 1,-1 1-1,1-1 1,-16 15-125,6-1 30,2 0-1,0 1 1,0-1-1,2 2 1,0-1-1,0 1 1,2 0 0,0 0-1,0 0 1,2 0-1,-1 20 1,3-31-1,0 0 0,0 0 0,0 0 0,1 0 0,0 0 1,0 0-1,3 7 0,-2-9 75,-1-1-1,0 0 1,0 1-1,1-1 1,0 0 0,-1 0-1,1 0 1,0 0 0,0 0-1,0 0 1,0 0 0,0-1-1,1 1 1,-1-1-1,0 1 1,3 0 0,32 7-354</inkml:trace>
  <inkml:trace contextRef="#ctx0" brushRef="#br0" timeOffset="1">822 0 19596,'-10'0'1705,"1"15"-1145,0 4-200,2 15 928,0 8-448,-5 16-256,2 8-104,3 5-127,-2 1-33,6-2-96,1-1-48,4-14-40,2-7-88,5-19-576,1-10-193,2-14 593,3-5-104,1-16-96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50 197 16684,'6'2'387,"1"0"1,-1-1-1,1 1 1,-1-1-1,1 0 1,-1-1-1,1 1 1,0-1-1,-1-1 1,1 1-1,-1-1 0,1 0 1,-1-1-1,1 0 1,-1 0-1,0 0 1,0 0-1,0-1 1,0 0-1,0-1 1,8-6-1,-9 7-328,-1 0 0,0-1 0,0 0 0,0 1 0,0-2 0,-1 1 0,0 0 0,0-1 0,0 1 0,0-1 0,4-9 0,-6 10-52,0 0 0,0 1 0,-1-1-1,1 0 1,-1 0 0,0 1 0,0-1-1,0 0 1,0 0 0,-1 0-1,1 1 1,-1-1 0,0 0 0,0 1-1,0-1 1,-1 0 0,0 1 0,-2-4-1,3 4-7,0 0-1,-1 0 0,0 1 1,0-1-1,1 1 1,-2 0-1,1-1 1,0 1-1,0 0 0,-1 0 1,1 0-1,-1 1 1,1-1-1,-1 1 1,0-1-1,0 1 0,1 0 1,-1 0-1,0 0 1,0 0-1,0 1 0,0-1 1,-1 1-1,1 0 1,0 0-1,0 0 1,0 0-1,0 0 0,0 1 1,0-1-1,0 1 1,0 0-1,-3 1 0,-1 1-4,-1 0-1,1 1 1,0 0-1,0 1 0,1-1 1,-1 1-1,1 0 0,0 1 1,1-1-1,-1 1 1,-7 11-1,5-4-1,0 0 1,1 0-1,0 1 0,1 0 1,1 1-1,-5 16 1,8-22 6,0 1 0,0-1 0,1 1 0,0-1 0,1 1 0,0-1 0,0 0 0,1 1 0,0-1 0,1 1 0,3 9 0,-4-15 1,0-1 0,1 0 0,0 0 0,-1 1 0,1-1 0,1 0 0,-1-1 0,0 1 0,1 0 0,-1-1 0,1 1 0,0-1 0,0 0 1,5 3-1,-2-1-1,0-2 0,0 1 0,1-1 0,-1 0 1,1 0-1,0-1 0,8 2 0,6-2-15,-1-1 0,1 0-1,-1-2 1,27-5 0,-7-1-39,1-2 0,-2-2 1,1-2-1,-2-1 0,0-2 1,69-42-1,-89 48 59,-23 16 97,-14 17 26,16-17-94,1-1 0,-1 1 0,1-1 0,0 1 0,0 0 0,-2 6 0,4-11-26,0 1 1,-1 0-1,1 0 0,0 0 0,0 0 1,0 0-1,0 0 0,0 0 0,0 0 1,0-1-1,0 1 0,0 0 1,1 0-1,-1 0 0,0 0 0,0 0 1,1 0-1,-1-1 0,1 1 0,-1 0 1,1 0-1,-1-1 0,1 1 1,-1 0-1,1 0 0,0-1 0,-1 1 1,1-1-1,0 1 0,-1-1 0,1 1 1,0-1-1,0 1 0,0-1 0,0 0 1,-1 1-1,1-1 0,0 0 1,0 0-1,0 0 0,0 1 0,0-1 1,1 0-1,7 0-5,0 0 0,0-1 0,0 0 0,0 0 0,-1-1 0,1 0 1,9-4-1,-8 3-163,-1 0 1,1 1 0,-1 0-1,1 0 1,15 0-1,-24 2 120,0 0-1,-1 0 0,1 0 0,-1 0 1,1 0-1,0 0 0,-1 0 0,1 0 0,-1 0 1,1 1-1,0-1 0,-1 0 0,1 0 1,-1 1-1,1-1 0,0 0 0,-1 0 1,1 1-1,-1-1 0,1 1 0,-1-1 0,0 0 1,1 1-1,-1-1 0,1 1 0,-1-1 1,0 1-1,1-1 0,-1 1 0,0 0 1,0-1-1,1 1 0,-1-1 0,0 1 0,0 0 1,0-1-1,0 1 0,0-1 0,0 1 1,0 0-1,0-1 0,0 1 0,0-1 1,0 1-1,0 0 0,0-1 0,0 1 1,-1-1-1,1 2 0,-3 4-220,1-1 0,-1 0 0,0 0 0,-4 7 1,3-6 183,-10 15-519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48 282 17852,'-1'1'130,"0"0"1,1 0 0,-1 0-1,1 0 1,-1 0 0,1 1-1,-1-1 1,1 0-1,0 0 1,0 0 0,0 0-1,-1 1 1,1-1 0,0 0-1,0 0 1,1 0 0,-1 2-1,0-3-45,1 1-1,-1 0 1,0-1-1,1 1 1,-1-1 0,0 1-1,1-1 1,-1 1-1,1-1 1,-1 1 0,1-1-1,-1 0 1,1 1-1,0-1 1,-1 0 0,1 1-1,-1-1 1,1 0-1,0 0 1,-1 0-1,1 1 1,0-1 0,3 0 124,-1 0 0,1 0 0,-1 0 0,1 0 0,-1-1 0,0 1 0,1-1 0,-1 0 0,0 0 0,6-2 0,-4 0-76,1 0-1,-1 0 1,1-1 0,-1 1-1,0-1 1,0-1 0,-1 1-1,5-6 1,-7 8-110,0 0-1,0-1 1,0 1 0,-1-1 0,1 1-1,-1-1 1,0 0 0,0 1-1,0-1 1,0 0 0,0 0 0,0 0-1,-1 0 1,1 0 0,-1 0-1,0 0 1,0 0 0,0 0 0,-1-3-1,0 5-20,1-1 1,-1 0-1,1 1 0,-1-1 0,0 1 0,0 0 1,0-1-1,0 1 0,0 0 0,0-1 0,0 1 1,0 0-1,-1 0 0,1 0 0,0 0 0,-1 0 1,1 0-1,-1 0 0,1 1 0,-1-1 0,1 0 1,-1 1-1,1 0 0,-1-1 0,0 1 0,1 0 1,-1-1-1,0 1 0,1 0 0,-1 0 0,0 1 1,1-1-1,-3 1 0,-2-1-2,0 1 1,0 1-1,0-1 0,0 1 1,0 0-1,0 0 0,-9 6 1,8-4-2,2 1 0,-1 0 0,0-1 0,1 2 0,-8 8 0,11-11-1,0 0 0,0 0 1,0 0-1,0 0 0,0 1 0,1-1 0,-1 0 1,1 1-1,0-1 0,0 1 0,0-1 0,1 1 1,-1 4-1,1-6 1,0 0 0,1-1-1,-1 1 1,0-1 0,1 1 0,0-1 0,-1 1 0,1-1-1,0 1 1,0-1 0,-1 0 0,1 1 0,0-1 0,1 0-1,-1 0 1,0 0 0,0 0 0,0 0 0,1 0-1,-1 0 1,0 0 0,1 0 0,-1-1 0,1 1 0,-1 0-1,1-1 1,-1 0 0,1 1 0,0-1 0,-1 0 0,1 1-1,-1-1 1,4 0 0,4 0-4,1 0-1,0 0 1,0-1 0,11-2-1,8-3-35,-10 1-55,-1 2-1,1 0 0,1 1 1,-1 1-1,22 1 0,-37 1 85,-1-1 0,0 0 0,1 1 0,-1 0 0,0 0 0,1 0 0,-1 0 0,0 0 0,0 1 0,0-1 0,0 1 0,0 0 0,-1 0 0,1 0 0,0 0 0,-1 0-1,1 1 1,-1-1 0,0 1 0,0 0 0,0-1 0,0 1 0,-1 0 0,1 0 0,-1 0 0,1 1 0,-1-1 0,0 0 0,0 0 0,-1 1 0,1-1 0,-1 0-1,0 1 1,1-1 0,-2 7 0,3 4 102,-2-14-86,0 0 0,0 0 0,0 0 0,0 0 0,0 0 0,0 0 0,0 0 0,1 1 0,-1-1 0,0 0 0,0 0 0,0 0 0,0 0 0,0 0 0,0 0 0,0 0 1,0 0-1,1 0 0,-1 0 0,0 0 0,0 0 0,0 0 0,0 0 0,0 0 0,0 0 0,0 0 0,0-1 0,1 1 0,-1 0 0,0 0 0,0 0 0,0 0 0,0 0 0,0 0 0,0 0 0,0 0 0,0 0 0,0 0 0,0 0 0,0 0 0,1 0 0,-1-1 0,0 1 0,0 0 0,0 0 0,0 0 1,0 0-1,0 0 0,0 0 0,0 0 0,0 0 0,0-1 0,10-24 465,-7 19-397,6-24 25,-2-1 1,0 1 0,-2-1 0,2-45 0,1-9-322,-7 77 70,0 1-1,1-1 1,0 1 0,0 0 0,4-9-1,-5 14 32,0 0-1,0 0 0,0 0 1,0 0-1,1 0 0,-1 0 1,1 0-1,-1 1 0,1-1 1,0 1-1,0-1 0,0 1 1,0 0-1,0 0 0,0 0 1,0 0-1,0 0 0,0 0 1,0 0-1,0 1 0,4-1 1,33 1-805,-19 2 442,14-2-413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39 16251,'0'-3'306,"0"0"0,0 0-1,0 0 1,0 0-1,0 0 1,-1 1-1,1-1 1,-1 0-1,-2-4 1,3 6-257,0 1 1,0 0-1,0-1 0,-1 1 1,1 0-1,0 0 1,0-1-1,0 1 0,-1 0 1,1-1-1,0 1 1,-1 0-1,1 0 1,0 0-1,-1-1 0,1 1 1,0 0-1,-1 0 1,1 0-1,0 0 0,-1 0 1,1 0-1,0-1 1,-1 1-1,1 0 0,-1 0 1,1 0-1,-1 1 1,0-1 52,-1 1 1,1-1 0,0 1 0,0 0 0,0-1 0,0 1 0,-1 0 0,1 0 0,0 0 0,0 0 0,1 0 0,-1 0 0,-1 1 0,-5 9 203,0 0 1,0 0 0,2 0-1,-1 1 1,1 0 0,-4 18-1,-15 76 188,20-84-400,1-1 0,1 0-1,0 1 1,2-1-1,1 1 1,4 29 0,-4-44-89,1-1 1,-1 1 0,1-1 0,0 0-1,1 1 1,0-1 0,0 0 0,0 0-1,1-1 1,-1 1 0,1-1 0,1 0-1,-1 0 1,1 0 0,-1 0-1,2-1 1,-1 0 0,0 0 0,1 0-1,0-1 1,-1 0 0,1 0 0,1 0-1,9 2 1,34 3-112,-40-7 56,0 1-1,1-1 1,12 5-1,-23-6 50,1 0 0,-1 0 0,0 1-1,1-1 1,-1 0 0,1 0 0,-1 0 0,0 0-1,1 1 1,-1-1 0,0 0 0,1 0 0,-1 1-1,0-1 1,1 0 0,-1 1 0,0-1 0,0 0 0,1 1-1,-1-1 1,0 0 0,0 1 0,0-1 0,1 0-1,-1 1 1,0-1 0,0 1 0,0-1 0,0 0 0,0 1-1,0-1 1,0 1 0,0-1 0,0 0 0,0 1-1,0-1 1,0 1 0,0-1 0,0 1 0,0-1-1,-1 0 1,1 1 0,0-1 0,0 0 0,0 1 0,-1-1-1,1 0 1,0 1 0,0-1 0,-1 0 0,1 1-1,0-1 1,-1 0 0,1 1 0,0-1 0,-1 0-1,-26 22 160,14-13 52,46-15 238,26-12-265,-27 9-216,0-1 0,-1-2 0,0-1 0,58-34 0,-85 44-110,-1 1 0,1-1 0,0-1 0,-1 1 0,1-1 0,-1 1 0,0-1 0,-1 0 0,1 0 0,0 0 0,1-5 0,-3 6-51,0 0 0,0 0 0,0 0 0,-1 0 0,1 0 0,-1 0 0,0 0 1,0 0-1,0 0 0,0 0 0,-1-1 0,1 1 0,-1 0 0,0 0 0,0 0 0,0 0 1,0 1-1,-2-5 0,-3-3-120,0 1 1,0 0 0,-1 0-1,-1 1 1,1 0-1,-13-10 1,-27-17-1031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14163,'-5'-1'1872,"7"-1"-1087,15 2-265,7 5 872,9 1-336,5 1-104,9 2-944,4-1-584,2-3 584,1 1-152,8-3-184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18940,'-20'15'1208,"0"1"-1,-29 30 1,44-41-1072,0 0 0,1 0 0,0 1-1,0 0 1,0 0 0,1 0 0,0 0-1,0 1 1,1-1 0,-1 1 0,1 0 0,1 0-1,-1 0 1,0 9 0,2-13-121,0-1-1,0 0 1,0 1 0,0-1-1,1 1 1,-1-1 0,0 0 0,1 1-1,0-1 1,0 0 0,-1 0-1,1 1 1,1-1 0,-1 0 0,0 0-1,0 0 1,1 0 0,-1 0-1,1-1 1,0 1 0,-1 0 0,1-1-1,0 1 1,0-1 0,0 0-1,0 1 1,0-1 0,0 0 0,1 0-1,-1 0 1,0-1 0,0 1-1,1-1 1,-1 1 0,0-1 0,1 1-1,-1-1 1,1 0 0,-1 0-1,4-1 1,2 1-10,0-1 0,0-1-1,0 1 1,0-1 0,0 0-1,0-1 1,0 0 0,-1 0-1,1-1 1,12-7 0,-10 3-1,0-1 1,0 0-1,-1 0 1,0-1-1,-1 0 0,0-1 1,0 0-1,-1 0 1,-1 0-1,0-1 1,5-13-1,-9 12-16,-2 13 12,0 0-1,0-1 1,0 1 0,0 0-1,0 0 1,0 0-1,0 0 1,0 0 0,0 0-1,-1 0 1,1 0-1,0 0 1,0 0 0,0-1-1,0 1 1,0 0-1,0 0 1,0 0 0,0 0-1,-1 0 1,1 0-1,0 0 1,0 0 0,0 0-1,0 0 1,0 0 0,0 0-1,0 0 1,-1 0-1,1 0 1,0 0 0,0 0-1,0 0 1,0 0-1,0 0 1,0 0 0,0 1-1,-1-1 1,1 0-1,0 0 1,0 0 0,0 0-1,0 0 1,0 0-1,0 0 1,0 0 0,0 0-1,0 0 1,-15 20-42,10-11-99,1 0 0,1 1 0,0-1 0,0 1 0,1-1 0,0 1 0,1 0 0,-1 12 0,2-20 78,0 1 0,0-1 0,0 1 0,1-1 0,-1 1 0,1-1 0,-1 1 0,1-1 0,0 0 0,0 1 0,0-1 0,0 0 0,0 0 0,0 0 0,1 1 0,-1-1 0,1-1 0,-1 1 0,1 0 0,0 0 0,0 0 0,0-1 0,0 1 0,0-1 0,0 0 0,0 0 0,0 1 0,1-1 0,-1-1 0,0 1 0,1 0 0,-1 0 0,1-1 0,-1 0 1,0 1-1,1-1 0,2 0 0,31 0-610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228 323 14067,'-1'0'85,"-1"-1"1,0 0-1,1 0 0,-1 0 1,0 1-1,0-1 0,0 1 1,0 0-1,1-1 0,-1 1 1,0 0-1,0 0 0,0 0 1,0 0-1,0 0 0,0 1 0,1-1 1,-1 1-1,0-1 0,0 1 1,0-1-1,1 1 0,-1 0 1,0 0-1,1 0 0,-1 0 1,1 0-1,-1 0 0,1 1 1,-1-1-1,1 0 0,-2 4 1,-4 2 224,1 1 0,0 0 0,1 0 1,0 0-1,-5 12 0,4-6-155,1 0 1,0 0-1,1 1 1,1-1-1,0 1 0,1 0 1,1 0-1,0 0 0,1 0 1,2 17-1,2 1-290,2 1-1,1-1 1,16 45-1,-17-61-138,-1 0 0,-1 0 0,0 0 1,-2 0-1,0 0 0,0 33 0,-2-46 313,0 0-1,-1 0 0,1 0 1,-1 0-1,0 0 0,0 0 1,0 0-1,-1 0 1,1 0-1,-1-1 0,0 1 1,0-1-1,0 1 0,-1-1 1,1 0-1,-1 0 1,0 0-1,0 0 0,0 0 1,0-1-1,0 1 1,-1-1-1,1 0 0,-1 0 1,1 0-1,-1 0 0,0-1 1,1 1-1,-1-1 1,0 0-1,0 0 0,0-1 1,0 1-1,-8-1 0,10 1 24,-1-1-1,1 0 1,0 0-1,-1 0 1,1-1-1,0 1 0,-1-1 1,1 1-1,0-1 1,-1 0-1,1 0 1,0 0-1,0 0 0,0 0 1,0 0-1,0-1 1,0 1-1,0-1 1,0 1-1,0-1 0,1 0 1,-1 1-1,1-1 1,-1 0-1,1 0 1,0 0-1,-1-1 0,1 1 1,1 0-1,-1 0 1,0 0-1,0-1 1,1 1-1,-1-3 0,0-3-12,0 0 1,0 1-1,1-1 0,0 0 0,1 1 0,0-1 0,0 1 0,0-1 0,5-12 0,2 0-140,1 0 0,1 1 1,0 1-1,2-1 0,24-28 0,78-77-608,-105 115 657,100-94-399,43-46 764,-163 165 98,1 0 1,-13 28-1,19-34-322,-1-1 0,1 1 1,1 0-1,0 0 0,0 0 0,1 0 1,0 1-1,1-1 0,0 15 0,1-22-67,1 0 0,0 0 0,0-1 0,0 1 0,0 0-1,1 0 1,-1-1 0,1 1 0,-1-1 0,1 1 0,0-1 0,0 0 0,0 0-1,0 0 1,0 0 0,1 0 0,-1 0 0,0-1 0,1 1 0,0-1 0,-1 1-1,1-1 1,0 0 0,0 0 0,-1 0 0,1-1 0,0 1 0,4 0 0,10 1 40,0 0 0,0-1 0,29-2 1,-37 1-63,166-22 85,-20 1 112,-149 21-142,0-1-1,0 1 1,0 0 0,0 1 0,7 1-1,-12-2-37,1 0 1,-1 1-1,0-1 0,0 1 0,0-1 0,0 1 0,0-1 0,0 1 0,0 0 0,0 0 1,0-1-1,0 1 0,0 0 0,0 0 0,-1 0 0,1 0 0,0 0 0,0 0 0,-1 0 0,1 0 1,-1 0-1,1 0 0,-1 0 0,0 1 0,1-1 0,-1 0 0,0 0 0,0 0 0,0 3 0,0-3-24,0 1-50,0 0 0,0 0 0,0 0 0,0-1 0,1 1 0,-1 0 0,0 0 1,1 0-1,0-1 0,-1 1 0,1 0 0,0 0 0,0-1 0,-1 1 0,3 2 0,-2-4-9,-1 0 0,0-1 0,0 1 0,1 0-1,-1 0 1,0-1 0,0 1 0,1 0 0,-1-1-1,0 1 1,0 0 0,0 0 0,0-1 0,0 1 0,1 0-1,-1-1 1,0 1 0,0-1 0,0 1 0,0 0-1,0-1 1,0 1 0,0 0 0,0-1 0,0 1-1,0 0 1,-1-1 0,1 1 0,0 0 0,0-1 0,0 1-1,0 0 1,0-1 0,-1 1 0,1-1 0,-6-17-297,-14-13-340</inkml:trace>
  <inkml:trace contextRef="#ctx0" brushRef="#br0" timeOffset="1">15 11 16732,'-14'-7'1896,"18"4"-1104,9 3-336,22 0 1489,9 0-841,11 0-1088,7 4 264,5 1-224,-1-1-56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16748,'-16'106'3241,"10"-70"-2310,1 1 1,-1 46 0,6-79-866,0 0 1,1 0-1,-1 0 1,1 0 0,0 0-1,0 0 1,0 0-1,0 0 1,1 0 0,2 5-1,-3-7-46,1-1-1,-1 1 1,0-1-1,1 1 1,-1-1-1,1 0 1,-1 0-1,1 0 1,-1 1-1,1-1 1,0-1-1,0 1 1,0 0-1,-1 0 1,1-1-1,0 1 1,0-1-1,0 1 1,0-1-1,0 0 1,0 0-1,0 0 1,0 0-1,2 0 1,7-2 9,1-1 0,-1 0 0,-1 0-1,1-1 1,0 0 0,-1-1 0,0 0 0,0-1 0,-1 0 0,14-11 0,13-12 31,36-38-1,-48 41-34,-17 18-19,0 0 1,1 0 0,0 1 0,0 0 0,0 1-1,10-6 1,-17 11-5,-1 1-1,1 0 0,0 0 1,-1-1-1,1 1 1,0 0-1,-1 0 0,1 0 1,0 0-1,-1 0 1,1 0-1,0 0 0,-1 0 1,1 0-1,0 1 0,-1-1 1,1 0-1,-1 0 1,1 0-1,0 1 0,-1-1 1,1 0-1,-1 1 1,1-1-1,-1 0 0,1 1 1,-1-1-1,1 1 1,-1-1-1,1 1 0,-1-1 1,1 1-1,-1-1 0,0 1 1,1 0-1,-1-1 1,0 1-1,0 0 0,1-1 1,-1 1-1,0-1 1,0 1-1,0 0 0,7 36 19,-6-29-11,1 9 0,-1-8-4,0 0 0,1 0 1,-1 0-1,2 0 0,3 10 0,-5-18-4,0 1 0,0 0 0,0-1 0,0 1 0,0-1 0,0 1 0,0-1 0,0 1 0,1-1 0,-1 0 0,0 0 0,1 0-1,-1 1 1,1-1 0,0-1 0,-1 1 0,1 0 0,0 0 0,-1-1 0,1 1 0,0-1 0,0 1 0,0-1 0,-1 0 0,1 0 0,0 1 0,0-1 0,0-1-1,0 1 1,-1 0 0,4-1 0,10-3 19,0-1 0,0 0 0,0-1 0,20-11 0,-22 10-250,1 0-1,0 1 1,0 1-1,0 0 1,21-4-1,-31 9-74,-2 0 206,-1 0-1,1 0 1,0 0 0,-1 0 0,1-1-1,0 1 1,-1 0 0,1-1 0,0 1-1,-1-1 1,1 1 0,-1-1 0,3-2-1,0-9-486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16956,'3'14'1688,"2"7"-1136,-3-4-184,6-1 744,3-3-936,1 2 57,-2 1-113,12-4-256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212 215 20516,'-5'-3'198,"0"1"-1,0-1 1,-1 2-1,1-1 1,-1 0-1,1 1 1,-1 0 0,1 0-1,-1 1 1,0 0-1,1 0 1,-1 0-1,1 0 1,-1 1-1,0 0 1,1 0-1,-1 1 1,1 0-1,-9 3 1,7-1-130,1-1 0,0 1 0,0 0 0,0 0 0,0 1 0,0 0 0,1 0 0,0 0 1,0 1-1,1 0 0,-1 0 0,1 0 0,0 0 0,-5 12 0,7-13-54,1 0 1,-1-1-1,1 2 0,-1-1 0,1 5 1,1-9-13,-1 0 1,1 0-1,0 0 1,0 0-1,0 0 1,0 0-1,0 0 1,0 0-1,1 1 1,-1-1 0,0 0-1,0 0 1,1 0-1,-1 0 1,0-1-1,1 1 1,-1 0-1,1 0 1,0 0-1,-1 0 1,1 0 0,0-1-1,-1 1 1,1 0-1,0 0 1,0-1-1,0 1 1,-1-1-1,1 1 1,0-1-1,0 1 1,0-1 0,1 1-1,3 0 3,0-1 0,-1 0 0,1 0 0,0 0 1,-1 0-1,1-1 0,0 0 0,-1 0 0,1 0 0,-1 0 0,9-5 0,48-26 26,-21 7 1,-2-1-1,-1-2 1,-1-2 0,-1-1-1,-2-2 1,45-57 0,-72 82-24,-2 3-2,-1 1 0,1-1 0,-1 1-1,-1-1 1,1 0 0,2-8 0,-4 5 4,-7 11 0,-9 14 1,6-1-11,0 0 0,1 1 0,1 0 0,1 0 0,0 1 0,1 0 0,1 0 0,0 0 0,2 0 0,0 1 0,1-1 0,2 28 0,0-40-1,0 0 1,0 0 0,0-1 0,1 1 0,0 0 0,0 0 0,0-1 0,6 9 0,-7-12-1,0 0 1,1 0-1,-1 0 1,1 0-1,0 0 1,-1 0-1,1-1 1,0 1-1,0-1 1,0 0-1,0 1 1,0-1-1,1 0 1,-1 0-1,0 0 0,0-1 1,1 1-1,-1 0 1,1-1-1,-1 1 1,0-1-1,1 0 1,4 0-1,-1-1-9,1-1 0,-1 0 1,1 0-1,-1 0 0,0-1 0,1 1 0,-1-1 0,-1-1 0,1 1 0,0-1 0,-1 0 0,0-1 0,6-5 1,4-6-46,0 0 1,22-32 0,-30 37 30,-2 5-4,0-1 0,0 1 1,-1-1-1,-1-1 1,1 1-1,3-10 0,-7 17 28,0 0-1,0 0 0,0 0 1,0 0-1,-1 0 0,1 0 1,0 0-1,0 0 0,0 0 0,0 0 1,0 0-1,0 0 0,0 0 1,0 0-1,0 0 0,0 0 1,0 0-1,0 0 0,-1-1 0,1 1 1,0 0-1,0 0 0,0 0 1,0 0-1,0 0 0,0 0 1,0 0-1,0 0 0,0 0 0,0 0 1,0 0-1,0 0 0,0 0 1,0 0-1,0 0 0,0-1 1,0 1-1,0 0 0,0 0 0,0 0 1,0 0-1,0 0 0,0 0 1,0 0-1,0 0 0,0 0 0,0 0 1,0 0-1,0 0 0,0-1 1,0 1-1,0 0 0,0 0 1,0 0-1,0 0 0,0 0 0,0 0 1,0 0-1,0 0 0,0 0 1,0 0-1,0 0 0,0 0 1,0 0-1,1 0 0,-5 4-5,1 3 5,0 0 0,0 0 0,1 0 0,1 0 0,-1 0 0,1 0 0,0 1 0,0-1 0,1 0 0,0 1 0,1-1 0,0 0 0,0 1 0,0-1 0,1 0 0,0 0 0,0 0 0,1 0 0,0 0 0,0-1 0,0 1 0,1-1 0,8 11 0,-7-11-2,-1 0 0,1-1 1,0 0-1,1 0 0,-1 0 1,1-1-1,0 1 1,0-2-1,0 1 0,1-1 1,6 3-1,-8-4-1,1 0 0,-1-1 0,0 0 0,1 0 0,-1 0 0,1-1 0,0 0 0,-1 0 0,1 0 0,-1 0 0,1-1 0,-1 0 0,0-1 0,1 1 0,7-4 0,-9 3 2,1 0 0,-1 0 0,0-1 0,1 1 0,-1-1 0,0 0 0,-1-1 0,1 1 0,-1 0 0,1-1 0,-1 0 0,0 0 0,3-6 0,-2 3 17,-1 1 0,0-1 0,-1 0 0,0 0 0,0 0 0,0-1 0,-1 1 0,0-9 1,0-5 81,-2 1 1,-1-1 0,0 1-1,-1 0 1,-10-31 0,13 51-129,0-1 1,0 1-1,-1-1 0,1 1 1,0-1-1,0 0 1,0 1-1,0-1 0,0 0 1,0 1-1,0-1 0,0 1 1,0-1-1,0 0 1,0 1-1,1-1 0,-1 1 1,0-1-1,0 0 0,1 1 1,-1-1-1,0 1 1,0-1-1,1 1 0,-1-1 1,1 1-1,-1-1 0,0 1 1,1 0-1,-1-1 1,1 1-1,-1-1 0,1 1 1,0 0-1,-1 0 0,1-1 1,-1 1-1,1 0 1,-1 0-1,1 0 0,0-1 1,-1 1-1,2 0 0,31 2-736,-25-2 745,22 4-407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20204,'-1'10'461,"0"0"-1,0 0 0,-5 18 1,-1 3-285,-61 272 1226,26-128-1008,19-86-237,12-50-28,1 1 0,2 0 0,-4 59 0,12-97-120,0 0 0,0 0 0,0 0 0,0 0 0,0 0 0,1 0 1,-1 0-1,1 0 0,-1 0 0,1 0 0,0 0 0,-1-1 0,1 1 0,2 2 1,-2-3-6,0 0 0,0-1 1,0 1-1,0 0 0,0-1 1,0 0-1,0 1 1,0-1-1,0 0 0,0 1 1,1-1-1,-1 0 0,0 0 1,0 0-1,0 0 0,0 0 1,0 0-1,1 0 1,-1 0-1,0-1 0,0 1 1,0 0-1,0-1 0,0 1 1,0-1-1,0 1 1,0-1-1,0 1 0,2-2 1,16-12-29,0 0 0,-1 0 0,0-2 1,26-29-1,-8 8-27,-10 10 13,-12 11-16,2 2-1,28-23 1,-42 36 48,-1 0 0,0 0 0,0 0 0,1 0 1,-1 1-1,0-1 0,1 1 0,-1-1 0,1 1 0,-1-1 0,1 1 0,1 0 1,-2 0 2,-1 0 1,1 0 0,-1 0 0,1 0 0,-1 0 0,1 0 0,-1 1 0,0-1 0,1 0 0,-1 0 0,1 1 0,-1-1 0,0 0 0,1 0 0,-1 1 0,0-1 0,1 0 0,-1 1 0,0-1 0,1 1 0,-1-1 0,0 0 0,0 1 0,0-1 0,1 1 0,-1 0 0,1 2-4,-1 1-1,1-1 1,-1 1 0,0 0-1,0-1 1,0 1 0,-1 0-1,-1 6 1,-1 7 22,-1-1 0,-7 23 0,13-44-8,0 1 0,1 0 0,0 0 0,0 0 1,0 1-1,0-1 0,1 1 0,-1-1 0,1 1 0,0 0 0,0 1 0,5-4 1,-2 2 13,0 1 0,0-1 0,0 1 0,0 1 0,0-1 0,1 1 0,11-1 1,11 1 170,60 6 0,4-1-21,-69-3-373,-1-2 0,1-1 0,-1-1 0,0-1-1,0-1 1,41-16 0,-61 20 165,-2 2 13,0-1 1,0 0-1,0 1 0,0-1 1,0 0-1,0 0 0,0 0 1,0-1-1,0 1 0,-1 0 1,1-1-1,0 1 0,-1-1 1,1 0-1,-1 1 0,1-1 1,-1 0-1,0 0 0,0 0 1,0 0-1,1-4 0,-6-15-374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16444,'-3'14'1282,"0"0"0,-8 22 1,8-29-990,0 1 0,0 0 1,1 0-1,0 1 0,0-1 1,1 0-1,0 1 0,1-1 0,0 0 1,1 12-1,0-18-279,0 0 0,-1 0 0,1 0 0,0 0 0,0 0 0,1-1 0,-1 1 0,0-1 0,0 1 0,1-1 0,-1 1 0,1-1 0,-1 1 0,1-1 0,0 0 0,0 0 0,-1 0 0,1 0 0,0 0 0,0-1 0,0 1 0,0 0 0,0-1 0,3 1 0,8 1-40,-1 0 1,24-1 0,-21 0 32,-1-1-13,42 5-6,-52-5 17,0 1 0,0 0 0,-1 0 0,1 0 0,0 0 1,-1 1-1,0 0 0,1-1 0,-1 1 0,0 1 0,5 3 0,-7-5 3,0-1 1,0 1-1,-1 0 1,1 0-1,-1 0 0,1 0 1,-1 0-1,1 0 0,-1 0 1,1 0-1,-1 0 0,0 1 1,0-1-1,1 0 1,-1 0-1,0 0 0,0 0 1,0 0-1,0 0 0,-1 1 1,1-1-1,0 0 0,0 0 1,-1 0-1,1 0 1,0 0-1,-1 0 0,1 0 1,-1 0-1,0 0 0,1 0 1,-1 0-1,0 0 1,1 0-1,-1-1 0,0 1 1,0 0-1,-1 1 0,-4 3 107,-1 1-1,0-1 0,-13 7 0,18-11-83,-14 8 39,-1-2 0,0 0-1,0-1 1,-1 0 0,1-2 0,-1 0 0,0-1 0,-1-1 0,1 0 0,0-2 0,-1 0 0,-28-4 0,28-2-188,19 6 109,-1 0 1,1 0-1,-1 0 1,1 0 0,0-1-1,-1 1 1,1 0-1,0 0 1,-1 0 0,1 0-1,-1-1 1,1 1-1,0 0 1,-1-1 0,1 1-1,0 0 1,0 0-1,-1-1 1,1 1 0,0 0-1,0-1 1,-1 1 0,1-1-1,0 1 1,0 0-1,0-1 1,0 1 0,0-1-1,-1 1 1,1 0-1,0-1 1,0 1 0,0-1-1,0 1 1,0-1-1,0 1 1,1-1 0,3-3-274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18220,'0'22'1784,"-7"13"-1152,-2 9-256,0 13 745,0 3-201,2 1-288,3 2-184,-2-7-520,3-5-360,-1-16 880,-4-11-464,-5-15-32,-2-7-48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15779,'7'-8'315,"-1"-1"1,1 1-1,0 0 0,1 1 0,0 0 0,0 0 0,1 0 0,0 1 0,0 1 0,0-1 0,0 2 0,1-1 0,13-3 0,4-1 487,0 1-1,1 2 0,51-6 1,-50 10-219,0 0 1,51 5 0,-70-2-514,0 0 0,0 1 0,0 0 0,0 1-1,0 0 1,0 0 0,-1 1 0,0 0 0,0 1 0,0 0 0,10 8 0,-17-12-68,-1 0 0,1 0-1,-1 0 1,1 0 0,-1 1 0,0-1 0,0 1 0,1-1 0,-1 1 0,0-1 0,-1 1 0,1 0 0,0-1 0,0 1 0,-1 0 0,1 0 0,-1 0 0,1-1 0,-1 1 0,0 0 0,0 0 0,0 0 0,0 0 0,0 0 0,0 0 0,0-1 0,-1 1 0,1 0 0,-1 0 0,1 0 0,-1-1 0,0 1 0,1 0 0,-1 0 0,0-1 0,0 1 0,0-1 0,-1 1 0,1-1 0,0 0 0,0 1 0,-3 1 0,-4 4 0,-1 0-1,1-1 1,-1 0 0,-1 0 0,-16 7 0,-36 13-1095,-81 22 1,137-46 697,11-1-78,21-1-95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17 112 16131,'-1'29'1632,"-6"32"0,-1 15 1368,8-74-2838,0 0-1,0 0 0,0 0 0,0 0 1,1 0-1,-1 1 0,1-1 0,1 3 1,4-1 662,3-13-448,-4 1-291,-1 0 1,0-1-1,0 1 1,-1-1-1,0 0 1,-1 0-1,0 0 1,1-16-1,2-76 11,-5 99-100,-3-93-1455,3 95 1435,0-1 0,0 1 0,0 0 0,0 0-1,0 0 1,0 0 0,0 0 0,0 0 0,0 0 0,1-1 0,-1 1-1,0 0 1,0 0 0,0 0 0,0 0 0,0 0 0,0 0 0,0 0-1,1 0 1,-1 0 0,0 0 0,0 0 0,0 0 0,0 0 0,0 0-1,0 0 1,1 0 0,-1 0 0,0 0 0,0 0 0,0 0 0,0 0-1,0 0 1,0 0 0,1 0 0,-1 0 0,0 0 0,0 0 0,0 0-1,0 0 1,0 0 0,0 0 0,0 0 0,1 0 0,-1 0 0,0 0-1,0 1 1,0-1 0,0 0 0,0 0 0,0 0 0,0 0 0,0 0-1,0 0 1,0 0 0,0 1 0,1-1 0,-1 0 0,0 0-1,10 9-689,-7-6 381,5 4 34,1-1 1,-1 0 0,1 0 0,1-1-1,-1 0 1,1-1 0,0 0-1,0 0 1,0-1 0,0 0 0,13 1-1,29 1-302</inkml:trace>
  <inkml:trace contextRef="#ctx0" brushRef="#br0" timeOffset="1">544 3 12843,'-10'0'392,"0"1"0,0 1 1,1-1-1,-1 2 0,1-1 1,-1 1-1,1 1 0,0 0 1,0 0-1,0 0 0,1 1 1,0 1-1,0-1 0,0 2 1,0-1-1,-11 13 0,14-14-269,0 1 0,1 0-1,-1 0 1,1 0 0,1 0 0,-1 1-1,1 0 1,0 0 0,0-1 0,1 2-1,0-1 1,0 0 0,1 0 0,0 1-1,0-1 1,1 0 0,0 1 0,0-1-1,1 1 1,0-1 0,0 0 0,4 13-1,-4-15-87,1-1 0,0 0 0,0 0 0,0 0 0,1-1 0,-1 1 0,1 0 0,0-1 0,0 0 0,0 1 0,0-1 0,1-1-1,-1 1 1,1 0 0,0-1 0,0 0 0,0 0 0,0 0 0,0 0 0,0 0 0,0-1 0,1 0 0,-1 0 0,1 0 0,-1-1-1,0 1 1,1-1 0,-1 0 0,1 0 0,-1-1 0,1 1 0,-1-1 0,1 0 0,-1 0 0,0 0 0,0-1 0,1 0 0,-1 0-1,0 0 1,-1 0 0,1 0 0,6-6 0,-3 2 24,-1-1 1,0 0-1,-1 0 0,0 0 0,0-1 1,0 0-1,-1 0 0,0 0 0,-1 0 1,0-1-1,0 1 0,3-17 0,-4 15-87,-1 0-1,0-1 0,0 1 1,-1-1-1,-1 0 0,1 1 1,-2-1-1,1 1 0,-2 0 1,-5-17-1,6 23-99,0-1 1,0 1-1,-1 0 0,0 0 1,-3-5-1,5 9 47,1-1 1,-1 0-1,1 0 1,-1 1-1,1-1 1,-1 0-1,0 0 0,1 1 1,-1-1-1,0 1 1,0-1-1,1 1 1,-1-1-1,0 1 0,0-1 1,0 1-1,0 0 1,0 0-1,1-1 1,-1 1-1,0 0 0,0 0 1,0 0-1,0 0 1,0 0-1,0 0 1,0 0-1,0 0 0,0 0 1,0 0-1,1 1 1,-2-1-1,1 0 25,1 1 0,0-1 0,0 0 0,-1 0 0,1 1 0,0-1 0,0 0 0,-1 0 1,1 1-1,0-1 0,0 0 0,0 1 0,-1-1 0,1 0 0,0 1 0,0-1 0,0 0 0,0 1 0,0-1 0,0 0 0,0 1 0,0-1 0,0 0 0,0 1 0,0-1 0,0 0 0,0 1 0,0-1 0,0 0 1,0 1-1,0-1 0,1 1 0,9 10-821,18 5-170,1-10 289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142 159 15459,'1'0'76,"-1"-1"0,0 0 0,0 1 0,0-1 0,0 0 0,0 1 0,0-1 0,0 0 0,0 1 0,0-1 0,0 0 0,0 1 0,0-1 0,0 0 0,-1 1 0,1-1-1,0 1 1,0-1 0,-1 0 0,1 1 0,0-1 0,-1 1 0,1-1 0,-1 1 0,1-1 0,-1 1 0,1-1 0,-1 1 0,1-1 0,-1 1 0,0-1 0,0 1 24,-1 0 0,0 0 0,1 0 0,-1 0 0,1 0 0,-1 0 0,1 0 0,-1 0-1,1 0 1,-1 1 0,1-1 0,-4 2 0,-1 0 174,-1 1 0,1 1 0,0-1 0,0 1 0,-7 6-1,6-3-120,1 0 0,-1 1 0,1-1-1,1 2 1,0-1 0,0 0-1,0 1 1,1 0 0,0 0-1,-3 13 1,5-16-114,1 0-1,0 0 1,0 0-1,0 1 1,0-1-1,1 0 1,0 0 0,0 0-1,1 0 1,0 1-1,0-1 1,0 0-1,1 0 1,0-1 0,0 1-1,0 0 1,6 8-1,-6-11-19,1 0-1,-1 0 0,1 0 0,0-1 1,0 1-1,0-1 0,0 0 0,1 1 1,-1-1-1,1-1 0,-1 1 0,1 0 1,0-1-1,-1 0 0,1 0 0,0 0 1,0 0-1,0-1 0,0 0 1,0 0-1,0 0 0,0 0 0,0 0 1,-1-1-1,1 1 0,6-3 0,3 0 12,0-1 0,0-1-1,0 0 1,-1-1-1,1 0 1,16-12-1,-6 2 7,-2 0 1,0-2-1,-1 0 0,-1-1 0,28-36 0,-39 45-27,0-1 0,-1 0 0,-1 0 0,0 0 0,0-1-1,-1 0 1,0 0 0,-2 0 0,1-1 0,-1 0 0,-1 1 0,0-1 0,-1 0 0,0-14 0,-1 25-3,0 0 0,-1 0 1,1 0-1,0 0 0,-1 0 0,1-1 0,-1 1 0,0 0 0,0 0 0,0 0 0,0 1 0,0-1 1,-2-2-1,2 3-1,0 0 0,0 0 0,0 0 0,0 1 0,0-1 0,0 1 0,0-1 0,0 1 0,-1-1 0,1 1 0,0-1 1,0 1-1,0 0 0,-1 0 0,1 0 0,0 0 0,0 0 0,-1 0 0,1 0 0,0 0 0,0 0 0,-1 0 0,1 1 0,0-1 0,-1 1 1,-3 1 11,0 0 0,1 1 1,0-1-1,0 1 0,0 0 1,0 1-1,0-1 1,0 0-1,1 1 0,-1 0 1,1 0-1,0 0 0,1 0 1,-1 1-1,1-1 1,-1 1-1,1-1 0,1 1 1,-3 7-1,-1 5 49,0 1-1,2 0 1,-4 37-1,6-39-29,1 0-1,0 0 1,1 0-1,1 0 1,0 0 0,10 30-1,-11-41-29,1 1 0,0-1 0,1 0 0,-1 0-1,1 0 1,0 0 0,0 0 0,1-1 0,-1 1 0,1-1 0,0 0 0,0 0-1,0-1 1,1 1 0,-1-1 0,1 0 0,0 0 0,0 0 0,0-1 0,0 0-1,1 0 1,9 3 0,-9-5-8,0 1-1,-1-1 0,1 0 1,0-1-1,-1 1 1,1-1-1,0 0 0,-1-1 1,1 1-1,-1-1 1,1 0-1,-1-1 0,0 1 1,0-1-1,0 0 1,0 0-1,-1-1 0,1 1 1,-1-1-1,6-6 1,-1 0-12,1 0 0,-1-1 0,-1-1 0,0 0 0,-1 0 0,0 0 1,6-16-1,-10 22 4,0 0 1,-1 0 0,0 0-1,0-1 1,0 1 0,-1 0-1,0-1 1,-1 1 0,1-13-1,-1 18 11,0 1-1,-1 0 0,1 0 1,0 0-1,0 0 0,0 0 1,0 0-1,0 0 0,0-1 1,-1 1-1,1 0 0,0 0 0,0 0 1,0 0-1,0 0 0,0 0 1,-1 0-1,1 0 0,0 0 1,0 0-1,0 0 0,0 0 1,-1 0-1,1 0 0,0 0 1,0 0-1,0 0 0,0 0 1,-1 0-1,1 0 0,0 0 0,0 0 1,0 0-1,0 1 0,0-1 1,-1 0-1,1 0 0,0 0 1,0 0-1,0 0 0,0 0 1,0 0-1,0 1 0,0-1 1,-1 0-1,1 0 0,0 0 0,0 0 1,0 0-1,0 1 0,0-1 1,0 0-1,0 0 0,-7 10 22,1 1 9,1-1 0,1 2 0,0-1 0,0 0-1,1 1 1,1-1 0,0 1 0,0 0 0,1 0 0,1 0 0,0 0 0,3 20-1,-3-29-18,1-1 0,-1 1 0,1-1 0,0 1 0,0-1 0,0 0 0,0 1 0,0-1-1,1 0 1,-1 0 0,0 0 0,1 0 0,0 0 0,-1 0 0,1 0 0,0 0-1,0-1 1,0 1 0,0-1 0,1 0 0,2 2 0,-1-1 2,0-1 0,0 0 0,0-1 0,-1 1 0,1-1 0,0 0 0,0 1 0,0-2 0,0 1 0,0 0 0,0-1 0,0 0 0,5-2 0,6-2 9,-1-1 0,-1 0 0,1-1 0,-1-1 0,0 0 0,-1-1 0,0 0 0,12-12 0,4-7-2,47-58-1,-67 74-35,0 1 0,11-25 0,-24 49-32,1 1 1,0-1 0,1 0-1,1 1 1,0 0-1,0 25 1,1-33 9,1 0 0,1-1 0,-1 1 0,1-1 0,0 1 1,0-1-1,0 1 0,1-1 0,0 0 0,0 0 0,0 1 0,1-1 0,-1-1 0,1 1 0,0 0 0,1-1 0,-1 1 1,1-1-1,7 6 0,-7-8 9,0 0 0,0 0 1,0 0-1,0-1 1,0 0-1,5 2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16964,'2'8'493,"0"0"0,0 0 0,-1 0 0,0 1-1,-1-1 1,0 1 0,-1 13 0,-14 59 1572,8-49-1447,-23 90 290,15-67-667,-11 79 1,25-129-229,1 0-1,-1 0 0,1 0 0,0 0 1,1 0-1,-1-1 0,1 1 0,0 0 0,0 0 1,2 5-1,-2-9-7,-1 0-1,1 0 1,0 0 0,-1 0 0,1 0-1,0 0 1,-1-1 0,1 1-1,0 0 1,0 0 0,0-1 0,0 1-1,-1-1 1,1 1 0,0-1 0,0 1-1,0-1 1,0 1 0,2-1-1,-1 1 3,1-1 0,-1 0 0,0 0 0,1-1 0,-1 1 0,0 0 0,1-1 0,-1 1-1,0-1 1,0 0 0,0 0 0,4-1 0,6-5 17,0 0 0,-1-1 0,1 0 0,-1-1 0,10-10 0,50-56 83,-49 51-70,98-111-185,-122 146-507,-7 10 179,-8 14 341,2 0-1,-18 63 0,22-55-65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22 312 14875,'0'0'34,"0"0"-1,0-1 0,1 1 1,-1 0-1,0 0 0,0 0 1,0 0-1,0-1 1,0 1-1,0 0 0,0 0 1,1 0-1,-1 0 0,0 0 1,0 0-1,0-1 1,0 1-1,1 0 0,-1 0 1,0 0-1,0 0 1,0 0-1,0 0 0,1 0 1,-1 0-1,0 0 0,0 0 1,0 0-1,1 0 1,-1 0-1,0 0 0,0 0 1,0 0-1,1 0 0,-1 0 1,0 0-1,0 0 1,0 0-1,0 0 0,1 1 1,-1-1-1,0 0 1,0 0-1,0 0 0,0 0 1,0 0-1,1 0 0,-1 1 1,0-1-1,0 0 1,0 0-1,0 16 900,-11 31-108,7-34-373,0 4-250,0 0-1,1 1 1,1-1 0,1 1-1,0-1 1,3 26-1,-2-42-185,0 0-1,0 0 0,0 0 0,0 0 0,0 0 1,1 1-1,-1-1 0,0 0 0,1-1 1,-1 1-1,1 0 0,-1 0 0,1 0 1,-1 0-1,1 0 0,0 0 0,-1-1 0,1 1 1,0 0-1,0 0 0,0-1 0,-1 1 1,1-1-1,0 1 0,0-1 0,0 1 1,2 0-1,-2-1 2,1 0-1,0 0 1,0-1 0,-1 1 0,1 0-1,0-1 1,-1 0 0,1 1 0,0-1 0,-1 0-1,1 1 1,-1-1 0,1 0 0,1-2 0,6-5 33,0 0 1,-1 0 0,12-16 0,3-8 107,-1-2 1,-1 0-1,22-53 1,32-116 793,-48 94 809,-62 214-1485,-9 33-261,37-112-18,2 1 1,0 0-1,0 37 0,4-20 81,1 0 0,3 1-1,1-1 1,17 66-1,-21-156 608,3-227 177,0 260-860,3 11-7,10 19-12,-4-5 7,-2-5-18,0 0 0,1-1 0,-1 0 1,1-1-1,1 0 0,-1-1 0,0 0 0,1-1 1,0 0-1,0-1 0,0 0 0,0-1 0,0-1 1,0 0-1,20-2 0,-14 0-30,0 0-1,-1-2 1,1 0 0,-1-1-1,0-1 1,0 0 0,-1-2-1,0 0 1,29-19-1,-23 10 1,-20 16 58,-1 0-1,0-1 1,0 1-1,0 0 1,0 0-1,0 0 1,0-1-1,0 1 1,0 0-1,0-1 1,-1 1 0,1-1-1,-1 1 1,1-3-1,-16 18 80,3 1-37,2 0 0,0 1 0,0 0-1,2 0 1,0 1 0,-6 20 0,9-23-57,1 0 0,0 0 0,1 0 0,1 0 0,0 1 0,1 0-1,1-1 1,1 21 0,0-33-59,-1 1 0,1-1-1,-1 1 1,1 0 0,0-1 0,0 0-1,0 1 1,0-1 0,1 0-1,1 4 1,-2-5 46,0-1-1,-1 1 1,1 0 0,0-1-1,-1 1 1,1-1 0,0 1 0,0-1-1,0 0 1,-1 1 0,1-1-1,0 0 1,0 1 0,0-1-1,0 0 1,0 0 0,0 0-1,0 0 1,-1 0 0,1 0-1,0 0 1,0 0 0,0 0-1,0 0 1,0 0 0,0-1-1,0 1 1,-1 0 0,1-1-1,0 1 1,0 0 0,0-1-1,-1 1 1,2-2 0,1 0-20,0 0 0,0-1 0,0 0 0,-1 0 0,1 0 0,2-3 0,17-28-415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14355,'-6'1'1488,"1"11"-1048,3 10-448,2 2 929,9 7-633,3 1-104,7-3-240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16956,'-26'17'1834,"11"-7"-861,0 1 1,-15 12-1,26-19-735,0 0 0,0 0 0,1 0 0,0 1-1,-1-1 1,1 1 0,1 0 0,-1 0 0,1 0-1,0 0 1,-2 7 0,3-11-195,1 1 1,0-1-1,-1 1 1,1-1 0,0 1-1,0 0 1,0-1-1,0 1 1,0-1-1,0 1 1,0 0-1,1-1 1,-1 1-1,1-1 1,-1 1-1,1-1 1,-1 1-1,1-1 1,0 1-1,0-1 1,1 2 0,0-2-12,-1 1 1,1 0 0,0-1-1,0 1 1,1-1 0,-1 0-1,0 0 1,0 0 0,1 0-1,-1 0 1,0 0 0,4 0-1,4 1 3,0-1 0,1 0 0,-1-1-1,0 0 1,19-3 0,5-5-130,-1 0 1,0-3-1,61-27 0,8-3-462,-99 39 523,1 1 0,0 0 0,0 0 0,0 0 0,0 0 0,5 0 0,-8 1 34,0 1 0,-1-1 0,1 0 0,0 0 0,-1 0 0,1 1 0,0-1 0,-1 0 0,1 0-1,0 1 1,-1-1 0,1 1 0,-1-1 0,1 0 0,-1 1 0,1-1 0,-1 1 0,1-1 0,-1 1-1,0 0 1,1-1 0,-1 1 0,1-1 0,-1 1 0,0 0 0,0-1 0,0 1 0,1 0 0,-1-1-1,0 1 1,0 0 0,0-1 0,0 1 0,0 0 0,0-1 0,0 1 0,0 0 0,0 0 0,0-1-1,-1 2 1,-2 20 203,1-15-107,1-1 1,1 1-1,-1 0 0,1 0 0,1 10 0,-1-16-76,0 1 1,1 0-1,-1 0 0,1-1 0,-1 1 0,1-1 0,0 1 0,0 0 0,0-1 0,0 0 0,0 1 0,0-1 0,0 1 0,0-1 0,0 0 0,1 0 0,-1 0 0,0 0 0,1 0 1,-1 0-1,1 0 0,-1 0 0,1 0 0,0-1 0,-1 1 0,4 0 0,7 0 5,0 0 0,-1 0 0,1-1-1,0-1 1,0 0 0,0 0 0,22-7 0,21-1-201,-47 8 103,0 0 1,0 1-1,0 1 1,0-1 0,0 1-1,9 3 1,-16-4 58,0 0 0,1 0 0,-1 1 0,0-1 0,0 1 0,0-1 0,0 1 0,0 0 0,0-1 0,0 1 0,0 0 0,0-1 0,-1 1 0,1 0 0,0 0 0,0 0 0,-1 0 0,1 0 0,0 0 0,0 1 0,-1 0 29,0 0 1,0-1-1,0 1 1,0-1-1,-1 1 1,1-1-1,0 1 1,-1-1-1,1 1 0,-1-1 1,1 1-1,-1-1 1,0 1-1,0-1 1,1 0-1,-1 1 1,0-1-1,0 0 1,0 0-1,-2 1 1,-15 15-14,1-4 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6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11370,'0'1'31,"-1"0"0,1 0 0,0 1 0,-1-1 0,1 0 0,0 1 0,0-1 0,0 0 0,0 1-1,0-1 1,0 0 0,1 1 0,-1-1 0,0 0 0,1 0 0,-1 1 0,1-1 0,-1 0 0,1 0 0,0 0-1,-1 0 1,1 1 0,0-1 0,0 0 0,0 0 0,0-1 0,0 1 0,0 0 0,0 0 0,0 0-1,0-1 1,0 1 0,0 0 0,0-1 0,3 1 0,4 3-48,1-2 0,-1 1 0,1-1 0,11 1 0,-9-1 78,67 8-42,-1-4 1,125-6-1,-87-1-7,274-20 47,-2-25-14,4-1-83,308-4-1452,-477 38 510,326-13-315,277 35 4041,272 0-1855,-487-14-601,-2 50 800,-30 26-541,2-37-438,-187-37-83,103 1-1,-1 36 23,-453-29-204,0 1-1,-1 3 0,0 1 1,0 2-1,56 25 0,-68-26-294,-33-15 177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13291,'584'-72'-68,"1"21"-194,517-18 40,2 22 873,-348 17-190,2027-61 865,-1735 105-452,-1007-12-945,4 1 1225,47-4 0,-71-2-835,-32-5 102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15003,'20'14'1130,"0"-1"182,0 1 1,31 30-1,-46-39-1126,0 1-1,0 0 1,-1 0-1,1 1 1,-1-1-1,0 1 1,-1 0 0,0 0-1,0 0 1,-1 0-1,1 1 1,1 14-1,-3-8-46,0-1 0,-1 0 0,-1 1 0,0-1 0,-1 0 1,-1 1-1,0-1 0,0 0 0,-2-1 0,1 1 0,-10 17 0,1-6-67,-1-1-1,-1-1 1,0 0 0,-33 34-1,37-44-563,-1-1 0,0 0 0,-1-1 0,-26 16 0,34-23 355,0 0 0,-1 0 0,1-1 0,-1 1 0,0-2 0,0 1 1,0 0-1,0-1 0,0 0 0,0-1 0,0 1 0,0-1 0,0 0 1,-1-1-1,-10-1 0,11-1-38,-1 1-1,1-1 1,0 0 0,-7-5-1,11 8 142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1475 73 13587,'-19'-12'440,"0"2"0,0 0 0,-1 1 0,0 2 0,-27-8 0,32 12-589,0 0-1,0 1 1,0 1-1,0 1 1,0 0-1,0 0 1,0 2-1,-23 4 1,-21 10-262,0 2 0,2 2 0,0 3 0,-84 48 0,60-23 692,1 5-1,-90 76 0,119-85 114,3 1 0,1 2-1,-73 99 1,94-109-253,1 2 0,3 0 0,1 2 0,2 0 0,2 1 0,-19 69 0,24-55-108,2 0-1,3 1 1,2 0-1,2 1 1,3-1 0,3 1-1,2-1 1,18 83-1,-8-76-66,3-1 1,2-1-1,4-1 0,1-1 0,4-1 0,2-1 1,46 63-1,-57-92-1,2-1 0,1-1 0,1 0 0,53 42 0,-63-58 24,0-1 1,1-1-1,0 0 1,0-1-1,1 0 1,0-2-1,1 0 1,-1 0-1,1-2 0,0 0 1,1-1-1,18 1 1,-7-4 2,-1-2 0,0-1 0,0-1 0,0-2 0,-1 0 0,0-2 1,0-1-1,-1-1 0,48-26 0,-8-1-17,-2-4-1,84-68 1,-33 12-40,-4-4 1,-4-6-1,-6-4 1,-4-4-1,-5-5 1,126-217-1,-96 96-23,-104 197 78,-1-1-1,-3-1 1,14-72 0,-25 99 24,-1 0 0,-1 0 0,0 0 0,-1-1 0,-1 1 0,-1 0 0,-1 0 0,-1 0 0,0 0 0,-1 1 0,-1-1 0,-1 1 0,-1 1 0,0-1 0,-1 1 0,-1 1 0,-1 0 0,0 0 0,-1 1 0,0 0 0,-2 1 0,1 1 0,-2 0 0,-31-21 0,18 16 55,-2 1-1,0 1 1,-1 2-1,0 1 1,-1 2-1,0 1 1,-1 1-1,-64-7 0,11 9-12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193 13091,'-69'-40'987,"6"3"-1496,-79-32 0,120 60 269,-1 0 0,-1 2 0,0 1 1,0 1-1,0 1 0,0 1 0,-36 0 0,18 5-378,-1 2 1,1 2-1,0 2 0,1 2 0,0 1 1,-57 25-1,34-8 1175,0 4 0,2 2 0,-62 46 0,91-56-258,0 2 0,2 2 0,1 0 0,1 2 0,2 1 0,1 2 0,1 0 0,2 2 0,2 0 0,1 1 0,-25 63 0,32-62-247,1-1-1,2 2 1,2-1 0,1 1 0,2 1-1,2-1 1,1 1 0,2-1 0,2 1-1,1-1 1,2 0 0,16 61 0,-7-56-89,1 0 1,2 0 0,2-2 0,2-1-1,1 0 1,2-1 0,2-2 0,1-1-1,2 0 1,2-3 0,1 0 0,1-2-1,2-2 1,1-1 0,1-1 0,62 33-1,-46-33 140,1-2 0,1-3 0,0-2 0,2-3 0,67 13 0,-54-19 108,1-3 1,0-2-1,139-9 1,-122-6-87,-1-3 0,-1-5 0,-1-3 0,0-4 0,-2-4 0,-1-3 0,129-69 0,-140 60-105,-2-4 0,-2-2 0,-2-3 0,75-75 0,-91 75-15,-3-2 0,-2-2-1,-2-3 1,-3 0 0,45-89 0,-67 112-5,-2-1 0,-2 0 0,-1 0 0,-2-2 0,-1 1 1,-1-1-1,3-57 0,-10 70 2,-1 0 0,-1 1 1,-1-1-1,0 0 0,-2 1 1,-1-1-1,-1 1 0,-1 0 1,0 1-1,-2 0 0,0 0 1,-2 1-1,-17-27 0,12 26 1,-1 0 0,-1 0-1,-1 2 1,-1 0-1,0 1 1,-32-20 0,22 19-18,-1 1 1,0 1-1,-2 2 1,-44-14-1,15 11-1,-2 3-1,0 3 0,0 3 0,0 2 0,-68 3 1,-134 12-10,-22 21-18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15179,'0'0'14,"0"0"1,0 0-1,0-1 0,-1 1 0,1 0 0,0 0 0,0 0 0,0 0 0,0 0 1,0 0-1,0 0 0,0-1 0,-1 1 0,1 0 0,0 0 0,0 0 1,0 0-1,0 0 0,0-1 0,0 1 0,0 0 0,0 0 0,0 0 1,0 0-1,0 0 0,0-1 0,0 1 0,0 0 0,0 0 0,0 0 0,0 0 1,0-1-1,0 1 0,0 0 0,0 0 0,0 0 0,0 0 0,0 0 1,0-1-1,0 1 0,1 0 0,-1 0 0,0 0 0,0 0 0,0 0 1,0-1-1,12 1 176,27 8-408,-19-3 244,369 42-200,9-32 45,-376-15 120,1284 11-265,-54-2 291,-810 1 18,596 11 62,-2-24 17,-127-24 185,526-7 348,-1215 42-595,-168-6-44,-44-2-159,-15-3 99,7 3 52,-14-4-39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1395 181 9562,'-25'-7'313,"0"-2"0,1 0 0,0-2-1,0-1 1,1-1 0,-40-29 0,50 32-288,-1 1 1,0 0 0,-1 1-1,0 1 1,0 0-1,-1 2 1,1-1-1,-1 2 1,0 0-1,-1 1 1,-18-2 0,-13 4 148,0 2 0,1 3 0,-66 12 0,-138 47 1285,225-55-1250,1 1 0,-1 1 0,2 1 0,-37 23 0,47-25-172,1 1 1,0 0 0,1 1 0,0 1-1,1 0 1,0 0 0,0 1-1,-14 24 1,2 7-67,1 0-1,3 1 1,-18 60 0,-22 148-182,43-139 122,4 0 1,6 179-1,15-122 146,34 177 0,-30-276 41,41 133 0,-40-167-61,1 0 0,2-2 0,1 0 0,2 0 0,25 32 1,-35-54-26,1-1 1,0 0 0,1 0 0,1-2-1,-1 1 1,2-2 0,0 1-1,0-2 1,0 0 0,1-1 0,1 0-1,-1-1 1,1-1 0,1 0 0,-1-1-1,1-1 1,-1-1 0,1 0 0,0-1-1,1-1 1,23-2 0,-11-2 11,1-1 0,-1-2 1,0-2-1,0 0 0,0-2 1,48-24-1,-23 6 13,-1-3 0,69-53 0,-69 42-11,-2-4-1,50-54 0,80-112 35,-85 86-86,-6-5 1,-6-3-1,122-261 0,-186 348 1,-1 0 0,-3-2 0,-2 0 0,-1-1 1,10-86-1,-22 111 5,-1-1 1,-1 0-1,-2 1 1,0-1 0,-10-38-1,7 44-11,-1 1-1,-1 0 1,0 0 0,-2 1-1,0 0 1,-1 0-1,-24-29 1,22 32 19,-1 0 0,0 1 0,-1 1 1,-1 0-1,0 1 0,-1 1 0,0 0 0,-1 1 0,-18-8 0,-91-26-72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14467,'-1'-1'99,"1"1"-1,0-1 1,-1 1-1,1 0 1,-1-1-1,1 1 1,-1 0-1,0 0 1,1-1-1,-1 1 1,1 0-1,-1 0 1,1 0-1,-1 0 1,0 0-1,1 0 1,-1 0-1,1 0 1,-1 0-1,0 0 1,1 0-1,-1 0 1,1 0 0,-1 0-1,-1 1 1,9 12 1645,24 16-255,-16-18-1299,0-1 0,1 0 0,0-1 1,1-1-1,0-1 0,0 0 0,0-1 0,1-1 1,32 5-1,-16-6-120,-1-1 1,1-2 0,-1-1-1,49-7 1,-92 12-199,0-1 0,-1 0 1,-12 4-1,12-6 56,0 0-1,0-1 1,-1 0-1,1-1 1,-22-2-1,7-5-133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97 15419,'1'-1'416,"1"-1"-1,-1 1 0,1 0 0,-1-1 0,1 1 1,0 0-1,0 0 0,0 0 0,-1 0 0,1 0 1,2 0-1,36-9 1162,42-2-965,-2 9-195,-54 2-367,1 0 1,-1-1 0,26-6-1,-46 6-39,-1 0-1,1 0 0,-1-1 1,9-4-1,-13 6-7,-1 1 0,1-1 0,0 1 0,-1-1 0,1 1 0,0-1 0,-1 1-1,1-1 1,-1 0 0,1 1 0,-1-1 0,1 0 0,-1 0 0,0 1 0,1-1 0,-1 0 0,1-1 0,-1 2-1,-1-1 0,1 0 0,0 1 1,0-1-1,-1 1 0,1-1 1,0 1-1,-1-1 0,1 1 0,-1-1 1,1 1-1,0-1 0,-1 1 0,1-1 1,-1 1-1,1-1 0,-1 1 1,0 0-1,1 0 0,-1-1 0,1 1 1,-1 0-1,0 0 0,1-1 0,-1 1 1,0 0-1,0 0 0,-7-2 4,0 1 0,0 0 0,0 0 1,0 0-1,0 1 0,0 1 0,0-1 0,-11 3 0,-69 19 25,65-16-27,-233 77-1,233-75-1,17-5-127,19-4 55,36-7 10,-18 3 4,-3 1 14,41-7-232,0 4 0,80 0 0,-122 10 82,-26-3 187,-1 0-1,0 0 1,0 0 0,1 0 0,-1 0-1,0 0 1,0 0 0,1 0-1,-1 0 1,0 0 0,0 1 0,1-1-1,-1 0 1,0 0 0,0 0-1,1 0 1,-1 0 0,0 0 0,0 1-1,0-1 1,1 0 0,-1 0 0,0 0-1,0 0 1,0 1 0,1-1-1,-1 0 1,0 0 0,0 0 0,0 1-1,0-1 1,0 0 0,0 0-1,0 1 1,0-1 0,0 0 0,0 0-1,0 1 1,1-1 0,-1 0-1,-1 0 1,1 1 0,0-1 0,-11 9-105,-19 3 39,11-6 22,0-1 0,-1-1 1,0 0-1,0-1 1,0-2-1,0 0 0,0-1 1,0-1-1,0 0 0,0-2 1,0 0-1,-22-8 1,-5-8-57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12107,'13'-3'801,"146"-33"-758,1 7 1,2 6-1,178 0 0,-8 22 71,-167 2 114,-156-1-186,1 0 93,0 0 0,0 0 1,17-4-1,-72 1 800,-440 20-713,367-11-258,11 0-24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15187,'-12'-2'1649,"0"5"-1129,9-4-112,5-5 824,11-2-344,2 0-128,6 2-255,4 1-89,4 5-72,5 3-48,4 8-120,7-3-64,6 3-112,3-6-152,14-6-632,-1-9 712,4-8-104,-2-4-64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6073,'-7'-3'3550,"10"6"-960,-2-3-2550,0 1 0,0-1 1,-1 0-1,1 1 0,0-1 0,0 0 0,0 1 0,0-1 0,-1 0 0,1 0 0,0 0 0,0 0 0,0 0 1,0 0-1,0 0 0,-1 0 0,1 0 0,0 0 0,0 0 0,0-1 0,0 1 0,-1 0 0,1 0 0,0-1 1,0 1-1,-1-1 0,2 0 0,17-17 696,-14 11-717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74 145 11290,'-8'-6'575,"1"0"0,-1-1 0,1 0 0,1-1-1,-1 1 1,-7-14 0,-2-12 4317,18 34-4642,0 1-1,0 0 1,0-1 0,1 0 0,-1 1 0,0-1 0,1 0 0,-1 0 0,1 0 0,-1-1 0,5 2 0,37 8 15,-20-7-193,0-1-1,0-1 0,0-2 1,1 0-1,-1-1 0,31-7 1,140-46-2556,-156 46 1596,-26 6 270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 16099,'0'0'91,"0"0"-1,0-1 1,0 1-1,0 0 1,1-1-1,-1 1 1,0 0-1,0-1 1,0 1-1,0 0 1,0-1-1,0 1 1,0 0-1,0-1 1,0 1-1,0 0 0,0-1 1,0 1-1,0 0 1,0-1-1,0 1 1,0 0-1,0-1 1,0 1-1,0 0 1,-1-1-1,1 1 1,0 0-1,0-1 1,0 1-1,-1 0 1,1 0-1,0-1 0,0 1 1,-1 0-1,1 0 1,0 0-1,0-1 1,-1 1-1,1 0 1,0 0-1,-1 0 1,1 0-1,0-1 1,-1 1-1,1 0 1,0 0-1,-1 0 1,1 0-1,0 0 1,-1 0-1,1 0 0,0 0 1,-1 0-1,1 0 1,0 0-1,-1 0 1,1 1-1,-1-1 1,-22 9 1586,14-1-1508,0-1-1,0 1 1,1 1-1,0-1 1,0 2 0,1-1-1,0 1 1,1 0-1,0 0 1,-9 22 0,3 1-99,0 0 0,-9 48 1,12-36-107,2 0 0,-3 87 0,10-102-122,2 0 0,1 0 0,1 0 0,1-1 1,13 42-1,-13-58 108,0 0 1,1 0 0,12 20-1,-8-18-45,1-2 0,16 17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2350 11146,'0'0'32,"0"0"-1,0 1 0,1-1 1,-1 1-1,0-1 1,1 0-1,-1 1 0,1-1 1,-1 0-1,0 0 0,1 1 1,-1-1-1,1 0 1,-1 0-1,1 1 0,-1-1 1,1 0-1,-1 0 0,1 0 1,-1 0-1,1 0 1,-1 0-1,1 0 0,-1 0 1,1 0-1,-1 0 0,1 0 1,-1 0-1,1 0 1,-1 0-1,1 0 0,-1-1 1,0 1-1,1 0 0,-1 0 1,1-1-1,22-6 235,202-102 582,-17 7-215,-127 67-184,-1-3 1,-3-4-1,96-68 0,-2-12 326,-126 94-557,92-44 0,248-106-22,-18-32 342,-210 105-212,-44 27-142,201-104-1,-189 119-157,181-121-1,136-74 13,23 43 43,-45 6-19,-411 204-206,-13 6-194,1 0 268,0 1 1,0-1 0,0-1-1,0 1 1,-1 0 0,1-1-1,-4 1 1,-6-5-115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2265 8594,'-23'14'1423,"-11"11"2407,57-29-3202,84-37-267,-75 27-234,0 2 1,0 1-1,35-6 0,-28 8 5,0-1 0,-1-3 0,-1 0 0,0-3 0,68-39 0,107-46 81,-137 68-189,90-53 0,-15-22 32,-112 78-39,1 1-1,1 2 1,83-42 0,80-7 4,-109 42 20,131-65 1,-40 17 33,-125 59-46,105-58 0,-94 36 35,-14 9 66,104-50 0,308-139 16,-353 157-125,-2-4-1,192-163 1,-265 202-5,0 2 0,2 2 0,1 1 0,2 3 0,88-37 0,12 8 69,139-62 6,-263 105-88,1 1-1,45-14 0,-67 24-8,-1 0 0,0 0-1,0 0 1,0 0 0,0 0-1,0 0 1,0 1 0,0-1-1,1 0 1,-1 0 0,0 0 0,0 0-1,0 0 1,0 0 0,0 0-1,0 0 1,0 0 0,1 0 0,-1-1-1,0 1 1,0 0 0,0 0-1,0 0 1,0 0 0,0 0 0,0 0-1,0 0 1,1 0 0,-1 0-1,0 0 1,0 0 0,0 0-1,0 0 1,0 0 0,0-1 0,0 1-1,0 0 1,0 0 0,0 0-1,0 0 1,0 0 0,0 0 0,0 0-1,0 0 1,0-1 0,1 1-1,-1 0 1,0 0 0,0 0 0,0 0-1,0 0 1,0 0 0,-1 0-1,1-1 1,0 1 0,0 0 0,0 0-1,0 0 1,0 0 0,0 0-1,0 0 1,0 0 0,0-1-1,0 1 1,-9-4-84,3 1 22,-2-7-26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3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7666,'-34'44'348,"2"2"-1,1 1 1,3 1 0,2 2 0,2 0 0,2 2 0,-25 90 0,42-122-221,1 1 0,1-1 1,1 1-1,0-1 0,2 1 1,0 0-1,6 34 0,-5-48-77,0 1 0,1-1 0,0 0-1,0 0 1,1 0 0,0 0 0,0 0 0,1 0 0,0-1 0,0 1-1,0-1 1,1 0 0,0-1 0,0 1 0,0-1 0,1 0 0,0 0-1,0-1 1,0 1 0,0-1 0,1-1 0,0 1 0,-1-1 0,9 2-1,-2-2 64,0-1-1,0 0 0,0-1 0,0 0 1,0-1-1,0 0 0,0-2 1,0 1-1,0-1 0,0-1 0,0-1 1,-1 0-1,16-7 0,7-4 296,0-2 1,-2-1-1,41-30 0,-38 23 64,-1-2-1,-2-2 1,0-1-1,-2-1 1,-1-2 0,-2-1-1,34-53 1,-55 75-309,0 0 0,0-1 0,-1 0 0,-1 0 0,0 0 0,-1-1 0,3-17 0,-6 25-106,0 0 0,-1 0 0,0 0 0,0 0 0,0 0 0,-1 0 0,0 0 1,0 0-1,0 0 0,-1 1 0,0-1 0,0 0 0,-1 1 0,1 0 0,-1-1 0,0 1 0,-1 0 1,1 0-1,-7-6 0,2 3-73,-2 0 1,1 1-1,-1 0 1,0 1-1,0-1 1,-1 2-1,1 0 1,-1 0-1,-1 1 1,1 0-1,0 1 1,-15-2-1,7 2-278,1 1 0,0 0 0,-1 2 1,1 0-1,0 1 0,-1 1 0,-21 5 0,23-3-294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10970,'0'0'44,"0"1"0,0-1 0,0 0-1,0 1 1,0-1 0,0 0 0,0 1 0,0-1-1,0 0 1,0 1 0,0-1 0,0 0-1,0 1 1,1-1 0,-1 0 0,0 1 0,0-1-1,0 0 1,0 0 0,1 1 0,-1-1 0,0 0-1,0 0 1,1 1 0,-1-1 0,0 0-1,0 0 1,1 0 0,-1 1 0,0-1 0,0 0-1,1 0 1,-1 0 0,0 0 0,1 0-1,-1 0 1,0 0 0,1 0 0,-1 0 0,0 0-1,1 0 1,0 0 0,18 3 611,8-4 308,-1-1-1,50-11 1,-22 3-435,807-76 2751,-606 67-3012,4 5-121,371 28 0,-299 3-38,408-29 1,177-29-92,-749 40-16,122 1-19,-280 0 8,-7 0 6,1-1 0,-1 1-1,1 0 1,0 0-1,-1 1 1,1-1 0,-1 0-1,1 1 1,-1 0-1,1-1 1,-1 1-1,0 0 1,1 0 0,3 3-1,-6-4-9,0 0 0,0 0 0,1 0 0,-1 1 0,0-1 0,0 0-1,0 0 1,1 0 0,-1 1 0,0-1 0,0 0 0,0 1 0,0-1 0,0 0 0,0 0 0,0 1-1,0-1 1,0 0 0,0 0 0,0 1 0,0-1 0,0 0 0,0 1 0,0-1 0,0 0 0,0 0-1,0 1 1,0-1 0,0 0 0,0 1 0,0-1 0,0 0 0,-1 0 0,1 1 0,0-1-1,-12 5 119,-14-2 710,10-4-736,-1-2 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2453 10266,'-1'-5'504,"1"0"0,-1-1 1,1 1-1,0-1 0,1 1 0,-1 0 0,1-1 0,0 1 0,2-6 0,20-46 341,-7 20-416,94-216 354,-87 211-577,1 1-1,2 0 1,56-64 0,16 4 169,46-55-181,-77 65-154,-36 48 11,1 1-1,2 1 0,73-67 0,-38 57 83,102-58-1,-23 16 1,-15 2-50,251-157 3,-329 218-81,1 3 0,2 2 0,1 3 0,1 2 0,0 3 0,1 2 0,71-6 0,195-28 25,-240 31-20,144-50 0,71-69 35,-56 20 50,-90 54-173,-150 60-608,-8 0 379,-13 2 210,7 0-44,-15-5-124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1993 13027,'18'1'472,"0"0"-1,0 0 1,0-2 0,0 0 0,0-1-1,-1-1 1,34-10 0,-3-2 51,2 2-1,-1 2 1,94-8 0,-81 16-441,0-3 1,87-20-1,35-4-65,-126 23-8,0-3-1,87-25 0,-90 16-3,29-11 9,2 4 0,100-17 0,-19 25 16,22-5 3,-44-2-25,214-36 553,-327 54-519,0-2 0,0-1-1,-1-1 1,-1-2 0,45-25 0,63-26-10,-119 57-26,301-100 83,-298 101-83,0-2 0,0 0 0,31-19 0,57-40 16,-73 44-20,2 1 0,51-20-1,86-23 8,11-5-5,-141 47 3,-1-2 1,-1-2-1,56-46 1,46-29 175,-40 36 155,143-119 0,-199 147 140,2 3-1,93-48 1,-114 63-479,0-1 0,-1-1 0,-1-1 0,-2-2 0,0-1 0,-1-1 0,25-36 0,-48 60-67,1-1-198,-1-1-1,1 0 1,-1 0 0,0 0 0,0 0 0,-1 0 0,1-1-1,1-7 1,-2 1-170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11298,'0'-1'156,"1"1"-1,-1 0 0,1 0 1,-1-1-1,1 1 0,0 0 1,-1 0-1,1 0 0,-1 0 0,1 0 1,0 0-1,-1 0 0,1 0 1,-1 0-1,1 0 0,0 0 1,-1 0-1,1 0 0,0 0 1,-1 1-1,1-1 0,-1 0 0,1 0 1,-1 1-1,1-1 0,-1 0 1,1 1-1,-1-1 0,1 1 1,-1-1-1,1 1 0,0 0-53,-1-1 1,1 1-1,-1-1 0,1 1 0,0-1 0,-1 1 0,1-1 0,0 1 1,-1-1-1,1 0 0,0 1 0,-1-1 0,1 0 0,0 0 1,0 0-1,-1 1 0,1-1 0,0 0 0,0 0 0,0 0 0,-1 0 1,1 0-1,0-1 0,0 1 0,-1 0 0,1 0 0,0 0 1,0-1-1,-1 1 0,1 0 0,0-1 0,-1 1 0,2-1 1,-2 11 1019,2 4-2706,-2-13 1493,-1-1 1,1 0 0,0 0 0,0 1-1,0-1 1,0 0 0,0 0-1,0 1 1,-1-1 0,1 0 0,0 0-1,0 0 1,0 0 0,-1 1-1,1-1 1,0 0 0,0 0 0,0 0-1,-1 0 1,1 0 0,0 1 0,0-1-1,-1 0 1,1 0 0,0 0-1,0 0 1,-1 0 0,1 0 0,0 0-1,0 0 1,-1 0 0,1 0-1,0 0 1,-1 0 0,1 0 0,0 0-1,0 0 1,-1-1 0,1 1-1,0 0 1,0 0 0,0 0 0,-1 0-1,1 0 1,0 0 0,-1-1 0,-4-1-512,2 0-62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13403,'-1'10'985,"2"4"2239,0-14-3133,-1 1 0,1-1 0,-1 0 0,1 0 0,0 0 0,-1 0 0,1 0 0,-1 0 0,1 1 0,0-1 0,-1-1 0,1 1 0,-1 0 0,1 0 0,0 0 0,-1 0 0,1 0 0,-1 0 0,1-1 1,-1 1-1,1 0 0,-1-1 0,1 1 0,-1 0 0,1-1 0,0 0 0,9-5 259,0 1 0,1 0 0,-1 1 0,1 0 0,0 0 0,0 1 0,1 1 0,-1 0 0,0 0 0,20 0 0,23 0-224,61-11 0,-57 5-93,74 3 30,-95 5-42,1-2 1,51-7-1,13-14 26,81-12 147,-182 35-195,-1 0-1,0 0 0,1 0 0,-1 0 1,1 0-1,-1 0 0,0 0 0,1 0 1,-1 0-1,1 0 0,-1 0 0,0 0 1,1 0-1,-1-1 0,1 1 0,-1 0 1,0 0-1,1 0 0,-1-1 1,0 1-1,1 0 0,-1 0 0,0-1 1,1 1-1,-1 0 0,0-1 0,0 1 1,1-1-1,-9-7-721,-4-2-538,-11-25-1144,16 21 1611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14875,'5'-25'3110,"-3"16"315,-2 28-2021,-13 94-1155,8-85-373,1 0 0,1 1 0,2-1 0,3 39 0,0-63-18,0-8 18,-1-8-48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12347,'3'2'337,"1"1"0,0-1 1,-1 0-1,1-1 1,0 1-1,0-1 0,0 0 1,1 0-1,-1 0 0,0 0 1,0-1-1,0 1 1,8-1-1,7-1 857,30-4 0,-49 4-1189,24-3 150,-1-1 1,-1-2-1,1 0 1,-1-2-1,0 0 1,-1-1-1,0-1 1,-1-1-1,28-23 1,-41 31-642,-8 3 416,0-5-60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15379,'1'0'105,"-1"0"-1,1 0 0,0 0 0,-1 0 1,1 1-1,-1-1 0,1 0 1,-1 0-1,1 1 0,-1-1 1,1 0-1,-1 1 0,1-1 0,-1 0 1,1 1-1,-1-1 0,0 1 1,1-1-1,-1 1 0,0-1 0,1 1 1,-1-1-1,0 1 0,1-1 1,-1 1-1,0-1 0,0 1 1,0 0-1,0-1 0,0 1 0,1-1 1,-1 1-1,0 0 0,0-1 1,-1 1-1,1-1 0,0 2 1,-4 28 1525,2-22-988,-7 36 911,3-17-904,-3 29-1,9-55-646,0 0 1,-1 0-1,1 0 0,0 0 0,0 0 1,0 0-1,0 0 0,1 0 0,-1 0 0,0 0 1,0 0-1,1 0 0,-1 0 0,0 0 1,1 0-1,-1 0 0,2 2 0,-2-3-21,1 0-1,-1 0 1,1 1-1,-1-1 1,1 0-1,-1 0 1,1 0-1,-1 0 1,1 0-1,-1 0 1,1 0-1,-1 0 1,1 0-1,-1 0 1,1 0-1,0 0 1,-1 0-1,1 0 1,-1 0-1,1 0 1,-1 0 0,1-1-1,-1 1 1,1 0-1,3-3-197,1 0 0,-1 0 0,0 0 1,0 0-1,5-6 0,14-18-1251,-1 0-1,20-35 1,4-3-239,-34 53 2468,-12 13-730,0-1-1,1 0 1,-1 0-1,0 0 1,0 1-1,0-1 1,1 0-1,-1 0 1,0 1-1,0-1 1,0 0-1,0 1 1,0-1-1,0 0 1,0 0-1,0 1 1,0-1-1,1 0 0,-1 1 1,0-1-1,0 0 1,-1 0-1,1 1 1,0-1-1,0 0 1,0 1-1,0-1 1,0 0-1,0 1 1,-10 36 1530,9-31-1359,-8 24 697,2-11-645,2 0 0,0 0 0,1 1 0,1-1 0,-1 36 0,4-53-248,0-1 0,0 1 0,0 0 0,0 0 0,1 0 0,-1 0 0,1 0 0,0 0 0,-1 0-1,1-1 1,0 1 0,0 0 0,0-1 0,0 1 0,0 0 0,0-1 0,1 1 0,1 1-1,15 3-43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14323,'1'21'4793,"-7"28"-4259,2-19-249,-6 48-119,-14 206-337,24-276 114,-1-4 41,1-1 1,0 1-1,0 0 0,0-1 1,0 1-1,1-1 0,0 1 0,-1-1 1,1 1-1,3 6 0,4-5-120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1128 13131,'-1'0'88,"0"-1"0,0 1 0,0-1 0,0 1 0,1-1 1,-1 1-1,0-1 0,0 0 0,1 1 0,-1-1 0,0 0 0,1 0 0,-1 1 1,1-1-1,-1 0 0,1 0 0,-1 0 0,1 0 0,0 0 0,-1 0 0,1 1 1,0-1-1,-1-2 0,2 1 57,0 1 0,0-1 0,1 0 0,-1 1 0,0-1 0,1 1 0,-1-1 0,0 1 0,1 0 0,0-1 0,2 0 0,19-14 638,1 2-1,1 0 0,0 2 1,49-16-1,-45 17-534,221-75 129,-50 20-367,-18 5 318,197-40 1,-9 25 184,121-27-308,-407 83-182,494-95 76,-251 53-68,-253 43-31,-2-4 0,96-45 0,210-98 1075,-353 151-542,-25 15-523,0 0-1,0 0 0,1 0 1,-1 0-1,0 0 1,0-1-1,0 1 1,0 0-1,0 0 1,0 0-1,0 0 1,1 0-1,-1 0 0,0 0 1,0-1-1,0 1 1,0 0-1,0 0 1,0 0-1,0 0 1,0 0-1,0-1 1,0 1-1,0 0 0,0 0 1,0 0-1,0 0 1,0-1-1,0 1 1,0 0-1,0 0 1,0 0-1,0 0 1,0 0-1,0-1 0,0 1 1,0 0-1,0 0 1,0 0-1,0 0 1,0 0-1,-1-1 1,-13 1 207,6 2-275,7-2-28,0 1 0,-1-1 0,1 1 0,-1-1 0,1 0 0,-1 0 0,1 1 0,-1-1 1,1 0-1,-1 0 0,1-1 0,-1 1 0,1 0 0,-1 0 0,1-1 0,-1 1 0,1-1 0,0 1 0,-3-2 0,-1-5-265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2118 11642,'0'1'47,"0"1"0,0-1 0,-1 0 0,1 0 0,1 0 0,-1 1 0,0-1-1,0 0 1,0 0 0,1 0 0,-1 0 0,0 1 0,1-1 0,-1 0 0,1 0-1,-1 0 1,1 0 0,0 0 0,-1 0 0,1 0 0,0 0 0,0-1-1,1 2 1,-1-1-9,0-1 0,0 0 0,1 0 0,-1 0 0,0 0 0,0 0-1,0 0 1,0 0 0,1 0 0,-1 0 0,0-1 0,0 1 0,0 0 0,0-1-1,0 1 1,0-1 0,0 1 0,2-2 0,6-4 134,0-1-1,0 0 1,12-13 0,-19 18-144,14-15 292,29-21 1,-37 32-255,0 1-1,0 1 0,0-1 1,1 1-1,0 0 0,15-3 1,-9 2-14,16-3 201,34-6 0,-55 13-190,1 0 0,-1 0 0,0 1 0,0 1 0,1 0 0,-1 0 0,15 4 0,-2 1 44,0-1-1,0-1 0,0-1 0,0-1 0,42-2 1,-33-3 71,0-2 0,0-1 0,49-15 0,-34 6-145,1 2 1,0 2-1,1 2 0,0 3 1,51-1-1,72 14 3,71-3 12,-111-11 16,240-44 0,-209 20-11,31-7-11,-164 30-34,0-1 0,-1-1 0,0-2 0,43-23 0,-9-2 2,-33 18-12,0 1-1,0 2 0,2 1 0,0 2 0,46-13 0,17 8 3,-61 13 13,1-1 1,65-23-1,-2-14 21,-59 25-5,1 1 0,72-20-1,-67 27 24,0-3-1,-1-1 0,-1-2 0,0-3 1,-2-1-1,0-1 0,-1-3 0,62-48 1,-58 36-32,2-3 6,2 2 0,90-53 0,-81 60 2,109-61 40,-125 67-41,72-60 0,-69 49-19,1 1 0,1 3 1,2 1-1,56-25 0,-72 40 2,-1-1 0,0-2 0,-1-2-1,-1 0 1,-1-2 0,-1-1 0,37-41 0,100-137 52,-71 86 307,-58 57 347,-35 58-724,1-1 0,-1 1 0,0 0 0,0 0 1,0 0-1,0 0 0,0 0 0,0 0 0,0 0 1,0-1-1,0 1 0,0 0 0,0 0 0,1 0 0,-1 0 1,0 0-1,0 0 0,0-1 0,0 1 0,0 0 1,0 0-1,0 0 0,0 0 0,0 0 0,0-1 0,0 1 1,0 0-1,-1 0 0,1 0 0,0 0 0,0 0 1,0 0-1,0-1 0,0 1 0,0 0 0,0 0 0,0 0 1,0 0-1,0 0 0,0 0 0,0 0 0,-1 0 1,1-1-1,0 1 0,0 0 0,0 0 0,0 0 0,0 0 1,0 0-1,-1 0 0,1 0 0,0 0 0,0 0 1,0 0-1,0 0 0,0 0 0,-1 0 0,1 0 0,0 0 1,0 0-1,0 0 0,0 0 0,0 0 0,0 0 1,-1 0-1,1 0 0,-10 3-130,2 3-34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2619 10514,'-5'1'386,"1"0"0,-1 1 0,0-2 0,1 1 0,-1 0 0,0-1 0,0 0 0,0 0 0,-5-1 0,9 1-283,0-1 0,0 1 0,0 0 0,0-1 0,0 1 0,1 0 0,-1-1-1,0 1 1,0-1 0,0 0 0,1 1 0,-1-1 0,0 0 0,1 1 0,-1-1 0,1 0-1,-1 0 1,1 1 0,-1-1 0,0-1 0,1 0-20,-1 0 0,1 0 0,0 0 0,-1 0 0,1-1 0,0 1 0,0 0 0,1 0 0,-1 0 0,0 0 0,1 0 0,0-4 0,5-8-42,1 0-1,0 0 1,1 0-1,0 1 1,1 0-1,1 0 0,12-12 1,15-21-191,95-169-185,-91 142 346,91-122 1,280-261 1217,-383 426-1068,267-255 722,-217 216-824,166-111 0,-197 154-40,1 2-1,2 1 1,54-15 0,-25 9-5,36-14 25,329-132 106,-363 134-127,84-55 0,64-32 10,-183 110-6,1 2-1,0 2 0,87-13 0,-32 8 17,30-11 106,20-5 21,172-16-1,-275 46 44,1-2-1,-1-3 1,-1-2-1,73-27 1,-121 38-234,-1 1 0,1-1 1,0 1-1,-1 0 0,1-1 0,0 1 1,-1 0-1,1-1 0,0 1 0,0 0 0,-1 0 1,1 0-1,0 0 0,0-1 0,-1 1 0,1 0 1,0 0-1,0 1 0,0-1 0,-1 0 1,1 0-1,1 0 0,-11 13-773,2-5 812,-4 6-292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11586,'-3'1'234,"-1"1"-1,1-1 0,0-1 1,0 1-1,-1 0 0,1-1 0,-1 0 1,-5 0-1,8 0-137,0 0 0,0 0 0,0-1 1,0 1-1,0 0 0,1-1 0,-1 1 0,0-1 0,0 1 1,0-1-1,0 1 0,1-1 0,-1 0 0,0 1 0,1-1 1,-1 0-1,1 0 0,-1 1 0,0-1 0,1 0 0,0 0 1,-1 0-1,1 0 0,-1 0 0,1 0 0,0 0 0,0 1 1,0-1-1,-1 0 0,1 0 0,0 0 0,0 0 0,0 0 0,1-2 1,-1 3-56,0 1 1,0-1-1,0 0 1,0 0-1,0 0 1,0 0-1,1 0 1,-1 1-1,0-1 1,0 0-1,0 0 1,0 0 0,0 0-1,0 0 1,1 0-1,-1 0 1,0 0-1,0 0 1,0 1-1,0-1 1,1 0-1,-1 0 1,0 0-1,0 0 1,0 0-1,0 0 1,1 0 0,-1 0-1,0 0 1,0 0-1,0 0 1,0 0-1,1 0 1,-1-1-1,0 1 1,0 0-1,0 0 1,0 0-1,1 0 1,-1 0-1,0 0 1,0 0 0,0 0-1,0 0 1,0-1-1,0 1 1,1 0-1,-1 0 1,0 0-1,0 0 1,0 0-1,0-1 1,0 1-1,0 0 1,0 0-1,0 0 1,0 0-1,0-1 1,0 1 0,11 15 817,-10-13-748,0-1-77,0 1 1,0-1-1,0 1 1,0-1-1,0 0 0,0 1 1,0-1-1,0 0 1,1 0-1,-1 0 1,1 0-1,-1 0 1,0 0-1,1 0 0,0 0 1,-1-1-1,1 1 1,-1 0-1,1-1 1,0 0-1,-1 1 1,1-1-1,0 0 1,2 0-1,0-1 81,1 0 0,-1 0 0,0-1 0,0 1 1,0-1-1,0 0 0,6-4 0,21-10 577,-29 16-657,0-1 0,0 1 0,-1-1 0,1 1 0,0 0 0,0 0 0,-1 0 0,1 0 0,0 0 0,0 0 0,0 1 0,-1-1 0,1 0 0,0 1-1,-1 0 1,4 1 0,15 6-23,0 0 0,1-1 0,0-1 0,0-1 0,0-1 0,31 1-1,37 9 9,107 38-25,-123-29 1,1-5 1,89 13-1,-9-17 4,220 30-7,-177-14 2,351 7 0,-529-37 5,232 4 1,-180 1-1,107 21 0,-100-12 1,116 5-1,80-14 3,-40-2 0,-191 1-4,0 2 0,51 14 0,-45-9-1,57 6 0,-35-17 7,-56-1-3,0 1 0,0 0 0,0 1-1,0 1 1,24 5 0,44 16 3,-83-22-23,1-1-1,-1 0 0,0 0 0,0 0 0,0 0 0,0 0 0,1 0 1,-1 0-1,0 0 0,0 0 0,0 0 0,0 1 0,0-1 1,0 0-1,1 0 0,-1 0 0,0 0 0,0 0 0,0 1 0,0-1 1,0 0-1,0 0 0,0 0 0,0 0 0,0 0 0,0 1 1,0-1-1,0 0 0,0 0 0,0 0 0,0 0 0,0 1 0,0-1 1,0 0-1,0 0 0,0 0 0,0 0 0,0 1 0,0-1 1,0 0-1,0 0 0,0 0 0,0 0 0,0 1 0,0-1 0,-1 0 1,1 0-1,0 0-1,0 0 1,0 1 0,-1-1-1,1 0 1,0 0 0,0 0-1,0 0 1,-1 0-1,1 0 1,0 0 0,0 0-1,-1 0 1,1 0 0,0 0-1,0 0 1,0 0-1,-1 0 1,1 0 0,0 0-1,0 0 1,-1 0 0,1 0-1,0 0 1,0 0-1,0 0 1,-1-1 0,1 1-1,0 0 1,0 0 0,0 0-1,0 0 1,-1 0-1,1-1 1,0 1 0,0 0-1,0 0 1,0 0 0,0 0-1,0-1 1,-1 1 0,1 0-1,0 0 1,0-1-1,0 1 1,0 0 0,0-1-1,-4-12-276,1-7-94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3241 14587,'2'-4'123,"0"0"0,0 1 0,0-1 0,0 1 0,1 0-1,-1 0 1,1 0 0,0 0 0,0 0 0,0 0 0,0 1 0,6-4 0,8-8 41,254-230 876,147-120-873,185-159-274,-314 274 30,376-312-98,-646 546 170,585-457-28,29 41 263,-151 134 49,-457 278-910,-22 12-157,-13 7 198,-17 9 261,-20 6-126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12611,'-15'27'471,"-2"-1"1,-1 0 0,-21 23 0,-1 2-167,-76 97 138,-112 158 676,219-292-1031,-18 31 184,25-42-240,1 0 1,-1 0-1,1 1 1,0-1 0,0 0-1,0 1 1,1-1-1,-1 1 1,1-1-1,0 1 1,0 4 0,0-7-22,1 0 0,-1 0 0,0-1 0,1 1 0,-1 0 0,1 0 0,-1-1 1,1 1-1,-1 0 0,1-1 0,0 1 0,-1 0 0,1-1 0,0 1 0,0-1 0,-1 1 1,1-1-1,0 0 0,0 1 0,0-1 0,-1 0 0,1 1 0,0-1 0,0 0 0,0 0 0,0 0 1,0 0-1,0 0 0,-1 0 0,1 0 0,2 0 0,35-4 189,-31 3-145,246-63 1311,-101 21-684,-101 31-471,201-57-247,-208 54-49,-1-2 0,-1-2 0,65-38 1,-24 0-146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7834 968 13155,'-3'-13'241,"-1"0"0,0 1 1,0 0-1,-1 0 0,-1 0 1,0 0-1,0 1 0,-10-12 1,-72-82 863,71 86-891,-9-7-291,0 2 0,-2 0 0,-1 2 0,-1 1 0,0 1 0,-2 2 0,0 1 0,-61-22 0,-6 6-462,-182-37-1,-609-78 584,528 93 356,-481-68 501,-8 46-503,-206 71-299,767 24-99,-470 92 0,-316 176 0,984-254-12,-150 77 1,194-83 7,1 3 0,2 2 1,1 1-1,-63 61 0,83-70 2,1 2 1,1 1-1,1 1 0,2 1 0,1 0 1,1 1-1,1 1 0,-16 44 0,27-58 1,0 1 0,1-1 1,1 1-1,1 0 0,0 0 0,1-1 0,2 35 0,1-38 0,1 1 0,0-1-1,0 0 1,1 0 0,1 0-1,0-1 1,1 1 0,0-1-1,1-1 1,1 1 0,8 10 0,-1-4-5,1-1 1,1 0 0,1 0 0,0-2 0,39 25 0,-26-22 0,1-1-1,1-2 0,46 15 1,-5-8 0,0-5-1,2-2 1,79 5 0,432 6-9,2-39 12,1536-104-20,-679 45-28,-462 11 26,-13-76 218,-902 124-126,-1 1 164,1-2-1,99-37 0,-158 47-146,-1 0 1,1 0-1,-1-1 0,0 0 0,-1-1 0,0 0 0,1 0 0,9-12 0,-15 16-47,-1-1 1,0 0-1,1-1 0,-2 1 0,1 0 1,0-1-1,0 1 0,-1-1 0,0 1 1,0-1-1,0 0 0,0 1 0,-1-1 1,1 0-1,-1 0 0,0 1 1,0-1-1,0 0 0,-1 0 0,1 0 1,-1 1-1,0-1 0,0 0 0,0 1 1,-2-4-1,-3-6 35,-1 0 1,0 0-1,-1 1 1,0 0-1,-1 1 1,-1 0-1,1 0 1,-15-11-1,-5-3 41,-62-39 0,35 31-246,-1 2-1,-2 3 0,-114-38 0,71 37-91,-172-27 0,69 32 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277 197 16852,'0'-2'80,"4"-26"508,-1-1 0,-1 0-1,-3-42 1,1 69-550,0 0 0,0 1 0,0-1 0,0 1 0,-1-1 0,1 1 0,-1-1 0,1 1 0,-1 0 0,1-1 0,-1 1 0,1-1 0,-1 1 0,0 0 1,0 0-1,0-1 0,0 1 0,0 0 0,0 0 0,0 0 0,0 0 0,-1 0 0,1 0 0,0 1 0,0-1 0,-1 0 0,1 0 0,-1 1 0,1-1 0,-1 1 0,1 0 0,-1-1 0,1 1 0,-1 0 1,1 0-1,-1 0 0,1 0 0,-1 0 0,-2 0 0,0 1 16,0 1 0,0-1 0,1 0 1,-1 1-1,0 0 0,1 0 0,-1 0 0,1 1 1,0-1-1,0 1 0,0-1 0,0 1 1,0 0-1,-4 6 0,-3 7 33,1 0 1,0 0-1,1 1 0,-6 21 0,-20 75 177,33-110-256,-22 96 313,4 0 0,5 1 1,4 0-1,4 151 0,13-128 69,-4-104-315,0 0 1,1 0 0,1-1-1,9 24 1,-14-41-65,0 0-1,1 1 1,-1-1 0,1 0 0,-1 0-1,1 0 1,0 0 0,0 1-1,-1-1 1,1 0 0,0 0 0,0 0-1,0 0 1,0-1 0,0 1-1,2 1 1,-3-2-2,1 0 0,-1 0 0,1 0 0,-1 0 0,0-1 0,1 1 0,-1 0 0,1 0 0,-1 0-1,1-1 1,-1 1 0,0 0 0,1 0 0,-1-1 0,0 1 0,1 0 0,-1-1 0,0 1 0,1-1 0,-1 1 0,0 0 0,0-1-1,0 1 1,1-1 0,-1 1 0,0-1 0,0 1 0,0 0 0,0-2 0,2-5 55,0 0-1,-1 0 1,1-1-1,-1-11 1,-4-32 72,-1 0 0,-3 0 0,-2 1 0,-2 0 0,-25-66 0,9 48-161,45 75-1557,1 0 1,26 4-1,-25-8 711,0-2 1,0 0-1,-1-2 0,1 0 1,0-1-1,-1 0 1,35-11-1,-38 8 390,0 0 0,0-2 0,27-14 0,-34 15 844,1-1 0,-1 1 0,0-2 0,-1 1 0,1-1 0,7-11 0,-6-3 1054,-10 14-202,-10 12 1413,5 1-2336,1-1-1,0 1 1,0 0 0,0 1 0,1-1 0,-1 0 0,1 1 0,0 0 0,-3 11 0,4-12-243,1-1 1,-1 1 0,1 0 0,0 0-1,0 0 1,1 0 0,-1 0 0,1 0-1,0 0 1,1 1 0,-1-1 0,1 0-1,1 5 1,-1-8-38,-1-1 1,1 1-1,0-1 0,0 1 1,0-1-1,0 0 0,0 1 0,0-1 1,0 0-1,0 0 0,0 0 1,1 0-1,-1 0 0,0 0 0,1 0 1,-1 0-1,1 0 0,-1-1 1,4 2-1,-2-1 8,0-1-1,0 1 1,1-1-1,-1 0 1,0 0 0,0 0-1,1 0 1,-1-1-1,5 0 1,1-2 24,-1 1 1,0-2-1,1 1 0,-1-1 1,-1 0-1,12-7 0,-7 1 25,1 0-1,-1-1 0,-1-1 0,0 1 0,-1-2 1,0 0-1,-1 0 0,0 0 0,-1-1 1,0 0-1,9-27 0,-18 48-80,0 0 1,1 1-1,0-1 0,1 9 0,-1-11-141,1 0 0,0 0 0,-1 0 0,1-1 1,1 1-1,-1 0 0,1-1 0,0 1 0,4 7 0,-5-12 104,0 1 1,0 0-1,0 0 0,0-1 1,0 1-1,0 0 0,0-1 1,0 1-1,0-1 0,0 0 1,0 1-1,0-1 0,0 0 1,1 0-1,-1 1 0,0-1 1,0 0-1,0 0 1,1 0-1,-1 0 0,0-1 1,0 1-1,0 0 0,0 0 1,1-1-1,-1 1 0,0-1 1,0 1-1,0-1 0,0 1 1,0-1-1,0 0 1,0 0-1,0 1 0,0-1 1,-1 0-1,1 0 0,0 0 1,0 0-1,-1 0 0,2-1 1,16-28-600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92 17572,'-19'45'1394,"2"1"1,3 0-1,-12 61 0,23-90-1276,0 1 0,2-1 0,0 0 0,1 1 0,0-1-1,2 0 1,0 0 0,1 1 0,1-2 0,0 1 0,1 0-1,12 25 1,-15-37-106,1 0 0,1 0 0,-1 0 0,1 0 0,-1 0 0,1-1 0,0 1 0,9 6-1,-10-9-9,0-1 0,0 1 0,0 0 0,0-1 0,0 0 0,0 1 0,0-1 0,0-1 0,0 1 0,1 0 0,-1-1 0,0 1 0,1-1 0,-1 0 0,0 0 0,0-1 0,7 0 0,-3-2 0,-1 1 0,1-1 0,-1 0 1,1-1-1,-1 0 0,0 0 0,0 0 0,-1 0 1,1-1-1,-1 0 0,0 0 0,0-1 0,-1 0 0,0 1 1,0-1-1,4-8 0,6-12 3,-1-1 1,16-44-1,-10 13 3,-3-2-1,-3 0 0,11-108 1,-22 158-9,-1 0 1,-1 1-1,0-1 1,0 0-1,-1 1 1,0-1-1,-2-10 1,2 20 0,1-1-1,0 1 1,0 0 0,0-1 0,-1 1 0,1 0 0,0-1 0,0 1 0,-1 0 0,1 0 0,0-1 0,0 1 0,-1 0 0,1 0-1,0 0 1,-1-1 0,1 1 0,0 0 0,-1 0 0,1 0 0,-1 0 0,1 0 0,0 0 0,-1 0 0,1 0 0,0 0-1,-1 0 1,1 0 0,-1 0 0,1 0 0,0 0 0,-1 0 0,1 0 0,0 0 0,-1 0 0,1 0 0,0 0 0,-1 1-1,1-1 1,0 0 0,-1 0 0,1 0 0,0 1 0,-1-1 0,1 1 0,-14 15 1,6-2 18,1 0 1,1 1-1,1 0 1,0 0-1,-5 28 1,-5 84 135,13-96-103,1 0 1,1 1-1,6 30 0,-3-44-324,0-1-1,1 0 1,1 0-1,0 0 0,2 0 1,14 27-1,4-8-1866,-24-35 2059,0 1-1,0-1 1,1 1-1,-1-1 0,1 0 1,-1 1-1,1-1 1,-1 0-1,1 0 0,0 0 1,0 0-1,-1-1 1,1 1-1,0 0 0,0-1 1,0 1-1,0-1 0,4 0 1,9-7-1023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150 176 13115,'-21'31'989,"13"-8"-909,0 1 1,2 0-1,-4 29 0,-5 78 55,12-102-81,-28 598 712,20-274-548,1-160-157,-16 447 461,33-1 230,10-238-235,-9-178-46,-7-207-429,0 14 103,9 56-1,-8-77-109,0 0 0,1 0 0,0 0 0,0-1 0,1 1 0,0-1-1,1 0 1,-1 0 0,2-1 0,8 11 0,10 7 126,1-1 0,31 24 0,-43-38-77,1-1 1,0 0-1,0-1 1,1-1 0,0 0-1,27 8 1,-29-12 12,0-1 1,0 0 0,0-1-1,1 0 1,22-3 0,69-14 358,-14 2-202,206 0 38,-170 11-274,145-21 0,-92-9 65,120-16 116,-253 45-162,1 1-1,0 3 0,-1 2 0,67 11 0,3 14-4,-74-15-13,1-3 0,67 7 0,-105-16-7,0 0 0,0-1 0,1 0 0,-1 0 0,0 0 0,0-1 0,0 1 0,9-5 0,-13 5 9,0 0-1,0 0 1,0 0-1,0 0 1,-1 0 0,1 0-1,0 0 1,-1-1-1,1 1 1,0-1 0,-1 1-1,0-1 1,1 0-1,-1 1 1,0-1-1,0 0 1,0 0 0,0 0-1,0 0 1,0 0-1,-1 0 1,1 0 0,-1 0-1,1 0 1,-1 0-1,0 0 1,0-4-1,0 6-12,0-1 0,0 1 0,0 0 0,0 0 0,0-1 0,0 1 0,0 0 0,0-1 0,-1 1 0,1 0-1,0 0 1,0-1 0,0 1 0,0 0 0,-1 0 0,1-1 0,0 1 0,0 0 0,-1 0 0,1 0 0,0 0-1,0-1 1,-1 1 0,1 0 0,0 0 0,-1 0 0,1 0 0,0 0 0,-1 0 0,1 0 0,0 0-1,-1 0 1,1 0 0,0 0 0,0 0 0,-1 0 0,1 0 0,0 0 0,-1 0 0,1 0 0,-1 0 0,-15 6 164,11-4-191,4-4-12,0 1 0,0-1-1,0 1 1,1-1 0,-1 0 0,0 0 0,1 1-1,-1-1 1,1 0 0,-1 0 0,1-3 0,0 4 9,-7-63-351,1-113 0,5 63 15,-1 78 248,-9-526-629,35 29 578,-8 251 178,33-453-349,-32 504 172,-16 211 145,11-224-67,-13 200 88,-1 1 1,-2-1-1,-15-65 0,-2 42 28,14 49-23,2 0 0,0-1 0,0 1 0,-1-22 1,6 32-11,-1-1 0,0 1 0,-1-1 1,0 1-1,0 0 0,-7-16 1,7 20-1,-1-1 1,0 1-1,0-1 0,0 1 1,-1 0-1,0 0 1,1 0-1,-1 1 1,-1-1-1,1 1 1,0 0-1,-8-3 1,-41-19 29,0 2 1,-2 3-1,-74-17 1,79 23-22,41 11-8,-339-88 43,269 75-35,0 3 0,-120-4 0,120 20-2,0 3 0,-129 28 1,-30 2-9,229-35 23,-8 1-81,0-1 0,-20-1 1,33 0 26,1 0 1,-1-1-1,1 1 1,-1-1-1,1 0 1,0 0 0,-1 0-1,1 0 1,0 0-1,0-1 1,0 0-1,0 0 1,0 1 0,0-2-1,0 1 1,-4-4-1,1-6-79,6 3-24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18092,'2'4'164,"0"0"1,0-1-1,0 1 1,0 0-1,1-1 1,0 0 0,0 1-1,0-1 1,0 0-1,0 0 1,1-1-1,-1 1 1,1-1-1,-1 0 1,1 0-1,0 0 1,0 0-1,0 0 1,0-1-1,1 0 1,-1 0-1,0 0 1,0 0-1,1-1 1,-1 0-1,0 0 1,7 0 0,-5-1-99,0 0 0,-1 0 1,1 0-1,-1 0 0,1-1 1,-1 0-1,0 0 0,1 0 1,-1-1-1,0 0 0,0 0 1,-1 0-1,1-1 0,-1 1 1,0-1-1,0 0 0,0 0 1,0-1-1,-1 1 0,5-8 1,-5 6-51,0 0 0,-1 0 0,0 0 0,-1 0 0,1-1 1,-1 1-1,0 0 0,-1-1 0,0 1 0,0-1 0,-1-12 0,1 17-13,-1 0 0,1 0 0,-1 0 0,0 0 0,1 0 0,-1 0 0,0 0 0,0 0 0,0 0-1,-1 1 1,1-1 0,0 0 0,-1 1 0,1-1 0,-1 1 0,-1-2 0,1 2-1,0 0 0,0 0 0,0 0 0,-1 0 0,1 1 0,0-1 0,0 1 0,0 0 0,0 0 0,-1-1 0,1 1 0,0 1 0,0-1 1,0 0-1,-1 0 0,1 1 0,0 0 0,0-1 0,-2 2 0,-1 0 7,0 1 0,0-1-1,0 1 1,1 0 0,-1 1 0,1-1 0,0 1 0,0 0-1,0 0 1,1 0 0,-1 0 0,1 1 0,0-1 0,-4 10-1,1-4 24,2 1-1,-1 0 0,1 0 1,1 0-1,0 0 1,-1 13-1,3-21-17,1 1 0,-1-1 0,1 0 0,0 0 0,0 0-1,1 0 1,-1 0 0,1 1 0,-1-1 0,1 0 0,0 0 0,0 0 0,0 0 0,3 3 0,-3-4-5,0-1 1,0 0-1,1 1 0,-1-1 1,1 0-1,-1 1 0,1-1 1,0 0-1,-1 0 0,1 0 1,0-1-1,0 1 0,0 0 1,0-1-1,0 1 1,0-1-1,0 1 0,-1-1 1,1 0-1,0 0 0,0 0 1,0 0-1,3-1 0,12-1 18,-1-2-1,1 0 1,-1-1 0,0-1-1,0 0 1,0-1-1,19-13 1,-17 10-10,0 1 0,0 1 0,1 1 0,31-9 0,-49 16-20,1-1 1,-1 1 0,1 0-1,0 0 1,-1 0 0,1 0-1,-1 0 1,1 0-1,-1 0 1,1 0 0,0 1-1,-1-1 1,1 1 0,-1-1-1,1 1 1,-1-1 0,1 1-1,-1 0 1,0 0-1,1 0 1,-1 0 0,0 0-1,0 0 1,0 0 0,1 0-1,-1 0 1,0 1-1,1 1 1,1 3 45,0 1 1,-1-1-1,1 1 0,-1 0 0,2 10 1,-4-11-82,2-1 1,-1 1 0,1-1-1,-1 0 1,1 1 0,1-1 0,-1 0-1,4 5 1,-5-9-8,0 0 1,0 0-1,0 0 0,0 0 0,0 0 1,0-1-1,0 1 0,0 0 0,0-1 1,1 1-1,-1-1 0,0 1 0,0-1 1,1 0-1,-1 1 0,2-1 0,0 0-89,0 0-1,0 0 0,0-1 0,-1 1 0,1-1 0,0 0 0,0 0 1,0 0-1,5-2 0,4-4-392,-1-1-1,1-1 1,-1 1-1,-1-2 1,0 1-1,0-2 1,9-11-1,16-20-685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89 352 17900,'-30'41'1976,"-9"13"-646,36-49-1162,1-1-1,-1 1 0,1 1 1,0-1-1,0 0 0,1 0 1,-1 1-1,1-1 0,0 8 1,1-12-150,0 1 0,0-1 0,0 0 1,0 0-1,0 0 0,0 0 1,0 0-1,0 0 0,0 1 0,1-1 1,-1 0-1,1 0 0,-1 0 0,0 0 1,1 0-1,0 0 0,-1 0 1,1 0-1,0-1 0,-1 1 0,1 0 1,0 0-1,0 0 0,0-1 1,0 1-1,0 0 0,-1-1 0,1 1 1,0-1-1,1 1 0,-1-1 1,0 1-1,0-1 0,0 0 0,0 0 1,0 1-1,0-1 0,0 0 1,0 0-1,1 0 0,-1 0 0,0 0 1,1-1-1,3 0-10,1 0 0,-1 0 0,0 0 0,0-1 0,0 0 0,0 0 0,0 0 0,6-4 0,5-5 0,-1-1 1,-1 0-1,0-1 1,-1-1-1,18-22 1,50-82 14,-8-12 30,-63 109 28,-1 0 1,-2-1-1,0 0 1,6-30 0,-13 51-64,1 0 1,-1-1 0,0 1-1,0 0 1,1-1 0,-1 1-1,0-1 1,0 1 0,0 0-1,0-1 1,-1 1 0,1 0-1,0-1 1,-1 1 0,1 0 0,0 0-1,-1-1 1,0 1 0,1 0-1,-1 0 1,0 0 0,1-1-1,-1 1 1,-2-1 0,2 1-1,0 1 0,0 0 0,0 0 1,0 0-1,-1 0 0,1 0 0,0 1 0,0-1 1,0 0-1,0 0 0,0 1 0,0-1 0,0 1 1,0-1-1,0 1 0,0-1 0,0 1 1,0-1-1,0 1 0,0 0 0,1 0 0,-1-1 1,0 1-1,0 0 0,1 0 0,-1 0 0,1 0 1,-1 0-1,0 1 0,-7 10 83,1 1 0,0-1 0,1 1 0,1 1 0,0-1 0,0 1 0,1 0 0,1 0 0,1 0 0,0 0 0,0 22 0,2 15 133,12 94-1,-11-135-213,30 168-739,-31-175-43,-2-13 643,0-6-7,-4-19-210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16612,'0'2'132,"0"-1"1,0 1 0,0-1 0,0 1-1,1-1 1,-1 0 0,0 1 0,1-1-1,-1 0 1,1 1 0,0-1 0,-1 0 0,1 0-1,0 1 1,0-1 0,0 0 0,0 0-1,0 0 1,0 0 0,2 1 0,-1 0 33,1 0 0,0-1 0,-1 0 1,1 0-1,0 0 0,0 0 0,0 0 1,0 0-1,4 0 0,6 0 265,0-1 0,0 0 0,19-4-1,-31 4-417,23-3 218,-1-1 0,1-2-1,-1 0 1,0-2 0,0 0-1,-1-1 1,0-2 0,-1 0 0,30-21-1,-46 28-198,0 0-1,0 0 1,-1 0-1,0-1 0,0 0 1,0 0-1,0 0 1,3-7-1,-6 11-24,0 0 0,-1-1 0,1 1 0,-1 0 0,1-1 0,-1 1 0,0 0 0,1-1 0,-1 1 0,0-1 0,0 1 0,0 0 0,0-1 0,0 1 0,0-1 0,-1 1 0,1 0 0,0-1 0,-1 1 0,1 0 0,-1-1 0,1 1 0,-1 0 0,0 0 0,1 0 0,-1-1 0,0 1 0,0 0 1,0 0-1,0 0 0,0 0 0,0 0 0,0 1 0,0-1 0,-1 0 0,1 0 0,0 1 0,0-1 0,-1 1 0,1-1 0,-2 0 0,-4-1 13,0 0 0,0 0 0,0 1 0,-1 0 0,1 0 0,0 1 0,-1 0 0,1 0 0,0 0 0,-1 1 0,1 1 0,0-1 0,-13 5 0,8-2 5,0 1 1,0 0-1,0 1 0,1 0 1,0 1-1,0 0 0,-11 10 1,16-12-13,0 1 0,1-1 1,0 1-1,0 0 0,0 1 1,1-1-1,-1 1 1,2 0-1,-1 0 0,1 0 1,0 1-1,0-1 1,-1 11-1,3-14-7,1 1 0,-1-1 0,1 1 0,0-1-1,1 1 1,-1-1 0,1 1 0,0-1 0,0 1 0,0-1 0,0 1 0,1-1 0,0 0-1,0 0 1,0 0 0,0 0 0,1 0 0,0-1 0,-1 1 0,1-1 0,1 1 0,-1-1 0,0 0-1,7 4 1,0 0-61,0-1 1,1 0-1,0-1 0,1 0 0,-1-1 0,1 0 0,-1 0 0,1-2 0,0 1 0,1-1 0,-1-1 0,14 0 1,-5-2-58,1 0 1,-1-1 0,1-1 0,-1-1-1,0-1 1,22-7 0,28-15-172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227 121 14835,'10'-11'573,"-3"4"-207,-1-1-1,0 0 0,0 0 1,0 0-1,-1 0 0,0-1 0,-1 0 1,7-18-1,-11 27-313,0-1 0,0 1 0,1-1 0,-1 1 0,0-1-1,0 1 1,0 0 0,0-1 0,0 1 0,0-1 0,1 1 0,-1-1 0,0 1 0,0-1 0,0 1 0,-1-1 0,1 1-1,0-1 1,0 1 0,0-1 0,0 1 0,0-1 0,0 1 0,-1 0 0,1-1 0,0 1 0,0-1 0,-1 1-1,1 0 1,0-1 0,-1 1 0,1-1 0,0 1 0,-1 0 0,1 0 0,-1-1 0,1 1 0,0 0 0,-1 0-1,1-1 1,-1 1 0,1 0 0,-1 0 0,1 0 0,-1 0 0,1 0 0,-1 0 0,1 0 0,-1 0 0,1 0 0,-1 0-1,1 0 1,0 0 0,-1 0 0,1 0 0,-1 0 0,1 0 0,-1 1 0,-27 11 1085,12-1-865,-1 1 1,2 1 0,-1 1 0,2 0 0,-17 19 0,11-7-126,1 0 0,-25 44 1,34-51-98,1 0 0,1 1 1,0-1-1,1 2 1,2-1-1,-4 23 0,7-35-28,2 0-1,-1-1 1,1 1-1,1 0 0,-1 0 1,1-1-1,1 1 0,3 13 1,-3-16-10,0-1 0,0 0 1,0 1-1,1-1 0,-1 0 0,1 0 1,0-1-1,0 1 0,0-1 1,1 1-1,-1-1 0,1 0 0,0 0 1,0-1-1,6 4 0,-2-2-3,0-1 0,1 0 0,-1-1 0,0 0 0,1 0 0,0-1 1,-1 0-1,1-1 0,0 0 0,-1 0 0,1 0 0,0-1 0,-1-1 0,10-2 0,-6 1 7,1-1-1,-1 0 1,-1 0 0,1-2 0,0 1-1,-1-1 1,0-1 0,19-15 0,-28 20-7,0 0 1,1 0-1,-1-1 1,0 1-1,-1 0 1,1-1 0,0 1-1,-1-1 1,1 1-1,-1-1 1,0 0-1,1-3 1,-2 5-3,0-1 0,1 1 0,-1 0-1,-1 0 1,1 0 0,0 0 0,0-1 0,0 1 0,0 0-1,-1 0 1,1 0 0,-1 0 0,1 0 0,-1 0 0,1 0 0,-1 0-1,0 0 1,1 0 0,-1 0 0,0 0 0,0 0 0,1 1 0,-1-1-1,0 0 1,0 0 0,0 1 0,0-1 0,0 1 0,0-1 0,0 1-1,0-1 1,0 1 0,-2-1 0,-4-1 29,0 0-1,0 1 1,-1-1-1,1 1 1,-1 1 0,1 0-1,-1 0 1,-7 1 0,10-1-19,1 0-1,-1 1 1,0 0 0,1 0 0,-1 0 0,1 1 0,-1 0 0,1-1 0,0 1 0,-1 1 0,1-1 0,0 1 0,-6 5-1,10-8-14,-1 0-1,1 0 0,0 1 1,0-1-1,-1 0 0,1 0 0,0 0 1,-1 1-1,1-1 0,0 0 1,0 0-1,0 1 0,-1-1 1,1 0-1,0 1 0,0-1 0,0 0 1,0 1-1,0-1 0,0 0 1,-1 1-1,1-1 0,0 0 0,0 1 1,0-1-1,0 0 0,0 1 1,0-1-1,0 0 0,0 1 1,1-1-1,-1 0 0,0 1 0,0-1 1,0 0-1,0 1 0,0-1 1,0 0-1,1 1 0,-1-1 1,0 0-1,0 0 0,0 1 0,1-1 1,-1 0-1,0 0 0,1 1 1,-1-1-1,0 0 0,0 0 0,1 0 1,-1 0-1,0 1 0,1-1 1,-1 0-1,20 2 29,-7-3-22,0 0 0,0-1 0,0-1 0,-1 0 0,1-1 0,16-7 0,73-41-28,-27 12-125,-73 39 136,-1 0 1,1 1-1,0-1 1,-1 0-1,1 1 1,0-1-1,0 1 1,-1 0-1,1-1 1,0 1-1,0 0 1,0 0-1,-1 0 0,1 1 1,0-1-1,2 1 1,-3-1 1,0 1 0,0-1 1,0 1-1,0 0 0,0 0 0,-1 0 0,1 0 1,0-1-1,0 1 0,0 0 0,-1 0 0,1 1 1,0-1-1,-1 0 0,1 0 0,-1 0 0,0 0 1,1 0-1,-1 1 0,0-1 0,0 0 0,1 0 1,-1 1-1,0 0 0,0 14-6,0 1 1,-1-1-1,-1 0 1,-6 30-1,4-30 22,1 1-1,1 0 0,0 29 1,2-46-22,0 1 0,0-1 0,0 0 1,-1 0-1,1 0 0,0 1 0,0-1 1,0 0-1,0 0 0,0 1 0,1-1 1,-1 0-1,0 0 0,0 0 0,0 1 1,0-1-1,0 0 0,0 0 1,0 0-1,0 1 0,0-1 0,1 0 1,-1 0-1,0 0 0,0 0 0,0 1 1,0-1-1,1 0 0,-1 0 0,0 0 1,0 0-1,0 0 0,0 1 0,1-1 1,-1 0-1,0 0 0,1 0 0,6-6-536,6-11-286,24-54 31,-16 28 292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18308,'-2'6'451,"0"1"0,-1-1 0,1 1 0,-1-1 0,-1 0 0,-4 8 0,-11 21 736,10-8-850,1 2 1,0-1 0,3 1 0,0 0 0,2 0 0,0 54 0,3-83-337,2 22 22,2-14 2,-4-7-24,0-1 1,1 0-1,-1 0 0,0 0 0,0 0 1,1 0-1,-1 0 0,0 0 0,0 0 1,1 0-1,-1 0 0,0 0 0,0 0 0,1 0 1,-1 0-1,0 0 0,0-1 0,1 1 1,-1 0-1,0 0 0,0 0 0,1 0 1,-1 0-1,0 0 0,0-1 0,0 1 1,1 0-1,-1 0 0,0 0 0,0-1 0,0 1 1,0 0-1,0 0 0,1-1 0,4-6 14,-1-1-1,0 0 1,0-1 0,-1 1-1,1-1 1,2-15-1,1 0 10,63-207 88,-69 229-115,-1 0 1,0 0 0,1 0 0,0 0-1,-1 0 1,1 0 0,0 0 0,0 0-1,0 0 1,0 0 0,0 0 0,1 1-1,-1-1 1,3-2 0,-3 4 0,-1-1 1,1 1 0,-1 0-1,1 0 1,-1 0 0,1 0-1,-1 0 1,1 0-1,-1 0 1,1 0 0,-1 0-1,1 0 1,-1 0-1,1 0 1,-1 1 0,0-1-1,1 0 1,-1 0 0,1 0-1,-1 1 1,1-1-1,-1 0 1,14 15-19,-6-6 13,-1 0 0,1 0 0,1-1 0,0 0 0,0-1 0,0 0 0,14 9 0,-20-15 8,0 1 0,-1-1 0,1 1 0,0-1 0,0 0 0,0 0 0,0 0 0,0 0 0,0-1 0,0 1 0,0-1 0,0 0 0,0 0 0,0 0 0,1 0 0,-1 0 0,0-1 0,0 0 0,0 1 0,0-1-1,0 0 1,0 0 0,-1-1 0,1 1 0,0 0 0,0-1 0,-1 0 0,1 0 0,-1 0 0,0 0 0,1 0 0,2-4 0,3-11 13,-8 14-5,-5 10-6,2-2 5,0 1 1,1 0 0,-1 0-1,2 1 1,-1-1-1,1 0 1,0 0 0,0 1-1,0-1 1,1 1-1,1 9 1,-1-14 3,0 1-1,0-1 0,1 0 1,-1 1-1,1-1 1,0 0-1,0 1 1,-1-1-1,1 0 1,1 0-1,-1 0 1,0 0-1,0 0 1,1 0-1,-1 0 1,1 0-1,0-1 1,-1 1-1,1-1 1,0 1-1,0-1 1,0 0-1,0 1 0,0-1 1,0 0-1,1 0 1,-1-1-1,0 1 1,1 0-1,-1-1 1,0 1-1,1-1 1,4 0-1,0 0 23,1 0-1,-1-1 1,1 0-1,-1-1 1,1 0-1,-1 0 1,0 0-1,9-5 1,7-4 87,25-17 1,10-6 7,-57 34-129,-1-1 0,1 1 0,0-1 0,-1 1 1,1 0-1,0-1 0,-1 1 0,1 0 0,0-1 1,-1 1-1,1 0 0,0 0 0,-1 0 0,1 0 1,0 0-1,0 0 0,-1 0 0,1 0 0,0 0 1,0 0-1,-1 0 0,1 0 0,0 0 0,-1 0 1,1 1-1,0-1 0,-1 0 0,1 1 0,1 0 1,-2 0-4,1 0 0,-1 1 0,1-1 0,-1 1 1,0-1-1,0 1 0,0-1 0,1 1 1,-1-1-1,-1 1 0,1 1 0,2 17-224,-2-19 192,0-1-1,0 0 1,1 1-1,-1-1 1,0 0-1,0 1 1,1-1 0,-1 1-1,0-1 1,1 0-1,-1 0 1,1 1-1,-1-1 1,0 0 0,1 0-1,-1 1 1,1-1-1,-1 0 1,0 0-1,1 0 1,-1 0 0,1 0-1,-1 0 1,1 0-1,-1 0 1,1 0 0,-1 0-1,1 0 1,-1 0-1,0 0 1,1 0-1,-1 0 1,1 0 0,-1 0-1,1 0 1,-1-1-1,0 1 1,1 0-1,-1 0 1,1-1 0,-1 1-1,0 0 1,1-1-1,18-13 12,14-23-331,-11 17 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17300,'4'0'341,"1"-1"1,-1 1 0,1 0 0,0 1-1,-1-1 1,1 1 0,-1 0 0,1 0-1,-1 0 1,5 2 0,-7-2-234,0 0 1,-1 1-1,1-1 1,0 0-1,-1 1 1,1-1-1,-1 0 1,0 1-1,1 0 1,-1-1-1,0 1 1,0 0-1,0 0 1,0-1-1,0 1 1,0 0-1,-1 0 1,1 0-1,-1 0 1,1 0-1,-1 0 1,0 0-1,0 0 1,0 0-1,0 3 1,0 2 44,-1 1 1,0 0-1,-1 0 0,1 0 1,-1-1-1,-1 1 0,-3 7 1,-28 51 442,12-26-249,22-40-341,0 1 1,-1-1 0,1 1-1,0-1 1,0 1-1,-1-1 1,1 1 0,0-1-1,0 1 1,0 0 0,-1-1-1,1 1 1,0-1 0,0 1-1,0 0 1,0-1 0,0 1-1,0-1 1,0 1 0,1 0-1,-1-1 1,0 1-1,0-1 1,0 1 0,0 0-1,1-1 1,-1 1 0,0-1-1,1 1 1,-1-1 0,1 1-1,0 0 3,1 0 0,-1-1 0,1 1-1,-1-1 1,0 1 0,1-1 0,-1 0-1,1 1 1,-1-1 0,1 0 0,-1 0-1,4 0 1,8-2 14,0 0 0,18-4 1,-21 3-14,23-3-115,-9 2-347,-1-1 1,1-1 0,44-19-1,-54 17 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0 599 16404,'3'-1'1960,"10"1"-1272,8-5-304,6 1 976,13-2-687,6-1-441,13-3-816,2-4 664,0-7-273,-1-7-159</inkml:trace>
  <inkml:trace contextRef="#ctx0" brushRef="#br0" timeOffset="1">672 1 17900,'-3'0'171,"0"1"0,1-1 1,-1 1-1,1 0 0,-1 0 0,1 0 1,-1 1-1,1-1 0,0 0 1,0 1-1,-1 0 0,1-1 0,0 1 1,1 0-1,-1 0 0,0 0 0,0 0 1,-1 4-1,-4 5 291,2-1 1,-9 22-1,14-31-405,-13 34 311,3 0 1,1 1-1,1 1 0,2-1 0,2 1 0,1 0 1,2 0-1,2 0 0,7 52 0,-8-87-360,1 10 25,1-1 1,1 0-1,-1 0 0,6 12 0,-7-21-24,0 0-1,0 0 1,0 0-1,0 0 0,0-1 1,1 1-1,-1 0 1,1-1-1,-1 1 0,1 0 1,0-1-1,2 2 0,-3-2-1,0-1 0,1 1 0,-1-1 0,0 0 0,1 1 0,-1-1 0,0 0 0,1 0 0,-1 0 0,1 0 0,-1 0 0,0 0 0,1 0 0,-1 0 0,1-1 0,-1 1 0,0 0 0,0-1 0,1 1-1,-1-1 1,2-1 0,5-3 20,0 0 0,0-1-1,-1 0 1,0 0 0,0-1-1,10-12 1,34-52 118,-38 51-103,16-22-7,-3-2 0,27-57 0,-51 97-120,-1 0-1,1 0 0,-1 0 1,0 0-1,0 0 1,-1 0-1,1-7 1,-1 11 61,0 0 0,0-1 0,0 1 1,0-1-1,0 1 0,0 0 0,0-1 1,0 1-1,0-1 0,0 1 1,0 0-1,0-1 0,-1 1 0,1 0 1,0-1-1,0 1 0,-1 0 0,1 0 1,0-1-1,0 1 0,-1 0 0,1-1 1,0 1-1,0 0 0,-1 0 1,1 0-1,0-1 0,-1 1 0,0 0 1,0 0 18,0 0 1,-1 0-1,1 0 1,0 1-1,0-1 1,-1 0-1,1 1 0,0-1 1,0 1-1,0-1 1,0 1-1,-1 0 1,1 0-1,-1 1 1,-14 11-275,0 5-88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15211,'13'27'1120,"4"-13"-1015,5-5-322,7-7 586,3-5-17,3-6-312</inkml:trace>
  <inkml:trace contextRef="#ctx0" brushRef="#br0" timeOffset="1">329 98 15051,'-3'3'249,"-6"5"337,0 1 0,0 0 0,1 1 0,-10 14 0,17-22-494,0 0 1,0 0 0,0 0 0,0 0 0,0 0 0,1 0 0,-1 0-1,1 0 1,-1 0 0,1 1 0,0-1 0,0 0 0,0 0-1,0 3 1,0-4-19,1 1 0,0 0 0,-1-1 0,1 1 0,0-1 0,0 0 0,0 1 0,0-1 0,0 0 0,0 1 0,0-1 0,0 0 0,0 0 0,1 0 0,-1 0 0,0 0 0,1 0 0,-1-1 0,1 1 0,-1 0 0,4 0 0,1 1-36,0 0-1,0 0 1,0-1 0,0 0 0,1 0 0,-1-1 0,0 0-1,1 0 1,-1 0 0,0-1 0,0 0 0,1 0-1,-1-1 1,0 1 0,0-1 0,0-1 0,0 1-1,-1-1 1,12-7 0,-14 8-17,1-1 0,-1 1-1,0-1 1,0 0 0,0 0 0,0 0 0,0-1 0,-1 1-1,1-1 1,-1 1 0,0-1 0,0 0 0,0 0-1,-1 0 1,1 0 0,-1 0 0,0 0 0,0-1 0,-1 1-1,1 0 1,-1 0 0,0-1 0,0 1 0,0 0 0,-1-1-1,1 1 1,-1 0 0,0 0 0,0 0 0,-3-6 0,1 4 24,1 0 0,-2-1 1,1 1-1,-1 1 1,0-1-1,0 0 1,0 1-1,-6-5 1,7 7-93,0 1 0,1 0-1,-1 0 1,0 0 0,0 0 0,0 0 0,0 0-1,0 1 1,0 0 0,0 0 0,-1 0 0,1 0-1,0 0 1,-1 0 0,1 1 0,-1 0 0,-6 0-1,10 0 37,1 0 0,-1 0-1,0 0 1,0 0 0,0 0 0,0 0-1,0 0 1,0 0 0,0 0-1,0 0 1,0 0 0,0 0-1,0 0 1,0 0 0,0 0 0,0 0-1,0 0 1,0 0 0,0 0-1,0 0 1,0 1 0,0-1-1,0 0 1,0 0 0,1 0 0,-1 0-1,0 0 1,0 0 0,0 0-1,0 0 1,0 0 0,0 0-1,-1 0 1,1 0 0,0 0-1,0 1 1,0-1 0,0 0 0,0 0-1,0 0 1,0 0 0,0 0-1,0 0 1,0 0 0,0 0-1,0 0 1,0 0 0,0 0 0,0 0-1,0 0 1,0 0 0,0 0-1,0 0 1,0 0 0,0 0-1,0 0 1,-1 1 0,1-1-1,0 0 1,0 0 0,0 0 0,0 0-1,0 0 1,0 0 0,0 0-1,0 0 1,0 0 0,6 3 134,2-2-205,0 0 1,-1-1-1,1 0 0,15-1 1,21-5-289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19084,'-6'3'381,"-12"5"566,-1 2 0,-19 13 1,33-20-774,0 1 0,1 0 0,-1 0 0,1 0 0,0 1 0,0-1 0,0 1 0,1 0 0,0 0 0,0 0 0,0 0 0,-2 7 0,4-10-161,1 0 0,-1-1 0,1 1 0,-1 0 0,1 0 0,0 0 0,0 0 0,0 0-1,0 0 1,0 0 0,0-1 0,1 1 0,-1 0 0,0 0 0,1 0 0,0 0 0,-1-1 0,1 1 0,0 0-1,0-1 1,0 1 0,0 0 0,0-1 0,0 1 0,1-1 0,-1 0 0,0 1 0,1-1 0,-1 0 0,1 0-1,-1 0 1,1 0 0,3 2 0,6 1-254,-1 1 0,1-1 0,0-1-1,16 3 1,-20-4 155,20 4-294,-14-5 182,-1 2 0,1 0-1,-1 0 1,0 1 0,0 1 0,0 0-1,19 11 1,-31-15 196,1-1 0,0 1 0,0-1-1,-1 1 1,1-1 0,0 1 0,-1 0 0,1-1 0,-1 1 0,1 0-1,-1 0 1,1-1 0,-1 1 0,1 0 0,-1 0 0,0 0 0,1-1 0,-1 1-1,0 0 1,0 0 0,0 0 0,0 0 0,0 0 0,0 0 0,0 1-1,0 0 14,-1-1-1,0 1 1,1-1-1,-1 0 0,0 1 1,0-1-1,0 1 0,0-1 1,0 0-1,0 0 1,0 0-1,-1 0 0,-1 1 1,-5 4 113,-1 0 0,-1-1 0,-13 6 0,20-10-86,-4 2 35,-5 3 102,-1-1 1,1 0 0,-1-1-1,0 0 1,0-1-1,-21 3 1,33-6-181,1 0 0,-1 0 0,1 0 0,-1 0 0,1 0 0,-1 0 1,1 0-1,-1 0 0,1 0 0,-1-1 0,1 1 0,-1 0 0,1 0 0,-1 0 0,1-1 1,-1 1-1,1 0 0,-1 0 0,1-1 0,0 1 0,-1 0 0,1-1 0,0 1 0,-1 0 1,1-1-1,0 1 0,-1-1 0,1 1 0,0-1 0,0 1 0,-1-1 0,1 1 0,0 0 1,0-1-1,0 1 0,0-1 0,0 1 0,0-1 0,0 0 0,0 1 0,0-1 1,0 1-1,0-1 0,0 1 0,0-1 0,0 1 0,0-1 0,10-23 581,39-61-452,-16 21-212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19812,'2'5'189,"-1"-1"0,0 0 0,-1 0 0,1 1 1,-1-1-1,0 0 0,0 1 0,0-1 0,-1 0 0,1 1 0,-1-1 0,-1 4 0,-3 15 182,-1 59 716,2-1 1,10 113-1,-4-168-1048,1 0-1,9 40 1,-12-65-42,0 0 0,1 0 0,-1 1 0,0-1 1,0 0-1,1 0 0,-1 0 0,1 0 0,-1-1 0,1 1 0,-1 0 1,1 0-1,0 0 0,-1 0 0,1 0 0,0-1 0,1 2 0,-2-2-4,1 0 0,-1 0 1,1 0-1,-1 0 0,1 0 0,-1 0 0,1 0 0,-1 0 0,1 0 0,-1-1 0,0 1 0,1 0 0,-1 0 0,1-1 0,-1 1 0,0 0 0,1 0 0,-1-1 0,0 1 0,1 0 0,-1-1 0,0 1 0,1-1 1,-1 1-1,0 0 0,1-2 0,17-39-438,-16 35 394,56-163-1641,-50 155 1615,-8 14 81,1 0-1,-1 0 1,0 0-1,0 0 1,1 0-1,-1 0 1,0 0-1,0 0 1,1 0-1,-1 1 1,0-1-1,0 0 1,1 0-1,-1 0 1,0 0-1,0 0 1,0 1-1,1-1 1,-1 0-1,0 0 0,0 0 1,0 0-1,0 1 1,1-1-1,-1 0 1,0 0-1,0 1 1,0-1-1,0 0 1,0 0-1,0 1 1,0-1-1,0 0 1,0 1-1,9 37 489,-5-18-257,-2-16-198,-1-1-1,0 0 1,1 1 0,0-1-1,0 0 1,0 0-1,0 0 1,0 0 0,0 0-1,1 0 1,0-1 0,-1 1-1,1-1 1,0 0 0,0 0-1,5 3 1,-6-5-35,0 1-1,0-1 1,0 1-1,0-1 1,0 0-1,0 1 1,0-1-1,0 0 1,0-1-1,0 1 1,0 0-1,0 0 1,0-1 0,-1 1-1,1-1 1,0 0-1,0 1 1,0-1-1,0 0 1,-1 0-1,1 0 1,0-1-1,-1 1 1,1 0-1,-1 0 1,1-1-1,-1 1 1,0-1-1,0 0 1,1 1 0,0-3-1,2-3-41,0-1 1,0 1-1,5-14 0,-7 14-20,1 1 0,0-1-1,0 1 1,7-11 0,-8 48 228,-1-19-56,-1 0 0,2 0 0,0 0 1,0 0-1,1 0 0,0 0 0,1-1 0,7 16 0,-7-21-66,-1 0 0,1 0 0,0-1 0,1 1 0,-1-1-1,1 0 1,0 0 0,0-1 0,1 0 0,-1 1-1,1-2 1,0 1 0,0-1 0,0 0 0,0 0 0,9 3-1,-2-3-41,-1 0-1,1-1 1,-1-1-1,1 1 1,0-2 0,-1 0-1,1 0 1,0-2-1,0 1 1,15-5-1,-21 4-26,1 0-1,-1-1 0,0 0 1,-1 0-1,1 0 0,-1-1 1,1 0-1,7-7 1,-10 8 3,-1 0 0,0-1 1,0 1-1,0-1 0,0 0 1,-1 0-1,1 0 1,-1 0-1,0 0 0,0-1 1,0 1-1,-1-1 0,0 1 1,1-6-1,-1 10 22,-1-1 0,0 1 1,0 0-1,0-1 0,1 1 0,-1-1 0,0 1 0,0-1 0,0 1 0,0-1 1,0 1-1,0 0 0,0-1 0,0 1 0,0-1 0,0 1 0,0-1 0,0 1 1,0-1-1,0 1 0,0-1 0,-1 1 0,1 0 0,0-1 0,0 1 0,-1-1 1,1 1-1,0 0 0,0-1 0,-1 1 0,1 0 0,0-1 0,-1 1 0,1 0 1,0-1-1,-1 1 0,1 0 0,-1 0 0,1 0 0,-1-1 0,1 1 0,0 0 1,-2 0-1,2 0 7,-1 0 1,0 1-1,1-1 1,-1 0-1,0 1 1,1-1-1,-1 1 1,0-1 0,1 1-1,-1-1 1,1 1-1,-1-1 1,1 1-1,-1-1 1,1 1-1,-1 0 1,1-1-1,0 1 1,-1 0-1,1 0 1,0-1-1,0 1 1,-1 0 0,1 0-1,0 0 1,-1 4-99,0 0 1,0 1 0,1-1 0,0 0 0,0 0-1,1 9 1,-1-12 4,1 0 1,-1 0-1,1 0 0,0 0 1,0-1-1,-1 1 1,1 0-1,0-1 0,1 1 1,-1 0-1,0-1 0,0 1 1,1-1-1,-1 0 0,1 1 1,-1-1-1,1 0 0,-1 0 1,1 0-1,0 0 0,2 1 1,19 5-428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17212,'-12'201'5901,"1"-6"-4974,13-175-1620,2-30-592,3-32-657,0-101-2274,2-28 2570,-9 167 1844,1 0 0,-1-1 0,1 1 1,0-1-1,0 1 0,1 0 0,-1 0 0,1 0 1,0 0-1,0 0 0,0 0 0,4-4 0,-3 5 92,-1 1-1,1 0 0,0-1 0,0 1 1,0 0-1,1 1 0,-1-1 0,0 1 0,1-1 1,-1 1-1,1 0 0,-1 0 0,1 0 0,-1 1 1,5-1-1,24-3 935,120-12 1968,0 12-4267,-152 3 1029,1 1 0,0 0 0,-1 0 0,1 0 1,-1 0-1,1 0 0,-1 0 0,1 0 1,0 0-1,-1 0 0,1 0 0,-1 0 0,1 0 1,0 1-1,-1-1 0,1 0 0,-1 0 0,1 1 1,-1-1-1,1 0 0,-1 0 0,1 1 1,-1-1-1,1 1 0,-1-1 0,1 0 0,-1 1 1,0-1-1,1 1 0,-1-1 0,0 1 0,1-1 1,-1 1-1,0-1 0,0 1 0,0 0 0,1-1 1,-1 1-1,0-1 0,0 1 0,0 1 1,-1 6-590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17820,'19'52'1946,"2"-1"1,2 0 0,33 51-1,-40-73-1598,-7-11-176,11 19 107,47 65 0,-67-100-276,1-1 0,0 0 0,0 1 0,0-1 0,1 0-1,-1 0 1,0 0 0,0 0 0,1 0 0,-1 0-1,0 0 1,1 0 0,-1 0 0,1 0 0,-1-1 0,1 1-1,-1-1 1,1 1 0,0-1 0,-1 0 0,4 1 0,-4-2 0,1 0 1,0 1 0,-1-1-1,1 0 1,-1 0 0,1 0-1,-1 0 1,0 0 0,1 0-1,-1-1 1,0 1 0,0 0 0,0-1-1,0 1 1,0-1 0,0 1-1,0-1 1,0 1 0,1-3-1,16-39 38,-1-1 0,-3 0 0,-1-1 0,-2 0 0,-3-1 0,-1 0 0,1-87 0,-7 117-71,-2 1 0,0 0 0,0-1 0,-1 1 0,-1 0 0,-6-16 0,8 29-89,0 0 1,-1 0 0,1 0 0,-1 0-1,1 0 1,-1 0 0,0 1 0,0-1-1,0 0 1,0 1 0,0 0 0,0-1-1,0 1 1,0 0 0,0 0 0,-1 0-1,-4-1 1,-50-9-2749,25 5 2122,-4-5-52,-3-5-127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18308,'7'16'1888,"21"-11"-1080,9-5-303,20 0 839,10-2-200,7-1-360,1-2-512,-4-3-1288,-1-3 1056,-10-7-248,-9 1-160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100 157 17684,'-11'6'635,"0"0"0,1 1 1,0 0-1,1 0 0,-1 1 0,-11 13 1,19-19-489,0 1 0,1-1 1,-1 1-1,0-1 1,1 1-1,-1 0 0,1 0 1,0-1-1,0 1 0,0 0 1,1 0-1,-1 0 1,0 5-1,1-6-57,1 1 0,-1-1-1,0 0 1,1 1 0,0-1 0,0 0-1,-1 0 1,1 0 0,0 1 0,1-1-1,-1 0 1,0 0 0,1-1 0,-1 1-1,1 0 1,-1 0 0,1-1 0,0 1-1,0-1 1,2 2 0,1 1-33,0-1 0,1 0 0,-1 0 0,1 0 0,0-1 0,0 1 0,0-1 0,0-1 0,0 1 0,1-1 0,-1 0 0,0-1 0,1 1 0,-1-1 0,0-1 0,1 1 0,7-2-1,-5 0-3,0-1 0,0 0 0,0 0 0,0-1 0,-1 1 0,0-2-1,0 1 1,0-1 0,0-1 0,-1 0 0,9-8 0,-10 9-85,-1-1 1,0 1 0,0-1-1,-1-1 1,0 1 0,0 0-1,0-1 1,-1 0-1,0 0 1,0 0 0,-1 0-1,0-1 1,2-11-1,-3 14-77,-1-1-1,0 1 0,0-1 0,-1 0 1,0 1-1,0-1 0,0 1 0,0-1 1,-1 1-1,0 0 0,0 0 0,-1-1 0,1 1 1,-1 1-1,0-1 0,0 0 0,-1 1 1,1 0-1,-9-8 0,5 6-1,0 1 0,0-1 1,0 2-1,-1-1 0,0 1 0,0 0 0,0 1 0,-12-4 0,-31-8-566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2590 270 10114,'-69'-47'2938,"47"31"-2837,-1 0 1,-39-19-1,17 17 34,-1 1-1,-88-20 1,-104-6 564,189 36-566,-75-10 64,-1 6-1,-131 5 0,94 14-165,-180 30 0,256-24-19,1 4 0,0 3 0,-158 63 0,214-71 2,1 1-1,1 1 1,1 2-1,0 1 1,1 0 0,-23 24-1,32-26-3,0 0 1,2 2-1,0 0 0,1 0 0,1 1 1,1 1-1,1 0 0,0 0 0,-7 25 1,4-3-8,2 0 0,2 1 0,-6 65 0,13-74-13,1-1 1,2 1-1,1 0 0,1-1 1,10 39-1,-7-53 1,0 0 0,1-1-1,1 0 1,1 0 0,0-1 0,2 0-1,0-1 1,0 0 0,2 0-1,0-2 1,0 1 0,2-2 0,-1 0-1,22 14 1,12 4-8,0-1 0,2-3 0,92 35 1,-42-24 7,2-5 0,1-4-1,2-5 1,0-4 0,1-5 0,1-5 0,0-4 0,174-13 0,-201-3 1,-1-3-1,0-3 1,-2-3-1,0-4 1,-1-4-1,132-65 1,-152 62 20,-1-3 1,-1-2 0,-2-2 0,-1-3-1,-3-1 1,-1-3 0,-2-2 0,-2-2-1,36-52 1,-60 72 29,-1 0 1,-1-2-1,-1 1 0,-2-2 0,-1 0 0,11-38 0,-21 56-3,0 1 0,-1-1-1,0 0 1,-1 0 0,0 0-1,-1 1 1,-1-1 0,0 0-1,-1 0 1,0 0 0,-1 1-1,0-1 1,-1 1 0,0 0-1,-1 0 1,0 0-1,-1 1 1,-15-21 0,6 14 30,0 1 0,-2 0 0,0 1 0,-1 0 0,-1 2 0,0 0 0,-34-17 0,-3 2-254,-95-34 1,-150-40-1113,205 74 913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12635,'14'26'272,"-2"0"0,0 1 1,-2 1-1,-2 0 0,11 51 0,-3-7-70,15 38-204,53 130 1,-61-187-2,2-1 0,2-2 0,3 0 0,51 64 0,-37-62 21,1-3 0,3-1-1,82 62 1,-58-58 47,4-2 0,89 43 0,177 57 193,12-32 4,-89-41-10,481 73 0,-437-121-186,-263-28-74,0-2 0,1-1 0,-1-3 0,69-16-1,-94 15 6,0-1 0,0-1-1,0-1 1,-1-1-1,-1 0 1,28-21-1,-31 18-6,22-22 1,-37 34 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1136 12307,'-8'3'1539,"8"-3"-1473,11-12 324,29-39 289,-2-1 0,-2-2 0,-2-2 0,35-81 0,82-250-381,-126 316-209,-19 54-84,44-112 21,-40 109-23,0 0 0,1 0 0,1 1 0,16-19 1,-24 33-7,-1 1 1,1-1 0,0 1 0,0 0 0,1 1 0,-1-1 0,1 1 0,0-1 0,0 2-1,0-1 1,0 0 0,0 1 0,1 0 0,-1 0 0,1 1 0,-1-1 0,1 1 0,0 0-1,-1 1 1,1 0 0,0-1 0,0 2 0,0-1 0,-1 1 0,1 0 0,0 0 0,-1 0 0,1 1-1,-1 0 1,10 5 0,0 1-26,-1 0 0,-1 1-1,1 1 1,-1 0 0,14 15-1,55 67-374,-38-41 103,113 101-39,-69-77 138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16083,'213'-383'1974,"-146"273"-1414,-39 64-320,155-240 2133,-243 395-107,44-78-1970,-25 49 51,4 2 1,-43 137 0,75-200-372,0 0 1,1 1 0,-1 22 0,5-36-93,0 1 1,0-1-1,0 0 1,1 1 0,0-1-1,0 0 1,1 0 0,0 0-1,0 0 1,0 0-1,1 0 1,0 0 0,3 5-1,-4-9 14,-1 0 1,1 1-1,0-2 0,0 1 0,0 0 0,0 0 1,0-1-1,0 1 0,0-1 0,0 1 0,1-1 0,-1 0 1,0 0-1,1 0 0,-1 0 0,1 0 0,-1-1 1,1 1-1,0-1 0,-1 0 0,1 0 0,0 1 0,-1-2 1,1 1-1,-1 0 0,1-1 0,3 0 0,4-2-51,0-1-1,0 0 0,0 0 0,0-1 0,15-10 0,38-32-898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17164,'-1'1'86,"0"1"0,1-1 1,-1 0-1,0 0 0,0 0 1,1-1-1,-1 1 0,0 0 1,0 0-1,0 0 0,0-1 1,0 1-1,0 0 0,-1-1 1,1 1-1,0-1 1,0 0-1,0 1 0,0-1 1,-1 0-1,1 1 0,-2-1 1,-35 1 373,15-1 377,18 1-789,0-1 0,1 1 0,-1 1 1,0-1-1,1 1 0,-1 0 0,1 0 0,-1 0 0,1 0 0,0 1 0,0 0 0,0 0 1,0 0-1,1 0 0,-1 1 0,1-1 0,0 1 0,0 0 0,0 0 0,0 0 1,1 0-1,0 0 0,-3 8 0,1-2-59,1 0 1,0 0 0,1 0-1,0 0 1,0 1-1,2-1 1,-1 0 0,1 1-1,0-1 1,3 12-1,-3-19 13,0 0 0,1 0 0,0 0 0,-1-1 1,1 1-1,0 0 0,0-1 0,1 1 0,-1-1 0,0 1 0,1-1 0,0 1 0,-1-1 0,1 0 0,0 0 0,0 0 0,0 0 0,1 0 0,-1-1 0,0 1 0,1 0 1,-1-1-1,1 0 0,-1 0 0,1 0 0,-1 0 0,1 0 0,0 0 0,0-1 0,0 1 0,-1-1 0,1 0 0,0 1 0,0-1 0,4-1 0,5 0 29,-1-1 0,1 0 0,-1-1-1,1 0 1,-1 0 0,0-1 0,16-9-1,35-23 199,-1-2 0,85-71 0,-133 100-198,-9 10-10,-11 19 1,2-8-20,-21 50 0,1-4 8,-20 65 0,40-105-8,1 0 1,0 0-1,1 1 0,1-1 1,1 1-1,1-1 0,0 1 0,4 23 1,-1-33 5,-1 1 1,1-1-1,1 1 0,0-1 1,0 0-1,7 11 0,1 1 21,-11-19-9,0 0 1,-1-1 0,1 1-1,-1 0 1,1-1 0,-1 1-1,1 0 1,-1 0 0,0 0-1,0-1 1,0 1 0,0 0 0,0 0-1,-1 0 1,1-1 0,0 1-1,-1 0 1,1 0 0,-1-1-1,0 1 1,1-1 0,-1 1 0,0 0-1,0-1 1,0 1 0,0-1-1,-3 2 1,-2 4 102,0-2-1,0 1 0,-1-1 1,-11 7-1,13-9-71,-23 16 172,-1-1 0,-1-1 0,0-2 0,-1-1 0,-1-2 0,-37 10 0,68-21-194,-2 0-119,-1-1-1,0 1 1,1-1 0,-1 1 0,1-1 0,-1 0-1,-4-1 1,7 1 64,1 0 0,-1-1 0,0 1-1,0 0 1,1-1 0,-1 1 0,0-1 0,0 1-1,1-1 1,-1 1 0,0-1 0,1 1-1,-1-1 1,1 0 0,-1 1 0,1-1 0,-1 0-1,1 0 1,0 1 0,-1-1 0,1 0 0,0 0-1,-1 0 1,1 0 0,0 1 0,0-1 0,0 0-1,0 0 1,0 0 0,0 0 0,0 1 0,0-1-1,0 0 1,0 0 0,0 0 0,1 0 0,-1 0-1,0 1 1,0-1 0,1-1 0,3-10-56,1 0 0,1 0 0,-1 0 0,2 1 0,0-1 0,0 1 0,9-10 0,43-45-449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71 233 15683,'-12'6'844,"-19"9"393,30-14-1151,-1-1 0,1 1 0,-1 0 0,1-1-1,-1 0 1,0 1 0,1-1 0,-1 0 0,1 0 0,-1 0 0,0 0 0,1 0-1,-1 0 1,-3-1 0,5 1-57,0 0 0,0 0 0,0 0-1,0 0 1,0 0 0,0 0 0,0-1 0,0 1-1,-1 0 1,1 0 0,0 0 0,0 0 0,0 0 0,0-1-1,0 1 1,0 0 0,0 0 0,0 0 0,0 0-1,0 0 1,0-1 0,0 1 0,0 0 0,0 0 0,0 0-1,0 0 1,0 0 0,0-1 0,0 1 0,0 0 0,1 0-1,-1 0 1,0 0 0,0 0 0,0-1 0,0 1-1,0 0 1,0 0 0,0 0 0,0 0 0,0 0 0,1 0-1,-1 0 1,0 0 0,0 0 0,0-1 0,0 1-1,0 0 1,1 0 0,-1 0 0,0 0 0,0 0 0,0 0-1,27-21 403,1 0 0,1 2 0,51-25 0,-28 16-350,-39 20-77,37-21 86,107-44 0,-154 71-83,1 1 1,-1 0 0,1 0-1,-1 0 1,1 1-1,-1-1 1,1 1-1,5 0 1,-7 0-4,-1 0 0,0 1 0,0-1 1,0 1-1,0-1 0,0 1 0,0-1 0,0 1 0,0 0 1,0-1-1,-1 1 0,1 0 0,0 0 0,0 0 0,-1 0 1,1 0-1,0 0 0,-1 0 0,1 0 0,-1 0 0,1 0 0,-1 0 1,1 0-1,-1 0 0,0 0 0,0 0 0,0 0 0,1 0 1,-1 1-1,0-1 0,0 0 0,-1 2 0,0 16 53,-1 0-1,-1 0 0,0 0 1,-2 0-1,-12 32 0,8-23 2,-39 115 228,14-47-69,-40 191-1,71-273-366,2-8-43,-1-1 0,1 1 1,1-1-1,-1 1 0,1 0 0,0-1 0,0 1 0,1 0 1,-1-1-1,3 11 0,-2-17 167,-1 1 0,0 0 0,0 0 0,0 0 0,0-1 0,0 1 0,0 0 0,0 0 0,0 0 0,0 0 0,0-1 1,0 1-1,1 0 0,-1 0 0,0 0 0,0 0 0,0 0 0,0-1 0,0 1 0,1 0 0,-1 0 0,0 0 0,0 0 0,0 0 0,0 0 0,1 0 0,-1 0 0,0 0 0,0 0 0,0 0 0,1 0 1,-1 0-1,0 0 0,0 0 0,0 0 0,1 0 0,-1 0 0,0 0 0,0 0 0,0 0 0,1 0 0,-1 0 0,0 0 0,0 0 0,0 0 0,0 0 0,1 0 0,-1 0 0,0 1 0,0-1 0,0 0 1,0 0-1,0 0 0,1 0 0,-1 0 0,0 1 0,0-1 0,0 0 0,0 0 0,0 0 0,0 1 0,0-1 0,0 0 0,0 0 0,4-18-744,-4-3-135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17268,'4'-4'1808,"9"1"-1320,15-7-200,7-3 848,22-8-951,10-4-442,24-7 538,-1-6-177,8-13-240,1-1-65</inkml:trace>
  <inkml:trace contextRef="#ctx0" brushRef="#br0" timeOffset="1">1061 0 18276,'-5'1'137,"1"-1"-1,0 1 1,0 0-1,0 0 1,0 1 0,0-1-1,0 1 1,0 0 0,1 0-1,-1 0 1,1 0 0,-1 1-1,-5 4 1,-2 2 14,-16 12 212,1 2-1,1 0 1,2 2-1,0 0 1,-27 40-1,36-44-194,1 0-1,1 0 0,0 1 1,2 1-1,1 0 0,1 0 1,0 1-1,-4 30 0,11-46-123,0 1 0,0 0-1,1 0 1,0 0 0,0 0-1,4 14 1,-4-20-32,1 0-1,0 0 1,0 0-1,1 1 1,-1-1 0,0-1-1,1 1 1,0 0-1,0 0 1,0 0 0,0-1-1,0 1 1,1-1-1,-1 0 1,1 0 0,-1 0-1,1 0 1,0 0-1,0 0 1,6 2 0,0-1-6,0-1-1,0 0 1,0 0 0,0-1 0,1 0 0,-1 0 0,0-1 0,17-2 0,-4-1-4,-1-1 0,37-10 1,-39 6-20,1 1 1,-1-2-1,-1-1 1,0 0-1,0-1 1,-1-1 0,0-1-1,24-24 1,-28 25-81,-1-1 1,-1-1 0,0 0-1,-1 0 1,0-1-1,-1 0 1,-1-1 0,-1 0-1,0 0 1,7-26-1,-12 33 90,0 1 0,-1 0 0,0-1 0,-1 1 0,1-1 0,-2 1 0,1-1 0,-1 1 0,-1 0 0,1-1 0,-1 1 0,-1 0 0,1 0 0,-2 0 0,1 0 0,-1 1 0,0-1 0,0 1 0,-1 0 0,0 0 0,-1 1 0,-9-11 0,-35-23-265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16323,'8'18'1857,"11"-7"-913,7-2-328,10-5 1017,4-3-257,4-1-384,1-3-192,-2 2-584,-2 0-456,-11 2-840,-7 3 976,-11 2-256,-5 4-136</inkml:trace>
  <inkml:trace contextRef="#ctx0" brushRef="#br0" timeOffset="1">1 352 16147,'16'8'2001,"5"-2"-1297,11-5-296,-1-1 1064,9-1-1039,3-3-489,0-6 224,0-3-144,2-10-264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14603,'0'0'62,"0"-1"1,0 1-1,0-1 0,0 1 1,0-1-1,0 1 0,0-1 0,0 1 1,1-1-1,-1 1 0,0-1 1,0 1-1,0-1 0,1 1 0,-1-1 1,0 1-1,1 0 0,-1-1 1,0 1-1,1-1 0,-1 1 0,0 0 1,1-1-1,-1 1 0,1 0 0,-1 0 1,1-1-1,-1 1 0,1 0 1,-1 0-1,0 0 0,1-1 0,0 1 1,-1 0-1,1 0 0,-1 0 1,1 0-1,27-1 827,-10 2-480,-2-3-232,0 0 0,0-1 0,0-1 1,0-1-1,-1 0 0,1 0 0,-1-2 0,0 0 0,24-16 0,-28 16-89,0-1 0,-1 0-1,0-1 1,-1 0-1,0 0 1,0-1-1,-1 0 1,0-1 0,-1 0-1,0 0 1,-1 0-1,9-22 1,-13 27-50,0-1 1,0 1-1,-1-1 1,0 1-1,-1-1 1,1 0-1,-1 1 0,-1-8 1,1 11-28,0 1 0,-1-1 0,1 0 0,-1 1 0,0-1 0,0 1-1,0-1 1,0 1 0,0-1 0,0 1 0,-1 0 0,1 0 0,-1-1 0,1 1 0,-1 0 0,0 1 0,0-1 0,0 0 0,0 0 0,0 1-1,-1-1 1,-3-1 0,2 1-5,1 1-1,-1 0 1,0 0-1,1 0 1,-1 1-1,0-1 1,0 1-1,0 0 1,0 0-1,1 0 1,-1 1-1,-6 0 1,2 2-1,1-1 0,-1 1 0,1 0 0,-1 0-1,-10 7 1,1 2 3,0 0-1,1 1 1,-27 29-1,26-23-3,1 0-1,-19 29 1,29-37-3,-1 0 0,2 0 0,-1 1 0,2-1 0,-1 1 1,-3 20-1,7-29 0,0 0 1,1 1-1,0-1 0,-1 1 1,1-1-1,0 0 1,1 1-1,-1-1 0,1 1 1,-1-1-1,1 0 1,0 1-1,0-1 1,0 0-1,1 0 0,-1 0 1,1 0-1,0 0 1,0 0-1,3 3 0,-2-2 3,2-1-1,-1 0 1,0 0-1,1 0 0,-1 0 1,1-1-1,0 0 1,-1 0-1,1 0 0,0 0 1,1-1-1,-1 0 1,8 1-1,5 0 1,1-1 0,0-1-1,0-1 1,19-2 0,79-18 0,-87 15-2,79-17 2,-34 6 4,82-8 0,-157 25-8,6-1 6,1 1-1,-1 0 0,0 0 0,9 1 0,-14-1 0,0 0 0,0 0 0,-1 1 0,1-1 0,0 0 0,0 0 0,0 0 0,0 1 0,0-1 0,-1 0 0,1 1 0,0-1 0,0 1 0,-1-1 0,1 1 0,0-1 0,-1 1 0,1 0 0,-1-1 0,1 1 0,0 0 0,-1-1 0,1 1 0,-1 0 0,0 0 0,1 0 0,-1-1 0,0 1 0,1 0 0,-1 0 0,0 0 0,0 0 0,0 0 0,0-1 0,0 1 0,0 0 0,0 0 0,0 0 0,0 0 0,0 0 0,-1 1 0,0 2 49,-1 0-1,-1 1 0,1-1 0,0 0 0,-1 0 0,0-1 0,0 1 0,0 0 1,0-1-1,0 0 0,-1 0 0,-7 5 0,6-4 58,0-1-1,0 0 1,0 0-1,0-1 1,0 0 0,0 1-1,-1-2 1,1 1-1,-1-1 1,-8 2-1,12-4-70,1 1-1,-1 0 0,0-1 0,1 1 0,-1-1 0,0 1 0,1-1 0,-1 0 0,1 0 0,-1 1 0,1-1 0,-1 0 0,1 0 0,-1-1 0,1 1 1,0 0-1,0 0 0,0-1 0,0 1 0,0-1 0,0 1 0,0-1 0,0 1 0,0-1 0,1 1 0,-1-1 0,1 0 0,-1 1 0,1-1 0,-1-3 1,-1-8 93,0 0 0,0 0 0,1-14 0,1 18-65,-3-35 37,3-1 1,1 0-1,2 0 1,11-50 0,-13 91-113,0-1 0,1 1 0,-1-1 1,1 1-1,0 0 0,0-1 0,4-4 1,-5 7 2,0 1 0,1-1-1,-1 1 1,1-1 0,0 1 0,-1 0 0,1 0 0,0 0 0,0 0 0,-1 0 0,1 0 0,0 0 0,0 1 0,0-1 0,0 1 0,0-1 0,0 1 0,3 0 0,80-5-362,-31 3-607,79-13-1,-59-1 628,-1-2-101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13 639 18108,'-2'-2'100,"1"0"1,0 1 0,0-1-1,0 0 1,0 0 0,0 0-1,0 0 1,0 0-1,1 0 1,-1 0 0,1 0-1,-1 0 1,1 0 0,0-1-1,0 1 1,0 0-1,0 0 1,0 0 0,1 0-1,-1 0 1,1 0 0,-1-1-1,1 1 1,0 0-1,-1 0 1,1 1 0,0-1-1,0 0 1,1 0-1,1-2 1,5-6 122,1 0-1,-1 1 1,2 0-1,12-9 1,-5 3 243,9-8-227,196-178 463,-168 147-817,89-115 0,-124 140 87,-1 2-138,-18 27 165,0 0-1,0 0 1,0 0 0,0-1 0,0 1 0,0 0 0,0 0-1,0 0 1,1 0 0,-1 0 0,0 0 0,0 0-1,0 0 1,0 0 0,0 0 0,0 0 0,0 0-1,0 1 1,1-1 0,-1 0 0,0 0 0,0 0 0,0 0-1,0 0 1,0 0 0,0 0 0,0 0 0,0 0-1,0 0 1,0 0 0,1 0 0,-1 0 0,0 0 0,0 1-1,0-1 1,0 0 0,0 0 0,0 0 0,0 0-1,0 0 1,0 0 0,0 0 0,0 0 0,0 1-1,0-1 1,0 0 0,0 0 0,0 0 0,0 0 0,0 0-1,0 0 1,0 0 0,0 0 0,0 1 0,0-1-1,0 0 1,0 0 0,0 0 0,0 0 0,0 0 0,0 0-1,-1 0 1,1 0 0,0 0 0,0 0 0,0 1-1,-4 22-41,-86 463 479,80-394-239,5 1-1,4 0 1,15 124 0,-2-127-99,8 84 50,-20-168-137,1 0-1,-2 0 1,1 1-1,-1-1 1,0 0-1,0 0 0,-1 0 1,0 0-1,0 0 1,0-1-1,-6 12 1,6-14-4,0-1-1,-1 1 1,1-1 0,0 1 0,-1-1 0,0 0 0,1 0 0,-1 0 0,0-1 0,0 1-1,0 0 1,0-1 0,0 0 0,0 0 0,0 0 0,-1 0 0,1 0 0,0-1-1,-1 1 1,1-1 0,0 0 0,-1 0 0,1 0 0,-5-1 0,-3-1-3,0-1 0,-1 0 0,1-1 0,1 0 0,-1 0 0,0-1 0,1-1 0,0 1 0,1-2 0,-1 1 0,-15-16 1,3 2-55,1-2 1,0-1 0,-23-34 0,31 38-36,0 0 0,2-1 0,0 0 0,-12-33 0,20 46 23,1 1-1,1-1 1,-1 0 0,1 0-1,1 0 1,-1 0 0,1 0 0,1-10-1,0 13 0,-1 0-1,1 0 1,1 0-1,-1 0 1,0 0 0,1 0-1,0 1 1,0-1-1,0 1 1,0-1-1,1 1 1,-1 0 0,1 0-1,0 0 1,5-4-1,1 0-149,0 2 1,0-1-1,0 1 0,1 0 0,0 1 0,10-3 0,66-16-768,-74 21 929,60-15-540,5-1-91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254 248 16259,'-2'-2'130,"0"0"-1,0 0 1,0 0-1,0 1 0,0-1 1,0 1-1,0 0 0,0-1 1,0 1-1,-1 0 1,1 0-1,-1 1 0,1-1 1,0 0-1,-1 1 0,-3-1 1,1 1 10,-1 0-1,1 0 1,0 1 0,0 0 0,-1-1-1,1 2 1,-8 2 0,1 1 219,0 0-1,1 1 1,0 0-1,0 1 1,-20 16 0,22-15-118,0 0 0,1 1-1,-1 1 1,-9 15 0,15-21-202,0 0 1,1 1-1,0-1 0,0 1 0,0-1 0,0 1 0,1 0 0,-1 0 0,1 0 1,0 0-1,1 0 0,-1 0 0,1 8 0,1-12-35,-1 0-1,0 0 1,0 0-1,1 1 1,-1-1-1,1 0 1,-1 0-1,1 0 1,-1 0 0,1 0-1,0 0 1,-1 0-1,1 0 1,0 0-1,0 0 1,0 0-1,0 0 1,0-1 0,0 1-1,0 0 1,0 0-1,0-1 1,0 1-1,0-1 1,0 1-1,0-1 1,0 0-1,1 1 1,-1-1 0,0 0-1,3 0 1,1 0-1,0 0 1,0 0 0,0 0 0,0-1 0,0 0-1,7-2 1,4-2 2,-1-1-1,1-1 1,-1-1 0,-1 0-1,1-1 1,22-18 0,74-73 28,-100 89-28,78-83 34,-89 94-40,0 0 0,0 0 0,0 0 0,0 0 0,0-1 0,0 1 0,0 0 0,1 0 0,-1 0 0,0 0 0,0 0 0,0 0 0,0 0 0,0-1 0,0 1 0,0 0 0,0 0 0,1 0 0,-1 0 0,0 0 0,0 0 0,0 0 0,0 0 0,0 0 0,1 0 0,-1 0 0,0 0 0,0 0 0,0 0 0,0 0 0,0 0 0,1 0 0,-1 0 0,0 0 0,0 0 0,0 0 0,0 0 0,0 0 0,1 0 0,-1 0 0,0 0 0,0 0 0,0 0 0,0 0 0,0 1 0,0-1 0,0 0 0,1 0 0,-1 0-1,0 0 1,0 0 0,0 0 0,0 0 0,0 1 0,0-1 0,0 0 0,0 0 0,0 0 0,0 0 0,0 15 2,-8 26-2,7-36-2,-1 2-1,0 1-96,0 0-1,1-1 1,-1 1-1,1 0 1,1 0 0,0 0-1,0 0 1,2 13-1,-2-20 67,0-1 0,1 1 0,-1 0 0,0 0 0,1-1 0,-1 1 0,0 0 0,1-1 0,-1 1 0,1-1 0,-1 1 0,1 0 0,0-1 0,-1 1 0,1-1 0,-1 1 0,1-1 0,0 0 0,0 1 0,-1-1 0,1 0 0,0 1 0,0-1 0,-1 0 0,1 0 0,0 0 0,0 0 0,-1 0 0,1 0 0,0 0 0,0 0 0,0 0 0,-1 0 0,1 0 0,0 0 0,0 0 0,-1-1 0,1 1 0,0 0 0,0 0 0,-1-1 0,1 1 0,0-1-1,-1 1 1,1-1 0,0 1 0,-1-1 0,1 0 0,5-4-249,0 1 0,0-1-1,8-10 1,6-9-146,-2-2 1,0 0-1,-2-1 0,-1-1 1,13-32-1,-24 52 335,39-88-675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12619,'-30'64'2065,"-61"144"3708,81-180-5163,2 0 1,0 1 0,2 0 0,1 0-1,-2 45 1,7-70-571,0 0 0,0 0-1,0 0 1,0 0 0,1 0-1,-1-1 1,1 1 0,0 0 0,0 0-1,1-1 1,-1 1 0,1 0 0,0-1-1,3 5 1,-3-6-45,0-1-1,0 1 1,0 0-1,0-1 1,0 0 0,1 1-1,-1-1 1,0 0 0,1 0-1,-1-1 1,1 1-1,0 0 1,-1-1 0,1 0-1,-1 1 1,1-1-1,0 0 1,-1 0 0,1-1-1,0 1 1,3-1 0,14-4-169,-1 0 1,1-1 0,-2 0 0,28-15 0,-27 12-52,0 1 0,1 1 0,36-9 0,-55 15 223,0 1-1,0-1 1,0 1 0,1 0 0,-1 0 0,0-1-1,0 1 1,1 0 0,-1 0 0,0 0 0,0 0 0,1 1-1,-1-1 1,0 0 0,0 1 0,1-1 0,-1 0-1,0 1 1,0-1 0,0 1 0,0 0 0,0-1-1,0 1 1,0 0 0,0 0 0,0-1 0,0 1-1,0 0 1,0 0 0,0 0 0,-1 0 0,1 0-1,0 0 1,0 2 0,0 3 52,0-1 0,-1 0 0,1 1 0,-1-1 0,0 0 0,-1 1 0,0 4 0,0-6 3,0 0 0,1 0 0,-1 0-1,1 0 1,0 0 0,1 0-1,-1 0 1,1 0 0,1 7 0,-1-10-48,-1-1 0,0 0 0,1 1 0,-1-1 1,1 0-1,-1 0 0,1 1 0,-1-1 0,1 0 0,-1 0 1,1 0-1,-1 0 0,1 0 0,-1 0 0,1 0 0,-1 0 1,1 0-1,-1 0 0,1 0 0,-1 0 0,1 0 0,-1 0 1,0 0-1,1 0 0,-1 0 0,1-1 0,-1 1 0,1 0 1,-1 0-1,1-1 0,-1 1 0,0 0 0,1-1 0,-1 1 1,1 0-1,-1-1 0,0 1 0,0 0 0,1-1 1,15-15 29,3-9-163,-2 0 0,-1-1-1,20-45 1,-8 16-261,-28 55 386,0 0 0,0-1 0,0 1 0,0 0 0,0 0 1,0 0-1,1 0 0,-1-1 0,0 1 0,0 0 0,0 0 1,0 0-1,0 0 0,1 0 0,-1-1 0,0 1 0,0 0 1,0 0-1,0 0 0,1 0 0,-1 0 0,0 0 0,0 0 0,0 0 1,1 0-1,-1 0 0,0 0 0,0 0 0,0 0 0,1 0 1,-1 0-1,0 0 0,0 0 0,0 0 0,1 0 0,-1 0 1,0 0-1,0 0 0,0 0 0,1 0 0,-1 0 0,0 0 1,0 1-1,0-1 0,0 0 0,0 0 0,1 0 0,-1 0 1,0 0-1,0 1 0,0-1 0,0 0 0,0 0 0,0 0 1,0 0-1,1 1 0,-1-1 0,0 0 0,0 0 0,0 0 0,0 1 1,0-1-1,0 0 0,0 0 0,0 0 0,0 1 0,0-1 1,4 14 60,-3-10-36,0 0 0,0 1 0,0-1 0,0 0 0,1 0-1,0 0 1,0 0 0,0 0 0,0-1 0,1 1 0,0 0 0,-1-1 0,5 4 0,-4-5-6,0 0-1,-1 0 1,1 0 0,0-1 0,0 1-1,0-1 1,0 0 0,1 0-1,-1 0 1,0 0 0,0-1-1,0 1 1,1-1 0,-1 0 0,0 0-1,1 0 1,-1 0 0,6-2-1,7-2 16,0 0 0,0-1-1,-1-1 1,0-1 0,0 0-1,0-1 1,25-18 0,-5-1-3,57-54 0,-78 67-30,37-38-17,-46 46 10,0-1 0,0 0 0,0 1-1,-1-2 1,0 1 0,3-8-1,-6 14 9,-1 1 1,0-1-1,0 1 0,1-1 0,-1 0 0,0 1 0,0-1 0,0 1 0,0-1 0,0 1 0,0-1 0,0 0 1,0 1-1,0-1 0,0 1 0,0-1 0,0 0 0,0 1 0,0-1 0,-1 1 0,1-1 0,0 1 0,0-1 1,-1 1-1,1-1 0,0 1 0,-1-1 0,1 1 0,0-1 0,-1 1 0,1-1 0,-1 1 0,1 0 0,-1-1 0,1 1 1,-1 0-1,1-1 0,-1 1 0,1 0 0,-1 0 0,1 0 0,-1-1 0,0 1 0,1 0 0,-1 0 0,1 0 1,-1 0-1,0 0 0,1 0 0,-1 0 0,1 0 0,-1 0 0,1 0 0,-1 1 0,0-1 0,1 0 0,-1 0 1,1 0-1,-1 1 0,-7 2 18,0 0 1,0 0-1,1 1 1,-1 0-1,1 1 1,0-1-1,0 1 1,1 1-1,-8 6 1,-6 8 142,-24 32 1,39-46-126,-5 6 46,1 1 0,-10 17 1,17-28-63,0 1 0,1 1 0,0-1 0,-1 0 0,1 0 0,0 0 0,0 1-1,1-1 1,-1 0 0,1 1 0,0-1 0,0 1 0,0-1 0,0 0 0,0 1 0,2 4 0,-1-7-10,-1 1-1,1-1 1,0 1 0,0-1-1,0 1 1,0-1-1,1 1 1,-1-1-1,0 0 1,0 0-1,1 0 1,-1 1-1,1-1 1,-1-1 0,1 1-1,0 0 1,-1 0-1,1-1 1,0 1-1,-1 0 1,1-1-1,0 0 1,0 1 0,0-1-1,-1 0 1,1 0-1,0 0 1,3-1-1,6 0 6,-1 0-1,0-1 1,0 0 0,10-4-1,10-4-64,0-2 0,-1-2 0,53-32-1,77-64-640,-84 51-52,-59 49 436,-16 10 299,0 0-1,0 0 1,0 0-1,1 0 1,-1 0-1,0 0 1,0 0-1,0 0 1,1 0-1,-1 0 1,0 0-1,0 1 1,0-1-1,0 0 1,1 0-1,-1 0 1,0 0-1,0 0 1,0 0-1,0 0 1,0 0 0,1 1-1,-1-1 1,0 0-1,0 0 1,0 0-1,0 0 1,0 1-1,0-1 1,0 0-1,0 0 1,0 0-1,0 0 1,1 1-1,-1-1 1,0 0-1,0 0 1,0 0-1,0 0 1,0 1-1,0-1 1,-7 29-334,5-24 335,0 0-1,1 1 0,0-1 0,0 0 1,0 1-1,0 8 0,1-13 14,0 1 0,0-1 0,1 0 0,-1 1 0,0-1-1,1 0 1,-1 1 0,1-1 0,-1 0 0,1 1 0,-1-1 0,1 0 0,0 0 0,0 0-1,0 1 1,-1-1 0,1 0 0,0 0 0,0 0 0,1 0 0,-1-1 0,0 1 0,0 0-1,0 0 1,1-1 0,-1 1 0,0-1 0,0 1 0,3 0 0,4 0 9,0 0 0,1 0 0,-1-1 1,0 0-1,0 0 0,0-1 0,0 0 0,0-1 1,9-2-1,72-27-124,-70 24 20,36-16-235,-34 13 86,-1 2 1,2 0-1,-1 1 1,1 1 0,23-4-1,-43 10 218,-1 0 0,0 0-1,1-1 1,-1 1 0,0 0-1,1 0 1,-1 0 0,1 1 0,-1-1-1,0 0 1,1 1 0,-1-1-1,0 0 1,1 1 0,-1 0 0,0-1-1,0 1 1,0 0 0,1-1-1,-1 1 1,0 0 0,0 0 0,0 0-1,1 2 1,-1 0-7,1 0 1,-1 0-1,0 0 0,-1 0 1,1 0-1,0 0 1,-1 0-1,0 0 0,0 0 1,0 6-1,-9 68 203,6-63-125,1 1 0,0-1 0,1 0 0,0 1 0,2-1-1,-1 1 1,2-1 0,2 15 0,-3-26-46,0-1 0,0 1 0,0-1 0,0 0 1,0 1-1,0-1 0,0 0 0,3 4 0,-3-6-4,0 1-1,0 0 1,0-1 0,0 1 0,-1 0-1,1-1 1,0 0 0,0 1 0,0-1-1,0 1 1,0-1 0,0 0 0,0 0-1,0 0 1,0 1 0,0-1 0,0 0-1,1 0 1,-1 0 0,0-1-1,0 1 1,0 0 0,2-1 0,24-10-66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9850,'3'2'363,"-1"0"-1,1 0 1,-1 0-1,0 0 1,0 0-1,0 1 1,0-1-1,2 6 1,9 10-50,5-2-293,1 0 1,0-1 0,1 0 0,1-2 0,0-1-1,0 0 1,2-2 0,-1 0 0,1-1 0,1-2 0,27 6-1,25 2-91,1-4 0,91 2 0,568 19-172,-484-23 221,1164-39-28,-431 4 58,0 51 143,478-14 98,-232 0-256,-847-2 35,390-44-1,-427 2 19,392-25 344,-571 56-123,-129 4 57,0 1 0,51 11 0,-89-14-296,21 6 332,-21-6-339,-1 1 0,1-1 0,0 0 0,-1 0 0,1 0 0,-1 0-1,1 1 1,0-1 0,-1 0 0,1 0 0,-1 1 0,1-1 0,-1 1-1,1-1 1,-1 0 0,1 1 0,-1-1 0,1 1 0,-1-1 0,0 1 0,1-1-1,-1 1 1,0 0 0,1-1 0,-1 1 0,0-1 0,0 1 0,1 0-1,-2 0-17,1-1 0,0 0 0,-1 0-1,1 0 1,0 0 0,-1 1 0,1-1-1,0 0 1,-1 0 0,1 0 0,0 0-1,-1 0 1,1 0 0,0 0 0,-1 0-1,1 0 1,0 0 0,-1 0 0,1 0-1,0 0 1,-1-1 0,1 1 0,0 0-1,-1 0 1,1 0 0,0 0 0,-1-1-1,1 1 1,0 0 0,0 0 0,-1-1-1,1 1 1,0 0 0,-1-1 0,-13-9 39,13 9-39,-19-14-20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5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12163,'-8'3'460,"8"0"-157,15 2-41,37 2-256,-43-6 83,152 19 191,635 56 97,345-66-361,-255-54 49,-1-41-83,-8 2 205,1 38 484,-288 69 85,-435-4-413,271 68-1,-349-66-288,197 45 93,-242-62-21,0-1 1,0-1 0,0-2 0,0-1 0,0-2 0,51-9-1,-69 8-100,0-1 0,0-1 0,0 0 0,19-11 0,51-38 162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6:0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11979,'0'2'54,"0"1"1,0-1 0,1 1-1,-1-1 1,0 0 0,1 1 0,0-1-1,0 1 1,-1-1 0,1 0-1,1 0 1,-1 0 0,0 1 0,0-1-1,1 0 1,-1-1 0,1 1-1,0 0 1,0 0 0,-1-1 0,1 1-1,0-1 1,0 1 0,1-1-1,-1 0 1,0 0 0,0 0 0,1 0-1,-1 0 1,0 0 0,1-1-1,-1 1 1,0-1 0,4 0 0,12 1-100,-1 0 1,0-2 0,0 0-1,0-1 1,1-1 0,20-6-1,100-37-828,-125 42 786,80-34-632,77-26-463,-151 58 1127,-1 1 1,1 2-1,0 0 0,1 1 1,-1 0-1,0 2 0,22 2 1,-16 2 254,0 2 0,-1 1 1,1 1-1,44 22 0,-35-14 186,48 13 1,-40-19-280,-1-2 1,2-2 0,-1-1 0,0-3 0,48-3 0,211-30-14,-86-1-59,282-35 143,877-31 899,148 39-964,-1019 45-103,504-8 20,263-31-60,-508 12 12,77 36-22,-820 5 40,1 0 1,-1 1 0,40 6 0,-57-7 1,-1 0 0,1 1 0,-1-1 0,0 0 0,1 1 0,-1 0 0,0-1 0,1 1 0,-1 0 0,0-1 0,0 1 0,0 0 0,1 0 0,-1 0 0,0 0 0,1 1 0,-2-1-3,0 0 0,1 0 0,-1 0 0,0 0 0,1-1 0,-1 1 0,0 0 0,0 0 0,0 0 0,0 0 0,0 0 0,0 0 0,0-1 0,0 1 0,0 0 0,0 0 0,-1 0 0,1 0 0,-1 1 0,0 1 11,-1 0 1,0 0-1,0 0 1,0 0-1,0-1 1,0 1-1,-1-1 1,1 1-1,-1-1 1,0 0-1,0 0 1,-3 2-1,-1-1 0,0 1 0,-1-2 0,1 1 0,0-1 0,-1 0 0,0-1 0,-9 1 0,-36 1 21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35 193 10018,'-7'-1'738,"-17"-3"439,20 4-519,13 3 206,48 13-918,0-3 1,0-2-1,2-3 1,74 1-1,238-19-258,-225 3 390,887-60 6,28 0-21,1400-29 215,-1247 107-493,-732 10 211,691 50 199,-139 18-172,5-49 48,-435-55-72,0-23-33,57-3 24,-556 35 89,19-1 646,164 11 1,-288-4-698,1 0 1,-1 0 0,0-1 0,0 1 0,0 0 0,0 0 0,1 0 0,-1 0 0,0 0 0,0 0 0,0 0 0,1 0 0,-1 0 0,0 0-1,0 0 1,0 0 0,1 0 0,-1 0 0,0 0 0,0 0 0,0 0 0,0 0 0,1 1 0,-1-1 0,0 0 0,0 0 0,0 0-1,0 0 1,1 0 0,-1 0 0,0 0 0,0 1 0,0-1 0,0 0 0,0 0 0,0 0 0,1 0 0,-1 0 0,0 1 0,0-1 0,0 0-1,0 0 1,0 0 0,0 1 0,0-1 0,0 0 0,0 0 0,0 0 0,-10 6 545,-17 4-53,17-8-39,1 1 0,-1-2 0,-14 2 0,-5-2-171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6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29 195 12315,'-7'4'572,"-12"10"8,19-14-571,0 1 0,-1-1 1,1 1-1,0 0 0,-1-1 0,1 1 1,0-1-1,0 1 0,0 0 0,-1-1 0,1 1 1,0 0-1,0-1 0,0 1 0,0 0 0,0-1 1,0 1-1,1-1 0,-1 1 0,0 0 0,0-1 1,0 1-1,0 0 0,1-1 0,-1 1 1,0-1-1,1 1 0,-1-1 0,0 1 0,1-1 1,-1 1-1,1-1 0,0 1 0,3 3 8,0 0-1,1 0 0,-1-1 1,1 1-1,0-1 1,0-1-1,0 1 0,8 3 1,48 13-26,-51-16 12,71 16-22,0-3 1,1-4 0,0-3 0,116-3 0,331-45-189,-237 2 63,319-31-124,358-3 161,-199 15 253,1012 17 197,-1207 65-315,145 5 15,-3-23 48,-38-25 181,-7-35-5,-647 50-268,-1-2 0,0 0 0,25-9 0,-28 0-7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8:2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9298,'38'10'58,"2"-2"-1,-1-2 1,1-2 0,70-1 0,161-24-841,-207 14 738,741-50 404,-247 55 1073,178-5-465,-246-11-854,335-9-25,0 45 85,1837 102 199,-1571-113 25,-901-8-294,939-20 355,164 1-412,-1047 21-213,387-2-974,-485-3 889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13243,'-33'88'3144,"22"-61"-1935,-14 48 0,20-52-613,-5 41-1,10-59-509,-1 1 1,1-1-1,0 1 1,1-1-1,-1 0 0,1 1 1,0-1-1,0 0 1,1 1-1,-1-1 1,1 0-1,0 0 0,5 8 1,-5-11-51,-1-1 1,1 1 0,-1-1-1,1 1 1,0-1-1,-1 0 1,1 0 0,0 1-1,0-1 1,0 0-1,0-1 1,0 1 0,0 0-1,0-1 1,0 1-1,0-1 1,1 1 0,-1-1-1,0 0 1,0 0-1,0 0 1,0 0 0,1-1-1,-1 1 1,0 0-1,0-1 1,0 0 0,0 1-1,4-3 1,3-1 59,0-1 1,0 0-1,0 0 1,16-14-1,1-3 168,-1-2 0,36-42 0,34-60 392,-87 115-602,1 2 115,-8 19-98,-11 26-54,7-28 2,-2 11-98,1 1 0,0-1 0,-1 35 1,5-48-4,0-1 0,0 1 0,0-1 0,1 1 0,0-1 1,0 0-1,0 1 0,1-1 0,0 0 0,0 0 0,0 1 1,0-1-1,1-1 0,0 1 0,0 0 0,0-1 0,8 8 1,12 4-282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8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8419 758 9746,'-316'-118'3048,"-173"-14"-6232,-161 30 4498,-6 41 774,446 44-2133,-595-62 186,62 5-128,136 16 21,-442-34-37,-3 67 138,526 68-155,392-22-15,-245 71-1,301-66 31,1 4-1,1 3 1,-71 44-1,93-45 73,3 2-1,0 3 1,3 2-1,-71 72 1,108-99-29,0 0 0,1 1 1,0 0-1,1 1 0,1 0 0,0 0 1,1 1-1,-9 28 0,12-30-24,2-1-1,-1 1 1,2 0-1,0 0 1,0 0-1,1 0 1,1 0-1,0 0 1,1-1 0,0 1-1,7 20 1,1-6-52,0 0-1,2-2 1,1 1 0,1-1 0,1-1 0,28 33 0,-14-22-86,2-2 1,2-1 0,48 38 0,-41-41-125,88 48 1,52 9-198,-173-82 424,181 74-333,256 71 0,-212-89 488,4-11 1,449 36-1,489-59 134,792-100-313,-836-57-32,-794 68 281,433-137 1,-760 197-194,193-68 248,-168 57-158,0-1 0,-1-2-1,51-36 1,-75 46-66,0 0 0,-1 0-1,0-1 1,0 0 0,8-12 0,-13 16-22,0 0 0,-1-1 0,1 1 0,-1-1 1,0 0-1,0 1 0,-1-1 0,1 0 1,-1 0-1,0 0 0,-1 0 0,1 0 0,-1-10 1,-1 7 0,-1-1 0,0 1 0,0-1 0,-1 1 1,0 0-1,0 0 0,-1 0 0,0 0 0,0 0 1,-1 1-1,0 0 0,0 0 0,-11-10 0,-2-1 15,-1 0 0,-1 2 0,-34-22 0,-8 0-15,-130-57 0,-81-11-579,169 68-23,-231-90 49,151 58 218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4255 146 10714,'-69'-28'440,"-2"4"0,-142-30 0,105 37-195,-151-6 1,-1468 59 903,1167 40-988,425-45-115,1 5-1,-138 58 0,-30 41-41,256-110-3,2 2 0,1 1-1,1 3 1,-52 47 0,80-64-5,1 0 0,0 1-1,1 0 1,1 1 0,0 1 0,1-1 0,1 2 0,0-1-1,-10 34 1,15-36 0,0 0 0,2 0 0,0 0 0,0 0 0,1 0 0,1 0 0,1 1 0,0-1 1,1 0-1,0 0 0,2 0 0,-1-1 0,8 17 0,-1-8-4,1 0 0,1-1 0,1-1 0,1 0 1,1 0-1,0-1 0,2-1 0,0-1 0,27 22 0,-9-12-8,2-1 0,0-2 0,1-2 0,60 27 0,-37-26-2,1-2-1,1-2 1,1-4 0,1-2-1,0-3 1,124 4 0,5-15 51,202-27-1,892-138 252,-1175 149-276,881-142-22,-472 58-25,-16-45 32,-499 143 7,7-3 12,0 0 1,-1-1-1,0 0 0,0-1 1,18-13-1,-29 19 4,0-1 1,0 1-1,0-1 0,0 0 0,-1 0 1,1 0-1,0 0 0,-1 0 0,1-1 1,-1 1-1,0 0 0,0-1 1,0 1-1,0-1 0,0 1 0,-1-1 1,1 1-1,-1-1 0,0 0 0,1 1 1,-1-1-1,0 0 0,-1 1 1,1-1-1,0 1 0,-1-1 0,1 0 1,-1 1-1,0-1 0,0 1 1,0 0-1,0-1 0,0 1 0,-1 0 1,1-1-1,-1 1 0,-3-3 0,-6-9 118,0 1-1,-1 0 1,-1 1-1,0 1 1,-21-14-1,-80-46 445,21 21-261,-3 3-1,-123-40 0,78 41-299,-148-26-1,-155-1-493,-4 23-107,326 37 459,-63-6-103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11658,'19'8'199,"0"0"-1,0-2 0,0 0 0,32 5 0,83 5-185,-91-13 89,443 31 185,-233-19-231,375 13 21,3-38 55,494-97 77,-119 7-155,-598 84-31,539 46-1,-12 20 1161,-685-41-759,-229-9-380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9506,'433'43'1122,"-195"-26"-508,943 74 1780,-436-79-2102,0-21-197,-648 7-84,802 6 194,-286 2 184,-515-4-346,-98-2-45,0 0 0,0 0 0,0 0 1,1 0-1,-1-1 0,0 1 0,0 0 0,0 0 0,0 0 0,1 0 0,-1 0 0,0 0 0,0-1 1,0 1-1,0 0 0,0 0 0,0 0 0,0 0 0,1 0 0,-1-1 0,0 1 0,0 0 0,0 0 1,0 0-1,0-1 0,0 1 0,0 0 0,0 0 0,0 0 0,0 0 0,0-1 0,0 1 0,0 0 1,0 0-1,0 0 0,0-1 0,0 1 0,0 0 0,0 0 0,-1 0 0,1 0 0,0-1 1,0 1-1,0 0 0,0 0 0,-5-9-16,-4-1-25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2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18515 334 10114,'-470'-38'1629,"-1"41"-1731,-1060 7 1056,-369-79-794,1281 6-359,332 29-32,-331-5 209,231 21 195,0 5 125,115 6-151,-680 3 176,656 7-189,-838-20-189,802 0 58,-588-13 22,829 31-16,-667 6 57,2 24-116,-1037 112-421,-263-10-1446,1651-130 2109,-211 6-1400,420 3 463,-218 42 0,341-40 1084,1 4 0,-95 36 0,124-37-252,1 3 1,1 1 0,0 2-1,-71 54 1,34-18 21,38-30 599,-67 63-1,103-88-640,0 0-1,0 1 1,1-1-1,0 1 1,0-1-1,0 1 1,0 0-1,1 0 1,0 0-1,0 0 1,-2 7-1,4-8-44,-1 0-1,1-1 0,0 1 1,0 0-1,0-1 1,1 1-1,-1 0 0,1-1 1,0 1-1,0-1 0,0 1 1,0-1-1,1 1 1,-1-1-1,1 0 0,0 0 1,4 6-1,6 6-25,1-1 0,1 0 1,0-1-1,1 0 0,18 12 0,-4-7-95,0 0-1,35 14 1,-7-8-431,1-3 1,1-3-1,0-2 1,96 13-1,255 4-2531,-192-19 2102,624 95 3659,-598-59-1572,247 46 182,4-22-735,386-18-133,2-62-259,605 3-28,-79-29 48,-449-38-285,321-20-134,875-53 236,-951 89 129,2 72 242,-926-3-324,536 22 77,-2-40-71,-448-19-36,656-124 0,-633 53-10,-274 59-13,146-64-1,-240 88-4,0 0 0,0-2 0,-1 0 0,-1-2-1,25-20 1,-40 29 6,1 0 0,0-1 0,-1 1 0,0-1 0,-1 0 0,1-1 0,-1 1 0,0-1 0,-1 0 0,0 0 0,0 0 0,0-1 0,-1 1 0,0-1 0,0 1 0,-1-1 0,0 1 0,0-1 0,-1 0 1,-1-9-1,-1 2 14,-1 1 0,0 0 1,-1-1-1,-1 2 1,0-1-1,-1 0 0,0 1 1,-1 0-1,0 1 1,-1 0-1,-15-17 0,12 15-37,-1 2 0,-1-1 0,0 1 0,-1 1-1,0 1 1,-1 0 0,0 0 0,-1 2-1,-21-9 1,1 4-13,-1 2 0,-57-9-1,0 6-23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8962,'63'-5'182,"316"-15"-1155,-122 22 696,444-12 1762,-233-24-279,199-10 276,742-54-861,-1218 77-658,419-43-110,3 29 79,225 53 948,-765-13-617,-1 4 0,0 2 0,0 4 0,85 30 0,-141-39-259,-12-4-4,0 0 1,1 0 0,-1 0 0,1-1 0,-1 0 0,1 0 0,9 1 0,-14-2-1,1-1-1,-1 1 1,1 0 0,-1 0-1,1 0 1,-1-1 0,1 1-1,-1 0 1,1 0 0,-1-1 0,0 1-1,1-1 1,-1 1 0,1 0-1,-1-1 1,0 1 0,0-1 0,1 1-1,-1 0 1,0-1 0,0 1-1,1-2 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7698,'29'-3'456,"19"0"-496,11 0-72,17-3 104,7-1 0,17-2-32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0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9058,'1448'5'2851,"-237"-69"-2738,-1-23 138,-952 65 97,561-22 1589,-777 44-1558,1 2 1,68 11 0,-221-33 2250,-68 2-3500,135 13 726,-1-7-53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5401,'24'1'440,"-1"2"0,1 1 0,33 10 0,-8-3 110,113 19 161,247 12 1,169-28-1002,-263-11 827,672-8 1254,-792 2-1726,354 0-13,290-8-61,911-35 1338,-1634 43-1291,-1 6 0,124 20 0,-200-18-38,-3-4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2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9858,'56'8'204,"0"-2"0,98-3 0,113-22-203,-9 1 69,282 24 101,-152 2-49,-167-9-68,1028 19 751,-645 1-114,-2-32-255,-312-5-216,470-20 315,-602 32-398,115 1 591,-269 5-723,0 1 0,1 0-1,-1-1 1,0 1 0,0 1-1,0-1 1,6 3 0,-1 0-3,-3-2-15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 12211,'-21'26'427,"2"1"1,1 1-1,1 1 1,-20 46-1,14-18 95,-23 92 1,1 27 18,-170 581 250,184-666-774,-91 306 237,120-391-245,-20 93 150,20-86-123,1-1 1,0 0-1,1 0 0,0 1 1,1-1-1,2 13 0,-2-22-28,-1-1 1,1 1-1,1 0 0,-1-1 0,0 0 0,1 1 0,-1-1 0,1 0 0,-1 0 0,1 1 0,0-1 0,0-1 0,0 1 0,0 0 0,1 0 1,-1-1-1,0 1 0,1-1 0,-1 0 0,1 0 0,-1 0 0,1 0 0,-1 0 0,1 0 0,5 0 0,7 1 5,0-1 0,0 0 0,24-2 0,-24 1-1,362-21 150,-170 8-116,184-12-8,251-11-59,3 39-14,-189 21 32,779 46-8,-602-48 8,2-22-2,110 3 3,365-11 18,1052-131-22,-1488 70 15,-79 7-2,-376 50-11,286 22 0,-453-7 4,223 8 4,-216-12-2,-1-3-1,97-17 0,-129 15 1,0-1 0,-1-2-1,0 0 1,45-25 0,-57 28 51,-1-2 0,0 0 0,-1 0 0,0-1-1,0-1 1,-1 0 0,0 0 0,-1-1 0,0 0 0,13-22 0,-18 24 6,0-1 1,0 1-1,-1-1 1,0 0-1,-1 0 1,2-20 0,-2-65 26,-2 50-72,-1-345-2,1 306-118,-13-116 0,9 171 70,-1 1-1,-1 0 0,-2 0 0,-1 0 1,-1 1-1,-1 0 0,-25-43 1,28 57-7,-1 1 1,0 0-1,0 0 1,-2 1-1,1 1 1,-1 0-1,-1 0 1,0 1-1,0 0 1,0 1-1,-1 1 1,-1 0-1,1 0 1,-1 2-1,0 0 1,0 0-1,-1 1 1,1 1-1,-1 0 1,0 1-1,-17 0 1,-410 6 25,151 4 11,-680-36-46,661 15-68,-538-24-33,-957-23-251,386 66-14,1368-6 388,-1719 7-449,-48-16 460,780 7 82,140 33 379,779-24-512,105-6 52,9 0 9,0-1-1,0 0 1,1 0-1,-1 0 1,-9-2-1,6-5-69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7930,'-12'-1'826,"2"2"2413,24 6-2001,8 1-1270,1-1 0,-1-1 0,1-1 0,28 2 0,93 2 3,-144-9 29,502 2-9,66 3-62,138 40 30,101 5 26,831 22 155,-382-82 555,-1110-1-543,350-15 765,-543 18-792,-10-1-99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1:2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2 961 12891,'-1'2'-37,"9"1"11,28 5 2,49 4 76,71-5 100,174-15-1,-100-1-181,20 8 18,111-4 5,-1-22-11,443-81 358,-613 77-108,-162 24-188,1-1 0,-1-1 0,-1-2 0,42-22 0,-48 19-94,-1-1 0,-1-1-1,-1-1 1,0-1 0,24-31-1,-26 30-81,-6 7 40,0 0 1,0-1-1,-1 0 1,0 0-1,10-24 1,-18 33 95,1-1 1,0 0-1,-1 0 0,0 1 1,0-1-1,0 0 1,-1 0-1,0 0 0,0 0 1,0 0-1,0 0 0,-1 0 1,0 0-1,0 0 1,0 0-1,0 0 0,-1 1 1,0-1-1,0 0 0,0 1 1,-1 0-1,-3-5 0,-4-4 96,0 1-1,-2 0 1,1 1-1,-2 0 0,1 1 1,-1 0-1,-28-15 0,0 4 199,-69-25-1,48 25-191,-2 3 1,0 2-1,-124-12 1,-200 11 187,218 14-222,59-6-162,-159-32 0,16 0-81,199 35 70,-1 3 0,-91 6 1,94 3 39,1 2 0,-1 2 0,2 2 0,-1 3 1,2 2-1,-63 30 0,76-28 58,0 1 1,2 2-1,0 1 1,2 2 0,0 2-1,2 0 1,1 3-1,-41 51 1,50-54-13,1 2 1,2 0-1,1 1 1,1 1-1,2 0 1,1 1-1,1 1 1,-9 45-1,17-59 4,2 0-1,0 0 0,1-1 1,1 1-1,0 0 1,2 0-1,4 23 1,-3-28 8,1 0 0,1 0 0,0 0 0,1-1 0,0 0 0,1 0 0,1 0 0,0-1 0,0 0 0,13 13 0,-4-9-2,0 0 0,0-1 0,2-1 0,0-1 0,0-1 0,1 0 1,1-2-1,0 0 0,40 12 0,-1-5-8,1-2 0,87 9 0,271 4-39,4-27 16,-344-2 29,57 0 5,459-12-47,-425 2 151,247-50 0,-354 47 28,-1-3 0,101-42 0,-127 43-27,-1-1 1,-1-2-1,-1-2 0,-1-1 1,48-42-1,-68 53-67,0-1 0,-1 0 0,-1 0 0,0-1 0,-1-1 0,0 1 0,-1-1 0,0-1 0,-1 0 0,-1 0 0,-1 0 0,0-1 0,-1 1 0,0-1 0,-1 0 0,-1 0 0,-1-1 0,0 1 0,-1 0 0,-1 0 0,0-1 0,-1 1 0,-1 0 0,-5-16 0,1 14 125,0 0 0,0 0-1,-2 1 1,0 0 0,-1 0 0,-1 1-1,-1 1 1,0 0 0,-1 0 0,-21-18 0,8 10-10,-1 2 0,-1 2 1,-1 0-1,-1 2 0,-41-18 1,-101-28 293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2:3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12203,'-7'1'492,"-9"4"-89,16-1-414,8 1 11,169 86 187,-124-60 88,105 43-1,-108-57-153,2-3 0,0-2 0,1-2 0,0-3 0,73 2 0,268-28-18,-165-1-79,111-12 11,-3-21 1,-7-7-10,-274 54 5,0 2 0,0 3 1,110 12-1,345 37 40,-467-48-74,-1 3 1,1 1-1,-1 1 1,59 17 0,-36-6 49,0-2 0,1-3 1,0-4-1,0-2 1,1-3-1,91-9 1,377-8 195,-500 15-202,68-3 63,128-20 0,99-35-66,-307 53-36,31-4 22,-22 4 168,-1-1 1,60-20-1,-98 22-92,1 0 0,-1 0 0,1 0 0,-5-6 0,1-1-252,-4-2-86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4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9466,'252'14'1978,"-103"-8"-1354,493-4-213,-289-8-213,160-6 35,-64 0-68,318 40-173,-172 14 92,3-30 304,163-44-70,-366 9-279,101-5-49,390-12 27,-740 47 859,-146-7-868,0 0 1,0-1-1,1 1 0,-1 0 0,0 0 0,0 0 1,0 0-1,0 0 0,0 0 0,0 0 0,1 0 1,-1 0-1,0 0 0,0 0 0,0 0 0,0 0 1,0 0-1,0 0 0,1 0 0,-1 0 1,0 0-1,0 0 0,0 0 0,0 1 0,0-1 1,0 0-1,0 0 0,1 0 0,-1 0 0,0 0 1,0 0-1,0 0 0,0 0 0,0 0 0,0 0 1,0 1-1,0-1 0,0 0 0,0 0 0,0 0 1,0 0-1,0 0 0,1 0 0,-1 1 0,0-1 1,0 0-1,0 0 0,0 0 0,0 0 0,0 0 1,-6 7-434,-9 2-204,1-4 443,-3-6-105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4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10866,'-11'2'429,"-36"10"1220,34-8-1019,23-2-409,44-2-1097,-12-1 567,-1 2-1,63 8 1,310 58 1514,4-27-927,-16-30-231,214 14 27,145 7-90,-619-36 10,162-1 21,1 25 283,-121 12 245,-127-21-348,-39-6-177,30 0 0,-43-3-18,0-1-1,0-1 0,0 1 1,0-1-1,0 0 0,0 0 0,0 0 1,-1-1-1,1 1 0,7-5 0,7-8-32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5585,'483'-30'5011,"-230"19"-4131,180-17-558,314-15-203,3 43-121,-8 48 118,157 7 294,296-59-101,-2-56-214,-1098 54-89,516-23 279,-416 28 18,219 28 0,-164 11-358,-217-31 19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4415 92 10122,'-193'-27'1311,"-47"-4"-600,-432 36 457,506 1-850,-751 3 821,450-10-1386,-61 29 47,367-7 370,-196 49 0,61 23 203,242-71-260,1 2-1,2 2 0,-63 43 1,98-58-88,0 1 1,1 1-1,1 0 1,0 1-1,-18 22 1,27-30-34,1 1 1,0-1 0,0 1 0,0 0 0,1 0 0,0 0 0,1 0 0,-1 0 0,1 0-1,1 1 1,-1-1 0,1 1 0,1 0 0,0-1 0,0 1 0,1 13 0,3-6-55,0-1 0,1 1 0,0-1 0,1 0 0,0 0 0,2 0 0,-1-1 0,2 0-1,19 22 1,-5-8-99,2-2 0,0-1 0,37 26 0,-10-14 0,2-2 0,1-3 0,2-2 0,1-2 0,0-3 0,78 20 0,28-3 17,192 24-1,50-16 184,1-17 0,1-18 0,489-46 0,-81-72 20,-647 69 18,-1-7-1,278-110 0,-218 42 143,-187 86-122,-1-1 1,-2-3-1,44-39 0,-71 57-62,-1 0 0,1-1 0,-2-1 0,0 0-1,0 0 1,-1-1 0,-1 0 0,0 0 0,0-1 0,7-25 0,-11 28-27,-1 0 0,0 0 1,-1-1-1,0 1 1,-1 0-1,0-1 0,-1 1 1,0-1-1,-1 1 1,0 0-1,-1 0 0,0 0 1,0 0-1,-8-15 1,2 9-52,-1 1 0,0 1 0,-1 0 1,0 0-1,-2 1 0,1 0 0,-2 1 0,0 1 1,0 0-1,-23-14 0,-4 1-69,-1 2 1,-84-34-1,62 34 31,-1 2-1,-1 4 0,-91-13 0,-59 3-124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20684,'-9'5'1217,"6"4"-457,3 1-840,7 1 384,2 0-48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15955,'1'0'69,"-1"0"-1,0 0 0,1 0 0,-1 0 0,0 0 0,0 1 0,1-1 0,-1 0 1,0 0-1,0 0 0,1 0 0,-1 1 0,0-1 0,0 0 0,0 0 0,1 1 1,-1-1-1,0 0 0,0 0 0,0 1 0,0-1 0,0 0 0,1 0 0,-1 1 1,0-1-1,0 0 0,0 1 0,0-1 0,0 0 0,0 0 0,0 1 0,0-1 1,0 0-1,0 1 0,0-1 0,0 0 0,0 0 0,0 1 0,0-1 0,0 0 1,-1 1-1,-1 19 774,1-14-254,0 1-450,1 1 0,0-1 0,1 1 0,-1-1-1,1 1 1,1-1 0,-1 1 0,1-1 0,1 0 0,-1 0 0,1 0 0,0 0 0,1 0 0,0-1-1,6 10 1,-7-13-123,0 0 1,0 1-1,0-2 0,0 1 0,1 0 0,-1-1 0,1 1 0,-1-1 0,1 0 0,0 0 1,0-1-1,0 1 0,0-1 0,0 0 0,0 0 0,0 0 0,1-1 0,-1 1 0,0-1 1,0 0-1,1 0 0,-1 0 0,0-1 0,0 0 0,0 0 0,1 0 0,-1 0 0,6-3 1,0-1 42,0-1-1,0 0 1,-1 0 0,0-1 0,0 0 0,-1 0 0,1-1 0,-2-1 0,1 1 0,-1-1 0,0 0 0,8-17 0,-64 148-1852,27-78 1420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10146,'16'6'704,"6"-2"-688,11-1-32,8-1-16,13-5-216,5-2-72,14-5-296,5-1-344,13-4 720,2-1-168,8 4-112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203 11554,'-22'-14'664,"0"1"0,-38-15-1,35 16-293,-45-26-1,57 30-382,-1 0-1,0 0 1,-1 2 0,0 0-1,0 0 1,0 1-1,-22-3 1,-6 2-46,-61-1 1,89 6 74,-127-13 56,89 7-29,-78 0 0,116 8-47,-1 0 0,1 1 0,0 1 0,0 1 0,0 0 1,1 0-1,0 2 0,-26 13 0,32-15 3,0 1 0,0 0 0,0 0 1,1 1-1,0 0 0,0 1 0,0-1 0,1 1 0,0 1 1,0-1-1,1 1 0,0 0 0,1 0 0,-1 0 1,-4 15-1,0 19 18,1 0-1,3 0 1,1 1 0,3 55 0,0-67-1,1 0-6,2 1 0,1 0 0,1 0 0,1-1 0,2 0 0,2 0 0,0-1 0,2 0 0,1-1 0,2 0 0,1 0 0,1-2 0,1 0 0,1-1 0,1-1 0,2 0 0,0-2 0,2 0 0,0-2 0,2 0 0,0-2 0,54 31 0,-49-35-10,1-1 0,0-2 0,1-1-1,0-1 1,1-2 0,0-1 0,40 3-1,-30-8 3,0-1-1,0-3 0,0-1 0,0-2 1,49-12-1,-13-2 8,0-4 0,-2-3 1,0-3-1,-2-4 0,-2-2 1,77-52-1,-128 73-3,-2 0 0,0-2 0,0-1 0,-2 0 1,0-2-1,-1 0 0,17-25 0,-28 36 6,-2 0 1,1-1 0,-1 0 0,0 0-1,-1 0 1,0 0 0,0-1-1,-1 1 1,2-15 0,-4 16 10,0 1 0,-1-1 0,1 0 0,-1 1 0,-1-1 0,0 0 0,0 1 0,0 0 0,-1-1 0,0 1 0,0 0 0,-1 0 0,-5-8 0,-3-1 42,0 1 1,-1 1-1,0 0 1,-1 0-1,-30-21 1,-87-49 187,108 70-219,-269-142 203,248 136 153,0 3 0,-2 2 0,1 2 0,-93-14 0,68 20-26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4905,'650'1'1966,"-376"-4"-934,95 14 484,413 64-1,179 23-497,7-80-529,-65-62-284,200-6 11,5 74-1,-908-8-168,505 32 81,-1-44-82,-85-53-62,-4-22-50,-192 21-2,-269 32 44,737-75-50,3 50 57,-390 48 10,252-2-184,-694-5 159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2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11618,'79'-7'695,"1"4"-1,94 7 1,34 0-506,284-54-340,-97 5-278,-183 39 508,327 31-1,561-8 829,-654-22-553,-25 1 320,-394 3-626,-5 1 1,0-1 0,0 0 1,0-2-1,30-8 0,-38 4-147,-18 3 54,-13 3 20,-41-1-40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2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4059 296 9474,'-42'-25'190,"-2"1"0,0 3 1,-2 1-1,-85-24 0,43 26-16,-154-11 0,-95 17 328,219 10-344,-1033-73 1883,674 50-1325,360 26-629,0 6-1,-125 23 1,-93 48 12,279-60-79,0 3-1,2 1 1,-94 56-1,131-67-26,1 0-1,0 1 1,1 1-1,0 1 1,1 0-1,1 0 1,0 2-1,1 0 1,1 0-1,0 1 1,1 0-1,1 1 1,-11 30-1,15-32 1,0 0 0,1 0-1,1 1 1,1-1 0,1 1 0,0-1-1,1 1 1,0 0 0,1-1 0,1 1 0,1-1-1,1 1 1,0-1 0,1 0 0,0-1-1,13 25 1,-5-16-3,2-1 0,0-1 0,1-1 0,1 0 0,1-1-1,31 26 1,-3-8-16,94 60-1,-76-62 11,2-2 0,1-3 0,1-4 1,1-2-1,2-3 0,102 17 0,-13-14-32,299 8 0,-196-34 122,334-43 1,247-111 127,289-163-139,-1082 302-72,139-49-53,-166 55 57,-1-1 0,-1-1-1,1-1 1,-2-1-1,34-28 1,-51 38 15,1 0-1,-1-1 1,0 0 0,0 0-1,0 0 1,0 0-1,-1 0 1,0-1 0,0 0-1,-1 1 1,0-1-1,3-10 1,-4 11 4,-1 0 1,1 0-1,-1 0 0,0 0 0,-1 0 1,1 0-1,-1 0 0,0 1 1,0-1-1,0 0 0,-1 0 1,0 1-1,0-1 0,0 1 1,0-1-1,-5-6 0,-2 0 18,-1-1 0,1 2-1,-2-1 1,1 2 0,-2-1-1,1 1 1,-1 1 0,0 0-1,-16-7 1,-11-3 68,-80-26-1,32 20-252,0 4 1,-123-13-1,-184 3-493,341 27 687,-173-10-254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1789 13531,'18'-4'119,"0"2"0,1 0 0,-1 1 0,1 0 1,-1 2-1,1 0 0,21 5 0,17 0-45,122 1 86,1-8 0,229-30 1,348-99 86,952-240 142,-496 81-292,-8-36 113,-520 142 15,486-142 154,-1112 307-601,23-6-37,119-52 0,-193 72 206,0-1 1,0 1-1,11-10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32 12971,'0'-3'368,"5"-19"558,-7 15-497,-6 12 280,-9 12 9,-27 37 0,-2 2-351,-119 112 114,-45 48-330,170-169-139,1 1 0,-58 98 0,89-131-12,1-1 0,0 1 0,0 0 0,2 1 0,0-1 0,-4 22 0,9-34 0,-1-1 0,1 1-1,0 0 1,-1-1-1,1 1 1,0 0-1,1 0 1,-1-1-1,0 1 1,1 0-1,0-1 1,-1 1-1,1 0 1,0-1-1,0 1 1,0-1 0,1 0-1,-1 1 1,1-1-1,-1 0 1,1 0-1,0 0 1,0 0-1,0 0 1,0 0-1,0 0 1,0-1-1,0 1 1,1-1-1,-1 1 1,1-1-1,-1 0 1,1 0 0,-1 0-1,1 0 1,0-1-1,-1 1 1,4-1-1,10 2 1,1-1 0,0-1-1,0 0 1,-1-2 0,19-3-1,-32 5 1,111-21-37,123-40 0,-171 42-26,517-145 107,-382 112-57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14011,'1'0'71,"0"1"0,0-1 1,-1 1-1,1 0 0,0 0 1,-1-1-1,1 1 0,-1 0 0,1 0 1,-1 0-1,0-1 0,1 1 0,-1 0 1,0 0-1,1 0 0,-1 0 0,0 0 1,0 0-1,0 0 0,0 0 0,0 0 1,0 0-1,0 0 0,0 0 0,0 0 1,0-1-1,-1 1 0,1 0 0,-1 2 1,1 1 116,-10 64 1616,4-32-1162,2-1 1,1 44-1,14 65-135,-9-129-415,1 0 0,1-1 0,0 1 0,1-1 0,0 0 0,1 0 0,12 18 0,-18-30-47,1 0 0,0-1 1,0 1-1,0-1 0,1 1 0,-1-1 0,0 1 0,0-1 0,1 0 0,-1 0 1,1 1-1,-1-1 0,1 0 0,0 0 0,-1-1 0,1 1 0,0 0 0,0 0 1,0-1-1,-1 1 0,1-1 0,0 0 0,0 1 0,0-1 0,0 0 0,0 0 1,0 0-1,-1-1 0,1 1 0,0 0 0,0-1 0,0 1 0,0-1 0,0 1 1,-1-1-1,1 0 0,0 0 0,-1 0 0,1 0 0,2-2 0,3-3 149,0 0 0,0-1-1,-1 1 1,0-1 0,-1 0-1,0-1 1,5-7 0,12-28 452,-2 0 0,-2-1 0,-2-1 1,15-63-1,-3-60-154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16812,'0'15'1944,"0"7"-1240,-3 10-248,0 6 1337,1 7-961,1 3-192,1 2-192,3 0-80,1-11-176,2-2-152,3-17-288,1-11-240,0-14-608,0-9 424,-4-18 392,-1-11-225,-3-8-159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15291,'9'1'405,"0"0"0,-1 0 0,1-1 1,0 0-1,-1-1 0,1 0 0,0 0 0,-1-1 0,1 0 0,-1 0 0,0-1 0,0 0 0,0-1 0,0 1 0,0-1 0,9-7 0,-2 1-174,-1-1-1,-1 1 1,0-2-1,0 0 1,-1-1-1,0 0 1,10-17-1,-16 23-126,-2-1-1,1 0 1,-1-1-1,0 1 1,3-11-1,-7 18-87,1 0-1,-1-1 1,1 1-1,-1 0 0,0 0 1,0-1-1,1 1 1,-1 0-1,0 0 0,0-1 1,0 1-1,0 0 1,0-1-1,-1 1 0,1 0 1,0 0-1,0-1 1,-1 1-1,1 0 0,-1 0 1,1 0-1,-1-1 1,0 1-1,1 0 0,-1 0 1,0 0-1,0 0 1,0 0-1,0 0 0,0 1 1,0-1-1,0 0 1,0 0-1,0 1 0,0-1 1,0 0-1,0 1 1,-1-1-1,1 1 0,0 0 1,0-1-1,-1 1 1,1 0-1,0 0 0,-2 0 1,-3 0 9,0 0 0,0 1 0,0-1 0,0 2 0,0-1 0,0 0 1,1 1-1,-1 0 0,1 1 0,-1-1 0,1 1 0,0 0 0,0 0 0,-9 8 0,3-1-8,-1 0-1,2 0 1,0 1-1,-16 22 1,17-19-14,1 0 0,0 0 0,1 1 0,1 0 0,-7 21 0,11-29-1,0 1-1,0 0 1,1-1 0,0 1-1,1 0 1,-1 0 0,1 0 0,1 0-1,-1-1 1,1 1 0,1 0 0,0-1-1,3 10 1,-4-14-1,0-1 1,0 1-1,0-1 0,0 1 1,1-1-1,-1 0 0,1 1 0,0-1 1,0 0-1,0 0 0,0 0 1,0-1-1,0 1 0,0 0 0,1-1 1,-1 1-1,1-1 0,-1 0 0,1 0 1,-1 0-1,4 1 0,-1-2 4,0 1 0,-1-1-1,1 0 1,-1-1 0,1 1-1,0-1 1,-1 0 0,1 0-1,-1 0 1,0-1 0,8-3-1,6-4 28,-1-2 0,1 0-1,-2-1 1,25-22 0,17-22 73,-4-3 0,-1-1 0,-4-3 0,-2-2-1,58-109 1,-97 161-91,2-4 9,-1 0 0,0-1 1,-1 1-1,-1-2 0,0 1 0,6-35 0,-13 51-19,1 0-1,-1-1 1,0 1-1,0 0 0,0 0 1,0 0-1,-1-1 1,1 1-1,-1 0 0,1 0 1,-1 0-1,0 0 0,0 0 1,0 0-1,-1-3 1,1 5-4,0-1 1,0 0 0,1 0 0,-1 1 0,0-1-1,0 0 1,0 1 0,0-1 0,0 1 0,-1-1-1,1 1 1,0 0 0,0-1 0,0 1 0,0 0 0,0 0-1,0 0 1,-1 0 0,1 0 0,0 0 0,0 0-1,0 0 1,0 0 0,0 0 0,-1 1 0,1-1-1,0 1 1,0-1 0,0 1 0,0-1 0,-2 2-1,-3 2 1,-1 0-1,1 1 0,-1 0 0,1 0 0,1 1 0,-1-1 0,1 1 1,0 0-1,0 1 0,-5 9 0,-1 3-1,1 1 0,-12 32 0,16-37 0,2 1-1,0-1 1,0 1-1,1 0 1,1 0-1,1 0 1,0 0-1,2 0 1,2 24-1,-2-32 2,0-1 1,1 1-1,0-1 1,1 1-1,-1-1 0,1 0 1,1 0-1,-1 0 1,1-1-1,0 1 0,1-1 1,0 0-1,0 0 0,0-1 1,1 1-1,-1-1 1,1 0-1,0-1 0,1 1 1,-1-1-1,14 6 0,-13-7 2,1 0 0,0-1 0,0 0 0,0 0 1,1 0-1,-1-1 0,0-1 0,1 1 0,-1-1 0,0-1 0,1 1 0,-1-1 0,0-1 0,0 0 0,0 0 0,0 0 0,0-1 0,0 0 0,0-1 0,-1 0 0,0 0 0,0 0 0,0-1 0,0 0 0,-1-1 0,0 1 0,0-1 0,0-1 0,-1 1 0,1-1 0,-2 1 0,1-2 0,-1 1 0,0 0 0,-1-1 0,1 0 0,-2 1 0,1-1 0,-1 0 0,2-16 0,-3 22-1,-1-1-1,0 1 1,0 0-1,0 0 1,0-1-1,0 1 1,-1 0-1,1 0 1,-1-1-1,1 1 1,-2-2-1,2 3 0,-1 0 0,1 1 0,-1-1 0,1 0 0,-1 1 0,1-1 0,-1 1 0,1-1 0,-1 1 0,0-1 0,1 1 0,-1-1 0,1 1 0,-1 0 0,0-1 0,0 1 0,1 0 0,-1-1-1,0 1 1,0 0 0,1 0 0,-2 0 0,0 0-1,-1 0 0,1 1 0,-1-1 0,1 1-1,-1 0 1,1 0 0,0 0 0,0 0 0,-1 0-1,1 0 1,0 1 0,0-1 0,0 1 0,0-1 0,0 1-1,1 0 1,-1 0 0,-1 2 0,-1 1 3,0 1 1,0 0-1,0-1 0,1 2 1,0-1-1,1 0 1,-1 1-1,1-1 0,0 1 1,1-1-1,-1 1 1,2 0-1,-1 0 1,1 0-1,0 12 0,0-16-44,1 0 0,-1 0 0,1 0 0,0 0 0,0 0 0,0 0 0,0 0 0,0 0 0,1-1 0,-1 1 0,1-1 0,0 1 0,0-1-1,0 1 1,0-1 0,0 0 0,0 0 0,0 0 0,1 0 0,-1 0 0,1-1 0,0 1 0,-1-1 0,1 0 0,0 0 0,0 1 0,0-2 0,0 1 0,0 0 0,0-1-1,0 1 1,0-1 0,0 0 0,0 0 0,0 0 0,6-1 0,-6 0-55,1 1 0,-1-1 0,0 1 0,1-1 0,-1 0 0,0 0 0,0-1 0,0 1 0,0-1 0,0 1 0,0-1 0,0 0 0,0 0 0,-1 0 1,1-1-1,-1 1 0,1-1 0,-1 1 0,0-1 0,3-5 0,5-19-534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18908,'-24'-3'1552,"13"4"-2000,5 1 376,13-2 960,8-2-551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15667,'7'-15'1512,"-6"11"-1180,1 0 0,0 1-1,0-1 1,0 1 0,0-1 0,6-5 0,-7 9-270,-1-1 1,0 1 0,1 0 0,-1 0 0,1 0 0,-1 0 0,0 0 0,1 0 0,-1 0 0,1 0 0,-1 0 0,0 0-1,1 0 1,-1 0 0,1 0 0,-1 0 0,1 0 0,-1 0 0,0 0 0,1 0 0,-1 0 0,1 1 0,-1-1 0,0 0 0,1 0-1,-1 0 1,0 1 0,1-1 0,-1 0 0,0 1 0,0-1 0,1 0 0,-1 1 0,0-1 0,0 0 0,1 1 0,-1-1 0,0 0-1,0 1 1,0-1 0,0 1 0,1-1 0,-1 0 0,0 2 0,8 21 848,4 33-212,6 99 0,-11-84-556,-6-59-122,1 11 25,1 1 1,0-1-1,2 0 1,14 41 0,-18-62-35,0 0 0,-1 0 0,1-1 1,0 1-1,0 0 0,0-1 1,1 1-1,-1 0 0,0-1 0,1 1 1,-1-1-1,1 0 0,-1 0 0,1 1 1,0-1-1,-1 0 0,1 0 0,2 0 1,-3 0 2,1-1 1,0 0-1,-1 0 1,1 0 0,-1 0-1,1 0 1,0 0-1,-1-1 1,1 1 0,-1 0-1,1-1 1,0 0-1,-1 1 1,1-1 0,-1 0-1,0 1 1,3-3-1,3-3 57,0 0 0,0-1 0,0 1 0,-1-2-1,1 1 1,4-10 0,18-29 198,-2-2 1,-2-1 0,-2-1-1,-3-2 1,-2 1-1,20-94 1,-34 130-308,-1 4-97,-1 0 0,0 0 0,0-1 0,-1 1 0,-1 0 0,1-1 0,-3-11 0,2 22 103,0 1-1,0-1 1,0 0-1,0 1 1,0-1-1,0 1 1,0-1-1,-1 1 0,1-1 1,0 1-1,0-1 1,0 1-1,-1-1 1,1 1-1,0-1 1,-1 1-1,1-1 1,0 1-1,-1-1 0,1 1 1,-1 0-1,1-1 1,-1 1-1,-8 6-98,-7 22-128,15-27 188,-12 27-454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18652,'40'-3'1632,"-1"-5"-1544,10-4-664,5 1 400,3 2 208,1 2-120,-2 6-328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8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1716 216 11242,'-13'-13'200,"0"1"0,-1 1 0,0 1 0,0 0 0,-1 0 0,-24-10 0,-100-35-91,78 36-311,-1 3 0,0 2 0,-1 4 0,0 2-1,-1 2 1,-70 4 0,50 6 165,0 4-1,0 3 0,1 4 0,-91 30 1,136-34 184,1 2-1,1 2 1,1 2 0,0 0 0,-60 42 0,79-46-83,1 0 0,0 0 0,1 2 0,0-1 0,-18 27-1,25-30-43,0 1 0,0 0 0,1 0 0,1 1 0,0-1 0,1 1 0,0 0 0,1 0 0,-2 15 0,4-16-8,1-1 0,-1 1 0,2-1 0,0 1-1,0-1 1,1 0 0,1 1 0,0-1 0,5 13 0,-1-8 2,0 0 0,1-1-1,1 0 1,1-1 0,17 21 0,3-4 8,1 0 1,1-2-1,2-2 0,40 26 0,-9-12 33,119 56 0,81 14 7,-102-55-42,3-7-1,260 42 0,-56-49-9,-282-39-2,0-3-1,109-16 0,-163 11-3,-1-2 0,0-1 0,-1-1 0,0-1 0,37-19 0,-47 18 4,0-1-1,-1-1 1,0-1 0,-2-1-1,1-1 1,-2 0 0,30-35-1,-34 34 17,-1 0-1,-1 0 0,0-2 1,-2 1-1,0-1 0,-1-1 1,-1 0-1,-1 0 1,7-29-1,-12 34 7,0-1 0,0 1-1,-1-1 1,-1 1 0,-1 0 0,0-1-1,-1 1 1,-1 0 0,0-1 0,-1 1 0,0 1-1,-2-1 1,-11-24 0,6 20-5,-1 0-1,-1 1 1,0 0-1,-2 1 1,0 1 0,0 0-1,-2 1 1,0 1 0,0 0-1,-1 1 1,-1 1-1,0 1 1,-36-15 0,21 13 31,-1 1 1,-1 1-1,1 2 0,-2 2 1,1 1-1,-1 2 1,-55 1-1,49 4-37,-58 8 1,-58 26 33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14515,'2'2'177,"-1"0"0,1 0 1,0 0-1,-1-1 0,1 1 0,0-1 0,0 1 0,0-1 0,0 0 0,0 1 1,0-1-1,1 0 0,-1-1 0,0 1 0,0 0 0,1-1 0,-1 1 1,0-1-1,1 0 0,2 1 0,0-2 103,-1 0 1,0 0-1,1 0 1,-1 0-1,0-1 1,0 0 0,0 0-1,0 0 1,0 0-1,5-4 1,15-14 1034,-20 16-1120,0 0 1,1 0-1,-1 0 0,1 1 0,0 0 0,1 0 0,6-4 0,-11 7-182,0 0-1,0 0 0,0 0 1,0 0-1,0 0 0,0 0 1,0 0-1,0 0 0,0 1 1,0-1-1,0 0 1,0 0-1,-1 1 0,1-1 1,0 0-1,0 1 0,0-1 1,0 1-1,-1 0 0,1-1 1,0 1-1,-1-1 1,1 1-1,0 0 0,-1 0 1,1-1-1,-1 1 0,1 0 1,-1 0-1,1 0 1,-1 0-1,0-1 0,1 1 1,-1 0-1,1 2 0,8 40-4,-7-31 25,9 36 231,-11-48-254,0 0 0,0 0 0,0 0 1,0 0-1,0 0 0,0 0 0,0 0 0,0 0 1,0 0-1,0 0 0,0 0 0,0 0 1,0 0-1,0 0 0,0 0 0,0 0 1,1-1-1,-1 1 0,0 0 0,0 0 0,0 0 1,0 0-1,0 0 0,0 0 0,0 0 1,0 0-1,0 0 0,0 0 0,0 0 0,0 0 1,0 0-1,0 0 0,0 0 0,0 1 1,0-1-1,0 0 0,1 0 0,-1 0 0,0 0 1,0 0-1,0 0 0,0 0 0,0 0 1,0 0-1,0 0 0,0 0 0,0 0 1,0 0-1,0 0 0,0 0 0,0 0 0,0 0 1,0 0-1,0 0 0,0 0 0,0 0 1,0 0-1,2-8 243,0-13 26,-2 4-114,-1-1 0,0 0 0,-1 1-1,-1 0 1,-1-1 0,-11-32 0,8 41-149,3 9-363,-1 13-725,3-9 632,-1-13 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15939,'10'-38'1680,"-5"25"-655,-2 27 1303,-17 181 1656,1-44-2786,11-114-999,0 2-23,0 1 1,3-1 0,9 66-1,-10-103-226,0 0 0,1 0 0,-1 0 0,1 0 0,0 0 0,-1 0 0,1 0 0,0 0 0,0 0 0,0-1 0,0 1 0,1 0 0,1 2 0,-3-4 20,1 0-1,-1 0 1,0 0-1,0 0 1,0 0-1,1 0 1,-1 0 0,0 0-1,0 0 1,1 0-1,-1 0 1,0 0-1,0 0 1,1 0 0,-1 0-1,0 0 1,0 0-1,1 0 1,-1 0-1,0 0 1,0 0 0,0 0-1,1-1 1,-1 1-1,0 0 1,0 0-1,0 0 1,1 0 0,-1-1-1,0 1 1,0 0-1,0 0 1,0 0 0,1-1-1,5-17-1118,5-49 10,-6 27 362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36 167 12283,'4'2'670,"0"0"1,0 0 0,1 0 0,-1 0 0,0-1-1,1 0 1,-1 0 0,1 0 0,6 0 0,-6-1-311,-1 0 0,1 0 1,-1-1-1,1 0 1,-1 1-1,1-2 0,-1 1 1,8-3-1,-8 2-293,0-1 0,0 1-1,0 0 1,0-1-1,-1 0 1,1 0 0,0 0-1,-1-1 1,0 1 0,0-1-1,0 1 1,0-1-1,-1 0 1,0 0 0,1 0-1,-2-1 1,1 1 0,0 0-1,-1-1 1,0 1 0,0-1-1,0 0 1,0 1-1,-1-1 1,0 0 0,0 1-1,0-1 1,0 0 0,-1 1-1,-1-6 1,2 7-48,-1 1 0,1 0-1,-1-1 1,0 1 0,0 0 0,0 0 0,0 0-1,0-1 1,0 1 0,0 0 0,-1 0 0,1 1 0,-1-1-1,1 0 1,-1 0 0,0 1 0,0-1 0,0 1 0,0 0-1,0-1 1,0 1 0,0 0 0,0 0 0,0 0-1,-1 1 1,1-1 0,0 0 0,-1 1 0,1 0 0,0-1-1,-1 1 1,1 0 0,-4 0 0,2 1-4,-1 0 0,0 0 0,0 0 0,1 1 0,-1 0 0,1 0 0,-1 0 0,1 0 0,0 0 0,0 1 0,0 0 0,0 0 0,1 0 0,-1 0 0,-5 7 0,2 0-5,0 1 0,0 0 1,1 0-1,1 1 0,-1 0 0,2 0 0,0 0 1,0 0-1,-1 15 0,3-18-7,0 0 0,1 0 0,1 0 0,0 0 0,0 0 1,0 1-1,1-1 0,1 0 0,0-1 0,0 1 0,0 0 0,1 0 0,7 13 0,-8-19 0,0 0-1,0 0 0,0 0 0,0 0 0,1 0 0,-1 0 1,1-1-1,0 1 0,0-1 0,0 0 0,0 0 0,0 0 1,1 0-1,-1 0 0,0-1 0,6 2 0,-4-2 3,0 0 0,0 0 0,1-1-1,-1 0 1,0 0 0,0 0 0,1-1-1,-1 0 1,0 0 0,8-2 0,2-3 10,-1 0-1,1-1 1,-1 0 0,0-1 0,-1-1 0,21-17 0,-8 3 10,-2 0 1,-1-1-1,-1-2 1,-1 0-1,-1-2 1,20-37-1,-46 77-3,-23 44 192,26-49-173,0 0 1,1 0-1,0 0 0,0 0 1,0 0-1,1 0 1,0 11-1,1-17-30,0 0-1,0 1 1,0-1 0,0 0-1,0 0 1,1 1-1,-1-1 1,0 0 0,1 0-1,-1 0 1,1 0-1,-1 1 1,1-1-1,0 0 1,-1 0 0,1 0-1,0 0 1,0 0-1,0 0 1,0-1-1,0 1 1,0 0 0,0 0-1,0-1 1,0 1-1,0 0 1,0-1 0,0 1-1,0-1 1,0 0-1,1 1 1,-1-1-1,0 0 1,0 0 0,1 0-1,-1 0 1,0 0-1,0 0 1,2 0 0,4-1 26,1 1 1,-1-2 0,0 1 0,0-1 0,10-4 0,13-7 9,-1-2 0,0-1 1,50-36-1,-9 5-91,-53 40-14,-16 7 56,-1 0 0,0 0-1,1 0 1,-1 0 0,0 0 0,0 0 0,1 0 0,-1 1 0,0-1 0,1 0-1,-1 0 1,0 0 0,0 0 0,1 0 0,-1 1 0,0-1 0,0 0 0,1 0 0,-1 0-1,0 1 1,0-1 0,0 0 0,0 0 0,1 1 0,-1-1 0,0 0 0,0 0-1,0 1 1,0-1 0,0 0 0,0 1 0,1 2-13,-1 1 0,-1-1-1,1 1 1,0-1 0,-1 1 0,-1 6-1,-1 5 7,2-14 11,1 1 0,0 0 0,-1-1 0,1 1 0,0 0 0,0-1 0,0 1 0,0-1 0,1 1 0,-1 0 0,0-1 0,1 1 0,-1-1 0,1 1 0,0-1 0,-1 1 0,1-1 0,0 1 0,0-1 0,0 0 0,0 1 1,0-1-1,1 2 0,0-3 3,0 1 0,-1-1 0,1 1 0,0-1 0,-1 1 1,1-1-1,0 0 0,0 0 0,-1 0 0,1 0 0,0 0 1,0 0-1,0 0 0,-1 0 0,1-1 0,0 1 1,-1-1-1,1 0 0,0 1 0,-1-1 0,3-1 0,15-9 21,-15 8-110,1 0 1,-1 1 0,0-1-1,1 1 1,7-2 0,-12 4 48,0 0 0,1 0 0,-1 0 0,0 0 0,0 0 0,1 0 1,-1 0-1,0 0 0,1 0 0,-1 0 0,0 0 0,0 0 0,1 0 0,-1 0 0,0 0 1,0 0-1,1 0 0,-1 0 0,0 1 0,0-1 0,0 0 0,1 0 0,-1 0 1,0 0-1,0 1 0,0-1 0,1 0 0,-1 0 0,0 0 0,0 1 0,0-1 1,0 0-1,0 0 0,0 1 0,1-1 0,-1 0 0,0 0 0,0 1 0,0-1 1,0 14-1759,1-4 246,1-8 837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40 227 18396,'5'2'219,"1"1"-1,-1-1 1,1 0 0,-1 0-1,1-1 1,0 1 0,0-1 0,0-1-1,0 1 1,0-1 0,0 0-1,0 0 1,0-1 0,0 0 0,0 0-1,0 0 1,-1-1 0,1 1-1,0-1 1,-1-1 0,1 1 0,-1-1-1,0 0 1,0 0 0,0-1-1,0 0 1,7-7 0,-6 6-187,-1 1 0,-1-1 0,1 0 0,-1-1 0,1 1 0,-2-1 0,1 0 0,-1 0-1,1 0 1,-2 0 0,1 0 0,-1-1 0,0 1 0,0-1 0,-1 0 0,1 0 0,-2 1 0,1-1 0,-1 0 0,0 0 0,0 0 0,-1 0 0,-3-13 0,4 18-25,-1 0 0,0 0 0,0-1 0,0 1 0,0 0 0,0 0 0,0 0 0,-1 0 0,1 0 0,0 1 0,-1-1 0,0 0 0,1 1 0,-1-1 0,0 1 0,0-1 0,0 1 1,0 0-1,0 0 0,-4-2 0,2 3-3,1-1 0,-1 1 1,1-1-1,-1 1 0,0 0 1,1 0-1,-1 1 0,1-1 1,-1 1-1,1 0 1,-1 0-1,-4 1 0,-3 3 3,0 0-1,1 1 1,-1 0 0,1 0-1,0 1 1,0 1 0,-8 8-1,9-7 26,1 0-1,0 1 1,1 0-1,0 0 1,0 1-1,1 0 1,0 0-1,1 1 1,0-1 0,-4 19-1,8-26-15,0-1 1,0 1-1,1 0 0,-1 0 1,1 0-1,0 0 0,0 0 0,0 0 1,1 0-1,-1 0 0,1 0 1,0 0-1,0-1 0,1 1 0,-1 0 1,1-1-1,-1 1 0,1-1 1,0 1-1,0-1 0,1 0 0,-1 0 1,1 0-1,0 0 0,0 0 1,-1-1-1,2 1 0,-1-1 0,0 0 1,0 0-1,1 0 0,-1 0 1,1 0-1,0-1 0,0 0 0,5 2 1,3 0-20,1 0 0,0 0 1,0-2-1,0 1 1,0-2-1,0 0 0,0 0 1,23-4-1,-30 3-77,1-1 0,-1 1 0,0-1 0,1 0 0,-1-1 0,0 1 0,0-1 0,-1-1 0,1 1 0,-1-1 0,1 0 0,-1 0 1,0 0-1,0-1 0,-1 1 0,0-1 0,0 0 0,0-1 0,4-7 0,-4 5 16,-1 0 1,0 0 0,0 0 0,2-10 0,0-43-359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18060,'0'-1'38,"0"1"0,0 0 0,0-1-1,0 1 1,0 0 0,0 0 0,0-1 0,0 1 0,0 0 0,0 0 0,-1-1-1,1 1 1,0 0 0,0 0 0,0-1 0,0 1 0,0 0 0,-1 0 0,1-1 0,0 1-1,0 0 1,0 0 0,-1 0 0,1 0 0,0-1 0,0 1 0,-1 0 0,1 0 0,0 0-1,0 0 1,-1 0 0,1 0 0,0 0 0,-1 0 0,-4 9 442,-2 23-188,5-4-26,1 0-1,2 0 1,1 0 0,1-1 0,1 1 0,2-1 0,1 0 0,0 0 0,23 49 0,-27-69-200,1 0 0,0-1 0,0 1 0,0-1 1,1 0-1,0 0 0,8 7 0,-11-11-34,0-1 0,0 1 0,0 0 0,1-1 0,-1 0 0,0 1 0,1-1 0,-1 0 0,1 0 0,0-1 0,-1 1 0,1 0 0,0-1-1,-1 0 1,1 1 0,0-1 0,-1 0 0,1 0 0,0-1 0,-1 1 0,1-1 0,0 1 0,4-2 0,-1-2 10,0 1-1,-1 0 1,1-1-1,-1 0 1,0-1-1,0 1 1,0-1-1,-1 0 1,0 0-1,1 0 1,-2 0-1,1-1 1,-1 0-1,0 0 1,3-8-1,4-9 77,-1 0 0,9-42 0,-16 56-84,0 3-16,0 0 1,-1-1-1,1 1 0,-2 0 1,1-1-1,0 1 0,-1 0 1,0-1-1,-1 1 0,-1-9 1,2 15-18,0 0 0,0-1 0,0 1 0,0 0 0,0 0 0,-1 0 0,1 0 0,0 0 1,0-1-1,0 1 0,0 0 0,0 0 0,0 0 0,-1 0 0,1 0 0,0 0 0,0 0 0,0 0 0,0 0 1,0 0-1,-1-1 0,1 1 0,0 0 0,0 0 0,0 0 0,0 0 0,-1 0 0,1 0 0,0 0 0,0 0 1,0 0-1,0 0 0,0 0 0,-1 1 0,1-1 0,0 0 0,0 0 0,0 0 0,0 0 0,-1 0 0,1 0 1,0 0-1,0 0 0,0 0 0,0 0 0,0 1 0,0-1 0,0 0 0,-1 0 0,1 0 0,0 0 0,0 0 1,0 1-1,-6 9 28,1 6-1,1 0 1,1-1-1,0 1 1,1 1-1,1-1 1,0 0 0,1 0-1,1 0 1,3 18-1,-3-31-15,-1-1-1,1 0 1,-1 0-1,1 0 1,0 0-1,0 0 0,0 0 1,0 0-1,0 0 1,0 0-1,1-1 1,-1 1-1,1 0 1,-1-1-1,1 1 1,-1-1-1,1 0 1,0 1-1,0-1 1,3 2-1,-1-2 9,0 0-1,-1 0 1,1-1 0,0 1-1,-1-1 1,1 0-1,0 1 1,-1-2 0,1 1-1,0 0 1,5-2 0,8-3 51,0-1-1,0 0 1,0-1 0,15-10 0,-27 14-55,35-19 91,-29 15-85,1 0 0,-1 0 0,2 2 0,-1-1 0,1 1 0,-1 1 0,16-3 0,-26 7-23,-1-1 1,0 1-1,0 0 1,1 0-1,-1 0 0,0 0 1,1 0-1,-1 1 1,0-1-1,0 0 1,1 0-1,-1 1 1,0-1-1,0 1 0,0-1 1,0 1-1,1 0 1,-1-1-1,0 1 1,0 0-1,0 0 0,-1 0 1,1 0-1,0 0 1,0 0-1,0 0 1,-1 0-1,1 0 1,0 0-1,-1 0 0,1 0 1,-1 0-1,1 1 1,-1-1-1,0 0 1,1 0-1,-1 3 1,1 5-1,-1 0 0,0 0 0,0 0 0,-3 14 0,1 2 16,2-25-15,0 0 0,0 0 0,0 1 0,0-1 0,0 0 0,0 1 0,0-1 0,0 0 0,0 0 0,1 1 0,-1-1 0,0 0 0,0 0 0,0 1-1,0-1 1,0 0 0,1 0 0,-1 1 0,0-1 0,0 0 0,1 0 0,-1 0 0,0 0 0,0 1 0,1-1 0,-1 0 0,0 0 0,0 0 0,1 0 0,-1 0 0,0 0 0,0 0 0,1 0 0,-1 0 0,0 0 0,1 0 0,-1 0-1,0 0 1,0 0 0,1 0 0,-1 0 0,0 0 0,1 0 0,-1 0 0,0 0 0,0 0 0,1 0 0,-1-1 0,0 1 0,0 0 0,1 0 0,-1 0 0,0 0 0,0-1 0,0 1 0,1 0 0,-1-1 0,14-9 28,26-35 45,-34 37-74,-1 0 0,1 1 0,1 0 0,-1 0 0,1 0 0,0 1 0,1 0 0,-1 1 0,16-9 0,-22 14-25,0-1 1,-1 1-1,1 0 1,0 0-1,-1-1 0,1 1 1,0 0-1,-1 0 1,1 0-1,0 0 1,0 0-1,-1 0 0,1 0 1,0 0-1,-1 0 1,1 1-1,0-1 1,0 0-1,-1 0 1,1 1-1,0-1 0,-1 0 1,1 1-1,-1-1 1,1 0-1,0 1 1,-1-1-1,1 1 1,-1-1-1,1 1 0,-1-1 1,0 1-1,2 1 1,7 27-2317,-9-25 2168,1-1 1,0 0 0,0 1 0,0-1 0,0 1 0,3 3 0,6 5-616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16764,'0'0'57,"0"0"1,1 0-1,-1 0 0,1 0 1,-1 0-1,0 0 1,1-1-1,-1 1 1,0 0-1,1 0 1,-1 0-1,1 0 1,-1 0-1,0 1 1,1-1-1,-1 0 1,0 0-1,1 0 1,-1 0-1,1 0 1,-1 0-1,0 1 1,1-1-1,-1 0 1,0 0-1,1 0 1,-1 1-1,0-1 0,0 0 1,1 1-1,-1-1 1,0 0-1,0 0 1,0 1-1,1-1 1,-1 1-1,0-1 1,0 0-1,0 1 1,0-1-1,0 0 1,1 1-1,-1-1 1,0 0-1,0 1 1,0-1-1,0 1 1,0-1-1,0 0 1,0 1-1,-1 0 1,0 30 1269,-1-12-433,3-13-771,-1 0 1,1 0-1,1 0 1,-1 0-1,1 0 1,0 0-1,0 0 1,0 0-1,1-1 1,5 9-1,-7-13-112,0 1 1,0-1-1,1 0 1,-1 1-1,0-1 0,1 0 1,-1 0-1,1 0 0,-1 0 1,1 0-1,0 0 0,-1 0 1,1 0-1,0-1 0,0 1 1,-1-1-1,1 1 0,0-1 1,0 0-1,0 0 0,0 0 1,0 0-1,-1 0 0,1 0 1,0 0-1,0 0 0,0-1 1,0 1-1,-1-1 0,1 0 1,0 1-1,0-1 0,-1 0 1,1 0-1,-1 0 0,1 0 1,-1 0-1,3-2 0,6-6 62,-1 0-1,0 0 1,0-1 0,-1 0-1,0-1 1,8-15-1,-6 11 34,-10 15-102,0 0 0,0-1 0,1 1 0,-1 0 1,0-1-1,0 1 0,0 0 0,0-1 0,0 1 0,1 0 0,-1-1 0,0 1 1,0 0-1,1-1 0,-1 1 0,0 0 0,0 0 0,1 0 0,-1-1 0,0 1 1,1 0-1,-1 0 0,0 0 0,1 0 0,-1-1 0,0 1 0,1 0 1,-1 0-1,0 0 0,1 0 0,-1 0 0,0 0 0,1 0 0,-1 0 0,0 0 1,1 0-1,-1 0 0,0 0 0,1 0 0,-1 0 0,0 1 0,1-1 1,-1 0-1,0 0 0,1 0 0,-1 0 0,0 1 0,1-1 0,-1 0 0,0 0 1,0 1-1,1-1 0,-1 0 0,0 0 0,0 1 0,1-1 0,-1 0 0,0 1 1,0-1-1,0 0 0,0 1 0,0-1 0,0 0 0,1 1 0,-1-1 1,0 1-1,8 35-235,-2-12-733,-6-23 944,1 0 0,0 0 0,-1 0 0,1 0 0,0 0 0,0 0 0,-1 0 0,1 0 0,0-1 0,0 1 0,0 0 0,0 0 0,0-1 0,0 1 0,1-1 0,-1 1 0,0-1 0,0 1 0,0-1 0,0 0 0,1 0 0,-1 1 0,0-1 0,0 0 0,2 0 0,19-1-293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17084,'4'-30'1098,"2"-4"1432,-4 38-1364,-1 23-366,12 251 1202,-6-216-1774,3-1 0,25 87 0,-34-146-212,-1 1 0,1-1 0,0 0 0,0 0 0,0 0 0,0 1 0,1-1 0,-1 0 0,0-1 0,3 4 0,-4-5-14,0 0 0,1 0-1,-1 0 1,0 0 0,0 0-1,0 0 1,0 0 0,0 1-1,0-1 1,0 0 0,1 0 0,-1 0-1,0 0 1,0 0 0,0 0-1,0 0 1,0 0 0,0 0-1,0 0 1,1 0 0,-1 0-1,0 0 1,0 0 0,0 0-1,0 0 1,0-1 0,0 1-1,1 0 1,-1 0 0,0 0-1,0 0 1,0 0 0,0 0 0,0 0-1,0 0 1,0 0 0,0 0-1,0 0 1,0-1 0,1 1-1,-1 0 1,0 0 0,0 0-1,0 0 1,0 0 0,0 0-1,0 0 1,0-1 0,0 1-1,0 0 1,0 0 0,0 0-1,-1-17 47,-11-31 4,-2 1 0,-2 1 0,-35-70-1,51 117-58,7 12 4,1-1 0,1 1 0,-1-1 0,13 12 0,-16-20 2,1 1 1,0-1 0,0 0 0,1-1 0,-1 0 0,1 0 0,0 0 0,-1-1 0,1 0 0,0 0 0,0 0 0,0-1 0,1-1 0,-1 1 0,0-1 0,0 0 0,0 0 0,1-1 0,-1 0 0,0-1 0,0 1-1,0-1 1,0-1 0,-1 1 0,11-6 0,-10 5 3,0-1-1,0 0 1,-1 0-1,0-1 1,0 1-1,0-1 0,0-1 1,-1 1-1,0-1 1,0 0-1,0 0 1,-1 0-1,0-1 0,0 0 1,-1 1-1,0-1 1,0-1-1,0 1 1,-1 0-1,0-1 1,-1 1-1,1-1 0,-1-14 1,-1 18-1,0 1 0,0 0 1,-1-1-1,1 1 0,-1 0 0,0 0 0,0 0 1,0 0-1,0 0 0,-1 0 0,1 0 0,-3-3 1,4 5-3,-1 0 1,0 0 0,0 0-1,0 0 1,0 0 0,0 1 0,0-1-1,-1 0 1,1 1 0,0-1-1,0 1 1,0-1 0,-1 1-1,1-1 1,0 1 0,-1 0 0,1 0-1,0 0 1,0 0 0,-1 0-1,1 0 1,0 0 0,-1 0 0,1 0-1,0 0 1,-1 1 0,1-1-1,0 1 1,0-1 0,0 1-1,-1-1 1,0 2 0,-3 1 0,0 0 0,0 0-1,1 1 1,0 0 0,-1 0 0,1 0 0,0 0 0,1 1 0,-1-1-1,-3 9 1,-4 6 7,-11 27 0,22-45-8,-5 8 7,1 1 0,1-1-1,0 1 1,0 0 0,-1 13-1,3-21-3,1 0-1,0-1 1,0 1-1,0 0 1,1-1-1,-1 1 1,0 0-1,1 0 1,-1-1-1,1 1 1,-1 0-1,1-1 1,0 1-1,0-1 1,-1 1-1,3 1 1,-1-1-1,-1-1 1,1 0 0,-1 0 0,1 0-1,0 0 1,0 0 0,-1 0 0,1-1-1,0 1 1,0-1 0,0 1 0,0-1-1,0 0 1,0 0 0,0 1 0,-1-1-1,1-1 1,4 1 0,12-4 11,-1 0 0,1-1 0,-1 0 0,1-2 0,-2 0 0,25-14 0,1 0 8,-5 3-7,28-13 8,-57 28-22,-1 1 0,1-1 0,0 1-1,0 1 1,0 0 0,11-1 0,-17 2 0,0 0-1,0 1 1,0-1-1,0 0 1,0 1 0,0 0-1,-1-1 1,1 1-1,0 0 1,0 0 0,0 0-1,-1 0 1,1 1-1,0-1 1,-1 0 0,1 1-1,-1-1 1,0 1-1,1-1 1,-1 1 0,0 0-1,0-1 1,0 1-1,0 0 1,0 0 0,-1 0-1,1 0 1,0 0 0,-1 0-1,1 0 1,-1 3-1,2 7 3,0 1 0,-1-1 0,-2 23 0,1-28-1,-4 30 49,6-33 45,4-8-58,3-6 4,95-155 238,-90 144-267,-3 4-9,1 0 1,0 1 0,21-21-1,-30 34-5,0 0 0,0 0 1,0 1-1,1-1 0,-1 1 0,1 0 0,-1 0 1,1 0-1,0 0 0,0 1 0,0-1 0,0 1 0,0 0 1,0 0-1,0 0 0,0 1 0,0 0 0,0-1 0,1 2 1,-1-1-1,0 0 0,6 2 0,-6-1 0,-1 1 0,0-1 0,0 1-1,0-1 1,0 1 0,-1 0 0,1 0 0,0 0 0,-1 1-1,1-1 1,-1 1 0,0-1 0,0 1 0,0 0-1,0 0 1,0 0 0,-1 0 0,1 0 0,-1 0 0,0 0-1,0 1 1,0-1 0,0 0 0,-1 1 0,1-1 0,-1 5-1,1 9 2,-1 1 0,0-1 0,-5 31 0,4-45 0,-6 34 8,4-25 0,1-1 0,-1 22 0,5-28 13,3-9-3,4-11 6,27-59 11,-17 33-390,34-55 1,-53 95 344,0 1-1,0 0 0,0 0 1,0-1-1,0 1 1,0 0-1,1 0 0,-1-1 1,0 1-1,0 0 1,0 0-1,0-1 0,0 1 1,0 0-1,0 0 1,1 0-1,-1-1 0,0 1 1,0 0-1,0 0 1,0 0-1,1 0 0,-1-1 1,0 1-1,0 0 1,1 0-1,-1 0 0,0 0 1,0 0-1,1 0 1,-1 0-1,0 0 0,0-1 1,1 1-1,-1 0 1,0 0-1,0 0 0,1 0 1,-1 0-1,0 0 1,0 1-1,1-1 1,-1 0-1,0 0 0,1 14-196,-8 20 12,-5 12-504,7-29 248,0 1 0,1 0 0,-1 21 0,6-25-6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9 509 16155,'-1'4'429,"1"0"-1,-1 0 0,1 0 0,0 0 1,1 0-1,0 5 0,-1-9-368,0 1-1,0-1 1,0 1-1,1-1 1,-1 1 0,0-1-1,0 0 1,1 1 0,-1-1-1,0 1 1,0-1-1,1 0 1,-1 1 0,0-1-1,1 0 1,-1 1 0,1-1-1,-1 0 1,0 0-1,1 1 1,-1-1 0,1 0-1,0 0 1,0 0 21,0 0-1,0 0 1,0 0-1,0 0 1,0 0-1,0 0 1,0 0 0,0-1-1,1 1 1,-1 0-1,0-1 1,0 1 0,0-1-1,1-1 1,8-5 54,-1 0 1,0-1 0,0-1 0,-1 1 0,0-1-1,-1-1 1,0 1 0,0-1 0,-1-1 0,0 1-1,-1-1 1,0 0 0,-1 0 0,0-1 0,-1 1-1,2-15 1,-4 24-127,-1 0 0,0 0-1,0 0 1,0 0 0,0-1 0,0 1-1,0 0 1,-1 0 0,1 0 0,-1 0-1,1 0 1,-1 0 0,0 0-1,-1-3 1,1 4-3,0 0 1,0 0-1,0 0 0,1 1 0,-1-1 0,0 0 1,0 1-1,0-1 0,0 0 0,0 1 0,0-1 1,0 1-1,0 0 0,-1-1 0,1 1 0,0 0 1,0 0-1,0-1 0,0 1 0,-2 0 0,0 1 3,0-1-1,-1 1 0,1 0 0,0 0 0,0 0 0,-1 0 0,1 0 1,0 1-1,0-1 0,0 1 0,1 0 0,-1 0 0,0 0 1,1 0-1,-1 0 0,1 1 0,-3 3 0,-3 5 10,0 1 0,1 1-1,1 0 1,0 0 0,0 0 0,1 0-1,1 1 1,0 0 0,1 0 0,1 0-1,0 0 1,1 0 0,0 1-1,1-1 1,1 0 0,3 16 0,-4-27-14,1 1 0,-1-1 1,1 0-1,0 0 0,0 0 0,0 0 1,1 0-1,-1 0 0,1 0 1,-1 0-1,1-1 0,0 1 1,0 0-1,0-1 0,1 0 0,-1 1 1,1-1-1,-1 0 0,1 0 1,0-1-1,-1 1 0,1 0 1,0-1-1,0 0 0,0 0 1,0 0-1,1 0 0,-1 0 0,0 0 1,0-1-1,0 0 0,1 1 1,-1-1-1,0 0 0,4-1 1,4-1 6,1 0 0,-1-1 0,-1 0 1,1-1-1,0 0 0,-1 0 1,0-1-1,0-1 0,11-7 1,0-3 7,1-1 0,-2-1 1,0-1-1,-2-1 0,0 0 1,-1-2-1,-1 0 1,-1 0-1,18-38 0,-20 35-5,-2-1 0,-1 0 0,-1-1 0,-1 0 0,-2-1 0,0 1 0,-2-1 0,-1 0 0,-1-31 0,-2 55-11,0-1 0,0 0 0,-1 0-1,0 1 1,0-1 0,0 0 0,0 1 0,-1-1 0,1 1-1,-1-1 1,-1 1 0,1 0 0,-4-5 0,5 8-1,0 0 1,0 0 0,0 0-1,0 0 1,-1 0-1,1 0 1,0 0 0,0 1-1,-1-1 1,1 1-1,-1-1 1,1 1 0,0-1-1,-1 1 1,1 0-1,-1-1 1,-2 1 0,2 0 2,-1 1 1,1-1-1,-1 1 0,0-1 1,1 1-1,-1 0 1,1 0-1,0 0 1,-1 1-1,1-1 1,0 0-1,-4 4 0,-4 3 35,1 1-1,0 0 1,1 1-1,0 0 1,0 0-1,1 1 0,0 0 1,-9 21-1,9-17 20,1 1-1,0 0 1,1 1-1,1-1 1,1 1-1,-2 21 1,4-34-40,1 1 0,0-1 0,0 1 0,1-1 0,-1 1 0,1-1 0,0 0 0,0 1 0,0-1 0,1 0 0,0 0 0,0 0 0,0 0 1,0 0-1,3 4 0,-2-5-9,-1 0-1,1-1 1,0 1 0,0-1 0,0 0 0,0 0 0,1 0 0,-1 0 0,0-1 0,1 1 0,0-1 0,-1 0 0,1 0-1,0 0 1,-1 0 0,1-1 0,0 1 0,4-1 0,4 0-6,1-1 1,-1 0-1,0-1 1,1 0-1,-1-1 0,0 0 1,0-1-1,15-7 0,8-7-20,44-28-1,-12 6-60,-66 39 73,1 0-1,-1 0 0,0 1 0,1-1 0,-1 1 1,0-1-1,1 1 0,-1-1 0,1 1 0,-1 0 1,0 0-1,1-1 0,-1 1 0,1 0 0,2 1 1,-4-1 1,1 0 0,-1 0 1,1 1-1,-1-1 1,1 0-1,-1 1 1,0-1-1,1 1 0,-1-1 1,1 1-1,-1-1 1,0 0-1,1 1 1,-1-1-1,0 1 0,0-1 1,1 1-1,-1 0 1,0-1-1,0 1 1,0-1-1,0 1 1,0-1-1,0 1 0,0 1 1,0 4-6,0 0 0,-1 0 0,0 0-1,0 0 1,-3 8 0,3-12 11,-1 5-2,-1 3 11,0-1 0,1 1 0,1 0-1,-2 11 1,3-19-5,0-1 0,0 1-1,0-1 1,0 1 0,0-1-1,0 1 1,0-1 0,1 1-1,-1-1 1,1 1 0,-1-1 0,1 1-1,-1-1 1,1 0 0,0 1-1,-1-1 1,1 0 0,0 0-1,0 0 1,0 1 0,0-1 0,0 0-1,0 0 1,1 0 0,-1-1-1,0 1 1,0 0 0,1 0 0,-1-1-1,0 1 1,1 0 0,-1-1-1,1 0 1,-1 1 0,3-1-1,4 1 16,-1-1 0,0-1 0,1 0-1,-1 0 1,1 0 0,-1-1 0,0 0 0,0 0-1,10-5 1,9-5 32,27-18 0,46-43-49,-22 14-218,-77 59 209,0 1 1,0-1-1,0 0 0,0 0 1,0 0-1,0 1 1,0-1-1,0 0 1,0 0-1,0 1 0,0-1 1,0 0-1,0 0 1,0 1-1,0-1 0,0 0 1,0 0-1,0 0 1,0 1-1,0-1 1,0 0-1,1 0 0,-1 0 1,0 1-1,0-1 1,0 0-1,0 0 0,0 0 1,1 0-1,-1 1 1,0-1-1,0 0 1,0 0-1,1 0 0,-1 0 1,0 0-1,0 0 1,0 0-1,1 1 0,-1-1 1,0 0-1,0 0 1,1 0-1,-1 0 1,0 0-1,0 0 0,0 0 1,1 0-1,-1 0 1,0 0-1,0 0 0,1 0 1,-1-1-1,0 1 1,0 0-1,0 0 1,1 0-1,-1 0 0,0 0 1,0 0-1,0 0 1,1-1-1,-1 1 1,0 0-1,-8 28 2,3-14 6,5-13-3,-2 4 12,1 0 0,1 0 1,-1 1-1,1-1 0,0 6 0,0-10-8,0 0 0,0 0 0,0 0 0,0 0 0,0 0 0,1 0 0,-1 0 0,0 0 0,1 0 0,-1 0 0,1-1 0,-1 1 0,1 0 0,-1 0 0,1 0 0,0 0 0,-1-1 0,1 1 0,0 0 0,0-1 0,0 1 0,-1-1 0,1 1 0,0-1 0,0 1 0,0-1 0,0 1 0,0-1 0,0 0 0,0 1 0,0-1-1,0 0 1,2 0 0,3 0 11,1 0-1,-1-1 0,1 0 1,-1 0-1,0-1 0,1 0 0,-1 0 1,0 0-1,0-1 0,10-6 0,9-6-18,24-20-1,-35 25-13,23-21-65,-25 21 4,-1 0 1,1 1 0,21-12-1,-33 21 75,0-1-1,1 1 0,-1 0 1,0 0-1,0 0 0,0 0 1,1 0-1,-1 0 0,0-1 1,0 1-1,0 0 0,1 0 1,-1 0-1,0 0 0,0 0 1,0 0-1,1 0 0,-1 0 1,0 0-1,0 0 0,0 0 1,1 0-1,-1 0 0,0 0 1,0 0-1,1 0 0,-1 0 1,0 1-1,0-1 0,0 0 1,0 0-1,1 0 0,-1 0 1,0 0-1,0 0 0,0 1 1,0-1-1,1 0 0,-2 11-62,-11 24 68,7-20 25,3-10-6,1 1-1,0 0 0,0 0 0,0 11 0,0-16-45,1-1-1,0 1 0,0 0 1,0 0-1,1-1 0,-1 1 1,0 0-1,0 0 1,0-1-1,1 1 0,-1 0 1,0-1-1,0 1 0,1 0 1,-1-1-1,1 1 1,-1 0-1,1-1 0,-1 1 1,1-1-1,-1 1 0,1-1 1,-1 1-1,1-1 1,0 1-1,-1-1 0,1 0 1,0 1-1,-1-1 1,1 0-1,0 0 0,-1 1 1,1-1-1,0 0 0,0 0 1,-1 0-1,1 0 1,0 0-1,0 0 0,-1 0 1,1 0-1,0 0 0,0 0 1,-1 0-1,1-1 1,0 1-1,0 0 0,-1-1 1,2 0-1,5-1-157,0-2-1,0 1 0,-1-1 1,0 0-1,0 0 1,0-1-1,0 0 1,0 0-1,-1 0 1,8-11-1,19-26-452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89 109 18740,'-3'10'814,"2"-5"-511,0-1-1,0 1 0,0-1 1,0 1-1,1 0 0,0-1 0,0 7 1,0-11-263,0 1-1,0-1 1,0 0 0,0 0 0,1 0 0,-1 1 0,0-1 0,0 0 0,0 0-1,0 0 1,0 0 0,0 1 0,1-1 0,-1 0 0,0 0 0,0 0 0,0 0 0,0 0-1,1 1 1,-1-1 0,0 0 0,0 0 0,0 0 0,1 0 0,-1 0 0,0 0-1,0 0 1,0 0 0,1 0 0,-1 0 0,0 0 0,0 0 0,1 0 0,-1 0-1,0 0 1,0 0 0,0 0 0,1 0 0,-1 0 0,0 0 0,0 0 0,0 0 0,1 0-1,-1-1 1,0 1 0,0 0 0,0 0 0,1 0 0,-1 0 0,0 0 0,0-1-1,0 1 1,0 0 0,0 0 0,1-1 0,10-9 679,-10 9-679,3-5 60,0 0-1,0 0 0,0 0 1,-1 0-1,0-1 0,0 1 0,-1-1 1,4-11-1,-5 15-96,0-1 1,-1 1-1,1-1 0,-1 1 1,1-1-1,-1 1 0,0-1 0,0 0 1,-1 1-1,1-1 0,-1 1 1,0-1-1,0 1 0,0-1 0,0 1 1,0 0-1,-1-1 0,-3-4 1,4 7-7,0 0 0,1 0 1,-1 0-1,0 0 0,0 0 1,-1 0-1,1 0 0,0 1 1,0-1-1,0 0 1,0 1-1,-1-1 0,1 1 1,0 0-1,-1-1 0,1 1 1,0 0-1,-1 0 0,1-1 1,0 1-1,-1 0 1,0 1-1,-1-1-2,0 1 1,0 0-1,1 0 0,-1 0 1,1 0-1,-1 0 0,1 1 1,-1-1-1,1 1 1,-3 2-1,-1 1-5,0 1-1,0 0 1,0 0 0,1 1-1,0 0 1,-5 10 0,6-10 6,1 1 0,-1-1 0,2 1 1,-1 0-1,1 0 0,0 0 0,1 0 0,0 1 1,0-1-1,1 13 0,1-18 5,-1 0 0,0 0 0,1 0 0,0 1 0,0-1 0,0 0 0,0 0-1,0 0 1,0-1 0,1 1 0,0 0 0,-1 0 0,1-1 0,0 1 0,0-1 0,0 0 0,1 1-1,-1-1 1,1 0 0,-1 0 0,1-1 0,0 1 0,-1 0 0,1-1 0,0 0 0,0 1 0,0-1-1,0 0 1,0-1 0,5 2 0,5-1 3,-1 0 1,1-1-1,0 0 0,-1-1 0,1 0 0,-1-1 0,1 0 1,-1-1-1,17-7 0,7-4 17,62-34 0,69-55-39,-177 116 89,-8 12 99,-21 36 1,38-59-156,0 0 0,0 0 0,0 0 0,0 0 0,1 0 0,-1 0 0,1 0 0,0 0 0,0 0 0,-1 0 0,2 4 0,-1-5-8,0 0 0,1 0-1,-1-1 1,0 1-1,1 0 1,-1 0 0,1 0-1,-1-1 1,1 1-1,-1 0 1,1-1 0,0 1-1,-1 0 1,1-1-1,0 1 1,0-1 0,-1 1-1,1-1 1,0 1-1,0-1 1,0 0 0,-1 1-1,1-1 1,0 0-1,0 0 1,0 0 0,0 1-1,0-1 1,0 0-1,0 0 1,1 0 0,6-1 0,1 1 0,0-1 1,-1 0-1,1-1 0,-1 0 0,0 0 1,1-1-1,-1 0 0,13-7 1,10-7-242,29-22 0,-44 28 90,27-21-316,-32 22 167,1 1 0,0 1 0,0 0 1,1 0-1,16-6 0,-28 13 275,-1 1-1,0 0 0,1 0 0,-1 0 1,0 0-1,1-1 0,-1 1 0,0 0 1,1 0-1,-1 0 0,0 0 0,1 0 1,-1 0-1,1 0 0,-1 0 0,0 0 1,1 0-1,-1 0 0,0 0 0,1 1 1,-1-1-1,0 0 0,1 0 0,-1 0 1,0 0-1,1 1 0,-1-1 0,0 0 1,1 0-1,-1 1 0,0-1 0,0 0 1,1 0-1,-1 1 0,0-1 0,0 0 0,1 1 1,-1 18-306,-13 25 230,12-39 84,-2 3 23,-23 73 241,24-71-317,0 0-1,0 0 0,1-1 1,1 1-1,-1 0 0,3 14 0,4-7 20,7-5-50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5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11066,'422'-49'898,"-295"31"-805,3579-368 339,-2363 278-1163,-13-80 1249,-1035 123-52,-142 29-323,-99 26-92,-20 5-16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43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1532 277 10618,'-22'-25'561,"-1"2"0,-35-29-1,44 41-415,-1 1 0,0 0-1,0 2 1,-1-1-1,0 2 1,-19-6-1,-43-7 182,1 3 1,-135-11-1,118 17-254,22 2-16,-9-2 175,-149-1 1,207 12-188,0 2 0,-1 0 0,1 2 1,0 0-1,0 2 0,1 1 0,-1 0 1,2 2-1,-1 0 0,1 1 0,-20 14 1,28-14-4,0 1 1,1 0-1,0 1 1,1 0 0,0 0-1,1 1 1,1 1-1,0 0 1,1 0 0,0 1-1,1 0 1,0 0 0,2 0-1,0 1 1,-5 25-1,2 4 68,3 1 0,1 1 0,2-1 1,5 61-1,0-63-94,2 1 1,1-1 0,3 0 0,1-1 0,2 0-1,3-1 1,28 62 0,-32-83-16,1-1 1,0 0-1,1-1 1,1 0-1,1-1 0,1-1 1,1 0-1,0-1 1,1-1-1,0 0 0,1-2 1,1 0-1,0-1 1,1-1-1,0-1 0,23 7 1,5-2 22,0-3-1,1-1 1,63 4-1,153-7 133,-231-9-133,-1-2-1,1-1 0,-1-1 0,46-14 1,-55 11 37,-1-1 0,0-1 1,-1-2-1,-1 0 0,0-1 0,34-26 1,3-13 432,-1-2 1,-3-3 0,-2-3-1,75-110 1,-112 145-399,0 0 0,-2-1-1,0 0 1,-2-1 0,-1 0 0,14-56-1,-22 67-63,0 0 0,-1 0 0,-1-1-1,-1 1 1,0 0 0,-1 0 0,0 0 0,-2 0-1,0 0 1,0 0 0,-2 1 0,0-1-1,-1 1 1,-9-17 0,10 23-24,0 0 0,-1 1 0,0 0 0,-1 0 1,1 0-1,-2 1 0,1 0 0,-1 1 0,0-1 0,0 1 1,-1 1-1,0 0 0,0 0 0,0 1 0,0 0 0,-1 0 1,1 1-1,-15-3 0,-8 1 21,1 1 0,-1 1 0,0 2 0,-51 5 0,28 0 28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5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9258,'348'-82'1621,"-259"67"-1235,178-6-1,80 30 258,-2 0-189,326-44 160,-86 0-367,383 56-180,-380 0-58,1040 25 107,948 134 343,-2164-131-317,-294-29 86,166 49 0,-221-48-146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11130,'29'7'270,"0"-2"0,1 0 0,-1-2 0,1-1 0,48-3 0,-28 0-41,563-12 1176,-390 6-1031,386-29 534,-1-25-217,-204 19-442,-167 18-96,349-31-43,3 30 1532,-615 20-1824,-4-6 57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13059,'-8'7'1020,"20"3"-917,-11-10-94,27 15 31,0-1-1,53 18 1,67 12-69,-104-32 20,99 23-74,234 27-1,152-20 491,6-26 310,-4-43-312,282-94-258,-330 42-101,-332 58-48,248-3-1,-363 26 3,0 1 0,71 17 0,-86-18 11,-10-10-9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1841 338 11955,'-34'-10'165,"0"-1"1,1-2 0,1-1 0,0-2 0,1-1-1,1-1 1,0-2 0,-27-23 0,48 34-162,-105-80 80,98 79-60,1 1 0,-1 0 1,-1 1-1,0 1 1,0 1-1,-18-5 1,1 5 52,0 1 0,-1 1 0,1 2 0,0 2-1,-1 1 1,1 1 0,-57 12 0,-234 75 467,301-81-512,-5 1-3,-38 11 82,0 4 1,-98 49 0,147-63-97,0 1 1,0 0 0,1 1 0,1 1-1,0 1 1,1 1 0,0 0-1,1 0 1,1 2 0,0-1 0,1 2-1,1 0 1,-10 22 0,13-20-20,0 1 0,0 0 1,2 0-1,1 0 1,1 1-1,0 0 0,2 0 1,1 0-1,0 0 1,2 1-1,0-1 0,2 0 1,0 0-1,2-1 0,0 1 1,1-1-1,1 0 1,1 0-1,1-1 0,1 0 1,1-1-1,0 0 1,16 19-1,-1-8-5,1-1 0,2-1 0,0-2 0,2 0 0,1-2 0,0-2 0,2-1 0,1-1 0,0-2 1,61 21-1,-31-17-5,1-3-1,0-3 1,1-2 0,1-4 0,94 3 0,-97-13 11,1-4-1,0-2 1,-1-2-1,-1-4 1,0-3-1,69-24 1,2-11-8,217-115 0,-108 28 53,-192 104 3,-1-3-1,66-60 1,-95 75 2,-2-1 1,0 0-1,-2-2 1,0 0-1,16-31 1,-27 41 9,1 0 1,-2 0-1,0-1 0,-1 0 1,0-1-1,-1 1 0,-1-1 1,0 1-1,-1-1 0,-1 0 1,-1-20-1,-1 29-18,0-1-1,0 1 0,-1 0 1,1 0-1,-2 0 1,1 0-1,-1 0 1,0 1-1,-1-1 1,1 1-1,-1 0 0,-9-10 1,5 8 2,0 0-1,0 1 1,0 0 0,-1 0 0,-1 1 0,1 1-1,-18-9 1,0 4 9,-1 0 1,0 2-1,0 2 0,-1 0 0,-45-2 0,27 5-20,0 3 0,-70 8 0,-91 25 5,147-22-7,26-6-32,28-5-91,0 1 1,0-1-1,-1 2 0,1-1 0,0 1 0,0 0 1,1 1-1,-13 5 0,10-5-48,-12 2-47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12643,'32'-7'1301,"56"-9"-1319,101-5-1,91 8 56,26-2 121,-38-6 116,326 18 1,61 67 119,90 4-37,361-49-268,-642-15-73,565-59-1,-339 10 3,-252 22-9,-403 20-10,156-3 12,-178 10-46,-13-4 34,0 0 0,1 0 0,-1 0 0,0 0 0,0 0 0,0 0 0,0 0 0,1 0 0,-1 1 0,0-1 1,0 0-1,0 0 0,0 0 0,0 0 0,0 0 0,1 1 0,-1-1 0,0 0 0,0 0 0,0 0 0,0 1 0,0-1 0,0 0 0,0 0 0,0 0 1,0 1-1,0-1 0,0 0 0,0 0 0,0 0 0,0 1 0,0-1 0,0 0 0,0 0 0,0 0 0,0 0 0,0 1 0,0-1 0,0 0 0,-1 0 0,1 0 1,0 0-1,0 1 0,0-1 0,0 0 0,0 0 0,0 0 0,-1 0 0,1 0 0,0 1 0,0-1 0,0 0 0,0 0 0,-1 0 0,1 0 0,0 0 1,0 0-1,0 0 0,-1 0 0,1 0 0,0 0 0,0 0 0,0 0 0,-1 0 0,1 0 0,0 0 0,0 0 0,-1 0 0,-19 5-11,-7-3-16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1274 603 10178,'-15'-24'430,"-1"1"0,-1 0 0,-1 1 0,-1 1 0,-1 1 1,-1 0-1,-39-27 0,3 9 78,0 3 0,-69-30 0,108 56-462,0 1-1,-1 1 1,0 1-1,-35-8 0,42 13-51,1 0 0,-1 0-1,1 1 1,-1 0 0,1 1 0,-1 1-1,1 0 1,-1 0 0,-19 7-1,8 1-13,0 1 0,0 1 0,1 1 0,1 1 1,0 0-1,1 2 0,-31 31 0,6 1-31,-70 96 0,83-100 38,3 1 0,1 2 0,2 0 0,3 2 0,-29 86 0,44-106 8,1 1-1,1 0 1,2 0 0,-1 54-1,5-62 5,2 1 0,0-1 0,2 0 0,0 0 0,2 0 0,0 0 0,11 24 0,-10-30 9,2 0 1,0 0 0,0 0 0,1-1-1,1-1 1,1 0 0,0 0 0,0-1-1,2-1 1,15 12 0,-12-12 6,1 0 1,0-2-1,1 0 1,0-2-1,0 0 1,1 0 0,0-2-1,34 6 1,-10-6 15,0-2 1,1-2 0,0-1-1,-1-3 1,1-2 0,-1-1-1,0-3 1,0-1-1,45-17 1,-28 5 72,-1-3 0,-1-3 0,-2-2 0,0-2 0,88-66 0,-102 62 44,-1-1 0,-2-2 1,-2-2-1,-1-2 0,-2-1 0,-2-1 1,49-90-1,-62 96-70,-2 0-1,-1-2 1,-2 0-1,-2-1 1,-2 0-1,-2-1 1,-1 0-1,-2-1 1,-2 0-1,-3-69 1,-2 92-130,-1-1 1,-1 0 0,0 1-1,-2 0 1,0 0-1,-2 0 1,0 0-1,-1 1 1,-1 0-1,-1 1 1,-23-34-1,16 32-9,-22-20 0,-25-18-119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13195,'3'-1'72,"1"0"1,-1 1-1,1-1 1,0 1-1,-1 0 1,1 0-1,-1 1 0,1-1 1,0 1-1,5 1 1,8 1-11,103 4 16,155-12 0,-256 5-69,1320-75 539,-564-9 628,-735 78-1104,43-9 27,-73 13-105,0-1 0,1 0 1,-1-1-1,-1 0 0,14-8 0,-21 11 5,-1 0 0,1 0 0,0 0 0,-1 0 0,1 0 0,-1-1 0,1 1 0,-1-1 0,0 1 0,1-1 0,-1 0 0,0 1 0,0-1 0,0 0 0,0 0 0,-1 1 0,1-1 0,0 0 0,-1 0 0,0 0 0,1 0 0,-1 0-1,0 0 1,0 0 0,0 0 0,0 0 0,0 0 0,0 0 0,-1 0 0,1 0 0,-2-3 0,-1-1-7,-1 0-1,1 1 0,-1-1 1,-8-7-1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938 100 14003,'-15'-11'68,"0"0"0,0 0 1,-1 2-1,0 0 0,-1 1 0,0 0 1,0 1-1,-1 1 0,1 1 0,-1 1 1,-1 0-1,1 1 0,0 1 0,-1 1 1,1 0-1,-1 2 0,1 0 0,-1 1 0,1 1 1,0 0-1,0 2 0,0 0 0,-21 9 1,13-2-90,0 0-1,2 2 1,-1 0 0,2 2 0,0 1 0,1 1 0,0 0-1,2 2 1,0 0 0,1 2 0,-21 31 0,17-18 30,2 1 0,2 1 0,1 0 0,1 1 0,3 1 0,1 1 0,-9 47 0,-2 36 158,7 0-1,4 1 0,6 207 1,9-299-137,0-1 0,3 0 1,0 0-1,2 0 0,1-1 1,19 47-1,-19-61-25,0 0 0,1 0 0,0-1 0,1 0 1,1-1-1,1 0 0,0-1 0,0 0 0,1-1 0,1 0 0,0-1 0,29 17 1,-29-20-5,0-1 1,1-1-1,-1 0 1,1-1 0,0-1-1,0 0 1,0-1 0,1-1-1,0 0 1,-1-1 0,1-1-1,30-3 1,-26 0 1,-1-1 1,0-1-1,0-1 1,-1-1-1,0 0 1,0-1-1,0-1 1,-1-1-1,-1 0 1,17-14 0,-3-1 36,-2-2 0,0 0 0,-2-2 0,-1-1 0,-1-1 0,-1-1 0,-3-1 0,0-1 0,-2 0 0,25-68 0,-27 54 29,-2-1 0,-1-1 0,-3 1-1,-3-2 1,-1 1 0,-2-1 0,-7-95-1,1 123-53,-1 1-1,0 0 1,-2 1-1,-1-1 1,-1 1 0,0 0-1,-2 0 1,0 1-1,-16-25 1,18 35-37,0 0 0,-1 0 1,0 0-1,-1 1 1,0 1-1,-1-1 0,0 1 1,0 1-1,0 0 0,-1 0 1,0 1-1,0 1 0,-1 0 1,0 0-1,0 1 1,0 0-1,-22-3 0,16 5-22,1 1 0,-1 0-1,0 1 1,1 1 0,-1 1-1,1 0 1,-1 1 0,1 1-1,0 1 1,0 0 0,1 1 0,-18 10-1,-37 24-161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8 12203,'-64'13'395,"0"3"0,1 3 0,1 2 0,-106 54 0,158-69-350,1 0 0,0 1 0,0 1 0,1-1 0,0 1 1,0 1-1,1-1 0,0 1 0,1 1 0,0-1 0,0 1 0,-4 11 0,-6 15-10,3 0-1,-11 44 0,-82 454-8,91-437-21,-8 72-2,20-132 25,1 1 0,7 61 0,-3-80-9,1-1 1,1 0-1,1 0 1,0 0-1,1-1 0,1 1 1,9 15-1,-9-21 1,1 0 0,0 0 0,1-1 0,0-1 0,1 1 0,0-1 0,0-1 0,1 0-1,0 0 1,17 9 0,-8-7 12,0-1 0,1-1 0,0-1 0,1 0 0,-1-2 0,1 0 0,31 3 0,-22-6 2,0-2 0,0-1 0,0-1 0,56-9 0,-33-2-8,-2-2 0,0-2 0,-1-2 0,0-3 0,86-49 0,-85 38-10,-1-2 0,-2-3 1,-2-1-1,49-51 0,-40 29-1,-3-2 0,71-107 0,-97 127-3,-2-1 0,-2-2 0,-2 0 0,-2-1 0,16-59 0,-27 75-2,-2 0 0,0-1 0,-2 0 0,-1 0 0,-2-1 0,-1 1 0,-2 0 0,0 0 0,-10-43 0,7 57-8,0 1-1,0-1 1,-2 1-1,0 0 0,-1 0 1,-1 1-1,0 1 1,-1-1-1,-19-21 0,13 20-37,0 0 1,-1 2-1,-1 0 0,0 1 0,-1 0 0,-36-16 0,13 11-49,-1 2 0,-1 2 0,-1 2 0,0 2 0,0 2 0,-82-4 0,-34 8-75,-7 9-28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1621 856 10306,'-7'2'270,"0"0"0,0 0 0,0-1 1,0 1-1,-1-2 0,1 1 0,0-1 0,-1 0 0,1 0 0,0-1 0,-1 0 0,1-1 0,0 1 0,-10-5 1,-6-3 300,0-2 1,-41-25 0,2 1-512,-51-20 85,37 20-115,2-3 0,-102-70-1,-19-53 230,123 98 41,-131-89 0,159 124-224,-1 2-1,-1 2 0,-1 2 0,-77-24 0,119 44-133,0 1 0,-1 0 0,1 1-1,0-1 1,-1 1 0,1 0-1,0 0 1,-1 1 0,1-1 0,0 1-1,0 0 1,-1 1 0,1-1-1,0 1 1,0 0 0,-5 4 0,-11 6-166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4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1701 177 11202,'-1'-6'132,"-1"1"0,0-1 0,-1 1 0,1-1 0,-1 1 0,0 0 0,0 0 0,-1 0 0,1 0 0,-1 0 0,0 1 0,-1 0 0,1 0 0,-1 0-1,1 0 1,-1 1 0,0 0 0,-10-5 0,-8-3 22,0 1-1,0 1 1,-28-6-1,0 3-97,0 2-1,0 2 1,-1 2 0,0 3 0,0 2-1,-64 7 1,17 6 32,0 4 1,-126 38-1,186-43 37,1 2 0,0 1 1,1 3-1,1 1 0,0 1 0,1 2 1,2 1-1,0 2 0,1 2 0,-55 57 0,61-54-9,0 2 0,2 0-1,1 2 1,1 1-1,-28 61 1,42-77-85,1 0 1,1 1-1,1-1 1,0 1-1,2 0 1,0 0-1,1 1 0,1-1 1,0 1-1,2-1 1,0 0-1,2 1 1,7 32-1,-1-24-10,2 0-1,1-1 1,1 0 0,1-1-1,1 0 1,1-2 0,2 0-1,0 0 1,1-2 0,2 0-1,0-2 1,1 0 0,1-1-1,1-1 1,31 17 0,-29-23 5,0-1 1,1-2 0,0 0 0,1-2-1,-1 0 1,1-2 0,1-2-1,-1 0 1,0-2 0,31-2-1,15-5 117,-1-3-1,122-31 0,-120 20-54,-1-4-1,-1-4 1,-1-2 0,130-77 0,205-168-4,-387 259-77,0-1 0,-1 0 1,-1-2-1,-1 0 0,-1-1 1,27-42-1,-37 51-1,0 0 0,-1-1-1,-1 1 1,0-1 0,0 0 0,-1 0 0,-1 0 0,0-1 0,0 1-1,-2 0 1,1-1 0,-2 1 0,1-1 0,-2 1 0,0 0 0,-4-16-1,0 8 3,-1 0-1,-1 1 0,0 1 1,-2-1-1,0 1 0,-1 1 0,-1 0 1,0 0-1,-1 2 0,-1-1 0,-1 2 1,-24-21-1,20 21-88,0 1 0,0 1 0,-1 0 0,-1 2 0,0 0 0,-1 1 0,0 1 0,0 2 0,0 0 0,-46-6 0,35 10-89,-1 1-1,1 2 0,-1 1 0,1 2 1,-40 9-1,2 5-194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535 767 14763,'2'-4'122,"-1"-1"-1,0 1 0,0-1 1,0 1-1,-1-1 1,1 0-1,-1 1 1,0-1-1,0 1 0,-1-1 1,0-4-1,-15-55 182,8 36-205,-2-6 12,-1 1 0,-1 0 0,-2 1 0,-1 0 0,-1 1 0,-2 1 0,-1 1 0,-2 0 0,0 2 0,-2 0 0,-1 2 0,-1 0 0,-1 2 0,-1 1 0,-45-29 0,-29-6 373,59 35-236,40 21-238,1 0 1,-1 0 0,1 0 0,-1 0-1,1 0 1,-1 0 0,1 0-1,0 0 1,0-1 0,-3-2 0,4 4-10,0 0 0,0-1 0,0 1 0,0 0 0,0-1 0,0 1 0,0 0 0,0-1 0,0 1 0,0 0 0,0-1 0,0 1 0,0 0 0,0-1 0,0 1 0,0 0 0,0-1 0,0 1 0,0 0 0,0-1 0,1 1 1,-1 0-1,0-1 0,0 1 0,0 0 0,1-1 0,-1 1 0,0 0 0,0 0 0,1-1 0,-1 1 0,0 0 0,4-2-11,0 0 0,0 0 0,-1 1 1,1-1-1,0 1 0,0 0 0,7 0 0,43-8-80,1 4 1,106 2-1,109 29 23,340 85 721,-474-83-276,-28-7-187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1361 14139,'1'0'63,"-1"0"1,1 0-1,0 0 0,0-1 0,-1 1 0,1 0 1,0-1-1,-1 1 0,1 0 0,0-1 1,-1 1-1,1-1 0,-1 1 0,1-1 1,-1 0-1,1 1 0,-1-1 0,2-1 1,-1 1 9,70-69 305,95-73 0,-66 60-385,114-102-51,306-254-105,13 54 292,-518 374-128,40-21-91,-54 32 92,-1 0 0,0-1 0,0 1-1,0 0 1,0 0 0,0 0 0,1 0 0,-1-1-1,0 1 1,0 0 0,0 0 0,0 0 0,1 0-1,-1 0 1,0 0 0,0 0 0,0-1 0,1 1-1,-1 0 1,0 0 0,0 0 0,1 0 0,-1 0 0,0 0-1,0 0 1,0 0 0,1 0 0,-1 0 0,0 0-1,0 0 1,1 1 0,-1-1 0,0 0 0,0 0-1,0 0 1,1 0 0,-1 0 0,0 0 0,0 0-1,0 1 1,0-1 0,1 0 0,-8 10 234,-20 18-50,-17 10-135,-9 6 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15 227 13123,'-1'-1'89,"0"1"0,0-1 0,0 0 0,0 1 0,0-1 0,0 0 0,0 0 0,0 0 0,1 0 0,-1 0 0,0 1 0,1-1 1,-1 0-1,1 0 0,-1-1 0,1 1 0,-1 0 0,1-1 0,0 0-52,1 1 0,0 0 0,0 0 0,0 0 0,0 0 0,0 0 0,0 0 0,0 1 0,0-1 0,1 0 0,-1 0 0,0 1 0,0-1 0,1 1 0,-1-1 0,0 1 0,3-1 0,262-95 613,-220 79-620,118-41 41,-141 52-64,0 1 0,1 0 1,-1 2-1,1 1 0,28 0 0,-47 2-4,0 1-1,-1-1 0,1 1 0,0-1 0,0 1 0,0 1 0,-1-1 0,1 1 0,-1 0 0,1 0 0,-1 0 1,0 0-1,0 1 0,0 0 0,0 0 0,0 0 0,0 0 0,-1 0 0,4 6 0,-4-4 7,0 0 0,0 0 0,-1 0 0,0 0-1,0 1 1,-1-1 0,1 1 0,-1-1 0,0 1 0,-1 0-1,1-1 1,-1 1 0,0 0 0,-1-1 0,1 1 0,-3 9 0,-5 18 45,-1-1 1,-21 52 0,-38 63 49,53-116-96,-22 46-291,-98 223-2056,117-239 1836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1180 12659,'1'-1'76,"1"0"-1,-1 0 1,1 0 0,-1 0 0,1 0 0,-1 0 0,0 0 0,0-1 0,1 1 0,-1 0-1,2-4 1,-1 2 30,18-21 55,41-49-287,81-128 0,-42 19-496,-53 90 357,76-109 0,-106 180 329,0 0-1,1 1 1,1 1-1,1 1 1,39-27 0,119-61 466,-76 49-503,-45 19-6,-5-3-18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1518 622 12179,'-4'-29'482,"0"-52"1,4 64-474,0 0 0,-1 0 1,-1-1-1,0 1 1,-1 0-1,-1 0 0,-1 1 1,-9-24-1,2 19 10,0 1-1,-2 1 1,0 0 0,-1 0-1,-1 2 1,0 0-1,-2 1 1,0 0-1,0 2 1,-1 0 0,-1 1-1,-1 1 1,-24-11-1,5 5 42,0 2 0,0 2 0,-1 2 0,-1 2-1,0 1 1,-61-4 0,67 11-12,0 1 0,0 1 1,0 3-1,0 1 0,-60 14 0,74-12-85,0 1 0,1 1 0,0 1-1,0 1 1,1 0 0,0 2 0,1 0 0,0 1-1,1 1 1,-17 18 0,8-3-219,1 1 1,2 1-1,-27 44 1,-48 110-866,74-133 968,2 0 0,2 1 0,3 1 0,-15 75-1,28-101 213,2-1-1,1 1 0,1 0 0,4 40 0,-1-48 15,2 0 0,0-1 0,1 1-1,1-1 1,0 0 0,2-1 0,9 19 0,-1-12-19,0-1-1,2 0 1,0-1 0,2-1 0,0-1-1,2 0 1,0-2 0,1-1 0,1 0-1,40 21 1,3-4 14,2-2 1,140 44-1,-20-20-95,2-9 1,210 25-1,-361-67 87,1-2 1,-1-2-1,56-4 1,-84 1 9,0 0 1,0-1 0,-1-1-1,1 0 1,-1-1 0,1 0-1,-1 0 1,0-2 0,-1 1-1,1-1 1,-1-1 0,-1 1-1,1-2 1,-1 1 0,15-17-1,-12 9 65,-1-1-1,-1 0 1,0-1-1,-1 0 1,-1-1-1,0 1 1,-2-2-1,0 1 1,-1-1-1,4-26 1,-2-7 81,-3 1 0,-4-88 1,-4 69-212,-3-1 1,-3 1-1,-24-87 1,18 100-140,-3 2 0,-3 0 0,-1 0 1,-41-65-1,46 91 58,-2 0 1,0 1-1,-2 2 1,-1 0 0,-2 1-1,0 1 1,-1 2-1,-1 1 1,-57-34-1,-43-11-152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1185 14411,'27'-8'202,"1"1"1,-1 2-1,1 1 0,0 1 1,34 1-1,-9-1-166,582-54-749,-2-55 84,263-127 447,151-35 249,-30 70 30,-274 59-30,-685 133-70,297-74-338,-291 63 280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14155,'8'-7'181,"1"0"1,0 0-1,0 1 1,0 0-1,1 0 1,20-8-1,67-18-288,-89 30 156,85-22-581,1 4-1,0 4 0,161-7 0,-222 23 290,41 3-1,-64-1 237,-1-1-1,1 1 1,-1 0-1,0 1 1,0 0-1,0 0 1,0 1-1,15 9 0,-22-12 45,0 1 0,0-1 1,0 1-1,0-1 0,-1 1 0,1 0 0,0 0 0,-1 0 0,1 0 0,-1 0 0,1 0 0,-1 0 0,0 0 0,0 1 0,0-1 0,0 0 0,0 1 0,-1-1 0,1 1 0,-1-1 0,0 1 1,1-1-1,-1 1 0,0-1 0,-1 1 0,1-1 0,0 1 0,-1-1 0,1 1 0,-1-1 0,0 0 0,0 1 0,-1 2 0,-4 6 189,0-1 0,0 0 1,-1 0-1,0-1 0,-17 17 0,-26 24 687,-62 47 0,-67 39-32,37-29-735,-104 92-16,130-104-119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1058 240 9794,'0'-10'282,"-1"0"0,-1 0-1,1 1 1,-1-1 0,-1 0 0,0 1-1,0 0 1,-1-1 0,0 1 0,-1 1-1,-8-13 1,9 16-225,0 0 0,-1 0 0,1 0 0,-1 1 0,0 0 0,-1 0 0,1 0 0,-1 1 1,0-1-1,0 2 0,0-1 0,0 0 0,0 1 0,0 0 0,-1 1 0,1-1 0,-1 1 0,-8 0 0,-8 0-62,-1 2 0,1 1 0,-1 0 0,1 2 0,0 1 0,0 1 0,-35 13 0,-11 9-81,-70 41 0,95-46 84,1 2 1,2 2-1,0 2 0,2 2 1,2 1-1,-66 71 1,88-83 51,0 0 0,1 1 0,1 0 0,1 1 0,1 0 0,-13 40 1,18-43 24,2-1 0,0 1 1,1 0-1,1 0 1,1 0-1,0 0 0,2 0 1,0 0-1,6 31 1,-3-31 1,1 0 0,1 0 0,1-1 0,0 0 0,1 0 0,1 0 0,1-1 1,0-1-1,2 1 0,17 19 0,-13-19-17,2 0 0,-1-2 1,2 0-1,0-1 0,1-1 0,0 0 0,43 18 1,-33-20-43,0 0 1,1-2 0,0-1 0,0-2 0,1-1 0,-1-1 0,1-2 0,0-1 0,0-2 0,0-1 0,0-1 0,-1-2 0,35-10 0,-35 6-1,0-2 0,-1-1 0,0-1 0,-1-2 1,-1-1-1,0-1 0,42-35 0,-41 27 41,-1-2 1,-1-2-1,-1 0 0,-2-1 0,-1-2 0,20-35 1,-16 20 74,-2-1 0,-3-1 1,-1-2-1,17-65 0,-31 93-76,-2 0 0,-1-1 0,-1 0 0,0 1-1,-2-1 1,-1 0 0,-1 0 0,-1 0 0,-1 0 0,-1 1-1,-14-46 1,13 56-51,-1 1-1,0 0 1,0 0-1,-1 0 1,-1 1-1,0 0 1,-1 0-1,0 1 1,0 0-1,-1 0 1,-1 1-1,1 1 0,-24-15 1,16 14-70,0 0 0,0 2 0,-1 0-1,0 1 1,-1 0 0,1 2 0,-1 0 0,-39-1 0,-20 2-60,0 3-38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1592 193 4689,'-25'7'282,"7"-3"406,-34 6 0,47-10-467,0 1 1,0-1-1,0 0 0,1-1 1,-1 1-1,0-1 0,0 0 1,1 0-1,-1-1 1,0 1-1,1-1 0,-5-2 1,-102-71 883,78 51-427,0 1 1,-50-24 0,70 41-581,0 1-1,0 0 0,0 1 0,-1 0 0,1 1 0,-1 1 0,0 0 0,0 1 1,0 0-1,-25 3 0,11 2-97,0 2 0,0 1 0,-48 18 1,-76 41 11,151-65-12,-81 38 91,3 3 0,1 4 0,-88 68 0,141-94-79,1 2-1,2 0 1,0 1 0,1 1-1,2 1 1,0 0-1,2 2 1,1 0 0,1 1-1,1 1 1,2 0-1,0 0 1,3 2 0,0-1-1,2 1 1,1 0-1,1 0 1,2 1 0,1 0-1,2-1 1,1 1-1,9 53 1,-1-38-113,3-1 1,1 0-1,3 0 0,2-2 0,28 54 1,-27-65 10,1 0 0,1-1 0,1-2 0,2 0 1,2-1-1,0-2 0,35 28 0,-37-37 102,2-1 0,0-1 0,1-2-1,1 0 1,0-2 0,0-1 0,1-2 0,1 0 0,43 6 0,-3-6 225,1-2 0,138-6 1,-130-6-65,0-3 0,-1-4 1,0-3-1,117-38 0,-134 31-112,0-3-1,-2-3 1,-1-2-1,-1-2 1,100-76 0,-117 76-35,-2-1 0,-1-2 0,-2-1 0,-1-2 0,-3-1 0,0-2 0,40-73 0,-54 80 8,-1-1 1,-1-1-1,-2 0 1,-2-1 0,-1 0-1,-2-1 1,5-55 0,-12 72-13,-1 1 0,-1-1 0,0 1 0,-2 0 0,0-1 0,-11-31 0,9 37-11,0 1 0,-2 0 0,0 0 0,0 1 0,-1 0 0,-1 0 0,0 1 0,-1 0 0,-19-18 0,17 19 76,0 1 0,-1 1-1,0 0 1,-1 1 0,0 0 0,0 1-1,-1 1 1,-16-5 0,-12-1 320,-69-10 0,83 18-432,-37-10 277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14491,'-1'0'986,"1"0"-937,0-1 1,-8 14 187,-11 26-129,11-8-105,1 1 1,1 0 0,2 0 0,1 0-1,2 1 1,5 62 0,44 197-13,-44-272 12,55 261 3,74 438 80,-63 67 547,14 114 309,-46-656-791,-9-72-427,7 188-1,-35-318 19,-2 0-1,-1-1 0,-14 68 0,2-55-77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54 12283,'-72'-8'4238,"544"-16"783,-113 2-4597,208 31-223,-556-8-80,-22 0-442,-29-1-484,36 0 776,-10 0-188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2064 15451,'69'-42'1304,"71"-37"-1009,225-75-138,13 23-186,635-200-138,321-109 225,166-19 413,-457 234-233,-825 192-290,322-59-666,-404 56 576,-27-5-48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14747,'2'-2'58,"-1"1"0,0 0 1,1 0-1,0 1 0,-1-1 0,1 0 0,-1 0 0,1 1 0,0-1 0,0 1 0,-1-1 1,1 1-1,0 0 0,0 0 0,-1 0 0,1 0 0,2 0 0,6 0 35,204-6 511,-108 5-481,73-3 59,187-2-34,-249 9-137,130 21-1,-216-20 6,-1 2 1,0 1-1,0 2 1,33 13 0,-53-18 7,0 1 0,-1 0 0,1 1 0,-1 0 0,0 0 1,-1 1-1,1 0 0,-2 0 0,1 1 0,-1 0 0,0 1 0,0 0 1,-1 0-1,0 0 0,6 13 0,-7-9 27,-1 1 1,0-1-1,-1 1 1,0 0-1,-1 0 0,-1 0 1,0 0-1,-2 26 0,-2-8 67,-2 0 0,-14 55 0,0-29-4,-2 0 0,-2-2 0,-3 0 0,-49 76 0,7-29-285,-98 113 0,131-173 89,-2-2-1,-50 43 0,77-77 35,0 0 0,0 0-1,-16 6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2770 14443,'24'-27'234,"0"0"0,2 2 0,1 1 0,1 1 0,1 1-1,1 2 1,0 1 0,58-26 0,22-1-383,146-41 0,-234 80 121,333-97-893,128-41-244,288-122 812,9-4 1536,6 25 100,847-175-282,-432 119-631,-200 18 407,-948 268-726,168-46 156,103-32 94,-12-18-198,-301 107-91,-4 3-150,0-1-1,-1 0 1,0 0 0,10-7 0,-16 10 124,1 0 1,-1-1-1,0 1 1,0 0 0,1 0-1,-1-1 1,0 1-1,0 0 1,1-1 0,-1 1-1,0 0 1,0-1 0,0 1-1,0 0 1,1-1-1,-1 1 1,0 0 0,0-1-1,0 1 1,0-1-1,0 1 1,0 0 0,0-1-1,0 1 1,0-1 0,0 1-1,0 0 1,0-1-1,0 1 1,0 0 0,-1-1-1,0 0-1,0 0 0,0 0 0,0 0 0,0 0 0,0 0 0,-1 0 0,1 0 0,0 1 0,0-1 0,-1 0 0,1 1 0,-3-1 0,-44-12-203,-13 1-84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101 158 15851,'-7'15'464,"0"0"0,0 1 0,1 0 0,-5 24 0,-9 68-107,15-71-332,-32 379 146,37-412-165,-1 4 13,1-1 1,0 0-1,0 0 1,1 0 0,0 0-1,3 13 1,-3-19-11,-1 0 1,0-1 0,0 1-1,1-1 1,-1 1 0,1-1 0,-1 1-1,0-1 1,1 1 0,-1-1-1,1 1 1,-1-1 0,1 0-1,-1 1 1,1-1 0,-1 0-1,1 1 1,-1-1 0,1 0-1,0 0 1,-1 0 0,1 1 0,0-1-1,-1 0 1,1 0 0,-1 0-1,1 0 1,0 0 0,-1 0-1,1 0 1,0 0 0,-1 0-1,1-1 1,-1 1 0,1 0-1,0 0 1,-1 0 0,1-1-1,-1 1 1,1 0 0,-1-1 0,1 1-1,-1 0 1,1-1 0,-1 1-1,1-1 1,-1 1 0,1-1-1,-1 1 1,0-1 0,1 1-1,-1-2 1,11-12 181,-1 0 0,0-1 0,9-19 0,-7 12-25,330-586 2685,-243 453-2905,-94 148-13,12-12-770,-16 19 807,-1 0 0,0 0 1,0 0-1,0 0 0,1 0 0,-1-1 1,0 1-1,0 0 0,0 0 1,0 0-1,1 0 0,-1 0 0,0 0 1,0 0-1,0 0 0,1 0 1,-1 0-1,0 0 0,0 0 1,0 0-1,1 0 0,-1 0 0,0 0 1,0 1-1,0-1 0,1 0 1,-1 0-1,0 0 0,0 0 0,0 0 1,0 0-1,1 0 0,-1 1 1,2 12-649,-4 4 197,-3 5-141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15075,'28'44'1353,"-3"-8"-1073,-3-13-296,1-4 528,-1-16-368,6-10-64,-5-29-128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16772,'10'14'1296,"-4"15"-960,-3 8-152,2 14 600,3 9-288,0 10-304,1 3-32,1 0-24,-1 0-32,-4-9-136,-2-7-120,-2-13-304,-1-9-200,-7-16 512,-5-10-104,-7-14-112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22 205 13315,'-2'-6'246,"-2"-4"293,0-1 1,1 1-1,-4-21 1,6 28-390,1-1-1,0 1 1,0 0-1,0 0 1,0 0-1,1-1 1,-1 1-1,1 0 1,0 0-1,0 0 1,0 0-1,0 0 1,1 0-1,-1 0 1,1 0-1,-1 0 1,1 1-1,3-4 1,2-1-30,1 0 0,1 0 0,-1 1 0,1 0 0,0 0 1,1 1-1,-1 0 0,1 1 0,0 0 0,0 0 0,1 1 0,-1 0 0,15-1 0,-10 2-106,0 0 0,1 2 0,-1-1 0,0 2 0,0 0 0,0 1 0,0 0 0,27 8 0,-31-6-20,-1 1-1,1 0 1,-1 0-1,0 1 1,-1 0-1,1 0 1,-1 1-1,-1 1 1,1 0-1,10 12 1,-10-8-12,0 0 0,-1 1 0,0 0 1,-1 0-1,0 1 0,-1 0 0,6 19 0,-7-12 46,0 0 0,-1 0 0,-1 0-1,-1 0 1,-1 1 0,-1-1-1,-1 0 1,-1 1 0,-1-1-1,0 0 1,-10 29 0,8-36 146,0 0 1,-2 0-1,0-1 0,0 0 1,-1 0-1,-1 0 1,0-1-1,-1-1 0,0 0 1,0 0-1,-25 18 1,21-18 33,-2-1 1,1-1 0,-1 0 0,0-1 0,-1-1-1,0 0 1,0-2 0,-1 0 0,-28 5 0,37-9-278,1 0 0,-1-1 0,1 0 0,-1 0 0,-15-4 0,23 4 18,-1 0 0,1 0 0,0 0 0,-1-1 0,1 1 0,-1 0 0,1-1 0,0 1 0,-1-1 0,1 0 0,0 1 0,0-1 0,0 0 0,-1 0 0,1 0 0,0 0 0,0 0 0,0 0 0,0 0 0,1 0 0,-1 0 0,0-1 0,0 1 0,1 0 0,-1 0 0,1-1 0,-1 1 0,1 0 0,-1-1 0,1 1 0,0-1 0,0 1 0,0 0 0,0-1 0,0 1 0,0-1 0,0 1 0,0-1 0,0 1 0,1 0 0,0-3 0,8-14-459,10-1-119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16067,'0'-2'229,"2"-27"2618,-2 29-2836,0 0 0,0 0 1,0 0-1,0 0 0,0 0 1,0-1-1,0 1 1,0 0-1,0 0 0,-1 0 1,1 0-1,0 0 1,0 0-1,0-1 0,0 1 1,0 0-1,0 0 0,0 0 1,-1 0-1,1 0 1,0 0-1,0 0 0,0 0 1,0 0-1,-1 0 0,1 0 1,0 0-1,0 0 1,0 0-1,0 0 0,0 0 1,-1 0-1,1 0 1,0 0-1,0 0 0,0 0 1,0 0-1,-1 0 0,1 0 1,0 0-1,0 0 1,0 0-1,0 0 0,-14 12-51,8-5 75,0 1 1,1 0-1,0 1 1,0-1-1,1 1 1,0 0 0,1 0-1,-1 1 1,2-1-1,-3 12 1,-1 18 81,-2 44 1,7-68-111,-5 96 102,15 179 0,-8-277-85,4 33 26,-4-43-32,-1-1 0,1 0 0,-1 0 0,1 0 0,0 1 1,0-1-1,0 0 0,0 0 0,0 0 0,1 0 0,-1-1 0,0 1 0,1 0 1,0 0-1,2 2 0,-3-4 4,1 1 0,-1-1-1,0 0 1,1 1 0,-1-1 0,1 0 0,-1 0 0,1 0 0,-1 0 0,0 0-1,1 0 1,-1 0 0,1 0 0,-1-1 0,0 1 0,1 0 0,-1-1-1,0 1 1,1-1 0,-1 0 0,0 1 0,0-1 0,1 0 0,-1 0 0,0 0-1,1-1 1,32-32 414,-30 30-374,52-65 259,-2-2 0,-4-2 0,-2-3 1,53-116-1,-62 98-1660,-34 81 996,-1-1 0,0-1 0,-1 1 0,2-27 0,-6 24-367</inkml:trace>
  <inkml:trace contextRef="#ctx0" brushRef="#br0" timeOffset="1">313 333 16059,'16'27'1505,"6"3"-1009,0 4-272,4 4 408,2 4-256,1 5-152,0 1-16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12155,'4'7'250,"-1"0"1,1-1 0,0 1 0,1-1-1,0 0 1,0 0 0,10 9-1,10 12 178,0 9-141,-2 0 0,-1 2 0,-2 1 0,21 56 0,-24-52-70,2-1 0,2 0 0,41 61 1,-36-71-150,2-1 1,1-2 0,1 0 0,1-2 0,2-2-1,41 26 1,227 110 58,-114-77-38,4-9-1,3-7 1,3-10 0,2-8 0,2-8-1,206 14 1,659-2 1401,-2-118-454,-356-36-317,-29 3-471,-221 36 232,-444 58-438,5 0 199,-17 4-174,-10 2-116,-1 0 9,-1-1 0,0 0 0,0 0 0,0-1 0,1-1-1,-1 0 1,-16-1 0,-22-6-53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452 176 13403,'39'-34'2313,"-2"-1"-1,33-39 1,-41 42 418,-52 64 52,8-8-2514,-467 732 602,470-734-1026,5-10-157,1 0-1,-2-1 1,1 1-1,-13 12 0,19-23 272,1 0-1,-1-1 0,1 1 0,-1-1 0,1 1 0,-1 0 0,1-1 0,-1 1 1,1-1-1,-1 1 0,0-1 0,1 1 0,-1-1 0,0 0 0,1 1 1,-1-1-1,0 0 0,0 1 0,1-1 0,-1 0 0,0 0 0,0 0 0,1 0 1,-1 0-1,0 0 0,0 0 0,0 0 0,1 0 0,-1 0 0,0 0 1,0 0-1,1-1 0,-1 1 0,0 0 0,0-1 0,1 1 0,-1 0 0,0-1 1,0 0-1,-1-1-34,1-1 0,-1 1 0,0-1 1,1 0-1,0 0 0,0 0 0,0 0 0,0 0 1,0 0-1,0-5 0,-3-44-752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20316,'0'8'1865,"-6"5"-1481,1-3-264,-4-1 696,5-3-1280,2-5 656,-6 0-320,2-1-120</inkml:trace>
  <inkml:trace contextRef="#ctx0" brushRef="#br0" timeOffset="1">1 322 20020,'0'15'2145,"0"-20"-2337,1-8 1024,2-6-72,-3-4-504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18132,'10'12'1624,"1"11"-1008,2 4-216,9 12 681,4 3-225,11 11-256,6 1-88,8 0-256,1-3-168,4-6-976,-2-4 832,3-9-152,-6-7-64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1045 14891,'-13'13'890,"10"-10"-662,-1 1 0,0 0 0,1-1 0,-1 0-1,0 1 1,-1-2 0,-8 6 0,11-11 1093,5-6-573,9-16-14,-9 19-443,29-64 827,-3 0 0,20-79 0,25-154-211,-17-71-882,-56 354-40,-1 16 9,0 1-1,0-1 1,0 0-1,1 0 1,-1 0 0,1 0-1,0 1 1,0-1-1,0 0 1,1 1-1,-1-1 1,1 0-1,3-4 1,-5 8 4,0-1 1,1 1-1,-1 0 1,0 0-1,0 0 0,0 0 1,1 0-1,-1-1 1,0 1-1,0 0 1,0 0-1,1 0 1,-1 0-1,0 0 1,0 0-1,0 0 1,1 0-1,-1 0 1,0 0-1,0 0 1,1 0-1,-1 0 1,0 0-1,0 0 1,0 0-1,1 0 1,-1 0-1,0 0 0,0 0 1,1 0-1,-1 0 1,0 0-1,0 0 1,0 0-1,1 1 1,-1-1-1,0 0 1,0 0-1,0 0 1,0 0-1,1 1 1,-1-1-1,0 0 1,0 0-1,0 0 1,0 0-1,0 1 1,0-1-1,0 0 0,0 0 1,1 1-1,-1-1 1,0 0-1,0 0 1,0 1-1,11 24 64,13 37-1,0 2-32,25 54-152,104 177 0,-140-274-163,0-1 1,2-1 0,16 17 0,-26-30 219,0-1 0,0-1 0,0 1-1,1-1 1,0 0 0,0 0 0,0-1 0,0 0 0,0 0 0,1 0 0,-1-1-1,1 0 1,0 0 0,10 1 0,16-6-391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147 412 11498,'-1'0'44,"0"0"-1,1 0 1,-1-1-1,0 1 1,1 0-1,-1-1 0,0 1 1,1 0-1,-1-1 1,1 1-1,-1-1 1,1 1-1,-1-1 0,1 1 1,-1-1-1,1 0 1,-1 1-1,1-1 1,0 1-1,-1-1 0,1 0 1,0 1-1,0-1 1,-1 0-1,1 1 1,0-1-1,0 0 0,0 0 1,0 1-1,0-1 1,0 0-1,0 1 1,0-1-1,0 0 0,0 0 1,1 1-1,-1-1 1,0 0-1,0 1 1,1-1-1,-1 0 0,0 1 1,1-1-1,-1 1 1,0-1-1,1 0 1,0 0-1,3-4 50,0 0 1,1 0 0,-1 0-1,7-4 1,-10 8-71,49-39 178,1 2 1,70-40 0,122-44-753,-194 100 304,0 3 0,64-16 0,-138 50 994,-250 137 715,127-66-1137,39-24-126,-166 85 331,264-142-437,16-8-29,24-10-27,197-101-190,-43 21-32,-128 67 129,136-63-100,-139 67 89,91-24-1,-140 45 67,1 0-1,-1 1 0,0-1 0,1 0 1,-1 1-1,0 0 0,1 0 0,-1 0 1,7 1-1,-10-1 2,1 0 1,-1 1-1,0-1 1,0 0-1,1 0 1,-1 1-1,0-1 1,0 0-1,1 1 1,-1-1-1,0 0 1,0 1-1,0-1 1,0 0-1,0 1 0,1-1 1,-1 1-1,0-1 1,0 0-1,0 1 1,0-1-1,0 1 1,0-1-1,0 0 1,0 1-1,0-1 1,-1 1-1,1-1 1,0 0-1,0 1 1,0-1-1,0 0 1,0 1-1,-1-1 0,1 0 1,0 1-1,0-1 1,-1 0-1,1 1 1,0-1-1,0 0 1,-1 0-1,1 1 1,-1-1-1,-7 9 15,-1 0 0,-1 0 0,0-1 0,-11 7 0,-76 47 43,-2-5 0,-198 83 0,112-70-10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4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5699 409 9858,'-351'-110'2339,"260"87"-2197,-179-21 0,-175 31-161,-1 33-200,18-1-12,-168-18 307,-302 13 816,204 43 126,467-26-788,-230 60 0,375-68-243,-155 63 1,189-63 35,0 1 0,2 3 0,1 1 0,-54 45 0,80-56 3,1-1 0,1 2 0,1 1-1,0 0 1,1 1 0,1 0 0,1 1 0,-17 38-1,24-44-16,0 0-1,1 1 0,0 0 1,2 0-1,0 0 1,1 0-1,0 0 0,1 1 1,1-1-1,1 1 1,0-1-1,1 0 0,9 32 1,-5-29-13,0 0 0,2 0 0,1-1 0,0-1 0,1 1 0,1-2 0,0 1 0,24 25-1,-16-23-5,1-1-1,0-1 0,2 0 0,0-2 0,44 24 0,-13-15-13,1-2 0,1-3 0,1-2 0,1-2 0,81 9 0,39-2-26,189-3-1,184-27 12,-372 3 45,1654-12 204,-470-35-142,-687-42 1,-16-72 41,-286 26 37,-311 111-25,-2-2-1,0-4 1,95-73 0,-138 94-56,1-1 1,-2 0 0,0-2 0,-1 0 0,-1 0 0,-1-2-1,0 1 1,12-27 0,-21 36-32,0-1 0,0 1 0,-1-1 0,0 0 0,-1 0 0,0 0-1,0-1 1,-2 1 0,1 0 0,-1 0 0,0-1 0,-1 1 0,0 0 0,-1-1 0,0 1 0,-1 0 0,0 0 0,-1 1 0,1-1 0,-9-14 0,-1 4 2,-1 0 1,0 1-1,-2 1 1,0 0-1,-1 1 1,0 1-1,-1 0 1,-37-23-1,4 8-16,-1 2-1,-82-33 0,15 18-160,-2 4-1,-229-42 1,-265-2-171,311 53 169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10922,'112'11'778,"53"3"-617,219-25 24,-1-29-146,34-2-11,551 7 42,-364 20 19,-11-11 8,972-19 145,-673 65 10,113 0-19,318-57-102,2 0-81,-452 45 2,562-6 195,-1239-6-173,826-25 342,-8-32-240,-390 19-118,-431 39 37,236 27 0,-76 23-9,-344-46-85,0 1-1,0 0 0,12 4 1,-21-5-1,0-1 0,1 0 0,-1 0 0,0 0 0,0 0 0,1 0 0,-1 0 0,0 0 0,0 0 0,1 0 0,-1 1 0,0-1 0,0 0 0,0 0 0,1 0 0,-1 1 0,0-1 0,0 0 0,0 0 0,1 0 0,-1 1 0,0-1 0,0 0 0,0 1 0,0-1 0,0 0 0,0 0 0,0 1 0,0-1 0,0 0 0,0 0 0,0 1 0,0-1 1,0 0-1,0 1 0,0-1 0,0 0 0,0 0 0,0 1 0,0-1 0,0 1 0,-2 0 0,1 0 0,-1 0 0,0 1 0,0-1 0,1 0 0,-1 0 0,0-1 0,0 1 0,0 0 0,-3 0 0,-36 10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1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9370,'68'13'2945,"2"1"-3012,30 0 78,153 2 0,103-23-8,-130 0 48,1439 34 150,-1151 22 82,168 8-48,232-76-143,-315-1-40,417 38 62,-153 2-16,693-25-38,168-43 51,-1696 47-110,678-31 17,383-11 36,-2 48-22,301 36 24,-951-29-29,-4 22-5,-419-33-31,1 1-1,-1 1 1,0 0-1,0 1 0,27 10 1,-34-7-2,-11 0-10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10834,'149'7'138,"510"-2"51,-279-8-181,578-38 383,-268 7 340,-24 1-357,-313 8-318,944-55 48,-804 59-116,778-25-91,1 65 93,-820 10 40,604 28 39,-936-53-53,1466 67 182,-1566-70-190,970 62 404,2-30 34,-838-30 124,107 0-104,-171-9-258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12443,'381'6'1452,"1"-28"-1359,-219 11-5,383-32-26,78-5-25,2 37-10,748 16-2,-501-69 11,-520 33-23,-197 18 13,483-20 1381,-630 33-1326,0 1 0,-1 0 0,1 0 1,0 1-1,15 5 0,-20-6-99,-1 1 1,1 0-1,0 0 0,-1 0 0,1 0 1,-1 0-1,1 1 0,-1 0 0,0-1 0,0 1 1,-1 1-1,1-1 0,3 5 0,-5-7-70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1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7130,'1252'50'4261,"-5"65"-3731,2613 50 1213,-969-288-1403,-2262 78-334,530-36 27,-4 26 28,137 19 99,-1236 34-136,188 2 305,-204 2-266,1 3 0,-1 1 0,77 22 0,-116-28-66,1 1 1,0 0 0,0 0 0,1 0-1,-1-1 1,0 1 0,0-1 0,0 1 0,1-1 0,-1 0-1,0 0 1,0 0 0,4-1 0,-14-8-41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1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6044 542 11410,'-43'-19'338,"0"1"-1,-1 3 1,-1 1-1,-73-12 0,-190-9-546,212 27 324,-943-106 65,173 17 154,-2 30-64,653 59-263,-231 22 0,331-2-5,1 4 1,1 5-1,-190 61 1,-90 73-21,307-114 11,3 3 0,-113 80 0,155-93 5,2 3 0,1 1 0,2 2 1,-38 49-1,-107 178-6,165-238 9,2 0 0,0 1 0,2 0 0,1 1-1,1 0 1,-7 36 0,15-49 0,0 0-1,0 0 1,2 0-1,0-1 1,0 1 0,1 0-1,1 0 1,1 0-1,0-1 1,1 0-1,0 1 1,1-1-1,1-1 1,10 20 0,-4-14-1,1-1 1,0 0 0,2-1 0,0-1-1,0 0 1,2-1 0,-1-1 0,2 0-1,0-1 1,1-1 0,25 12 0,20 5 9,2-1-1,81 20 1,684 151-168,424-10-24,13-94 224,-175-61 233,-2-72 244,-866 16-392,249-56 0,-334 45-72,-1-7 0,249-106 0,-326 117-32,104-68 0,-139 79-11,-1-2 1,0-1-1,-2 0 0,-1-2 1,40-49-1,-55 60-5,0-1 0,-1 0 0,0 0 0,-1 0-1,0-1 1,-1 0 0,-1 0 0,0-1 0,-1 1 0,0-1-1,-2 1 1,1-1 0,-2-19 0,-1 15 3,-2-1-1,0 1 1,-1 0-1,0 0 1,-2 0 0,0 0-1,-2 1 1,0 0 0,-16-27-1,-9-4 5,-1 2 0,-2 1 0,-3 2 0,-1 2 0,-64-53 0,-246-163 125,215 168-78,-4 5 0,-4 7 0,-290-115 0,-106 42-285,-20 56 104,215 56 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 17708,'-1'-1'77,"1"1"0,0-1 0,0 1 0,0-1 0,0 0 1,-1 1-1,1-1 0,0 1 0,0-1 0,-1 1 0,1-1 0,0 1 1,-1-1-1,1 1 0,-1-1 0,1 1 0,-1-1 0,1 1 0,-1 0 1,1-1-1,-1 1 0,1 0 0,-1-1 0,1 1 0,-1 0 0,0 0 1,1 0-1,-1-1 0,1 1 0,-1 0 0,0 0 0,0 0 0,-1 1 36,0-1 0,0 0-1,1 1 1,-1 0 0,0-1-1,0 1 1,1 0 0,-1 0-1,0 0 1,-2 2 0,-4 4 297,0 0 1,-13 16 0,-2 7-150,1 1 0,1 1 0,2 0 0,-23 53 0,32-62-247,2 0 0,0 1 0,2 0 1,0 0-1,2 1 0,0 0 1,0 46-1,5-63-73,-1 0-1,1 1 1,0-1 0,1 0 0,0 1-1,0-1 1,1 0 0,0 0 0,0-1 0,1 1-1,0-1 1,0 1 0,1-1 0,0-1-1,0 1 1,1-1 0,0 1 0,0-2-1,0 1 1,0-1 0,1 0 0,0 0 0,0-1-1,1 1 1,-1-2 0,1 1 0,0-1-1,9 2 1,37 0-290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4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17172 1270 13203,'-288'-3'342,"-322"-44"0,-760-33-842,1141 77 507,-985-18 179,1-31-30,944 35-147,-1492-76-4,999 75 105,-210-6-40,2-24-121,5-47-171,9-70-218,107-39 82,-84-19 104,-12 72 93,577 125 354,-538 31 1,901-5-191,-275 20 215,207-11-122,-128 33 0,167-32-99,0 2 0,1 1 0,1 2 0,1 1 0,0 2 0,1 0 0,0 3 0,-34 30 0,28-17-32,1 2 0,1 1 1,3 2-1,1 1 0,-33 57 0,9 2 24,3 1-1,5 3 1,-34 113 0,39-79 61,-44 282 1,26 143-27,25 5-36,32-522 9,-31 1322-1770,33-1128 1451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5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5247 9050,'31'1756'2790,"-9"-1436"-2699,38 874 82,-67-574-147,-1-31 48,9-479-25,26 189 0,-20-257-42,2-1 1,2 1-1,1-1 0,3-1 0,1-1 1,2 0-1,35 56 0,-25-55-28,1-1 0,2-2 1,2 0-1,2-3 0,1-1 0,1-1 1,70 44-1,-51-43-44,1-2 1,1-3-1,2-2 1,1-3-1,84 20 1,193 24-240,7-22 111,1073 93 107,-505-56-1596,-861-77 1522,939 91-3055,3-24 1238,1255 1 1740,-1719-61 245,4331-17 2342,-2179-143 1380,-2090 109-3076,684-60 59,-146-57-238,-532 41-63,-469 81-376,-2-5 1,190-87-1,-5-11 131,174-89 126,-411 183-305,-3-3 1,-1-3-1,-3-3 0,-1-3 1,-4-3-1,-2-3 0,73-93 1,125-192-1,-29-17 308,-219 343-279,1 0 0,1 0 0,0 1 0,2 1-1,0 0 1,1 1 0,1 1 0,0 0 0,26-17 0,41-21-11,165-78 0,107-6-23,-280 114-14,2 4 0,1 3 1,0 4-1,0 3 0,1 3 1,1 4-1,-1 4 0,88 11 1,340 63-23,144 14-13,-528-79 51,0-6 0,0-6 0,159-21 0,-113-6 24,-2-7 0,-2-8 0,282-113 0,-413 141 0,-1 0 1,-1-3-1,0 0 0,-1-2 0,51-44 1,-61 43 13,0 0 1,-1-1-1,-2-1 1,0-1-1,-2-1 1,0 0 0,18-43-1,-15 18 10,-1-1 0,-3-1-1,-2 0 1,-3-1 0,-1-1 0,2-75-1,-9 21-270,-5 1-1,-21-140 0,2 118-223,-5 2-1,-46-135 0,-124-236 408,133 369 727,-100-151-1,-110-100 798,120 177-1216,-223-391 0,352 552-304,-164-291-432,-29 17 27,136 220 385,-5 3 1,-3 4 0,-4 4 0,-165-116 0,-386-211 150,-280-51-614,-107 64-563,-20 60 1673,-649-141 516,458 144-805,789 212-176,-424-86 67,326 84-147,6-20-27,532 143-4,-571-166-17,-10 39-14,465 111 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0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11178,'11'-1'1100,"-11"0"-906,1 1 0,0 0 0,0-1 1,0 1-1,0 0 0,-1 0 0,1-1 1,0 1-1,0 0 0,0 0 0,0 0 1,0 0-1,0 0 0,-1 0 0,1 1 1,0-1-1,0 0 0,0 0 0,0 1 1,1 0-1,-2 0-165,0 0-1,0-1 1,0 1 0,1 0-1,-1 0 1,0 0 0,0 0-1,1-1 1,-1 1 0,1 0-1,-1 0 1,1 0 0,-1-1-1,1 1 1,-1 0 0,1-1 0,0 1-1,-1-1 1,1 1 0,0 0-1,-1-1 1,1 1 0,0-1-1,0 0 1,0 1 0,-1-1-1,1 0 1,0 1 0,0-1-1,0 0 1,0 0 0,0 0-1,1 0 1,31 5-36,-16-5 59,1-1-1,-1-1 1,0-1 0,26-7 0,-19 4 18,31-3 0,461-35 26,-254 39-88,0 22 8,-15 0-8,406-7 8,-536-7-17,198 29 0,-122 18-12,-28-6 22,245 9 25,-276-41-14,163 10-20,-161-14 1,-120-7 5,0 1 0,0 0-1,26 8 1,-51-38 131,6 2-202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70 15179,'4'-18'2216,"3"-34"0,-17 127 1444,-5 33-3659,11-65 22,-15 250 39,19-277-101,0-9-67,1 0 0,-1 0 0,-1 0-1,1 0 1,-1 0 0,-1 0 0,1 0 0,-4 8 0,5-16-7,-1 1-1,1-1 1,-1 1-1,1-1 0,-1 1 1,1-1-1,-1 0 0,1 1 1,0-1-1,-1 0 0,1 1 1,0-1-1,0 0 1,-1 1-1,1-1 0,0 0 1,0 0-1,0 0 0,-6-27-1807,-4-48 0,6 20 770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13939,'2'30'984,"1"-1"0,2 1 0,1-1 0,12 31 0,-12-38-782,2 0 0,0-1 0,2 0 0,0 0 0,2-1 0,0 0 0,20 25 0,-29-42-105,1 1 0,-1-1 0,1 0 0,-1 0 0,1 0 0,0 0 0,0-1 0,0 0 0,1 0 0,-1 0 0,0 0 0,7 1 0,-8-2-29,-1-1-1,1 0 1,-1 0-1,1 0 1,-1 0-1,1 0 1,0-1-1,-1 1 1,1-1-1,-1 0 1,0 1-1,1-1 1,-1 0-1,0 0 1,1-1-1,-1 1 1,0 0-1,0-1 1,0 0-1,0 1 1,0-1-1,0 0 1,-1 0-1,4-4 1,2-4 130,-1-1 0,0 0 0,0 0 0,-1-1 0,0 0 1,-1 0-1,-1 0 0,3-17 0,10-104 707,-13 101-775,-2 1 1,0 0-1,-3 0 0,-7-53 0,5 75-680,2 11-672,2-2 1156,0 1 0,0 0 1,0-1-1,0 1 1,0-1-1,0 1 0,1-1 1,-1 1-1,0-1 1,0 1-1,0-1 1,1 1-1,-1-1 0,0 1 1,1-1-1,-1 1 1,0-1-1,1 0 1,-1 1-1,1-1 0,-1 0 1,0 1-1,1-1 1,-1 0-1,1 1 0,-1-1 1,1 0-1,6 2-635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15979,'-5'4'2979,"-17"30"-2605,-2 16 106,2 1 0,2 1-1,-24 98 1,39-129-269,0-1 0,2 1-1,0-1 1,2 1-1,1 41 1,1-55-199,0-1-1,0 1 1,0-1-1,1 0 1,0 1-1,1-1 1,-1 0-1,1 0 1,0 0-1,4 5 1,-4-8-87,1 1 0,-1-1 0,0 1 0,1-1 0,-1 0 0,1 0 0,0-1 0,0 1 1,0-1-1,1 0 0,-1 0 0,0 0 0,1-1 0,-1 0 0,8 2 0,0-2-51,-1 0-1,1-1 0,0 0 0,20-4 1,6-2-296</inkml:trace>
  <inkml:trace contextRef="#ctx0" brushRef="#br0" timeOffset="1">517 196 15291,'10'2'1585,"-3"-4"-977,-5-1-256,0 3 776,0 5-280,-6 11-192,-5 7-104,-10 8-191,-3 7-49,-6 6-48,-2 1-8,-1-3-24,0-1-160,5-10-528,3-8-344,7-13 672,2-8-161,10-8-127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15523,'10'14'1513,"5"10"-953,4 3-224,4 4 568,6 6-160,7-2-320,1 0-328,4-6-640,2-4 176,-2-12 216,-2-6-136,-1-7-120</inkml:trace>
  <inkml:trace contextRef="#ctx0" brushRef="#br0" timeOffset="1">467 1 12811,'3'9'2024,"7"5"-1032,5 7-335,3 1 2055,-1 10-1720,1 3-103,-4 7-177,-4 3-128,-7 5-264,-4 1-104,-14-1-120,-4-4-112,-6-5-576,-4-6-80,-3-8 544,-1-7-120,11-17-97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18628,'0'12'1696,"11"-11"-1016,6-1-231,15-4 759,6-3-232,6 1-320,4-3-112,-1-1-264,-2 0-192,-7 4-536,-4 1-320,-15 4-520,-8 1 992,-15 0-232,-8 0-224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14011,'6'12'1560,"10"-5"-719,6-5-265,10-2 728,4-5-208,7 0-496,2-3-432,-3-2 136,-2-2-88,-8-9-280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8 15811,'22'-8'1489,"-19"11"-953,-11 6-192,-9 14 664,-10 7-200,-8 18-304,-3 7-136,-7 11-175,-2 2-49,-1 4-80,4-3-8,7-10-184,1-5-169,12-17-399,2-12-160,10-18 656,5-11-152,13-20-152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17348,'-11'2'345,"-1"0"1,1 1-1,0 1 1,0 0-1,1 0 1,-1 1-1,1 1 1,0 0-1,1 0 1,-1 0-1,-15 16 1,24-21-302,-1 0 0,1 0 0,0 1 0,0-1 0,1 0 0,-1 1 0,0-1 0,0 1 0,1-1 0,-1 1 0,0-1 0,1 1 0,0-1 0,-1 3 0,1-3-34,0 0 0,0-1 1,1 1-1,-1 0 0,0-1 0,0 1 0,1 0 0,-1-1 1,1 1-1,-1-1 0,0 1 0,1-1 0,-1 1 0,1 0 1,-1-1-1,1 0 0,-1 1 0,1-1 0,0 1 1,-1-1-1,1 0 0,0 1 0,-1-1 0,1 0 0,-1 0 1,1 1-1,0-1 0,0 0 0,-1 0 0,1 0 0,0 0 1,-1 0-1,1 0 0,1 0 0,35 2 35,-23-2-38,0 1 0,0 1 0,-1 0 0,18 5 0,-26-5-7,0 0 0,-1 0-1,0 0 1,1 0 0,-1 1 0,0 0-1,0 0 1,0 0 0,0 0 0,-1 1 0,1-1-1,-1 1 1,0 0 0,0 0 0,-1 0-1,4 5 1,-1 2 21,-1 1-1,1-1 1,-2 1-1,0 0 1,0 0-1,-1 0 1,0 0-1,-1 0 1,-1 0-1,0 1 1,0-1-1,-4 17 1,0-8 170,0-1 0,-1-1 1,-1 1-1,-1-1 0,-1 0 1,-17 30-1,21-43-76,0 0 0,0 0 1,-1 0-1,0 0 0,-1-1 1,1 0-1,-1 0 0,-11 7 1,16-11-104,0 0 0,-1 0 1,1 0-1,-1-1 0,1 1 0,-1 0 1,1-1-1,-1 1 0,1-1 1,-1 1-1,1-1 0,-1 0 1,0 0-1,1 0 0,-1 0 1,0 0-1,1 0 0,-1 0 1,0-1-1,1 1 0,-1 0 1,1-1-1,-1 1 0,1-1 1,-1 0-1,1 0 0,-1 1 0,1-1 1,0 0-1,-1 0 0,1 0 1,0 0-1,0-1 0,0 1 1,0 0-1,0 0 0,0-1 1,0 1-1,0-1 0,0 1 1,0-1-1,1 1 0,-1-1 1,1 1-1,-1-4 0,-2-4-84,1 0 0,0 0 0,1 0 0,0 0 0,0 0 0,1 0-1,0 0 1,1 0 0,-1 0 0,2 0 0,0 0 0,0 0 0,0 0 0,1 0 0,0 1-1,1-1 1,9-14 0,-5 8-55,2 1 0,0 0-1,1 0 1,0 1 0,1 0 0,0 1-1,1 1 1,24-17 0,43-17-109,20-14 297,-91 53 9,0-1-1,-1 0 0,0 0 1,0-1-1,0 0 0,-1-1 1,12-17-1,-18 25-35,0-1 0,0 0 0,0 1 0,-1-1 0,1 0 1,0 0-1,-1 0 0,1 0 0,-1 1 0,0-1 0,1 0 0,-1 0 0,0 0 0,0 0 0,0 0 0,-1 0 0,1 0 1,0 0-1,-1 0 0,1 0 0,-1 1 0,-1-4 0,1 4-15,0 0 0,0 0 0,0 0 0,0 0 0,0 1 0,0-1 0,0 0 0,0 1-1,0-1 1,-1 1 0,1-1 0,0 1 0,0-1 0,0 1 0,-1 0 0,1 0 0,0 0 0,-1 0 0,1 0 0,0 0 0,-1 0 0,1 0 0,0 0 0,0 0 0,-1 1 0,1-1-1,0 1 1,0-1 0,0 1 0,-1-1 0,1 1 0,0 0 0,0-1 0,-1 2 0,-5 2 10,0 1 0,1 0-1,0 0 1,0 0 0,0 0-1,-5 7 1,9-10-84,1 0-1,-1 0 1,1 0-1,-1 0 1,1 0-1,0 0 1,0 0-1,0 0 1,0 0-1,0 0 0,0 1 1,1-1-1,-1 0 1,1 1-1,-1-1 1,1 0-1,0 1 1,0-1-1,0 1 1,0-1-1,1 0 1,-1 1-1,0-1 1,2 4-1,-1-5-42,0 0-1,0 0 0,0 1 1,0-1-1,0 0 0,0 0 1,0 0-1,1 0 1,-1 0-1,0-1 0,1 1 1,-1 0-1,1-1 1,-1 1-1,0-1 0,1 1 1,-1-1-1,1 1 1,0-1-1,-1 0 0,1 0 1,-1 0-1,1 0 1,-1 0-1,1 0 0,2-1 1,4 0-159,0-1 0,1 0 0,10-4 0,15-7-650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15579,'1'0'57,"-1"0"0,0 0 0,1 0 0,-1 1 0,0-1 0,0 0-1,1 0 1,-1 1 0,0-1 0,0 0 0,0 0 0,0 1 0,1-1 0,-1 0-1,0 1 1,0-1 0,0 0 0,0 1 0,0-1 0,0 0 0,0 1 0,0-1-1,0 0 1,0 1 0,0-1 0,0 0 0,0 1 0,0-1 0,0 0 0,0 1-1,0-1 1,-4 17 205,1-8 37,0 11-29,1 0 0,0 0 1,2 0-1,0 1 0,1-1 1,1 0-1,1 0 0,1 0 1,0 0-1,13 32 0,-3-16-391,2-1 0,2 0 0,1-2 0,38 52 0,-48-68-503,-8-17 612,-1 1 1,0-1 0,0 1-1,0-1 1,0 1-1,0-1 1,0 0 0,0 1-1,0-1 1,0 1 0,0-1-1,0 0 1,0 1-1,0-1 1,0 1 0,0-1-1,0 1 1,-1-1 0,1 0-1,0 1 1,0-1-1,0 0 1,-1 1 0,1-1-1,0 0 1,-1 1 0,1-1-1,0 0 1,0 1-1,-1-1 1,1 0 0,-1 0-1,1 1 1,0-1 0,-1 0-1,0 0 1,-11 4-316</inkml:trace>
  <inkml:trace contextRef="#ctx0" brushRef="#br0" timeOffset="1">7 347 14275,'-7'-11'1616,"10"4"-791,6 1-257,11 5 960,9-2-280,12 3-344,6-2-191,8 4-353,4 1-384,2 1-752,0-1 744,-1-4-209,-4-8-111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15331,'4'5'1913,"12"-11"-1001,8-9-400,9-8 1840,7 1-1255,6 2-1145,3 1-504,2 3 576,0-1-160,-5 4-225</inkml:trace>
  <inkml:trace contextRef="#ctx0" brushRef="#br0" timeOffset="1">893 1 17252,'3'7'1608,"-5"9"-1256,-2 11-176,4 6 896,0 11-816,4 6-288,4 4-632,0 1-168,0-5 648,-2-7-168,-6-6-128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14955,'10'-9'448,"2"1"0,-1 0 1,1 0-1,0 1 0,0 1 0,1 0 0,0 1 0,15-5 0,17-2 608,48-7 0,-82 17-878,27-5 198,0 2 1,0 1-1,0 2 0,57 5 1,-92-3-359,-1 0 1,1 0 0,-1 1 0,1-1-1,0 1 1,-1 0 0,1-1 0,-1 1 0,0 0-1,1 1 1,-1-1 0,0 0 0,0 1-1,1-1 1,-1 1 0,0 0 0,3 3-1,-5-4-7,1 0-1,-1 0 0,0 0 1,1 0-1,-1 0 0,0 0 0,0 0 1,1 0-1,-1 0 0,0 0 1,0 0-1,0 0 0,0 0 0,0 0 1,-1 0-1,1 0 0,-1 1 1,0 1 7,0 0 0,0-1 0,0 1 0,-1-1 1,0 0-1,1 1 0,-1-1 0,-3 3 0,-15 12 156,0 0-1,-2-2 0,1 0 0,-42 20 1,-25 16 281,86-50-446,1 0 0,-1 0 0,0 1-1,1-1 1,-1 1 0,1-1 0,-1 1 0,1-1 0,-1 1-1,-1 3 1,3-4-10,0-1 0,0 0 0,0 1 0,0-1 0,0 0 0,0 1-1,0-1 1,0 1 0,0-1 0,0 0 0,0 1 0,0-1 0,0 0 0,0 1-1,0-1 1,0 1 0,1-1 0,-1 0 0,0 1 0,0-1 0,0 0 0,1 0-1,-1 1 1,0-1 0,0 0 0,1 1 0,-1-1 0,0 0 0,1 0 0,-1 0-1,0 1 1,0-1 0,2 0 0,3 2-41,1 0-1,-1-1 1,1 0-1,0 0 1,9 1-1,-10-2 19,9 1-62,0 1 1,0 0-1,0 2 0,0-1 1,0 1-1,-1 1 0,1 1 0,17 10 1,-25-13 50,0 1 0,-1 0 0,1 1 0,-1-1 0,0 1 0,0 0 0,-1 1 0,1-1 0,-1 1 0,0-1 0,-1 1 0,0 1 0,0-1 0,0 0 0,0 1 0,-1-1 0,0 1 0,-1 0 0,2 10 0,-2-12 29,-1 1 0,1-1 0,-1 1 0,-1-1 0,1 1 0,-1-1 0,0 1-1,0-1 1,0 1 0,-1-1 0,0 0 0,0 1 0,0-1 0,-1 0 0,-4 6 0,2-5 55,0-1 0,0 1 0,0-1 0,0 0 1,-1-1-1,0 1 0,0-1 0,0-1 0,-1 1 0,-10 4 0,-1-2 131,0 0-1,-1-2 0,0 0 0,0 0 1,0-2-1,0-1 0,0 0 0,-22-3 0,23 1-64,1-1 0,-1-1-1,-26-7 1,40 9-190,0 0-1,1 0 1,-1-1 0,0 1-1,1-1 1,-1 0 0,1 0-1,0 0 1,0 0 0,-1 0-1,1-1 1,1 1 0,-1-1-1,0 0 1,1 0 0,-1 0-1,1 0 1,0-1 0,0 1-1,0-1 1,1 1 0,-1-1-1,0-3 1,2 4 22,-1-1-1,1 1 1,1 0 0,-1 0 0,0-1 0,1 1 0,0 0-1,-1 0 1,1 0 0,1-1 0,-1 1 0,0 0-1,1 1 1,-1-1 0,1 0 0,3-4 0,19-25-558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18412,'-9'11'1632,"-13"17"-1032,-10 6-224,-7 8 753,-5 8-369,-4 7-184,-1 0-80,7-3-192,6-5-176,6-11-392,6-6-240,7-13-464,6-8-232,3-16 856,1-9-265,-2-16-183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14907,'10'-20'1569,"5"15"-697,4 7-240,6 11 864,4 7-184,7 11-295,4 4-97,2 7-216,-1 5-112,-2 0-496,-2-2-344,-4-7 160,-1-3 48,-7-15-88,-3-5-72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15195,'0'-2'120,"0"1"0,1 0 0,-1 0 0,0-1 0,1 1 0,-1 0-1,1 0 1,0 0 0,-1 0 0,1 0 0,0 0 0,0 0 0,0 0 0,-1 0-1,1 0 1,2-1 0,-2 2-69,-1 0 0,1 1-1,-1-1 1,1 0 0,-1 0 0,0 0 0,1 1-1,-1-1 1,1 0 0,-1 1 0,0-1-1,1 0 1,-1 1 0,0-1 0,1 1-1,-1-1 1,0 1 0,0-1 0,1 0-1,-1 1 1,0-1 0,0 1 0,0-1-1,0 1 1,0-1 0,0 1 0,1 0-1,5 47 944,11 176-186,21 375 161,-36-451-897,-28 246 1,20-322-2960,4-71 2384,1-6-169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14779,'413'-77'4376,"20"50"-2860,1 20-1121,33 0-672,-1-26-141,93-63 105,-142 20 142,-366 70-204,-36 5 177,0 0 1,1-1-1,-1-1 0,0 0 1,-1-1-1,1 0 0,-1-2 1,24-11-1,-6-7-251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15243,'3'0'1154,"272"35"2033,-236-29-3025,104 21 169,-125-23-318,-1 1 1,0 1-1,0 1 1,0 0-1,28 18 1,-42-23-12,0 0 0,0 0 0,0 0 1,-1 1-1,1-1 0,-1 1 0,1 0 0,-1 0 1,0-1-1,0 2 0,0-1 0,0 0 1,-1 0-1,1 1 0,-1-1 0,0 0 0,0 1 1,1 4-1,-2-3 9,0 1 0,0-1 0,0 1 0,-1-1 1,0 0-1,0 1 0,0-1 0,-1 0 0,0 0 0,0 0 0,-3 5 1,-5 8 52,-1 0 0,-1-1 1,0-1-1,-1 0 1,-19 17-1,-55 49 210,-129 95-1,204-168-280,0-1 0,0-1-1,-1 0 1,0-1 0,-16 6-1,-4-4-82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91 771 12627,'-7'2'330,"-1"-1"-23,0 1 1,1-1 0,-1-1-1,0 1 1,1-1 0,-1-1-1,-14-1 1,22 2-263,-1-1 0,1 1 0,-1 0 0,1 0 0,-1 0 0,1-1 0,0 1 0,-1 0-1,1-1 1,0 1 0,-1 0 0,1-1 0,0 1 0,-1 0 0,1-1 0,0 1 0,-1-1 0,1 1 0,0-1 0,0 1 0,0 0 0,0-1 0,-1 1 0,1-1 0,0 1 0,0-1-1,0 1 1,0-1 0,0 1 0,0-1 0,0 1 0,0-1 0,0 1 0,1-1 0,-1 1 0,0-1 0,0 1 0,0 0 0,0-1 0,1 1 0,-1-1 0,0 1 0,0-1-1,1 1 1,-1 0 0,0-1 0,1 1 0,-1 0 0,1-1 0,19-19 757,-19 19-717,175-135 2563,11-9-1733,-130 93-784,-1-2 0,-4-2 0,-1-2 0,78-121 0,-120 162-125,-8 13-4,1 1 1,0-1-1,0 1 1,1-1-1,-1 1 1,1 0-1,-1 0 1,1 0-1,3-3 1,-6 6-3,1 0 0,-1 0 0,0 0 0,0 0 0,0 0 0,1 0 0,-1 0 1,0 0-1,0 0 0,0 0 0,1 0 0,-1 0 0,0 0 0,0 0 0,0 0 0,1 0 0,-1 0 0,0 0 1,0 0-1,0 0 0,1 0 0,-1 1 0,0-1 0,0 0 0,0 0 0,0 0 0,1 0 0,-1 0 0,0 1 0,0-1 1,0 0-1,0 0 0,0 0 0,0 0 0,1 1 0,-1-1 0,0 0 0,0 0 0,0 0 0,0 1 0,0-1 0,0 0 1,0 0-1,0 0 0,0 1 0,0-1 0,0 0 0,0 0 0,0 0 0,0 1 0,0-1 0,1 16 1,0-13 1,1 26-27,2 0 1,1 0 0,1 0 0,1 0 0,2-1-1,1-1 1,24 49 0,-25-60 55,0-1 0,1 0 1,1-1-1,0 0 0,1 0 0,0-2 0,1 1 1,1-1-1,0-1 0,0-1 0,1 0 1,0-1-1,1 0 0,19 7 0,14 1-3,-5-4 11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12083,'-2'-1'769,"-18"-8"756,20 9-1409,-1 0-1,1-1 1,-1 1-1,1 0 0,-1 0 1,1 0-1,-1 0 1,1-1-1,-1 1 1,1 0-1,0-1 0,-1 1 1,1 0-1,-1-1 1,1 1-1,0 0 0,-1-1 1,1 1-1,0-1 1,0 1-1,-1 0 1,1-1-1,0 1 0,0-1 1,-1 1-1,1-1 1,0 0-1,3 1 124,0 1-1,1-1 1,-1 1 0,0 0-1,0 0 1,0 0 0,0 0-1,0 0 1,0 1 0,3 1-1,-1-1 7,34 17 209,0 2 1,-2 1-1,63 48 1,93 98-173,-60-49-203,135 99-53,17-25 32,-205-151 244,1-3 1,89 28-1,-148-62 252,-19-8-131,-11-5-308,-56-32-1403,43 25 968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16980,'-21'25'1881,"-23"34"0,39-51-1611,0 0 0,0 1 0,1 0 0,0 0 0,1 0 0,0 0 0,0 0 0,-2 17 0,5-22-221,0 0 1,0 0 0,1-1-1,-1 1 1,1 0 0,0 0 0,0-1-1,0 1 1,0-1 0,1 1-1,3 6 1,28 37-6,-10-15-14,-16-20-28,0 0 0,-2 0 0,1 0-1,-1 1 1,-1 0 0,0 0-1,-1 0 1,-1 0 0,0 1-1,0-1 1,-1 17 0,-2-20 77,0 0 1,0 0 0,-1 0-1,0 0 1,-1 0-1,0 0 1,0-1-1,-1 1 1,-1-1 0,1 0-1,-1 0 1,-1-1-1,0 1 1,0-1-1,-12 11 1,16-16 24,-1 0-1,0 0 1,0-1-1,0 0 1,-1 1-1,1-1 1,0 0-1,-1-1 1,1 1-1,-1-1 1,-6 3-1,8-4-61,1 0 0,-1 0 0,1 0 0,-1 0-1,1-1 1,-1 1 0,1 0 0,-1-1 0,1 1 0,-1-1-1,1 1 1,-1-1 0,1 0 0,0 1 0,-1-1 0,1 0-1,0 0 1,0 0 0,-1 0 0,1 0 0,0 0 0,0 0-1,0-1 1,0 1 0,1 0 0,-1 0 0,0-1 0,0 1-1,1-1 1,-1 1 0,1-1 0,-1 1 0,1-3 0,-3-7 15,0 0 0,1 0 0,0 0 0,1 0 0,1-1 0,0 1 0,0 0 0,1 0 0,0-1 0,1 1 0,4-11 0,-3 8-258,1 1 0,1 0 0,1 0 0,0 0 0,0 1 0,1 0-1,1 0 1,14-17 0,-14 20-45,0 2 0,0-1 1,1 1-1,0 0 0,1 1 0,-1 0 1,1 0-1,1 1 0,19-7 0,19-2-518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15467,'0'0'34,"0"0"0,-1-1-1,1 1 1,0 0 0,0 0-1,-1 0 1,1 0 0,0 0-1,0 0 1,-1 0 0,1 0-1,0 0 1,0 0 0,-1 0-1,1 0 1,0 0 0,0 0-1,0 1 1,-1-1 0,1 0-1,0 0 1,0 0-1,-1 0 1,1 0 0,0 0-1,0 1 1,0-1 0,-1 0-1,1 0 1,0 0 0,0 1-1,0-1 1,0 0 0,0 0-1,-1 0 1,1 1 0,0-1-1,0 0 1,0 0 0,0 1-1,0-1 1,0 0 0,0 0-1,0 1 1,0-1 0,0 0-1,0 0 1,0 1 0,0-1-1,0 0 1,-2 19-32,2-17 140,0 41 285,2 0 1,12 68-1,1 12-229,-10 87 542,-7-169-267,-2 0 0,-2 0-1,-10 40 1,88-392 1827,-39 164-2173,-16 71-119,-8 28-14,1 1 0,3 0-1,33-79 1,-45 125 3,0-1 0,-1 0 0,1 0 0,0 1-1,0-1 1,0 1 0,0-1 0,0 1 0,1-1 0,-1 1-1,0-1 1,1 1 0,-1 0 0,1 0 0,-1 0 0,1 0 0,0 0-1,-1 0 1,1 0 0,0 1 0,-1-1 0,1 0 0,0 1-1,0 0 1,0-1 0,3 1 0,-3 1-2,1-1 0,-1 1 1,0 0-1,0 0 0,0 0 0,0 0 0,0 0 0,0 1 0,0-1 1,0 1-1,0-1 0,-1 1 0,1 0 0,-1-1 0,1 1 1,-1 0-1,0 0 0,1 0 0,-1 0 0,1 3 0,0 0 0,1 0-1,-1-1 0,-1 1 0,1 0 1,-1 0-1,0 0 0,0 0 0,0 0 1,0 0-1,-1 0 0,0 1 0,0-1 1,-1 0-1,1 0 0,-1 0 0,-2 6 1,1-5 6,-1 0 1,0 0 0,0 0 0,0-1 0,-1 1 0,1-1 0,-2 0 0,1 0 0,0 0 0,-1 0 0,-6 4 0,-2 0-23,1 0 1,-2-1-1,1 0 1,-1-1-1,0-1 1,-1 0-1,0-1 0,1-1 1,-29 5-1,37-9 105,13-3-82,12-2-34,11-4-7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0 17732,'-26'40'1272,"-21"8"-1008,-4 2-104,-10 8 568,-1 2-472,2 3-128,1-2-8,12-7-24,7-9-40,16-11-200,5-6-128,5-15-400,3-8 72,5-15 416,2-6-144,4-16-120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16396,'13'25'1568,"7"3"-920,5 3-232,12 5 520,8 1-72,6-4-519,2-2-570,2-8 354,0-5-121,-6-23-201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72 138 14635,'1'0'85,"0"1"0,-1-1 0,1 1 0,0 0 0,-1-1 1,1 1-1,-1 0 0,1-1 0,-1 1 0,1 0 0,-1-1 0,0 1 0,1 0 0,-1 0 0,0-1 0,1 1 0,-1 0 0,0 0 0,0 0 0,0 0 1,0-1-1,0 1 0,0 0 0,0 1 0,-1 27 252,0-24-100,-11 103 2019,5-55-1996,2 0 0,2 1 0,6 79 0,-3-129-1262,-1-8 216,-4-21-307,-7-35-399,-14-134-1714,16 66 4279,31 180 3241,-12-35-4034,1 0 0,1 0 0,0-1 0,1 0-1,1-1 1,0-1 0,1 0 0,1-1 0,0 0 0,0-1 0,1-1 0,1 0 0,0-1-1,0-1 1,35 13 0,-45-20-191,0 0-1,0 0 1,0 0 0,0-1-1,0 0 1,1 0-1,-1-1 1,0 0 0,1 0-1,-1-1 1,13-2-1,-15 2-29,-1-1-1,1 0 1,-1 0-1,1 0 0,-1-1 1,0 1-1,0-1 0,0 0 1,0 0-1,-1 0 1,1-1-1,-1 1 0,0-1 1,0 0-1,0 0 1,0 0-1,-1 0 0,4-9 1,-1-1 79,0 0 0,-1 0 0,0-1 1,-1 0-1,2-22 0,-2-77 376,-3 96-633,-1 1 1,0 0-1,-1 0 1,-1-1-1,0 2 0,-1-1 1,-12-28-1,5 33-850,11 12 951,0-1 0,0 1 0,0 0 0,0 0 1,0 0-1,0-1 0,0 1 0,0 0 0,0 0 0,0 0 0,-1 0 0,1-1 0,0 1 0,0 0 0,0 0 0,0 0 0,0 0 0,-1 0 0,1-1 1,0 1-1,0 0 0,0 0 0,-1 0 0,1 0 0,0 0 0,0 0 0,0 0 0,0 0 0,-1 0 0,1 0 0,0 0 0,0 0 0,-1 0 0,1 0 0,0 0 1,0 0-1,0 0 0,-1 0 0,1 0 0,0 0 0,0 0 0,0 0 0,0 0 0,-1 1 0,1-1 0,0 0 0,0 0 0,0 0 0,0 0 0,-1 0 1,1 0-1,0 1 0,0-1 0,2 7-557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354 140 8826,'-28'-35'4391,"26"31"-4118,0 0-1,0 0 0,-1 1 1,0-1-1,1 1 1,-1-1-1,-1 1 1,1 0-1,0 0 0,-1 1 1,0-1-1,1 1 1,-1 0-1,0 0 1,0 0-1,0 0 0,0 1 1,-8-2-1,7 2-190,1 0 0,-1 1-1,0 0 1,0 0 0,0 0-1,0 1 1,1-1 0,-1 1-1,0 0 1,0 1-1,1-1 1,-1 1 0,-4 2-1,2 0-38,0 1 0,1-1 0,-1 1 0,1 0-1,-1 1 1,2 0 0,-7 7 0,-1 3-33,2 1 0,0 0 1,0 1-1,2 1 0,-10 25 0,8-10 2,1-1-1,1 2 1,-6 57 0,9-28-8,3 71 1,5-86-7,1 0-1,12 56 0,-10-83-2,0-1 0,1 1 0,2-1 0,0-1 0,1 1 0,1-2 0,14 22 0,-21-35 6,1-1 1,0 0-1,1 0 0,-1 0 0,1 0 1,0-1-1,0 0 0,0 0 0,1 0 0,-1-1 1,1 1-1,0-1 0,12 4 0,-13-6 26,-1 0-1,1-1 0,0 1 1,0-1-1,0 0 0,0 0 1,0 0-1,0-1 1,0 0-1,0 0 0,0 0 1,-1 0-1,1-1 0,0 0 1,-1 0-1,1 0 0,-1-1 1,0 1-1,4-4 0,8-6 120,-2-1 0,1-1 0,-2 0 0,0 0 0,-1-2 0,0 1-1,11-22 1,4-12 359,26-64 0,-22 39 32,31-114 0,-53 154-446,-2 0-1,-2 0 1,-1 0-1,-1-1 1,-4-68 0,-1 85-68,-1 0 0,-1 0 0,0 0 0,-2 1 1,-6-17-1,8 26-108,1 0-1,-1 0 1,-1 0 0,0 1 0,0-1 0,0 1 0,-1 0-1,0 1 1,0 0 0,-1 0 0,-14-10 0,16 13-6,0 1 0,0 0 0,-1 0 0,1 1 0,-1 0 0,1 0 0,-1 0 0,1 0 0,-1 1 0,0 0 0,1 0 0,-1 1 0,-9 1 0,-20 4-322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5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 11074,'-20'-2'1648,"18"-2"-777,13-2-206,-4 4-516,1 0 0,0 1-1,0 0 1,-1 0 0,1 1 0,0 0 0,0 0 0,10 2 0,31 0 347,-13-5-363,9-1 39,0 2 0,88 8 1,-87-3-160,0-2 1,0-1-1,56-9 1,-51 4 3,1 2 0,66 4 0,570 17 66,-399-18-58,117-1 43,327 9 175,1164 36-147,-633-77-55,-832 15-33,-109 2 8,102-3 23,-422 19-38,21 0 6,-23 0-7,-1 0 1,1 0 0,0 0-1,0 0 1,0 0-1,-1 0 1,1 0 0,0 0-1,0 0 1,-1 0-1,1 1 1,0-1 0,-1 0-1,1 0 1,0 1-1,0-1 1,-1 1 0,1-1-1,0 1 1,-3 0-28,1 1 0,-1-1 0,0-1 0,0 1 0,-1 0 0,1 0 0,0-1 0,0 1 0,0-1 0,0 0 0,-5 1 0,-50 2-1554,39-3 1225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4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66 9802,'-13'-2'430,"0"-1"0,0 0 0,0-1 0,0 0 0,-22-12-1,21 10-153,-1-1-1,0 2 1,-28-7-1,25 10-227,1 1 0,-1 0 0,0 1 0,1 1 0,-1 1 0,1 1 0,-19 4 0,-119 43 170,112-34-100,24-9-66,-18 5 50,1 3-1,-45 23 1,72-33-91,0 1 0,1-1 0,-1 1 0,1 1 0,1 0 0,-1 0 0,1 0 0,0 1 0,1 0 0,0 0 0,0 1 0,1-1 0,-9 19 0,-3 25 45,1 0 0,3 1 0,3 1 0,1 0 0,-2 104 0,12-137-12,1-1 0,1 0 1,1 0-1,0 0 0,1-1 1,2 1-1,15 34 0,4-4 78,51 76-1,-73-121-123,0 1-1,0-1 1,1 1 0,-1-1-1,1 0 1,0-1-1,1 1 1,-1-1-1,1 0 1,0 0 0,0-1-1,0 0 1,0 0-1,0 0 1,1-1-1,-1 0 1,1 0 0,0-1-1,0 1 1,-1-1-1,1-1 1,0 0-1,0 0 1,0 0 0,0 0-1,0-1 1,10-3-1,11-3-6,-1 0-1,-1-2 0,37-18 0,75-45 9,-80 40 11,10-4-2,-2-2 0,107-84 0,-153 106 4,-1-1-1,-1-1 0,-1-1 0,0 0 1,-2-1-1,0-1 0,-1-1 0,-1 0 0,-1 0 1,-1-1-1,-1-1 0,8-29 0,-14 37 96,0 1 0,-1-1 0,0 0 0,-2 0 0,0-26 0,-1 36-65,-1 0 0,0 0 0,0 0 0,0 0 0,-1 1 0,0-1 0,0 0 1,-1 1-1,0-1 0,0 1 0,0 0 0,0 0 0,-1 0 0,0 1 0,0-1 1,0 1-1,0 0 0,-6-4 0,-59-42-299,42 33 9,1-3 0,0 0 0,-22-24-1,14 8-27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95 10650,'-54'-24'1681,"-69"-23"-1,100 41-1527,0 0 0,1 2 0,-2 1 0,1 0 0,0 2 0,-1 0 0,1 2 0,-26 4 0,11 1-72,0 1 1,0 3-1,1 0 1,-40 19-1,66-25-49,0 2 0,1-1 0,0 1 0,0 1 0,0 0 0,1 0 0,0 1 0,1 0 0,-14 16 0,13-12-10,0 1 0,1 0 1,1 0-1,0 1 0,1 0 0,0 0 1,-3 17-1,-4 18-12,2 0 0,3 1 0,1 0 1,3 1-1,2 0 0,8 84 0,-2-96-3,3 1-1,1-1 1,1 0-1,3-1 0,1 0 1,1-1-1,3 0 1,40 67-1,-46-89-3,0 0 1,0-1-1,2 0 0,-1-1 0,2-1 0,0 0 0,0-1 1,1 0-1,1-1 0,-1-1 0,34 15 0,-36-19 7,1-1 0,-1 0-1,1-1 1,-1 0-1,1-1 1,0-1 0,0 0-1,0 0 1,0-2-1,0 0 1,0 0 0,0-2-1,-1 1 1,1-2-1,-1 0 1,16-7 0,0-3 100,0-1 0,-1-2 1,-1-1-1,27-23 0,93-92 606,-143 129-695,48-47 470,76-96 1,-108 121-288,-1-1-1,-2-2 1,-1 0 0,-1 0-1,-1-1 1,10-34-1,-21 51-93,-1 1-1,0-1 1,0 0 0,-1 0-1,-1 0 1,0 0-1,-1 0 1,-1 0-1,0 0 1,0 1-1,-1-1 1,-1 1-1,0-1 1,-1 1 0,0 0-1,-9-15 1,-1 3-243,0 1 1,-1 0-1,-2 1 1,0 1-1,-1 1 1,-35-29-1,48 44-23,-2-1-1,1 1 0,0 1 1,-1-1-1,0 1 1,-14-5-1,17 8 101,1-1-1,-1 1 1,0 0-1,0 1 1,0-1 0,0 1-1,0 0 1,0 0-1,0 1 1,0-1 0,0 1-1,1 0 1,-7 3-1,-23 10-412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4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60 11658,'-10'-6'356,"1"1"-1,-1 0 0,0 0 0,0 1 0,-1 0 0,1 1 1,-1 0-1,0 1 0,0 0 0,0 0 0,0 1 0,0 1 1,0 0-1,0 0 0,-11 3 0,-176 31-236,184-31-124,0 0 0,0 1 0,1 1 0,-1 0 0,1 1 0,1 1 0,-1 0 0,1 1 0,0 0 0,-12 11 0,17-13 11,0 1 1,0 0-1,0 1 0,1-1 1,0 1-1,1 0 1,0 1-1,0-1 1,1 1-1,0 0 1,0 0-1,1 0 0,0 1 1,1-1-1,-3 18 1,4 55 27,4 0 0,19 126 1,-19-178-34,0-12-1,0 1 0,0-1 0,2 0 0,8 23 0,-9-34 0,-1 1 0,1-1 0,1 0 0,-1 0 0,1-1 0,0 1 0,0-1 1,1 0-1,0 0 0,0-1 0,1 1 0,9 5 0,5 1 4,1-1 0,1 0-1,0-2 1,0-1 0,48 11 0,-37-13-9,-1-1 0,1-2 1,62-2-1,-71-3 28,-1-1-1,0-1 1,0-1-1,0-1 1,-1-1-1,0-2 1,0 0-1,-1-1 1,0-1-1,-1-1 1,0-1-1,-1-1 1,31-28-1,-26 18 144,-2 0 1,0-2-1,-2 0 0,-1-2 0,-1 0 0,-1-2 0,-2 1 0,0-2 0,13-41 1,12-60 590,-36 109-577,0 0 0,-2-1 0,1-42 0,-3 60-159,-2 1 0,1-1-1,-1 1 1,0-1 0,0 1 0,0-1-1,-1 1 1,0 0 0,0-1 0,0 1-1,-1 0 1,0 1 0,0-1 0,0 0 0,0 1-1,-1-1 1,1 1 0,-6-4 0,0 1-16,0 1 0,-1 0 0,1 1 0,-1 0 0,0 1 0,0 0 0,-1 0 0,-14-3 0,-361-73-1250,357 75 1538,5 1-320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4:3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81 11666,'-9'-7'98,"1"-1"-1,-1 1 0,-1 0 1,1 1-1,-1 0 0,0 0 1,0 1-1,-1 1 0,0 0 0,0 0 1,0 1-1,0 0 0,0 1 1,0 1-1,-1-1 0,1 2 1,-1-1-1,1 2 0,0 0 0,-1 0 1,1 1-1,0 0 0,-16 5 1,-2 3-21,-1 2 0,1 0 1,1 2-1,0 1 0,1 1 1,-32 26-1,39-26-16,1 0 0,0 2 0,1 0 0,1 1 0,1 0 0,1 2-1,1 0 1,-16 29 0,24-37-34,1 0-1,0 0 1,0 1-1,2 0 0,-1-1 1,2 1-1,0 0 1,1 0-1,0 0 1,1 1-1,0-1 1,1 0-1,1 0 1,4 16-1,-1-14-21,0 0 0,1 0-1,1-1 1,0 0 0,1 0 0,1-1 0,0 0 0,1 0-1,0-1 1,1 0 0,21 18 0,-7-10 9,0-1-1,1-1 1,1-1 0,1-1 0,1-1-1,0-2 1,0-1 0,2-2-1,-1 0 1,2-2 0,-1-2 0,1 0-1,0-3 1,0 0 0,1-2-1,-1-2 1,0 0 0,1-3 0,-1 0-1,53-14 1,-36 3 132,-1-3 1,0-2-1,-2-2 1,0-2-1,-2-2 0,0-2 1,56-46-1,-78 54-7,0-1 0,-2 0 0,0-2 0,-1-1 1,-2 0-1,0-1 0,-2-1 0,22-47 0,-30 55-38,0-1 1,-2 1-1,0-1 1,-1 0-1,-1 0 1,2-27-1,-5 32-36,-1 0 0,1 0-1,-2 0 1,0 0-1,-1 0 1,0 0 0,-1 0-1,0 1 1,-11-21 0,10 23-29,0 0 1,-1 1 0,-1 0 0,0 0-1,0 1 1,0 0 0,-1 0 0,-1 1 0,1 0-1,-14-9 1,8 9-16,1 0 0,-1 0-1,0 2 1,-1-1 0,1 2 0,-27-5-1,-7 3-267,-1 3-1,1 2 1,-83 9-1,125-8 196,-153 15-424,93-9 163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19580,'-3'9'2289,"-1"1"-1545,5-8 1096,4-10-1128,-1-1-103,2-2-529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1180 9426,'21'-7'4148,"-12"3"-3950,0 0 0,0-1 0,0 0 1,0 0-1,13-12 0,38-39 121,-42 39-228,186-163 210,-167 153-293,0 2 0,2 1 0,0 2 0,44-17 0,0 8 11,134-31-1,92 0 15,-187 39-23,749-119-9,-496 96 5,263-27 12,84-1-4,-364 35-10,456-5 11,2 53 2,-165-15-17,-1-28-2,765-9 2,-463 22 0,-609 9 3,1258-28 33,-70 95-35,-1041-40 2,-83-6-6,-381-8-1,75 7-18,-87-6 9,0 1 1,1 0-1,-1 1 1,23 10-1,-33-13 7,-1 1 0,1 0 0,-1 0 0,0 0 0,0 0 0,0 0 0,0 1 0,0-1 0,-1 1 0,1 0 0,-1 0 0,0 0 0,1 0 0,-1 0 0,-1 0 0,1 1 0,0-1 0,-1 1 0,2 6 0,-3-9 18,0-1-1,-1 1 1,1-1 0,0 0 0,0 1-1,-1-1 1,1 0 0,0 0-1,-1 1 1,1-1 0,-1 0 0,1 0-1,0 1 1,-1-1 0,1 0-1,-1 0 1,1 0 0,-1 0 0,1 0-1,0 0 1,-1 1 0,1-1 0,-1 0-1,1 0 1,-1 0 0,1-1-1,-1 1 1,1 0 0,0 0 0,-1 0-1,1 0 1,-1 0 0,0-1-1,-15 3 158,4 12-179,1 0 1,0 0-1,1 1 1,0 0-1,2 1 1,0 0-1,-10 29 1,15-36 8,1-1-1,0 1 1,0-1 0,1 1 0,0 11 0,0-11-7,1-7 8,-1 1 0,1-1-1,-1 1 1,0-1 0,0 1 0,0-1 0,0 1-1,-1-1 1,1 0 0,-1 0 0,1 0 0,-1 0-1,0 0 1,0 0 0,-3 3 0,-35 23 0,28-20 0,-116 62-222,122-68 214,5-5-19,9-6-20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10578,'-2'2'102,"0"0"1,1 1-1,-1-1 0,1 1 0,0 0 1,0-1-1,0 1 0,0 0 0,0 0 1,1-1-1,-1 1 0,1 0 0,-1 0 0,1 0 1,0 0-1,1 0 0,-1 0 0,0 0 1,1-1-1,-1 1 0,1 0 0,0 0 0,0 0 1,0-1-1,2 4 0,-1-2-40,-1 1 0,0-1-1,0 1 1,0-1 0,0 1-1,-1-1 1,0 1 0,1 0-1,-2-1 1,1 1 0,-1 0-1,1-1 1,-1 1 0,-2 4-1,-2 3 34,0 0 0,-1-1 0,-11 18 0,11-21-50,1 1 0,0 0-1,0 0 1,1 1-1,0-1 1,0 1-1,-2 15 1,5-23-31,1-1 0,0 1 0,0 0 0,0-1 0,0 1 1,1 0-1,-1-1 0,0 1 0,1-1 0,-1 1 0,1 0 0,-1-1 0,1 1 0,0-1 1,-1 1-1,1-1 0,0 0 0,0 1 0,0-1 0,0 0 0,1 0 0,-1 0 0,0 0 1,0 0-1,1 0 0,-1 0 0,0 0 0,1 0 0,-1 0 0,1-1 0,-1 1 0,1-1 1,0 1-1,-1-1 0,1 1 0,-1-1 0,3 0 0,7 1 58,-1 0 1,1 0-1,0-1 0,16-2 0,7-3 222,0 0 0,0-3 0,-1 0 0,59-25-1,-73 25-74,1-1 0,-1-2-1,-1 1 1,0-2 0,-1 0-1,0-2 1,-1 0-1,27-29 1,0-15 249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10938,'-3'5'121,"-1"0"-1,1 0 1,0 1 0,1-1-1,-1 1 1,1-1-1,0 1 1,1 0 0,-1 0-1,1 0 1,0 0-1,0 7 1,0 13 35,3 38-1,-1-48-85,5 73 202,19 101-1,-18-157-183,1 0 1,1-1-1,2 0 0,2-1 0,0 0 0,25 40 0,9-3 59,3-1 0,3-2 0,102 95 0,-113-123-97,1-3 0,2-1 0,2-3 0,0-1 0,84 35 0,268 84 35,-337-127-76,669 211 69,14-53-12,84-54-5,-261-43-21,2081 162 20,-2193-241-42,1-19 0,712-118-1,-455-26 1,-616 130-3,-1-5 0,-2-3 0,-1-5 0,143-89 0,-98 40-3,-5-6-1,134-127 1,-130 89-16,134-173-1,-95 102 14,-92 104-5,24-26 104,-103 124-88,0 1-1,-1 0 1,2 0-1,-1 0 0,0 1 1,1 0-1,0 0 0,-1 1 1,1 0-1,0 0 1,0 0-1,10 0 0,-7 0-4,-1 0 0,1 0 0,-1-1 0,0 0 0,0 0 0,16-9-1,-20 8-66,1 0 0,-1 0 0,0-1-1,0 0 1,-1 0 0,1 0-1,-1 0 1,0 0 0,-1-1 0,1 0-1,4-10 1,-7 12-15,1 0 0,-1 0-1,0 0 1,0 0 0,0-1-1,-1 1 1,1 0 0,-1-1 0,0 1-1,0 0 1,-1-1 0,1 1-1,-1 0 1,0-1 0,0 1 0,0 0-1,-1 0 1,-3-7 0,-8-11-320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11650,'1'-2'133,"0"-1"-1,0 0 0,1 0 0,-1 0 0,1 1 1,0-1-1,0 1 0,0-1 0,0 1 0,0 0 0,0 0 1,1 0-1,-1 0 0,1 0 0,5-3 0,4-2 117,1 1 0,16-5-1,-17 6-43,35-12 72,1 1-1,0 3 0,1 2 1,58-7-1,-103 18-272,0-1-1,0 1 1,0 0 0,0 0 0,0 0-1,0 1 1,0-1 0,0 1-1,6 2 1,-9-3-4,0 1 1,0 0-1,1 0 1,-1 0-1,0 0 1,0 0-1,-1 0 1,1 0-1,0 0 0,0 0 1,0 1-1,-1-1 1,1 0-1,-1 0 1,1 1-1,-1-1 1,1 0-1,-1 1 0,0-1 1,0 0-1,0 1 1,0-1-1,1 1 1,-2-1-1,1 0 1,0 1-1,0-1 0,0 1 1,-1-1-1,0 2 1,-19 81 35,14-66-52,1 0 0,1 1 0,1-1 1,0 1-1,0 36 0,6-40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63 10410,'-1'-4'198,"-1"-1"108,0-1-1,0 1 1,-1-1-1,1 1 0,-6-7 1,7 10-197,-1 0-1,1 1 1,-1-1 0,0 1 0,1-1 0,-1 1 0,0 0 0,0 0 0,0 0 0,0 0 0,0 0-1,0 0 1,0 1 0,-1-1 0,1 1 0,0-1 0,0 1 0,-3 0 0,-2-1 51,-1 1 1,1 0-1,0 1 1,-1-1-1,1 2 1,0-1-1,0 1 1,0 0-1,0 0 1,0 1-1,0-1 1,1 2-1,-10 5 1,8-3-52,0 1 0,0-1 0,1 1 0,0 1 0,0-1 0,1 1 0,0 0 1,-9 17-1,3 0-75,2 0 0,0 1 0,2 0 1,1 1-1,1-1 0,-4 40 1,6-25-41,2-1 1,2 1 0,1 0 0,2 0 0,13 62 0,-10-77 3,1 1-1,1-1 0,2-1 0,0 1 1,2-2-1,0 1 0,2-2 1,0 0-1,24 27 0,-29-39 0,1-1-1,0 0 1,1 0-1,0-1 1,1-1-1,0 0 1,0-1 0,18 9-1,-26-15 12,0 1 0,0 0 0,0-1 0,0 0 0,0 0 0,0 0 1,0 0-1,0-1 0,1 0 0,-1 1 0,0-2 0,0 1 0,1 0 0,-1-1 0,0 0 0,0 0 0,0 0 0,0 0 0,0-1 0,0 0 0,0 1 0,-1-1 0,1-1 0,0 1 1,-1-1-1,0 1 0,0-1 0,0 0 0,0 0 0,0 0 0,4-6 0,-1-1 31,0-1 0,0 0 1,-1 1-1,-1-2 0,0 1 0,4-16 1,9-72 166,-15 83-175,7-44 67,-3-1-1,-3 1 1,-10-120 0,6 168-114,-1 1-1,-1-1 1,0 1 0,0-1 0,-1 1-1,-1 0 1,0 0 0,0 1 0,-1 0-1,-9-13 1,11 18-52,0 1-1,-1-1 1,1 0-1,-1 1 1,0 0-1,-1 0 1,1 1-1,-1-1 1,0 1-1,1 0 1,-1 1-1,0-1 1,-1 1-1,1 1 1,0-1-1,-1 1 1,1 0-1,-1 0 1,-12 1-1,-13 2-237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81 11362,'-9'1'517,"-1"1"190,0 0-1,0-2 0,-1 1 0,-15-2 0,85 6 623,-1-3 1,111-10-1,129-32-1646,-214 27 644,-31 4-303,86-9 54,-138 19-37,-3 0-29,-8 3-3,-97 22 55,-135 15 0,-113-6-9,345-34-54,-273 16 21,262-14-39,40-2 11,328-40-18,-212 21 40,55-7-7,247-28 41,-414 53-60,-23 0 10,0 0 0,0 1 0,0-1-1,1 0 1,-1 0 0,0 0 0,0 0 0,0 0 0,0 0-1,0 0 1,0 0 0,0 0 0,0 1 0,0-1 0,0 0-1,0 0 1,0 0 0,0 0 0,0 0 0,0 0-1,0 0 1,0 1 0,0-1 0,0 0 0,0 0 0,0 0-1,0 0 1,0 0 0,0 0 0,0 0 0,0 1 0,0-1-1,0 0 1,0 0 0,0 0 0,0 0 0,0 0-1,0 0 1,0 0 0,0 0 0,-1 1 0,1-1 0,0 0-1,0 0 1,0 0 0,0 0 0,0 0 0,0 0-1,0 0 1,0 0 0,-1 0 0,1 0 0,0 0 0,0 0-1,0 0 1,0 0 0,0 0 0,0 0 0,0 0 0,-1 0-1,1 0 1,0 0 0,0 0 0,0 0 0,0 0-1,0 0 1,0 0 0,-41 14-17,-482 122-1830,520-135 1809,-17 4-165,-1 0-1,-1-2 1,-29 2 0,8-7-286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8554,'-116'32'5400,"160"-31"-2310,41-8-2298,125-6-563,-209 13-229,0 0-1,0 0 1,0 0 0,0 0-1,0 0 1,0 0-1,0 0 1,0 0-1,1 1 1,-1-1 0,0 0-1,0 1 1,0-1-1,0 1 1,0 0 0,0-1-1,-1 0 1,0 1-1,0-1 1,0 0-1,0 0 1,0 1 0,0-1-1,0 0 1,0 1-1,0-1 1,0 0-1,0 1 1,-1-1-1,1 0 1,0 0 0,0 1-1,0-1 1,0 0-1,0 1 1,0-1-1,-1 0 1,1 0 0,0 1-1,0-1 1,0 0-1,-1 0 1,1 0-1,0 1 1,0-1 0,-1 0-1,1 0 1,-30 17 43,-168 56 802,153-59-693,149-32-270,120-36-12,-261 73 105,17-13-119,-1 0 1,1-1-1,-23 3 1,32-7-164,0 0 0,0-1-1,0 0 1,0-1 0,1 0 0,-1 0 0,-19-6 0,10-1-239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14771,'0'-19'2277,"-2"13"-1186,-4 12 207,-6 26-457,1 1-1,1 0 1,2 0-1,-8 64 1,14-82-730,-3 35 211,5-46-274,0-1 0,0 1 1,1 0-1,-1 0 0,1 0 1,0 0-1,0 0 0,0-1 1,3 7-1,-4-9-27,1 0 1,0 0-1,-1 0 1,1-1-1,0 1 1,0 0-1,0 0 1,0 0-1,0-1 1,-1 1-1,2 0 1,-1-1-1,0 1 1,0-1-1,0 1 1,0-1-1,0 0 1,0 1-1,0-1 1,0 0-1,1 0 1,-1 0-1,0 0 1,0 0-1,0 0 1,0 0-1,1 0 1,-1 0-1,0-1 1,2 1-1,2-2 42,0 0 0,0 0 0,0 0 0,0-1 0,4-3 0,7-4 57,-1-2 0,-1 0 0,0-1 0,-1 0-1,17-22 1,50-79 329,-22 8-177,-107 223-125,42-97-387,0 1-1,2-1 0,0 1 0,-3 39 0,8-59 168,0 1 1,0 0 0,0-1-1,0 1 1,0-1-1,0 1 1,0-1-1,0 1 1,1 0 0,-1-1-1,1 1 1,-1-1-1,1 1 1,-1-1-1,1 0 1,0 1-1,0-1 1,0 0 0,0 1-1,0-1 1,0 0-1,0 0 1,2 2-1,-1-3 54,0 1-1,0 0 0,-1-1 0,1 0 1,0 1-1,0-1 0,0 0 0,0 0 1,0 0-1,0 0 0,0 0 0,0-1 1,0 1-1,0 0 0,-1-1 0,3-1 0,8-2-76,-1-1 0,-1-1 0,1 0 0,16-13 0,16-14-479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9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79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0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6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35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457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60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85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909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90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64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2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3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357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411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270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9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47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75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03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720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06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600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328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35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0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68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03.11.2022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03.11.2022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03.11.2022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9.xml"/><Relationship Id="rId21" Type="http://schemas.openxmlformats.org/officeDocument/2006/relationships/customXml" Target="../ink/ink751.xml"/><Relationship Id="rId42" Type="http://schemas.openxmlformats.org/officeDocument/2006/relationships/image" Target="../media/image511.png"/><Relationship Id="rId63" Type="http://schemas.openxmlformats.org/officeDocument/2006/relationships/customXml" Target="../ink/ink772.xml"/><Relationship Id="rId84" Type="http://schemas.openxmlformats.org/officeDocument/2006/relationships/image" Target="../media/image532.png"/><Relationship Id="rId138" Type="http://schemas.openxmlformats.org/officeDocument/2006/relationships/image" Target="../media/image559.png"/><Relationship Id="rId107" Type="http://schemas.openxmlformats.org/officeDocument/2006/relationships/customXml" Target="../ink/ink794.xml"/><Relationship Id="rId11" Type="http://schemas.openxmlformats.org/officeDocument/2006/relationships/customXml" Target="../ink/ink746.xml"/><Relationship Id="rId32" Type="http://schemas.openxmlformats.org/officeDocument/2006/relationships/image" Target="../media/image506.png"/><Relationship Id="rId53" Type="http://schemas.openxmlformats.org/officeDocument/2006/relationships/customXml" Target="../ink/ink767.xml"/><Relationship Id="rId74" Type="http://schemas.openxmlformats.org/officeDocument/2006/relationships/image" Target="../media/image527.png"/><Relationship Id="rId128" Type="http://schemas.openxmlformats.org/officeDocument/2006/relationships/image" Target="../media/image554.png"/><Relationship Id="rId149" Type="http://schemas.openxmlformats.org/officeDocument/2006/relationships/customXml" Target="../ink/ink815.xml"/><Relationship Id="rId5" Type="http://schemas.openxmlformats.org/officeDocument/2006/relationships/customXml" Target="../ink/ink743.xml"/><Relationship Id="rId95" Type="http://schemas.openxmlformats.org/officeDocument/2006/relationships/customXml" Target="../ink/ink788.xml"/><Relationship Id="rId22" Type="http://schemas.openxmlformats.org/officeDocument/2006/relationships/image" Target="../media/image501.png"/><Relationship Id="rId27" Type="http://schemas.openxmlformats.org/officeDocument/2006/relationships/customXml" Target="../ink/ink754.xml"/><Relationship Id="rId43" Type="http://schemas.openxmlformats.org/officeDocument/2006/relationships/customXml" Target="../ink/ink762.xml"/><Relationship Id="rId48" Type="http://schemas.openxmlformats.org/officeDocument/2006/relationships/image" Target="../media/image514.png"/><Relationship Id="rId64" Type="http://schemas.openxmlformats.org/officeDocument/2006/relationships/image" Target="../media/image522.png"/><Relationship Id="rId69" Type="http://schemas.openxmlformats.org/officeDocument/2006/relationships/customXml" Target="../ink/ink775.xml"/><Relationship Id="rId113" Type="http://schemas.openxmlformats.org/officeDocument/2006/relationships/customXml" Target="../ink/ink797.xml"/><Relationship Id="rId118" Type="http://schemas.openxmlformats.org/officeDocument/2006/relationships/image" Target="../media/image549.png"/><Relationship Id="rId134" Type="http://schemas.openxmlformats.org/officeDocument/2006/relationships/image" Target="../media/image557.png"/><Relationship Id="rId139" Type="http://schemas.openxmlformats.org/officeDocument/2006/relationships/customXml" Target="../ink/ink810.xml"/><Relationship Id="rId80" Type="http://schemas.openxmlformats.org/officeDocument/2006/relationships/image" Target="../media/image530.png"/><Relationship Id="rId85" Type="http://schemas.openxmlformats.org/officeDocument/2006/relationships/customXml" Target="../ink/ink783.xml"/><Relationship Id="rId150" Type="http://schemas.openxmlformats.org/officeDocument/2006/relationships/image" Target="../media/image565.png"/><Relationship Id="rId12" Type="http://schemas.openxmlformats.org/officeDocument/2006/relationships/image" Target="../media/image496.png"/><Relationship Id="rId17" Type="http://schemas.openxmlformats.org/officeDocument/2006/relationships/customXml" Target="../ink/ink749.xml"/><Relationship Id="rId33" Type="http://schemas.openxmlformats.org/officeDocument/2006/relationships/customXml" Target="../ink/ink757.xml"/><Relationship Id="rId38" Type="http://schemas.openxmlformats.org/officeDocument/2006/relationships/image" Target="../media/image509.png"/><Relationship Id="rId59" Type="http://schemas.openxmlformats.org/officeDocument/2006/relationships/customXml" Target="../ink/ink770.xml"/><Relationship Id="rId103" Type="http://schemas.openxmlformats.org/officeDocument/2006/relationships/customXml" Target="../ink/ink792.xml"/><Relationship Id="rId108" Type="http://schemas.openxmlformats.org/officeDocument/2006/relationships/image" Target="../media/image544.png"/><Relationship Id="rId124" Type="http://schemas.openxmlformats.org/officeDocument/2006/relationships/image" Target="../media/image552.png"/><Relationship Id="rId129" Type="http://schemas.openxmlformats.org/officeDocument/2006/relationships/customXml" Target="../ink/ink805.xml"/><Relationship Id="rId54" Type="http://schemas.openxmlformats.org/officeDocument/2006/relationships/image" Target="../media/image517.png"/><Relationship Id="rId70" Type="http://schemas.openxmlformats.org/officeDocument/2006/relationships/image" Target="../media/image525.png"/><Relationship Id="rId75" Type="http://schemas.openxmlformats.org/officeDocument/2006/relationships/customXml" Target="../ink/ink778.xml"/><Relationship Id="rId91" Type="http://schemas.openxmlformats.org/officeDocument/2006/relationships/customXml" Target="../ink/ink786.xml"/><Relationship Id="rId96" Type="http://schemas.openxmlformats.org/officeDocument/2006/relationships/image" Target="../media/image538.png"/><Relationship Id="rId140" Type="http://schemas.openxmlformats.org/officeDocument/2006/relationships/image" Target="../media/image560.png"/><Relationship Id="rId145" Type="http://schemas.openxmlformats.org/officeDocument/2006/relationships/customXml" Target="../ink/ink8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3.png"/><Relationship Id="rId23" Type="http://schemas.openxmlformats.org/officeDocument/2006/relationships/customXml" Target="../ink/ink752.xml"/><Relationship Id="rId28" Type="http://schemas.openxmlformats.org/officeDocument/2006/relationships/image" Target="../media/image504.png"/><Relationship Id="rId49" Type="http://schemas.openxmlformats.org/officeDocument/2006/relationships/customXml" Target="../ink/ink765.xml"/><Relationship Id="rId114" Type="http://schemas.openxmlformats.org/officeDocument/2006/relationships/image" Target="../media/image547.png"/><Relationship Id="rId119" Type="http://schemas.openxmlformats.org/officeDocument/2006/relationships/customXml" Target="../ink/ink800.xml"/><Relationship Id="rId44" Type="http://schemas.openxmlformats.org/officeDocument/2006/relationships/image" Target="../media/image512.png"/><Relationship Id="rId60" Type="http://schemas.openxmlformats.org/officeDocument/2006/relationships/image" Target="../media/image520.png"/><Relationship Id="rId65" Type="http://schemas.openxmlformats.org/officeDocument/2006/relationships/customXml" Target="../ink/ink773.xml"/><Relationship Id="rId81" Type="http://schemas.openxmlformats.org/officeDocument/2006/relationships/customXml" Target="../ink/ink781.xml"/><Relationship Id="rId86" Type="http://schemas.openxmlformats.org/officeDocument/2006/relationships/image" Target="../media/image533.png"/><Relationship Id="rId130" Type="http://schemas.openxmlformats.org/officeDocument/2006/relationships/image" Target="../media/image555.png"/><Relationship Id="rId135" Type="http://schemas.openxmlformats.org/officeDocument/2006/relationships/customXml" Target="../ink/ink808.xml"/><Relationship Id="rId151" Type="http://schemas.openxmlformats.org/officeDocument/2006/relationships/customXml" Target="../ink/ink816.xml"/><Relationship Id="rId13" Type="http://schemas.openxmlformats.org/officeDocument/2006/relationships/customXml" Target="../ink/ink747.xml"/><Relationship Id="rId18" Type="http://schemas.openxmlformats.org/officeDocument/2006/relationships/image" Target="../media/image499.png"/><Relationship Id="rId39" Type="http://schemas.openxmlformats.org/officeDocument/2006/relationships/customXml" Target="../ink/ink760.xml"/><Relationship Id="rId109" Type="http://schemas.openxmlformats.org/officeDocument/2006/relationships/customXml" Target="../ink/ink795.xml"/><Relationship Id="rId34" Type="http://schemas.openxmlformats.org/officeDocument/2006/relationships/image" Target="../media/image507.png"/><Relationship Id="rId50" Type="http://schemas.openxmlformats.org/officeDocument/2006/relationships/image" Target="../media/image515.png"/><Relationship Id="rId55" Type="http://schemas.openxmlformats.org/officeDocument/2006/relationships/customXml" Target="../ink/ink768.xml"/><Relationship Id="rId76" Type="http://schemas.openxmlformats.org/officeDocument/2006/relationships/image" Target="../media/image528.png"/><Relationship Id="rId97" Type="http://schemas.openxmlformats.org/officeDocument/2006/relationships/customXml" Target="../ink/ink789.xml"/><Relationship Id="rId104" Type="http://schemas.openxmlformats.org/officeDocument/2006/relationships/image" Target="../media/image542.png"/><Relationship Id="rId120" Type="http://schemas.openxmlformats.org/officeDocument/2006/relationships/image" Target="../media/image550.png"/><Relationship Id="rId125" Type="http://schemas.openxmlformats.org/officeDocument/2006/relationships/customXml" Target="../ink/ink803.xml"/><Relationship Id="rId141" Type="http://schemas.openxmlformats.org/officeDocument/2006/relationships/customXml" Target="../ink/ink811.xml"/><Relationship Id="rId146" Type="http://schemas.openxmlformats.org/officeDocument/2006/relationships/image" Target="../media/image563.png"/><Relationship Id="rId7" Type="http://schemas.openxmlformats.org/officeDocument/2006/relationships/customXml" Target="../ink/ink744.xml"/><Relationship Id="rId71" Type="http://schemas.openxmlformats.org/officeDocument/2006/relationships/customXml" Target="../ink/ink776.xml"/><Relationship Id="rId92" Type="http://schemas.openxmlformats.org/officeDocument/2006/relationships/image" Target="../media/image536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755.xml"/><Relationship Id="rId24" Type="http://schemas.openxmlformats.org/officeDocument/2006/relationships/image" Target="../media/image502.png"/><Relationship Id="rId40" Type="http://schemas.openxmlformats.org/officeDocument/2006/relationships/image" Target="../media/image510.png"/><Relationship Id="rId45" Type="http://schemas.openxmlformats.org/officeDocument/2006/relationships/customXml" Target="../ink/ink763.xml"/><Relationship Id="rId66" Type="http://schemas.openxmlformats.org/officeDocument/2006/relationships/image" Target="../media/image523.png"/><Relationship Id="rId87" Type="http://schemas.openxmlformats.org/officeDocument/2006/relationships/customXml" Target="../ink/ink784.xml"/><Relationship Id="rId110" Type="http://schemas.openxmlformats.org/officeDocument/2006/relationships/image" Target="../media/image545.png"/><Relationship Id="rId115" Type="http://schemas.openxmlformats.org/officeDocument/2006/relationships/customXml" Target="../ink/ink798.xml"/><Relationship Id="rId131" Type="http://schemas.openxmlformats.org/officeDocument/2006/relationships/customXml" Target="../ink/ink806.xml"/><Relationship Id="rId136" Type="http://schemas.openxmlformats.org/officeDocument/2006/relationships/image" Target="../media/image558.png"/><Relationship Id="rId61" Type="http://schemas.openxmlformats.org/officeDocument/2006/relationships/customXml" Target="../ink/ink771.xml"/><Relationship Id="rId82" Type="http://schemas.openxmlformats.org/officeDocument/2006/relationships/image" Target="../media/image531.png"/><Relationship Id="rId152" Type="http://schemas.openxmlformats.org/officeDocument/2006/relationships/image" Target="../media/image566.png"/><Relationship Id="rId19" Type="http://schemas.openxmlformats.org/officeDocument/2006/relationships/customXml" Target="../ink/ink750.xml"/><Relationship Id="rId14" Type="http://schemas.openxmlformats.org/officeDocument/2006/relationships/image" Target="../media/image497.png"/><Relationship Id="rId30" Type="http://schemas.openxmlformats.org/officeDocument/2006/relationships/image" Target="../media/image505.png"/><Relationship Id="rId35" Type="http://schemas.openxmlformats.org/officeDocument/2006/relationships/customXml" Target="../ink/ink758.xml"/><Relationship Id="rId56" Type="http://schemas.openxmlformats.org/officeDocument/2006/relationships/image" Target="../media/image518.png"/><Relationship Id="rId77" Type="http://schemas.openxmlformats.org/officeDocument/2006/relationships/customXml" Target="../ink/ink779.xml"/><Relationship Id="rId100" Type="http://schemas.openxmlformats.org/officeDocument/2006/relationships/image" Target="../media/image540.png"/><Relationship Id="rId105" Type="http://schemas.openxmlformats.org/officeDocument/2006/relationships/customXml" Target="../ink/ink793.xml"/><Relationship Id="rId126" Type="http://schemas.openxmlformats.org/officeDocument/2006/relationships/image" Target="../media/image553.png"/><Relationship Id="rId147" Type="http://schemas.openxmlformats.org/officeDocument/2006/relationships/customXml" Target="../ink/ink814.xml"/><Relationship Id="rId8" Type="http://schemas.openxmlformats.org/officeDocument/2006/relationships/image" Target="../media/image494.png"/><Relationship Id="rId51" Type="http://schemas.openxmlformats.org/officeDocument/2006/relationships/customXml" Target="../ink/ink766.xml"/><Relationship Id="rId72" Type="http://schemas.openxmlformats.org/officeDocument/2006/relationships/image" Target="../media/image526.png"/><Relationship Id="rId93" Type="http://schemas.openxmlformats.org/officeDocument/2006/relationships/customXml" Target="../ink/ink787.xml"/><Relationship Id="rId98" Type="http://schemas.openxmlformats.org/officeDocument/2006/relationships/image" Target="../media/image539.png"/><Relationship Id="rId121" Type="http://schemas.openxmlformats.org/officeDocument/2006/relationships/customXml" Target="../ink/ink801.xml"/><Relationship Id="rId142" Type="http://schemas.openxmlformats.org/officeDocument/2006/relationships/image" Target="../media/image561.png"/><Relationship Id="rId3" Type="http://schemas.openxmlformats.org/officeDocument/2006/relationships/customXml" Target="../ink/ink742.xml"/><Relationship Id="rId25" Type="http://schemas.openxmlformats.org/officeDocument/2006/relationships/customXml" Target="../ink/ink753.xml"/><Relationship Id="rId46" Type="http://schemas.openxmlformats.org/officeDocument/2006/relationships/image" Target="../media/image513.png"/><Relationship Id="rId67" Type="http://schemas.openxmlformats.org/officeDocument/2006/relationships/customXml" Target="../ink/ink774.xml"/><Relationship Id="rId116" Type="http://schemas.openxmlformats.org/officeDocument/2006/relationships/image" Target="../media/image548.png"/><Relationship Id="rId137" Type="http://schemas.openxmlformats.org/officeDocument/2006/relationships/customXml" Target="../ink/ink809.xml"/><Relationship Id="rId20" Type="http://schemas.openxmlformats.org/officeDocument/2006/relationships/image" Target="../media/image500.png"/><Relationship Id="rId41" Type="http://schemas.openxmlformats.org/officeDocument/2006/relationships/customXml" Target="../ink/ink761.xml"/><Relationship Id="rId62" Type="http://schemas.openxmlformats.org/officeDocument/2006/relationships/image" Target="../media/image521.png"/><Relationship Id="rId83" Type="http://schemas.openxmlformats.org/officeDocument/2006/relationships/customXml" Target="../ink/ink782.xml"/><Relationship Id="rId88" Type="http://schemas.openxmlformats.org/officeDocument/2006/relationships/image" Target="../media/image534.png"/><Relationship Id="rId111" Type="http://schemas.openxmlformats.org/officeDocument/2006/relationships/customXml" Target="../ink/ink796.xml"/><Relationship Id="rId132" Type="http://schemas.openxmlformats.org/officeDocument/2006/relationships/image" Target="../media/image556.png"/><Relationship Id="rId153" Type="http://schemas.openxmlformats.org/officeDocument/2006/relationships/customXml" Target="../ink/ink817.xml"/><Relationship Id="rId15" Type="http://schemas.openxmlformats.org/officeDocument/2006/relationships/customXml" Target="../ink/ink748.xml"/><Relationship Id="rId36" Type="http://schemas.openxmlformats.org/officeDocument/2006/relationships/image" Target="../media/image508.png"/><Relationship Id="rId57" Type="http://schemas.openxmlformats.org/officeDocument/2006/relationships/customXml" Target="../ink/ink769.xml"/><Relationship Id="rId106" Type="http://schemas.openxmlformats.org/officeDocument/2006/relationships/image" Target="../media/image543.png"/><Relationship Id="rId127" Type="http://schemas.openxmlformats.org/officeDocument/2006/relationships/customXml" Target="../ink/ink804.xml"/><Relationship Id="rId10" Type="http://schemas.openxmlformats.org/officeDocument/2006/relationships/image" Target="../media/image495.png"/><Relationship Id="rId31" Type="http://schemas.openxmlformats.org/officeDocument/2006/relationships/customXml" Target="../ink/ink756.xml"/><Relationship Id="rId52" Type="http://schemas.openxmlformats.org/officeDocument/2006/relationships/image" Target="../media/image516.png"/><Relationship Id="rId73" Type="http://schemas.openxmlformats.org/officeDocument/2006/relationships/customXml" Target="../ink/ink777.xml"/><Relationship Id="rId78" Type="http://schemas.openxmlformats.org/officeDocument/2006/relationships/image" Target="../media/image529.png"/><Relationship Id="rId94" Type="http://schemas.openxmlformats.org/officeDocument/2006/relationships/image" Target="../media/image537.png"/><Relationship Id="rId99" Type="http://schemas.openxmlformats.org/officeDocument/2006/relationships/customXml" Target="../ink/ink790.xml"/><Relationship Id="rId101" Type="http://schemas.openxmlformats.org/officeDocument/2006/relationships/customXml" Target="../ink/ink791.xml"/><Relationship Id="rId122" Type="http://schemas.openxmlformats.org/officeDocument/2006/relationships/image" Target="../media/image551.png"/><Relationship Id="rId143" Type="http://schemas.openxmlformats.org/officeDocument/2006/relationships/customXml" Target="../ink/ink812.xml"/><Relationship Id="rId148" Type="http://schemas.openxmlformats.org/officeDocument/2006/relationships/image" Target="../media/image564.png"/><Relationship Id="rId4" Type="http://schemas.openxmlformats.org/officeDocument/2006/relationships/image" Target="../media/image492.png"/><Relationship Id="rId9" Type="http://schemas.openxmlformats.org/officeDocument/2006/relationships/customXml" Target="../ink/ink745.xml"/><Relationship Id="rId26" Type="http://schemas.openxmlformats.org/officeDocument/2006/relationships/image" Target="../media/image503.png"/><Relationship Id="rId47" Type="http://schemas.openxmlformats.org/officeDocument/2006/relationships/customXml" Target="../ink/ink764.xml"/><Relationship Id="rId68" Type="http://schemas.openxmlformats.org/officeDocument/2006/relationships/image" Target="../media/image524.png"/><Relationship Id="rId89" Type="http://schemas.openxmlformats.org/officeDocument/2006/relationships/customXml" Target="../ink/ink785.xml"/><Relationship Id="rId112" Type="http://schemas.openxmlformats.org/officeDocument/2006/relationships/image" Target="../media/image546.png"/><Relationship Id="rId133" Type="http://schemas.openxmlformats.org/officeDocument/2006/relationships/customXml" Target="../ink/ink807.xml"/><Relationship Id="rId154" Type="http://schemas.openxmlformats.org/officeDocument/2006/relationships/image" Target="../media/image567.png"/><Relationship Id="rId16" Type="http://schemas.openxmlformats.org/officeDocument/2006/relationships/image" Target="../media/image498.png"/><Relationship Id="rId37" Type="http://schemas.openxmlformats.org/officeDocument/2006/relationships/customXml" Target="../ink/ink759.xml"/><Relationship Id="rId58" Type="http://schemas.openxmlformats.org/officeDocument/2006/relationships/image" Target="../media/image519.png"/><Relationship Id="rId79" Type="http://schemas.openxmlformats.org/officeDocument/2006/relationships/customXml" Target="../ink/ink780.xml"/><Relationship Id="rId102" Type="http://schemas.openxmlformats.org/officeDocument/2006/relationships/image" Target="../media/image541.png"/><Relationship Id="rId123" Type="http://schemas.openxmlformats.org/officeDocument/2006/relationships/customXml" Target="../ink/ink802.xml"/><Relationship Id="rId144" Type="http://schemas.openxmlformats.org/officeDocument/2006/relationships/image" Target="../media/image562.png"/><Relationship Id="rId90" Type="http://schemas.openxmlformats.org/officeDocument/2006/relationships/image" Target="../media/image53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9.png"/><Relationship Id="rId21" Type="http://schemas.openxmlformats.org/officeDocument/2006/relationships/customXml" Target="../ink/ink827.xml"/><Relationship Id="rId42" Type="http://schemas.openxmlformats.org/officeDocument/2006/relationships/image" Target="../media/image587.png"/><Relationship Id="rId47" Type="http://schemas.openxmlformats.org/officeDocument/2006/relationships/customXml" Target="../ink/ink840.xml"/><Relationship Id="rId63" Type="http://schemas.openxmlformats.org/officeDocument/2006/relationships/customXml" Target="../ink/ink848.xml"/><Relationship Id="rId68" Type="http://schemas.openxmlformats.org/officeDocument/2006/relationships/image" Target="../media/image600.png"/><Relationship Id="rId7" Type="http://schemas.openxmlformats.org/officeDocument/2006/relationships/customXml" Target="../ink/ink820.xml"/><Relationship Id="rId71" Type="http://schemas.openxmlformats.org/officeDocument/2006/relationships/customXml" Target="../ink/ink85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4.png"/><Relationship Id="rId29" Type="http://schemas.openxmlformats.org/officeDocument/2006/relationships/customXml" Target="../ink/ink831.xml"/><Relationship Id="rId11" Type="http://schemas.openxmlformats.org/officeDocument/2006/relationships/customXml" Target="../ink/ink822.xml"/><Relationship Id="rId24" Type="http://schemas.openxmlformats.org/officeDocument/2006/relationships/image" Target="../media/image578.png"/><Relationship Id="rId32" Type="http://schemas.openxmlformats.org/officeDocument/2006/relationships/image" Target="../media/image582.png"/><Relationship Id="rId37" Type="http://schemas.openxmlformats.org/officeDocument/2006/relationships/customXml" Target="../ink/ink835.xml"/><Relationship Id="rId40" Type="http://schemas.openxmlformats.org/officeDocument/2006/relationships/image" Target="../media/image586.png"/><Relationship Id="rId45" Type="http://schemas.openxmlformats.org/officeDocument/2006/relationships/customXml" Target="../ink/ink839.xml"/><Relationship Id="rId53" Type="http://schemas.openxmlformats.org/officeDocument/2006/relationships/customXml" Target="../ink/ink843.xml"/><Relationship Id="rId58" Type="http://schemas.openxmlformats.org/officeDocument/2006/relationships/image" Target="../media/image595.png"/><Relationship Id="rId66" Type="http://schemas.openxmlformats.org/officeDocument/2006/relationships/image" Target="../media/image599.png"/><Relationship Id="rId5" Type="http://schemas.openxmlformats.org/officeDocument/2006/relationships/customXml" Target="../ink/ink819.xml"/><Relationship Id="rId61" Type="http://schemas.openxmlformats.org/officeDocument/2006/relationships/customXml" Target="../ink/ink847.xml"/><Relationship Id="rId19" Type="http://schemas.openxmlformats.org/officeDocument/2006/relationships/customXml" Target="../ink/ink826.xml"/><Relationship Id="rId14" Type="http://schemas.openxmlformats.org/officeDocument/2006/relationships/image" Target="../media/image573.png"/><Relationship Id="rId22" Type="http://schemas.openxmlformats.org/officeDocument/2006/relationships/image" Target="../media/image577.png"/><Relationship Id="rId27" Type="http://schemas.openxmlformats.org/officeDocument/2006/relationships/customXml" Target="../ink/ink830.xml"/><Relationship Id="rId30" Type="http://schemas.openxmlformats.org/officeDocument/2006/relationships/image" Target="../media/image581.png"/><Relationship Id="rId35" Type="http://schemas.openxmlformats.org/officeDocument/2006/relationships/customXml" Target="../ink/ink834.xml"/><Relationship Id="rId43" Type="http://schemas.openxmlformats.org/officeDocument/2006/relationships/customXml" Target="../ink/ink838.xml"/><Relationship Id="rId48" Type="http://schemas.openxmlformats.org/officeDocument/2006/relationships/image" Target="../media/image590.png"/><Relationship Id="rId56" Type="http://schemas.openxmlformats.org/officeDocument/2006/relationships/image" Target="../media/image594.png"/><Relationship Id="rId64" Type="http://schemas.openxmlformats.org/officeDocument/2006/relationships/image" Target="../media/image598.png"/><Relationship Id="rId69" Type="http://schemas.openxmlformats.org/officeDocument/2006/relationships/customXml" Target="../ink/ink851.xml"/><Relationship Id="rId8" Type="http://schemas.openxmlformats.org/officeDocument/2006/relationships/image" Target="../media/image570.png"/><Relationship Id="rId51" Type="http://schemas.openxmlformats.org/officeDocument/2006/relationships/customXml" Target="../ink/ink842.xml"/><Relationship Id="rId72" Type="http://schemas.openxmlformats.org/officeDocument/2006/relationships/image" Target="../media/image602.png"/><Relationship Id="rId3" Type="http://schemas.openxmlformats.org/officeDocument/2006/relationships/customXml" Target="../ink/ink818.xml"/><Relationship Id="rId12" Type="http://schemas.openxmlformats.org/officeDocument/2006/relationships/image" Target="../media/image572.png"/><Relationship Id="rId17" Type="http://schemas.openxmlformats.org/officeDocument/2006/relationships/customXml" Target="../ink/ink825.xml"/><Relationship Id="rId25" Type="http://schemas.openxmlformats.org/officeDocument/2006/relationships/customXml" Target="../ink/ink829.xml"/><Relationship Id="rId33" Type="http://schemas.openxmlformats.org/officeDocument/2006/relationships/customXml" Target="../ink/ink833.xml"/><Relationship Id="rId38" Type="http://schemas.openxmlformats.org/officeDocument/2006/relationships/image" Target="../media/image585.png"/><Relationship Id="rId46" Type="http://schemas.openxmlformats.org/officeDocument/2006/relationships/image" Target="../media/image589.png"/><Relationship Id="rId59" Type="http://schemas.openxmlformats.org/officeDocument/2006/relationships/customXml" Target="../ink/ink846.xml"/><Relationship Id="rId67" Type="http://schemas.openxmlformats.org/officeDocument/2006/relationships/customXml" Target="../ink/ink850.xml"/><Relationship Id="rId20" Type="http://schemas.openxmlformats.org/officeDocument/2006/relationships/image" Target="../media/image576.png"/><Relationship Id="rId41" Type="http://schemas.openxmlformats.org/officeDocument/2006/relationships/customXml" Target="../ink/ink837.xml"/><Relationship Id="rId54" Type="http://schemas.openxmlformats.org/officeDocument/2006/relationships/image" Target="../media/image593.png"/><Relationship Id="rId62" Type="http://schemas.openxmlformats.org/officeDocument/2006/relationships/image" Target="../media/image597.png"/><Relationship Id="rId70" Type="http://schemas.openxmlformats.org/officeDocument/2006/relationships/image" Target="../media/image6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9.png"/><Relationship Id="rId15" Type="http://schemas.openxmlformats.org/officeDocument/2006/relationships/customXml" Target="../ink/ink824.xml"/><Relationship Id="rId23" Type="http://schemas.openxmlformats.org/officeDocument/2006/relationships/customXml" Target="../ink/ink828.xml"/><Relationship Id="rId28" Type="http://schemas.openxmlformats.org/officeDocument/2006/relationships/image" Target="../media/image580.png"/><Relationship Id="rId36" Type="http://schemas.openxmlformats.org/officeDocument/2006/relationships/image" Target="../media/image584.png"/><Relationship Id="rId49" Type="http://schemas.openxmlformats.org/officeDocument/2006/relationships/customXml" Target="../ink/ink841.xml"/><Relationship Id="rId57" Type="http://schemas.openxmlformats.org/officeDocument/2006/relationships/customXml" Target="../ink/ink845.xml"/><Relationship Id="rId10" Type="http://schemas.openxmlformats.org/officeDocument/2006/relationships/image" Target="../media/image571.png"/><Relationship Id="rId31" Type="http://schemas.openxmlformats.org/officeDocument/2006/relationships/customXml" Target="../ink/ink832.xml"/><Relationship Id="rId44" Type="http://schemas.openxmlformats.org/officeDocument/2006/relationships/image" Target="../media/image588.png"/><Relationship Id="rId52" Type="http://schemas.openxmlformats.org/officeDocument/2006/relationships/image" Target="../media/image592.png"/><Relationship Id="rId60" Type="http://schemas.openxmlformats.org/officeDocument/2006/relationships/image" Target="../media/image596.png"/><Relationship Id="rId65" Type="http://schemas.openxmlformats.org/officeDocument/2006/relationships/customXml" Target="../ink/ink849.xml"/><Relationship Id="rId4" Type="http://schemas.openxmlformats.org/officeDocument/2006/relationships/image" Target="../media/image568.png"/><Relationship Id="rId9" Type="http://schemas.openxmlformats.org/officeDocument/2006/relationships/customXml" Target="../ink/ink821.xml"/><Relationship Id="rId13" Type="http://schemas.openxmlformats.org/officeDocument/2006/relationships/customXml" Target="../ink/ink823.xml"/><Relationship Id="rId18" Type="http://schemas.openxmlformats.org/officeDocument/2006/relationships/image" Target="../media/image575.png"/><Relationship Id="rId39" Type="http://schemas.openxmlformats.org/officeDocument/2006/relationships/customXml" Target="../ink/ink836.xml"/><Relationship Id="rId34" Type="http://schemas.openxmlformats.org/officeDocument/2006/relationships/image" Target="../media/image583.png"/><Relationship Id="rId50" Type="http://schemas.openxmlformats.org/officeDocument/2006/relationships/image" Target="../media/image591.png"/><Relationship Id="rId55" Type="http://schemas.openxmlformats.org/officeDocument/2006/relationships/customXml" Target="../ink/ink84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8.xml"/><Relationship Id="rId18" Type="http://schemas.openxmlformats.org/officeDocument/2006/relationships/image" Target="../media/image610.png"/><Relationship Id="rId26" Type="http://schemas.openxmlformats.org/officeDocument/2006/relationships/image" Target="../media/image614.png"/><Relationship Id="rId3" Type="http://schemas.openxmlformats.org/officeDocument/2006/relationships/customXml" Target="../ink/ink853.xml"/><Relationship Id="rId21" Type="http://schemas.openxmlformats.org/officeDocument/2006/relationships/customXml" Target="../ink/ink862.xml"/><Relationship Id="rId34" Type="http://schemas.openxmlformats.org/officeDocument/2006/relationships/image" Target="../media/image618.png"/><Relationship Id="rId7" Type="http://schemas.openxmlformats.org/officeDocument/2006/relationships/customXml" Target="../ink/ink855.xml"/><Relationship Id="rId12" Type="http://schemas.openxmlformats.org/officeDocument/2006/relationships/image" Target="../media/image607.png"/><Relationship Id="rId17" Type="http://schemas.openxmlformats.org/officeDocument/2006/relationships/customXml" Target="../ink/ink860.xml"/><Relationship Id="rId25" Type="http://schemas.openxmlformats.org/officeDocument/2006/relationships/customXml" Target="../ink/ink864.xml"/><Relationship Id="rId33" Type="http://schemas.openxmlformats.org/officeDocument/2006/relationships/customXml" Target="../ink/ink868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9.png"/><Relationship Id="rId20" Type="http://schemas.openxmlformats.org/officeDocument/2006/relationships/image" Target="../media/image611.png"/><Relationship Id="rId29" Type="http://schemas.openxmlformats.org/officeDocument/2006/relationships/customXml" Target="../ink/ink8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4.png"/><Relationship Id="rId11" Type="http://schemas.openxmlformats.org/officeDocument/2006/relationships/customXml" Target="../ink/ink857.xml"/><Relationship Id="rId24" Type="http://schemas.openxmlformats.org/officeDocument/2006/relationships/image" Target="../media/image613.png"/><Relationship Id="rId32" Type="http://schemas.openxmlformats.org/officeDocument/2006/relationships/image" Target="../media/image617.png"/><Relationship Id="rId5" Type="http://schemas.openxmlformats.org/officeDocument/2006/relationships/customXml" Target="../ink/ink854.xml"/><Relationship Id="rId15" Type="http://schemas.openxmlformats.org/officeDocument/2006/relationships/customXml" Target="../ink/ink859.xml"/><Relationship Id="rId23" Type="http://schemas.openxmlformats.org/officeDocument/2006/relationships/customXml" Target="../ink/ink863.xml"/><Relationship Id="rId28" Type="http://schemas.openxmlformats.org/officeDocument/2006/relationships/image" Target="../media/image615.png"/><Relationship Id="rId10" Type="http://schemas.openxmlformats.org/officeDocument/2006/relationships/image" Target="../media/image606.png"/><Relationship Id="rId19" Type="http://schemas.openxmlformats.org/officeDocument/2006/relationships/customXml" Target="../ink/ink861.xml"/><Relationship Id="rId31" Type="http://schemas.openxmlformats.org/officeDocument/2006/relationships/customXml" Target="../ink/ink867.xml"/><Relationship Id="rId4" Type="http://schemas.openxmlformats.org/officeDocument/2006/relationships/image" Target="../media/image603.png"/><Relationship Id="rId9" Type="http://schemas.openxmlformats.org/officeDocument/2006/relationships/customXml" Target="../ink/ink856.xml"/><Relationship Id="rId14" Type="http://schemas.openxmlformats.org/officeDocument/2006/relationships/image" Target="../media/image608.png"/><Relationship Id="rId22" Type="http://schemas.openxmlformats.org/officeDocument/2006/relationships/image" Target="../media/image612.png"/><Relationship Id="rId27" Type="http://schemas.openxmlformats.org/officeDocument/2006/relationships/customXml" Target="../ink/ink865.xml"/><Relationship Id="rId30" Type="http://schemas.openxmlformats.org/officeDocument/2006/relationships/image" Target="../media/image616.png"/><Relationship Id="rId8" Type="http://schemas.openxmlformats.org/officeDocument/2006/relationships/image" Target="../media/image6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customXml" Target="../ink/ink874.xml"/><Relationship Id="rId18" Type="http://schemas.openxmlformats.org/officeDocument/2006/relationships/image" Target="../media/image626.png"/><Relationship Id="rId3" Type="http://schemas.openxmlformats.org/officeDocument/2006/relationships/customXml" Target="../ink/ink869.xml"/><Relationship Id="rId21" Type="http://schemas.openxmlformats.org/officeDocument/2006/relationships/customXml" Target="../ink/ink878.xml"/><Relationship Id="rId7" Type="http://schemas.openxmlformats.org/officeDocument/2006/relationships/customXml" Target="../ink/ink871.xml"/><Relationship Id="rId12" Type="http://schemas.openxmlformats.org/officeDocument/2006/relationships/image" Target="../media/image623.png"/><Relationship Id="rId17" Type="http://schemas.openxmlformats.org/officeDocument/2006/relationships/customXml" Target="../ink/ink87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25.png"/><Relationship Id="rId20" Type="http://schemas.openxmlformats.org/officeDocument/2006/relationships/image" Target="../media/image6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customXml" Target="../ink/ink873.xml"/><Relationship Id="rId5" Type="http://schemas.openxmlformats.org/officeDocument/2006/relationships/customXml" Target="../ink/ink870.xml"/><Relationship Id="rId15" Type="http://schemas.openxmlformats.org/officeDocument/2006/relationships/customXml" Target="../ink/ink875.xml"/><Relationship Id="rId10" Type="http://schemas.openxmlformats.org/officeDocument/2006/relationships/image" Target="../media/image622.png"/><Relationship Id="rId19" Type="http://schemas.openxmlformats.org/officeDocument/2006/relationships/customXml" Target="../ink/ink877.xml"/><Relationship Id="rId4" Type="http://schemas.openxmlformats.org/officeDocument/2006/relationships/image" Target="../media/image619.png"/><Relationship Id="rId9" Type="http://schemas.openxmlformats.org/officeDocument/2006/relationships/customXml" Target="../ink/ink872.xml"/><Relationship Id="rId14" Type="http://schemas.openxmlformats.org/officeDocument/2006/relationships/image" Target="../media/image624.png"/><Relationship Id="rId22" Type="http://schemas.openxmlformats.org/officeDocument/2006/relationships/image" Target="../media/image62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0.png"/><Relationship Id="rId21" Type="http://schemas.openxmlformats.org/officeDocument/2006/relationships/customXml" Target="../ink/ink888.xml"/><Relationship Id="rId42" Type="http://schemas.openxmlformats.org/officeDocument/2006/relationships/image" Target="../media/image648.png"/><Relationship Id="rId47" Type="http://schemas.openxmlformats.org/officeDocument/2006/relationships/customXml" Target="../ink/ink901.xml"/><Relationship Id="rId63" Type="http://schemas.openxmlformats.org/officeDocument/2006/relationships/customXml" Target="../ink/ink909.xml"/><Relationship Id="rId68" Type="http://schemas.openxmlformats.org/officeDocument/2006/relationships/image" Target="../media/image6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35.png"/><Relationship Id="rId29" Type="http://schemas.openxmlformats.org/officeDocument/2006/relationships/customXml" Target="../ink/ink892.xml"/><Relationship Id="rId11" Type="http://schemas.openxmlformats.org/officeDocument/2006/relationships/customXml" Target="../ink/ink883.xml"/><Relationship Id="rId24" Type="http://schemas.openxmlformats.org/officeDocument/2006/relationships/image" Target="../media/image639.png"/><Relationship Id="rId32" Type="http://schemas.openxmlformats.org/officeDocument/2006/relationships/image" Target="../media/image643.png"/><Relationship Id="rId37" Type="http://schemas.openxmlformats.org/officeDocument/2006/relationships/customXml" Target="../ink/ink896.xml"/><Relationship Id="rId40" Type="http://schemas.openxmlformats.org/officeDocument/2006/relationships/image" Target="../media/image647.png"/><Relationship Id="rId45" Type="http://schemas.openxmlformats.org/officeDocument/2006/relationships/customXml" Target="../ink/ink900.xml"/><Relationship Id="rId53" Type="http://schemas.openxmlformats.org/officeDocument/2006/relationships/customXml" Target="../ink/ink904.xml"/><Relationship Id="rId58" Type="http://schemas.openxmlformats.org/officeDocument/2006/relationships/image" Target="../media/image656.png"/><Relationship Id="rId66" Type="http://schemas.openxmlformats.org/officeDocument/2006/relationships/image" Target="../media/image660.png"/><Relationship Id="rId74" Type="http://schemas.openxmlformats.org/officeDocument/2006/relationships/image" Target="../media/image664.png"/><Relationship Id="rId5" Type="http://schemas.openxmlformats.org/officeDocument/2006/relationships/customXml" Target="../ink/ink880.xml"/><Relationship Id="rId61" Type="http://schemas.openxmlformats.org/officeDocument/2006/relationships/customXml" Target="../ink/ink908.xml"/><Relationship Id="rId19" Type="http://schemas.openxmlformats.org/officeDocument/2006/relationships/customXml" Target="../ink/ink887.xml"/><Relationship Id="rId14" Type="http://schemas.openxmlformats.org/officeDocument/2006/relationships/image" Target="../media/image634.png"/><Relationship Id="rId22" Type="http://schemas.openxmlformats.org/officeDocument/2006/relationships/image" Target="../media/image638.png"/><Relationship Id="rId27" Type="http://schemas.openxmlformats.org/officeDocument/2006/relationships/customXml" Target="../ink/ink891.xml"/><Relationship Id="rId30" Type="http://schemas.openxmlformats.org/officeDocument/2006/relationships/image" Target="../media/image642.png"/><Relationship Id="rId35" Type="http://schemas.openxmlformats.org/officeDocument/2006/relationships/customXml" Target="../ink/ink895.xml"/><Relationship Id="rId43" Type="http://schemas.openxmlformats.org/officeDocument/2006/relationships/customXml" Target="../ink/ink899.xml"/><Relationship Id="rId48" Type="http://schemas.openxmlformats.org/officeDocument/2006/relationships/image" Target="../media/image651.png"/><Relationship Id="rId56" Type="http://schemas.openxmlformats.org/officeDocument/2006/relationships/image" Target="../media/image655.png"/><Relationship Id="rId64" Type="http://schemas.openxmlformats.org/officeDocument/2006/relationships/image" Target="../media/image659.png"/><Relationship Id="rId69" Type="http://schemas.openxmlformats.org/officeDocument/2006/relationships/customXml" Target="../ink/ink912.xml"/><Relationship Id="rId8" Type="http://schemas.openxmlformats.org/officeDocument/2006/relationships/image" Target="../media/image631.png"/><Relationship Id="rId51" Type="http://schemas.openxmlformats.org/officeDocument/2006/relationships/customXml" Target="../ink/ink903.xml"/><Relationship Id="rId72" Type="http://schemas.openxmlformats.org/officeDocument/2006/relationships/image" Target="../media/image663.png"/><Relationship Id="rId3" Type="http://schemas.openxmlformats.org/officeDocument/2006/relationships/customXml" Target="../ink/ink879.xml"/><Relationship Id="rId12" Type="http://schemas.openxmlformats.org/officeDocument/2006/relationships/image" Target="../media/image633.png"/><Relationship Id="rId17" Type="http://schemas.openxmlformats.org/officeDocument/2006/relationships/customXml" Target="../ink/ink886.xml"/><Relationship Id="rId25" Type="http://schemas.openxmlformats.org/officeDocument/2006/relationships/customXml" Target="../ink/ink890.xml"/><Relationship Id="rId33" Type="http://schemas.openxmlformats.org/officeDocument/2006/relationships/customXml" Target="../ink/ink894.xml"/><Relationship Id="rId38" Type="http://schemas.openxmlformats.org/officeDocument/2006/relationships/image" Target="../media/image646.png"/><Relationship Id="rId46" Type="http://schemas.openxmlformats.org/officeDocument/2006/relationships/image" Target="../media/image650.png"/><Relationship Id="rId59" Type="http://schemas.openxmlformats.org/officeDocument/2006/relationships/customXml" Target="../ink/ink907.xml"/><Relationship Id="rId67" Type="http://schemas.openxmlformats.org/officeDocument/2006/relationships/customXml" Target="../ink/ink911.xml"/><Relationship Id="rId20" Type="http://schemas.openxmlformats.org/officeDocument/2006/relationships/image" Target="../media/image637.png"/><Relationship Id="rId41" Type="http://schemas.openxmlformats.org/officeDocument/2006/relationships/customXml" Target="../ink/ink898.xml"/><Relationship Id="rId54" Type="http://schemas.openxmlformats.org/officeDocument/2006/relationships/image" Target="../media/image654.png"/><Relationship Id="rId62" Type="http://schemas.openxmlformats.org/officeDocument/2006/relationships/image" Target="../media/image658.png"/><Relationship Id="rId70" Type="http://schemas.openxmlformats.org/officeDocument/2006/relationships/image" Target="../media/image6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15" Type="http://schemas.openxmlformats.org/officeDocument/2006/relationships/customXml" Target="../ink/ink885.xml"/><Relationship Id="rId23" Type="http://schemas.openxmlformats.org/officeDocument/2006/relationships/customXml" Target="../ink/ink889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902.xml"/><Relationship Id="rId57" Type="http://schemas.openxmlformats.org/officeDocument/2006/relationships/customXml" Target="../ink/ink906.xml"/><Relationship Id="rId10" Type="http://schemas.openxmlformats.org/officeDocument/2006/relationships/image" Target="../media/image632.png"/><Relationship Id="rId31" Type="http://schemas.openxmlformats.org/officeDocument/2006/relationships/customXml" Target="../ink/ink893.xml"/><Relationship Id="rId44" Type="http://schemas.openxmlformats.org/officeDocument/2006/relationships/image" Target="../media/image649.png"/><Relationship Id="rId52" Type="http://schemas.openxmlformats.org/officeDocument/2006/relationships/image" Target="../media/image653.png"/><Relationship Id="rId60" Type="http://schemas.openxmlformats.org/officeDocument/2006/relationships/image" Target="../media/image657.png"/><Relationship Id="rId65" Type="http://schemas.openxmlformats.org/officeDocument/2006/relationships/customXml" Target="../ink/ink910.xml"/><Relationship Id="rId73" Type="http://schemas.openxmlformats.org/officeDocument/2006/relationships/customXml" Target="../ink/ink914.xml"/><Relationship Id="rId4" Type="http://schemas.openxmlformats.org/officeDocument/2006/relationships/image" Target="../media/image629.png"/><Relationship Id="rId9" Type="http://schemas.openxmlformats.org/officeDocument/2006/relationships/customXml" Target="../ink/ink882.xml"/><Relationship Id="rId13" Type="http://schemas.openxmlformats.org/officeDocument/2006/relationships/customXml" Target="../ink/ink884.xml"/><Relationship Id="rId18" Type="http://schemas.openxmlformats.org/officeDocument/2006/relationships/image" Target="../media/image636.png"/><Relationship Id="rId39" Type="http://schemas.openxmlformats.org/officeDocument/2006/relationships/customXml" Target="../ink/ink897.xml"/><Relationship Id="rId34" Type="http://schemas.openxmlformats.org/officeDocument/2006/relationships/image" Target="../media/image644.png"/><Relationship Id="rId50" Type="http://schemas.openxmlformats.org/officeDocument/2006/relationships/image" Target="../media/image652.png"/><Relationship Id="rId55" Type="http://schemas.openxmlformats.org/officeDocument/2006/relationships/customXml" Target="../ink/ink905.xml"/><Relationship Id="rId7" Type="http://schemas.openxmlformats.org/officeDocument/2006/relationships/customXml" Target="../ink/ink881.xml"/><Relationship Id="rId71" Type="http://schemas.openxmlformats.org/officeDocument/2006/relationships/customXml" Target="../ink/ink9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0.xml"/><Relationship Id="rId18" Type="http://schemas.openxmlformats.org/officeDocument/2006/relationships/image" Target="../media/image672.png"/><Relationship Id="rId26" Type="http://schemas.openxmlformats.org/officeDocument/2006/relationships/image" Target="../media/image676.png"/><Relationship Id="rId39" Type="http://schemas.openxmlformats.org/officeDocument/2006/relationships/customXml" Target="../ink/ink933.xml"/><Relationship Id="rId21" Type="http://schemas.openxmlformats.org/officeDocument/2006/relationships/customXml" Target="../ink/ink924.xml"/><Relationship Id="rId34" Type="http://schemas.openxmlformats.org/officeDocument/2006/relationships/image" Target="../media/image680.png"/><Relationship Id="rId42" Type="http://schemas.openxmlformats.org/officeDocument/2006/relationships/image" Target="../media/image684.png"/><Relationship Id="rId47" Type="http://schemas.openxmlformats.org/officeDocument/2006/relationships/customXml" Target="../ink/ink937.xml"/><Relationship Id="rId50" Type="http://schemas.openxmlformats.org/officeDocument/2006/relationships/image" Target="../media/image688.png"/><Relationship Id="rId55" Type="http://schemas.openxmlformats.org/officeDocument/2006/relationships/customXml" Target="../ink/ink941.xml"/><Relationship Id="rId7" Type="http://schemas.openxmlformats.org/officeDocument/2006/relationships/customXml" Target="../ink/ink91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1.png"/><Relationship Id="rId29" Type="http://schemas.openxmlformats.org/officeDocument/2006/relationships/customXml" Target="../ink/ink928.xml"/><Relationship Id="rId11" Type="http://schemas.openxmlformats.org/officeDocument/2006/relationships/customXml" Target="../ink/ink919.xml"/><Relationship Id="rId24" Type="http://schemas.openxmlformats.org/officeDocument/2006/relationships/image" Target="../media/image675.png"/><Relationship Id="rId32" Type="http://schemas.openxmlformats.org/officeDocument/2006/relationships/image" Target="../media/image679.png"/><Relationship Id="rId37" Type="http://schemas.openxmlformats.org/officeDocument/2006/relationships/customXml" Target="../ink/ink932.xml"/><Relationship Id="rId40" Type="http://schemas.openxmlformats.org/officeDocument/2006/relationships/image" Target="../media/image683.png"/><Relationship Id="rId45" Type="http://schemas.openxmlformats.org/officeDocument/2006/relationships/customXml" Target="../ink/ink936.xml"/><Relationship Id="rId53" Type="http://schemas.openxmlformats.org/officeDocument/2006/relationships/customXml" Target="../ink/ink940.xml"/><Relationship Id="rId58" Type="http://schemas.openxmlformats.org/officeDocument/2006/relationships/image" Target="../media/image692.png"/><Relationship Id="rId5" Type="http://schemas.openxmlformats.org/officeDocument/2006/relationships/customXml" Target="../ink/ink916.xml"/><Relationship Id="rId19" Type="http://schemas.openxmlformats.org/officeDocument/2006/relationships/customXml" Target="../ink/ink923.xml"/><Relationship Id="rId4" Type="http://schemas.openxmlformats.org/officeDocument/2006/relationships/image" Target="../media/image665.png"/><Relationship Id="rId9" Type="http://schemas.openxmlformats.org/officeDocument/2006/relationships/customXml" Target="../ink/ink918.xml"/><Relationship Id="rId14" Type="http://schemas.openxmlformats.org/officeDocument/2006/relationships/image" Target="../media/image670.png"/><Relationship Id="rId22" Type="http://schemas.openxmlformats.org/officeDocument/2006/relationships/image" Target="../media/image674.png"/><Relationship Id="rId27" Type="http://schemas.openxmlformats.org/officeDocument/2006/relationships/customXml" Target="../ink/ink927.xml"/><Relationship Id="rId30" Type="http://schemas.openxmlformats.org/officeDocument/2006/relationships/image" Target="../media/image678.png"/><Relationship Id="rId35" Type="http://schemas.openxmlformats.org/officeDocument/2006/relationships/customXml" Target="../ink/ink931.xml"/><Relationship Id="rId43" Type="http://schemas.openxmlformats.org/officeDocument/2006/relationships/customXml" Target="../ink/ink935.xml"/><Relationship Id="rId48" Type="http://schemas.openxmlformats.org/officeDocument/2006/relationships/image" Target="../media/image687.png"/><Relationship Id="rId56" Type="http://schemas.openxmlformats.org/officeDocument/2006/relationships/image" Target="../media/image691.png"/><Relationship Id="rId8" Type="http://schemas.openxmlformats.org/officeDocument/2006/relationships/image" Target="../media/image667.png"/><Relationship Id="rId51" Type="http://schemas.openxmlformats.org/officeDocument/2006/relationships/customXml" Target="../ink/ink939.xml"/><Relationship Id="rId3" Type="http://schemas.openxmlformats.org/officeDocument/2006/relationships/customXml" Target="../ink/ink915.xml"/><Relationship Id="rId12" Type="http://schemas.openxmlformats.org/officeDocument/2006/relationships/image" Target="../media/image669.png"/><Relationship Id="rId17" Type="http://schemas.openxmlformats.org/officeDocument/2006/relationships/customXml" Target="../ink/ink922.xml"/><Relationship Id="rId25" Type="http://schemas.openxmlformats.org/officeDocument/2006/relationships/customXml" Target="../ink/ink926.xml"/><Relationship Id="rId33" Type="http://schemas.openxmlformats.org/officeDocument/2006/relationships/customXml" Target="../ink/ink930.xml"/><Relationship Id="rId38" Type="http://schemas.openxmlformats.org/officeDocument/2006/relationships/image" Target="../media/image682.png"/><Relationship Id="rId46" Type="http://schemas.openxmlformats.org/officeDocument/2006/relationships/image" Target="../media/image686.png"/><Relationship Id="rId20" Type="http://schemas.openxmlformats.org/officeDocument/2006/relationships/image" Target="../media/image673.png"/><Relationship Id="rId41" Type="http://schemas.openxmlformats.org/officeDocument/2006/relationships/customXml" Target="../ink/ink934.xml"/><Relationship Id="rId54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6.png"/><Relationship Id="rId15" Type="http://schemas.openxmlformats.org/officeDocument/2006/relationships/customXml" Target="../ink/ink921.xml"/><Relationship Id="rId23" Type="http://schemas.openxmlformats.org/officeDocument/2006/relationships/customXml" Target="../ink/ink925.xml"/><Relationship Id="rId28" Type="http://schemas.openxmlformats.org/officeDocument/2006/relationships/image" Target="../media/image677.png"/><Relationship Id="rId36" Type="http://schemas.openxmlformats.org/officeDocument/2006/relationships/image" Target="../media/image681.png"/><Relationship Id="rId49" Type="http://schemas.openxmlformats.org/officeDocument/2006/relationships/customXml" Target="../ink/ink938.xml"/><Relationship Id="rId57" Type="http://schemas.openxmlformats.org/officeDocument/2006/relationships/customXml" Target="../ink/ink942.xml"/><Relationship Id="rId10" Type="http://schemas.openxmlformats.org/officeDocument/2006/relationships/image" Target="../media/image668.png"/><Relationship Id="rId31" Type="http://schemas.openxmlformats.org/officeDocument/2006/relationships/customXml" Target="../ink/ink929.xml"/><Relationship Id="rId44" Type="http://schemas.openxmlformats.org/officeDocument/2006/relationships/image" Target="../media/image685.png"/><Relationship Id="rId52" Type="http://schemas.openxmlformats.org/officeDocument/2006/relationships/image" Target="../media/image6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6.png"/><Relationship Id="rId13" Type="http://schemas.openxmlformats.org/officeDocument/2006/relationships/customXml" Target="../ink/ink949.xml"/><Relationship Id="rId18" Type="http://schemas.openxmlformats.org/officeDocument/2006/relationships/image" Target="../media/image701.png"/><Relationship Id="rId3" Type="http://schemas.openxmlformats.org/officeDocument/2006/relationships/customXml" Target="../ink/ink944.xml"/><Relationship Id="rId7" Type="http://schemas.openxmlformats.org/officeDocument/2006/relationships/customXml" Target="../ink/ink946.xml"/><Relationship Id="rId12" Type="http://schemas.openxmlformats.org/officeDocument/2006/relationships/image" Target="../media/image698.png"/><Relationship Id="rId17" Type="http://schemas.openxmlformats.org/officeDocument/2006/relationships/customXml" Target="../ink/ink951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5.png"/><Relationship Id="rId11" Type="http://schemas.openxmlformats.org/officeDocument/2006/relationships/customXml" Target="../ink/ink948.xml"/><Relationship Id="rId5" Type="http://schemas.openxmlformats.org/officeDocument/2006/relationships/customXml" Target="../ink/ink945.xml"/><Relationship Id="rId15" Type="http://schemas.openxmlformats.org/officeDocument/2006/relationships/customXml" Target="../ink/ink950.xml"/><Relationship Id="rId10" Type="http://schemas.openxmlformats.org/officeDocument/2006/relationships/image" Target="../media/image697.png"/><Relationship Id="rId4" Type="http://schemas.openxmlformats.org/officeDocument/2006/relationships/image" Target="../media/image694.png"/><Relationship Id="rId9" Type="http://schemas.openxmlformats.org/officeDocument/2006/relationships/customXml" Target="../ink/ink947.xml"/><Relationship Id="rId14" Type="http://schemas.openxmlformats.org/officeDocument/2006/relationships/image" Target="../media/image69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3.png"/><Relationship Id="rId21" Type="http://schemas.openxmlformats.org/officeDocument/2006/relationships/customXml" Target="../ink/ink961.xml"/><Relationship Id="rId42" Type="http://schemas.openxmlformats.org/officeDocument/2006/relationships/image" Target="../media/image721.png"/><Relationship Id="rId47" Type="http://schemas.openxmlformats.org/officeDocument/2006/relationships/customXml" Target="../ink/ink974.xml"/><Relationship Id="rId63" Type="http://schemas.openxmlformats.org/officeDocument/2006/relationships/customXml" Target="../ink/ink982.xml"/><Relationship Id="rId68" Type="http://schemas.openxmlformats.org/officeDocument/2006/relationships/image" Target="../media/image734.png"/><Relationship Id="rId7" Type="http://schemas.openxmlformats.org/officeDocument/2006/relationships/customXml" Target="../ink/ink954.xml"/><Relationship Id="rId71" Type="http://schemas.openxmlformats.org/officeDocument/2006/relationships/customXml" Target="../ink/ink986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8.png"/><Relationship Id="rId29" Type="http://schemas.openxmlformats.org/officeDocument/2006/relationships/customXml" Target="../ink/ink965.xml"/><Relationship Id="rId11" Type="http://schemas.openxmlformats.org/officeDocument/2006/relationships/customXml" Target="../ink/ink956.xml"/><Relationship Id="rId24" Type="http://schemas.openxmlformats.org/officeDocument/2006/relationships/image" Target="../media/image712.png"/><Relationship Id="rId32" Type="http://schemas.openxmlformats.org/officeDocument/2006/relationships/image" Target="../media/image716.png"/><Relationship Id="rId37" Type="http://schemas.openxmlformats.org/officeDocument/2006/relationships/customXml" Target="../ink/ink969.xml"/><Relationship Id="rId40" Type="http://schemas.openxmlformats.org/officeDocument/2006/relationships/image" Target="../media/image720.png"/><Relationship Id="rId45" Type="http://schemas.openxmlformats.org/officeDocument/2006/relationships/customXml" Target="../ink/ink973.xml"/><Relationship Id="rId53" Type="http://schemas.openxmlformats.org/officeDocument/2006/relationships/customXml" Target="../ink/ink977.xml"/><Relationship Id="rId58" Type="http://schemas.openxmlformats.org/officeDocument/2006/relationships/image" Target="../media/image729.png"/><Relationship Id="rId66" Type="http://schemas.openxmlformats.org/officeDocument/2006/relationships/image" Target="../media/image733.png"/><Relationship Id="rId5" Type="http://schemas.openxmlformats.org/officeDocument/2006/relationships/customXml" Target="../ink/ink953.xml"/><Relationship Id="rId61" Type="http://schemas.openxmlformats.org/officeDocument/2006/relationships/customXml" Target="../ink/ink981.xml"/><Relationship Id="rId19" Type="http://schemas.openxmlformats.org/officeDocument/2006/relationships/customXml" Target="../ink/ink960.xml"/><Relationship Id="rId14" Type="http://schemas.openxmlformats.org/officeDocument/2006/relationships/image" Target="../media/image707.png"/><Relationship Id="rId22" Type="http://schemas.openxmlformats.org/officeDocument/2006/relationships/image" Target="../media/image711.png"/><Relationship Id="rId27" Type="http://schemas.openxmlformats.org/officeDocument/2006/relationships/customXml" Target="../ink/ink964.xml"/><Relationship Id="rId30" Type="http://schemas.openxmlformats.org/officeDocument/2006/relationships/image" Target="../media/image715.png"/><Relationship Id="rId35" Type="http://schemas.openxmlformats.org/officeDocument/2006/relationships/customXml" Target="../ink/ink968.xml"/><Relationship Id="rId43" Type="http://schemas.openxmlformats.org/officeDocument/2006/relationships/customXml" Target="../ink/ink972.xml"/><Relationship Id="rId48" Type="http://schemas.openxmlformats.org/officeDocument/2006/relationships/image" Target="../media/image724.png"/><Relationship Id="rId56" Type="http://schemas.openxmlformats.org/officeDocument/2006/relationships/image" Target="../media/image728.png"/><Relationship Id="rId64" Type="http://schemas.openxmlformats.org/officeDocument/2006/relationships/image" Target="../media/image732.png"/><Relationship Id="rId69" Type="http://schemas.openxmlformats.org/officeDocument/2006/relationships/customXml" Target="../ink/ink985.xml"/><Relationship Id="rId8" Type="http://schemas.openxmlformats.org/officeDocument/2006/relationships/image" Target="../media/image704.png"/><Relationship Id="rId51" Type="http://schemas.openxmlformats.org/officeDocument/2006/relationships/customXml" Target="../ink/ink976.xml"/><Relationship Id="rId72" Type="http://schemas.openxmlformats.org/officeDocument/2006/relationships/image" Target="../media/image736.png"/><Relationship Id="rId3" Type="http://schemas.openxmlformats.org/officeDocument/2006/relationships/customXml" Target="../ink/ink952.xml"/><Relationship Id="rId12" Type="http://schemas.openxmlformats.org/officeDocument/2006/relationships/image" Target="../media/image706.png"/><Relationship Id="rId17" Type="http://schemas.openxmlformats.org/officeDocument/2006/relationships/customXml" Target="../ink/ink959.xml"/><Relationship Id="rId25" Type="http://schemas.openxmlformats.org/officeDocument/2006/relationships/customXml" Target="../ink/ink963.xml"/><Relationship Id="rId33" Type="http://schemas.openxmlformats.org/officeDocument/2006/relationships/customXml" Target="../ink/ink967.xml"/><Relationship Id="rId38" Type="http://schemas.openxmlformats.org/officeDocument/2006/relationships/image" Target="../media/image719.png"/><Relationship Id="rId46" Type="http://schemas.openxmlformats.org/officeDocument/2006/relationships/image" Target="../media/image723.png"/><Relationship Id="rId59" Type="http://schemas.openxmlformats.org/officeDocument/2006/relationships/customXml" Target="../ink/ink980.xml"/><Relationship Id="rId67" Type="http://schemas.openxmlformats.org/officeDocument/2006/relationships/customXml" Target="../ink/ink984.xml"/><Relationship Id="rId20" Type="http://schemas.openxmlformats.org/officeDocument/2006/relationships/image" Target="../media/image710.png"/><Relationship Id="rId41" Type="http://schemas.openxmlformats.org/officeDocument/2006/relationships/customXml" Target="../ink/ink971.xml"/><Relationship Id="rId54" Type="http://schemas.openxmlformats.org/officeDocument/2006/relationships/image" Target="../media/image727.png"/><Relationship Id="rId62" Type="http://schemas.openxmlformats.org/officeDocument/2006/relationships/image" Target="../media/image731.png"/><Relationship Id="rId70" Type="http://schemas.openxmlformats.org/officeDocument/2006/relationships/image" Target="../media/image7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3.png"/><Relationship Id="rId15" Type="http://schemas.openxmlformats.org/officeDocument/2006/relationships/customXml" Target="../ink/ink958.xml"/><Relationship Id="rId23" Type="http://schemas.openxmlformats.org/officeDocument/2006/relationships/customXml" Target="../ink/ink962.xml"/><Relationship Id="rId28" Type="http://schemas.openxmlformats.org/officeDocument/2006/relationships/image" Target="../media/image714.png"/><Relationship Id="rId36" Type="http://schemas.openxmlformats.org/officeDocument/2006/relationships/image" Target="../media/image718.png"/><Relationship Id="rId49" Type="http://schemas.openxmlformats.org/officeDocument/2006/relationships/customXml" Target="../ink/ink975.xml"/><Relationship Id="rId57" Type="http://schemas.openxmlformats.org/officeDocument/2006/relationships/customXml" Target="../ink/ink979.xml"/><Relationship Id="rId10" Type="http://schemas.openxmlformats.org/officeDocument/2006/relationships/image" Target="../media/image705.png"/><Relationship Id="rId31" Type="http://schemas.openxmlformats.org/officeDocument/2006/relationships/customXml" Target="../ink/ink966.xml"/><Relationship Id="rId44" Type="http://schemas.openxmlformats.org/officeDocument/2006/relationships/image" Target="../media/image722.png"/><Relationship Id="rId52" Type="http://schemas.openxmlformats.org/officeDocument/2006/relationships/image" Target="../media/image726.png"/><Relationship Id="rId60" Type="http://schemas.openxmlformats.org/officeDocument/2006/relationships/image" Target="../media/image730.png"/><Relationship Id="rId65" Type="http://schemas.openxmlformats.org/officeDocument/2006/relationships/customXml" Target="../ink/ink983.xml"/><Relationship Id="rId4" Type="http://schemas.openxmlformats.org/officeDocument/2006/relationships/image" Target="../media/image702.png"/><Relationship Id="rId9" Type="http://schemas.openxmlformats.org/officeDocument/2006/relationships/customXml" Target="../ink/ink955.xml"/><Relationship Id="rId13" Type="http://schemas.openxmlformats.org/officeDocument/2006/relationships/customXml" Target="../ink/ink957.xml"/><Relationship Id="rId18" Type="http://schemas.openxmlformats.org/officeDocument/2006/relationships/image" Target="../media/image709.png"/><Relationship Id="rId39" Type="http://schemas.openxmlformats.org/officeDocument/2006/relationships/customXml" Target="../ink/ink970.xml"/><Relationship Id="rId34" Type="http://schemas.openxmlformats.org/officeDocument/2006/relationships/image" Target="../media/image717.png"/><Relationship Id="rId50" Type="http://schemas.openxmlformats.org/officeDocument/2006/relationships/image" Target="../media/image725.png"/><Relationship Id="rId55" Type="http://schemas.openxmlformats.org/officeDocument/2006/relationships/customXml" Target="../ink/ink9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eins.de/corporate-publishing/sachsen-machen/klang-zum-anfasse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2&amp;v=wA4KS546rZo&amp;feature=emb_log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0qjK3TWZE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.xml"/><Relationship Id="rId21" Type="http://schemas.openxmlformats.org/officeDocument/2006/relationships/customXml" Target="../ink/ink47.xml"/><Relationship Id="rId324" Type="http://schemas.openxmlformats.org/officeDocument/2006/relationships/customXml" Target="../ink/ink199.xml"/><Relationship Id="rId531" Type="http://schemas.openxmlformats.org/officeDocument/2006/relationships/image" Target="../media/image52.png"/><Relationship Id="rId170" Type="http://schemas.openxmlformats.org/officeDocument/2006/relationships/customXml" Target="../ink/ink122.xml"/><Relationship Id="rId268" Type="http://schemas.openxmlformats.org/officeDocument/2006/relationships/customXml" Target="../ink/ink171.xml"/><Relationship Id="rId475" Type="http://schemas.openxmlformats.org/officeDocument/2006/relationships/image" Target="../media/image2198.png"/><Relationship Id="rId32" Type="http://schemas.openxmlformats.org/officeDocument/2006/relationships/image" Target="../media/image1422.png"/><Relationship Id="rId128" Type="http://schemas.openxmlformats.org/officeDocument/2006/relationships/image" Target="../media/image1470.png"/><Relationship Id="rId335" Type="http://schemas.openxmlformats.org/officeDocument/2006/relationships/image" Target="../media/image2127.png"/><Relationship Id="rId181" Type="http://schemas.openxmlformats.org/officeDocument/2006/relationships/image" Target="../media/image1496.png"/><Relationship Id="rId402" Type="http://schemas.openxmlformats.org/officeDocument/2006/relationships/customXml" Target="../ink/ink238.xml"/><Relationship Id="rId279" Type="http://schemas.openxmlformats.org/officeDocument/2006/relationships/image" Target="../media/image1545.png"/><Relationship Id="rId444" Type="http://schemas.openxmlformats.org/officeDocument/2006/relationships/customXml" Target="../ink/ink259.xml"/><Relationship Id="rId486" Type="http://schemas.openxmlformats.org/officeDocument/2006/relationships/customXml" Target="../ink/ink280.xml"/><Relationship Id="rId43" Type="http://schemas.openxmlformats.org/officeDocument/2006/relationships/customXml" Target="../ink/ink58.xml"/><Relationship Id="rId139" Type="http://schemas.openxmlformats.org/officeDocument/2006/relationships/image" Target="../media/image1475.png"/><Relationship Id="rId290" Type="http://schemas.openxmlformats.org/officeDocument/2006/relationships/customXml" Target="../ink/ink182.xml"/><Relationship Id="rId304" Type="http://schemas.openxmlformats.org/officeDocument/2006/relationships/customXml" Target="../ink/ink189.xml"/><Relationship Id="rId346" Type="http://schemas.openxmlformats.org/officeDocument/2006/relationships/customXml" Target="../ink/ink210.xml"/><Relationship Id="rId388" Type="http://schemas.openxmlformats.org/officeDocument/2006/relationships/customXml" Target="../ink/ink231.xml"/><Relationship Id="rId511" Type="http://schemas.openxmlformats.org/officeDocument/2006/relationships/image" Target="../media/image42.png"/><Relationship Id="rId85" Type="http://schemas.openxmlformats.org/officeDocument/2006/relationships/customXml" Target="../ink/ink79.xml"/><Relationship Id="rId150" Type="http://schemas.openxmlformats.org/officeDocument/2006/relationships/customXml" Target="../ink/ink112.xml"/><Relationship Id="rId192" Type="http://schemas.openxmlformats.org/officeDocument/2006/relationships/customXml" Target="../ink/ink133.xml"/><Relationship Id="rId206" Type="http://schemas.openxmlformats.org/officeDocument/2006/relationships/customXml" Target="../ink/ink140.xml"/><Relationship Id="rId413" Type="http://schemas.openxmlformats.org/officeDocument/2006/relationships/image" Target="../media/image2167.png"/><Relationship Id="rId248" Type="http://schemas.openxmlformats.org/officeDocument/2006/relationships/customXml" Target="../ink/ink161.xml"/><Relationship Id="rId455" Type="http://schemas.openxmlformats.org/officeDocument/2006/relationships/image" Target="../media/image2188.png"/><Relationship Id="rId497" Type="http://schemas.openxmlformats.org/officeDocument/2006/relationships/image" Target="../media/image2209.png"/><Relationship Id="rId12" Type="http://schemas.openxmlformats.org/officeDocument/2006/relationships/image" Target="../media/image1412.png"/><Relationship Id="rId108" Type="http://schemas.openxmlformats.org/officeDocument/2006/relationships/image" Target="../media/image1460.png"/><Relationship Id="rId315" Type="http://schemas.openxmlformats.org/officeDocument/2006/relationships/image" Target="../media/image2117.png"/><Relationship Id="rId357" Type="http://schemas.openxmlformats.org/officeDocument/2006/relationships/image" Target="../media/image2138.png"/><Relationship Id="rId522" Type="http://schemas.openxmlformats.org/officeDocument/2006/relationships/customXml" Target="../ink/ink298.xml"/><Relationship Id="rId54" Type="http://schemas.openxmlformats.org/officeDocument/2006/relationships/image" Target="../media/image1433.png"/><Relationship Id="rId96" Type="http://schemas.openxmlformats.org/officeDocument/2006/relationships/image" Target="../media/image1454.png"/><Relationship Id="rId161" Type="http://schemas.openxmlformats.org/officeDocument/2006/relationships/image" Target="../media/image1486.png"/><Relationship Id="rId217" Type="http://schemas.openxmlformats.org/officeDocument/2006/relationships/image" Target="../media/image1514.png"/><Relationship Id="rId399" Type="http://schemas.openxmlformats.org/officeDocument/2006/relationships/image" Target="../media/image2160.png"/><Relationship Id="rId259" Type="http://schemas.openxmlformats.org/officeDocument/2006/relationships/image" Target="../media/image1535.png"/><Relationship Id="rId424" Type="http://schemas.openxmlformats.org/officeDocument/2006/relationships/customXml" Target="../ink/ink249.xml"/><Relationship Id="rId466" Type="http://schemas.openxmlformats.org/officeDocument/2006/relationships/customXml" Target="../ink/ink270.xml"/><Relationship Id="rId23" Type="http://schemas.openxmlformats.org/officeDocument/2006/relationships/customXml" Target="../ink/ink48.xml"/><Relationship Id="rId119" Type="http://schemas.openxmlformats.org/officeDocument/2006/relationships/customXml" Target="../ink/ink96.xml"/><Relationship Id="rId270" Type="http://schemas.openxmlformats.org/officeDocument/2006/relationships/customXml" Target="../ink/ink172.xml"/><Relationship Id="rId326" Type="http://schemas.openxmlformats.org/officeDocument/2006/relationships/customXml" Target="../ink/ink200.xml"/><Relationship Id="rId533" Type="http://schemas.openxmlformats.org/officeDocument/2006/relationships/image" Target="../media/image53.png"/><Relationship Id="rId65" Type="http://schemas.openxmlformats.org/officeDocument/2006/relationships/customXml" Target="../ink/ink69.xml"/><Relationship Id="rId130" Type="http://schemas.openxmlformats.org/officeDocument/2006/relationships/image" Target="../media/image1471.png"/><Relationship Id="rId368" Type="http://schemas.openxmlformats.org/officeDocument/2006/relationships/customXml" Target="../ink/ink221.xml"/><Relationship Id="rId172" Type="http://schemas.openxmlformats.org/officeDocument/2006/relationships/customXml" Target="../ink/ink123.xml"/><Relationship Id="rId228" Type="http://schemas.openxmlformats.org/officeDocument/2006/relationships/customXml" Target="../ink/ink151.xml"/><Relationship Id="rId435" Type="http://schemas.openxmlformats.org/officeDocument/2006/relationships/image" Target="../media/image2178.png"/><Relationship Id="rId477" Type="http://schemas.openxmlformats.org/officeDocument/2006/relationships/image" Target="../media/image2199.png"/><Relationship Id="rId281" Type="http://schemas.openxmlformats.org/officeDocument/2006/relationships/image" Target="../media/image1546.png"/><Relationship Id="rId337" Type="http://schemas.openxmlformats.org/officeDocument/2006/relationships/image" Target="../media/image2128.png"/><Relationship Id="rId502" Type="http://schemas.openxmlformats.org/officeDocument/2006/relationships/customXml" Target="../ink/ink288.xml"/><Relationship Id="rId34" Type="http://schemas.openxmlformats.org/officeDocument/2006/relationships/image" Target="../media/image1423.png"/><Relationship Id="rId76" Type="http://schemas.openxmlformats.org/officeDocument/2006/relationships/image" Target="../media/image1444.png"/><Relationship Id="rId141" Type="http://schemas.openxmlformats.org/officeDocument/2006/relationships/image" Target="../media/image1476.png"/><Relationship Id="rId379" Type="http://schemas.openxmlformats.org/officeDocument/2006/relationships/image" Target="../media/image2149.png"/><Relationship Id="rId7" Type="http://schemas.openxmlformats.org/officeDocument/2006/relationships/customXml" Target="../ink/ink40.xml"/><Relationship Id="rId183" Type="http://schemas.openxmlformats.org/officeDocument/2006/relationships/image" Target="../media/image1497.png"/><Relationship Id="rId239" Type="http://schemas.openxmlformats.org/officeDocument/2006/relationships/image" Target="../media/image1525.png"/><Relationship Id="rId390" Type="http://schemas.openxmlformats.org/officeDocument/2006/relationships/customXml" Target="../ink/ink232.xml"/><Relationship Id="rId404" Type="http://schemas.openxmlformats.org/officeDocument/2006/relationships/customXml" Target="../ink/ink239.xml"/><Relationship Id="rId446" Type="http://schemas.openxmlformats.org/officeDocument/2006/relationships/customXml" Target="../ink/ink260.xml"/><Relationship Id="rId250" Type="http://schemas.openxmlformats.org/officeDocument/2006/relationships/customXml" Target="../ink/ink162.xml"/><Relationship Id="rId292" Type="http://schemas.openxmlformats.org/officeDocument/2006/relationships/customXml" Target="../ink/ink183.xml"/><Relationship Id="rId306" Type="http://schemas.openxmlformats.org/officeDocument/2006/relationships/customXml" Target="../ink/ink190.xml"/><Relationship Id="rId488" Type="http://schemas.openxmlformats.org/officeDocument/2006/relationships/customXml" Target="../ink/ink281.xml"/><Relationship Id="rId45" Type="http://schemas.openxmlformats.org/officeDocument/2006/relationships/customXml" Target="../ink/ink59.xml"/><Relationship Id="rId87" Type="http://schemas.openxmlformats.org/officeDocument/2006/relationships/customXml" Target="../ink/ink80.xml"/><Relationship Id="rId110" Type="http://schemas.openxmlformats.org/officeDocument/2006/relationships/image" Target="../media/image1461.png"/><Relationship Id="rId348" Type="http://schemas.openxmlformats.org/officeDocument/2006/relationships/customXml" Target="../ink/ink211.xml"/><Relationship Id="rId513" Type="http://schemas.openxmlformats.org/officeDocument/2006/relationships/image" Target="../media/image43.png"/><Relationship Id="rId152" Type="http://schemas.openxmlformats.org/officeDocument/2006/relationships/customXml" Target="../ink/ink113.xml"/><Relationship Id="rId194" Type="http://schemas.openxmlformats.org/officeDocument/2006/relationships/customXml" Target="../ink/ink134.xml"/><Relationship Id="rId208" Type="http://schemas.openxmlformats.org/officeDocument/2006/relationships/customXml" Target="../ink/ink141.xml"/><Relationship Id="rId415" Type="http://schemas.openxmlformats.org/officeDocument/2006/relationships/image" Target="../media/image2168.png"/><Relationship Id="rId457" Type="http://schemas.openxmlformats.org/officeDocument/2006/relationships/image" Target="../media/image2189.png"/><Relationship Id="rId261" Type="http://schemas.openxmlformats.org/officeDocument/2006/relationships/image" Target="../media/image1536.png"/><Relationship Id="rId499" Type="http://schemas.openxmlformats.org/officeDocument/2006/relationships/image" Target="../media/image2210.png"/><Relationship Id="rId14" Type="http://schemas.openxmlformats.org/officeDocument/2006/relationships/image" Target="../media/image1413.png"/><Relationship Id="rId56" Type="http://schemas.openxmlformats.org/officeDocument/2006/relationships/image" Target="../media/image1434.png"/><Relationship Id="rId317" Type="http://schemas.openxmlformats.org/officeDocument/2006/relationships/image" Target="../media/image2118.png"/><Relationship Id="rId359" Type="http://schemas.openxmlformats.org/officeDocument/2006/relationships/image" Target="../media/image2139.png"/><Relationship Id="rId524" Type="http://schemas.openxmlformats.org/officeDocument/2006/relationships/customXml" Target="../ink/ink299.xml"/><Relationship Id="rId98" Type="http://schemas.openxmlformats.org/officeDocument/2006/relationships/image" Target="../media/image1455.png"/><Relationship Id="rId121" Type="http://schemas.openxmlformats.org/officeDocument/2006/relationships/customXml" Target="../ink/ink97.xml"/><Relationship Id="rId163" Type="http://schemas.openxmlformats.org/officeDocument/2006/relationships/image" Target="../media/image1487.png"/><Relationship Id="rId219" Type="http://schemas.openxmlformats.org/officeDocument/2006/relationships/image" Target="../media/image1515.png"/><Relationship Id="rId370" Type="http://schemas.openxmlformats.org/officeDocument/2006/relationships/customXml" Target="../ink/ink222.xml"/><Relationship Id="rId426" Type="http://schemas.openxmlformats.org/officeDocument/2006/relationships/customXml" Target="../ink/ink250.xml"/><Relationship Id="rId230" Type="http://schemas.openxmlformats.org/officeDocument/2006/relationships/customXml" Target="../ink/ink152.xml"/><Relationship Id="rId468" Type="http://schemas.openxmlformats.org/officeDocument/2006/relationships/customXml" Target="../ink/ink271.xml"/><Relationship Id="rId25" Type="http://schemas.openxmlformats.org/officeDocument/2006/relationships/customXml" Target="../ink/ink49.xml"/><Relationship Id="rId67" Type="http://schemas.openxmlformats.org/officeDocument/2006/relationships/customXml" Target="../ink/ink70.xml"/><Relationship Id="rId272" Type="http://schemas.openxmlformats.org/officeDocument/2006/relationships/customXml" Target="../ink/ink173.xml"/><Relationship Id="rId328" Type="http://schemas.openxmlformats.org/officeDocument/2006/relationships/customXml" Target="../ink/ink201.xml"/><Relationship Id="rId535" Type="http://schemas.openxmlformats.org/officeDocument/2006/relationships/image" Target="../media/image54.png"/><Relationship Id="rId132" Type="http://schemas.openxmlformats.org/officeDocument/2006/relationships/image" Target="../media/image1472.png"/><Relationship Id="rId174" Type="http://schemas.openxmlformats.org/officeDocument/2006/relationships/customXml" Target="../ink/ink124.xml"/><Relationship Id="rId381" Type="http://schemas.openxmlformats.org/officeDocument/2006/relationships/image" Target="../media/image2150.png"/><Relationship Id="rId241" Type="http://schemas.openxmlformats.org/officeDocument/2006/relationships/image" Target="../media/image1526.png"/><Relationship Id="rId437" Type="http://schemas.openxmlformats.org/officeDocument/2006/relationships/image" Target="../media/image2179.png"/><Relationship Id="rId479" Type="http://schemas.openxmlformats.org/officeDocument/2006/relationships/image" Target="../media/image2200.png"/><Relationship Id="rId36" Type="http://schemas.openxmlformats.org/officeDocument/2006/relationships/image" Target="../media/image1424.png"/><Relationship Id="rId283" Type="http://schemas.openxmlformats.org/officeDocument/2006/relationships/image" Target="../media/image1547.png"/><Relationship Id="rId339" Type="http://schemas.openxmlformats.org/officeDocument/2006/relationships/image" Target="../media/image2129.png"/><Relationship Id="rId490" Type="http://schemas.openxmlformats.org/officeDocument/2006/relationships/customXml" Target="../ink/ink282.xml"/><Relationship Id="rId504" Type="http://schemas.openxmlformats.org/officeDocument/2006/relationships/customXml" Target="../ink/ink289.xml"/><Relationship Id="rId78" Type="http://schemas.openxmlformats.org/officeDocument/2006/relationships/image" Target="../media/image1445.png"/><Relationship Id="rId101" Type="http://schemas.openxmlformats.org/officeDocument/2006/relationships/customXml" Target="../ink/ink87.xml"/><Relationship Id="rId143" Type="http://schemas.openxmlformats.org/officeDocument/2006/relationships/image" Target="../media/image1477.png"/><Relationship Id="rId185" Type="http://schemas.openxmlformats.org/officeDocument/2006/relationships/image" Target="../media/image1498.png"/><Relationship Id="rId350" Type="http://schemas.openxmlformats.org/officeDocument/2006/relationships/customXml" Target="../ink/ink212.xml"/><Relationship Id="rId406" Type="http://schemas.openxmlformats.org/officeDocument/2006/relationships/customXml" Target="../ink/ink240.xml"/><Relationship Id="rId9" Type="http://schemas.openxmlformats.org/officeDocument/2006/relationships/customXml" Target="../ink/ink41.xml"/><Relationship Id="rId210" Type="http://schemas.openxmlformats.org/officeDocument/2006/relationships/customXml" Target="../ink/ink142.xml"/><Relationship Id="rId392" Type="http://schemas.openxmlformats.org/officeDocument/2006/relationships/customXml" Target="../ink/ink233.xml"/><Relationship Id="rId448" Type="http://schemas.openxmlformats.org/officeDocument/2006/relationships/customXml" Target="../ink/ink261.xml"/><Relationship Id="rId252" Type="http://schemas.openxmlformats.org/officeDocument/2006/relationships/customXml" Target="../ink/ink163.xml"/><Relationship Id="rId294" Type="http://schemas.openxmlformats.org/officeDocument/2006/relationships/customXml" Target="../ink/ink184.xml"/><Relationship Id="rId308" Type="http://schemas.openxmlformats.org/officeDocument/2006/relationships/customXml" Target="../ink/ink191.xml"/><Relationship Id="rId515" Type="http://schemas.openxmlformats.org/officeDocument/2006/relationships/image" Target="../media/image44.png"/><Relationship Id="rId47" Type="http://schemas.openxmlformats.org/officeDocument/2006/relationships/customXml" Target="../ink/ink60.xml"/><Relationship Id="rId89" Type="http://schemas.openxmlformats.org/officeDocument/2006/relationships/customXml" Target="../ink/ink81.xml"/><Relationship Id="rId112" Type="http://schemas.openxmlformats.org/officeDocument/2006/relationships/image" Target="../media/image1462.png"/><Relationship Id="rId154" Type="http://schemas.openxmlformats.org/officeDocument/2006/relationships/customXml" Target="../ink/ink114.xml"/><Relationship Id="rId361" Type="http://schemas.openxmlformats.org/officeDocument/2006/relationships/image" Target="../media/image2140.png"/><Relationship Id="rId196" Type="http://schemas.openxmlformats.org/officeDocument/2006/relationships/customXml" Target="../ink/ink135.xml"/><Relationship Id="rId417" Type="http://schemas.openxmlformats.org/officeDocument/2006/relationships/image" Target="../media/image2169.png"/><Relationship Id="rId459" Type="http://schemas.openxmlformats.org/officeDocument/2006/relationships/image" Target="../media/image2190.png"/><Relationship Id="rId16" Type="http://schemas.openxmlformats.org/officeDocument/2006/relationships/image" Target="../media/image1414.png"/><Relationship Id="rId221" Type="http://schemas.openxmlformats.org/officeDocument/2006/relationships/image" Target="../media/image1516.png"/><Relationship Id="rId263" Type="http://schemas.openxmlformats.org/officeDocument/2006/relationships/image" Target="../media/image1537.png"/><Relationship Id="rId319" Type="http://schemas.openxmlformats.org/officeDocument/2006/relationships/image" Target="../media/image2119.png"/><Relationship Id="rId470" Type="http://schemas.openxmlformats.org/officeDocument/2006/relationships/customXml" Target="../ink/ink272.xml"/><Relationship Id="rId526" Type="http://schemas.openxmlformats.org/officeDocument/2006/relationships/customXml" Target="../ink/ink300.xml"/><Relationship Id="rId58" Type="http://schemas.openxmlformats.org/officeDocument/2006/relationships/image" Target="../media/image1435.png"/><Relationship Id="rId123" Type="http://schemas.openxmlformats.org/officeDocument/2006/relationships/customXml" Target="../ink/ink98.xml"/><Relationship Id="rId330" Type="http://schemas.openxmlformats.org/officeDocument/2006/relationships/customXml" Target="../ink/ink202.xml"/><Relationship Id="rId165" Type="http://schemas.openxmlformats.org/officeDocument/2006/relationships/image" Target="../media/image1488.png"/><Relationship Id="rId372" Type="http://schemas.openxmlformats.org/officeDocument/2006/relationships/customXml" Target="../ink/ink223.xml"/><Relationship Id="rId428" Type="http://schemas.openxmlformats.org/officeDocument/2006/relationships/customXml" Target="../ink/ink251.xml"/><Relationship Id="rId232" Type="http://schemas.openxmlformats.org/officeDocument/2006/relationships/customXml" Target="../ink/ink153.xml"/><Relationship Id="rId274" Type="http://schemas.openxmlformats.org/officeDocument/2006/relationships/customXml" Target="../ink/ink174.xml"/><Relationship Id="rId481" Type="http://schemas.openxmlformats.org/officeDocument/2006/relationships/image" Target="../media/image2201.png"/><Relationship Id="rId27" Type="http://schemas.openxmlformats.org/officeDocument/2006/relationships/customXml" Target="../ink/ink50.xml"/><Relationship Id="rId69" Type="http://schemas.openxmlformats.org/officeDocument/2006/relationships/customXml" Target="../ink/ink71.xml"/><Relationship Id="rId134" Type="http://schemas.openxmlformats.org/officeDocument/2006/relationships/image" Target="../media/image1473.png"/><Relationship Id="rId80" Type="http://schemas.openxmlformats.org/officeDocument/2006/relationships/image" Target="../media/image1446.png"/><Relationship Id="rId176" Type="http://schemas.openxmlformats.org/officeDocument/2006/relationships/customXml" Target="../ink/ink125.xml"/><Relationship Id="rId341" Type="http://schemas.openxmlformats.org/officeDocument/2006/relationships/image" Target="../media/image2130.png"/><Relationship Id="rId383" Type="http://schemas.openxmlformats.org/officeDocument/2006/relationships/image" Target="../media/image2151.png"/><Relationship Id="rId439" Type="http://schemas.openxmlformats.org/officeDocument/2006/relationships/image" Target="../media/image2180.png"/><Relationship Id="rId201" Type="http://schemas.openxmlformats.org/officeDocument/2006/relationships/image" Target="../media/image1506.png"/><Relationship Id="rId243" Type="http://schemas.openxmlformats.org/officeDocument/2006/relationships/image" Target="../media/image1527.png"/><Relationship Id="rId285" Type="http://schemas.openxmlformats.org/officeDocument/2006/relationships/image" Target="../media/image1548.png"/><Relationship Id="rId450" Type="http://schemas.openxmlformats.org/officeDocument/2006/relationships/customXml" Target="../ink/ink262.xml"/><Relationship Id="rId506" Type="http://schemas.openxmlformats.org/officeDocument/2006/relationships/customXml" Target="../ink/ink290.xml"/><Relationship Id="rId38" Type="http://schemas.openxmlformats.org/officeDocument/2006/relationships/image" Target="../media/image1425.png"/><Relationship Id="rId103" Type="http://schemas.openxmlformats.org/officeDocument/2006/relationships/customXml" Target="../ink/ink88.xml"/><Relationship Id="rId310" Type="http://schemas.openxmlformats.org/officeDocument/2006/relationships/customXml" Target="../ink/ink192.xml"/><Relationship Id="rId492" Type="http://schemas.openxmlformats.org/officeDocument/2006/relationships/customXml" Target="../ink/ink283.xml"/><Relationship Id="rId91" Type="http://schemas.openxmlformats.org/officeDocument/2006/relationships/customXml" Target="../ink/ink82.xml"/><Relationship Id="rId145" Type="http://schemas.openxmlformats.org/officeDocument/2006/relationships/image" Target="../media/image1478.png"/><Relationship Id="rId187" Type="http://schemas.openxmlformats.org/officeDocument/2006/relationships/image" Target="../media/image1499.png"/><Relationship Id="rId352" Type="http://schemas.openxmlformats.org/officeDocument/2006/relationships/customXml" Target="../ink/ink213.xml"/><Relationship Id="rId394" Type="http://schemas.openxmlformats.org/officeDocument/2006/relationships/customXml" Target="../ink/ink234.xml"/><Relationship Id="rId408" Type="http://schemas.openxmlformats.org/officeDocument/2006/relationships/customXml" Target="../ink/ink241.xml"/><Relationship Id="rId212" Type="http://schemas.openxmlformats.org/officeDocument/2006/relationships/customXml" Target="../ink/ink143.xml"/><Relationship Id="rId254" Type="http://schemas.openxmlformats.org/officeDocument/2006/relationships/customXml" Target="../ink/ink164.xml"/><Relationship Id="rId49" Type="http://schemas.openxmlformats.org/officeDocument/2006/relationships/customXml" Target="../ink/ink61.xml"/><Relationship Id="rId114" Type="http://schemas.openxmlformats.org/officeDocument/2006/relationships/image" Target="../media/image1463.png"/><Relationship Id="rId296" Type="http://schemas.openxmlformats.org/officeDocument/2006/relationships/customXml" Target="../ink/ink185.xml"/><Relationship Id="rId461" Type="http://schemas.openxmlformats.org/officeDocument/2006/relationships/image" Target="../media/image2191.png"/><Relationship Id="rId517" Type="http://schemas.openxmlformats.org/officeDocument/2006/relationships/image" Target="../media/image45.png"/><Relationship Id="rId60" Type="http://schemas.openxmlformats.org/officeDocument/2006/relationships/image" Target="../media/image1436.png"/><Relationship Id="rId156" Type="http://schemas.openxmlformats.org/officeDocument/2006/relationships/customXml" Target="../ink/ink115.xml"/><Relationship Id="rId198" Type="http://schemas.openxmlformats.org/officeDocument/2006/relationships/customXml" Target="../ink/ink136.xml"/><Relationship Id="rId321" Type="http://schemas.openxmlformats.org/officeDocument/2006/relationships/image" Target="../media/image2120.png"/><Relationship Id="rId363" Type="http://schemas.openxmlformats.org/officeDocument/2006/relationships/image" Target="../media/image2141.png"/><Relationship Id="rId419" Type="http://schemas.openxmlformats.org/officeDocument/2006/relationships/image" Target="../media/image2170.png"/><Relationship Id="rId223" Type="http://schemas.openxmlformats.org/officeDocument/2006/relationships/image" Target="../media/image1517.png"/><Relationship Id="rId430" Type="http://schemas.openxmlformats.org/officeDocument/2006/relationships/customXml" Target="../ink/ink252.xml"/><Relationship Id="rId18" Type="http://schemas.openxmlformats.org/officeDocument/2006/relationships/image" Target="../media/image1415.png"/><Relationship Id="rId265" Type="http://schemas.openxmlformats.org/officeDocument/2006/relationships/image" Target="../media/image1538.png"/><Relationship Id="rId472" Type="http://schemas.openxmlformats.org/officeDocument/2006/relationships/customXml" Target="../ink/ink273.xml"/><Relationship Id="rId528" Type="http://schemas.openxmlformats.org/officeDocument/2006/relationships/customXml" Target="../ink/ink301.xml"/><Relationship Id="rId125" Type="http://schemas.openxmlformats.org/officeDocument/2006/relationships/customXml" Target="../ink/ink99.xml"/><Relationship Id="rId167" Type="http://schemas.openxmlformats.org/officeDocument/2006/relationships/image" Target="../media/image1489.png"/><Relationship Id="rId332" Type="http://schemas.openxmlformats.org/officeDocument/2006/relationships/customXml" Target="../ink/ink203.xml"/><Relationship Id="rId374" Type="http://schemas.openxmlformats.org/officeDocument/2006/relationships/customXml" Target="../ink/ink224.xml"/><Relationship Id="rId71" Type="http://schemas.openxmlformats.org/officeDocument/2006/relationships/customXml" Target="../ink/ink72.xml"/><Relationship Id="rId234" Type="http://schemas.openxmlformats.org/officeDocument/2006/relationships/customXml" Target="../ink/ink154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51.xml"/><Relationship Id="rId276" Type="http://schemas.openxmlformats.org/officeDocument/2006/relationships/customXml" Target="../ink/ink175.xml"/><Relationship Id="rId441" Type="http://schemas.openxmlformats.org/officeDocument/2006/relationships/image" Target="../media/image2181.png"/><Relationship Id="rId483" Type="http://schemas.openxmlformats.org/officeDocument/2006/relationships/image" Target="../media/image2202.png"/><Relationship Id="rId40" Type="http://schemas.openxmlformats.org/officeDocument/2006/relationships/image" Target="../media/image1426.png"/><Relationship Id="rId136" Type="http://schemas.openxmlformats.org/officeDocument/2006/relationships/image" Target="../media/image1474.png"/><Relationship Id="rId178" Type="http://schemas.openxmlformats.org/officeDocument/2006/relationships/customXml" Target="../ink/ink126.xml"/><Relationship Id="rId301" Type="http://schemas.openxmlformats.org/officeDocument/2006/relationships/image" Target="../media/image1556.png"/><Relationship Id="rId343" Type="http://schemas.openxmlformats.org/officeDocument/2006/relationships/image" Target="../media/image2131.png"/><Relationship Id="rId82" Type="http://schemas.openxmlformats.org/officeDocument/2006/relationships/image" Target="../media/image1447.png"/><Relationship Id="rId203" Type="http://schemas.openxmlformats.org/officeDocument/2006/relationships/image" Target="../media/image1507.png"/><Relationship Id="rId385" Type="http://schemas.openxmlformats.org/officeDocument/2006/relationships/image" Target="../media/image2152.png"/><Relationship Id="rId245" Type="http://schemas.openxmlformats.org/officeDocument/2006/relationships/image" Target="../media/image1528.png"/><Relationship Id="rId287" Type="http://schemas.openxmlformats.org/officeDocument/2006/relationships/image" Target="../media/image1549.png"/><Relationship Id="rId410" Type="http://schemas.openxmlformats.org/officeDocument/2006/relationships/customXml" Target="../ink/ink242.xml"/><Relationship Id="rId452" Type="http://schemas.openxmlformats.org/officeDocument/2006/relationships/customXml" Target="../ink/ink263.xml"/><Relationship Id="rId494" Type="http://schemas.openxmlformats.org/officeDocument/2006/relationships/customXml" Target="../ink/ink284.xml"/><Relationship Id="rId508" Type="http://schemas.openxmlformats.org/officeDocument/2006/relationships/customXml" Target="../ink/ink291.xml"/><Relationship Id="rId105" Type="http://schemas.openxmlformats.org/officeDocument/2006/relationships/customXml" Target="../ink/ink89.xml"/><Relationship Id="rId147" Type="http://schemas.openxmlformats.org/officeDocument/2006/relationships/image" Target="../media/image1479.png"/><Relationship Id="rId312" Type="http://schemas.openxmlformats.org/officeDocument/2006/relationships/customXml" Target="../ink/ink193.xml"/><Relationship Id="rId354" Type="http://schemas.openxmlformats.org/officeDocument/2006/relationships/customXml" Target="../ink/ink214.xml"/><Relationship Id="rId51" Type="http://schemas.openxmlformats.org/officeDocument/2006/relationships/customXml" Target="../ink/ink62.xml"/><Relationship Id="rId93" Type="http://schemas.openxmlformats.org/officeDocument/2006/relationships/customXml" Target="../ink/ink83.xml"/><Relationship Id="rId189" Type="http://schemas.openxmlformats.org/officeDocument/2006/relationships/image" Target="../media/image1500.png"/><Relationship Id="rId396" Type="http://schemas.openxmlformats.org/officeDocument/2006/relationships/customXml" Target="../ink/ink235.xml"/><Relationship Id="rId214" Type="http://schemas.openxmlformats.org/officeDocument/2006/relationships/customXml" Target="../ink/ink144.xml"/><Relationship Id="rId256" Type="http://schemas.openxmlformats.org/officeDocument/2006/relationships/customXml" Target="../ink/ink165.xml"/><Relationship Id="rId298" Type="http://schemas.openxmlformats.org/officeDocument/2006/relationships/customXml" Target="../ink/ink186.xml"/><Relationship Id="rId421" Type="http://schemas.openxmlformats.org/officeDocument/2006/relationships/image" Target="../media/image2171.png"/><Relationship Id="rId463" Type="http://schemas.openxmlformats.org/officeDocument/2006/relationships/image" Target="../media/image2192.png"/><Relationship Id="rId519" Type="http://schemas.openxmlformats.org/officeDocument/2006/relationships/image" Target="../media/image46.png"/><Relationship Id="rId116" Type="http://schemas.openxmlformats.org/officeDocument/2006/relationships/image" Target="../media/image1464.png"/><Relationship Id="rId158" Type="http://schemas.openxmlformats.org/officeDocument/2006/relationships/customXml" Target="../ink/ink116.xml"/><Relationship Id="rId323" Type="http://schemas.openxmlformats.org/officeDocument/2006/relationships/image" Target="../media/image2121.png"/><Relationship Id="rId530" Type="http://schemas.openxmlformats.org/officeDocument/2006/relationships/customXml" Target="../ink/ink302.xml"/><Relationship Id="rId20" Type="http://schemas.openxmlformats.org/officeDocument/2006/relationships/image" Target="../media/image1416.png"/><Relationship Id="rId62" Type="http://schemas.openxmlformats.org/officeDocument/2006/relationships/image" Target="../media/image1437.png"/><Relationship Id="rId365" Type="http://schemas.openxmlformats.org/officeDocument/2006/relationships/image" Target="../media/image2142.png"/><Relationship Id="rId225" Type="http://schemas.openxmlformats.org/officeDocument/2006/relationships/image" Target="../media/image1518.png"/><Relationship Id="rId267" Type="http://schemas.openxmlformats.org/officeDocument/2006/relationships/image" Target="../media/image1539.png"/><Relationship Id="rId432" Type="http://schemas.openxmlformats.org/officeDocument/2006/relationships/customXml" Target="../ink/ink253.xml"/><Relationship Id="rId474" Type="http://schemas.openxmlformats.org/officeDocument/2006/relationships/customXml" Target="../ink/ink274.xml"/><Relationship Id="rId127" Type="http://schemas.openxmlformats.org/officeDocument/2006/relationships/customXml" Target="../ink/ink100.xml"/><Relationship Id="rId31" Type="http://schemas.openxmlformats.org/officeDocument/2006/relationships/customXml" Target="../ink/ink52.xml"/><Relationship Id="rId73" Type="http://schemas.openxmlformats.org/officeDocument/2006/relationships/customXml" Target="../ink/ink73.xml"/><Relationship Id="rId169" Type="http://schemas.openxmlformats.org/officeDocument/2006/relationships/image" Target="../media/image1490.png"/><Relationship Id="rId334" Type="http://schemas.openxmlformats.org/officeDocument/2006/relationships/customXml" Target="../ink/ink204.xml"/><Relationship Id="rId376" Type="http://schemas.openxmlformats.org/officeDocument/2006/relationships/customXml" Target="../ink/ink225.xml"/><Relationship Id="rId4" Type="http://schemas.openxmlformats.org/officeDocument/2006/relationships/image" Target="../media/image1408.png"/><Relationship Id="rId180" Type="http://schemas.openxmlformats.org/officeDocument/2006/relationships/customXml" Target="../ink/ink127.xml"/><Relationship Id="rId236" Type="http://schemas.openxmlformats.org/officeDocument/2006/relationships/customXml" Target="../ink/ink155.xml"/><Relationship Id="rId278" Type="http://schemas.openxmlformats.org/officeDocument/2006/relationships/customXml" Target="../ink/ink176.xml"/><Relationship Id="rId401" Type="http://schemas.openxmlformats.org/officeDocument/2006/relationships/image" Target="../media/image2161.png"/><Relationship Id="rId443" Type="http://schemas.openxmlformats.org/officeDocument/2006/relationships/image" Target="../media/image2182.png"/><Relationship Id="rId303" Type="http://schemas.openxmlformats.org/officeDocument/2006/relationships/image" Target="../media/image1557.png"/><Relationship Id="rId485" Type="http://schemas.openxmlformats.org/officeDocument/2006/relationships/image" Target="../media/image2203.png"/><Relationship Id="rId42" Type="http://schemas.openxmlformats.org/officeDocument/2006/relationships/image" Target="../media/image1427.png"/><Relationship Id="rId84" Type="http://schemas.openxmlformats.org/officeDocument/2006/relationships/image" Target="../media/image1448.png"/><Relationship Id="rId138" Type="http://schemas.openxmlformats.org/officeDocument/2006/relationships/customXml" Target="../ink/ink106.xml"/><Relationship Id="rId345" Type="http://schemas.openxmlformats.org/officeDocument/2006/relationships/image" Target="../media/image2132.png"/><Relationship Id="rId387" Type="http://schemas.openxmlformats.org/officeDocument/2006/relationships/image" Target="../media/image2154.png"/><Relationship Id="rId510" Type="http://schemas.openxmlformats.org/officeDocument/2006/relationships/customXml" Target="../ink/ink292.xml"/><Relationship Id="rId191" Type="http://schemas.openxmlformats.org/officeDocument/2006/relationships/image" Target="../media/image1501.png"/><Relationship Id="rId205" Type="http://schemas.openxmlformats.org/officeDocument/2006/relationships/image" Target="../media/image1508.png"/><Relationship Id="rId247" Type="http://schemas.openxmlformats.org/officeDocument/2006/relationships/image" Target="../media/image1529.png"/><Relationship Id="rId412" Type="http://schemas.openxmlformats.org/officeDocument/2006/relationships/customXml" Target="../ink/ink243.xml"/><Relationship Id="rId107" Type="http://schemas.openxmlformats.org/officeDocument/2006/relationships/customXml" Target="../ink/ink90.xml"/><Relationship Id="rId289" Type="http://schemas.openxmlformats.org/officeDocument/2006/relationships/image" Target="../media/image1550.png"/><Relationship Id="rId454" Type="http://schemas.openxmlformats.org/officeDocument/2006/relationships/customXml" Target="../ink/ink264.xml"/><Relationship Id="rId496" Type="http://schemas.openxmlformats.org/officeDocument/2006/relationships/customXml" Target="../ink/ink285.xml"/><Relationship Id="rId11" Type="http://schemas.openxmlformats.org/officeDocument/2006/relationships/customXml" Target="../ink/ink42.xml"/><Relationship Id="rId53" Type="http://schemas.openxmlformats.org/officeDocument/2006/relationships/customXml" Target="../ink/ink63.xml"/><Relationship Id="rId149" Type="http://schemas.openxmlformats.org/officeDocument/2006/relationships/image" Target="../media/image1480.png"/><Relationship Id="rId314" Type="http://schemas.openxmlformats.org/officeDocument/2006/relationships/customXml" Target="../ink/ink194.xml"/><Relationship Id="rId356" Type="http://schemas.openxmlformats.org/officeDocument/2006/relationships/customXml" Target="../ink/ink215.xml"/><Relationship Id="rId398" Type="http://schemas.openxmlformats.org/officeDocument/2006/relationships/customXml" Target="../ink/ink236.xml"/><Relationship Id="rId521" Type="http://schemas.openxmlformats.org/officeDocument/2006/relationships/image" Target="../media/image47.png"/><Relationship Id="rId95" Type="http://schemas.openxmlformats.org/officeDocument/2006/relationships/customXml" Target="../ink/ink84.xml"/><Relationship Id="rId160" Type="http://schemas.openxmlformats.org/officeDocument/2006/relationships/customXml" Target="../ink/ink117.xml"/><Relationship Id="rId216" Type="http://schemas.openxmlformats.org/officeDocument/2006/relationships/customXml" Target="../ink/ink145.xml"/><Relationship Id="rId423" Type="http://schemas.openxmlformats.org/officeDocument/2006/relationships/image" Target="../media/image2172.png"/><Relationship Id="rId258" Type="http://schemas.openxmlformats.org/officeDocument/2006/relationships/customXml" Target="../ink/ink166.xml"/><Relationship Id="rId465" Type="http://schemas.openxmlformats.org/officeDocument/2006/relationships/image" Target="../media/image2193.png"/><Relationship Id="rId22" Type="http://schemas.openxmlformats.org/officeDocument/2006/relationships/image" Target="../media/image1417.png"/><Relationship Id="rId64" Type="http://schemas.openxmlformats.org/officeDocument/2006/relationships/image" Target="../media/image1438.png"/><Relationship Id="rId118" Type="http://schemas.openxmlformats.org/officeDocument/2006/relationships/image" Target="../media/image1465.png"/><Relationship Id="rId325" Type="http://schemas.openxmlformats.org/officeDocument/2006/relationships/image" Target="../media/image2122.png"/><Relationship Id="rId367" Type="http://schemas.openxmlformats.org/officeDocument/2006/relationships/image" Target="../media/image2143.png"/><Relationship Id="rId532" Type="http://schemas.openxmlformats.org/officeDocument/2006/relationships/customXml" Target="../ink/ink303.xml"/><Relationship Id="rId171" Type="http://schemas.openxmlformats.org/officeDocument/2006/relationships/image" Target="../media/image1491.png"/><Relationship Id="rId227" Type="http://schemas.openxmlformats.org/officeDocument/2006/relationships/image" Target="../media/image1519.png"/><Relationship Id="rId269" Type="http://schemas.openxmlformats.org/officeDocument/2006/relationships/image" Target="../media/image1540.png"/><Relationship Id="rId434" Type="http://schemas.openxmlformats.org/officeDocument/2006/relationships/customXml" Target="../ink/ink254.xml"/><Relationship Id="rId476" Type="http://schemas.openxmlformats.org/officeDocument/2006/relationships/customXml" Target="../ink/ink275.xml"/><Relationship Id="rId33" Type="http://schemas.openxmlformats.org/officeDocument/2006/relationships/customXml" Target="../ink/ink53.xml"/><Relationship Id="rId129" Type="http://schemas.openxmlformats.org/officeDocument/2006/relationships/customXml" Target="../ink/ink101.xml"/><Relationship Id="rId280" Type="http://schemas.openxmlformats.org/officeDocument/2006/relationships/customXml" Target="../ink/ink177.xml"/><Relationship Id="rId336" Type="http://schemas.openxmlformats.org/officeDocument/2006/relationships/customXml" Target="../ink/ink205.xml"/><Relationship Id="rId501" Type="http://schemas.openxmlformats.org/officeDocument/2006/relationships/image" Target="../media/image2211.png"/><Relationship Id="rId75" Type="http://schemas.openxmlformats.org/officeDocument/2006/relationships/customXml" Target="../ink/ink74.xml"/><Relationship Id="rId140" Type="http://schemas.openxmlformats.org/officeDocument/2006/relationships/customXml" Target="../ink/ink107.xml"/><Relationship Id="rId182" Type="http://schemas.openxmlformats.org/officeDocument/2006/relationships/customXml" Target="../ink/ink128.xml"/><Relationship Id="rId378" Type="http://schemas.openxmlformats.org/officeDocument/2006/relationships/customXml" Target="../ink/ink226.xml"/><Relationship Id="rId403" Type="http://schemas.openxmlformats.org/officeDocument/2006/relationships/image" Target="../media/image2162.png"/><Relationship Id="rId6" Type="http://schemas.openxmlformats.org/officeDocument/2006/relationships/image" Target="../media/image1409.png"/><Relationship Id="rId238" Type="http://schemas.openxmlformats.org/officeDocument/2006/relationships/customXml" Target="../ink/ink156.xml"/><Relationship Id="rId445" Type="http://schemas.openxmlformats.org/officeDocument/2006/relationships/image" Target="../media/image2183.png"/><Relationship Id="rId487" Type="http://schemas.openxmlformats.org/officeDocument/2006/relationships/image" Target="../media/image2204.png"/><Relationship Id="rId291" Type="http://schemas.openxmlformats.org/officeDocument/2006/relationships/image" Target="../media/image1551.png"/><Relationship Id="rId305" Type="http://schemas.openxmlformats.org/officeDocument/2006/relationships/image" Target="../media/image1558.png"/><Relationship Id="rId347" Type="http://schemas.openxmlformats.org/officeDocument/2006/relationships/image" Target="../media/image2133.png"/><Relationship Id="rId512" Type="http://schemas.openxmlformats.org/officeDocument/2006/relationships/customXml" Target="../ink/ink293.xml"/><Relationship Id="rId44" Type="http://schemas.openxmlformats.org/officeDocument/2006/relationships/image" Target="../media/image1428.png"/><Relationship Id="rId86" Type="http://schemas.openxmlformats.org/officeDocument/2006/relationships/image" Target="../media/image1449.png"/><Relationship Id="rId151" Type="http://schemas.openxmlformats.org/officeDocument/2006/relationships/image" Target="../media/image1481.png"/><Relationship Id="rId389" Type="http://schemas.openxmlformats.org/officeDocument/2006/relationships/image" Target="../media/image2155.png"/><Relationship Id="rId193" Type="http://schemas.openxmlformats.org/officeDocument/2006/relationships/image" Target="../media/image1502.png"/><Relationship Id="rId207" Type="http://schemas.openxmlformats.org/officeDocument/2006/relationships/image" Target="../media/image1509.png"/><Relationship Id="rId249" Type="http://schemas.openxmlformats.org/officeDocument/2006/relationships/image" Target="../media/image1530.png"/><Relationship Id="rId414" Type="http://schemas.openxmlformats.org/officeDocument/2006/relationships/customXml" Target="../ink/ink244.xml"/><Relationship Id="rId456" Type="http://schemas.openxmlformats.org/officeDocument/2006/relationships/customXml" Target="../ink/ink265.xml"/><Relationship Id="rId498" Type="http://schemas.openxmlformats.org/officeDocument/2006/relationships/customXml" Target="../ink/ink286.xml"/><Relationship Id="rId13" Type="http://schemas.openxmlformats.org/officeDocument/2006/relationships/customXml" Target="../ink/ink43.xml"/><Relationship Id="rId109" Type="http://schemas.openxmlformats.org/officeDocument/2006/relationships/customXml" Target="../ink/ink91.xml"/><Relationship Id="rId260" Type="http://schemas.openxmlformats.org/officeDocument/2006/relationships/customXml" Target="../ink/ink167.xml"/><Relationship Id="rId316" Type="http://schemas.openxmlformats.org/officeDocument/2006/relationships/customXml" Target="../ink/ink195.xml"/><Relationship Id="rId523" Type="http://schemas.openxmlformats.org/officeDocument/2006/relationships/image" Target="../media/image48.png"/><Relationship Id="rId55" Type="http://schemas.openxmlformats.org/officeDocument/2006/relationships/customXml" Target="../ink/ink64.xml"/><Relationship Id="rId97" Type="http://schemas.openxmlformats.org/officeDocument/2006/relationships/customXml" Target="../ink/ink85.xml"/><Relationship Id="rId120" Type="http://schemas.openxmlformats.org/officeDocument/2006/relationships/image" Target="../media/image1466.png"/><Relationship Id="rId358" Type="http://schemas.openxmlformats.org/officeDocument/2006/relationships/customXml" Target="../ink/ink216.xml"/><Relationship Id="rId162" Type="http://schemas.openxmlformats.org/officeDocument/2006/relationships/customXml" Target="../ink/ink118.xml"/><Relationship Id="rId218" Type="http://schemas.openxmlformats.org/officeDocument/2006/relationships/customXml" Target="../ink/ink146.xml"/><Relationship Id="rId425" Type="http://schemas.openxmlformats.org/officeDocument/2006/relationships/image" Target="../media/image2173.png"/><Relationship Id="rId467" Type="http://schemas.openxmlformats.org/officeDocument/2006/relationships/image" Target="../media/image2194.png"/><Relationship Id="rId271" Type="http://schemas.openxmlformats.org/officeDocument/2006/relationships/image" Target="../media/image1541.png"/><Relationship Id="rId24" Type="http://schemas.openxmlformats.org/officeDocument/2006/relationships/image" Target="../media/image1418.png"/><Relationship Id="rId66" Type="http://schemas.openxmlformats.org/officeDocument/2006/relationships/image" Target="../media/image1439.png"/><Relationship Id="rId131" Type="http://schemas.openxmlformats.org/officeDocument/2006/relationships/customXml" Target="../ink/ink102.xml"/><Relationship Id="rId327" Type="http://schemas.openxmlformats.org/officeDocument/2006/relationships/image" Target="../media/image2123.png"/><Relationship Id="rId369" Type="http://schemas.openxmlformats.org/officeDocument/2006/relationships/image" Target="../media/image2144.png"/><Relationship Id="rId534" Type="http://schemas.openxmlformats.org/officeDocument/2006/relationships/customXml" Target="../ink/ink304.xml"/><Relationship Id="rId173" Type="http://schemas.openxmlformats.org/officeDocument/2006/relationships/image" Target="../media/image1492.png"/><Relationship Id="rId229" Type="http://schemas.openxmlformats.org/officeDocument/2006/relationships/image" Target="../media/image1520.png"/><Relationship Id="rId380" Type="http://schemas.openxmlformats.org/officeDocument/2006/relationships/customXml" Target="../ink/ink227.xml"/><Relationship Id="rId436" Type="http://schemas.openxmlformats.org/officeDocument/2006/relationships/customXml" Target="../ink/ink255.xml"/><Relationship Id="rId240" Type="http://schemas.openxmlformats.org/officeDocument/2006/relationships/customXml" Target="../ink/ink157.xml"/><Relationship Id="rId478" Type="http://schemas.openxmlformats.org/officeDocument/2006/relationships/customXml" Target="../ink/ink276.xml"/><Relationship Id="rId35" Type="http://schemas.openxmlformats.org/officeDocument/2006/relationships/customXml" Target="../ink/ink54.xml"/><Relationship Id="rId77" Type="http://schemas.openxmlformats.org/officeDocument/2006/relationships/customXml" Target="../ink/ink75.xml"/><Relationship Id="rId100" Type="http://schemas.openxmlformats.org/officeDocument/2006/relationships/image" Target="../media/image1456.png"/><Relationship Id="rId282" Type="http://schemas.openxmlformats.org/officeDocument/2006/relationships/customXml" Target="../ink/ink178.xml"/><Relationship Id="rId338" Type="http://schemas.openxmlformats.org/officeDocument/2006/relationships/customXml" Target="../ink/ink206.xml"/><Relationship Id="rId503" Type="http://schemas.openxmlformats.org/officeDocument/2006/relationships/image" Target="../media/image2212.png"/><Relationship Id="rId8" Type="http://schemas.openxmlformats.org/officeDocument/2006/relationships/image" Target="../media/image1410.png"/><Relationship Id="rId142" Type="http://schemas.openxmlformats.org/officeDocument/2006/relationships/customXml" Target="../ink/ink108.xml"/><Relationship Id="rId184" Type="http://schemas.openxmlformats.org/officeDocument/2006/relationships/customXml" Target="../ink/ink129.xml"/><Relationship Id="rId391" Type="http://schemas.openxmlformats.org/officeDocument/2006/relationships/image" Target="../media/image2156.png"/><Relationship Id="rId405" Type="http://schemas.openxmlformats.org/officeDocument/2006/relationships/image" Target="../media/image2163.png"/><Relationship Id="rId447" Type="http://schemas.openxmlformats.org/officeDocument/2006/relationships/image" Target="../media/image2184.png"/><Relationship Id="rId251" Type="http://schemas.openxmlformats.org/officeDocument/2006/relationships/image" Target="../media/image1531.png"/><Relationship Id="rId489" Type="http://schemas.openxmlformats.org/officeDocument/2006/relationships/image" Target="../media/image2205.png"/><Relationship Id="rId46" Type="http://schemas.openxmlformats.org/officeDocument/2006/relationships/image" Target="../media/image1429.png"/><Relationship Id="rId293" Type="http://schemas.openxmlformats.org/officeDocument/2006/relationships/image" Target="../media/image1552.png"/><Relationship Id="rId307" Type="http://schemas.openxmlformats.org/officeDocument/2006/relationships/image" Target="../media/image1559.png"/><Relationship Id="rId349" Type="http://schemas.openxmlformats.org/officeDocument/2006/relationships/image" Target="../media/image2134.png"/><Relationship Id="rId514" Type="http://schemas.openxmlformats.org/officeDocument/2006/relationships/customXml" Target="../ink/ink294.xml"/><Relationship Id="rId88" Type="http://schemas.openxmlformats.org/officeDocument/2006/relationships/image" Target="../media/image1450.png"/><Relationship Id="rId111" Type="http://schemas.openxmlformats.org/officeDocument/2006/relationships/customXml" Target="../ink/ink92.xml"/><Relationship Id="rId153" Type="http://schemas.openxmlformats.org/officeDocument/2006/relationships/image" Target="../media/image1482.png"/><Relationship Id="rId195" Type="http://schemas.openxmlformats.org/officeDocument/2006/relationships/image" Target="../media/image1503.png"/><Relationship Id="rId209" Type="http://schemas.openxmlformats.org/officeDocument/2006/relationships/image" Target="../media/image1510.png"/><Relationship Id="rId360" Type="http://schemas.openxmlformats.org/officeDocument/2006/relationships/customXml" Target="../ink/ink217.xml"/><Relationship Id="rId416" Type="http://schemas.openxmlformats.org/officeDocument/2006/relationships/customXml" Target="../ink/ink245.xml"/><Relationship Id="rId220" Type="http://schemas.openxmlformats.org/officeDocument/2006/relationships/customXml" Target="../ink/ink147.xml"/><Relationship Id="rId458" Type="http://schemas.openxmlformats.org/officeDocument/2006/relationships/customXml" Target="../ink/ink266.xml"/><Relationship Id="rId15" Type="http://schemas.openxmlformats.org/officeDocument/2006/relationships/customXml" Target="../ink/ink44.xml"/><Relationship Id="rId57" Type="http://schemas.openxmlformats.org/officeDocument/2006/relationships/customXml" Target="../ink/ink65.xml"/><Relationship Id="rId262" Type="http://schemas.openxmlformats.org/officeDocument/2006/relationships/customXml" Target="../ink/ink168.xml"/><Relationship Id="rId318" Type="http://schemas.openxmlformats.org/officeDocument/2006/relationships/customXml" Target="../ink/ink196.xml"/><Relationship Id="rId525" Type="http://schemas.openxmlformats.org/officeDocument/2006/relationships/image" Target="../media/image49.png"/><Relationship Id="rId99" Type="http://schemas.openxmlformats.org/officeDocument/2006/relationships/customXml" Target="../ink/ink86.xml"/><Relationship Id="rId122" Type="http://schemas.openxmlformats.org/officeDocument/2006/relationships/image" Target="../media/image1467.png"/><Relationship Id="rId164" Type="http://schemas.openxmlformats.org/officeDocument/2006/relationships/customXml" Target="../ink/ink119.xml"/><Relationship Id="rId371" Type="http://schemas.openxmlformats.org/officeDocument/2006/relationships/image" Target="../media/image2145.png"/><Relationship Id="rId427" Type="http://schemas.openxmlformats.org/officeDocument/2006/relationships/image" Target="../media/image2174.png"/><Relationship Id="rId469" Type="http://schemas.openxmlformats.org/officeDocument/2006/relationships/image" Target="../media/image2195.png"/><Relationship Id="rId26" Type="http://schemas.openxmlformats.org/officeDocument/2006/relationships/image" Target="../media/image1419.png"/><Relationship Id="rId231" Type="http://schemas.openxmlformats.org/officeDocument/2006/relationships/image" Target="../media/image1521.png"/><Relationship Id="rId273" Type="http://schemas.openxmlformats.org/officeDocument/2006/relationships/image" Target="../media/image1542.png"/><Relationship Id="rId329" Type="http://schemas.openxmlformats.org/officeDocument/2006/relationships/image" Target="../media/image2124.png"/><Relationship Id="rId480" Type="http://schemas.openxmlformats.org/officeDocument/2006/relationships/customXml" Target="../ink/ink277.xml"/><Relationship Id="rId68" Type="http://schemas.openxmlformats.org/officeDocument/2006/relationships/image" Target="../media/image1440.png"/><Relationship Id="rId133" Type="http://schemas.openxmlformats.org/officeDocument/2006/relationships/customXml" Target="../ink/ink103.xml"/><Relationship Id="rId175" Type="http://schemas.openxmlformats.org/officeDocument/2006/relationships/image" Target="../media/image1493.png"/><Relationship Id="rId340" Type="http://schemas.openxmlformats.org/officeDocument/2006/relationships/customXml" Target="../ink/ink207.xml"/><Relationship Id="rId200" Type="http://schemas.openxmlformats.org/officeDocument/2006/relationships/customXml" Target="../ink/ink137.xml"/><Relationship Id="rId382" Type="http://schemas.openxmlformats.org/officeDocument/2006/relationships/customXml" Target="../ink/ink228.xml"/><Relationship Id="rId438" Type="http://schemas.openxmlformats.org/officeDocument/2006/relationships/customXml" Target="../ink/ink256.xml"/><Relationship Id="rId242" Type="http://schemas.openxmlformats.org/officeDocument/2006/relationships/customXml" Target="../ink/ink158.xml"/><Relationship Id="rId284" Type="http://schemas.openxmlformats.org/officeDocument/2006/relationships/customXml" Target="../ink/ink179.xml"/><Relationship Id="rId491" Type="http://schemas.openxmlformats.org/officeDocument/2006/relationships/image" Target="../media/image2206.png"/><Relationship Id="rId505" Type="http://schemas.openxmlformats.org/officeDocument/2006/relationships/image" Target="../media/image39.png"/><Relationship Id="rId37" Type="http://schemas.openxmlformats.org/officeDocument/2006/relationships/customXml" Target="../ink/ink55.xml"/><Relationship Id="rId79" Type="http://schemas.openxmlformats.org/officeDocument/2006/relationships/customXml" Target="../ink/ink76.xml"/><Relationship Id="rId102" Type="http://schemas.openxmlformats.org/officeDocument/2006/relationships/image" Target="../media/image1457.png"/><Relationship Id="rId144" Type="http://schemas.openxmlformats.org/officeDocument/2006/relationships/customXml" Target="../ink/ink109.xml"/><Relationship Id="rId90" Type="http://schemas.openxmlformats.org/officeDocument/2006/relationships/image" Target="../media/image1451.png"/><Relationship Id="rId186" Type="http://schemas.openxmlformats.org/officeDocument/2006/relationships/customXml" Target="../ink/ink130.xml"/><Relationship Id="rId351" Type="http://schemas.openxmlformats.org/officeDocument/2006/relationships/image" Target="../media/image2135.png"/><Relationship Id="rId393" Type="http://schemas.openxmlformats.org/officeDocument/2006/relationships/image" Target="../media/image2157.png"/><Relationship Id="rId407" Type="http://schemas.openxmlformats.org/officeDocument/2006/relationships/image" Target="../media/image2164.png"/><Relationship Id="rId449" Type="http://schemas.openxmlformats.org/officeDocument/2006/relationships/image" Target="../media/image2185.png"/><Relationship Id="rId211" Type="http://schemas.openxmlformats.org/officeDocument/2006/relationships/image" Target="../media/image1511.png"/><Relationship Id="rId253" Type="http://schemas.openxmlformats.org/officeDocument/2006/relationships/image" Target="../media/image1532.png"/><Relationship Id="rId295" Type="http://schemas.openxmlformats.org/officeDocument/2006/relationships/image" Target="../media/image1553.png"/><Relationship Id="rId309" Type="http://schemas.openxmlformats.org/officeDocument/2006/relationships/image" Target="../media/image1560.png"/><Relationship Id="rId460" Type="http://schemas.openxmlformats.org/officeDocument/2006/relationships/customXml" Target="../ink/ink267.xml"/><Relationship Id="rId516" Type="http://schemas.openxmlformats.org/officeDocument/2006/relationships/customXml" Target="../ink/ink295.xml"/><Relationship Id="rId48" Type="http://schemas.openxmlformats.org/officeDocument/2006/relationships/image" Target="../media/image1430.png"/><Relationship Id="rId113" Type="http://schemas.openxmlformats.org/officeDocument/2006/relationships/customXml" Target="../ink/ink93.xml"/><Relationship Id="rId320" Type="http://schemas.openxmlformats.org/officeDocument/2006/relationships/customXml" Target="../ink/ink197.xml"/><Relationship Id="rId155" Type="http://schemas.openxmlformats.org/officeDocument/2006/relationships/image" Target="../media/image1483.png"/><Relationship Id="rId197" Type="http://schemas.openxmlformats.org/officeDocument/2006/relationships/image" Target="../media/image1504.png"/><Relationship Id="rId362" Type="http://schemas.openxmlformats.org/officeDocument/2006/relationships/customXml" Target="../ink/ink218.xml"/><Relationship Id="rId418" Type="http://schemas.openxmlformats.org/officeDocument/2006/relationships/customXml" Target="../ink/ink246.xml"/><Relationship Id="rId222" Type="http://schemas.openxmlformats.org/officeDocument/2006/relationships/customXml" Target="../ink/ink148.xml"/><Relationship Id="rId264" Type="http://schemas.openxmlformats.org/officeDocument/2006/relationships/customXml" Target="../ink/ink169.xml"/><Relationship Id="rId471" Type="http://schemas.openxmlformats.org/officeDocument/2006/relationships/image" Target="../media/image2196.png"/><Relationship Id="rId17" Type="http://schemas.openxmlformats.org/officeDocument/2006/relationships/customXml" Target="../ink/ink45.xml"/><Relationship Id="rId59" Type="http://schemas.openxmlformats.org/officeDocument/2006/relationships/customXml" Target="../ink/ink66.xml"/><Relationship Id="rId124" Type="http://schemas.openxmlformats.org/officeDocument/2006/relationships/image" Target="../media/image1468.png"/><Relationship Id="rId527" Type="http://schemas.openxmlformats.org/officeDocument/2006/relationships/image" Target="../media/image50.png"/><Relationship Id="rId70" Type="http://schemas.openxmlformats.org/officeDocument/2006/relationships/image" Target="../media/image1441.png"/><Relationship Id="rId166" Type="http://schemas.openxmlformats.org/officeDocument/2006/relationships/customXml" Target="../ink/ink120.xml"/><Relationship Id="rId331" Type="http://schemas.openxmlformats.org/officeDocument/2006/relationships/image" Target="../media/image2125.png"/><Relationship Id="rId373" Type="http://schemas.openxmlformats.org/officeDocument/2006/relationships/image" Target="../media/image2146.png"/><Relationship Id="rId429" Type="http://schemas.openxmlformats.org/officeDocument/2006/relationships/image" Target="../media/image217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22.png"/><Relationship Id="rId440" Type="http://schemas.openxmlformats.org/officeDocument/2006/relationships/customXml" Target="../ink/ink257.xml"/><Relationship Id="rId28" Type="http://schemas.openxmlformats.org/officeDocument/2006/relationships/image" Target="../media/image1420.png"/><Relationship Id="rId275" Type="http://schemas.openxmlformats.org/officeDocument/2006/relationships/image" Target="../media/image1543.png"/><Relationship Id="rId300" Type="http://schemas.openxmlformats.org/officeDocument/2006/relationships/customXml" Target="../ink/ink187.xml"/><Relationship Id="rId482" Type="http://schemas.openxmlformats.org/officeDocument/2006/relationships/customXml" Target="../ink/ink278.xml"/><Relationship Id="rId81" Type="http://schemas.openxmlformats.org/officeDocument/2006/relationships/customXml" Target="../ink/ink77.xml"/><Relationship Id="rId135" Type="http://schemas.openxmlformats.org/officeDocument/2006/relationships/customXml" Target="../ink/ink104.xml"/><Relationship Id="rId177" Type="http://schemas.openxmlformats.org/officeDocument/2006/relationships/image" Target="../media/image1494.png"/><Relationship Id="rId342" Type="http://schemas.openxmlformats.org/officeDocument/2006/relationships/customXml" Target="../ink/ink208.xml"/><Relationship Id="rId384" Type="http://schemas.openxmlformats.org/officeDocument/2006/relationships/customXml" Target="../ink/ink229.xml"/><Relationship Id="rId202" Type="http://schemas.openxmlformats.org/officeDocument/2006/relationships/customXml" Target="../ink/ink138.xml"/><Relationship Id="rId244" Type="http://schemas.openxmlformats.org/officeDocument/2006/relationships/customXml" Target="../ink/ink159.xml"/><Relationship Id="rId39" Type="http://schemas.openxmlformats.org/officeDocument/2006/relationships/customXml" Target="../ink/ink56.xml"/><Relationship Id="rId286" Type="http://schemas.openxmlformats.org/officeDocument/2006/relationships/customXml" Target="../ink/ink180.xml"/><Relationship Id="rId451" Type="http://schemas.openxmlformats.org/officeDocument/2006/relationships/image" Target="../media/image2186.png"/><Relationship Id="rId493" Type="http://schemas.openxmlformats.org/officeDocument/2006/relationships/image" Target="../media/image2207.png"/><Relationship Id="rId507" Type="http://schemas.openxmlformats.org/officeDocument/2006/relationships/image" Target="../media/image40.png"/><Relationship Id="rId50" Type="http://schemas.openxmlformats.org/officeDocument/2006/relationships/image" Target="../media/image1431.png"/><Relationship Id="rId104" Type="http://schemas.openxmlformats.org/officeDocument/2006/relationships/image" Target="../media/image1458.png"/><Relationship Id="rId146" Type="http://schemas.openxmlformats.org/officeDocument/2006/relationships/customXml" Target="../ink/ink110.xml"/><Relationship Id="rId188" Type="http://schemas.openxmlformats.org/officeDocument/2006/relationships/customXml" Target="../ink/ink131.xml"/><Relationship Id="rId311" Type="http://schemas.openxmlformats.org/officeDocument/2006/relationships/image" Target="../media/image1561.png"/><Relationship Id="rId353" Type="http://schemas.openxmlformats.org/officeDocument/2006/relationships/image" Target="../media/image2136.png"/><Relationship Id="rId395" Type="http://schemas.openxmlformats.org/officeDocument/2006/relationships/image" Target="../media/image2158.png"/><Relationship Id="rId409" Type="http://schemas.openxmlformats.org/officeDocument/2006/relationships/image" Target="../media/image2165.png"/><Relationship Id="rId92" Type="http://schemas.openxmlformats.org/officeDocument/2006/relationships/image" Target="../media/image1452.png"/><Relationship Id="rId213" Type="http://schemas.openxmlformats.org/officeDocument/2006/relationships/image" Target="../media/image1512.png"/><Relationship Id="rId420" Type="http://schemas.openxmlformats.org/officeDocument/2006/relationships/customXml" Target="../ink/ink247.xml"/><Relationship Id="rId255" Type="http://schemas.openxmlformats.org/officeDocument/2006/relationships/image" Target="../media/image1533.png"/><Relationship Id="rId297" Type="http://schemas.openxmlformats.org/officeDocument/2006/relationships/image" Target="../media/image1554.png"/><Relationship Id="rId462" Type="http://schemas.openxmlformats.org/officeDocument/2006/relationships/customXml" Target="../ink/ink268.xml"/><Relationship Id="rId518" Type="http://schemas.openxmlformats.org/officeDocument/2006/relationships/customXml" Target="../ink/ink296.xml"/><Relationship Id="rId115" Type="http://schemas.openxmlformats.org/officeDocument/2006/relationships/customXml" Target="../ink/ink94.xml"/><Relationship Id="rId157" Type="http://schemas.openxmlformats.org/officeDocument/2006/relationships/image" Target="../media/image1484.png"/><Relationship Id="rId322" Type="http://schemas.openxmlformats.org/officeDocument/2006/relationships/customXml" Target="../ink/ink198.xml"/><Relationship Id="rId364" Type="http://schemas.openxmlformats.org/officeDocument/2006/relationships/customXml" Target="../ink/ink219.xml"/><Relationship Id="rId61" Type="http://schemas.openxmlformats.org/officeDocument/2006/relationships/customXml" Target="../ink/ink67.xml"/><Relationship Id="rId199" Type="http://schemas.openxmlformats.org/officeDocument/2006/relationships/image" Target="../media/image1505.png"/><Relationship Id="rId19" Type="http://schemas.openxmlformats.org/officeDocument/2006/relationships/customXml" Target="../ink/ink46.xml"/><Relationship Id="rId224" Type="http://schemas.openxmlformats.org/officeDocument/2006/relationships/customXml" Target="../ink/ink149.xml"/><Relationship Id="rId266" Type="http://schemas.openxmlformats.org/officeDocument/2006/relationships/customXml" Target="../ink/ink170.xml"/><Relationship Id="rId431" Type="http://schemas.openxmlformats.org/officeDocument/2006/relationships/image" Target="../media/image2176.png"/><Relationship Id="rId473" Type="http://schemas.openxmlformats.org/officeDocument/2006/relationships/image" Target="../media/image2197.png"/><Relationship Id="rId529" Type="http://schemas.openxmlformats.org/officeDocument/2006/relationships/image" Target="../media/image51.png"/><Relationship Id="rId30" Type="http://schemas.openxmlformats.org/officeDocument/2006/relationships/image" Target="../media/image1421.png"/><Relationship Id="rId126" Type="http://schemas.openxmlformats.org/officeDocument/2006/relationships/image" Target="../media/image1469.png"/><Relationship Id="rId168" Type="http://schemas.openxmlformats.org/officeDocument/2006/relationships/customXml" Target="../ink/ink121.xml"/><Relationship Id="rId333" Type="http://schemas.openxmlformats.org/officeDocument/2006/relationships/image" Target="../media/image2126.png"/><Relationship Id="rId72" Type="http://schemas.openxmlformats.org/officeDocument/2006/relationships/image" Target="../media/image1442.png"/><Relationship Id="rId375" Type="http://schemas.openxmlformats.org/officeDocument/2006/relationships/image" Target="../media/image2147.png"/><Relationship Id="rId3" Type="http://schemas.openxmlformats.org/officeDocument/2006/relationships/customXml" Target="../ink/ink38.xml"/><Relationship Id="rId235" Type="http://schemas.openxmlformats.org/officeDocument/2006/relationships/image" Target="../media/image1523.png"/><Relationship Id="rId277" Type="http://schemas.openxmlformats.org/officeDocument/2006/relationships/image" Target="../media/image1544.png"/><Relationship Id="rId400" Type="http://schemas.openxmlformats.org/officeDocument/2006/relationships/customXml" Target="../ink/ink237.xml"/><Relationship Id="rId442" Type="http://schemas.openxmlformats.org/officeDocument/2006/relationships/customXml" Target="../ink/ink258.xml"/><Relationship Id="rId484" Type="http://schemas.openxmlformats.org/officeDocument/2006/relationships/customXml" Target="../ink/ink279.xml"/><Relationship Id="rId137" Type="http://schemas.openxmlformats.org/officeDocument/2006/relationships/customXml" Target="../ink/ink105.xml"/><Relationship Id="rId302" Type="http://schemas.openxmlformats.org/officeDocument/2006/relationships/customXml" Target="../ink/ink188.xml"/><Relationship Id="rId344" Type="http://schemas.openxmlformats.org/officeDocument/2006/relationships/customXml" Target="../ink/ink209.xml"/><Relationship Id="rId41" Type="http://schemas.openxmlformats.org/officeDocument/2006/relationships/customXml" Target="../ink/ink57.xml"/><Relationship Id="rId83" Type="http://schemas.openxmlformats.org/officeDocument/2006/relationships/customXml" Target="../ink/ink78.xml"/><Relationship Id="rId179" Type="http://schemas.openxmlformats.org/officeDocument/2006/relationships/image" Target="../media/image1495.png"/><Relationship Id="rId386" Type="http://schemas.openxmlformats.org/officeDocument/2006/relationships/customXml" Target="../ink/ink230.xml"/><Relationship Id="rId190" Type="http://schemas.openxmlformats.org/officeDocument/2006/relationships/customXml" Target="../ink/ink132.xml"/><Relationship Id="rId204" Type="http://schemas.openxmlformats.org/officeDocument/2006/relationships/customXml" Target="../ink/ink139.xml"/><Relationship Id="rId246" Type="http://schemas.openxmlformats.org/officeDocument/2006/relationships/customXml" Target="../ink/ink160.xml"/><Relationship Id="rId288" Type="http://schemas.openxmlformats.org/officeDocument/2006/relationships/customXml" Target="../ink/ink181.xml"/><Relationship Id="rId411" Type="http://schemas.openxmlformats.org/officeDocument/2006/relationships/image" Target="../media/image2166.png"/><Relationship Id="rId453" Type="http://schemas.openxmlformats.org/officeDocument/2006/relationships/image" Target="../media/image2187.png"/><Relationship Id="rId509" Type="http://schemas.openxmlformats.org/officeDocument/2006/relationships/image" Target="../media/image41.png"/><Relationship Id="rId106" Type="http://schemas.openxmlformats.org/officeDocument/2006/relationships/image" Target="../media/image1459.png"/><Relationship Id="rId313" Type="http://schemas.openxmlformats.org/officeDocument/2006/relationships/image" Target="../media/image1562.png"/><Relationship Id="rId495" Type="http://schemas.openxmlformats.org/officeDocument/2006/relationships/image" Target="../media/image2208.png"/><Relationship Id="rId10" Type="http://schemas.openxmlformats.org/officeDocument/2006/relationships/image" Target="../media/image1411.png"/><Relationship Id="rId52" Type="http://schemas.openxmlformats.org/officeDocument/2006/relationships/image" Target="../media/image1432.png"/><Relationship Id="rId94" Type="http://schemas.openxmlformats.org/officeDocument/2006/relationships/image" Target="../media/image1453.png"/><Relationship Id="rId148" Type="http://schemas.openxmlformats.org/officeDocument/2006/relationships/customXml" Target="../ink/ink111.xml"/><Relationship Id="rId355" Type="http://schemas.openxmlformats.org/officeDocument/2006/relationships/image" Target="../media/image2137.png"/><Relationship Id="rId397" Type="http://schemas.openxmlformats.org/officeDocument/2006/relationships/image" Target="../media/image2159.png"/><Relationship Id="rId520" Type="http://schemas.openxmlformats.org/officeDocument/2006/relationships/customXml" Target="../ink/ink297.xml"/><Relationship Id="rId215" Type="http://schemas.openxmlformats.org/officeDocument/2006/relationships/image" Target="../media/image1513.png"/><Relationship Id="rId257" Type="http://schemas.openxmlformats.org/officeDocument/2006/relationships/image" Target="../media/image1534.png"/><Relationship Id="rId422" Type="http://schemas.openxmlformats.org/officeDocument/2006/relationships/customXml" Target="../ink/ink248.xml"/><Relationship Id="rId464" Type="http://schemas.openxmlformats.org/officeDocument/2006/relationships/customXml" Target="../ink/ink269.xml"/><Relationship Id="rId299" Type="http://schemas.openxmlformats.org/officeDocument/2006/relationships/image" Target="../media/image1555.png"/><Relationship Id="rId63" Type="http://schemas.openxmlformats.org/officeDocument/2006/relationships/customXml" Target="../ink/ink68.xml"/><Relationship Id="rId159" Type="http://schemas.openxmlformats.org/officeDocument/2006/relationships/image" Target="../media/image1485.png"/><Relationship Id="rId366" Type="http://schemas.openxmlformats.org/officeDocument/2006/relationships/customXml" Target="../ink/ink220.xml"/><Relationship Id="rId226" Type="http://schemas.openxmlformats.org/officeDocument/2006/relationships/customXml" Target="../ink/ink150.xml"/><Relationship Id="rId433" Type="http://schemas.openxmlformats.org/officeDocument/2006/relationships/image" Target="../media/image2177.png"/><Relationship Id="rId74" Type="http://schemas.openxmlformats.org/officeDocument/2006/relationships/image" Target="../media/image1443.png"/><Relationship Id="rId377" Type="http://schemas.openxmlformats.org/officeDocument/2006/relationships/image" Target="../media/image2148.png"/><Relationship Id="rId500" Type="http://schemas.openxmlformats.org/officeDocument/2006/relationships/customXml" Target="../ink/ink287.xml"/><Relationship Id="rId5" Type="http://schemas.openxmlformats.org/officeDocument/2006/relationships/customXml" Target="../ink/ink39.xml"/><Relationship Id="rId237" Type="http://schemas.openxmlformats.org/officeDocument/2006/relationships/image" Target="../media/image152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2.xml"/><Relationship Id="rId671" Type="http://schemas.openxmlformats.org/officeDocument/2006/relationships/customXml" Target="../ink/ink639.xml"/><Relationship Id="rId769" Type="http://schemas.openxmlformats.org/officeDocument/2006/relationships/customXml" Target="../ink/ink688.xml"/><Relationship Id="rId21" Type="http://schemas.openxmlformats.org/officeDocument/2006/relationships/customXml" Target="../ink/ink314.xml"/><Relationship Id="rId324" Type="http://schemas.openxmlformats.org/officeDocument/2006/relationships/image" Target="../media/image215.png"/><Relationship Id="rId531" Type="http://schemas.openxmlformats.org/officeDocument/2006/relationships/customXml" Target="../ink/ink569.xml"/><Relationship Id="rId629" Type="http://schemas.openxmlformats.org/officeDocument/2006/relationships/customXml" Target="../ink/ink618.xml"/><Relationship Id="rId170" Type="http://schemas.openxmlformats.org/officeDocument/2006/relationships/image" Target="../media/image138.png"/><Relationship Id="rId836" Type="http://schemas.openxmlformats.org/officeDocument/2006/relationships/image" Target="../media/image471.png"/><Relationship Id="rId268" Type="http://schemas.openxmlformats.org/officeDocument/2006/relationships/image" Target="../media/image187.png"/><Relationship Id="rId475" Type="http://schemas.openxmlformats.org/officeDocument/2006/relationships/customXml" Target="../ink/ink541.xml"/><Relationship Id="rId682" Type="http://schemas.openxmlformats.org/officeDocument/2006/relationships/image" Target="../media/image394.png"/><Relationship Id="rId32" Type="http://schemas.openxmlformats.org/officeDocument/2006/relationships/image" Target="../media/image69.png"/><Relationship Id="rId128" Type="http://schemas.openxmlformats.org/officeDocument/2006/relationships/image" Target="../media/image117.png"/><Relationship Id="rId335" Type="http://schemas.openxmlformats.org/officeDocument/2006/relationships/customXml" Target="../ink/ink471.xml"/><Relationship Id="rId542" Type="http://schemas.openxmlformats.org/officeDocument/2006/relationships/image" Target="../media/image324.png"/><Relationship Id="rId181" Type="http://schemas.openxmlformats.org/officeDocument/2006/relationships/customXml" Target="../ink/ink394.xml"/><Relationship Id="rId402" Type="http://schemas.openxmlformats.org/officeDocument/2006/relationships/image" Target="../media/image254.png"/><Relationship Id="rId279" Type="http://schemas.openxmlformats.org/officeDocument/2006/relationships/customXml" Target="../ink/ink443.xml"/><Relationship Id="rId486" Type="http://schemas.openxmlformats.org/officeDocument/2006/relationships/image" Target="../media/image296.png"/><Relationship Id="rId693" Type="http://schemas.openxmlformats.org/officeDocument/2006/relationships/customXml" Target="../ink/ink650.xml"/><Relationship Id="rId707" Type="http://schemas.openxmlformats.org/officeDocument/2006/relationships/customXml" Target="../ink/ink657.xml"/><Relationship Id="rId43" Type="http://schemas.openxmlformats.org/officeDocument/2006/relationships/customXml" Target="../ink/ink325.xml"/><Relationship Id="rId139" Type="http://schemas.openxmlformats.org/officeDocument/2006/relationships/customXml" Target="../ink/ink373.xml"/><Relationship Id="rId346" Type="http://schemas.openxmlformats.org/officeDocument/2006/relationships/image" Target="../media/image226.png"/><Relationship Id="rId553" Type="http://schemas.openxmlformats.org/officeDocument/2006/relationships/customXml" Target="../ink/ink580.xml"/><Relationship Id="rId760" Type="http://schemas.openxmlformats.org/officeDocument/2006/relationships/image" Target="../media/image433.png"/><Relationship Id="rId192" Type="http://schemas.openxmlformats.org/officeDocument/2006/relationships/image" Target="../media/image149.png"/><Relationship Id="rId206" Type="http://schemas.openxmlformats.org/officeDocument/2006/relationships/image" Target="../media/image156.png"/><Relationship Id="rId413" Type="http://schemas.openxmlformats.org/officeDocument/2006/relationships/customXml" Target="../ink/ink510.xml"/><Relationship Id="rId497" Type="http://schemas.openxmlformats.org/officeDocument/2006/relationships/customXml" Target="../ink/ink552.xml"/><Relationship Id="rId620" Type="http://schemas.openxmlformats.org/officeDocument/2006/relationships/image" Target="../media/image363.png"/><Relationship Id="rId718" Type="http://schemas.openxmlformats.org/officeDocument/2006/relationships/image" Target="../media/image412.png"/><Relationship Id="rId357" Type="http://schemas.openxmlformats.org/officeDocument/2006/relationships/customXml" Target="../ink/ink482.xml"/><Relationship Id="rId54" Type="http://schemas.openxmlformats.org/officeDocument/2006/relationships/image" Target="../media/image80.png"/><Relationship Id="rId217" Type="http://schemas.openxmlformats.org/officeDocument/2006/relationships/customXml" Target="../ink/ink412.xml"/><Relationship Id="rId564" Type="http://schemas.openxmlformats.org/officeDocument/2006/relationships/image" Target="../media/image335.png"/><Relationship Id="rId771" Type="http://schemas.openxmlformats.org/officeDocument/2006/relationships/customXml" Target="../ink/ink689.xml"/><Relationship Id="rId424" Type="http://schemas.openxmlformats.org/officeDocument/2006/relationships/image" Target="../media/image265.png"/><Relationship Id="rId631" Type="http://schemas.openxmlformats.org/officeDocument/2006/relationships/customXml" Target="../ink/ink619.xml"/><Relationship Id="rId729" Type="http://schemas.openxmlformats.org/officeDocument/2006/relationships/customXml" Target="../ink/ink668.xml"/><Relationship Id="rId270" Type="http://schemas.openxmlformats.org/officeDocument/2006/relationships/image" Target="../media/image188.png"/><Relationship Id="rId65" Type="http://schemas.openxmlformats.org/officeDocument/2006/relationships/customXml" Target="../ink/ink336.xml"/><Relationship Id="rId130" Type="http://schemas.openxmlformats.org/officeDocument/2006/relationships/image" Target="../media/image118.png"/><Relationship Id="rId368" Type="http://schemas.openxmlformats.org/officeDocument/2006/relationships/image" Target="../media/image237.png"/><Relationship Id="rId575" Type="http://schemas.openxmlformats.org/officeDocument/2006/relationships/customXml" Target="../ink/ink591.xml"/><Relationship Id="rId782" Type="http://schemas.openxmlformats.org/officeDocument/2006/relationships/image" Target="../media/image444.png"/><Relationship Id="rId228" Type="http://schemas.openxmlformats.org/officeDocument/2006/relationships/image" Target="../media/image167.png"/><Relationship Id="rId435" Type="http://schemas.openxmlformats.org/officeDocument/2006/relationships/customXml" Target="../ink/ink521.xml"/><Relationship Id="rId642" Type="http://schemas.openxmlformats.org/officeDocument/2006/relationships/image" Target="../media/image374.png"/><Relationship Id="rId281" Type="http://schemas.openxmlformats.org/officeDocument/2006/relationships/customXml" Target="../ink/ink444.xml"/><Relationship Id="rId502" Type="http://schemas.openxmlformats.org/officeDocument/2006/relationships/image" Target="../media/image304.png"/><Relationship Id="rId76" Type="http://schemas.openxmlformats.org/officeDocument/2006/relationships/image" Target="../media/image91.png"/><Relationship Id="rId141" Type="http://schemas.openxmlformats.org/officeDocument/2006/relationships/customXml" Target="../ink/ink374.xml"/><Relationship Id="rId379" Type="http://schemas.openxmlformats.org/officeDocument/2006/relationships/customXml" Target="../ink/ink493.xml"/><Relationship Id="rId586" Type="http://schemas.openxmlformats.org/officeDocument/2006/relationships/image" Target="../media/image346.png"/><Relationship Id="rId793" Type="http://schemas.openxmlformats.org/officeDocument/2006/relationships/customXml" Target="../ink/ink700.xml"/><Relationship Id="rId807" Type="http://schemas.openxmlformats.org/officeDocument/2006/relationships/customXml" Target="../ink/ink707.xml"/><Relationship Id="rId7" Type="http://schemas.openxmlformats.org/officeDocument/2006/relationships/customXml" Target="../ink/ink307.xml"/><Relationship Id="rId239" Type="http://schemas.openxmlformats.org/officeDocument/2006/relationships/customXml" Target="../ink/ink423.xml"/><Relationship Id="rId446" Type="http://schemas.openxmlformats.org/officeDocument/2006/relationships/image" Target="../media/image276.png"/><Relationship Id="rId653" Type="http://schemas.openxmlformats.org/officeDocument/2006/relationships/customXml" Target="../ink/ink630.xml"/><Relationship Id="rId292" Type="http://schemas.openxmlformats.org/officeDocument/2006/relationships/image" Target="../media/image199.png"/><Relationship Id="rId306" Type="http://schemas.openxmlformats.org/officeDocument/2006/relationships/image" Target="../media/image206.png"/><Relationship Id="rId87" Type="http://schemas.openxmlformats.org/officeDocument/2006/relationships/customXml" Target="../ink/ink347.xml"/><Relationship Id="rId513" Type="http://schemas.openxmlformats.org/officeDocument/2006/relationships/customXml" Target="../ink/ink560.xml"/><Relationship Id="rId597" Type="http://schemas.openxmlformats.org/officeDocument/2006/relationships/customXml" Target="../ink/ink602.xml"/><Relationship Id="rId720" Type="http://schemas.openxmlformats.org/officeDocument/2006/relationships/image" Target="../media/image413.png"/><Relationship Id="rId818" Type="http://schemas.openxmlformats.org/officeDocument/2006/relationships/image" Target="../media/image462.png"/><Relationship Id="rId152" Type="http://schemas.openxmlformats.org/officeDocument/2006/relationships/image" Target="../media/image129.png"/><Relationship Id="rId457" Type="http://schemas.openxmlformats.org/officeDocument/2006/relationships/customXml" Target="../ink/ink532.xml"/><Relationship Id="rId664" Type="http://schemas.openxmlformats.org/officeDocument/2006/relationships/image" Target="../media/image385.png"/><Relationship Id="rId14" Type="http://schemas.openxmlformats.org/officeDocument/2006/relationships/image" Target="../media/image60.png"/><Relationship Id="rId317" Type="http://schemas.openxmlformats.org/officeDocument/2006/relationships/customXml" Target="../ink/ink462.xml"/><Relationship Id="rId524" Type="http://schemas.openxmlformats.org/officeDocument/2006/relationships/image" Target="../media/image315.png"/><Relationship Id="rId731" Type="http://schemas.openxmlformats.org/officeDocument/2006/relationships/customXml" Target="../ink/ink669.xml"/><Relationship Id="rId98" Type="http://schemas.openxmlformats.org/officeDocument/2006/relationships/image" Target="../media/image102.png"/><Relationship Id="rId163" Type="http://schemas.openxmlformats.org/officeDocument/2006/relationships/customXml" Target="../ink/ink385.xml"/><Relationship Id="rId370" Type="http://schemas.openxmlformats.org/officeDocument/2006/relationships/image" Target="../media/image238.png"/><Relationship Id="rId829" Type="http://schemas.openxmlformats.org/officeDocument/2006/relationships/customXml" Target="../ink/ink718.xml"/><Relationship Id="rId230" Type="http://schemas.openxmlformats.org/officeDocument/2006/relationships/image" Target="../media/image168.png"/><Relationship Id="rId468" Type="http://schemas.openxmlformats.org/officeDocument/2006/relationships/image" Target="../media/image287.png"/><Relationship Id="rId675" Type="http://schemas.openxmlformats.org/officeDocument/2006/relationships/customXml" Target="../ink/ink641.xml"/><Relationship Id="rId25" Type="http://schemas.openxmlformats.org/officeDocument/2006/relationships/customXml" Target="../ink/ink316.xml"/><Relationship Id="rId328" Type="http://schemas.openxmlformats.org/officeDocument/2006/relationships/image" Target="../media/image217.png"/><Relationship Id="rId535" Type="http://schemas.openxmlformats.org/officeDocument/2006/relationships/customXml" Target="../ink/ink571.xml"/><Relationship Id="rId742" Type="http://schemas.openxmlformats.org/officeDocument/2006/relationships/image" Target="../media/image424.png"/><Relationship Id="rId174" Type="http://schemas.openxmlformats.org/officeDocument/2006/relationships/image" Target="../media/image140.png"/><Relationship Id="rId381" Type="http://schemas.openxmlformats.org/officeDocument/2006/relationships/customXml" Target="../ink/ink494.xml"/><Relationship Id="rId602" Type="http://schemas.openxmlformats.org/officeDocument/2006/relationships/image" Target="../media/image354.png"/><Relationship Id="rId241" Type="http://schemas.openxmlformats.org/officeDocument/2006/relationships/customXml" Target="../ink/ink424.xml"/><Relationship Id="rId479" Type="http://schemas.openxmlformats.org/officeDocument/2006/relationships/customXml" Target="../ink/ink543.xml"/><Relationship Id="rId686" Type="http://schemas.openxmlformats.org/officeDocument/2006/relationships/image" Target="../media/image396.png"/><Relationship Id="rId36" Type="http://schemas.openxmlformats.org/officeDocument/2006/relationships/image" Target="../media/image71.png"/><Relationship Id="rId339" Type="http://schemas.openxmlformats.org/officeDocument/2006/relationships/customXml" Target="../ink/ink473.xml"/><Relationship Id="rId546" Type="http://schemas.openxmlformats.org/officeDocument/2006/relationships/image" Target="../media/image326.png"/><Relationship Id="rId753" Type="http://schemas.openxmlformats.org/officeDocument/2006/relationships/customXml" Target="../ink/ink680.xml"/><Relationship Id="rId101" Type="http://schemas.openxmlformats.org/officeDocument/2006/relationships/customXml" Target="../ink/ink354.xml"/><Relationship Id="rId185" Type="http://schemas.openxmlformats.org/officeDocument/2006/relationships/customXml" Target="../ink/ink396.xml"/><Relationship Id="rId406" Type="http://schemas.openxmlformats.org/officeDocument/2006/relationships/image" Target="../media/image256.png"/><Relationship Id="rId392" Type="http://schemas.openxmlformats.org/officeDocument/2006/relationships/image" Target="../media/image249.png"/><Relationship Id="rId613" Type="http://schemas.openxmlformats.org/officeDocument/2006/relationships/customXml" Target="../ink/ink610.xml"/><Relationship Id="rId697" Type="http://schemas.openxmlformats.org/officeDocument/2006/relationships/customXml" Target="../ink/ink652.xml"/><Relationship Id="rId820" Type="http://schemas.openxmlformats.org/officeDocument/2006/relationships/image" Target="../media/image463.png"/><Relationship Id="rId252" Type="http://schemas.openxmlformats.org/officeDocument/2006/relationships/image" Target="../media/image179.png"/><Relationship Id="rId47" Type="http://schemas.openxmlformats.org/officeDocument/2006/relationships/customXml" Target="../ink/ink327.xml"/><Relationship Id="rId112" Type="http://schemas.openxmlformats.org/officeDocument/2006/relationships/image" Target="../media/image109.png"/><Relationship Id="rId557" Type="http://schemas.openxmlformats.org/officeDocument/2006/relationships/customXml" Target="../ink/ink582.xml"/><Relationship Id="rId764" Type="http://schemas.openxmlformats.org/officeDocument/2006/relationships/image" Target="../media/image435.png"/><Relationship Id="rId196" Type="http://schemas.openxmlformats.org/officeDocument/2006/relationships/image" Target="../media/image151.png"/><Relationship Id="rId417" Type="http://schemas.openxmlformats.org/officeDocument/2006/relationships/customXml" Target="../ink/ink512.xml"/><Relationship Id="rId624" Type="http://schemas.openxmlformats.org/officeDocument/2006/relationships/image" Target="../media/image365.png"/><Relationship Id="rId831" Type="http://schemas.openxmlformats.org/officeDocument/2006/relationships/customXml" Target="../ink/ink719.xml"/><Relationship Id="rId263" Type="http://schemas.openxmlformats.org/officeDocument/2006/relationships/customXml" Target="../ink/ink435.xml"/><Relationship Id="rId470" Type="http://schemas.openxmlformats.org/officeDocument/2006/relationships/image" Target="../media/image288.png"/><Relationship Id="rId58" Type="http://schemas.openxmlformats.org/officeDocument/2006/relationships/image" Target="../media/image82.png"/><Relationship Id="rId123" Type="http://schemas.openxmlformats.org/officeDocument/2006/relationships/customXml" Target="../ink/ink365.xml"/><Relationship Id="rId330" Type="http://schemas.openxmlformats.org/officeDocument/2006/relationships/image" Target="../media/image218.png"/><Relationship Id="rId568" Type="http://schemas.openxmlformats.org/officeDocument/2006/relationships/image" Target="../media/image337.png"/><Relationship Id="rId775" Type="http://schemas.openxmlformats.org/officeDocument/2006/relationships/customXml" Target="../ink/ink691.xml"/><Relationship Id="rId428" Type="http://schemas.openxmlformats.org/officeDocument/2006/relationships/image" Target="../media/image267.png"/><Relationship Id="rId635" Type="http://schemas.openxmlformats.org/officeDocument/2006/relationships/customXml" Target="../ink/ink621.xml"/><Relationship Id="rId842" Type="http://schemas.openxmlformats.org/officeDocument/2006/relationships/image" Target="../media/image474.png"/><Relationship Id="rId274" Type="http://schemas.openxmlformats.org/officeDocument/2006/relationships/image" Target="../media/image190.png"/><Relationship Id="rId481" Type="http://schemas.openxmlformats.org/officeDocument/2006/relationships/customXml" Target="../ink/ink544.xml"/><Relationship Id="rId702" Type="http://schemas.openxmlformats.org/officeDocument/2006/relationships/image" Target="../media/image404.png"/><Relationship Id="rId69" Type="http://schemas.openxmlformats.org/officeDocument/2006/relationships/customXml" Target="../ink/ink338.xml"/><Relationship Id="rId134" Type="http://schemas.openxmlformats.org/officeDocument/2006/relationships/image" Target="../media/image120.png"/><Relationship Id="rId579" Type="http://schemas.openxmlformats.org/officeDocument/2006/relationships/customXml" Target="../ink/ink593.xml"/><Relationship Id="rId786" Type="http://schemas.openxmlformats.org/officeDocument/2006/relationships/image" Target="../media/image446.png"/><Relationship Id="rId341" Type="http://schemas.openxmlformats.org/officeDocument/2006/relationships/customXml" Target="../ink/ink474.xml"/><Relationship Id="rId439" Type="http://schemas.openxmlformats.org/officeDocument/2006/relationships/customXml" Target="../ink/ink523.xml"/><Relationship Id="rId646" Type="http://schemas.openxmlformats.org/officeDocument/2006/relationships/image" Target="../media/image376.png"/><Relationship Id="rId201" Type="http://schemas.openxmlformats.org/officeDocument/2006/relationships/customXml" Target="../ink/ink404.xml"/><Relationship Id="rId285" Type="http://schemas.openxmlformats.org/officeDocument/2006/relationships/customXml" Target="../ink/ink446.xml"/><Relationship Id="rId506" Type="http://schemas.openxmlformats.org/officeDocument/2006/relationships/image" Target="../media/image306.png"/><Relationship Id="rId492" Type="http://schemas.openxmlformats.org/officeDocument/2006/relationships/image" Target="../media/image299.png"/><Relationship Id="rId713" Type="http://schemas.openxmlformats.org/officeDocument/2006/relationships/customXml" Target="../ink/ink660.xml"/><Relationship Id="rId797" Type="http://schemas.openxmlformats.org/officeDocument/2006/relationships/customXml" Target="../ink/ink702.xml"/><Relationship Id="rId145" Type="http://schemas.openxmlformats.org/officeDocument/2006/relationships/customXml" Target="../ink/ink376.xml"/><Relationship Id="rId352" Type="http://schemas.openxmlformats.org/officeDocument/2006/relationships/image" Target="../media/image229.png"/><Relationship Id="rId212" Type="http://schemas.openxmlformats.org/officeDocument/2006/relationships/image" Target="../media/image159.png"/><Relationship Id="rId657" Type="http://schemas.openxmlformats.org/officeDocument/2006/relationships/customXml" Target="../ink/ink632.xml"/><Relationship Id="rId296" Type="http://schemas.openxmlformats.org/officeDocument/2006/relationships/image" Target="../media/image201.png"/><Relationship Id="rId517" Type="http://schemas.openxmlformats.org/officeDocument/2006/relationships/customXml" Target="../ink/ink562.xml"/><Relationship Id="rId724" Type="http://schemas.openxmlformats.org/officeDocument/2006/relationships/image" Target="../media/image415.png"/><Relationship Id="rId60" Type="http://schemas.openxmlformats.org/officeDocument/2006/relationships/image" Target="../media/image83.png"/><Relationship Id="rId156" Type="http://schemas.openxmlformats.org/officeDocument/2006/relationships/image" Target="../media/image131.png"/><Relationship Id="rId363" Type="http://schemas.openxmlformats.org/officeDocument/2006/relationships/customXml" Target="../ink/ink485.xml"/><Relationship Id="rId570" Type="http://schemas.openxmlformats.org/officeDocument/2006/relationships/image" Target="../media/image338.png"/><Relationship Id="rId223" Type="http://schemas.openxmlformats.org/officeDocument/2006/relationships/customXml" Target="../ink/ink415.xml"/><Relationship Id="rId430" Type="http://schemas.openxmlformats.org/officeDocument/2006/relationships/image" Target="../media/image268.png"/><Relationship Id="rId668" Type="http://schemas.openxmlformats.org/officeDocument/2006/relationships/image" Target="../media/image387.png"/><Relationship Id="rId18" Type="http://schemas.openxmlformats.org/officeDocument/2006/relationships/image" Target="../media/image62.png"/><Relationship Id="rId528" Type="http://schemas.openxmlformats.org/officeDocument/2006/relationships/image" Target="../media/image317.png"/><Relationship Id="rId735" Type="http://schemas.openxmlformats.org/officeDocument/2006/relationships/customXml" Target="../ink/ink671.xml"/><Relationship Id="rId167" Type="http://schemas.openxmlformats.org/officeDocument/2006/relationships/customXml" Target="../ink/ink387.xml"/><Relationship Id="rId374" Type="http://schemas.openxmlformats.org/officeDocument/2006/relationships/image" Target="../media/image240.png"/><Relationship Id="rId581" Type="http://schemas.openxmlformats.org/officeDocument/2006/relationships/customXml" Target="../ink/ink594.xml"/><Relationship Id="rId71" Type="http://schemas.openxmlformats.org/officeDocument/2006/relationships/customXml" Target="../ink/ink339.xml"/><Relationship Id="rId234" Type="http://schemas.openxmlformats.org/officeDocument/2006/relationships/image" Target="../media/image170.png"/><Relationship Id="rId679" Type="http://schemas.openxmlformats.org/officeDocument/2006/relationships/customXml" Target="../ink/ink643.xml"/><Relationship Id="rId802" Type="http://schemas.openxmlformats.org/officeDocument/2006/relationships/image" Target="../media/image454.png"/><Relationship Id="rId2" Type="http://schemas.openxmlformats.org/officeDocument/2006/relationships/hyperlink" Target="https://www.youtube.com/watch?v=Bzeo-G2v-nU" TargetMode="External"/><Relationship Id="rId29" Type="http://schemas.openxmlformats.org/officeDocument/2006/relationships/customXml" Target="../ink/ink318.xml"/><Relationship Id="rId441" Type="http://schemas.openxmlformats.org/officeDocument/2006/relationships/customXml" Target="../ink/ink524.xml"/><Relationship Id="rId539" Type="http://schemas.openxmlformats.org/officeDocument/2006/relationships/customXml" Target="../ink/ink573.xml"/><Relationship Id="rId746" Type="http://schemas.openxmlformats.org/officeDocument/2006/relationships/image" Target="../media/image426.png"/><Relationship Id="rId178" Type="http://schemas.openxmlformats.org/officeDocument/2006/relationships/image" Target="../media/image142.png"/><Relationship Id="rId301" Type="http://schemas.openxmlformats.org/officeDocument/2006/relationships/customXml" Target="../ink/ink454.xml"/><Relationship Id="rId82" Type="http://schemas.openxmlformats.org/officeDocument/2006/relationships/image" Target="../media/image94.png"/><Relationship Id="rId385" Type="http://schemas.openxmlformats.org/officeDocument/2006/relationships/customXml" Target="../ink/ink496.xml"/><Relationship Id="rId592" Type="http://schemas.openxmlformats.org/officeDocument/2006/relationships/image" Target="../media/image349.png"/><Relationship Id="rId606" Type="http://schemas.openxmlformats.org/officeDocument/2006/relationships/image" Target="../media/image356.png"/><Relationship Id="rId813" Type="http://schemas.openxmlformats.org/officeDocument/2006/relationships/customXml" Target="../ink/ink710.xml"/><Relationship Id="rId245" Type="http://schemas.openxmlformats.org/officeDocument/2006/relationships/customXml" Target="../ink/ink426.xml"/><Relationship Id="rId452" Type="http://schemas.openxmlformats.org/officeDocument/2006/relationships/image" Target="../media/image279.png"/><Relationship Id="rId105" Type="http://schemas.openxmlformats.org/officeDocument/2006/relationships/customXml" Target="../ink/ink356.xml"/><Relationship Id="rId312" Type="http://schemas.openxmlformats.org/officeDocument/2006/relationships/image" Target="../media/image209.png"/><Relationship Id="rId757" Type="http://schemas.openxmlformats.org/officeDocument/2006/relationships/customXml" Target="../ink/ink682.xml"/><Relationship Id="rId93" Type="http://schemas.openxmlformats.org/officeDocument/2006/relationships/customXml" Target="../ink/ink350.xml"/><Relationship Id="rId189" Type="http://schemas.openxmlformats.org/officeDocument/2006/relationships/customXml" Target="../ink/ink398.xml"/><Relationship Id="rId396" Type="http://schemas.openxmlformats.org/officeDocument/2006/relationships/image" Target="../media/image251.png"/><Relationship Id="rId617" Type="http://schemas.openxmlformats.org/officeDocument/2006/relationships/customXml" Target="../ink/ink612.xml"/><Relationship Id="rId824" Type="http://schemas.openxmlformats.org/officeDocument/2006/relationships/image" Target="../media/image465.png"/><Relationship Id="rId256" Type="http://schemas.openxmlformats.org/officeDocument/2006/relationships/image" Target="../media/image181.png"/><Relationship Id="rId463" Type="http://schemas.openxmlformats.org/officeDocument/2006/relationships/customXml" Target="../ink/ink535.xml"/><Relationship Id="rId670" Type="http://schemas.openxmlformats.org/officeDocument/2006/relationships/image" Target="../media/image388.png"/><Relationship Id="rId116" Type="http://schemas.openxmlformats.org/officeDocument/2006/relationships/image" Target="../media/image111.png"/><Relationship Id="rId323" Type="http://schemas.openxmlformats.org/officeDocument/2006/relationships/customXml" Target="../ink/ink465.xml"/><Relationship Id="rId530" Type="http://schemas.openxmlformats.org/officeDocument/2006/relationships/image" Target="../media/image318.png"/><Relationship Id="rId768" Type="http://schemas.openxmlformats.org/officeDocument/2006/relationships/image" Target="../media/image437.png"/><Relationship Id="rId20" Type="http://schemas.openxmlformats.org/officeDocument/2006/relationships/image" Target="../media/image63.png"/><Relationship Id="rId628" Type="http://schemas.openxmlformats.org/officeDocument/2006/relationships/image" Target="../media/image367.png"/><Relationship Id="rId835" Type="http://schemas.openxmlformats.org/officeDocument/2006/relationships/customXml" Target="../ink/ink721.xml"/><Relationship Id="rId267" Type="http://schemas.openxmlformats.org/officeDocument/2006/relationships/customXml" Target="../ink/ink437.xml"/><Relationship Id="rId474" Type="http://schemas.openxmlformats.org/officeDocument/2006/relationships/image" Target="../media/image290.png"/><Relationship Id="rId127" Type="http://schemas.openxmlformats.org/officeDocument/2006/relationships/customXml" Target="../ink/ink367.xml"/><Relationship Id="rId681" Type="http://schemas.openxmlformats.org/officeDocument/2006/relationships/customXml" Target="../ink/ink644.xml"/><Relationship Id="rId779" Type="http://schemas.openxmlformats.org/officeDocument/2006/relationships/customXml" Target="../ink/ink693.xml"/><Relationship Id="rId31" Type="http://schemas.openxmlformats.org/officeDocument/2006/relationships/customXml" Target="../ink/ink319.xml"/><Relationship Id="rId334" Type="http://schemas.openxmlformats.org/officeDocument/2006/relationships/image" Target="../media/image220.png"/><Relationship Id="rId541" Type="http://schemas.openxmlformats.org/officeDocument/2006/relationships/customXml" Target="../ink/ink574.xml"/><Relationship Id="rId639" Type="http://schemas.openxmlformats.org/officeDocument/2006/relationships/customXml" Target="../ink/ink623.xml"/><Relationship Id="rId180" Type="http://schemas.openxmlformats.org/officeDocument/2006/relationships/image" Target="../media/image143.png"/><Relationship Id="rId278" Type="http://schemas.openxmlformats.org/officeDocument/2006/relationships/image" Target="../media/image192.png"/><Relationship Id="rId401" Type="http://schemas.openxmlformats.org/officeDocument/2006/relationships/customXml" Target="../ink/ink504.xml"/><Relationship Id="rId485" Type="http://schemas.openxmlformats.org/officeDocument/2006/relationships/customXml" Target="../ink/ink546.xml"/><Relationship Id="rId692" Type="http://schemas.openxmlformats.org/officeDocument/2006/relationships/image" Target="../media/image399.png"/><Relationship Id="rId706" Type="http://schemas.openxmlformats.org/officeDocument/2006/relationships/image" Target="../media/image406.png"/><Relationship Id="rId42" Type="http://schemas.openxmlformats.org/officeDocument/2006/relationships/image" Target="../media/image74.png"/><Relationship Id="rId138" Type="http://schemas.openxmlformats.org/officeDocument/2006/relationships/image" Target="../media/image122.png"/><Relationship Id="rId345" Type="http://schemas.openxmlformats.org/officeDocument/2006/relationships/customXml" Target="../ink/ink476.xml"/><Relationship Id="rId552" Type="http://schemas.openxmlformats.org/officeDocument/2006/relationships/image" Target="../media/image329.png"/><Relationship Id="rId191" Type="http://schemas.openxmlformats.org/officeDocument/2006/relationships/customXml" Target="../ink/ink399.xml"/><Relationship Id="rId205" Type="http://schemas.openxmlformats.org/officeDocument/2006/relationships/customXml" Target="../ink/ink406.xml"/><Relationship Id="rId412" Type="http://schemas.openxmlformats.org/officeDocument/2006/relationships/image" Target="../media/image259.png"/><Relationship Id="rId289" Type="http://schemas.openxmlformats.org/officeDocument/2006/relationships/customXml" Target="../ink/ink448.xml"/><Relationship Id="rId496" Type="http://schemas.openxmlformats.org/officeDocument/2006/relationships/image" Target="../media/image301.png"/><Relationship Id="rId717" Type="http://schemas.openxmlformats.org/officeDocument/2006/relationships/customXml" Target="../ink/ink662.xml"/><Relationship Id="rId53" Type="http://schemas.openxmlformats.org/officeDocument/2006/relationships/customXml" Target="../ink/ink330.xml"/><Relationship Id="rId149" Type="http://schemas.openxmlformats.org/officeDocument/2006/relationships/customXml" Target="../ink/ink378.xml"/><Relationship Id="rId356" Type="http://schemas.openxmlformats.org/officeDocument/2006/relationships/image" Target="../media/image231.png"/><Relationship Id="rId563" Type="http://schemas.openxmlformats.org/officeDocument/2006/relationships/customXml" Target="../ink/ink585.xml"/><Relationship Id="rId770" Type="http://schemas.openxmlformats.org/officeDocument/2006/relationships/image" Target="../media/image438.png"/><Relationship Id="rId216" Type="http://schemas.openxmlformats.org/officeDocument/2006/relationships/image" Target="../media/image161.png"/><Relationship Id="rId423" Type="http://schemas.openxmlformats.org/officeDocument/2006/relationships/customXml" Target="../ink/ink515.xml"/><Relationship Id="rId630" Type="http://schemas.openxmlformats.org/officeDocument/2006/relationships/image" Target="../media/image368.png"/><Relationship Id="rId728" Type="http://schemas.openxmlformats.org/officeDocument/2006/relationships/image" Target="../media/image417.png"/><Relationship Id="rId64" Type="http://schemas.openxmlformats.org/officeDocument/2006/relationships/image" Target="../media/image85.png"/><Relationship Id="rId367" Type="http://schemas.openxmlformats.org/officeDocument/2006/relationships/customXml" Target="../ink/ink487.xml"/><Relationship Id="rId574" Type="http://schemas.openxmlformats.org/officeDocument/2006/relationships/image" Target="../media/image340.png"/><Relationship Id="rId227" Type="http://schemas.openxmlformats.org/officeDocument/2006/relationships/customXml" Target="../ink/ink417.xml"/><Relationship Id="rId781" Type="http://schemas.openxmlformats.org/officeDocument/2006/relationships/customXml" Target="../ink/ink694.xml"/><Relationship Id="rId434" Type="http://schemas.openxmlformats.org/officeDocument/2006/relationships/image" Target="../media/image270.png"/><Relationship Id="rId641" Type="http://schemas.openxmlformats.org/officeDocument/2006/relationships/customXml" Target="../ink/ink624.xml"/><Relationship Id="rId739" Type="http://schemas.openxmlformats.org/officeDocument/2006/relationships/customXml" Target="../ink/ink673.xml"/><Relationship Id="rId280" Type="http://schemas.openxmlformats.org/officeDocument/2006/relationships/image" Target="../media/image193.png"/><Relationship Id="rId501" Type="http://schemas.openxmlformats.org/officeDocument/2006/relationships/customXml" Target="../ink/ink554.xml"/><Relationship Id="rId75" Type="http://schemas.openxmlformats.org/officeDocument/2006/relationships/customXml" Target="../ink/ink341.xml"/><Relationship Id="rId140" Type="http://schemas.openxmlformats.org/officeDocument/2006/relationships/image" Target="../media/image123.png"/><Relationship Id="rId378" Type="http://schemas.openxmlformats.org/officeDocument/2006/relationships/image" Target="../media/image242.png"/><Relationship Id="rId585" Type="http://schemas.openxmlformats.org/officeDocument/2006/relationships/customXml" Target="../ink/ink596.xml"/><Relationship Id="rId792" Type="http://schemas.openxmlformats.org/officeDocument/2006/relationships/image" Target="../media/image449.png"/><Relationship Id="rId806" Type="http://schemas.openxmlformats.org/officeDocument/2006/relationships/image" Target="../media/image456.png"/><Relationship Id="rId6" Type="http://schemas.openxmlformats.org/officeDocument/2006/relationships/image" Target="../media/image56.png"/><Relationship Id="rId238" Type="http://schemas.openxmlformats.org/officeDocument/2006/relationships/image" Target="../media/image172.png"/><Relationship Id="rId445" Type="http://schemas.openxmlformats.org/officeDocument/2006/relationships/customXml" Target="../ink/ink526.xml"/><Relationship Id="rId652" Type="http://schemas.openxmlformats.org/officeDocument/2006/relationships/image" Target="../media/image379.png"/><Relationship Id="rId291" Type="http://schemas.openxmlformats.org/officeDocument/2006/relationships/customXml" Target="../ink/ink449.xml"/><Relationship Id="rId305" Type="http://schemas.openxmlformats.org/officeDocument/2006/relationships/customXml" Target="../ink/ink456.xml"/><Relationship Id="rId512" Type="http://schemas.openxmlformats.org/officeDocument/2006/relationships/image" Target="../media/image309.png"/><Relationship Id="rId86" Type="http://schemas.openxmlformats.org/officeDocument/2006/relationships/image" Target="../media/image96.png"/><Relationship Id="rId151" Type="http://schemas.openxmlformats.org/officeDocument/2006/relationships/customXml" Target="../ink/ink379.xml"/><Relationship Id="rId389" Type="http://schemas.openxmlformats.org/officeDocument/2006/relationships/customXml" Target="../ink/ink498.xml"/><Relationship Id="rId596" Type="http://schemas.openxmlformats.org/officeDocument/2006/relationships/image" Target="../media/image351.png"/><Relationship Id="rId817" Type="http://schemas.openxmlformats.org/officeDocument/2006/relationships/customXml" Target="../ink/ink712.xml"/><Relationship Id="rId249" Type="http://schemas.openxmlformats.org/officeDocument/2006/relationships/customXml" Target="../ink/ink428.xml"/><Relationship Id="rId456" Type="http://schemas.openxmlformats.org/officeDocument/2006/relationships/image" Target="../media/image281.png"/><Relationship Id="rId663" Type="http://schemas.openxmlformats.org/officeDocument/2006/relationships/customXml" Target="../ink/ink635.xml"/><Relationship Id="rId13" Type="http://schemas.openxmlformats.org/officeDocument/2006/relationships/customXml" Target="../ink/ink310.xml"/><Relationship Id="rId109" Type="http://schemas.openxmlformats.org/officeDocument/2006/relationships/customXml" Target="../ink/ink358.xml"/><Relationship Id="rId316" Type="http://schemas.openxmlformats.org/officeDocument/2006/relationships/image" Target="../media/image211.png"/><Relationship Id="rId523" Type="http://schemas.openxmlformats.org/officeDocument/2006/relationships/customXml" Target="../ink/ink565.xml"/><Relationship Id="rId97" Type="http://schemas.openxmlformats.org/officeDocument/2006/relationships/customXml" Target="../ink/ink352.xml"/><Relationship Id="rId730" Type="http://schemas.openxmlformats.org/officeDocument/2006/relationships/image" Target="../media/image418.png"/><Relationship Id="rId828" Type="http://schemas.openxmlformats.org/officeDocument/2006/relationships/image" Target="../media/image467.png"/><Relationship Id="rId162" Type="http://schemas.openxmlformats.org/officeDocument/2006/relationships/image" Target="../media/image134.png"/><Relationship Id="rId467" Type="http://schemas.openxmlformats.org/officeDocument/2006/relationships/customXml" Target="../ink/ink537.xml"/><Relationship Id="rId271" Type="http://schemas.openxmlformats.org/officeDocument/2006/relationships/customXml" Target="../ink/ink439.xml"/><Relationship Id="rId674" Type="http://schemas.openxmlformats.org/officeDocument/2006/relationships/image" Target="../media/image390.png"/><Relationship Id="rId24" Type="http://schemas.openxmlformats.org/officeDocument/2006/relationships/image" Target="../media/image65.png"/><Relationship Id="rId66" Type="http://schemas.openxmlformats.org/officeDocument/2006/relationships/image" Target="../media/image86.png"/><Relationship Id="rId131" Type="http://schemas.openxmlformats.org/officeDocument/2006/relationships/customXml" Target="../ink/ink369.xml"/><Relationship Id="rId327" Type="http://schemas.openxmlformats.org/officeDocument/2006/relationships/customXml" Target="../ink/ink467.xml"/><Relationship Id="rId369" Type="http://schemas.openxmlformats.org/officeDocument/2006/relationships/customXml" Target="../ink/ink488.xml"/><Relationship Id="rId534" Type="http://schemas.openxmlformats.org/officeDocument/2006/relationships/image" Target="../media/image320.png"/><Relationship Id="rId576" Type="http://schemas.openxmlformats.org/officeDocument/2006/relationships/image" Target="../media/image341.png"/><Relationship Id="rId741" Type="http://schemas.openxmlformats.org/officeDocument/2006/relationships/customXml" Target="../ink/ink674.xml"/><Relationship Id="rId783" Type="http://schemas.openxmlformats.org/officeDocument/2006/relationships/customXml" Target="../ink/ink695.xml"/><Relationship Id="rId839" Type="http://schemas.openxmlformats.org/officeDocument/2006/relationships/customXml" Target="../ink/ink723.xml"/><Relationship Id="rId173" Type="http://schemas.openxmlformats.org/officeDocument/2006/relationships/customXml" Target="../ink/ink390.xml"/><Relationship Id="rId229" Type="http://schemas.openxmlformats.org/officeDocument/2006/relationships/customXml" Target="../ink/ink418.xml"/><Relationship Id="rId380" Type="http://schemas.openxmlformats.org/officeDocument/2006/relationships/image" Target="../media/image243.png"/><Relationship Id="rId436" Type="http://schemas.openxmlformats.org/officeDocument/2006/relationships/image" Target="../media/image271.png"/><Relationship Id="rId601" Type="http://schemas.openxmlformats.org/officeDocument/2006/relationships/customXml" Target="../ink/ink604.xml"/><Relationship Id="rId643" Type="http://schemas.openxmlformats.org/officeDocument/2006/relationships/customXml" Target="../ink/ink625.xml"/><Relationship Id="rId240" Type="http://schemas.openxmlformats.org/officeDocument/2006/relationships/image" Target="../media/image173.png"/><Relationship Id="rId478" Type="http://schemas.openxmlformats.org/officeDocument/2006/relationships/image" Target="../media/image292.png"/><Relationship Id="rId685" Type="http://schemas.openxmlformats.org/officeDocument/2006/relationships/customXml" Target="../ink/ink646.xml"/><Relationship Id="rId35" Type="http://schemas.openxmlformats.org/officeDocument/2006/relationships/customXml" Target="../ink/ink321.xml"/><Relationship Id="rId77" Type="http://schemas.openxmlformats.org/officeDocument/2006/relationships/customXml" Target="../ink/ink342.xml"/><Relationship Id="rId100" Type="http://schemas.openxmlformats.org/officeDocument/2006/relationships/image" Target="../media/image103.png"/><Relationship Id="rId282" Type="http://schemas.openxmlformats.org/officeDocument/2006/relationships/image" Target="../media/image194.png"/><Relationship Id="rId338" Type="http://schemas.openxmlformats.org/officeDocument/2006/relationships/image" Target="../media/image222.png"/><Relationship Id="rId503" Type="http://schemas.openxmlformats.org/officeDocument/2006/relationships/customXml" Target="../ink/ink555.xml"/><Relationship Id="rId545" Type="http://schemas.openxmlformats.org/officeDocument/2006/relationships/customXml" Target="../ink/ink576.xml"/><Relationship Id="rId587" Type="http://schemas.openxmlformats.org/officeDocument/2006/relationships/customXml" Target="../ink/ink597.xml"/><Relationship Id="rId710" Type="http://schemas.openxmlformats.org/officeDocument/2006/relationships/image" Target="../media/image408.png"/><Relationship Id="rId752" Type="http://schemas.openxmlformats.org/officeDocument/2006/relationships/image" Target="../media/image429.png"/><Relationship Id="rId808" Type="http://schemas.openxmlformats.org/officeDocument/2006/relationships/image" Target="../media/image457.png"/><Relationship Id="rId8" Type="http://schemas.openxmlformats.org/officeDocument/2006/relationships/image" Target="../media/image57.png"/><Relationship Id="rId142" Type="http://schemas.openxmlformats.org/officeDocument/2006/relationships/image" Target="../media/image124.png"/><Relationship Id="rId184" Type="http://schemas.openxmlformats.org/officeDocument/2006/relationships/image" Target="../media/image145.png"/><Relationship Id="rId391" Type="http://schemas.openxmlformats.org/officeDocument/2006/relationships/customXml" Target="../ink/ink499.xml"/><Relationship Id="rId405" Type="http://schemas.openxmlformats.org/officeDocument/2006/relationships/customXml" Target="../ink/ink506.xml"/><Relationship Id="rId447" Type="http://schemas.openxmlformats.org/officeDocument/2006/relationships/customXml" Target="../ink/ink527.xml"/><Relationship Id="rId612" Type="http://schemas.openxmlformats.org/officeDocument/2006/relationships/image" Target="../media/image359.png"/><Relationship Id="rId794" Type="http://schemas.openxmlformats.org/officeDocument/2006/relationships/image" Target="../media/image450.png"/><Relationship Id="rId251" Type="http://schemas.openxmlformats.org/officeDocument/2006/relationships/customXml" Target="../ink/ink429.xml"/><Relationship Id="rId489" Type="http://schemas.openxmlformats.org/officeDocument/2006/relationships/customXml" Target="../ink/ink548.xml"/><Relationship Id="rId654" Type="http://schemas.openxmlformats.org/officeDocument/2006/relationships/image" Target="../media/image380.png"/><Relationship Id="rId696" Type="http://schemas.openxmlformats.org/officeDocument/2006/relationships/image" Target="../media/image401.png"/><Relationship Id="rId46" Type="http://schemas.openxmlformats.org/officeDocument/2006/relationships/image" Target="../media/image76.png"/><Relationship Id="rId293" Type="http://schemas.openxmlformats.org/officeDocument/2006/relationships/customXml" Target="../ink/ink450.xml"/><Relationship Id="rId307" Type="http://schemas.openxmlformats.org/officeDocument/2006/relationships/customXml" Target="../ink/ink457.xml"/><Relationship Id="rId349" Type="http://schemas.openxmlformats.org/officeDocument/2006/relationships/customXml" Target="../ink/ink478.xml"/><Relationship Id="rId514" Type="http://schemas.openxmlformats.org/officeDocument/2006/relationships/image" Target="../media/image310.png"/><Relationship Id="rId556" Type="http://schemas.openxmlformats.org/officeDocument/2006/relationships/image" Target="../media/image331.png"/><Relationship Id="rId721" Type="http://schemas.openxmlformats.org/officeDocument/2006/relationships/customXml" Target="../ink/ink664.xml"/><Relationship Id="rId763" Type="http://schemas.openxmlformats.org/officeDocument/2006/relationships/customXml" Target="../ink/ink685.xml"/><Relationship Id="rId88" Type="http://schemas.openxmlformats.org/officeDocument/2006/relationships/image" Target="../media/image97.png"/><Relationship Id="rId111" Type="http://schemas.openxmlformats.org/officeDocument/2006/relationships/customXml" Target="../ink/ink359.xml"/><Relationship Id="rId153" Type="http://schemas.openxmlformats.org/officeDocument/2006/relationships/customXml" Target="../ink/ink380.xml"/><Relationship Id="rId195" Type="http://schemas.openxmlformats.org/officeDocument/2006/relationships/customXml" Target="../ink/ink401.xml"/><Relationship Id="rId209" Type="http://schemas.openxmlformats.org/officeDocument/2006/relationships/customXml" Target="../ink/ink408.xml"/><Relationship Id="rId360" Type="http://schemas.openxmlformats.org/officeDocument/2006/relationships/image" Target="../media/image233.png"/><Relationship Id="rId416" Type="http://schemas.openxmlformats.org/officeDocument/2006/relationships/image" Target="../media/image261.png"/><Relationship Id="rId598" Type="http://schemas.openxmlformats.org/officeDocument/2006/relationships/image" Target="../media/image352.png"/><Relationship Id="rId819" Type="http://schemas.openxmlformats.org/officeDocument/2006/relationships/customXml" Target="../ink/ink713.xml"/><Relationship Id="rId220" Type="http://schemas.openxmlformats.org/officeDocument/2006/relationships/image" Target="../media/image163.png"/><Relationship Id="rId458" Type="http://schemas.openxmlformats.org/officeDocument/2006/relationships/image" Target="../media/image282.png"/><Relationship Id="rId623" Type="http://schemas.openxmlformats.org/officeDocument/2006/relationships/customXml" Target="../ink/ink615.xml"/><Relationship Id="rId665" Type="http://schemas.openxmlformats.org/officeDocument/2006/relationships/customXml" Target="../ink/ink636.xml"/><Relationship Id="rId830" Type="http://schemas.openxmlformats.org/officeDocument/2006/relationships/image" Target="../media/image468.png"/><Relationship Id="rId15" Type="http://schemas.openxmlformats.org/officeDocument/2006/relationships/customXml" Target="../ink/ink311.xml"/><Relationship Id="rId57" Type="http://schemas.openxmlformats.org/officeDocument/2006/relationships/customXml" Target="../ink/ink332.xml"/><Relationship Id="rId262" Type="http://schemas.openxmlformats.org/officeDocument/2006/relationships/image" Target="../media/image184.png"/><Relationship Id="rId318" Type="http://schemas.openxmlformats.org/officeDocument/2006/relationships/image" Target="../media/image212.png"/><Relationship Id="rId525" Type="http://schemas.openxmlformats.org/officeDocument/2006/relationships/customXml" Target="../ink/ink566.xml"/><Relationship Id="rId567" Type="http://schemas.openxmlformats.org/officeDocument/2006/relationships/customXml" Target="../ink/ink587.xml"/><Relationship Id="rId732" Type="http://schemas.openxmlformats.org/officeDocument/2006/relationships/image" Target="../media/image419.png"/><Relationship Id="rId99" Type="http://schemas.openxmlformats.org/officeDocument/2006/relationships/customXml" Target="../ink/ink353.xml"/><Relationship Id="rId122" Type="http://schemas.openxmlformats.org/officeDocument/2006/relationships/image" Target="../media/image114.png"/><Relationship Id="rId164" Type="http://schemas.openxmlformats.org/officeDocument/2006/relationships/image" Target="../media/image135.png"/><Relationship Id="rId371" Type="http://schemas.openxmlformats.org/officeDocument/2006/relationships/customXml" Target="../ink/ink489.xml"/><Relationship Id="rId774" Type="http://schemas.openxmlformats.org/officeDocument/2006/relationships/image" Target="../media/image440.png"/><Relationship Id="rId427" Type="http://schemas.openxmlformats.org/officeDocument/2006/relationships/customXml" Target="../ink/ink517.xml"/><Relationship Id="rId469" Type="http://schemas.openxmlformats.org/officeDocument/2006/relationships/customXml" Target="../ink/ink538.xml"/><Relationship Id="rId634" Type="http://schemas.openxmlformats.org/officeDocument/2006/relationships/image" Target="../media/image370.png"/><Relationship Id="rId676" Type="http://schemas.openxmlformats.org/officeDocument/2006/relationships/image" Target="../media/image391.png"/><Relationship Id="rId841" Type="http://schemas.openxmlformats.org/officeDocument/2006/relationships/customXml" Target="../ink/ink724.xml"/><Relationship Id="rId26" Type="http://schemas.openxmlformats.org/officeDocument/2006/relationships/image" Target="../media/image66.png"/><Relationship Id="rId231" Type="http://schemas.openxmlformats.org/officeDocument/2006/relationships/customXml" Target="../ink/ink419.xml"/><Relationship Id="rId273" Type="http://schemas.openxmlformats.org/officeDocument/2006/relationships/customXml" Target="../ink/ink440.xml"/><Relationship Id="rId329" Type="http://schemas.openxmlformats.org/officeDocument/2006/relationships/customXml" Target="../ink/ink468.xml"/><Relationship Id="rId480" Type="http://schemas.openxmlformats.org/officeDocument/2006/relationships/image" Target="../media/image293.png"/><Relationship Id="rId536" Type="http://schemas.openxmlformats.org/officeDocument/2006/relationships/image" Target="../media/image321.png"/><Relationship Id="rId701" Type="http://schemas.openxmlformats.org/officeDocument/2006/relationships/customXml" Target="../ink/ink654.xml"/><Relationship Id="rId68" Type="http://schemas.openxmlformats.org/officeDocument/2006/relationships/image" Target="../media/image87.png"/><Relationship Id="rId133" Type="http://schemas.openxmlformats.org/officeDocument/2006/relationships/customXml" Target="../ink/ink370.xml"/><Relationship Id="rId175" Type="http://schemas.openxmlformats.org/officeDocument/2006/relationships/customXml" Target="../ink/ink391.xml"/><Relationship Id="rId340" Type="http://schemas.openxmlformats.org/officeDocument/2006/relationships/image" Target="../media/image223.png"/><Relationship Id="rId578" Type="http://schemas.openxmlformats.org/officeDocument/2006/relationships/image" Target="../media/image342.png"/><Relationship Id="rId743" Type="http://schemas.openxmlformats.org/officeDocument/2006/relationships/customXml" Target="../ink/ink675.xml"/><Relationship Id="rId785" Type="http://schemas.openxmlformats.org/officeDocument/2006/relationships/customXml" Target="../ink/ink696.xml"/><Relationship Id="rId200" Type="http://schemas.openxmlformats.org/officeDocument/2006/relationships/image" Target="../media/image153.png"/><Relationship Id="rId382" Type="http://schemas.openxmlformats.org/officeDocument/2006/relationships/image" Target="../media/image244.png"/><Relationship Id="rId438" Type="http://schemas.openxmlformats.org/officeDocument/2006/relationships/image" Target="../media/image272.png"/><Relationship Id="rId603" Type="http://schemas.openxmlformats.org/officeDocument/2006/relationships/customXml" Target="../ink/ink605.xml"/><Relationship Id="rId645" Type="http://schemas.openxmlformats.org/officeDocument/2006/relationships/customXml" Target="../ink/ink626.xml"/><Relationship Id="rId687" Type="http://schemas.openxmlformats.org/officeDocument/2006/relationships/customXml" Target="../ink/ink647.xml"/><Relationship Id="rId810" Type="http://schemas.openxmlformats.org/officeDocument/2006/relationships/image" Target="../media/image458.png"/><Relationship Id="rId242" Type="http://schemas.openxmlformats.org/officeDocument/2006/relationships/image" Target="../media/image174.png"/><Relationship Id="rId284" Type="http://schemas.openxmlformats.org/officeDocument/2006/relationships/image" Target="../media/image195.png"/><Relationship Id="rId491" Type="http://schemas.openxmlformats.org/officeDocument/2006/relationships/customXml" Target="../ink/ink549.xml"/><Relationship Id="rId505" Type="http://schemas.openxmlformats.org/officeDocument/2006/relationships/customXml" Target="../ink/ink556.xml"/><Relationship Id="rId712" Type="http://schemas.openxmlformats.org/officeDocument/2006/relationships/image" Target="../media/image409.png"/><Relationship Id="rId37" Type="http://schemas.openxmlformats.org/officeDocument/2006/relationships/customXml" Target="../ink/ink322.xml"/><Relationship Id="rId79" Type="http://schemas.openxmlformats.org/officeDocument/2006/relationships/customXml" Target="../ink/ink343.xml"/><Relationship Id="rId102" Type="http://schemas.openxmlformats.org/officeDocument/2006/relationships/image" Target="../media/image104.png"/><Relationship Id="rId144" Type="http://schemas.openxmlformats.org/officeDocument/2006/relationships/image" Target="../media/image125.png"/><Relationship Id="rId547" Type="http://schemas.openxmlformats.org/officeDocument/2006/relationships/customXml" Target="../ink/ink577.xml"/><Relationship Id="rId589" Type="http://schemas.openxmlformats.org/officeDocument/2006/relationships/customXml" Target="../ink/ink598.xml"/><Relationship Id="rId754" Type="http://schemas.openxmlformats.org/officeDocument/2006/relationships/image" Target="../media/image430.png"/><Relationship Id="rId796" Type="http://schemas.openxmlformats.org/officeDocument/2006/relationships/image" Target="../media/image451.png"/><Relationship Id="rId90" Type="http://schemas.openxmlformats.org/officeDocument/2006/relationships/image" Target="../media/image98.png"/><Relationship Id="rId186" Type="http://schemas.openxmlformats.org/officeDocument/2006/relationships/image" Target="../media/image146.png"/><Relationship Id="rId351" Type="http://schemas.openxmlformats.org/officeDocument/2006/relationships/customXml" Target="../ink/ink479.xml"/><Relationship Id="rId393" Type="http://schemas.openxmlformats.org/officeDocument/2006/relationships/customXml" Target="../ink/ink500.xml"/><Relationship Id="rId407" Type="http://schemas.openxmlformats.org/officeDocument/2006/relationships/customXml" Target="../ink/ink507.xml"/><Relationship Id="rId449" Type="http://schemas.openxmlformats.org/officeDocument/2006/relationships/customXml" Target="../ink/ink528.xml"/><Relationship Id="rId614" Type="http://schemas.openxmlformats.org/officeDocument/2006/relationships/image" Target="../media/image360.png"/><Relationship Id="rId656" Type="http://schemas.openxmlformats.org/officeDocument/2006/relationships/image" Target="../media/image381.png"/><Relationship Id="rId821" Type="http://schemas.openxmlformats.org/officeDocument/2006/relationships/customXml" Target="../ink/ink714.xml"/><Relationship Id="rId211" Type="http://schemas.openxmlformats.org/officeDocument/2006/relationships/customXml" Target="../ink/ink409.xml"/><Relationship Id="rId253" Type="http://schemas.openxmlformats.org/officeDocument/2006/relationships/customXml" Target="../ink/ink430.xml"/><Relationship Id="rId295" Type="http://schemas.openxmlformats.org/officeDocument/2006/relationships/customXml" Target="../ink/ink451.xml"/><Relationship Id="rId309" Type="http://schemas.openxmlformats.org/officeDocument/2006/relationships/customXml" Target="../ink/ink458.xml"/><Relationship Id="rId460" Type="http://schemas.openxmlformats.org/officeDocument/2006/relationships/image" Target="../media/image283.png"/><Relationship Id="rId516" Type="http://schemas.openxmlformats.org/officeDocument/2006/relationships/image" Target="../media/image311.png"/><Relationship Id="rId698" Type="http://schemas.openxmlformats.org/officeDocument/2006/relationships/image" Target="../media/image402.png"/><Relationship Id="rId48" Type="http://schemas.openxmlformats.org/officeDocument/2006/relationships/image" Target="../media/image77.png"/><Relationship Id="rId113" Type="http://schemas.openxmlformats.org/officeDocument/2006/relationships/customXml" Target="../ink/ink360.xml"/><Relationship Id="rId320" Type="http://schemas.openxmlformats.org/officeDocument/2006/relationships/image" Target="../media/image213.png"/><Relationship Id="rId558" Type="http://schemas.openxmlformats.org/officeDocument/2006/relationships/image" Target="../media/image332.png"/><Relationship Id="rId723" Type="http://schemas.openxmlformats.org/officeDocument/2006/relationships/customXml" Target="../ink/ink665.xml"/><Relationship Id="rId765" Type="http://schemas.openxmlformats.org/officeDocument/2006/relationships/customXml" Target="../ink/ink686.xml"/><Relationship Id="rId155" Type="http://schemas.openxmlformats.org/officeDocument/2006/relationships/customXml" Target="../ink/ink381.xml"/><Relationship Id="rId197" Type="http://schemas.openxmlformats.org/officeDocument/2006/relationships/customXml" Target="../ink/ink402.xml"/><Relationship Id="rId362" Type="http://schemas.openxmlformats.org/officeDocument/2006/relationships/image" Target="../media/image234.png"/><Relationship Id="rId418" Type="http://schemas.openxmlformats.org/officeDocument/2006/relationships/image" Target="../media/image262.png"/><Relationship Id="rId625" Type="http://schemas.openxmlformats.org/officeDocument/2006/relationships/customXml" Target="../ink/ink616.xml"/><Relationship Id="rId832" Type="http://schemas.openxmlformats.org/officeDocument/2006/relationships/image" Target="../media/image469.png"/><Relationship Id="rId222" Type="http://schemas.openxmlformats.org/officeDocument/2006/relationships/image" Target="../media/image164.png"/><Relationship Id="rId264" Type="http://schemas.openxmlformats.org/officeDocument/2006/relationships/image" Target="../media/image185.png"/><Relationship Id="rId471" Type="http://schemas.openxmlformats.org/officeDocument/2006/relationships/customXml" Target="../ink/ink539.xml"/><Relationship Id="rId667" Type="http://schemas.openxmlformats.org/officeDocument/2006/relationships/customXml" Target="../ink/ink637.xml"/><Relationship Id="rId17" Type="http://schemas.openxmlformats.org/officeDocument/2006/relationships/customXml" Target="../ink/ink312.xml"/><Relationship Id="rId59" Type="http://schemas.openxmlformats.org/officeDocument/2006/relationships/customXml" Target="../ink/ink333.xml"/><Relationship Id="rId124" Type="http://schemas.openxmlformats.org/officeDocument/2006/relationships/image" Target="../media/image115.png"/><Relationship Id="rId527" Type="http://schemas.openxmlformats.org/officeDocument/2006/relationships/customXml" Target="../ink/ink567.xml"/><Relationship Id="rId569" Type="http://schemas.openxmlformats.org/officeDocument/2006/relationships/customXml" Target="../ink/ink588.xml"/><Relationship Id="rId734" Type="http://schemas.openxmlformats.org/officeDocument/2006/relationships/image" Target="../media/image420.png"/><Relationship Id="rId776" Type="http://schemas.openxmlformats.org/officeDocument/2006/relationships/image" Target="../media/image441.png"/><Relationship Id="rId70" Type="http://schemas.openxmlformats.org/officeDocument/2006/relationships/image" Target="../media/image88.png"/><Relationship Id="rId166" Type="http://schemas.openxmlformats.org/officeDocument/2006/relationships/image" Target="../media/image136.png"/><Relationship Id="rId331" Type="http://schemas.openxmlformats.org/officeDocument/2006/relationships/customXml" Target="../ink/ink469.xml"/><Relationship Id="rId373" Type="http://schemas.openxmlformats.org/officeDocument/2006/relationships/customXml" Target="../ink/ink490.xml"/><Relationship Id="rId429" Type="http://schemas.openxmlformats.org/officeDocument/2006/relationships/customXml" Target="../ink/ink518.xml"/><Relationship Id="rId580" Type="http://schemas.openxmlformats.org/officeDocument/2006/relationships/image" Target="../media/image343.png"/><Relationship Id="rId636" Type="http://schemas.openxmlformats.org/officeDocument/2006/relationships/image" Target="../media/image371.png"/><Relationship Id="rId801" Type="http://schemas.openxmlformats.org/officeDocument/2006/relationships/customXml" Target="../ink/ink70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20.xml"/><Relationship Id="rId440" Type="http://schemas.openxmlformats.org/officeDocument/2006/relationships/image" Target="../media/image273.png"/><Relationship Id="rId678" Type="http://schemas.openxmlformats.org/officeDocument/2006/relationships/image" Target="../media/image392.png"/><Relationship Id="rId843" Type="http://schemas.openxmlformats.org/officeDocument/2006/relationships/customXml" Target="../ink/ink725.xml"/><Relationship Id="rId28" Type="http://schemas.openxmlformats.org/officeDocument/2006/relationships/image" Target="../media/image67.png"/><Relationship Id="rId275" Type="http://schemas.openxmlformats.org/officeDocument/2006/relationships/customXml" Target="../ink/ink441.xml"/><Relationship Id="rId300" Type="http://schemas.openxmlformats.org/officeDocument/2006/relationships/image" Target="../media/image203.png"/><Relationship Id="rId482" Type="http://schemas.openxmlformats.org/officeDocument/2006/relationships/image" Target="../media/image294.png"/><Relationship Id="rId538" Type="http://schemas.openxmlformats.org/officeDocument/2006/relationships/image" Target="../media/image322.png"/><Relationship Id="rId703" Type="http://schemas.openxmlformats.org/officeDocument/2006/relationships/customXml" Target="../ink/ink655.xml"/><Relationship Id="rId745" Type="http://schemas.openxmlformats.org/officeDocument/2006/relationships/customXml" Target="../ink/ink676.xml"/><Relationship Id="rId81" Type="http://schemas.openxmlformats.org/officeDocument/2006/relationships/customXml" Target="../ink/ink344.xml"/><Relationship Id="rId135" Type="http://schemas.openxmlformats.org/officeDocument/2006/relationships/customXml" Target="../ink/ink371.xml"/><Relationship Id="rId177" Type="http://schemas.openxmlformats.org/officeDocument/2006/relationships/customXml" Target="../ink/ink392.xml"/><Relationship Id="rId342" Type="http://schemas.openxmlformats.org/officeDocument/2006/relationships/image" Target="../media/image224.png"/><Relationship Id="rId384" Type="http://schemas.openxmlformats.org/officeDocument/2006/relationships/image" Target="../media/image245.png"/><Relationship Id="rId591" Type="http://schemas.openxmlformats.org/officeDocument/2006/relationships/customXml" Target="../ink/ink599.xml"/><Relationship Id="rId605" Type="http://schemas.openxmlformats.org/officeDocument/2006/relationships/customXml" Target="../ink/ink606.xml"/><Relationship Id="rId787" Type="http://schemas.openxmlformats.org/officeDocument/2006/relationships/customXml" Target="../ink/ink697.xml"/><Relationship Id="rId812" Type="http://schemas.openxmlformats.org/officeDocument/2006/relationships/image" Target="../media/image459.png"/><Relationship Id="rId202" Type="http://schemas.openxmlformats.org/officeDocument/2006/relationships/image" Target="../media/image154.png"/><Relationship Id="rId244" Type="http://schemas.openxmlformats.org/officeDocument/2006/relationships/image" Target="../media/image175.png"/><Relationship Id="rId647" Type="http://schemas.openxmlformats.org/officeDocument/2006/relationships/customXml" Target="../ink/ink627.xml"/><Relationship Id="rId689" Type="http://schemas.openxmlformats.org/officeDocument/2006/relationships/customXml" Target="../ink/ink648.xml"/><Relationship Id="rId39" Type="http://schemas.openxmlformats.org/officeDocument/2006/relationships/customXml" Target="../ink/ink323.xml"/><Relationship Id="rId286" Type="http://schemas.openxmlformats.org/officeDocument/2006/relationships/image" Target="../media/image196.png"/><Relationship Id="rId451" Type="http://schemas.openxmlformats.org/officeDocument/2006/relationships/customXml" Target="../ink/ink529.xml"/><Relationship Id="rId493" Type="http://schemas.openxmlformats.org/officeDocument/2006/relationships/customXml" Target="../ink/ink550.xml"/><Relationship Id="rId507" Type="http://schemas.openxmlformats.org/officeDocument/2006/relationships/customXml" Target="../ink/ink557.xml"/><Relationship Id="rId549" Type="http://schemas.openxmlformats.org/officeDocument/2006/relationships/customXml" Target="../ink/ink578.xml"/><Relationship Id="rId714" Type="http://schemas.openxmlformats.org/officeDocument/2006/relationships/image" Target="../media/image410.png"/><Relationship Id="rId756" Type="http://schemas.openxmlformats.org/officeDocument/2006/relationships/image" Target="../media/image431.png"/><Relationship Id="rId50" Type="http://schemas.openxmlformats.org/officeDocument/2006/relationships/image" Target="../media/image78.png"/><Relationship Id="rId104" Type="http://schemas.openxmlformats.org/officeDocument/2006/relationships/image" Target="../media/image105.png"/><Relationship Id="rId146" Type="http://schemas.openxmlformats.org/officeDocument/2006/relationships/image" Target="../media/image126.png"/><Relationship Id="rId188" Type="http://schemas.openxmlformats.org/officeDocument/2006/relationships/image" Target="../media/image147.png"/><Relationship Id="rId311" Type="http://schemas.openxmlformats.org/officeDocument/2006/relationships/customXml" Target="../ink/ink459.xml"/><Relationship Id="rId353" Type="http://schemas.openxmlformats.org/officeDocument/2006/relationships/customXml" Target="../ink/ink480.xml"/><Relationship Id="rId395" Type="http://schemas.openxmlformats.org/officeDocument/2006/relationships/customXml" Target="../ink/ink501.xml"/><Relationship Id="rId409" Type="http://schemas.openxmlformats.org/officeDocument/2006/relationships/customXml" Target="../ink/ink508.xml"/><Relationship Id="rId560" Type="http://schemas.openxmlformats.org/officeDocument/2006/relationships/image" Target="../media/image333.png"/><Relationship Id="rId798" Type="http://schemas.openxmlformats.org/officeDocument/2006/relationships/image" Target="../media/image452.png"/><Relationship Id="rId92" Type="http://schemas.openxmlformats.org/officeDocument/2006/relationships/image" Target="../media/image99.png"/><Relationship Id="rId213" Type="http://schemas.openxmlformats.org/officeDocument/2006/relationships/customXml" Target="../ink/ink410.xml"/><Relationship Id="rId420" Type="http://schemas.openxmlformats.org/officeDocument/2006/relationships/image" Target="../media/image263.png"/><Relationship Id="rId616" Type="http://schemas.openxmlformats.org/officeDocument/2006/relationships/image" Target="../media/image361.png"/><Relationship Id="rId658" Type="http://schemas.openxmlformats.org/officeDocument/2006/relationships/image" Target="../media/image382.png"/><Relationship Id="rId823" Type="http://schemas.openxmlformats.org/officeDocument/2006/relationships/customXml" Target="../ink/ink715.xml"/><Relationship Id="rId255" Type="http://schemas.openxmlformats.org/officeDocument/2006/relationships/customXml" Target="../ink/ink431.xml"/><Relationship Id="rId297" Type="http://schemas.openxmlformats.org/officeDocument/2006/relationships/customXml" Target="../ink/ink452.xml"/><Relationship Id="rId462" Type="http://schemas.openxmlformats.org/officeDocument/2006/relationships/image" Target="../media/image284.png"/><Relationship Id="rId518" Type="http://schemas.openxmlformats.org/officeDocument/2006/relationships/image" Target="../media/image312.png"/><Relationship Id="rId725" Type="http://schemas.openxmlformats.org/officeDocument/2006/relationships/customXml" Target="../ink/ink666.xml"/><Relationship Id="rId115" Type="http://schemas.openxmlformats.org/officeDocument/2006/relationships/customXml" Target="../ink/ink361.xml"/><Relationship Id="rId157" Type="http://schemas.openxmlformats.org/officeDocument/2006/relationships/customXml" Target="../ink/ink382.xml"/><Relationship Id="rId322" Type="http://schemas.openxmlformats.org/officeDocument/2006/relationships/image" Target="../media/image214.png"/><Relationship Id="rId364" Type="http://schemas.openxmlformats.org/officeDocument/2006/relationships/image" Target="../media/image235.png"/><Relationship Id="rId767" Type="http://schemas.openxmlformats.org/officeDocument/2006/relationships/customXml" Target="../ink/ink687.xml"/><Relationship Id="rId61" Type="http://schemas.openxmlformats.org/officeDocument/2006/relationships/customXml" Target="../ink/ink334.xml"/><Relationship Id="rId199" Type="http://schemas.openxmlformats.org/officeDocument/2006/relationships/customXml" Target="../ink/ink403.xml"/><Relationship Id="rId571" Type="http://schemas.openxmlformats.org/officeDocument/2006/relationships/customXml" Target="../ink/ink589.xml"/><Relationship Id="rId627" Type="http://schemas.openxmlformats.org/officeDocument/2006/relationships/customXml" Target="../ink/ink617.xml"/><Relationship Id="rId669" Type="http://schemas.openxmlformats.org/officeDocument/2006/relationships/customXml" Target="../ink/ink638.xml"/><Relationship Id="rId834" Type="http://schemas.openxmlformats.org/officeDocument/2006/relationships/image" Target="../media/image470.png"/><Relationship Id="rId19" Type="http://schemas.openxmlformats.org/officeDocument/2006/relationships/customXml" Target="../ink/ink313.xml"/><Relationship Id="rId224" Type="http://schemas.openxmlformats.org/officeDocument/2006/relationships/image" Target="../media/image165.png"/><Relationship Id="rId266" Type="http://schemas.openxmlformats.org/officeDocument/2006/relationships/image" Target="../media/image186.png"/><Relationship Id="rId431" Type="http://schemas.openxmlformats.org/officeDocument/2006/relationships/customXml" Target="../ink/ink519.xml"/><Relationship Id="rId473" Type="http://schemas.openxmlformats.org/officeDocument/2006/relationships/customXml" Target="../ink/ink540.xml"/><Relationship Id="rId529" Type="http://schemas.openxmlformats.org/officeDocument/2006/relationships/customXml" Target="../ink/ink568.xml"/><Relationship Id="rId680" Type="http://schemas.openxmlformats.org/officeDocument/2006/relationships/image" Target="../media/image393.png"/><Relationship Id="rId736" Type="http://schemas.openxmlformats.org/officeDocument/2006/relationships/image" Target="../media/image421.png"/><Relationship Id="rId30" Type="http://schemas.openxmlformats.org/officeDocument/2006/relationships/image" Target="../media/image68.png"/><Relationship Id="rId126" Type="http://schemas.openxmlformats.org/officeDocument/2006/relationships/image" Target="../media/image116.png"/><Relationship Id="rId168" Type="http://schemas.openxmlformats.org/officeDocument/2006/relationships/image" Target="../media/image137.png"/><Relationship Id="rId333" Type="http://schemas.openxmlformats.org/officeDocument/2006/relationships/customXml" Target="../ink/ink470.xml"/><Relationship Id="rId540" Type="http://schemas.openxmlformats.org/officeDocument/2006/relationships/image" Target="../media/image323.png"/><Relationship Id="rId778" Type="http://schemas.openxmlformats.org/officeDocument/2006/relationships/image" Target="../media/image442.png"/><Relationship Id="rId72" Type="http://schemas.openxmlformats.org/officeDocument/2006/relationships/image" Target="../media/image89.png"/><Relationship Id="rId375" Type="http://schemas.openxmlformats.org/officeDocument/2006/relationships/customXml" Target="../ink/ink491.xml"/><Relationship Id="rId582" Type="http://schemas.openxmlformats.org/officeDocument/2006/relationships/image" Target="../media/image344.png"/><Relationship Id="rId638" Type="http://schemas.openxmlformats.org/officeDocument/2006/relationships/image" Target="../media/image372.png"/><Relationship Id="rId803" Type="http://schemas.openxmlformats.org/officeDocument/2006/relationships/customXml" Target="../ink/ink705.xml"/><Relationship Id="rId3" Type="http://schemas.openxmlformats.org/officeDocument/2006/relationships/customXml" Target="../ink/ink305.xml"/><Relationship Id="rId235" Type="http://schemas.openxmlformats.org/officeDocument/2006/relationships/customXml" Target="../ink/ink421.xml"/><Relationship Id="rId277" Type="http://schemas.openxmlformats.org/officeDocument/2006/relationships/customXml" Target="../ink/ink442.xml"/><Relationship Id="rId400" Type="http://schemas.openxmlformats.org/officeDocument/2006/relationships/image" Target="../media/image253.png"/><Relationship Id="rId442" Type="http://schemas.openxmlformats.org/officeDocument/2006/relationships/image" Target="../media/image274.png"/><Relationship Id="rId484" Type="http://schemas.openxmlformats.org/officeDocument/2006/relationships/image" Target="../media/image295.png"/><Relationship Id="rId705" Type="http://schemas.openxmlformats.org/officeDocument/2006/relationships/customXml" Target="../ink/ink656.xml"/><Relationship Id="rId137" Type="http://schemas.openxmlformats.org/officeDocument/2006/relationships/customXml" Target="../ink/ink372.xml"/><Relationship Id="rId302" Type="http://schemas.openxmlformats.org/officeDocument/2006/relationships/image" Target="../media/image204.png"/><Relationship Id="rId344" Type="http://schemas.openxmlformats.org/officeDocument/2006/relationships/image" Target="../media/image225.png"/><Relationship Id="rId691" Type="http://schemas.openxmlformats.org/officeDocument/2006/relationships/customXml" Target="../ink/ink649.xml"/><Relationship Id="rId747" Type="http://schemas.openxmlformats.org/officeDocument/2006/relationships/customXml" Target="../ink/ink677.xml"/><Relationship Id="rId789" Type="http://schemas.openxmlformats.org/officeDocument/2006/relationships/customXml" Target="../ink/ink698.xml"/><Relationship Id="rId41" Type="http://schemas.openxmlformats.org/officeDocument/2006/relationships/customXml" Target="../ink/ink324.xml"/><Relationship Id="rId83" Type="http://schemas.openxmlformats.org/officeDocument/2006/relationships/customXml" Target="../ink/ink345.xml"/><Relationship Id="rId179" Type="http://schemas.openxmlformats.org/officeDocument/2006/relationships/customXml" Target="../ink/ink393.xml"/><Relationship Id="rId386" Type="http://schemas.openxmlformats.org/officeDocument/2006/relationships/image" Target="../media/image246.png"/><Relationship Id="rId551" Type="http://schemas.openxmlformats.org/officeDocument/2006/relationships/customXml" Target="../ink/ink579.xml"/><Relationship Id="rId593" Type="http://schemas.openxmlformats.org/officeDocument/2006/relationships/customXml" Target="../ink/ink600.xml"/><Relationship Id="rId607" Type="http://schemas.openxmlformats.org/officeDocument/2006/relationships/customXml" Target="../ink/ink607.xml"/><Relationship Id="rId649" Type="http://schemas.openxmlformats.org/officeDocument/2006/relationships/customXml" Target="../ink/ink628.xml"/><Relationship Id="rId814" Type="http://schemas.openxmlformats.org/officeDocument/2006/relationships/image" Target="../media/image460.png"/><Relationship Id="rId190" Type="http://schemas.openxmlformats.org/officeDocument/2006/relationships/image" Target="../media/image148.png"/><Relationship Id="rId204" Type="http://schemas.openxmlformats.org/officeDocument/2006/relationships/image" Target="../media/image155.png"/><Relationship Id="rId246" Type="http://schemas.openxmlformats.org/officeDocument/2006/relationships/image" Target="../media/image176.png"/><Relationship Id="rId288" Type="http://schemas.openxmlformats.org/officeDocument/2006/relationships/image" Target="../media/image197.png"/><Relationship Id="rId411" Type="http://schemas.openxmlformats.org/officeDocument/2006/relationships/customXml" Target="../ink/ink509.xml"/><Relationship Id="rId453" Type="http://schemas.openxmlformats.org/officeDocument/2006/relationships/customXml" Target="../ink/ink530.xml"/><Relationship Id="rId509" Type="http://schemas.openxmlformats.org/officeDocument/2006/relationships/customXml" Target="../ink/ink558.xml"/><Relationship Id="rId660" Type="http://schemas.openxmlformats.org/officeDocument/2006/relationships/image" Target="../media/image383.png"/><Relationship Id="rId106" Type="http://schemas.openxmlformats.org/officeDocument/2006/relationships/image" Target="../media/image106.png"/><Relationship Id="rId313" Type="http://schemas.openxmlformats.org/officeDocument/2006/relationships/customXml" Target="../ink/ink460.xml"/><Relationship Id="rId495" Type="http://schemas.openxmlformats.org/officeDocument/2006/relationships/customXml" Target="../ink/ink551.xml"/><Relationship Id="rId716" Type="http://schemas.openxmlformats.org/officeDocument/2006/relationships/image" Target="../media/image411.png"/><Relationship Id="rId758" Type="http://schemas.openxmlformats.org/officeDocument/2006/relationships/image" Target="../media/image432.png"/><Relationship Id="rId10" Type="http://schemas.openxmlformats.org/officeDocument/2006/relationships/image" Target="../media/image58.png"/><Relationship Id="rId52" Type="http://schemas.openxmlformats.org/officeDocument/2006/relationships/image" Target="../media/image79.png"/><Relationship Id="rId94" Type="http://schemas.openxmlformats.org/officeDocument/2006/relationships/image" Target="../media/image100.png"/><Relationship Id="rId148" Type="http://schemas.openxmlformats.org/officeDocument/2006/relationships/image" Target="../media/image127.png"/><Relationship Id="rId355" Type="http://schemas.openxmlformats.org/officeDocument/2006/relationships/customXml" Target="../ink/ink481.xml"/><Relationship Id="rId397" Type="http://schemas.openxmlformats.org/officeDocument/2006/relationships/customXml" Target="../ink/ink502.xml"/><Relationship Id="rId520" Type="http://schemas.openxmlformats.org/officeDocument/2006/relationships/image" Target="../media/image313.png"/><Relationship Id="rId562" Type="http://schemas.openxmlformats.org/officeDocument/2006/relationships/image" Target="../media/image334.png"/><Relationship Id="rId618" Type="http://schemas.openxmlformats.org/officeDocument/2006/relationships/image" Target="../media/image362.png"/><Relationship Id="rId825" Type="http://schemas.openxmlformats.org/officeDocument/2006/relationships/customXml" Target="../ink/ink716.xml"/><Relationship Id="rId215" Type="http://schemas.openxmlformats.org/officeDocument/2006/relationships/customXml" Target="../ink/ink411.xml"/><Relationship Id="rId257" Type="http://schemas.openxmlformats.org/officeDocument/2006/relationships/customXml" Target="../ink/ink432.xml"/><Relationship Id="rId422" Type="http://schemas.openxmlformats.org/officeDocument/2006/relationships/image" Target="../media/image264.png"/><Relationship Id="rId464" Type="http://schemas.openxmlformats.org/officeDocument/2006/relationships/image" Target="../media/image285.png"/><Relationship Id="rId299" Type="http://schemas.openxmlformats.org/officeDocument/2006/relationships/customXml" Target="../ink/ink453.xml"/><Relationship Id="rId727" Type="http://schemas.openxmlformats.org/officeDocument/2006/relationships/customXml" Target="../ink/ink667.xml"/><Relationship Id="rId63" Type="http://schemas.openxmlformats.org/officeDocument/2006/relationships/customXml" Target="../ink/ink335.xml"/><Relationship Id="rId159" Type="http://schemas.openxmlformats.org/officeDocument/2006/relationships/customXml" Target="../ink/ink383.xml"/><Relationship Id="rId366" Type="http://schemas.openxmlformats.org/officeDocument/2006/relationships/image" Target="../media/image236.png"/><Relationship Id="rId573" Type="http://schemas.openxmlformats.org/officeDocument/2006/relationships/customXml" Target="../ink/ink590.xml"/><Relationship Id="rId780" Type="http://schemas.openxmlformats.org/officeDocument/2006/relationships/image" Target="../media/image443.png"/><Relationship Id="rId226" Type="http://schemas.openxmlformats.org/officeDocument/2006/relationships/image" Target="../media/image166.png"/><Relationship Id="rId433" Type="http://schemas.openxmlformats.org/officeDocument/2006/relationships/customXml" Target="../ink/ink520.xml"/><Relationship Id="rId640" Type="http://schemas.openxmlformats.org/officeDocument/2006/relationships/image" Target="../media/image373.png"/><Relationship Id="rId738" Type="http://schemas.openxmlformats.org/officeDocument/2006/relationships/image" Target="../media/image422.png"/><Relationship Id="rId74" Type="http://schemas.openxmlformats.org/officeDocument/2006/relationships/image" Target="../media/image90.png"/><Relationship Id="rId377" Type="http://schemas.openxmlformats.org/officeDocument/2006/relationships/customXml" Target="../ink/ink492.xml"/><Relationship Id="rId500" Type="http://schemas.openxmlformats.org/officeDocument/2006/relationships/image" Target="../media/image303.png"/><Relationship Id="rId584" Type="http://schemas.openxmlformats.org/officeDocument/2006/relationships/image" Target="../media/image345.png"/><Relationship Id="rId805" Type="http://schemas.openxmlformats.org/officeDocument/2006/relationships/customXml" Target="../ink/ink706.xml"/><Relationship Id="rId5" Type="http://schemas.openxmlformats.org/officeDocument/2006/relationships/customXml" Target="../ink/ink306.xml"/><Relationship Id="rId237" Type="http://schemas.openxmlformats.org/officeDocument/2006/relationships/customXml" Target="../ink/ink422.xml"/><Relationship Id="rId791" Type="http://schemas.openxmlformats.org/officeDocument/2006/relationships/customXml" Target="../ink/ink699.xml"/><Relationship Id="rId444" Type="http://schemas.openxmlformats.org/officeDocument/2006/relationships/image" Target="../media/image275.png"/><Relationship Id="rId651" Type="http://schemas.openxmlformats.org/officeDocument/2006/relationships/customXml" Target="../ink/ink629.xml"/><Relationship Id="rId749" Type="http://schemas.openxmlformats.org/officeDocument/2006/relationships/customXml" Target="../ink/ink678.xml"/><Relationship Id="rId290" Type="http://schemas.openxmlformats.org/officeDocument/2006/relationships/image" Target="../media/image198.png"/><Relationship Id="rId304" Type="http://schemas.openxmlformats.org/officeDocument/2006/relationships/image" Target="../media/image205.png"/><Relationship Id="rId388" Type="http://schemas.openxmlformats.org/officeDocument/2006/relationships/image" Target="../media/image247.png"/><Relationship Id="rId511" Type="http://schemas.openxmlformats.org/officeDocument/2006/relationships/customXml" Target="../ink/ink559.xml"/><Relationship Id="rId609" Type="http://schemas.openxmlformats.org/officeDocument/2006/relationships/customXml" Target="../ink/ink608.xml"/><Relationship Id="rId85" Type="http://schemas.openxmlformats.org/officeDocument/2006/relationships/customXml" Target="../ink/ink346.xml"/><Relationship Id="rId150" Type="http://schemas.openxmlformats.org/officeDocument/2006/relationships/image" Target="../media/image128.png"/><Relationship Id="rId595" Type="http://schemas.openxmlformats.org/officeDocument/2006/relationships/customXml" Target="../ink/ink601.xml"/><Relationship Id="rId816" Type="http://schemas.openxmlformats.org/officeDocument/2006/relationships/image" Target="../media/image461.png"/><Relationship Id="rId248" Type="http://schemas.openxmlformats.org/officeDocument/2006/relationships/image" Target="../media/image177.png"/><Relationship Id="rId455" Type="http://schemas.openxmlformats.org/officeDocument/2006/relationships/customXml" Target="../ink/ink531.xml"/><Relationship Id="rId662" Type="http://schemas.openxmlformats.org/officeDocument/2006/relationships/image" Target="../media/image384.png"/><Relationship Id="rId12" Type="http://schemas.openxmlformats.org/officeDocument/2006/relationships/image" Target="../media/image59.png"/><Relationship Id="rId108" Type="http://schemas.openxmlformats.org/officeDocument/2006/relationships/image" Target="../media/image107.png"/><Relationship Id="rId315" Type="http://schemas.openxmlformats.org/officeDocument/2006/relationships/customXml" Target="../ink/ink461.xml"/><Relationship Id="rId522" Type="http://schemas.openxmlformats.org/officeDocument/2006/relationships/image" Target="../media/image314.png"/><Relationship Id="rId96" Type="http://schemas.openxmlformats.org/officeDocument/2006/relationships/image" Target="../media/image101.png"/><Relationship Id="rId161" Type="http://schemas.openxmlformats.org/officeDocument/2006/relationships/customXml" Target="../ink/ink384.xml"/><Relationship Id="rId399" Type="http://schemas.openxmlformats.org/officeDocument/2006/relationships/customXml" Target="../ink/ink503.xml"/><Relationship Id="rId827" Type="http://schemas.openxmlformats.org/officeDocument/2006/relationships/customXml" Target="../ink/ink717.xml"/><Relationship Id="rId259" Type="http://schemas.openxmlformats.org/officeDocument/2006/relationships/customXml" Target="../ink/ink433.xml"/><Relationship Id="rId466" Type="http://schemas.openxmlformats.org/officeDocument/2006/relationships/image" Target="../media/image286.png"/><Relationship Id="rId673" Type="http://schemas.openxmlformats.org/officeDocument/2006/relationships/customXml" Target="../ink/ink640.xml"/><Relationship Id="rId23" Type="http://schemas.openxmlformats.org/officeDocument/2006/relationships/customXml" Target="../ink/ink315.xml"/><Relationship Id="rId119" Type="http://schemas.openxmlformats.org/officeDocument/2006/relationships/customXml" Target="../ink/ink363.xml"/><Relationship Id="rId326" Type="http://schemas.openxmlformats.org/officeDocument/2006/relationships/image" Target="../media/image216.png"/><Relationship Id="rId533" Type="http://schemas.openxmlformats.org/officeDocument/2006/relationships/customXml" Target="../ink/ink570.xml"/><Relationship Id="rId740" Type="http://schemas.openxmlformats.org/officeDocument/2006/relationships/image" Target="../media/image423.png"/><Relationship Id="rId838" Type="http://schemas.openxmlformats.org/officeDocument/2006/relationships/image" Target="../media/image472.png"/><Relationship Id="rId172" Type="http://schemas.openxmlformats.org/officeDocument/2006/relationships/image" Target="../media/image139.png"/><Relationship Id="rId477" Type="http://schemas.openxmlformats.org/officeDocument/2006/relationships/customXml" Target="../ink/ink542.xml"/><Relationship Id="rId600" Type="http://schemas.openxmlformats.org/officeDocument/2006/relationships/image" Target="../media/image353.png"/><Relationship Id="rId684" Type="http://schemas.openxmlformats.org/officeDocument/2006/relationships/image" Target="../media/image395.png"/><Relationship Id="rId337" Type="http://schemas.openxmlformats.org/officeDocument/2006/relationships/customXml" Target="../ink/ink472.xml"/><Relationship Id="rId34" Type="http://schemas.openxmlformats.org/officeDocument/2006/relationships/image" Target="../media/image70.png"/><Relationship Id="rId544" Type="http://schemas.openxmlformats.org/officeDocument/2006/relationships/image" Target="../media/image325.png"/><Relationship Id="rId751" Type="http://schemas.openxmlformats.org/officeDocument/2006/relationships/customXml" Target="../ink/ink679.xml"/><Relationship Id="rId183" Type="http://schemas.openxmlformats.org/officeDocument/2006/relationships/customXml" Target="../ink/ink395.xml"/><Relationship Id="rId390" Type="http://schemas.openxmlformats.org/officeDocument/2006/relationships/image" Target="../media/image248.png"/><Relationship Id="rId404" Type="http://schemas.openxmlformats.org/officeDocument/2006/relationships/image" Target="../media/image255.png"/><Relationship Id="rId611" Type="http://schemas.openxmlformats.org/officeDocument/2006/relationships/customXml" Target="../ink/ink609.xml"/><Relationship Id="rId250" Type="http://schemas.openxmlformats.org/officeDocument/2006/relationships/image" Target="../media/image178.png"/><Relationship Id="rId488" Type="http://schemas.openxmlformats.org/officeDocument/2006/relationships/image" Target="../media/image297.png"/><Relationship Id="rId695" Type="http://schemas.openxmlformats.org/officeDocument/2006/relationships/customXml" Target="../ink/ink651.xml"/><Relationship Id="rId709" Type="http://schemas.openxmlformats.org/officeDocument/2006/relationships/customXml" Target="../ink/ink658.xml"/><Relationship Id="rId45" Type="http://schemas.openxmlformats.org/officeDocument/2006/relationships/customXml" Target="../ink/ink326.xml"/><Relationship Id="rId110" Type="http://schemas.openxmlformats.org/officeDocument/2006/relationships/image" Target="../media/image108.png"/><Relationship Id="rId348" Type="http://schemas.openxmlformats.org/officeDocument/2006/relationships/image" Target="../media/image227.png"/><Relationship Id="rId555" Type="http://schemas.openxmlformats.org/officeDocument/2006/relationships/customXml" Target="../ink/ink581.xml"/><Relationship Id="rId762" Type="http://schemas.openxmlformats.org/officeDocument/2006/relationships/image" Target="../media/image434.png"/><Relationship Id="rId194" Type="http://schemas.openxmlformats.org/officeDocument/2006/relationships/image" Target="../media/image150.png"/><Relationship Id="rId208" Type="http://schemas.openxmlformats.org/officeDocument/2006/relationships/image" Target="../media/image157.png"/><Relationship Id="rId415" Type="http://schemas.openxmlformats.org/officeDocument/2006/relationships/customXml" Target="../ink/ink511.xml"/><Relationship Id="rId622" Type="http://schemas.openxmlformats.org/officeDocument/2006/relationships/image" Target="../media/image364.png"/><Relationship Id="rId261" Type="http://schemas.openxmlformats.org/officeDocument/2006/relationships/customXml" Target="../ink/ink434.xml"/><Relationship Id="rId499" Type="http://schemas.openxmlformats.org/officeDocument/2006/relationships/customXml" Target="../ink/ink553.xml"/><Relationship Id="rId56" Type="http://schemas.openxmlformats.org/officeDocument/2006/relationships/image" Target="../media/image81.png"/><Relationship Id="rId359" Type="http://schemas.openxmlformats.org/officeDocument/2006/relationships/customXml" Target="../ink/ink483.xml"/><Relationship Id="rId566" Type="http://schemas.openxmlformats.org/officeDocument/2006/relationships/image" Target="../media/image336.png"/><Relationship Id="rId773" Type="http://schemas.openxmlformats.org/officeDocument/2006/relationships/customXml" Target="../ink/ink690.xml"/><Relationship Id="rId121" Type="http://schemas.openxmlformats.org/officeDocument/2006/relationships/customXml" Target="../ink/ink364.xml"/><Relationship Id="rId219" Type="http://schemas.openxmlformats.org/officeDocument/2006/relationships/customXml" Target="../ink/ink413.xml"/><Relationship Id="rId426" Type="http://schemas.openxmlformats.org/officeDocument/2006/relationships/image" Target="../media/image266.png"/><Relationship Id="rId633" Type="http://schemas.openxmlformats.org/officeDocument/2006/relationships/customXml" Target="../ink/ink620.xml"/><Relationship Id="rId840" Type="http://schemas.openxmlformats.org/officeDocument/2006/relationships/image" Target="../media/image473.png"/><Relationship Id="rId67" Type="http://schemas.openxmlformats.org/officeDocument/2006/relationships/customXml" Target="../ink/ink337.xml"/><Relationship Id="rId272" Type="http://schemas.openxmlformats.org/officeDocument/2006/relationships/image" Target="../media/image189.png"/><Relationship Id="rId577" Type="http://schemas.openxmlformats.org/officeDocument/2006/relationships/customXml" Target="../ink/ink592.xml"/><Relationship Id="rId700" Type="http://schemas.openxmlformats.org/officeDocument/2006/relationships/image" Target="../media/image403.png"/><Relationship Id="rId132" Type="http://schemas.openxmlformats.org/officeDocument/2006/relationships/image" Target="../media/image119.png"/><Relationship Id="rId784" Type="http://schemas.openxmlformats.org/officeDocument/2006/relationships/image" Target="../media/image445.png"/><Relationship Id="rId437" Type="http://schemas.openxmlformats.org/officeDocument/2006/relationships/customXml" Target="../ink/ink522.xml"/><Relationship Id="rId644" Type="http://schemas.openxmlformats.org/officeDocument/2006/relationships/image" Target="../media/image375.png"/><Relationship Id="rId283" Type="http://schemas.openxmlformats.org/officeDocument/2006/relationships/customXml" Target="../ink/ink445.xml"/><Relationship Id="rId490" Type="http://schemas.openxmlformats.org/officeDocument/2006/relationships/image" Target="../media/image298.png"/><Relationship Id="rId504" Type="http://schemas.openxmlformats.org/officeDocument/2006/relationships/image" Target="../media/image305.png"/><Relationship Id="rId711" Type="http://schemas.openxmlformats.org/officeDocument/2006/relationships/customXml" Target="../ink/ink659.xml"/><Relationship Id="rId78" Type="http://schemas.openxmlformats.org/officeDocument/2006/relationships/image" Target="../media/image92.png"/><Relationship Id="rId143" Type="http://schemas.openxmlformats.org/officeDocument/2006/relationships/customXml" Target="../ink/ink375.xml"/><Relationship Id="rId350" Type="http://schemas.openxmlformats.org/officeDocument/2006/relationships/image" Target="../media/image228.png"/><Relationship Id="rId588" Type="http://schemas.openxmlformats.org/officeDocument/2006/relationships/image" Target="../media/image347.png"/><Relationship Id="rId795" Type="http://schemas.openxmlformats.org/officeDocument/2006/relationships/customXml" Target="../ink/ink701.xml"/><Relationship Id="rId809" Type="http://schemas.openxmlformats.org/officeDocument/2006/relationships/customXml" Target="../ink/ink708.xml"/><Relationship Id="rId9" Type="http://schemas.openxmlformats.org/officeDocument/2006/relationships/customXml" Target="../ink/ink308.xml"/><Relationship Id="rId210" Type="http://schemas.openxmlformats.org/officeDocument/2006/relationships/image" Target="../media/image158.png"/><Relationship Id="rId448" Type="http://schemas.openxmlformats.org/officeDocument/2006/relationships/image" Target="../media/image277.png"/><Relationship Id="rId655" Type="http://schemas.openxmlformats.org/officeDocument/2006/relationships/customXml" Target="../ink/ink631.xml"/><Relationship Id="rId294" Type="http://schemas.openxmlformats.org/officeDocument/2006/relationships/image" Target="../media/image200.png"/><Relationship Id="rId308" Type="http://schemas.openxmlformats.org/officeDocument/2006/relationships/image" Target="../media/image207.png"/><Relationship Id="rId515" Type="http://schemas.openxmlformats.org/officeDocument/2006/relationships/customXml" Target="../ink/ink561.xml"/><Relationship Id="rId722" Type="http://schemas.openxmlformats.org/officeDocument/2006/relationships/image" Target="../media/image414.png"/><Relationship Id="rId89" Type="http://schemas.openxmlformats.org/officeDocument/2006/relationships/customXml" Target="../ink/ink348.xml"/><Relationship Id="rId154" Type="http://schemas.openxmlformats.org/officeDocument/2006/relationships/image" Target="../media/image130.png"/><Relationship Id="rId361" Type="http://schemas.openxmlformats.org/officeDocument/2006/relationships/customXml" Target="../ink/ink484.xml"/><Relationship Id="rId599" Type="http://schemas.openxmlformats.org/officeDocument/2006/relationships/customXml" Target="../ink/ink603.xml"/><Relationship Id="rId459" Type="http://schemas.openxmlformats.org/officeDocument/2006/relationships/customXml" Target="../ink/ink533.xml"/><Relationship Id="rId666" Type="http://schemas.openxmlformats.org/officeDocument/2006/relationships/image" Target="../media/image386.png"/><Relationship Id="rId16" Type="http://schemas.openxmlformats.org/officeDocument/2006/relationships/image" Target="../media/image61.png"/><Relationship Id="rId221" Type="http://schemas.openxmlformats.org/officeDocument/2006/relationships/customXml" Target="../ink/ink414.xml"/><Relationship Id="rId319" Type="http://schemas.openxmlformats.org/officeDocument/2006/relationships/customXml" Target="../ink/ink463.xml"/><Relationship Id="rId526" Type="http://schemas.openxmlformats.org/officeDocument/2006/relationships/image" Target="../media/image316.png"/><Relationship Id="rId733" Type="http://schemas.openxmlformats.org/officeDocument/2006/relationships/customXml" Target="../ink/ink670.xml"/><Relationship Id="rId165" Type="http://schemas.openxmlformats.org/officeDocument/2006/relationships/customXml" Target="../ink/ink386.xml"/><Relationship Id="rId372" Type="http://schemas.openxmlformats.org/officeDocument/2006/relationships/image" Target="../media/image239.png"/><Relationship Id="rId677" Type="http://schemas.openxmlformats.org/officeDocument/2006/relationships/customXml" Target="../ink/ink642.xml"/><Relationship Id="rId800" Type="http://schemas.openxmlformats.org/officeDocument/2006/relationships/image" Target="../media/image453.png"/><Relationship Id="rId232" Type="http://schemas.openxmlformats.org/officeDocument/2006/relationships/image" Target="../media/image169.png"/><Relationship Id="rId27" Type="http://schemas.openxmlformats.org/officeDocument/2006/relationships/customXml" Target="../ink/ink317.xml"/><Relationship Id="rId537" Type="http://schemas.openxmlformats.org/officeDocument/2006/relationships/customXml" Target="../ink/ink572.xml"/><Relationship Id="rId744" Type="http://schemas.openxmlformats.org/officeDocument/2006/relationships/image" Target="../media/image425.png"/><Relationship Id="rId80" Type="http://schemas.openxmlformats.org/officeDocument/2006/relationships/image" Target="../media/image93.png"/><Relationship Id="rId176" Type="http://schemas.openxmlformats.org/officeDocument/2006/relationships/image" Target="../media/image141.png"/><Relationship Id="rId383" Type="http://schemas.openxmlformats.org/officeDocument/2006/relationships/customXml" Target="../ink/ink495.xml"/><Relationship Id="rId590" Type="http://schemas.openxmlformats.org/officeDocument/2006/relationships/image" Target="../media/image348.png"/><Relationship Id="rId604" Type="http://schemas.openxmlformats.org/officeDocument/2006/relationships/image" Target="../media/image355.png"/><Relationship Id="rId811" Type="http://schemas.openxmlformats.org/officeDocument/2006/relationships/customXml" Target="../ink/ink709.xml"/><Relationship Id="rId243" Type="http://schemas.openxmlformats.org/officeDocument/2006/relationships/customXml" Target="../ink/ink425.xml"/><Relationship Id="rId450" Type="http://schemas.openxmlformats.org/officeDocument/2006/relationships/image" Target="../media/image278.png"/><Relationship Id="rId688" Type="http://schemas.openxmlformats.org/officeDocument/2006/relationships/image" Target="../media/image397.png"/><Relationship Id="rId38" Type="http://schemas.openxmlformats.org/officeDocument/2006/relationships/image" Target="../media/image72.png"/><Relationship Id="rId103" Type="http://schemas.openxmlformats.org/officeDocument/2006/relationships/customXml" Target="../ink/ink355.xml"/><Relationship Id="rId310" Type="http://schemas.openxmlformats.org/officeDocument/2006/relationships/image" Target="../media/image208.png"/><Relationship Id="rId548" Type="http://schemas.openxmlformats.org/officeDocument/2006/relationships/image" Target="../media/image327.png"/><Relationship Id="rId755" Type="http://schemas.openxmlformats.org/officeDocument/2006/relationships/customXml" Target="../ink/ink681.xml"/><Relationship Id="rId91" Type="http://schemas.openxmlformats.org/officeDocument/2006/relationships/customXml" Target="../ink/ink349.xml"/><Relationship Id="rId187" Type="http://schemas.openxmlformats.org/officeDocument/2006/relationships/customXml" Target="../ink/ink397.xml"/><Relationship Id="rId394" Type="http://schemas.openxmlformats.org/officeDocument/2006/relationships/image" Target="../media/image250.png"/><Relationship Id="rId408" Type="http://schemas.openxmlformats.org/officeDocument/2006/relationships/image" Target="../media/image257.png"/><Relationship Id="rId615" Type="http://schemas.openxmlformats.org/officeDocument/2006/relationships/customXml" Target="../ink/ink611.xml"/><Relationship Id="rId822" Type="http://schemas.openxmlformats.org/officeDocument/2006/relationships/image" Target="../media/image464.png"/><Relationship Id="rId254" Type="http://schemas.openxmlformats.org/officeDocument/2006/relationships/image" Target="../media/image180.png"/><Relationship Id="rId699" Type="http://schemas.openxmlformats.org/officeDocument/2006/relationships/customXml" Target="../ink/ink653.xml"/><Relationship Id="rId49" Type="http://schemas.openxmlformats.org/officeDocument/2006/relationships/customXml" Target="../ink/ink328.xml"/><Relationship Id="rId114" Type="http://schemas.openxmlformats.org/officeDocument/2006/relationships/image" Target="../media/image110.png"/><Relationship Id="rId461" Type="http://schemas.openxmlformats.org/officeDocument/2006/relationships/customXml" Target="../ink/ink534.xml"/><Relationship Id="rId559" Type="http://schemas.openxmlformats.org/officeDocument/2006/relationships/customXml" Target="../ink/ink583.xml"/><Relationship Id="rId766" Type="http://schemas.openxmlformats.org/officeDocument/2006/relationships/image" Target="../media/image436.png"/><Relationship Id="rId198" Type="http://schemas.openxmlformats.org/officeDocument/2006/relationships/image" Target="../media/image152.png"/><Relationship Id="rId321" Type="http://schemas.openxmlformats.org/officeDocument/2006/relationships/customXml" Target="../ink/ink464.xml"/><Relationship Id="rId419" Type="http://schemas.openxmlformats.org/officeDocument/2006/relationships/customXml" Target="../ink/ink513.xml"/><Relationship Id="rId626" Type="http://schemas.openxmlformats.org/officeDocument/2006/relationships/image" Target="../media/image366.png"/><Relationship Id="rId833" Type="http://schemas.openxmlformats.org/officeDocument/2006/relationships/customXml" Target="../ink/ink720.xml"/><Relationship Id="rId265" Type="http://schemas.openxmlformats.org/officeDocument/2006/relationships/customXml" Target="../ink/ink436.xml"/><Relationship Id="rId472" Type="http://schemas.openxmlformats.org/officeDocument/2006/relationships/image" Target="../media/image289.png"/><Relationship Id="rId125" Type="http://schemas.openxmlformats.org/officeDocument/2006/relationships/customXml" Target="../ink/ink366.xml"/><Relationship Id="rId332" Type="http://schemas.openxmlformats.org/officeDocument/2006/relationships/image" Target="../media/image219.png"/><Relationship Id="rId777" Type="http://schemas.openxmlformats.org/officeDocument/2006/relationships/customXml" Target="../ink/ink692.xml"/><Relationship Id="rId637" Type="http://schemas.openxmlformats.org/officeDocument/2006/relationships/customXml" Target="../ink/ink622.xml"/><Relationship Id="rId844" Type="http://schemas.openxmlformats.org/officeDocument/2006/relationships/image" Target="../media/image475.png"/><Relationship Id="rId276" Type="http://schemas.openxmlformats.org/officeDocument/2006/relationships/image" Target="../media/image191.png"/><Relationship Id="rId483" Type="http://schemas.openxmlformats.org/officeDocument/2006/relationships/customXml" Target="../ink/ink545.xml"/><Relationship Id="rId690" Type="http://schemas.openxmlformats.org/officeDocument/2006/relationships/image" Target="../media/image398.png"/><Relationship Id="rId704" Type="http://schemas.openxmlformats.org/officeDocument/2006/relationships/image" Target="../media/image405.png"/><Relationship Id="rId40" Type="http://schemas.openxmlformats.org/officeDocument/2006/relationships/image" Target="../media/image73.png"/><Relationship Id="rId136" Type="http://schemas.openxmlformats.org/officeDocument/2006/relationships/image" Target="../media/image121.png"/><Relationship Id="rId343" Type="http://schemas.openxmlformats.org/officeDocument/2006/relationships/customXml" Target="../ink/ink475.xml"/><Relationship Id="rId550" Type="http://schemas.openxmlformats.org/officeDocument/2006/relationships/image" Target="../media/image328.png"/><Relationship Id="rId788" Type="http://schemas.openxmlformats.org/officeDocument/2006/relationships/image" Target="../media/image447.png"/><Relationship Id="rId203" Type="http://schemas.openxmlformats.org/officeDocument/2006/relationships/customXml" Target="../ink/ink405.xml"/><Relationship Id="rId648" Type="http://schemas.openxmlformats.org/officeDocument/2006/relationships/image" Target="../media/image377.png"/><Relationship Id="rId287" Type="http://schemas.openxmlformats.org/officeDocument/2006/relationships/customXml" Target="../ink/ink447.xml"/><Relationship Id="rId410" Type="http://schemas.openxmlformats.org/officeDocument/2006/relationships/image" Target="../media/image258.png"/><Relationship Id="rId494" Type="http://schemas.openxmlformats.org/officeDocument/2006/relationships/image" Target="../media/image300.png"/><Relationship Id="rId508" Type="http://schemas.openxmlformats.org/officeDocument/2006/relationships/image" Target="../media/image307.png"/><Relationship Id="rId715" Type="http://schemas.openxmlformats.org/officeDocument/2006/relationships/customXml" Target="../ink/ink661.xml"/><Relationship Id="rId147" Type="http://schemas.openxmlformats.org/officeDocument/2006/relationships/customXml" Target="../ink/ink377.xml"/><Relationship Id="rId354" Type="http://schemas.openxmlformats.org/officeDocument/2006/relationships/image" Target="../media/image230.png"/><Relationship Id="rId799" Type="http://schemas.openxmlformats.org/officeDocument/2006/relationships/customXml" Target="../ink/ink703.xml"/><Relationship Id="rId51" Type="http://schemas.openxmlformats.org/officeDocument/2006/relationships/customXml" Target="../ink/ink329.xml"/><Relationship Id="rId561" Type="http://schemas.openxmlformats.org/officeDocument/2006/relationships/customXml" Target="../ink/ink584.xml"/><Relationship Id="rId659" Type="http://schemas.openxmlformats.org/officeDocument/2006/relationships/customXml" Target="../ink/ink633.xml"/><Relationship Id="rId214" Type="http://schemas.openxmlformats.org/officeDocument/2006/relationships/image" Target="../media/image160.png"/><Relationship Id="rId298" Type="http://schemas.openxmlformats.org/officeDocument/2006/relationships/image" Target="../media/image202.png"/><Relationship Id="rId421" Type="http://schemas.openxmlformats.org/officeDocument/2006/relationships/customXml" Target="../ink/ink514.xml"/><Relationship Id="rId519" Type="http://schemas.openxmlformats.org/officeDocument/2006/relationships/customXml" Target="../ink/ink563.xml"/><Relationship Id="rId158" Type="http://schemas.openxmlformats.org/officeDocument/2006/relationships/image" Target="../media/image132.png"/><Relationship Id="rId726" Type="http://schemas.openxmlformats.org/officeDocument/2006/relationships/image" Target="../media/image416.png"/><Relationship Id="rId62" Type="http://schemas.openxmlformats.org/officeDocument/2006/relationships/image" Target="../media/image84.png"/><Relationship Id="rId365" Type="http://schemas.openxmlformats.org/officeDocument/2006/relationships/customXml" Target="../ink/ink486.xml"/><Relationship Id="rId572" Type="http://schemas.openxmlformats.org/officeDocument/2006/relationships/image" Target="../media/image339.png"/><Relationship Id="rId225" Type="http://schemas.openxmlformats.org/officeDocument/2006/relationships/customXml" Target="../ink/ink416.xml"/><Relationship Id="rId432" Type="http://schemas.openxmlformats.org/officeDocument/2006/relationships/image" Target="../media/image269.png"/><Relationship Id="rId737" Type="http://schemas.openxmlformats.org/officeDocument/2006/relationships/customXml" Target="../ink/ink672.xml"/><Relationship Id="rId73" Type="http://schemas.openxmlformats.org/officeDocument/2006/relationships/customXml" Target="../ink/ink340.xml"/><Relationship Id="rId169" Type="http://schemas.openxmlformats.org/officeDocument/2006/relationships/customXml" Target="../ink/ink388.xml"/><Relationship Id="rId376" Type="http://schemas.openxmlformats.org/officeDocument/2006/relationships/image" Target="../media/image241.png"/><Relationship Id="rId583" Type="http://schemas.openxmlformats.org/officeDocument/2006/relationships/customXml" Target="../ink/ink595.xml"/><Relationship Id="rId790" Type="http://schemas.openxmlformats.org/officeDocument/2006/relationships/image" Target="../media/image448.png"/><Relationship Id="rId804" Type="http://schemas.openxmlformats.org/officeDocument/2006/relationships/image" Target="../media/image455.png"/><Relationship Id="rId4" Type="http://schemas.openxmlformats.org/officeDocument/2006/relationships/image" Target="../media/image55.png"/><Relationship Id="rId236" Type="http://schemas.openxmlformats.org/officeDocument/2006/relationships/image" Target="../media/image171.png"/><Relationship Id="rId443" Type="http://schemas.openxmlformats.org/officeDocument/2006/relationships/customXml" Target="../ink/ink525.xml"/><Relationship Id="rId650" Type="http://schemas.openxmlformats.org/officeDocument/2006/relationships/image" Target="../media/image378.png"/><Relationship Id="rId303" Type="http://schemas.openxmlformats.org/officeDocument/2006/relationships/customXml" Target="../ink/ink455.xml"/><Relationship Id="rId748" Type="http://schemas.openxmlformats.org/officeDocument/2006/relationships/image" Target="../media/image427.png"/><Relationship Id="rId84" Type="http://schemas.openxmlformats.org/officeDocument/2006/relationships/image" Target="../media/image95.png"/><Relationship Id="rId387" Type="http://schemas.openxmlformats.org/officeDocument/2006/relationships/customXml" Target="../ink/ink497.xml"/><Relationship Id="rId510" Type="http://schemas.openxmlformats.org/officeDocument/2006/relationships/image" Target="../media/image308.png"/><Relationship Id="rId594" Type="http://schemas.openxmlformats.org/officeDocument/2006/relationships/image" Target="../media/image350.png"/><Relationship Id="rId608" Type="http://schemas.openxmlformats.org/officeDocument/2006/relationships/image" Target="../media/image357.png"/><Relationship Id="rId815" Type="http://schemas.openxmlformats.org/officeDocument/2006/relationships/customXml" Target="../ink/ink711.xml"/><Relationship Id="rId247" Type="http://schemas.openxmlformats.org/officeDocument/2006/relationships/customXml" Target="../ink/ink427.xml"/><Relationship Id="rId107" Type="http://schemas.openxmlformats.org/officeDocument/2006/relationships/customXml" Target="../ink/ink357.xml"/><Relationship Id="rId454" Type="http://schemas.openxmlformats.org/officeDocument/2006/relationships/image" Target="../media/image280.png"/><Relationship Id="rId661" Type="http://schemas.openxmlformats.org/officeDocument/2006/relationships/customXml" Target="../ink/ink634.xml"/><Relationship Id="rId759" Type="http://schemas.openxmlformats.org/officeDocument/2006/relationships/customXml" Target="../ink/ink683.xml"/><Relationship Id="rId11" Type="http://schemas.openxmlformats.org/officeDocument/2006/relationships/customXml" Target="../ink/ink309.xml"/><Relationship Id="rId314" Type="http://schemas.openxmlformats.org/officeDocument/2006/relationships/image" Target="../media/image210.png"/><Relationship Id="rId398" Type="http://schemas.openxmlformats.org/officeDocument/2006/relationships/image" Target="../media/image252.png"/><Relationship Id="rId521" Type="http://schemas.openxmlformats.org/officeDocument/2006/relationships/customXml" Target="../ink/ink564.xml"/><Relationship Id="rId619" Type="http://schemas.openxmlformats.org/officeDocument/2006/relationships/customXml" Target="../ink/ink613.xml"/><Relationship Id="rId95" Type="http://schemas.openxmlformats.org/officeDocument/2006/relationships/customXml" Target="../ink/ink351.xml"/><Relationship Id="rId160" Type="http://schemas.openxmlformats.org/officeDocument/2006/relationships/image" Target="../media/image133.png"/><Relationship Id="rId826" Type="http://schemas.openxmlformats.org/officeDocument/2006/relationships/image" Target="../media/image466.png"/><Relationship Id="rId258" Type="http://schemas.openxmlformats.org/officeDocument/2006/relationships/image" Target="../media/image182.png"/><Relationship Id="rId465" Type="http://schemas.openxmlformats.org/officeDocument/2006/relationships/customXml" Target="../ink/ink536.xml"/><Relationship Id="rId672" Type="http://schemas.openxmlformats.org/officeDocument/2006/relationships/image" Target="../media/image389.png"/><Relationship Id="rId22" Type="http://schemas.openxmlformats.org/officeDocument/2006/relationships/image" Target="../media/image64.png"/><Relationship Id="rId118" Type="http://schemas.openxmlformats.org/officeDocument/2006/relationships/image" Target="../media/image112.png"/><Relationship Id="rId325" Type="http://schemas.openxmlformats.org/officeDocument/2006/relationships/customXml" Target="../ink/ink466.xml"/><Relationship Id="rId532" Type="http://schemas.openxmlformats.org/officeDocument/2006/relationships/image" Target="../media/image319.png"/><Relationship Id="rId171" Type="http://schemas.openxmlformats.org/officeDocument/2006/relationships/customXml" Target="../ink/ink389.xml"/><Relationship Id="rId837" Type="http://schemas.openxmlformats.org/officeDocument/2006/relationships/customXml" Target="../ink/ink722.xml"/><Relationship Id="rId269" Type="http://schemas.openxmlformats.org/officeDocument/2006/relationships/customXml" Target="../ink/ink438.xml"/><Relationship Id="rId476" Type="http://schemas.openxmlformats.org/officeDocument/2006/relationships/image" Target="../media/image291.png"/><Relationship Id="rId683" Type="http://schemas.openxmlformats.org/officeDocument/2006/relationships/customXml" Target="../ink/ink645.xml"/><Relationship Id="rId33" Type="http://schemas.openxmlformats.org/officeDocument/2006/relationships/customXml" Target="../ink/ink320.xml"/><Relationship Id="rId129" Type="http://schemas.openxmlformats.org/officeDocument/2006/relationships/customXml" Target="../ink/ink368.xml"/><Relationship Id="rId336" Type="http://schemas.openxmlformats.org/officeDocument/2006/relationships/image" Target="../media/image221.png"/><Relationship Id="rId543" Type="http://schemas.openxmlformats.org/officeDocument/2006/relationships/customXml" Target="../ink/ink575.xml"/><Relationship Id="rId182" Type="http://schemas.openxmlformats.org/officeDocument/2006/relationships/image" Target="../media/image144.png"/><Relationship Id="rId403" Type="http://schemas.openxmlformats.org/officeDocument/2006/relationships/customXml" Target="../ink/ink505.xml"/><Relationship Id="rId750" Type="http://schemas.openxmlformats.org/officeDocument/2006/relationships/image" Target="../media/image428.png"/><Relationship Id="rId487" Type="http://schemas.openxmlformats.org/officeDocument/2006/relationships/customXml" Target="../ink/ink547.xml"/><Relationship Id="rId610" Type="http://schemas.openxmlformats.org/officeDocument/2006/relationships/image" Target="../media/image358.png"/><Relationship Id="rId694" Type="http://schemas.openxmlformats.org/officeDocument/2006/relationships/image" Target="../media/image400.png"/><Relationship Id="rId708" Type="http://schemas.openxmlformats.org/officeDocument/2006/relationships/image" Target="../media/image407.png"/><Relationship Id="rId347" Type="http://schemas.openxmlformats.org/officeDocument/2006/relationships/customXml" Target="../ink/ink477.xml"/><Relationship Id="rId44" Type="http://schemas.openxmlformats.org/officeDocument/2006/relationships/image" Target="../media/image75.png"/><Relationship Id="rId554" Type="http://schemas.openxmlformats.org/officeDocument/2006/relationships/image" Target="../media/image330.png"/><Relationship Id="rId761" Type="http://schemas.openxmlformats.org/officeDocument/2006/relationships/customXml" Target="../ink/ink684.xml"/><Relationship Id="rId193" Type="http://schemas.openxmlformats.org/officeDocument/2006/relationships/customXml" Target="../ink/ink400.xml"/><Relationship Id="rId207" Type="http://schemas.openxmlformats.org/officeDocument/2006/relationships/customXml" Target="../ink/ink407.xml"/><Relationship Id="rId414" Type="http://schemas.openxmlformats.org/officeDocument/2006/relationships/image" Target="../media/image260.png"/><Relationship Id="rId498" Type="http://schemas.openxmlformats.org/officeDocument/2006/relationships/image" Target="../media/image302.png"/><Relationship Id="rId621" Type="http://schemas.openxmlformats.org/officeDocument/2006/relationships/customXml" Target="../ink/ink614.xml"/><Relationship Id="rId260" Type="http://schemas.openxmlformats.org/officeDocument/2006/relationships/image" Target="../media/image183.png"/><Relationship Id="rId719" Type="http://schemas.openxmlformats.org/officeDocument/2006/relationships/customXml" Target="../ink/ink663.xml"/><Relationship Id="rId55" Type="http://schemas.openxmlformats.org/officeDocument/2006/relationships/customXml" Target="../ink/ink331.xml"/><Relationship Id="rId120" Type="http://schemas.openxmlformats.org/officeDocument/2006/relationships/image" Target="../media/image113.png"/><Relationship Id="rId358" Type="http://schemas.openxmlformats.org/officeDocument/2006/relationships/image" Target="../media/image232.png"/><Relationship Id="rId565" Type="http://schemas.openxmlformats.org/officeDocument/2006/relationships/customXml" Target="../ink/ink586.xml"/><Relationship Id="rId772" Type="http://schemas.openxmlformats.org/officeDocument/2006/relationships/image" Target="../media/image439.png"/><Relationship Id="rId218" Type="http://schemas.openxmlformats.org/officeDocument/2006/relationships/image" Target="../media/image162.png"/><Relationship Id="rId425" Type="http://schemas.openxmlformats.org/officeDocument/2006/relationships/customXml" Target="../ink/ink516.xml"/><Relationship Id="rId632" Type="http://schemas.openxmlformats.org/officeDocument/2006/relationships/image" Target="../media/image3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7.xml"/><Relationship Id="rId13" Type="http://schemas.openxmlformats.org/officeDocument/2006/relationships/image" Target="../media/image479.png"/><Relationship Id="rId18" Type="http://schemas.openxmlformats.org/officeDocument/2006/relationships/customXml" Target="../ink/ink732.xml"/><Relationship Id="rId3" Type="http://schemas.openxmlformats.org/officeDocument/2006/relationships/hyperlink" Target="https://rbsc.princeton.edu/sites/default/files/Non-Cooperative_Games_Nash.pdf" TargetMode="External"/><Relationship Id="rId21" Type="http://schemas.openxmlformats.org/officeDocument/2006/relationships/image" Target="../media/image483.png"/><Relationship Id="rId7" Type="http://schemas.openxmlformats.org/officeDocument/2006/relationships/image" Target="../media/image476.png"/><Relationship Id="rId12" Type="http://schemas.openxmlformats.org/officeDocument/2006/relationships/customXml" Target="../ink/ink729.xml"/><Relationship Id="rId17" Type="http://schemas.openxmlformats.org/officeDocument/2006/relationships/image" Target="../media/image481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31.xml"/><Relationship Id="rId20" Type="http://schemas.openxmlformats.org/officeDocument/2006/relationships/customXml" Target="../ink/ink7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6.xml"/><Relationship Id="rId11" Type="http://schemas.openxmlformats.org/officeDocument/2006/relationships/image" Target="../media/image478.png"/><Relationship Id="rId5" Type="http://schemas.openxmlformats.org/officeDocument/2006/relationships/image" Target="NULL"/><Relationship Id="rId15" Type="http://schemas.openxmlformats.org/officeDocument/2006/relationships/image" Target="../media/image480.png"/><Relationship Id="rId10" Type="http://schemas.openxmlformats.org/officeDocument/2006/relationships/customXml" Target="../ink/ink728.xml"/><Relationship Id="rId19" Type="http://schemas.openxmlformats.org/officeDocument/2006/relationships/image" Target="../media/image482.png"/><Relationship Id="rId4" Type="http://schemas.openxmlformats.org/officeDocument/2006/relationships/hyperlink" Target="http://www.u.arizona.edu/~mwalker/econ519/Nash_Eqm_ProcNAS_1950.pdf" TargetMode="External"/><Relationship Id="rId9" Type="http://schemas.openxmlformats.org/officeDocument/2006/relationships/image" Target="../media/image477.png"/><Relationship Id="rId14" Type="http://schemas.openxmlformats.org/officeDocument/2006/relationships/customXml" Target="../ink/ink7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6.png"/><Relationship Id="rId13" Type="http://schemas.openxmlformats.org/officeDocument/2006/relationships/customXml" Target="../ink/ink739.xml"/><Relationship Id="rId18" Type="http://schemas.openxmlformats.org/officeDocument/2006/relationships/image" Target="../media/image491.png"/><Relationship Id="rId3" Type="http://schemas.openxmlformats.org/officeDocument/2006/relationships/customXml" Target="../ink/ink734.xml"/><Relationship Id="rId7" Type="http://schemas.openxmlformats.org/officeDocument/2006/relationships/customXml" Target="../ink/ink736.xml"/><Relationship Id="rId12" Type="http://schemas.openxmlformats.org/officeDocument/2006/relationships/image" Target="../media/image488.png"/><Relationship Id="rId17" Type="http://schemas.openxmlformats.org/officeDocument/2006/relationships/customXml" Target="../ink/ink741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5.png"/><Relationship Id="rId11" Type="http://schemas.openxmlformats.org/officeDocument/2006/relationships/customXml" Target="../ink/ink738.xml"/><Relationship Id="rId5" Type="http://schemas.openxmlformats.org/officeDocument/2006/relationships/customXml" Target="../ink/ink735.xml"/><Relationship Id="rId15" Type="http://schemas.openxmlformats.org/officeDocument/2006/relationships/customXml" Target="../ink/ink740.xml"/><Relationship Id="rId10" Type="http://schemas.openxmlformats.org/officeDocument/2006/relationships/image" Target="../media/image487.png"/><Relationship Id="rId4" Type="http://schemas.openxmlformats.org/officeDocument/2006/relationships/image" Target="../media/image484.png"/><Relationship Id="rId9" Type="http://schemas.openxmlformats.org/officeDocument/2006/relationships/customXml" Target="../ink/ink737.xml"/><Relationship Id="rId14" Type="http://schemas.openxmlformats.org/officeDocument/2006/relationships/image" Target="../media/image4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14:cNvPr>
              <p14:cNvContentPartPr/>
              <p14:nvPr/>
            </p14:nvContentPartPr>
            <p14:xfrm>
              <a:off x="8493807" y="129927"/>
              <a:ext cx="3322080" cy="2231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4807" y="121287"/>
                <a:ext cx="3339720" cy="22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E4F5DEC-8AF9-332A-22C3-507FC127D1FB}"/>
              </a:ext>
            </a:extLst>
          </p:cNvPr>
          <p:cNvGrpSpPr/>
          <p:nvPr/>
        </p:nvGrpSpPr>
        <p:grpSpPr>
          <a:xfrm>
            <a:off x="8280327" y="24807"/>
            <a:ext cx="3233880" cy="2324160"/>
            <a:chOff x="8280327" y="24807"/>
            <a:chExt cx="3233880" cy="23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14:cNvPr>
                <p14:cNvContentPartPr/>
                <p14:nvPr/>
              </p14:nvContentPartPr>
              <p14:xfrm>
                <a:off x="8847687" y="291927"/>
                <a:ext cx="321840" cy="31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8687" y="283287"/>
                  <a:ext cx="339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14:cNvPr>
                <p14:cNvContentPartPr/>
                <p14:nvPr/>
              </p14:nvContentPartPr>
              <p14:xfrm>
                <a:off x="9147567" y="462567"/>
                <a:ext cx="366120" cy="16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8927" y="453567"/>
                  <a:ext cx="38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14:cNvPr>
                <p14:cNvContentPartPr/>
                <p14:nvPr/>
              </p14:nvContentPartPr>
              <p14:xfrm>
                <a:off x="9530967" y="286887"/>
                <a:ext cx="320760" cy="328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327" y="278247"/>
                  <a:ext cx="33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14:cNvPr>
                <p14:cNvContentPartPr/>
                <p14:nvPr/>
              </p14:nvContentPartPr>
              <p14:xfrm>
                <a:off x="9556527" y="359247"/>
                <a:ext cx="127440" cy="1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887" y="350607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14:cNvPr>
                <p14:cNvContentPartPr/>
                <p14:nvPr/>
              </p14:nvContentPartPr>
              <p14:xfrm>
                <a:off x="9920127" y="488847"/>
                <a:ext cx="173160" cy="63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487" y="479847"/>
                  <a:ext cx="19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14:cNvPr>
                <p14:cNvContentPartPr/>
                <p14:nvPr/>
              </p14:nvContentPartPr>
              <p14:xfrm>
                <a:off x="10128567" y="482727"/>
                <a:ext cx="176040" cy="34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9927" y="473727"/>
                  <a:ext cx="19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14:cNvPr>
                <p14:cNvContentPartPr/>
                <p14:nvPr/>
              </p14:nvContentPartPr>
              <p14:xfrm>
                <a:off x="8739687" y="807087"/>
                <a:ext cx="334080" cy="38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1047" y="798087"/>
                  <a:ext cx="35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14:cNvPr>
                <p14:cNvContentPartPr/>
                <p14:nvPr/>
              </p14:nvContentPartPr>
              <p14:xfrm>
                <a:off x="8820327" y="1040007"/>
                <a:ext cx="395640" cy="138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11687" y="1031007"/>
                  <a:ext cx="41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14:cNvPr>
                <p14:cNvContentPartPr/>
                <p14:nvPr/>
              </p14:nvContentPartPr>
              <p14:xfrm>
                <a:off x="9475167" y="854967"/>
                <a:ext cx="208080" cy="318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6527" y="846327"/>
                  <a:ext cx="225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14:cNvPr>
                <p14:cNvContentPartPr/>
                <p14:nvPr/>
              </p14:nvContentPartPr>
              <p14:xfrm>
                <a:off x="9812487" y="977007"/>
                <a:ext cx="79200" cy="146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3487" y="96836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14:cNvPr>
                <p14:cNvContentPartPr/>
                <p14:nvPr/>
              </p14:nvContentPartPr>
              <p14:xfrm>
                <a:off x="10025607" y="960087"/>
                <a:ext cx="749880" cy="194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16607" y="951087"/>
                  <a:ext cx="76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14:cNvPr>
                <p14:cNvContentPartPr/>
                <p14:nvPr/>
              </p14:nvContentPartPr>
              <p14:xfrm>
                <a:off x="10904727" y="773967"/>
                <a:ext cx="153720" cy="32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6087" y="765327"/>
                  <a:ext cx="17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14:cNvPr>
                <p14:cNvContentPartPr/>
                <p14:nvPr/>
              </p14:nvContentPartPr>
              <p14:xfrm>
                <a:off x="11198487" y="953247"/>
                <a:ext cx="315720" cy="12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9847" y="94424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14:cNvPr>
                <p14:cNvContentPartPr/>
                <p14:nvPr/>
              </p14:nvContentPartPr>
              <p14:xfrm>
                <a:off x="9273567" y="1457967"/>
                <a:ext cx="432360" cy="44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4567" y="1449327"/>
                  <a:ext cx="450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14:cNvPr>
                <p14:cNvContentPartPr/>
                <p14:nvPr/>
              </p14:nvContentPartPr>
              <p14:xfrm>
                <a:off x="9849207" y="1701327"/>
                <a:ext cx="347040" cy="65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0567" y="1692327"/>
                  <a:ext cx="36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14:cNvPr>
                <p14:cNvContentPartPr/>
                <p14:nvPr/>
              </p14:nvContentPartPr>
              <p14:xfrm>
                <a:off x="9889887" y="1383807"/>
                <a:ext cx="43560" cy="19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81247" y="1375167"/>
                  <a:ext cx="61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14:cNvPr>
                <p14:cNvContentPartPr/>
                <p14:nvPr/>
              </p14:nvContentPartPr>
              <p14:xfrm>
                <a:off x="10055487" y="1369047"/>
                <a:ext cx="246960" cy="205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6847" y="1360047"/>
                  <a:ext cx="26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14:cNvPr>
                <p14:cNvContentPartPr/>
                <p14:nvPr/>
              </p14:nvContentPartPr>
              <p14:xfrm>
                <a:off x="8823927" y="1933527"/>
                <a:ext cx="196740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4927" y="1924527"/>
                  <a:ext cx="19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14:cNvPr>
                <p14:cNvContentPartPr/>
                <p14:nvPr/>
              </p14:nvContentPartPr>
              <p14:xfrm>
                <a:off x="8280327" y="24807"/>
                <a:ext cx="3032640" cy="2324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71327" y="15807"/>
                  <a:ext cx="3050280" cy="234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14:cNvPr>
              <p14:cNvContentPartPr/>
              <p14:nvPr/>
            </p14:nvContentPartPr>
            <p14:xfrm>
              <a:off x="9091909" y="3144098"/>
              <a:ext cx="668160" cy="328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82909" y="3135098"/>
                <a:ext cx="68580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161A82B-0FF8-1C73-B0B0-13CD415511DA}"/>
              </a:ext>
            </a:extLst>
          </p:cNvPr>
          <p:cNvGrpSpPr/>
          <p:nvPr/>
        </p:nvGrpSpPr>
        <p:grpSpPr>
          <a:xfrm>
            <a:off x="10945373" y="2786320"/>
            <a:ext cx="121320" cy="237240"/>
            <a:chOff x="10945373" y="2786320"/>
            <a:chExt cx="1213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14:cNvPr>
                <p14:cNvContentPartPr/>
                <p14:nvPr/>
              </p14:nvContentPartPr>
              <p14:xfrm>
                <a:off x="10963733" y="2786320"/>
                <a:ext cx="73800" cy="237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55093" y="2777320"/>
                  <a:ext cx="9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14:cNvPr>
                <p14:cNvContentPartPr/>
                <p14:nvPr/>
              </p14:nvContentPartPr>
              <p14:xfrm>
                <a:off x="10945373" y="2884600"/>
                <a:ext cx="121320" cy="10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36733" y="2875600"/>
                  <a:ext cx="138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610687" y="2519247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D5E6BEE-9051-CF20-7573-41C509426C54}"/>
                  </a:ext>
                </a:extLst>
              </p14:cNvPr>
              <p14:cNvContentPartPr/>
              <p14:nvPr/>
            </p14:nvContentPartPr>
            <p14:xfrm>
              <a:off x="7943367" y="25887"/>
              <a:ext cx="3492000" cy="23666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D5E6BEE-9051-CF20-7573-41C509426C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34727" y="17247"/>
                <a:ext cx="3509640" cy="23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9525" y="78061"/>
            <a:ext cx="439808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3" y="718546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Konstante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2Y↑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Steigende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3Y↑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Abnehmende Skalenerträge: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		Y=F(L): 2L↑ → 1Y↑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FBB43A-6031-476E-9B2F-19228AE5DC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F9E1126-85C4-471B-247C-88886B260B1E}"/>
              </a:ext>
            </a:extLst>
          </p:cNvPr>
          <p:cNvGrpSpPr/>
          <p:nvPr/>
        </p:nvGrpSpPr>
        <p:grpSpPr>
          <a:xfrm>
            <a:off x="6967213" y="400227"/>
            <a:ext cx="953640" cy="291960"/>
            <a:chOff x="6967213" y="400227"/>
            <a:chExt cx="95364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C283492-0DAE-F123-9CCB-63BAC6E8A4C8}"/>
                    </a:ext>
                  </a:extLst>
                </p14:cNvPr>
                <p14:cNvContentPartPr/>
                <p14:nvPr/>
              </p14:nvContentPartPr>
              <p14:xfrm>
                <a:off x="7069093" y="419307"/>
                <a:ext cx="33480" cy="259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C283492-0DAE-F123-9CCB-63BAC6E8A4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0453" y="410307"/>
                  <a:ext cx="51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E4260EA-05E3-23C2-1B7F-72672A1E9E5E}"/>
                    </a:ext>
                  </a:extLst>
                </p14:cNvPr>
                <p14:cNvContentPartPr/>
                <p14:nvPr/>
              </p14:nvContentPartPr>
              <p14:xfrm>
                <a:off x="6967213" y="400227"/>
                <a:ext cx="250920" cy="291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E4260EA-05E3-23C2-1B7F-72672A1E9E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58573" y="391587"/>
                  <a:ext cx="268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FD831B-B263-63ED-8A2E-A97B23E71FDF}"/>
                    </a:ext>
                  </a:extLst>
                </p14:cNvPr>
                <p14:cNvContentPartPr/>
                <p14:nvPr/>
              </p14:nvContentPartPr>
              <p14:xfrm>
                <a:off x="7372933" y="457467"/>
                <a:ext cx="80640" cy="217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FD831B-B263-63ED-8A2E-A97B23E71F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4293" y="448827"/>
                  <a:ext cx="98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F5E4D53-FE11-1C0A-F6A4-C87486A18D9E}"/>
                    </a:ext>
                  </a:extLst>
                </p14:cNvPr>
                <p14:cNvContentPartPr/>
                <p14:nvPr/>
              </p14:nvContentPartPr>
              <p14:xfrm>
                <a:off x="7475533" y="516867"/>
                <a:ext cx="90720" cy="140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F5E4D53-FE11-1C0A-F6A4-C87486A18D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66533" y="508227"/>
                  <a:ext cx="108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F48176-86DA-3740-8F1B-12327026E9A6}"/>
                    </a:ext>
                  </a:extLst>
                </p14:cNvPr>
                <p14:cNvContentPartPr/>
                <p14:nvPr/>
              </p14:nvContentPartPr>
              <p14:xfrm>
                <a:off x="7622053" y="415347"/>
                <a:ext cx="298800" cy="216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F48176-86DA-3740-8F1B-12327026E9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13413" y="406707"/>
                  <a:ext cx="3164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70DA9AB-3F89-1359-73C2-EA45243FEE49}"/>
              </a:ext>
            </a:extLst>
          </p:cNvPr>
          <p:cNvGrpSpPr/>
          <p:nvPr/>
        </p:nvGrpSpPr>
        <p:grpSpPr>
          <a:xfrm>
            <a:off x="8216413" y="390867"/>
            <a:ext cx="776160" cy="255240"/>
            <a:chOff x="8216413" y="390867"/>
            <a:chExt cx="77616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BAC24F8-72D3-46B1-0271-609175022457}"/>
                    </a:ext>
                  </a:extLst>
                </p14:cNvPr>
                <p14:cNvContentPartPr/>
                <p14:nvPr/>
              </p14:nvContentPartPr>
              <p14:xfrm>
                <a:off x="8216413" y="404547"/>
                <a:ext cx="165600" cy="241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BAC24F8-72D3-46B1-0271-6091750224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7413" y="395547"/>
                  <a:ext cx="183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89502F-C29D-6D11-68DA-46C44C8DA3FC}"/>
                    </a:ext>
                  </a:extLst>
                </p14:cNvPr>
                <p14:cNvContentPartPr/>
                <p14:nvPr/>
              </p14:nvContentPartPr>
              <p14:xfrm>
                <a:off x="8403613" y="494907"/>
                <a:ext cx="175320" cy="137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89502F-C29D-6D11-68DA-46C44C8DA3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94613" y="486267"/>
                  <a:ext cx="19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895464-CB1E-9899-E6D0-10CEF7FF3343}"/>
                    </a:ext>
                  </a:extLst>
                </p14:cNvPr>
                <p14:cNvContentPartPr/>
                <p14:nvPr/>
              </p14:nvContentPartPr>
              <p14:xfrm>
                <a:off x="8549773" y="390867"/>
                <a:ext cx="145080" cy="225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895464-CB1E-9899-E6D0-10CEF7FF33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40773" y="381867"/>
                  <a:ext cx="162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D1189AA-EF97-ED73-C1E9-1BA9964B15F7}"/>
                    </a:ext>
                  </a:extLst>
                </p14:cNvPr>
                <p14:cNvContentPartPr/>
                <p14:nvPr/>
              </p14:nvContentPartPr>
              <p14:xfrm>
                <a:off x="8741653" y="470067"/>
                <a:ext cx="250920" cy="11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D1189AA-EF97-ED73-C1E9-1BA9964B15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32653" y="461427"/>
                  <a:ext cx="2685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A8FD763-1502-16E6-2A0F-EE5C4B6A40CF}"/>
              </a:ext>
            </a:extLst>
          </p:cNvPr>
          <p:cNvGrpSpPr/>
          <p:nvPr/>
        </p:nvGrpSpPr>
        <p:grpSpPr>
          <a:xfrm>
            <a:off x="9271933" y="426147"/>
            <a:ext cx="461880" cy="214920"/>
            <a:chOff x="9271933" y="426147"/>
            <a:chExt cx="46188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E0406E9-A770-A3EA-D4E0-66A15E799FD5}"/>
                    </a:ext>
                  </a:extLst>
                </p14:cNvPr>
                <p14:cNvContentPartPr/>
                <p14:nvPr/>
              </p14:nvContentPartPr>
              <p14:xfrm>
                <a:off x="9271933" y="530547"/>
                <a:ext cx="461880" cy="110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E0406E9-A770-A3EA-D4E0-66A15E799F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62933" y="521547"/>
                  <a:ext cx="47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C8A3DE-B1CE-C383-7CAF-F409DEFFB9E4}"/>
                    </a:ext>
                  </a:extLst>
                </p14:cNvPr>
                <p14:cNvContentPartPr/>
                <p14:nvPr/>
              </p14:nvContentPartPr>
              <p14:xfrm>
                <a:off x="9675493" y="426147"/>
                <a:ext cx="19800" cy="27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C8A3DE-B1CE-C383-7CAF-F409DEFFB9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66493" y="417147"/>
                  <a:ext cx="374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F9F13F5-426C-7B11-5D7C-6B16FD353341}"/>
              </a:ext>
            </a:extLst>
          </p:cNvPr>
          <p:cNvGrpSpPr/>
          <p:nvPr/>
        </p:nvGrpSpPr>
        <p:grpSpPr>
          <a:xfrm>
            <a:off x="10056733" y="382587"/>
            <a:ext cx="354600" cy="247680"/>
            <a:chOff x="10056733" y="382587"/>
            <a:chExt cx="35460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2C8D1D-CF02-BE7B-6724-BF9388D3FB66}"/>
                    </a:ext>
                  </a:extLst>
                </p14:cNvPr>
                <p14:cNvContentPartPr/>
                <p14:nvPr/>
              </p14:nvContentPartPr>
              <p14:xfrm>
                <a:off x="10056733" y="464667"/>
                <a:ext cx="354600" cy="165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2C8D1D-CF02-BE7B-6724-BF9388D3FB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48093" y="455667"/>
                  <a:ext cx="37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A620584-7250-103F-F72B-905C4711C040}"/>
                    </a:ext>
                  </a:extLst>
                </p14:cNvPr>
                <p14:cNvContentPartPr/>
                <p14:nvPr/>
              </p14:nvContentPartPr>
              <p14:xfrm>
                <a:off x="10386493" y="382587"/>
                <a:ext cx="21240" cy="21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A620584-7250-103F-F72B-905C4711C0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77493" y="373587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701311F-AB9E-CEEF-7B9F-8D1C14711716}"/>
              </a:ext>
            </a:extLst>
          </p:cNvPr>
          <p:cNvGrpSpPr/>
          <p:nvPr/>
        </p:nvGrpSpPr>
        <p:grpSpPr>
          <a:xfrm>
            <a:off x="7013293" y="891267"/>
            <a:ext cx="1546200" cy="297720"/>
            <a:chOff x="7013293" y="891267"/>
            <a:chExt cx="15462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D8CFE6-9365-A0D2-C772-82DDEC76AC7E}"/>
                    </a:ext>
                  </a:extLst>
                </p14:cNvPr>
                <p14:cNvContentPartPr/>
                <p14:nvPr/>
              </p14:nvContentPartPr>
              <p14:xfrm>
                <a:off x="7013293" y="918987"/>
                <a:ext cx="348480" cy="27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D8CFE6-9365-A0D2-C772-82DDEC76AC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4653" y="909987"/>
                  <a:ext cx="366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F8F8DF-8E79-0433-A6D8-5BAF282EDBBA}"/>
                    </a:ext>
                  </a:extLst>
                </p14:cNvPr>
                <p14:cNvContentPartPr/>
                <p14:nvPr/>
              </p14:nvContentPartPr>
              <p14:xfrm>
                <a:off x="7451053" y="1043187"/>
                <a:ext cx="102240" cy="76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F8F8DF-8E79-0433-A6D8-5BAF282EDB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2413" y="1034187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ED03A0-52E4-3682-BC93-287FF0B5E935}"/>
                    </a:ext>
                  </a:extLst>
                </p14:cNvPr>
                <p14:cNvContentPartPr/>
                <p14:nvPr/>
              </p14:nvContentPartPr>
              <p14:xfrm>
                <a:off x="7664893" y="1039947"/>
                <a:ext cx="154080" cy="99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ED03A0-52E4-3682-BC93-287FF0B5E9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55893" y="1031307"/>
                  <a:ext cx="171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D55408-9EDF-F2DE-DF10-FF23D0960F0C}"/>
                    </a:ext>
                  </a:extLst>
                </p14:cNvPr>
                <p14:cNvContentPartPr/>
                <p14:nvPr/>
              </p14:nvContentPartPr>
              <p14:xfrm>
                <a:off x="7868293" y="891267"/>
                <a:ext cx="465120" cy="225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D55408-9EDF-F2DE-DF10-FF23D0960F0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59653" y="882267"/>
                  <a:ext cx="482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E5E8619-5AF5-8AEF-D930-86B2B3F754D1}"/>
                    </a:ext>
                  </a:extLst>
                </p14:cNvPr>
                <p14:cNvContentPartPr/>
                <p14:nvPr/>
              </p14:nvContentPartPr>
              <p14:xfrm>
                <a:off x="8441773" y="1034907"/>
                <a:ext cx="117720" cy="96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E5E8619-5AF5-8AEF-D930-86B2B3F754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33133" y="1025907"/>
                  <a:ext cx="1353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734EDD6-4459-42BB-F868-7783BE970719}"/>
                  </a:ext>
                </a:extLst>
              </p14:cNvPr>
              <p14:cNvContentPartPr/>
              <p14:nvPr/>
            </p14:nvContentPartPr>
            <p14:xfrm>
              <a:off x="9033253" y="910707"/>
              <a:ext cx="109800" cy="258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734EDD6-4459-42BB-F868-7783BE97071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24253" y="901707"/>
                <a:ext cx="12744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91DD09E-DC71-1168-C26D-A19CE0FF27E2}"/>
              </a:ext>
            </a:extLst>
          </p:cNvPr>
          <p:cNvGrpSpPr/>
          <p:nvPr/>
        </p:nvGrpSpPr>
        <p:grpSpPr>
          <a:xfrm>
            <a:off x="9357973" y="926187"/>
            <a:ext cx="1196280" cy="250200"/>
            <a:chOff x="9357973" y="926187"/>
            <a:chExt cx="119628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FE607C9-36C6-D7FB-F775-8DFA57975622}"/>
                    </a:ext>
                  </a:extLst>
                </p14:cNvPr>
                <p14:cNvContentPartPr/>
                <p14:nvPr/>
              </p14:nvContentPartPr>
              <p14:xfrm>
                <a:off x="9357973" y="955707"/>
                <a:ext cx="266400" cy="220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FE607C9-36C6-D7FB-F775-8DFA579756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48973" y="946707"/>
                  <a:ext cx="284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D23EA5-EA06-0772-0F04-AD0B4E5F54CA}"/>
                    </a:ext>
                  </a:extLst>
                </p14:cNvPr>
                <p14:cNvContentPartPr/>
                <p14:nvPr/>
              </p14:nvContentPartPr>
              <p14:xfrm>
                <a:off x="9615013" y="958947"/>
                <a:ext cx="199080" cy="184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D23EA5-EA06-0772-0F04-AD0B4E5F54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6013" y="950307"/>
                  <a:ext cx="21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3E01DC-2984-328A-DF4E-B59EEF02D725}"/>
                    </a:ext>
                  </a:extLst>
                </p14:cNvPr>
                <p14:cNvContentPartPr/>
                <p14:nvPr/>
              </p14:nvContentPartPr>
              <p14:xfrm>
                <a:off x="9859813" y="1071627"/>
                <a:ext cx="268920" cy="59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3E01DC-2984-328A-DF4E-B59EEF02D7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1173" y="1062987"/>
                  <a:ext cx="286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3D12CA-CB2B-1638-8861-0D78F1C1BE76}"/>
                    </a:ext>
                  </a:extLst>
                </p14:cNvPr>
                <p14:cNvContentPartPr/>
                <p14:nvPr/>
              </p14:nvContentPartPr>
              <p14:xfrm>
                <a:off x="10167613" y="926187"/>
                <a:ext cx="184680" cy="195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3D12CA-CB2B-1638-8861-0D78F1C1BE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58613" y="917187"/>
                  <a:ext cx="20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03876A9-0A71-F5F6-0802-7CF36692E799}"/>
                    </a:ext>
                  </a:extLst>
                </p14:cNvPr>
                <p14:cNvContentPartPr/>
                <p14:nvPr/>
              </p14:nvContentPartPr>
              <p14:xfrm>
                <a:off x="10462453" y="1018347"/>
                <a:ext cx="91800" cy="105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03876A9-0A71-F5F6-0802-7CF36692E7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3813" y="1009707"/>
                  <a:ext cx="1094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0D9CE33-6DDA-7502-20B0-3CFF8E0C287D}"/>
                  </a:ext>
                </a:extLst>
              </p14:cNvPr>
              <p14:cNvContentPartPr/>
              <p14:nvPr/>
            </p14:nvContentPartPr>
            <p14:xfrm>
              <a:off x="10795453" y="964707"/>
              <a:ext cx="174240" cy="193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0D9CE33-6DDA-7502-20B0-3CFF8E0C287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86453" y="956067"/>
                <a:ext cx="19188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294FC716-7069-321D-73F6-CF4BA73DF9AE}"/>
              </a:ext>
            </a:extLst>
          </p:cNvPr>
          <p:cNvGrpSpPr/>
          <p:nvPr/>
        </p:nvGrpSpPr>
        <p:grpSpPr>
          <a:xfrm>
            <a:off x="7144333" y="1315347"/>
            <a:ext cx="4520160" cy="1136880"/>
            <a:chOff x="7144333" y="1315347"/>
            <a:chExt cx="4520160" cy="11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3A6A0E-A04F-92A2-4534-139D2AE3ABD4}"/>
                    </a:ext>
                  </a:extLst>
                </p14:cNvPr>
                <p14:cNvContentPartPr/>
                <p14:nvPr/>
              </p14:nvContentPartPr>
              <p14:xfrm>
                <a:off x="9634093" y="1360347"/>
                <a:ext cx="150480" cy="211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3A6A0E-A04F-92A2-4534-139D2AE3AB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25093" y="1351347"/>
                  <a:ext cx="168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A4F1D2C-9998-F693-B751-319562011D81}"/>
                    </a:ext>
                  </a:extLst>
                </p14:cNvPr>
                <p14:cNvContentPartPr/>
                <p14:nvPr/>
              </p14:nvContentPartPr>
              <p14:xfrm>
                <a:off x="9801853" y="1429827"/>
                <a:ext cx="121320" cy="138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A4F1D2C-9998-F693-B751-319562011D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92853" y="1421187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747948-6685-B955-0FC2-AFA1B3F16EFB}"/>
                    </a:ext>
                  </a:extLst>
                </p14:cNvPr>
                <p14:cNvContentPartPr/>
                <p14:nvPr/>
              </p14:nvContentPartPr>
              <p14:xfrm>
                <a:off x="9993733" y="1422627"/>
                <a:ext cx="37800" cy="311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747948-6685-B955-0FC2-AFA1B3F16E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85093" y="1413627"/>
                  <a:ext cx="55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83027C-7F5C-1667-7048-D6486CAE2A88}"/>
                    </a:ext>
                  </a:extLst>
                </p14:cNvPr>
                <p14:cNvContentPartPr/>
                <p14:nvPr/>
              </p14:nvContentPartPr>
              <p14:xfrm>
                <a:off x="9798613" y="1456467"/>
                <a:ext cx="126360" cy="239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83027C-7F5C-1667-7048-D6486CAE2A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89613" y="1447827"/>
                  <a:ext cx="144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185E653-EC0E-6E6E-2996-591C058E0495}"/>
                    </a:ext>
                  </a:extLst>
                </p14:cNvPr>
                <p14:cNvContentPartPr/>
                <p14:nvPr/>
              </p14:nvContentPartPr>
              <p14:xfrm>
                <a:off x="9979333" y="1413987"/>
                <a:ext cx="167040" cy="163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185E653-EC0E-6E6E-2996-591C058E04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70693" y="1405347"/>
                  <a:ext cx="18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A959372-5155-80FC-2AF6-22FDD13FA281}"/>
                    </a:ext>
                  </a:extLst>
                </p14:cNvPr>
                <p14:cNvContentPartPr/>
                <p14:nvPr/>
              </p14:nvContentPartPr>
              <p14:xfrm>
                <a:off x="10201093" y="1430187"/>
                <a:ext cx="133920" cy="153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A959372-5155-80FC-2AF6-22FDD13FA2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92453" y="1421187"/>
                  <a:ext cx="151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8268034-1007-39FD-36B3-40664DF5A811}"/>
                    </a:ext>
                  </a:extLst>
                </p14:cNvPr>
                <p14:cNvContentPartPr/>
                <p14:nvPr/>
              </p14:nvContentPartPr>
              <p14:xfrm>
                <a:off x="10224133" y="1509747"/>
                <a:ext cx="232560" cy="65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8268034-1007-39FD-36B3-40664DF5A8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15133" y="1500747"/>
                  <a:ext cx="250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C99FBC6-543E-0B5F-DC20-1A2A670D1FDF}"/>
                    </a:ext>
                  </a:extLst>
                </p14:cNvPr>
                <p14:cNvContentPartPr/>
                <p14:nvPr/>
              </p14:nvContentPartPr>
              <p14:xfrm>
                <a:off x="10663333" y="1389867"/>
                <a:ext cx="25200" cy="197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99FBC6-543E-0B5F-DC20-1A2A670D1F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54693" y="1381227"/>
                  <a:ext cx="42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E729D6-5248-85A8-ABD1-5B67D94FB44D}"/>
                    </a:ext>
                  </a:extLst>
                </p14:cNvPr>
                <p14:cNvContentPartPr/>
                <p14:nvPr/>
              </p14:nvContentPartPr>
              <p14:xfrm>
                <a:off x="10585213" y="1389507"/>
                <a:ext cx="216360" cy="11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E729D6-5248-85A8-ABD1-5B67D94FB4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76213" y="1380507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4609F59-07BF-0CBA-54AE-624DA39D951A}"/>
                    </a:ext>
                  </a:extLst>
                </p14:cNvPr>
                <p14:cNvContentPartPr/>
                <p14:nvPr/>
              </p14:nvContentPartPr>
              <p14:xfrm>
                <a:off x="10804813" y="1365747"/>
                <a:ext cx="414720" cy="194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4609F59-07BF-0CBA-54AE-624DA39D95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95813" y="1356747"/>
                  <a:ext cx="432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63DB1F5-D625-41CA-3A22-99AC85431620}"/>
                    </a:ext>
                  </a:extLst>
                </p14:cNvPr>
                <p14:cNvContentPartPr/>
                <p14:nvPr/>
              </p14:nvContentPartPr>
              <p14:xfrm>
                <a:off x="11148973" y="1560507"/>
                <a:ext cx="51480" cy="15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63DB1F5-D625-41CA-3A22-99AC854316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40333" y="1551867"/>
                  <a:ext cx="6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E31133-7A2F-79BC-E014-AB69FF4C4EB5}"/>
                    </a:ext>
                  </a:extLst>
                </p14:cNvPr>
                <p14:cNvContentPartPr/>
                <p14:nvPr/>
              </p14:nvContentPartPr>
              <p14:xfrm>
                <a:off x="11305213" y="1315347"/>
                <a:ext cx="152640" cy="379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E31133-7A2F-79BC-E014-AB69FF4C4E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96213" y="1306347"/>
                  <a:ext cx="1702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4AE6F43-E816-D2A0-34D6-03F142059118}"/>
                    </a:ext>
                  </a:extLst>
                </p14:cNvPr>
                <p14:cNvContentPartPr/>
                <p14:nvPr/>
              </p14:nvContentPartPr>
              <p14:xfrm>
                <a:off x="7144333" y="1826547"/>
                <a:ext cx="222840" cy="174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4AE6F43-E816-D2A0-34D6-03F1420591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35693" y="1817547"/>
                  <a:ext cx="240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EB0D8D0-5127-F720-C038-26C306C29B0F}"/>
                    </a:ext>
                  </a:extLst>
                </p14:cNvPr>
                <p14:cNvContentPartPr/>
                <p14:nvPr/>
              </p14:nvContentPartPr>
              <p14:xfrm>
                <a:off x="7405333" y="1868667"/>
                <a:ext cx="264240" cy="82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EB0D8D0-5127-F720-C038-26C306C29B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96693" y="1860027"/>
                  <a:ext cx="28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014D92D-C7CA-9B4F-58BB-DC3A833C0D76}"/>
                    </a:ext>
                  </a:extLst>
                </p14:cNvPr>
                <p14:cNvContentPartPr/>
                <p14:nvPr/>
              </p14:nvContentPartPr>
              <p14:xfrm>
                <a:off x="8020933" y="1767867"/>
                <a:ext cx="204840" cy="207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014D92D-C7CA-9B4F-58BB-DC3A833C0D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11933" y="1758867"/>
                  <a:ext cx="222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656E971-579B-746D-C82A-2A16927D79BC}"/>
                    </a:ext>
                  </a:extLst>
                </p14:cNvPr>
                <p14:cNvContentPartPr/>
                <p14:nvPr/>
              </p14:nvContentPartPr>
              <p14:xfrm>
                <a:off x="8118133" y="1899627"/>
                <a:ext cx="105120" cy="48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656E971-579B-746D-C82A-2A16927D79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09493" y="1890627"/>
                  <a:ext cx="122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A3776DA-5CDC-828E-D909-24BE0B975C61}"/>
                    </a:ext>
                  </a:extLst>
                </p14:cNvPr>
                <p14:cNvContentPartPr/>
                <p14:nvPr/>
              </p14:nvContentPartPr>
              <p14:xfrm>
                <a:off x="8251333" y="1850307"/>
                <a:ext cx="328320" cy="128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A3776DA-5CDC-828E-D909-24BE0B975C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42693" y="1841307"/>
                  <a:ext cx="345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EC88AC-8D08-1D88-F40C-E39094ED14C6}"/>
                    </a:ext>
                  </a:extLst>
                </p14:cNvPr>
                <p14:cNvContentPartPr/>
                <p14:nvPr/>
              </p14:nvContentPartPr>
              <p14:xfrm>
                <a:off x="8576413" y="1732947"/>
                <a:ext cx="127800" cy="262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EC88AC-8D08-1D88-F40C-E39094ED14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67413" y="1724307"/>
                  <a:ext cx="145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B1E796D-DAC8-8C61-B641-33AADC4C293D}"/>
                    </a:ext>
                  </a:extLst>
                </p14:cNvPr>
                <p14:cNvContentPartPr/>
                <p14:nvPr/>
              </p14:nvContentPartPr>
              <p14:xfrm>
                <a:off x="8736613" y="1869747"/>
                <a:ext cx="313200" cy="124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B1E796D-DAC8-8C61-B641-33AADC4C29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27973" y="1861107"/>
                  <a:ext cx="330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C596B6-47AB-83DA-A9AD-D382B1831B6B}"/>
                    </a:ext>
                  </a:extLst>
                </p14:cNvPr>
                <p14:cNvContentPartPr/>
                <p14:nvPr/>
              </p14:nvContentPartPr>
              <p14:xfrm>
                <a:off x="9120373" y="1734027"/>
                <a:ext cx="286560" cy="241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C596B6-47AB-83DA-A9AD-D382B1831B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11373" y="1725387"/>
                  <a:ext cx="304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6F9ECAD-F6E5-39E6-7058-8193E0FB0010}"/>
                    </a:ext>
                  </a:extLst>
                </p14:cNvPr>
                <p14:cNvContentPartPr/>
                <p14:nvPr/>
              </p14:nvContentPartPr>
              <p14:xfrm>
                <a:off x="9650293" y="1824027"/>
                <a:ext cx="169920" cy="173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6F9ECAD-F6E5-39E6-7058-8193E0FB00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41293" y="1815387"/>
                  <a:ext cx="187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428F9CB-F860-5819-F522-D912042961B0}"/>
                    </a:ext>
                  </a:extLst>
                </p14:cNvPr>
                <p14:cNvContentPartPr/>
                <p14:nvPr/>
              </p14:nvContentPartPr>
              <p14:xfrm>
                <a:off x="9816613" y="1799187"/>
                <a:ext cx="230040" cy="198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428F9CB-F860-5819-F522-D912042961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07973" y="1790547"/>
                  <a:ext cx="247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C8CAC1-2884-9A65-CDA2-86CA3BA50C16}"/>
                    </a:ext>
                  </a:extLst>
                </p14:cNvPr>
                <p14:cNvContentPartPr/>
                <p14:nvPr/>
              </p14:nvContentPartPr>
              <p14:xfrm>
                <a:off x="9908053" y="1968387"/>
                <a:ext cx="116640" cy="24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C8CAC1-2884-9A65-CDA2-86CA3BA50C1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9413" y="1959747"/>
                  <a:ext cx="13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A8CCA3-356C-F323-2196-F75077A3EC03}"/>
                    </a:ext>
                  </a:extLst>
                </p14:cNvPr>
                <p14:cNvContentPartPr/>
                <p14:nvPr/>
              </p14:nvContentPartPr>
              <p14:xfrm>
                <a:off x="10029733" y="1803507"/>
                <a:ext cx="296280" cy="241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A8CCA3-356C-F323-2196-F75077A3EC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20733" y="1794507"/>
                  <a:ext cx="313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A03A24-FC59-00F0-CA28-5C4BF2297240}"/>
                    </a:ext>
                  </a:extLst>
                </p14:cNvPr>
                <p14:cNvContentPartPr/>
                <p14:nvPr/>
              </p14:nvContentPartPr>
              <p14:xfrm>
                <a:off x="10347613" y="1893147"/>
                <a:ext cx="269280" cy="135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A03A24-FC59-00F0-CA28-5C4BF22972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38973" y="1884507"/>
                  <a:ext cx="28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53FBBCF-08C6-1122-E374-9476DC75F100}"/>
                    </a:ext>
                  </a:extLst>
                </p14:cNvPr>
                <p14:cNvContentPartPr/>
                <p14:nvPr/>
              </p14:nvContentPartPr>
              <p14:xfrm>
                <a:off x="10726333" y="1894947"/>
                <a:ext cx="198720" cy="144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53FBBCF-08C6-1122-E374-9476DC75F1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17693" y="1886307"/>
                  <a:ext cx="216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C37CBE7-6026-77CB-124E-63C2D7B1FE2F}"/>
                    </a:ext>
                  </a:extLst>
                </p14:cNvPr>
                <p14:cNvContentPartPr/>
                <p14:nvPr/>
              </p14:nvContentPartPr>
              <p14:xfrm>
                <a:off x="10954213" y="1818987"/>
                <a:ext cx="193320" cy="212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C37CBE7-6026-77CB-124E-63C2D7B1FE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45213" y="1809987"/>
                  <a:ext cx="210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45B041-1F53-8838-1FA1-D41B9FF60F08}"/>
                    </a:ext>
                  </a:extLst>
                </p14:cNvPr>
                <p14:cNvContentPartPr/>
                <p14:nvPr/>
              </p14:nvContentPartPr>
              <p14:xfrm>
                <a:off x="10929373" y="1854987"/>
                <a:ext cx="137520" cy="17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45B041-1F53-8838-1FA1-D41B9FF60F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20373" y="1845987"/>
                  <a:ext cx="155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FB99731-3CCE-6F4D-65E7-7253502E97B6}"/>
                    </a:ext>
                  </a:extLst>
                </p14:cNvPr>
                <p14:cNvContentPartPr/>
                <p14:nvPr/>
              </p14:nvContentPartPr>
              <p14:xfrm>
                <a:off x="11175253" y="1914387"/>
                <a:ext cx="115200" cy="86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FB99731-3CCE-6F4D-65E7-7253502E97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66253" y="1905387"/>
                  <a:ext cx="13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A3EFE47-2DF2-7071-C1CF-72CE40DE49E1}"/>
                    </a:ext>
                  </a:extLst>
                </p14:cNvPr>
                <p14:cNvContentPartPr/>
                <p14:nvPr/>
              </p14:nvContentPartPr>
              <p14:xfrm>
                <a:off x="11307733" y="1790187"/>
                <a:ext cx="356760" cy="359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A3EFE47-2DF2-7071-C1CF-72CE40DE49E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99093" y="1781547"/>
                  <a:ext cx="374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1BC6A3-90C2-38D9-959C-43B75444A72A}"/>
                    </a:ext>
                  </a:extLst>
                </p14:cNvPr>
                <p14:cNvContentPartPr/>
                <p14:nvPr/>
              </p14:nvContentPartPr>
              <p14:xfrm>
                <a:off x="7178533" y="2314707"/>
                <a:ext cx="255960" cy="119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1BC6A3-90C2-38D9-959C-43B75444A7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69533" y="2306067"/>
                  <a:ext cx="27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223E3A3-FED2-ACB0-186A-E8A748203856}"/>
                    </a:ext>
                  </a:extLst>
                </p14:cNvPr>
                <p14:cNvContentPartPr/>
                <p14:nvPr/>
              </p14:nvContentPartPr>
              <p14:xfrm>
                <a:off x="7379413" y="2203827"/>
                <a:ext cx="26640" cy="45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223E3A3-FED2-ACB0-186A-E8A7482038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70413" y="2195187"/>
                  <a:ext cx="44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388A570-E568-A410-1CDD-AC7C9CA55047}"/>
                    </a:ext>
                  </a:extLst>
                </p14:cNvPr>
                <p14:cNvContentPartPr/>
                <p14:nvPr/>
              </p14:nvContentPartPr>
              <p14:xfrm>
                <a:off x="7642213" y="2245587"/>
                <a:ext cx="353520" cy="149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388A570-E568-A410-1CDD-AC7C9CA550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3213" y="2236587"/>
                  <a:ext cx="37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71636C5-8550-7AE8-45DF-B8DF4FECAC1D}"/>
                    </a:ext>
                  </a:extLst>
                </p14:cNvPr>
                <p14:cNvContentPartPr/>
                <p14:nvPr/>
              </p14:nvContentPartPr>
              <p14:xfrm>
                <a:off x="8331613" y="2265387"/>
                <a:ext cx="33840" cy="186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71636C5-8550-7AE8-45DF-B8DF4FECAC1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22613" y="2256387"/>
                  <a:ext cx="51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2D1DCD-8D86-4283-7193-7AFE6A21AA7C}"/>
                    </a:ext>
                  </a:extLst>
                </p14:cNvPr>
                <p14:cNvContentPartPr/>
                <p14:nvPr/>
              </p14:nvContentPartPr>
              <p14:xfrm>
                <a:off x="8259613" y="2230827"/>
                <a:ext cx="206640" cy="87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2D1DCD-8D86-4283-7193-7AFE6A21AA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50613" y="2221827"/>
                  <a:ext cx="224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352684D-D659-8F85-5DA7-D758E8996B8F}"/>
                    </a:ext>
                  </a:extLst>
                </p14:cNvPr>
                <p14:cNvContentPartPr/>
                <p14:nvPr/>
              </p14:nvContentPartPr>
              <p14:xfrm>
                <a:off x="8472373" y="2317587"/>
                <a:ext cx="207360" cy="114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352684D-D659-8F85-5DA7-D758E8996B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63733" y="2308947"/>
                  <a:ext cx="225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96A892B-57B1-BFD7-5DAE-E3E738CCEC69}"/>
                    </a:ext>
                  </a:extLst>
                </p14:cNvPr>
                <p14:cNvContentPartPr/>
                <p14:nvPr/>
              </p14:nvContentPartPr>
              <p14:xfrm>
                <a:off x="8758213" y="2251347"/>
                <a:ext cx="362160" cy="155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96A892B-57B1-BFD7-5DAE-E3E738CCEC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49213" y="2242707"/>
                  <a:ext cx="379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419FA6-C231-2EC8-CB95-B774D53748B0}"/>
                    </a:ext>
                  </a:extLst>
                </p14:cNvPr>
                <p14:cNvContentPartPr/>
                <p14:nvPr/>
              </p14:nvContentPartPr>
              <p14:xfrm>
                <a:off x="9195613" y="2193387"/>
                <a:ext cx="126360" cy="208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419FA6-C231-2EC8-CB95-B774D53748B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86613" y="2184747"/>
                  <a:ext cx="144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59D4DA5-5965-BC74-6F26-8D35C3B8AE05}"/>
                    </a:ext>
                  </a:extLst>
                </p14:cNvPr>
                <p14:cNvContentPartPr/>
                <p14:nvPr/>
              </p14:nvContentPartPr>
              <p14:xfrm>
                <a:off x="9373813" y="2181147"/>
                <a:ext cx="254160" cy="243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59D4DA5-5965-BC74-6F26-8D35C3B8AE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4813" y="2172507"/>
                  <a:ext cx="271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FFC65E2-DB77-A6F8-454F-3FF25145381F}"/>
                    </a:ext>
                  </a:extLst>
                </p14:cNvPr>
                <p14:cNvContentPartPr/>
                <p14:nvPr/>
              </p14:nvContentPartPr>
              <p14:xfrm>
                <a:off x="9638773" y="2225427"/>
                <a:ext cx="14400" cy="55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FFC65E2-DB77-A6F8-454F-3FF2514538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29773" y="2216787"/>
                  <a:ext cx="32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E746021-7D80-BAE0-112F-FDD489061721}"/>
                    </a:ext>
                  </a:extLst>
                </p14:cNvPr>
                <p14:cNvContentPartPr/>
                <p14:nvPr/>
              </p14:nvContentPartPr>
              <p14:xfrm>
                <a:off x="9689173" y="2348547"/>
                <a:ext cx="268200" cy="91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E746021-7D80-BAE0-112F-FDD4890617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80533" y="2339547"/>
                  <a:ext cx="285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2C81D84-8C6A-D0BF-4062-D86008AD6027}"/>
                    </a:ext>
                  </a:extLst>
                </p14:cNvPr>
                <p14:cNvContentPartPr/>
                <p14:nvPr/>
              </p14:nvContentPartPr>
              <p14:xfrm>
                <a:off x="8121373" y="2083947"/>
                <a:ext cx="3315960" cy="101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2C81D84-8C6A-D0BF-4062-D86008AD602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12373" y="2074947"/>
                  <a:ext cx="3333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39A3F45-4576-4DAB-DD89-5048748D833B}"/>
              </a:ext>
            </a:extLst>
          </p:cNvPr>
          <p:cNvGrpSpPr/>
          <p:nvPr/>
        </p:nvGrpSpPr>
        <p:grpSpPr>
          <a:xfrm>
            <a:off x="2748373" y="1280067"/>
            <a:ext cx="2968560" cy="892800"/>
            <a:chOff x="2748373" y="1280067"/>
            <a:chExt cx="2968560" cy="8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6F8DFD-D3A4-54A0-9FC9-12E55DB636CE}"/>
                    </a:ext>
                  </a:extLst>
                </p14:cNvPr>
                <p14:cNvContentPartPr/>
                <p14:nvPr/>
              </p14:nvContentPartPr>
              <p14:xfrm>
                <a:off x="2748373" y="2042907"/>
                <a:ext cx="2938320" cy="129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6F8DFD-D3A4-54A0-9FC9-12E55DB636C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39373" y="2033907"/>
                  <a:ext cx="2955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9F9223-F90A-C92C-F2F0-E51E44E1B693}"/>
                    </a:ext>
                  </a:extLst>
                </p14:cNvPr>
                <p14:cNvContentPartPr/>
                <p14:nvPr/>
              </p14:nvContentPartPr>
              <p14:xfrm>
                <a:off x="3632173" y="1285107"/>
                <a:ext cx="831600" cy="875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9F9223-F90A-C92C-F2F0-E51E44E1B6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23173" y="1276467"/>
                  <a:ext cx="849240" cy="89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5BB08E2-FF50-2A15-E180-0FD3A30D1C83}"/>
                    </a:ext>
                  </a:extLst>
                </p14:cNvPr>
                <p14:cNvContentPartPr/>
                <p14:nvPr/>
              </p14:nvContentPartPr>
              <p14:xfrm>
                <a:off x="4641253" y="1280067"/>
                <a:ext cx="1075680" cy="737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5BB08E2-FF50-2A15-E180-0FD3A30D1C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32253" y="1271427"/>
                  <a:ext cx="1093320" cy="75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283350F1-F3B5-A545-F265-CC11E8EF81B7}"/>
              </a:ext>
            </a:extLst>
          </p:cNvPr>
          <p:cNvGrpSpPr/>
          <p:nvPr/>
        </p:nvGrpSpPr>
        <p:grpSpPr>
          <a:xfrm>
            <a:off x="2440933" y="3143067"/>
            <a:ext cx="3088800" cy="903600"/>
            <a:chOff x="2440933" y="3143067"/>
            <a:chExt cx="3088800" cy="90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D91108D-490D-C24F-98C2-13FE0BF70945}"/>
                    </a:ext>
                  </a:extLst>
                </p14:cNvPr>
                <p14:cNvContentPartPr/>
                <p14:nvPr/>
              </p14:nvContentPartPr>
              <p14:xfrm>
                <a:off x="2440933" y="3879267"/>
                <a:ext cx="3088800" cy="45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D91108D-490D-C24F-98C2-13FE0BF709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32293" y="3870627"/>
                  <a:ext cx="3106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6946BA7-CD11-C556-A3D7-7831C0582493}"/>
                    </a:ext>
                  </a:extLst>
                </p14:cNvPr>
                <p14:cNvContentPartPr/>
                <p14:nvPr/>
              </p14:nvContentPartPr>
              <p14:xfrm>
                <a:off x="3744133" y="3143067"/>
                <a:ext cx="745200" cy="903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6946BA7-CD11-C556-A3D7-7831C05824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35493" y="3134067"/>
                  <a:ext cx="76284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4E7CF83-6DEB-52C6-D87C-03F15E84C668}"/>
                    </a:ext>
                  </a:extLst>
                </p14:cNvPr>
                <p14:cNvContentPartPr/>
                <p14:nvPr/>
              </p14:nvContentPartPr>
              <p14:xfrm>
                <a:off x="3825853" y="3653907"/>
                <a:ext cx="163080" cy="56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4E7CF83-6DEB-52C6-D87C-03F15E84C6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16853" y="3645267"/>
                  <a:ext cx="180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CD5D085-3B3B-A944-7D82-A037D52FE09B}"/>
                    </a:ext>
                  </a:extLst>
                </p14:cNvPr>
                <p14:cNvContentPartPr/>
                <p14:nvPr/>
              </p14:nvContentPartPr>
              <p14:xfrm>
                <a:off x="4783453" y="3702507"/>
                <a:ext cx="177480" cy="50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CD5D085-3B3B-A944-7D82-A037D52FE0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74453" y="3693507"/>
                  <a:ext cx="19512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05E8B18-154D-E3C1-2B29-BD8001EAB541}"/>
                  </a:ext>
                </a:extLst>
              </p14:cNvPr>
              <p14:cNvContentPartPr/>
              <p14:nvPr/>
            </p14:nvContentPartPr>
            <p14:xfrm>
              <a:off x="3672853" y="5546067"/>
              <a:ext cx="503280" cy="439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05E8B18-154D-E3C1-2B29-BD8001EAB5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663853" y="5537427"/>
                <a:ext cx="520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4BE0181-F3E6-D344-21C3-73F22ABDFC88}"/>
                  </a:ext>
                </a:extLst>
              </p14:cNvPr>
              <p14:cNvContentPartPr/>
              <p14:nvPr/>
            </p14:nvContentPartPr>
            <p14:xfrm>
              <a:off x="4741693" y="5578827"/>
              <a:ext cx="216720" cy="187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4BE0181-F3E6-D344-21C3-73F22ABDFC8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732693" y="5569827"/>
                <a:ext cx="234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10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7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644B9166-3EDF-4CE1-B9F7-549773A64C47}"/>
              </a:ext>
            </a:extLst>
          </p:cNvPr>
          <p:cNvCxnSpPr>
            <a:cxnSpLocks/>
          </p:cNvCxnSpPr>
          <p:nvPr/>
        </p:nvCxnSpPr>
        <p:spPr>
          <a:xfrm flipV="1">
            <a:off x="216853" y="75541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6E4CE9B-06AC-4E3F-9453-D3D57F108059}"/>
              </a:ext>
            </a:extLst>
          </p:cNvPr>
          <p:cNvCxnSpPr>
            <a:cxnSpLocks/>
          </p:cNvCxnSpPr>
          <p:nvPr/>
        </p:nvCxnSpPr>
        <p:spPr>
          <a:xfrm>
            <a:off x="216853" y="2051556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8B90D161-125D-48E4-A4A7-9AF096E3C952}"/>
              </a:ext>
            </a:extLst>
          </p:cNvPr>
          <p:cNvSpPr txBox="1"/>
          <p:nvPr/>
        </p:nvSpPr>
        <p:spPr>
          <a:xfrm>
            <a:off x="2233077" y="19795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37DE496-8B5D-4ADE-8EF2-8F1DE7AAD898}"/>
              </a:ext>
            </a:extLst>
          </p:cNvPr>
          <p:cNvSpPr txBox="1"/>
          <p:nvPr/>
        </p:nvSpPr>
        <p:spPr>
          <a:xfrm>
            <a:off x="-5437" y="8181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4BF0E334-C3DA-4204-A737-DB00FC8140AC}"/>
              </a:ext>
            </a:extLst>
          </p:cNvPr>
          <p:cNvCxnSpPr>
            <a:cxnSpLocks/>
          </p:cNvCxnSpPr>
          <p:nvPr/>
        </p:nvCxnSpPr>
        <p:spPr>
          <a:xfrm flipV="1">
            <a:off x="3385205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A63708B-385B-4C71-9964-9FD24B833680}"/>
              </a:ext>
            </a:extLst>
          </p:cNvPr>
          <p:cNvCxnSpPr>
            <a:cxnSpLocks/>
          </p:cNvCxnSpPr>
          <p:nvPr/>
        </p:nvCxnSpPr>
        <p:spPr>
          <a:xfrm>
            <a:off x="3385205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6770A60-0BB0-403B-B135-B6308307E924}"/>
              </a:ext>
            </a:extLst>
          </p:cNvPr>
          <p:cNvSpPr txBox="1"/>
          <p:nvPr/>
        </p:nvSpPr>
        <p:spPr>
          <a:xfrm>
            <a:off x="5401429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60DFF8A3-56FD-4F48-8D0C-24E5937CC2ED}"/>
              </a:ext>
            </a:extLst>
          </p:cNvPr>
          <p:cNvSpPr txBox="1"/>
          <p:nvPr/>
        </p:nvSpPr>
        <p:spPr>
          <a:xfrm>
            <a:off x="3102755" y="8274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818F902-37B6-41CE-A83C-CAE15E1E42FA}"/>
              </a:ext>
            </a:extLst>
          </p:cNvPr>
          <p:cNvCxnSpPr>
            <a:cxnSpLocks/>
          </p:cNvCxnSpPr>
          <p:nvPr/>
        </p:nvCxnSpPr>
        <p:spPr>
          <a:xfrm flipV="1">
            <a:off x="6259943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4E1B86CD-D69A-4FA5-83F8-1EED993B1379}"/>
              </a:ext>
            </a:extLst>
          </p:cNvPr>
          <p:cNvCxnSpPr>
            <a:cxnSpLocks/>
          </p:cNvCxnSpPr>
          <p:nvPr/>
        </p:nvCxnSpPr>
        <p:spPr>
          <a:xfrm>
            <a:off x="6259943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4CB2C757-7B4B-45F7-8E8A-B595A45F35E1}"/>
              </a:ext>
            </a:extLst>
          </p:cNvPr>
          <p:cNvSpPr txBox="1"/>
          <p:nvPr/>
        </p:nvSpPr>
        <p:spPr>
          <a:xfrm>
            <a:off x="8276167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40EA9E0-0A94-452F-80A1-60CB274290F3}"/>
              </a:ext>
            </a:extLst>
          </p:cNvPr>
          <p:cNvSpPr txBox="1"/>
          <p:nvPr/>
        </p:nvSpPr>
        <p:spPr>
          <a:xfrm>
            <a:off x="5881187" y="8274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C3BD6491-0AB2-45A1-86B3-1E3BF65E9357}"/>
              </a:ext>
            </a:extLst>
          </p:cNvPr>
          <p:cNvSpPr txBox="1"/>
          <p:nvPr/>
        </p:nvSpPr>
        <p:spPr>
          <a:xfrm>
            <a:off x="3160030" y="395371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konstante Skalenerträge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67F5EF20-FBC1-4EDF-A3F7-E510BD364B18}"/>
              </a:ext>
            </a:extLst>
          </p:cNvPr>
          <p:cNvCxnSpPr>
            <a:cxnSpLocks/>
          </p:cNvCxnSpPr>
          <p:nvPr/>
        </p:nvCxnSpPr>
        <p:spPr>
          <a:xfrm flipV="1">
            <a:off x="345803" y="271464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3E1F1E27-4E35-4E6C-8AC6-78FDF013C8C2}"/>
              </a:ext>
            </a:extLst>
          </p:cNvPr>
          <p:cNvCxnSpPr/>
          <p:nvPr/>
        </p:nvCxnSpPr>
        <p:spPr>
          <a:xfrm flipV="1">
            <a:off x="218485" y="1240883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7ED73A05-6EB4-496D-91B1-F0479BAB22A8}"/>
              </a:ext>
            </a:extLst>
          </p:cNvPr>
          <p:cNvCxnSpPr/>
          <p:nvPr/>
        </p:nvCxnSpPr>
        <p:spPr>
          <a:xfrm flipV="1">
            <a:off x="3386837" y="1259468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8CE0163-1186-470F-A12C-9C5AFD20F021}"/>
              </a:ext>
            </a:extLst>
          </p:cNvPr>
          <p:cNvCxnSpPr>
            <a:cxnSpLocks/>
          </p:cNvCxnSpPr>
          <p:nvPr/>
        </p:nvCxnSpPr>
        <p:spPr>
          <a:xfrm flipV="1">
            <a:off x="6259037" y="1575064"/>
            <a:ext cx="1806689" cy="1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>
            <a:extLst>
              <a:ext uri="{FF2B5EF4-FFF2-40B4-BE49-F238E27FC236}">
                <a16:creationId xmlns:a16="http://schemas.microsoft.com/office/drawing/2014/main" id="{12A3DB5B-3734-4A8E-805A-1B104FBD3385}"/>
              </a:ext>
            </a:extLst>
          </p:cNvPr>
          <p:cNvSpPr txBox="1"/>
          <p:nvPr/>
        </p:nvSpPr>
        <p:spPr>
          <a:xfrm>
            <a:off x="360870" y="82742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49F110A4-220A-4BFD-94CC-387BE42A1D51}"/>
              </a:ext>
            </a:extLst>
          </p:cNvPr>
          <p:cNvSpPr txBox="1"/>
          <p:nvPr/>
        </p:nvSpPr>
        <p:spPr>
          <a:xfrm>
            <a:off x="4015329" y="786771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3C2076DD-8884-429A-A3BE-172B160914C1}"/>
              </a:ext>
            </a:extLst>
          </p:cNvPr>
          <p:cNvSpPr txBox="1"/>
          <p:nvPr/>
        </p:nvSpPr>
        <p:spPr>
          <a:xfrm>
            <a:off x="6587371" y="764704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4EB9EA23-80E1-4F34-80AF-BE59538A007A}"/>
              </a:ext>
            </a:extLst>
          </p:cNvPr>
          <p:cNvSpPr txBox="1"/>
          <p:nvPr/>
        </p:nvSpPr>
        <p:spPr>
          <a:xfrm>
            <a:off x="6697573" y="11967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A0D5B094-C005-449D-8A98-29D50C18ED03}"/>
              </a:ext>
            </a:extLst>
          </p:cNvPr>
          <p:cNvCxnSpPr>
            <a:cxnSpLocks/>
          </p:cNvCxnSpPr>
          <p:nvPr/>
        </p:nvCxnSpPr>
        <p:spPr>
          <a:xfrm>
            <a:off x="354647" y="3994844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>
            <a:extLst>
              <a:ext uri="{FF2B5EF4-FFF2-40B4-BE49-F238E27FC236}">
                <a16:creationId xmlns:a16="http://schemas.microsoft.com/office/drawing/2014/main" id="{B65C1B80-2CCB-4528-9B8E-1E709FAB3722}"/>
              </a:ext>
            </a:extLst>
          </p:cNvPr>
          <p:cNvSpPr txBox="1"/>
          <p:nvPr/>
        </p:nvSpPr>
        <p:spPr>
          <a:xfrm>
            <a:off x="2370871" y="392283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CBB1B1D7-5AF5-44FB-B264-91406612653D}"/>
              </a:ext>
            </a:extLst>
          </p:cNvPr>
          <p:cNvSpPr txBox="1"/>
          <p:nvPr/>
        </p:nvSpPr>
        <p:spPr>
          <a:xfrm>
            <a:off x="72197" y="27614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CB9A9CAD-CF8B-49C2-8E09-363EE579C1DE}"/>
              </a:ext>
            </a:extLst>
          </p:cNvPr>
          <p:cNvCxnSpPr>
            <a:cxnSpLocks/>
          </p:cNvCxnSpPr>
          <p:nvPr/>
        </p:nvCxnSpPr>
        <p:spPr>
          <a:xfrm flipV="1">
            <a:off x="3522999" y="270799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6B2C4EC1-2B43-4599-A8CD-AFBDF022122E}"/>
              </a:ext>
            </a:extLst>
          </p:cNvPr>
          <p:cNvCxnSpPr>
            <a:cxnSpLocks/>
          </p:cNvCxnSpPr>
          <p:nvPr/>
        </p:nvCxnSpPr>
        <p:spPr>
          <a:xfrm>
            <a:off x="3522999" y="399227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>
            <a:extLst>
              <a:ext uri="{FF2B5EF4-FFF2-40B4-BE49-F238E27FC236}">
                <a16:creationId xmlns:a16="http://schemas.microsoft.com/office/drawing/2014/main" id="{420DE708-BB93-44B5-B003-DE31AF2789AE}"/>
              </a:ext>
            </a:extLst>
          </p:cNvPr>
          <p:cNvSpPr txBox="1"/>
          <p:nvPr/>
        </p:nvSpPr>
        <p:spPr>
          <a:xfrm>
            <a:off x="5539223" y="390290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BB07FA5-DF4A-4F80-9B34-5B85D79476D9}"/>
              </a:ext>
            </a:extLst>
          </p:cNvPr>
          <p:cNvSpPr txBox="1"/>
          <p:nvPr/>
        </p:nvSpPr>
        <p:spPr>
          <a:xfrm>
            <a:off x="3240549" y="27588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9E0AF3F3-A447-4E04-BD12-3A8ACA08CB9B}"/>
              </a:ext>
            </a:extLst>
          </p:cNvPr>
          <p:cNvCxnSpPr>
            <a:cxnSpLocks/>
          </p:cNvCxnSpPr>
          <p:nvPr/>
        </p:nvCxnSpPr>
        <p:spPr>
          <a:xfrm flipV="1">
            <a:off x="6397737" y="267876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1A0279DC-908D-4A91-842F-B9634D5F0DF4}"/>
              </a:ext>
            </a:extLst>
          </p:cNvPr>
          <p:cNvCxnSpPr>
            <a:cxnSpLocks/>
          </p:cNvCxnSpPr>
          <p:nvPr/>
        </p:nvCxnSpPr>
        <p:spPr>
          <a:xfrm>
            <a:off x="6381714" y="395981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>
            <a:extLst>
              <a:ext uri="{FF2B5EF4-FFF2-40B4-BE49-F238E27FC236}">
                <a16:creationId xmlns:a16="http://schemas.microsoft.com/office/drawing/2014/main" id="{009335CC-FF45-49A7-BF98-7ABB87929CC5}"/>
              </a:ext>
            </a:extLst>
          </p:cNvPr>
          <p:cNvSpPr txBox="1"/>
          <p:nvPr/>
        </p:nvSpPr>
        <p:spPr>
          <a:xfrm>
            <a:off x="8397938" y="38785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8144AA03-3E1F-4A4D-9766-397FAB8D01FA}"/>
              </a:ext>
            </a:extLst>
          </p:cNvPr>
          <p:cNvSpPr txBox="1"/>
          <p:nvPr/>
        </p:nvSpPr>
        <p:spPr>
          <a:xfrm>
            <a:off x="6018981" y="27414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7052FF6-798F-45C5-9303-EB2AB76AE577}"/>
              </a:ext>
            </a:extLst>
          </p:cNvPr>
          <p:cNvSpPr txBox="1"/>
          <p:nvPr/>
        </p:nvSpPr>
        <p:spPr>
          <a:xfrm>
            <a:off x="3297825" y="2326794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fallende Skalenerträge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75F46E41-DFA1-429D-B6D7-01832F4C0660}"/>
              </a:ext>
            </a:extLst>
          </p:cNvPr>
          <p:cNvSpPr txBox="1"/>
          <p:nvPr/>
        </p:nvSpPr>
        <p:spPr>
          <a:xfrm>
            <a:off x="432238" y="271464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AA29360-16A2-4937-887B-9CB8D69304C3}"/>
              </a:ext>
            </a:extLst>
          </p:cNvPr>
          <p:cNvSpPr txBox="1"/>
          <p:nvPr/>
        </p:nvSpPr>
        <p:spPr>
          <a:xfrm>
            <a:off x="4086697" y="2662133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84AB6A0A-2FB3-4F74-96DB-D52868B7417F}"/>
              </a:ext>
            </a:extLst>
          </p:cNvPr>
          <p:cNvSpPr/>
          <p:nvPr/>
        </p:nvSpPr>
        <p:spPr>
          <a:xfrm>
            <a:off x="347179" y="302199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2844EE5-431B-4855-B3C1-1F443B39F90B}"/>
              </a:ext>
            </a:extLst>
          </p:cNvPr>
          <p:cNvSpPr/>
          <p:nvPr/>
        </p:nvSpPr>
        <p:spPr>
          <a:xfrm>
            <a:off x="3506936" y="3347009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33875FB2-1035-4C90-A40D-5FD4A00D6259}"/>
              </a:ext>
            </a:extLst>
          </p:cNvPr>
          <p:cNvCxnSpPr>
            <a:cxnSpLocks/>
          </p:cNvCxnSpPr>
          <p:nvPr/>
        </p:nvCxnSpPr>
        <p:spPr>
          <a:xfrm flipV="1">
            <a:off x="6691351" y="3251659"/>
            <a:ext cx="1445742" cy="34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>
            <a:extLst>
              <a:ext uri="{FF2B5EF4-FFF2-40B4-BE49-F238E27FC236}">
                <a16:creationId xmlns:a16="http://schemas.microsoft.com/office/drawing/2014/main" id="{B1A06C8B-2160-40CD-AD3E-D7181BB7F6A4}"/>
              </a:ext>
            </a:extLst>
          </p:cNvPr>
          <p:cNvSpPr txBox="1"/>
          <p:nvPr/>
        </p:nvSpPr>
        <p:spPr>
          <a:xfrm>
            <a:off x="8095612" y="30315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227DF158-8028-48B1-B5DE-581C64A3AC2C}"/>
              </a:ext>
            </a:extLst>
          </p:cNvPr>
          <p:cNvSpPr txBox="1"/>
          <p:nvPr/>
        </p:nvSpPr>
        <p:spPr>
          <a:xfrm>
            <a:off x="6858740" y="2717091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8305D07-6D04-4C39-8CFE-FE941D2CFEBD}"/>
              </a:ext>
            </a:extLst>
          </p:cNvPr>
          <p:cNvCxnSpPr>
            <a:cxnSpLocks/>
          </p:cNvCxnSpPr>
          <p:nvPr/>
        </p:nvCxnSpPr>
        <p:spPr>
          <a:xfrm flipV="1">
            <a:off x="280747" y="471357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269DE8C7-06DC-47C0-AE63-246FDEDDD8F4}"/>
              </a:ext>
            </a:extLst>
          </p:cNvPr>
          <p:cNvCxnSpPr>
            <a:cxnSpLocks/>
          </p:cNvCxnSpPr>
          <p:nvPr/>
        </p:nvCxnSpPr>
        <p:spPr>
          <a:xfrm>
            <a:off x="249575" y="6009719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291E0C0C-3E3A-4AFD-A8A9-657C349BBA6E}"/>
              </a:ext>
            </a:extLst>
          </p:cNvPr>
          <p:cNvSpPr txBox="1"/>
          <p:nvPr/>
        </p:nvSpPr>
        <p:spPr>
          <a:xfrm>
            <a:off x="2265799" y="5937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285E996A-D0D6-4FF2-A4F3-E62D31E43690}"/>
              </a:ext>
            </a:extLst>
          </p:cNvPr>
          <p:cNvSpPr txBox="1"/>
          <p:nvPr/>
        </p:nvSpPr>
        <p:spPr>
          <a:xfrm>
            <a:off x="-1703" y="47762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781F9AB2-68A5-4D55-B184-2C50F211CB27}"/>
              </a:ext>
            </a:extLst>
          </p:cNvPr>
          <p:cNvCxnSpPr>
            <a:cxnSpLocks/>
          </p:cNvCxnSpPr>
          <p:nvPr/>
        </p:nvCxnSpPr>
        <p:spPr>
          <a:xfrm flipV="1">
            <a:off x="3417927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27AE0667-A05C-4D48-84A6-FC7DD9F5003D}"/>
              </a:ext>
            </a:extLst>
          </p:cNvPr>
          <p:cNvCxnSpPr>
            <a:cxnSpLocks/>
          </p:cNvCxnSpPr>
          <p:nvPr/>
        </p:nvCxnSpPr>
        <p:spPr>
          <a:xfrm>
            <a:off x="3417927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71DCF5AE-A3FE-42EB-9174-E646659AA69B}"/>
              </a:ext>
            </a:extLst>
          </p:cNvPr>
          <p:cNvSpPr txBox="1"/>
          <p:nvPr/>
        </p:nvSpPr>
        <p:spPr>
          <a:xfrm>
            <a:off x="5425307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70345ED2-9722-4517-84E9-CD6DC98B6CC1}"/>
              </a:ext>
            </a:extLst>
          </p:cNvPr>
          <p:cNvSpPr txBox="1"/>
          <p:nvPr/>
        </p:nvSpPr>
        <p:spPr>
          <a:xfrm>
            <a:off x="3126633" y="47855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F611B7FC-61D6-43B6-93FB-2979BDEAF930}"/>
              </a:ext>
            </a:extLst>
          </p:cNvPr>
          <p:cNvCxnSpPr>
            <a:cxnSpLocks/>
          </p:cNvCxnSpPr>
          <p:nvPr/>
        </p:nvCxnSpPr>
        <p:spPr>
          <a:xfrm flipV="1">
            <a:off x="6292665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DBE1C9D8-22B1-4650-8BBD-2668BB56AB65}"/>
              </a:ext>
            </a:extLst>
          </p:cNvPr>
          <p:cNvCxnSpPr>
            <a:cxnSpLocks/>
          </p:cNvCxnSpPr>
          <p:nvPr/>
        </p:nvCxnSpPr>
        <p:spPr>
          <a:xfrm>
            <a:off x="6283821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>
            <a:extLst>
              <a:ext uri="{FF2B5EF4-FFF2-40B4-BE49-F238E27FC236}">
                <a16:creationId xmlns:a16="http://schemas.microsoft.com/office/drawing/2014/main" id="{4579C7A2-232D-432C-9165-02CCDB2C1B94}"/>
              </a:ext>
            </a:extLst>
          </p:cNvPr>
          <p:cNvSpPr txBox="1"/>
          <p:nvPr/>
        </p:nvSpPr>
        <p:spPr>
          <a:xfrm>
            <a:off x="8265612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4CC5646E-63DA-41CB-AB32-ED9F0BECF2DB}"/>
              </a:ext>
            </a:extLst>
          </p:cNvPr>
          <p:cNvSpPr txBox="1"/>
          <p:nvPr/>
        </p:nvSpPr>
        <p:spPr>
          <a:xfrm>
            <a:off x="5870632" y="478558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0AD695D5-09D7-4307-B96E-82C39BD8B8A5}"/>
              </a:ext>
            </a:extLst>
          </p:cNvPr>
          <p:cNvSpPr txBox="1"/>
          <p:nvPr/>
        </p:nvSpPr>
        <p:spPr>
          <a:xfrm>
            <a:off x="3183908" y="435353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steigende Skalenerträge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A25E99AF-05F6-4BF6-9A53-06D2CE3B2530}"/>
              </a:ext>
            </a:extLst>
          </p:cNvPr>
          <p:cNvSpPr txBox="1"/>
          <p:nvPr/>
        </p:nvSpPr>
        <p:spPr>
          <a:xfrm>
            <a:off x="347174" y="474810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F8544953-981B-46E1-A81F-F60EC68F2837}"/>
              </a:ext>
            </a:extLst>
          </p:cNvPr>
          <p:cNvSpPr txBox="1"/>
          <p:nvPr/>
        </p:nvSpPr>
        <p:spPr>
          <a:xfrm>
            <a:off x="3961617" y="4707458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082B24E0-245F-4629-97BF-A46C9879520B}"/>
              </a:ext>
            </a:extLst>
          </p:cNvPr>
          <p:cNvSpPr/>
          <p:nvPr/>
        </p:nvSpPr>
        <p:spPr>
          <a:xfrm>
            <a:off x="245500" y="5368562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DE494F09-B34B-46B6-B481-C9E48EAAD568}"/>
              </a:ext>
            </a:extLst>
          </p:cNvPr>
          <p:cNvSpPr/>
          <p:nvPr/>
        </p:nvSpPr>
        <p:spPr>
          <a:xfrm>
            <a:off x="3437055" y="504371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01FF60EC-0F60-4E51-9D22-9FF901A3D0B6}"/>
              </a:ext>
            </a:extLst>
          </p:cNvPr>
          <p:cNvCxnSpPr>
            <a:cxnSpLocks/>
          </p:cNvCxnSpPr>
          <p:nvPr/>
        </p:nvCxnSpPr>
        <p:spPr>
          <a:xfrm>
            <a:off x="6543002" y="5265833"/>
            <a:ext cx="1480996" cy="159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>
            <a:extLst>
              <a:ext uri="{FF2B5EF4-FFF2-40B4-BE49-F238E27FC236}">
                <a16:creationId xmlns:a16="http://schemas.microsoft.com/office/drawing/2014/main" id="{2DB47FE4-E00F-40E3-9B29-6F44E60F0B04}"/>
              </a:ext>
            </a:extLst>
          </p:cNvPr>
          <p:cNvSpPr txBox="1"/>
          <p:nvPr/>
        </p:nvSpPr>
        <p:spPr>
          <a:xfrm>
            <a:off x="8008868" y="52364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48AA1EB-4153-494A-A36D-E9BAA3FA3743}"/>
              </a:ext>
            </a:extLst>
          </p:cNvPr>
          <p:cNvSpPr txBox="1"/>
          <p:nvPr/>
        </p:nvSpPr>
        <p:spPr>
          <a:xfrm>
            <a:off x="6571234" y="4722867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6F30FB-5C2E-430E-BB90-E305D1D0BB5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E7B102-057A-FDAD-5765-FFD461ED7F0F}"/>
                  </a:ext>
                </a:extLst>
              </p14:cNvPr>
              <p14:cNvContentPartPr/>
              <p14:nvPr/>
            </p14:nvContentPartPr>
            <p14:xfrm>
              <a:off x="283813" y="2049187"/>
              <a:ext cx="18720" cy="11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E7B102-057A-FDAD-5765-FFD461ED7F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13" y="2040547"/>
                <a:ext cx="363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16D2152-4733-C487-9F59-105365DC6EB9}"/>
                  </a:ext>
                </a:extLst>
              </p14:cNvPr>
              <p14:cNvContentPartPr/>
              <p14:nvPr/>
            </p14:nvContentPartPr>
            <p14:xfrm>
              <a:off x="2277133" y="2274547"/>
              <a:ext cx="188640" cy="52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16D2152-4733-C487-9F59-105365DC6E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8493" y="2265907"/>
                <a:ext cx="206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A325F36-A872-B2B5-D599-093FFD52255A}"/>
                  </a:ext>
                </a:extLst>
              </p14:cNvPr>
              <p14:cNvContentPartPr/>
              <p14:nvPr/>
            </p14:nvContentPartPr>
            <p14:xfrm>
              <a:off x="283453" y="1224067"/>
              <a:ext cx="1562760" cy="847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A325F36-A872-B2B5-D599-093FFD5225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813" y="1215427"/>
                <a:ext cx="15804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C0643B-A9A0-A259-BC87-C9332B2B39B5}"/>
                  </a:ext>
                </a:extLst>
              </p14:cNvPr>
              <p14:cNvContentPartPr/>
              <p14:nvPr/>
            </p14:nvContentPartPr>
            <p14:xfrm>
              <a:off x="3416173" y="1240987"/>
              <a:ext cx="1639800" cy="829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C0643B-A9A0-A259-BC87-C9332B2B39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7533" y="1231987"/>
                <a:ext cx="165744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1AEE322-F5F8-7AD5-80FD-08C9E7B015EC}"/>
                  </a:ext>
                </a:extLst>
              </p14:cNvPr>
              <p14:cNvContentPartPr/>
              <p14:nvPr/>
            </p14:nvContentPartPr>
            <p14:xfrm>
              <a:off x="32533" y="853267"/>
              <a:ext cx="300960" cy="299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1AEE322-F5F8-7AD5-80FD-08C9E7B015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93" y="844267"/>
                <a:ext cx="318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0D1A3F2-7E65-2328-B50D-63FAB90D9AC2}"/>
                  </a:ext>
                </a:extLst>
              </p14:cNvPr>
              <p14:cNvContentPartPr/>
              <p14:nvPr/>
            </p14:nvContentPartPr>
            <p14:xfrm>
              <a:off x="6249733" y="1576147"/>
              <a:ext cx="1696320" cy="61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0D1A3F2-7E65-2328-B50D-63FAB90D9A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1093" y="1567147"/>
                <a:ext cx="1713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5A33AB6-5A4A-6D24-E21A-507C0070906C}"/>
                  </a:ext>
                </a:extLst>
              </p14:cNvPr>
              <p14:cNvContentPartPr/>
              <p14:nvPr/>
            </p14:nvContentPartPr>
            <p14:xfrm>
              <a:off x="408013" y="3032347"/>
              <a:ext cx="1305000" cy="883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5A33AB6-5A4A-6D24-E21A-507C007090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013" y="3023707"/>
                <a:ext cx="1322640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2B3589B-CF8C-897E-7D95-E0E369B1C606}"/>
                  </a:ext>
                </a:extLst>
              </p14:cNvPr>
              <p14:cNvContentPartPr/>
              <p14:nvPr/>
            </p14:nvContentPartPr>
            <p14:xfrm>
              <a:off x="3596893" y="3284347"/>
              <a:ext cx="1869120" cy="718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2B3589B-CF8C-897E-7D95-E0E369B1C6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88253" y="3275347"/>
                <a:ext cx="1886760" cy="73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B93579D-C809-7715-C81A-4249B9243A56}"/>
              </a:ext>
            </a:extLst>
          </p:cNvPr>
          <p:cNvGrpSpPr/>
          <p:nvPr/>
        </p:nvGrpSpPr>
        <p:grpSpPr>
          <a:xfrm>
            <a:off x="1050253" y="3152947"/>
            <a:ext cx="352800" cy="137160"/>
            <a:chOff x="1050253" y="3152947"/>
            <a:chExt cx="35280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69C60E9-6010-FEB2-FFF3-75AAD66CA7EA}"/>
                    </a:ext>
                  </a:extLst>
                </p14:cNvPr>
                <p14:cNvContentPartPr/>
                <p14:nvPr/>
              </p14:nvContentPartPr>
              <p14:xfrm>
                <a:off x="1050253" y="3262387"/>
                <a:ext cx="16560" cy="13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69C60E9-6010-FEB2-FFF3-75AAD66CA7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1613" y="3253747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39CEF10-9D5C-AEEE-1A8F-9C80DF180463}"/>
                    </a:ext>
                  </a:extLst>
                </p14:cNvPr>
                <p14:cNvContentPartPr/>
                <p14:nvPr/>
              </p14:nvContentPartPr>
              <p14:xfrm>
                <a:off x="1051693" y="3213067"/>
                <a:ext cx="351360" cy="77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39CEF10-9D5C-AEEE-1A8F-9C80DF1804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2693" y="3204427"/>
                  <a:ext cx="369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847E21F-45DD-D2F0-7BD8-72352B1CE358}"/>
                    </a:ext>
                  </a:extLst>
                </p14:cNvPr>
                <p14:cNvContentPartPr/>
                <p14:nvPr/>
              </p14:nvContentPartPr>
              <p14:xfrm>
                <a:off x="1385773" y="3152947"/>
                <a:ext cx="9720" cy="114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847E21F-45DD-D2F0-7BD8-72352B1CE3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76773" y="3144307"/>
                  <a:ext cx="273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663E236-081E-DBF0-05BB-C1CB99203F22}"/>
              </a:ext>
            </a:extLst>
          </p:cNvPr>
          <p:cNvGrpSpPr/>
          <p:nvPr/>
        </p:nvGrpSpPr>
        <p:grpSpPr>
          <a:xfrm>
            <a:off x="466333" y="3621667"/>
            <a:ext cx="146520" cy="238320"/>
            <a:chOff x="466333" y="3621667"/>
            <a:chExt cx="1465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EFB1A4-C337-06D5-E909-F824A5637C59}"/>
                    </a:ext>
                  </a:extLst>
                </p14:cNvPr>
                <p14:cNvContentPartPr/>
                <p14:nvPr/>
              </p14:nvContentPartPr>
              <p14:xfrm>
                <a:off x="466333" y="3813907"/>
                <a:ext cx="138960" cy="46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EFB1A4-C337-06D5-E909-F824A5637C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7693" y="3805267"/>
                  <a:ext cx="156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F1D945-4472-C826-44D7-40FB7508D8C3}"/>
                    </a:ext>
                  </a:extLst>
                </p14:cNvPr>
                <p14:cNvContentPartPr/>
                <p14:nvPr/>
              </p14:nvContentPartPr>
              <p14:xfrm>
                <a:off x="596293" y="3621667"/>
                <a:ext cx="16560" cy="187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F1D945-4472-C826-44D7-40FB7508D8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7653" y="3612667"/>
                  <a:ext cx="342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28DB458-FB14-A693-F095-341143446CB1}"/>
                  </a:ext>
                </a:extLst>
              </p14:cNvPr>
              <p14:cNvContentPartPr/>
              <p14:nvPr/>
            </p14:nvContentPartPr>
            <p14:xfrm>
              <a:off x="6741493" y="3219907"/>
              <a:ext cx="1368000" cy="406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28DB458-FB14-A693-F095-341143446C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32493" y="3211267"/>
                <a:ext cx="13856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F1BB637-F8A6-230B-6763-70BA5F519024}"/>
                  </a:ext>
                </a:extLst>
              </p14:cNvPr>
              <p14:cNvContentPartPr/>
              <p14:nvPr/>
            </p14:nvContentPartPr>
            <p14:xfrm>
              <a:off x="362653" y="5276587"/>
              <a:ext cx="1940040" cy="772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F1BB637-F8A6-230B-6763-70BA5F51902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3653" y="5267947"/>
                <a:ext cx="1957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13E8E7C-57C1-A158-25AD-DBC37782CF48}"/>
                  </a:ext>
                </a:extLst>
              </p14:cNvPr>
              <p14:cNvContentPartPr/>
              <p14:nvPr/>
            </p14:nvContentPartPr>
            <p14:xfrm>
              <a:off x="3490693" y="5026027"/>
              <a:ext cx="1507320" cy="9453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13E8E7C-57C1-A158-25AD-DBC37782CF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81693" y="5017027"/>
                <a:ext cx="152496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58E457D-8633-AB8A-D1EA-8F65788BE979}"/>
                  </a:ext>
                </a:extLst>
              </p14:cNvPr>
              <p14:cNvContentPartPr/>
              <p14:nvPr/>
            </p14:nvContentPartPr>
            <p14:xfrm>
              <a:off x="6561493" y="5227627"/>
              <a:ext cx="1479600" cy="1767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58E457D-8633-AB8A-D1EA-8F65788BE9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52493" y="5218987"/>
                <a:ext cx="14972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A9AA240-A358-0D4E-A8F3-06DD9F668677}"/>
              </a:ext>
            </a:extLst>
          </p:cNvPr>
          <p:cNvGrpSpPr/>
          <p:nvPr/>
        </p:nvGrpSpPr>
        <p:grpSpPr>
          <a:xfrm>
            <a:off x="7797733" y="3854587"/>
            <a:ext cx="1593000" cy="1231920"/>
            <a:chOff x="7797733" y="3854587"/>
            <a:chExt cx="1593000" cy="12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788970-ADAD-E7C7-4865-C324B22B9456}"/>
                    </a:ext>
                  </a:extLst>
                </p14:cNvPr>
                <p14:cNvContentPartPr/>
                <p14:nvPr/>
              </p14:nvContentPartPr>
              <p14:xfrm>
                <a:off x="7925893" y="3854587"/>
                <a:ext cx="1464840" cy="1166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788970-ADAD-E7C7-4865-C324B22B94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6893" y="3845947"/>
                  <a:ext cx="148248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A8D6728-63E7-0E2B-8AE7-26DAE0A6B6DA}"/>
                    </a:ext>
                  </a:extLst>
                </p14:cNvPr>
                <p14:cNvContentPartPr/>
                <p14:nvPr/>
              </p14:nvContentPartPr>
              <p14:xfrm>
                <a:off x="7797733" y="4815427"/>
                <a:ext cx="394920" cy="271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A8D6728-63E7-0E2B-8AE7-26DAE0A6B6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89093" y="4806787"/>
                  <a:ext cx="41256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FC6A384-342F-2FB6-D7D3-D4225A4BF7CD}"/>
                  </a:ext>
                </a:extLst>
              </p14:cNvPr>
              <p14:cNvContentPartPr/>
              <p14:nvPr/>
            </p14:nvContentPartPr>
            <p14:xfrm>
              <a:off x="2932333" y="4164187"/>
              <a:ext cx="2863440" cy="608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FC6A384-342F-2FB6-D7D3-D4225A4BF7C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23693" y="4155547"/>
                <a:ext cx="2881080" cy="62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25D5323-4251-FDAC-BC20-D52F369BCD61}"/>
              </a:ext>
            </a:extLst>
          </p:cNvPr>
          <p:cNvGrpSpPr/>
          <p:nvPr/>
        </p:nvGrpSpPr>
        <p:grpSpPr>
          <a:xfrm>
            <a:off x="9623293" y="3362467"/>
            <a:ext cx="2088360" cy="655560"/>
            <a:chOff x="9623293" y="3362467"/>
            <a:chExt cx="2088360" cy="65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58EDEAD-2AFF-850C-5377-D22D87B15368}"/>
                    </a:ext>
                  </a:extLst>
                </p14:cNvPr>
                <p14:cNvContentPartPr/>
                <p14:nvPr/>
              </p14:nvContentPartPr>
              <p14:xfrm>
                <a:off x="9623293" y="3411427"/>
                <a:ext cx="262800" cy="419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58EDEAD-2AFF-850C-5377-D22D87B153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14653" y="3402787"/>
                  <a:ext cx="280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44A31B9-C1F5-4F6E-6F7D-62D16556A3E8}"/>
                    </a:ext>
                  </a:extLst>
                </p14:cNvPr>
                <p14:cNvContentPartPr/>
                <p14:nvPr/>
              </p14:nvContentPartPr>
              <p14:xfrm>
                <a:off x="9944053" y="3388387"/>
                <a:ext cx="145800" cy="233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44A31B9-C1F5-4F6E-6F7D-62D16556A3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5413" y="3379387"/>
                  <a:ext cx="163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96C595D-0F83-7DCF-18A4-22BFA25F2E9C}"/>
                    </a:ext>
                  </a:extLst>
                </p14:cNvPr>
                <p14:cNvContentPartPr/>
                <p14:nvPr/>
              </p14:nvContentPartPr>
              <p14:xfrm>
                <a:off x="10099933" y="3502867"/>
                <a:ext cx="234720" cy="90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96C595D-0F83-7DCF-18A4-22BFA25F2E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91293" y="3493867"/>
                  <a:ext cx="252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1FF9263-259B-CD4E-5EFC-9FB1C4B3AE88}"/>
                    </a:ext>
                  </a:extLst>
                </p14:cNvPr>
                <p14:cNvContentPartPr/>
                <p14:nvPr/>
              </p14:nvContentPartPr>
              <p14:xfrm>
                <a:off x="10363453" y="3362467"/>
                <a:ext cx="140040" cy="211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1FF9263-259B-CD4E-5EFC-9FB1C4B3AE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54813" y="3353467"/>
                  <a:ext cx="157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41F74C-A6DA-22FB-DF92-E09F5AD4D068}"/>
                    </a:ext>
                  </a:extLst>
                </p14:cNvPr>
                <p14:cNvContentPartPr/>
                <p14:nvPr/>
              </p14:nvContentPartPr>
              <p14:xfrm>
                <a:off x="10550293" y="3408547"/>
                <a:ext cx="204840" cy="117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41F74C-A6DA-22FB-DF92-E09F5AD4D0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41653" y="3399907"/>
                  <a:ext cx="222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1F0563-30A3-A235-130D-07FB6F4129BC}"/>
                    </a:ext>
                  </a:extLst>
                </p14:cNvPr>
                <p14:cNvContentPartPr/>
                <p14:nvPr/>
              </p14:nvContentPartPr>
              <p14:xfrm>
                <a:off x="9933253" y="3809947"/>
                <a:ext cx="214560" cy="208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1F0563-30A3-A235-130D-07FB6F4129B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24253" y="3801307"/>
                  <a:ext cx="232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BB585B-B86C-8DF1-1255-F1BD2D5FEDEF}"/>
                    </a:ext>
                  </a:extLst>
                </p14:cNvPr>
                <p14:cNvContentPartPr/>
                <p14:nvPr/>
              </p14:nvContentPartPr>
              <p14:xfrm>
                <a:off x="10192093" y="3876907"/>
                <a:ext cx="253800" cy="134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BB585B-B86C-8DF1-1255-F1BD2D5FED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3093" y="3868267"/>
                  <a:ext cx="271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356C52-1E7E-6A84-3C09-292FBBF7EC3A}"/>
                    </a:ext>
                  </a:extLst>
                </p14:cNvPr>
                <p14:cNvContentPartPr/>
                <p14:nvPr/>
              </p14:nvContentPartPr>
              <p14:xfrm>
                <a:off x="10539853" y="3832627"/>
                <a:ext cx="102240" cy="91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356C52-1E7E-6A84-3C09-292FBBF7EC3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31213" y="3823627"/>
                  <a:ext cx="11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973A99-7E07-0CF8-0D97-2AF1D0D56FDE}"/>
                    </a:ext>
                  </a:extLst>
                </p14:cNvPr>
                <p14:cNvContentPartPr/>
                <p14:nvPr/>
              </p14:nvContentPartPr>
              <p14:xfrm>
                <a:off x="10534813" y="3668827"/>
                <a:ext cx="312480" cy="216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973A99-7E07-0CF8-0D97-2AF1D0D56F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25813" y="3660187"/>
                  <a:ext cx="330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679DA1A-5B1E-3919-89FC-72D010590DB2}"/>
                    </a:ext>
                  </a:extLst>
                </p14:cNvPr>
                <p14:cNvContentPartPr/>
                <p14:nvPr/>
              </p14:nvContentPartPr>
              <p14:xfrm>
                <a:off x="10790053" y="3822907"/>
                <a:ext cx="169560" cy="83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679DA1A-5B1E-3919-89FC-72D010590D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413" y="3814267"/>
                  <a:ext cx="187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FB35AC-392D-DF43-12F9-C5368A7E26E5}"/>
                    </a:ext>
                  </a:extLst>
                </p14:cNvPr>
                <p14:cNvContentPartPr/>
                <p14:nvPr/>
              </p14:nvContentPartPr>
              <p14:xfrm>
                <a:off x="11014693" y="3774667"/>
                <a:ext cx="93600" cy="123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FB35AC-392D-DF43-12F9-C5368A7E26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06053" y="3765667"/>
                  <a:ext cx="111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1967E35-8403-D242-33B4-33E973F681CE}"/>
                    </a:ext>
                  </a:extLst>
                </p14:cNvPr>
                <p14:cNvContentPartPr/>
                <p14:nvPr/>
              </p14:nvContentPartPr>
              <p14:xfrm>
                <a:off x="11160853" y="3651547"/>
                <a:ext cx="254520" cy="21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1967E35-8403-D242-33B4-33E973F681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51853" y="3642547"/>
                  <a:ext cx="272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394216E-04A6-63CF-0B9D-C8BC6494998C}"/>
                    </a:ext>
                  </a:extLst>
                </p14:cNvPr>
                <p14:cNvContentPartPr/>
                <p14:nvPr/>
              </p14:nvContentPartPr>
              <p14:xfrm>
                <a:off x="11498533" y="3566227"/>
                <a:ext cx="138960" cy="240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394216E-04A6-63CF-0B9D-C8BC649499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89533" y="3557587"/>
                  <a:ext cx="156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BE2930F-9B5A-B089-0CCE-14CFD03D6513}"/>
                    </a:ext>
                  </a:extLst>
                </p14:cNvPr>
                <p14:cNvContentPartPr/>
                <p14:nvPr/>
              </p14:nvContentPartPr>
              <p14:xfrm>
                <a:off x="11444533" y="3552187"/>
                <a:ext cx="215280" cy="23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BE2930F-9B5A-B089-0CCE-14CFD03D65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35533" y="3543547"/>
                  <a:ext cx="232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D2FED0-A031-6656-D0CF-87761E022F11}"/>
                    </a:ext>
                  </a:extLst>
                </p14:cNvPr>
                <p14:cNvContentPartPr/>
                <p14:nvPr/>
              </p14:nvContentPartPr>
              <p14:xfrm>
                <a:off x="11601493" y="3818587"/>
                <a:ext cx="110160" cy="120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D2FED0-A031-6656-D0CF-87761E022F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92493" y="3809947"/>
                  <a:ext cx="127800" cy="13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858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9" y="24375"/>
            <a:ext cx="1021367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: “</a:t>
            </a:r>
            <a:r>
              <a:rPr lang="en-US" sz="2800" dirty="0" err="1">
                <a:solidFill>
                  <a:sysClr val="windowText" lastClr="000000"/>
                </a:solidFill>
              </a:rPr>
              <a:t>Neue</a:t>
            </a:r>
            <a:r>
              <a:rPr lang="en-US" sz="2800" dirty="0">
                <a:solidFill>
                  <a:sysClr val="windowText" lastClr="000000"/>
                </a:solidFill>
              </a:rPr>
              <a:t>”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Außenhandelstheorie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55119" y="495298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Gibt es Handel, wenn die Länder sich nicht in ihren </a:t>
            </a:r>
            <a:r>
              <a:rPr lang="de-DE" sz="2400" dirty="0" err="1"/>
              <a:t>Produktivitäten</a:t>
            </a:r>
            <a:r>
              <a:rPr lang="de-DE" sz="2400" dirty="0"/>
              <a:t> unterscheiden?</a:t>
            </a:r>
          </a:p>
          <a:p>
            <a:endParaRPr lang="de-DE" sz="2400" dirty="0"/>
          </a:p>
          <a:p>
            <a:r>
              <a:rPr lang="de-DE" sz="2400" b="1" u="sng" dirty="0"/>
              <a:t>Neue Annahme:</a:t>
            </a:r>
          </a:p>
          <a:p>
            <a:r>
              <a:rPr lang="de-DE" sz="2400" dirty="0"/>
              <a:t>Steigende Skalenerträge: Y=F(L) führt z.B. 2L↑ → 3Y↑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konstanten Faktorpreisen sinken bei steigender Produktion die Durchschnittskosten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spezialisiert sich aufgrund des Skaleneffekts auf die Produktion einiger Produkte und importiert die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Handel findet auch zwischen Ländern mit vergleichbaren Produktionsbedingungen statt 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5D2698-1DB3-427E-AAF1-84B8BDAA493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6A56077-4A02-8E6A-9D1F-BC1223F28B08}"/>
              </a:ext>
            </a:extLst>
          </p:cNvPr>
          <p:cNvGrpSpPr/>
          <p:nvPr/>
        </p:nvGrpSpPr>
        <p:grpSpPr>
          <a:xfrm>
            <a:off x="7083133" y="21147"/>
            <a:ext cx="4138200" cy="1837440"/>
            <a:chOff x="7083133" y="21147"/>
            <a:chExt cx="4138200" cy="183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BBF9BFB-D045-9157-23E4-23A3F275B463}"/>
                    </a:ext>
                  </a:extLst>
                </p14:cNvPr>
                <p14:cNvContentPartPr/>
                <p14:nvPr/>
              </p14:nvContentPartPr>
              <p14:xfrm>
                <a:off x="7083133" y="21147"/>
                <a:ext cx="1060200" cy="571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BBF9BFB-D045-9157-23E4-23A3F275B4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74493" y="12147"/>
                  <a:ext cx="10778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35A004E-1C74-1E92-9B3A-D690828A518F}"/>
                    </a:ext>
                  </a:extLst>
                </p14:cNvPr>
                <p14:cNvContentPartPr/>
                <p14:nvPr/>
              </p14:nvContentPartPr>
              <p14:xfrm>
                <a:off x="7887013" y="540267"/>
                <a:ext cx="1264680" cy="696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35A004E-1C74-1E92-9B3A-D690828A51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78013" y="531267"/>
                  <a:ext cx="12823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1198D96-8894-C588-70D7-42756588B936}"/>
                    </a:ext>
                  </a:extLst>
                </p14:cNvPr>
                <p14:cNvContentPartPr/>
                <p14:nvPr/>
              </p14:nvContentPartPr>
              <p14:xfrm>
                <a:off x="7696573" y="403467"/>
                <a:ext cx="420480" cy="410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1198D96-8894-C588-70D7-42756588B9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7573" y="394467"/>
                  <a:ext cx="438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5234FB-6D0F-1B77-4EFA-2821C318B681}"/>
                    </a:ext>
                  </a:extLst>
                </p14:cNvPr>
                <p14:cNvContentPartPr/>
                <p14:nvPr/>
              </p14:nvContentPartPr>
              <p14:xfrm>
                <a:off x="9383893" y="1012947"/>
                <a:ext cx="177120" cy="297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5234FB-6D0F-1B77-4EFA-2821C318B6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74893" y="1004307"/>
                  <a:ext cx="194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0681D7-88A1-1B8C-9648-2AF6C2BFD00A}"/>
                    </a:ext>
                  </a:extLst>
                </p14:cNvPr>
                <p14:cNvContentPartPr/>
                <p14:nvPr/>
              </p14:nvContentPartPr>
              <p14:xfrm>
                <a:off x="9671533" y="1012587"/>
                <a:ext cx="169920" cy="295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0681D7-88A1-1B8C-9648-2AF6C2BFD0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62893" y="1003587"/>
                  <a:ext cx="187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841DD2F-C4F8-0362-6B57-474DF9854678}"/>
                    </a:ext>
                  </a:extLst>
                </p14:cNvPr>
                <p14:cNvContentPartPr/>
                <p14:nvPr/>
              </p14:nvContentPartPr>
              <p14:xfrm>
                <a:off x="9968533" y="902067"/>
                <a:ext cx="179280" cy="294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841DD2F-C4F8-0362-6B57-474DF98546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59533" y="893427"/>
                  <a:ext cx="196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5714E7F-D6EC-F462-067A-2BEC076EA83D}"/>
                    </a:ext>
                  </a:extLst>
                </p14:cNvPr>
                <p14:cNvContentPartPr/>
                <p14:nvPr/>
              </p14:nvContentPartPr>
              <p14:xfrm>
                <a:off x="10008493" y="903867"/>
                <a:ext cx="457920" cy="222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5714E7F-D6EC-F462-067A-2BEC076EA8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99853" y="894867"/>
                  <a:ext cx="475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3EC6FEC-D577-71C5-2CC9-0D30690A6997}"/>
                    </a:ext>
                  </a:extLst>
                </p14:cNvPr>
                <p14:cNvContentPartPr/>
                <p14:nvPr/>
              </p14:nvContentPartPr>
              <p14:xfrm>
                <a:off x="10580533" y="924747"/>
                <a:ext cx="397080" cy="180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3EC6FEC-D577-71C5-2CC9-0D30690A69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71533" y="916107"/>
                  <a:ext cx="414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F2D0951-20FF-7EDC-413D-A2428ABA8727}"/>
                    </a:ext>
                  </a:extLst>
                </p14:cNvPr>
                <p14:cNvContentPartPr/>
                <p14:nvPr/>
              </p14:nvContentPartPr>
              <p14:xfrm>
                <a:off x="10116133" y="1358187"/>
                <a:ext cx="205920" cy="500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F2D0951-20FF-7EDC-413D-A2428ABA87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07493" y="1349187"/>
                  <a:ext cx="2235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B7F4620-883A-409A-6490-758CDDD14510}"/>
                    </a:ext>
                  </a:extLst>
                </p14:cNvPr>
                <p14:cNvContentPartPr/>
                <p14:nvPr/>
              </p14:nvContentPartPr>
              <p14:xfrm>
                <a:off x="10359493" y="1457547"/>
                <a:ext cx="225000" cy="160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B7F4620-883A-409A-6490-758CDDD145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50493" y="1448907"/>
                  <a:ext cx="242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014753-572E-5D74-0F14-8C9DC1F75578}"/>
                    </a:ext>
                  </a:extLst>
                </p14:cNvPr>
                <p14:cNvContentPartPr/>
                <p14:nvPr/>
              </p14:nvContentPartPr>
              <p14:xfrm>
                <a:off x="10570093" y="1318227"/>
                <a:ext cx="651240" cy="214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014753-572E-5D74-0F14-8C9DC1F755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61453" y="1309587"/>
                  <a:ext cx="6688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7D50CC9-3EED-D66D-CCA1-0E03FA13F2B3}"/>
                  </a:ext>
                </a:extLst>
              </p14:cNvPr>
              <p14:cNvContentPartPr/>
              <p14:nvPr/>
            </p14:nvContentPartPr>
            <p14:xfrm>
              <a:off x="1803373" y="3046227"/>
              <a:ext cx="3716280" cy="98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7D50CC9-3EED-D66D-CCA1-0E03FA13F2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94373" y="3037587"/>
                <a:ext cx="3733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70B7DD4-ABF1-9594-C631-713A70FDEB8D}"/>
                  </a:ext>
                </a:extLst>
              </p14:cNvPr>
              <p14:cNvContentPartPr/>
              <p14:nvPr/>
            </p14:nvContentPartPr>
            <p14:xfrm>
              <a:off x="1334293" y="3392547"/>
              <a:ext cx="2761560" cy="92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70B7DD4-ABF1-9594-C631-713A70FDEB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25653" y="3383547"/>
                <a:ext cx="2779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6663144-AD49-69BB-9E8D-9C2112F72C2B}"/>
                  </a:ext>
                </a:extLst>
              </p14:cNvPr>
              <p14:cNvContentPartPr/>
              <p14:nvPr/>
            </p14:nvContentPartPr>
            <p14:xfrm>
              <a:off x="4458013" y="4142427"/>
              <a:ext cx="3528720" cy="1728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6663144-AD49-69BB-9E8D-9C2112F72C2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49013" y="4133787"/>
                <a:ext cx="3546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AD0F066-6C24-C0D5-F73B-0D696E5040BE}"/>
                  </a:ext>
                </a:extLst>
              </p14:cNvPr>
              <p14:cNvContentPartPr/>
              <p14:nvPr/>
            </p14:nvContentPartPr>
            <p14:xfrm>
              <a:off x="3753133" y="5267787"/>
              <a:ext cx="4600800" cy="892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AD0F066-6C24-C0D5-F73B-0D696E5040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44133" y="5259147"/>
                <a:ext cx="4618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3E1EAB2-A2A1-AB75-AEB8-B54F3F123151}"/>
                  </a:ext>
                </a:extLst>
              </p14:cNvPr>
              <p14:cNvContentPartPr/>
              <p14:nvPr/>
            </p14:nvContentPartPr>
            <p14:xfrm>
              <a:off x="1322053" y="5584587"/>
              <a:ext cx="3279600" cy="126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3E1EAB2-A2A1-AB75-AEB8-B54F3F1231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13053" y="5575587"/>
                <a:ext cx="329724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53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04663"/>
            <a:ext cx="8439374" cy="6109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Konsumenten haben eine Präferenz für die Differenzierung eines Produkts (Varianten eines Produkts)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Jedes Land spezialisiert sich auf eine Produktvariante, produziert den gesamten Bedarf für den Weltmarkt und verwendet dafür seine Ressourcen.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Aufgrund der steigenden Skalenerträge sinken die Durchschnittskosten in der Produktion für jedes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algn="ctr"/>
            <a:r>
              <a:rPr lang="de-DE" sz="2000" b="1" dirty="0"/>
              <a:t>Folgerungen: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Jedes Land hat sich zwar spezialisiert, aber die Anzahl der Produktvarianten auf dem Weltmarkt hat sich nicht verringert.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Die Weltproduktion wird insgesamt zu geringeren Durchschnittskosten hergestellt als bei Autarkie der einzelnen Länder und die Produzenten können Skaleneffekte ausnutzen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76F14B-916F-41CC-8509-8C0548B9B24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210CAB0-AE95-6A81-A264-A9F29651343D}"/>
              </a:ext>
            </a:extLst>
          </p:cNvPr>
          <p:cNvGrpSpPr/>
          <p:nvPr/>
        </p:nvGrpSpPr>
        <p:grpSpPr>
          <a:xfrm>
            <a:off x="1420333" y="608467"/>
            <a:ext cx="5825160" cy="692640"/>
            <a:chOff x="1420333" y="608467"/>
            <a:chExt cx="5825160" cy="69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B44DEB6-8AFE-52FB-73B4-F96CAA10785A}"/>
                    </a:ext>
                  </a:extLst>
                </p14:cNvPr>
                <p14:cNvContentPartPr/>
                <p14:nvPr/>
              </p14:nvContentPartPr>
              <p14:xfrm>
                <a:off x="2841253" y="677227"/>
                <a:ext cx="4404240" cy="52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B44DEB6-8AFE-52FB-73B4-F96CAA1078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2613" y="668227"/>
                  <a:ext cx="442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B4C6F17-53C5-BE98-8608-0E21ED5964B8}"/>
                    </a:ext>
                  </a:extLst>
                </p14:cNvPr>
                <p14:cNvContentPartPr/>
                <p14:nvPr/>
              </p14:nvContentPartPr>
              <p14:xfrm>
                <a:off x="1420333" y="608467"/>
                <a:ext cx="3031200" cy="692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B4C6F17-53C5-BE98-8608-0E21ED5964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11333" y="599467"/>
                  <a:ext cx="3048840" cy="71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76635D1-AF15-79F6-C55A-11F34BAA7010}"/>
                  </a:ext>
                </a:extLst>
              </p14:cNvPr>
              <p14:cNvContentPartPr/>
              <p14:nvPr/>
            </p14:nvContentPartPr>
            <p14:xfrm>
              <a:off x="4101253" y="1842907"/>
              <a:ext cx="1854000" cy="547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76635D1-AF15-79F6-C55A-11F34BAA70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2253" y="1833907"/>
                <a:ext cx="187164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9D7F3C-2D00-3D63-9F0E-F4BB1E264D8F}"/>
                  </a:ext>
                </a:extLst>
              </p14:cNvPr>
              <p14:cNvContentPartPr/>
              <p14:nvPr/>
            </p14:nvContentPartPr>
            <p14:xfrm>
              <a:off x="5480053" y="3496747"/>
              <a:ext cx="2518200" cy="84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9D7F3C-2D00-3D63-9F0E-F4BB1E264D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1053" y="3487747"/>
                <a:ext cx="253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5C7911F-8D4D-00B6-96C8-447300992A7C}"/>
                  </a:ext>
                </a:extLst>
              </p14:cNvPr>
              <p14:cNvContentPartPr/>
              <p14:nvPr/>
            </p14:nvContentPartPr>
            <p14:xfrm>
              <a:off x="3190813" y="5036827"/>
              <a:ext cx="1819080" cy="59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5C7911F-8D4D-00B6-96C8-447300992A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1813" y="5027827"/>
                <a:ext cx="1836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A34EBF-BBD1-D1F6-B000-92A640FF1A85}"/>
                  </a:ext>
                </a:extLst>
              </p14:cNvPr>
              <p14:cNvContentPartPr/>
              <p14:nvPr/>
            </p14:nvContentPartPr>
            <p14:xfrm>
              <a:off x="750373" y="4973107"/>
              <a:ext cx="6872040" cy="594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A34EBF-BBD1-D1F6-B000-92A640FF1A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1373" y="4964467"/>
                <a:ext cx="688968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E7EE356-FAF2-B99B-1042-CF00846552CD}"/>
                  </a:ext>
                </a:extLst>
              </p14:cNvPr>
              <p14:cNvContentPartPr/>
              <p14:nvPr/>
            </p14:nvContentPartPr>
            <p14:xfrm>
              <a:off x="5666533" y="3529147"/>
              <a:ext cx="2416680" cy="1188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E7EE356-FAF2-B99B-1042-CF00846552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7893" y="3520507"/>
                <a:ext cx="24343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4FDB0D-0133-C110-DC44-BA1F1B640E58}"/>
              </a:ext>
            </a:extLst>
          </p:cNvPr>
          <p:cNvGrpSpPr/>
          <p:nvPr/>
        </p:nvGrpSpPr>
        <p:grpSpPr>
          <a:xfrm>
            <a:off x="640213" y="999787"/>
            <a:ext cx="2523960" cy="123480"/>
            <a:chOff x="640213" y="999787"/>
            <a:chExt cx="252396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8C2CF6-0369-A9EF-4E1D-DD376A10610E}"/>
                    </a:ext>
                  </a:extLst>
                </p14:cNvPr>
                <p14:cNvContentPartPr/>
                <p14:nvPr/>
              </p14:nvContentPartPr>
              <p14:xfrm>
                <a:off x="640213" y="1111747"/>
                <a:ext cx="142920" cy="11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8C2CF6-0369-A9EF-4E1D-DD376A1061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1573" y="1102747"/>
                  <a:ext cx="16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3DC225B-DA69-B6DA-6D34-E900DE7F5CCA}"/>
                    </a:ext>
                  </a:extLst>
                </p14:cNvPr>
                <p14:cNvContentPartPr/>
                <p14:nvPr/>
              </p14:nvContentPartPr>
              <p14:xfrm>
                <a:off x="1313053" y="999787"/>
                <a:ext cx="1851120" cy="92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3DC225B-DA69-B6DA-6D34-E900DE7F5C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04053" y="990787"/>
                  <a:ext cx="186876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6D2B9CB-6B50-9DD4-AF09-0259BD37CC42}"/>
                  </a:ext>
                </a:extLst>
              </p14:cNvPr>
              <p14:cNvContentPartPr/>
              <p14:nvPr/>
            </p14:nvContentPartPr>
            <p14:xfrm>
              <a:off x="2061853" y="6641707"/>
              <a:ext cx="2342520" cy="44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6D2B9CB-6B50-9DD4-AF09-0259BD37CC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3213" y="6633067"/>
                <a:ext cx="236016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52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7223" y="-4044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und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777885"/>
            <a:ext cx="7433534" cy="5967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/>
              <a:t>Interne Skalenerträge:</a:t>
            </a:r>
            <a:r>
              <a:rPr lang="de-DE" sz="2000" dirty="0"/>
              <a:t>	Durchschnittskosten sinken aufgrund</a:t>
            </a:r>
          </a:p>
          <a:p>
            <a:r>
              <a:rPr lang="de-DE" sz="2000" dirty="0"/>
              <a:t>				der </a:t>
            </a:r>
            <a:r>
              <a:rPr lang="de-DE" sz="2000" b="1" dirty="0"/>
              <a:t>Größe</a:t>
            </a:r>
            <a:r>
              <a:rPr lang="de-DE" sz="2000" dirty="0"/>
              <a:t> der Firma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hängt von der Größe der Firma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Aufgrund von hohen Fixkosten ist eine gewisse Größe für die effiziente Produktion nötig (z.B. Autosektor/Pharmasektor)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Große Firmen produzieren differenzierte Produkte bei denen die Preise abweichenden können.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</a:t>
            </a:r>
            <a:r>
              <a:rPr lang="de-DE" sz="2000" b="1" dirty="0"/>
              <a:t>monopolistischer</a:t>
            </a:r>
            <a:r>
              <a:rPr lang="de-DE" sz="2000" dirty="0"/>
              <a:t> Konkurrenz</a:t>
            </a:r>
          </a:p>
          <a:p>
            <a:endParaRPr lang="de-DE" sz="2000" b="1" dirty="0"/>
          </a:p>
          <a:p>
            <a:r>
              <a:rPr lang="de-DE" sz="2000" b="1" dirty="0"/>
              <a:t>Externe Skalenerträge:</a:t>
            </a:r>
            <a:r>
              <a:rPr lang="de-DE" sz="2000" dirty="0"/>
              <a:t>	Durchschnittskosten sinken aufgrund der 				Firmenzahl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hängen von der Größe des Industriesektors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prinzipiell kleine Firmen, die das gleiche Produkt unter günstigen Rahmenbedingungen (Geographie/Steuerumfeld) zum gleichen Preis anbieten (</a:t>
            </a:r>
            <a:r>
              <a:rPr lang="de-DE" sz="2000" dirty="0" err="1"/>
              <a:t>Clusterung</a:t>
            </a:r>
            <a:r>
              <a:rPr lang="de-DE" sz="2000" dirty="0"/>
              <a:t> von Anbietern/z.B. Souvenirshops oder Start-ups für ähnliche Produkte)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vollkommener Konkurrenz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D67C95-4C1E-45AA-AA6B-62A22B0B9E2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3ACF4F3-A63D-6D7A-9D44-B75827701D0F}"/>
                  </a:ext>
                </a:extLst>
              </p14:cNvPr>
              <p14:cNvContentPartPr/>
              <p14:nvPr/>
            </p14:nvContentPartPr>
            <p14:xfrm>
              <a:off x="68173" y="1163947"/>
              <a:ext cx="2135160" cy="28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3ACF4F3-A63D-6D7A-9D44-B75827701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73" y="1154947"/>
                <a:ext cx="2152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910D71C-81EF-E26B-B35C-2A79B81D1522}"/>
                  </a:ext>
                </a:extLst>
              </p14:cNvPr>
              <p14:cNvContentPartPr/>
              <p14:nvPr/>
            </p14:nvContentPartPr>
            <p14:xfrm>
              <a:off x="116053" y="4235827"/>
              <a:ext cx="2310840" cy="80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910D71C-81EF-E26B-B35C-2A79B81D1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413" y="4226827"/>
                <a:ext cx="2328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FC66665-C3C2-B1E0-C21F-975AE69F3DE7}"/>
                  </a:ext>
                </a:extLst>
              </p14:cNvPr>
              <p14:cNvContentPartPr/>
              <p14:nvPr/>
            </p14:nvContentPartPr>
            <p14:xfrm>
              <a:off x="3757453" y="1114267"/>
              <a:ext cx="1318680" cy="456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FC66665-C3C2-B1E0-C21F-975AE69F3D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8813" y="1105267"/>
                <a:ext cx="13363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6D9244B-E8D2-DD06-160B-A4DFCBE1884F}"/>
                  </a:ext>
                </a:extLst>
              </p14:cNvPr>
              <p14:cNvContentPartPr/>
              <p14:nvPr/>
            </p14:nvContentPartPr>
            <p14:xfrm>
              <a:off x="2159773" y="2278867"/>
              <a:ext cx="2004840" cy="101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6D9244B-E8D2-DD06-160B-A4DFCBE188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1133" y="2270227"/>
                <a:ext cx="2022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1945F74-2244-BB97-E42B-58493BB32907}"/>
                  </a:ext>
                </a:extLst>
              </p14:cNvPr>
              <p14:cNvContentPartPr/>
              <p14:nvPr/>
            </p14:nvContentPartPr>
            <p14:xfrm>
              <a:off x="3706333" y="2921107"/>
              <a:ext cx="2522520" cy="45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1945F74-2244-BB97-E42B-58493BB329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97333" y="2912467"/>
                <a:ext cx="2540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C322A41-6338-C2A2-A0C7-DB3BA48D4196}"/>
                  </a:ext>
                </a:extLst>
              </p14:cNvPr>
              <p14:cNvContentPartPr/>
              <p14:nvPr/>
            </p14:nvContentPartPr>
            <p14:xfrm>
              <a:off x="827413" y="3192907"/>
              <a:ext cx="1440360" cy="936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C322A41-6338-C2A2-A0C7-DB3BA48D41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413" y="3183907"/>
                <a:ext cx="1458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02D7D12-2E39-771B-7B11-85422A988864}"/>
                  </a:ext>
                </a:extLst>
              </p14:cNvPr>
              <p14:cNvContentPartPr/>
              <p14:nvPr/>
            </p14:nvContentPartPr>
            <p14:xfrm>
              <a:off x="2932333" y="3617347"/>
              <a:ext cx="2985840" cy="40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02D7D12-2E39-771B-7B11-85422A9888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3333" y="3608707"/>
                <a:ext cx="3003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75E57D4-EAF5-B362-96B9-98D2AD501795}"/>
                  </a:ext>
                </a:extLst>
              </p14:cNvPr>
              <p14:cNvContentPartPr/>
              <p14:nvPr/>
            </p14:nvContentPartPr>
            <p14:xfrm>
              <a:off x="3297013" y="4131427"/>
              <a:ext cx="1968120" cy="4874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75E57D4-EAF5-B362-96B9-98D2AD5017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8373" y="4122427"/>
                <a:ext cx="198576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8A7C4C4-6AEC-497F-21F6-244F6AE51733}"/>
                  </a:ext>
                </a:extLst>
              </p14:cNvPr>
              <p14:cNvContentPartPr/>
              <p14:nvPr/>
            </p14:nvContentPartPr>
            <p14:xfrm>
              <a:off x="10111453" y="2938387"/>
              <a:ext cx="6120" cy="17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8A7C4C4-6AEC-497F-21F6-244F6AE5173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02813" y="2929747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8919BF7-A2F9-E7C8-ACA7-1183729A04D3}"/>
                  </a:ext>
                </a:extLst>
              </p14:cNvPr>
              <p14:cNvContentPartPr/>
              <p14:nvPr/>
            </p14:nvContentPartPr>
            <p14:xfrm>
              <a:off x="10433293" y="2854147"/>
              <a:ext cx="98640" cy="87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8919BF7-A2F9-E7C8-ACA7-1183729A04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24293" y="2845507"/>
                <a:ext cx="11628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ECA4993-2971-3DCF-C533-820B442EF00B}"/>
              </a:ext>
            </a:extLst>
          </p:cNvPr>
          <p:cNvGrpSpPr/>
          <p:nvPr/>
        </p:nvGrpSpPr>
        <p:grpSpPr>
          <a:xfrm>
            <a:off x="936133" y="5355427"/>
            <a:ext cx="5525280" cy="117720"/>
            <a:chOff x="936133" y="5355427"/>
            <a:chExt cx="552528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B340CAE-5496-A9B7-C96D-42F2BF7F4F2C}"/>
                    </a:ext>
                  </a:extLst>
                </p14:cNvPr>
                <p14:cNvContentPartPr/>
                <p14:nvPr/>
              </p14:nvContentPartPr>
              <p14:xfrm>
                <a:off x="936133" y="5385307"/>
                <a:ext cx="238320" cy="26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B340CAE-5496-A9B7-C96D-42F2BF7F4F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7493" y="5376307"/>
                  <a:ext cx="25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E3208F-0447-44C9-A295-8130F998F584}"/>
                    </a:ext>
                  </a:extLst>
                </p14:cNvPr>
                <p14:cNvContentPartPr/>
                <p14:nvPr/>
              </p14:nvContentPartPr>
              <p14:xfrm>
                <a:off x="1548853" y="5355427"/>
                <a:ext cx="4912560" cy="117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E3208F-0447-44C9-A295-8130F998F5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40213" y="5346427"/>
                  <a:ext cx="493020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F8901B4-9E79-97E6-078A-5F6018849BDC}"/>
                  </a:ext>
                </a:extLst>
              </p14:cNvPr>
              <p14:cNvContentPartPr/>
              <p14:nvPr/>
            </p14:nvContentPartPr>
            <p14:xfrm>
              <a:off x="3955813" y="5955907"/>
              <a:ext cx="1558080" cy="37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F8901B4-9E79-97E6-078A-5F6018849B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7173" y="5947267"/>
                <a:ext cx="1575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F06DB87-0AF3-7F47-EBC9-EFF826EC1A4D}"/>
                  </a:ext>
                </a:extLst>
              </p14:cNvPr>
              <p14:cNvContentPartPr/>
              <p14:nvPr/>
            </p14:nvContentPartPr>
            <p14:xfrm>
              <a:off x="4058413" y="5253547"/>
              <a:ext cx="1751040" cy="496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F06DB87-0AF3-7F47-EBC9-EFF826EC1A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49773" y="5244907"/>
                <a:ext cx="1768680" cy="5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157AA65-19AA-EAAC-EF88-8D4EBE0C0EDB}"/>
              </a:ext>
            </a:extLst>
          </p:cNvPr>
          <p:cNvGrpSpPr/>
          <p:nvPr/>
        </p:nvGrpSpPr>
        <p:grpSpPr>
          <a:xfrm>
            <a:off x="5436493" y="3070867"/>
            <a:ext cx="6284160" cy="1473120"/>
            <a:chOff x="5436493" y="3070867"/>
            <a:chExt cx="6284160" cy="14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76FE4BF-9D10-AEDE-DC57-348056CE59E6}"/>
                    </a:ext>
                  </a:extLst>
                </p14:cNvPr>
                <p14:cNvContentPartPr/>
                <p14:nvPr/>
              </p14:nvContentPartPr>
              <p14:xfrm>
                <a:off x="5719093" y="3700867"/>
                <a:ext cx="2923560" cy="648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76FE4BF-9D10-AEDE-DC57-348056CE59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10453" y="3692227"/>
                  <a:ext cx="294120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9198884-3E41-9C00-4E81-BF72BA21F8FF}"/>
                    </a:ext>
                  </a:extLst>
                </p14:cNvPr>
                <p14:cNvContentPartPr/>
                <p14:nvPr/>
              </p14:nvContentPartPr>
              <p14:xfrm>
                <a:off x="5436493" y="4196227"/>
                <a:ext cx="496800" cy="347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9198884-3E41-9C00-4E81-BF72BA21F8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7493" y="4187227"/>
                  <a:ext cx="5144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BBA0FC-0504-BC97-DAAF-1CC2E757C828}"/>
                    </a:ext>
                  </a:extLst>
                </p14:cNvPr>
                <p14:cNvContentPartPr/>
                <p14:nvPr/>
              </p14:nvContentPartPr>
              <p14:xfrm>
                <a:off x="8790613" y="3479107"/>
                <a:ext cx="113400" cy="199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BBA0FC-0504-BC97-DAAF-1CC2E757C8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81973" y="3470467"/>
                  <a:ext cx="131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E6034F-9B80-7EEE-C168-33E932BE14BE}"/>
                    </a:ext>
                  </a:extLst>
                </p14:cNvPr>
                <p14:cNvContentPartPr/>
                <p14:nvPr/>
              </p14:nvContentPartPr>
              <p14:xfrm>
                <a:off x="8962693" y="3462907"/>
                <a:ext cx="24120" cy="145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E6034F-9B80-7EEE-C168-33E932BE14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4053" y="3453907"/>
                  <a:ext cx="41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A25A02-1686-6304-407A-039D70F4F832}"/>
                    </a:ext>
                  </a:extLst>
                </p14:cNvPr>
                <p14:cNvContentPartPr/>
                <p14:nvPr/>
              </p14:nvContentPartPr>
              <p14:xfrm>
                <a:off x="9045853" y="3264187"/>
                <a:ext cx="349920" cy="282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A25A02-1686-6304-407A-039D70F4F8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36853" y="3255547"/>
                  <a:ext cx="367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E8F33F-5AE2-4F5D-F07B-B17B0291ECD7}"/>
                    </a:ext>
                  </a:extLst>
                </p14:cNvPr>
                <p14:cNvContentPartPr/>
                <p14:nvPr/>
              </p14:nvContentPartPr>
              <p14:xfrm>
                <a:off x="9157093" y="3209467"/>
                <a:ext cx="15120" cy="1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E8F33F-5AE2-4F5D-F07B-B17B0291EC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48453" y="3200827"/>
                  <a:ext cx="32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4AB660-B16D-F43D-B1E0-5D14D21BF4E6}"/>
                    </a:ext>
                  </a:extLst>
                </p14:cNvPr>
                <p14:cNvContentPartPr/>
                <p14:nvPr/>
              </p14:nvContentPartPr>
              <p14:xfrm>
                <a:off x="9526093" y="3124147"/>
                <a:ext cx="152640" cy="228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4AB660-B16D-F43D-B1E0-5D14D21BF4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17453" y="3115507"/>
                  <a:ext cx="170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B4C517-1C05-EEE5-2800-80748A68F67A}"/>
                    </a:ext>
                  </a:extLst>
                </p14:cNvPr>
                <p14:cNvContentPartPr/>
                <p14:nvPr/>
              </p14:nvContentPartPr>
              <p14:xfrm>
                <a:off x="9633373" y="3269947"/>
                <a:ext cx="79560" cy="69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B4C517-1C05-EEE5-2800-80748A68F6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4373" y="3260947"/>
                  <a:ext cx="97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F38D4C9-7F75-D979-170D-AD1512C485E9}"/>
                    </a:ext>
                  </a:extLst>
                </p14:cNvPr>
                <p14:cNvContentPartPr/>
                <p14:nvPr/>
              </p14:nvContentPartPr>
              <p14:xfrm>
                <a:off x="9752173" y="3080587"/>
                <a:ext cx="19800" cy="234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F38D4C9-7F75-D979-170D-AD1512C485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43173" y="3071587"/>
                  <a:ext cx="3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712D33B-B817-858A-76BC-5182757E1C37}"/>
                    </a:ext>
                  </a:extLst>
                </p14:cNvPr>
                <p14:cNvContentPartPr/>
                <p14:nvPr/>
              </p14:nvContentPartPr>
              <p14:xfrm>
                <a:off x="9807613" y="3148627"/>
                <a:ext cx="302040" cy="128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712D33B-B817-858A-76BC-5182757E1C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98973" y="3139627"/>
                  <a:ext cx="31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3C8193F-6DA5-EAC8-04EF-B4DCE703E06A}"/>
                    </a:ext>
                  </a:extLst>
                </p14:cNvPr>
                <p14:cNvContentPartPr/>
                <p14:nvPr/>
              </p14:nvContentPartPr>
              <p14:xfrm>
                <a:off x="10197853" y="3070867"/>
                <a:ext cx="124920" cy="118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3C8193F-6DA5-EAC8-04EF-B4DCE703E0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88853" y="3061867"/>
                  <a:ext cx="14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6E01D37-79C6-CBB6-E03C-7442C82BA0AD}"/>
                    </a:ext>
                  </a:extLst>
                </p14:cNvPr>
                <p14:cNvContentPartPr/>
                <p14:nvPr/>
              </p14:nvContentPartPr>
              <p14:xfrm>
                <a:off x="9534013" y="3548587"/>
                <a:ext cx="298080" cy="158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6E01D37-79C6-CBB6-E03C-7442C82BA0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5013" y="3539947"/>
                  <a:ext cx="315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FC8BC3-6151-99CC-890B-44AA6A23D222}"/>
                    </a:ext>
                  </a:extLst>
                </p14:cNvPr>
                <p14:cNvContentPartPr/>
                <p14:nvPr/>
              </p14:nvContentPartPr>
              <p14:xfrm>
                <a:off x="9492973" y="3416827"/>
                <a:ext cx="93240" cy="55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FC8BC3-6151-99CC-890B-44AA6A23D2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84333" y="3407827"/>
                  <a:ext cx="110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F46816-AF2A-C666-1AD6-C71243211A1C}"/>
                    </a:ext>
                  </a:extLst>
                </p14:cNvPr>
                <p14:cNvContentPartPr/>
                <p14:nvPr/>
              </p14:nvContentPartPr>
              <p14:xfrm>
                <a:off x="9905533" y="3443827"/>
                <a:ext cx="394200" cy="218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F46816-AF2A-C666-1AD6-C71243211A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96893" y="3434827"/>
                  <a:ext cx="411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E120319-68A1-79D0-8E14-28B53BEA6F11}"/>
                    </a:ext>
                  </a:extLst>
                </p14:cNvPr>
                <p14:cNvContentPartPr/>
                <p14:nvPr/>
              </p14:nvContentPartPr>
              <p14:xfrm>
                <a:off x="10353013" y="3308827"/>
                <a:ext cx="524160" cy="239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E120319-68A1-79D0-8E14-28B53BEA6F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4013" y="3299827"/>
                  <a:ext cx="541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BAC289-F9EF-4308-065D-D8490FE20BD7}"/>
                    </a:ext>
                  </a:extLst>
                </p14:cNvPr>
                <p14:cNvContentPartPr/>
                <p14:nvPr/>
              </p14:nvContentPartPr>
              <p14:xfrm>
                <a:off x="10936933" y="3271387"/>
                <a:ext cx="290880" cy="105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BAC289-F9EF-4308-065D-D8490FE20B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27933" y="3262387"/>
                  <a:ext cx="30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C9D9152-BEB6-4877-A95B-6AB78D4ADEE2}"/>
                    </a:ext>
                  </a:extLst>
                </p14:cNvPr>
                <p14:cNvContentPartPr/>
                <p14:nvPr/>
              </p14:nvContentPartPr>
              <p14:xfrm>
                <a:off x="9033253" y="3624187"/>
                <a:ext cx="2687400" cy="312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C9D9152-BEB6-4877-A95B-6AB78D4ADE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24253" y="3615547"/>
                  <a:ext cx="270504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0EA814F-21B2-364E-ACA7-E94456BD8E82}"/>
                  </a:ext>
                </a:extLst>
              </p14:cNvPr>
              <p14:cNvContentPartPr/>
              <p14:nvPr/>
            </p14:nvContentPartPr>
            <p14:xfrm>
              <a:off x="2827573" y="6603907"/>
              <a:ext cx="3344400" cy="1537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0EA814F-21B2-364E-ACA7-E94456BD8E8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18933" y="6594907"/>
                <a:ext cx="3362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0AB256A-76B9-805D-D0C5-10638DC1A769}"/>
                  </a:ext>
                </a:extLst>
              </p14:cNvPr>
              <p14:cNvContentPartPr/>
              <p14:nvPr/>
            </p14:nvContentPartPr>
            <p14:xfrm>
              <a:off x="3905053" y="1387147"/>
              <a:ext cx="1492200" cy="1015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0AB256A-76B9-805D-D0C5-10638DC1A76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6053" y="1378147"/>
                <a:ext cx="15098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2CF15D9-4C2D-F4FF-2A2E-2845A6684C3C}"/>
                  </a:ext>
                </a:extLst>
              </p14:cNvPr>
              <p14:cNvContentPartPr/>
              <p14:nvPr/>
            </p14:nvContentPartPr>
            <p14:xfrm>
              <a:off x="3619213" y="4457587"/>
              <a:ext cx="1625760" cy="104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2CF15D9-4C2D-F4FF-2A2E-2845A6684C3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10573" y="4448947"/>
                <a:ext cx="164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F9FFC5C-8F65-0BA8-FE3B-D0874EA70305}"/>
                  </a:ext>
                </a:extLst>
              </p14:cNvPr>
              <p14:cNvContentPartPr/>
              <p14:nvPr/>
            </p14:nvContentPartPr>
            <p14:xfrm>
              <a:off x="4090093" y="1025347"/>
              <a:ext cx="959040" cy="4924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F9FFC5C-8F65-0BA8-FE3B-D0874EA7030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81093" y="1016707"/>
                <a:ext cx="97668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2E91CA2-4A8D-D2DF-F63F-5E13343C3D3E}"/>
                  </a:ext>
                </a:extLst>
              </p14:cNvPr>
              <p14:cNvContentPartPr/>
              <p14:nvPr/>
            </p14:nvContentPartPr>
            <p14:xfrm>
              <a:off x="2551093" y="5098387"/>
              <a:ext cx="2565720" cy="561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2E91CA2-4A8D-D2DF-F63F-5E13343C3D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42453" y="5089747"/>
                <a:ext cx="2583360" cy="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1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31116" y="868985"/>
            <a:ext cx="6947647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/>
              <a:t>Kostenfunktionen einer Firma:</a:t>
            </a:r>
          </a:p>
          <a:p>
            <a:endParaRPr lang="de-DE" sz="2400" dirty="0"/>
          </a:p>
          <a:p>
            <a:r>
              <a:rPr lang="de-DE" sz="2400" dirty="0"/>
              <a:t>Gesamtkosten = Fixkosten + variable Kosten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K(x)=</a:t>
            </a:r>
            <a:r>
              <a:rPr lang="de-DE" sz="2400" b="1" dirty="0" err="1"/>
              <a:t>KF+k∙x</a:t>
            </a:r>
            <a:endParaRPr lang="de-DE" sz="2400" b="1" dirty="0"/>
          </a:p>
          <a:p>
            <a:pPr algn="ctr"/>
            <a:endParaRPr lang="de-DE" sz="2400" dirty="0"/>
          </a:p>
          <a:p>
            <a:r>
              <a:rPr lang="de-DE" sz="2400" dirty="0"/>
              <a:t>Durchschnittskosten = Gesamtkosten/Menge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DK(x)=KF/</a:t>
            </a:r>
            <a:r>
              <a:rPr lang="de-DE" sz="2400" b="1" dirty="0" err="1"/>
              <a:t>x+k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Grenzkosten=Kosten der nächsten zusätzlichen Einheit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GK=</a:t>
            </a:r>
            <a:r>
              <a:rPr lang="de-DE" sz="2400" b="1" dirty="0" err="1"/>
              <a:t>dK</a:t>
            </a:r>
            <a:r>
              <a:rPr lang="de-DE" sz="2400" b="1" dirty="0"/>
              <a:t>/dx=K‘(x)=k</a:t>
            </a:r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D6D5C3-CC1B-4F5B-910A-587D2A7D077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2952F68-C6BC-C5B3-94BC-433F7C561BB3}"/>
                  </a:ext>
                </a:extLst>
              </p14:cNvPr>
              <p14:cNvContentPartPr/>
              <p14:nvPr/>
            </p14:nvContentPartPr>
            <p14:xfrm>
              <a:off x="4829173" y="5170387"/>
              <a:ext cx="640440" cy="5770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2952F68-C6BC-C5B3-94BC-433F7C561B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0533" y="5161387"/>
                <a:ext cx="658080" cy="59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DD762D5-6F55-7C33-889F-69EF92125B95}"/>
              </a:ext>
            </a:extLst>
          </p:cNvPr>
          <p:cNvGrpSpPr/>
          <p:nvPr/>
        </p:nvGrpSpPr>
        <p:grpSpPr>
          <a:xfrm>
            <a:off x="3487093" y="1887187"/>
            <a:ext cx="7574760" cy="2477160"/>
            <a:chOff x="3487093" y="1887187"/>
            <a:chExt cx="7574760" cy="247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8D5374-FA2B-6B52-12EF-1F7655DE7535}"/>
                    </a:ext>
                  </a:extLst>
                </p14:cNvPr>
                <p14:cNvContentPartPr/>
                <p14:nvPr/>
              </p14:nvContentPartPr>
              <p14:xfrm>
                <a:off x="4163533" y="4206307"/>
                <a:ext cx="1012680" cy="110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8D5374-FA2B-6B52-12EF-1F7655DE75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4893" y="4197667"/>
                  <a:ext cx="1030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EDD2980-337A-92F9-016D-D1CDAF867F43}"/>
                    </a:ext>
                  </a:extLst>
                </p14:cNvPr>
                <p14:cNvContentPartPr/>
                <p14:nvPr/>
              </p14:nvContentPartPr>
              <p14:xfrm>
                <a:off x="3931333" y="2219827"/>
                <a:ext cx="369720" cy="657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EDD2980-337A-92F9-016D-D1CDAF867F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22333" y="2210827"/>
                  <a:ext cx="387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CEB0F7E-9577-1C40-454E-39412DF52B2E}"/>
                    </a:ext>
                  </a:extLst>
                </p14:cNvPr>
                <p14:cNvContentPartPr/>
                <p14:nvPr/>
              </p14:nvContentPartPr>
              <p14:xfrm>
                <a:off x="4473493" y="2282107"/>
                <a:ext cx="607680" cy="630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CEB0F7E-9577-1C40-454E-39412DF52B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64493" y="2273467"/>
                  <a:ext cx="6253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711DE62-A17D-DB13-B759-A11944E13CDD}"/>
                    </a:ext>
                  </a:extLst>
                </p14:cNvPr>
                <p14:cNvContentPartPr/>
                <p14:nvPr/>
              </p14:nvContentPartPr>
              <p14:xfrm>
                <a:off x="3585373" y="2022547"/>
                <a:ext cx="583560" cy="311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711DE62-A17D-DB13-B759-A11944E13C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6733" y="2013907"/>
                  <a:ext cx="601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9F0B797-5BE9-65E8-65CA-C8686E037C53}"/>
                    </a:ext>
                  </a:extLst>
                </p14:cNvPr>
                <p14:cNvContentPartPr/>
                <p14:nvPr/>
              </p14:nvContentPartPr>
              <p14:xfrm>
                <a:off x="3487093" y="1946227"/>
                <a:ext cx="516960" cy="276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9F0B797-5BE9-65E8-65CA-C8686E037C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8453" y="1937227"/>
                  <a:ext cx="534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276AB6-034A-F580-CC08-415001D5A6E9}"/>
                    </a:ext>
                  </a:extLst>
                </p14:cNvPr>
                <p14:cNvContentPartPr/>
                <p14:nvPr/>
              </p14:nvContentPartPr>
              <p14:xfrm>
                <a:off x="4807213" y="1887187"/>
                <a:ext cx="611280" cy="490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276AB6-034A-F580-CC08-415001D5A6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8573" y="1878187"/>
                  <a:ext cx="6289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53F4B28-7409-45B9-857F-7D8D27E4F14E}"/>
                    </a:ext>
                  </a:extLst>
                </p14:cNvPr>
                <p14:cNvContentPartPr/>
                <p14:nvPr/>
              </p14:nvContentPartPr>
              <p14:xfrm>
                <a:off x="5093413" y="1926787"/>
                <a:ext cx="280440" cy="327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53F4B28-7409-45B9-857F-7D8D27E4F1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84773" y="1917787"/>
                  <a:ext cx="298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33B4A1-E944-A4A5-C7B8-6122330FEC2A}"/>
                    </a:ext>
                  </a:extLst>
                </p14:cNvPr>
                <p14:cNvContentPartPr/>
                <p14:nvPr/>
              </p14:nvContentPartPr>
              <p14:xfrm>
                <a:off x="4610653" y="2381827"/>
                <a:ext cx="379440" cy="424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33B4A1-E944-A4A5-C7B8-6122330FEC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02013" y="2373187"/>
                  <a:ext cx="397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08AD55-2C06-55F8-E8D7-48F47AAF36FE}"/>
                    </a:ext>
                  </a:extLst>
                </p14:cNvPr>
                <p14:cNvContentPartPr/>
                <p14:nvPr/>
              </p14:nvContentPartPr>
              <p14:xfrm>
                <a:off x="4022053" y="3633187"/>
                <a:ext cx="703440" cy="644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08AD55-2C06-55F8-E8D7-48F47AAF36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13413" y="3624547"/>
                  <a:ext cx="72108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8906B5-BF2E-1757-90A7-A7D61751E466}"/>
                    </a:ext>
                  </a:extLst>
                </p14:cNvPr>
                <p14:cNvContentPartPr/>
                <p14:nvPr/>
              </p14:nvContentPartPr>
              <p14:xfrm>
                <a:off x="5441173" y="3498547"/>
                <a:ext cx="2052720" cy="426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8906B5-BF2E-1757-90A7-A7D61751E4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32173" y="3489907"/>
                  <a:ext cx="20703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15F5B58-919E-7A3A-DEA7-2A11EEBDB80F}"/>
                    </a:ext>
                  </a:extLst>
                </p14:cNvPr>
                <p14:cNvContentPartPr/>
                <p14:nvPr/>
              </p14:nvContentPartPr>
              <p14:xfrm>
                <a:off x="7368973" y="3355627"/>
                <a:ext cx="345600" cy="314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15F5B58-919E-7A3A-DEA7-2A11EEBDB8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59973" y="3346987"/>
                  <a:ext cx="363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947E71-97EE-8B8E-4751-979A3440E9DE}"/>
                    </a:ext>
                  </a:extLst>
                </p14:cNvPr>
                <p14:cNvContentPartPr/>
                <p14:nvPr/>
              </p14:nvContentPartPr>
              <p14:xfrm>
                <a:off x="4647373" y="3772867"/>
                <a:ext cx="509400" cy="459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947E71-97EE-8B8E-4751-979A3440E9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38373" y="3764227"/>
                  <a:ext cx="5270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E73555-CF12-CF17-0DE8-47D7359FC352}"/>
                    </a:ext>
                  </a:extLst>
                </p14:cNvPr>
                <p14:cNvContentPartPr/>
                <p14:nvPr/>
              </p14:nvContentPartPr>
              <p14:xfrm>
                <a:off x="3974173" y="3717787"/>
                <a:ext cx="862920" cy="646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E73555-CF12-CF17-0DE8-47D7359FC3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65173" y="3708787"/>
                  <a:ext cx="8805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47713BC-401D-A27E-B6FE-486BD9079403}"/>
                    </a:ext>
                  </a:extLst>
                </p14:cNvPr>
                <p14:cNvContentPartPr/>
                <p14:nvPr/>
              </p14:nvContentPartPr>
              <p14:xfrm>
                <a:off x="8324413" y="2436187"/>
                <a:ext cx="182520" cy="1584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47713BC-401D-A27E-B6FE-486BD9079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5413" y="2427187"/>
                  <a:ext cx="200160" cy="16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D7E926-DB35-523B-5C09-EC6FDAA2C929}"/>
                    </a:ext>
                  </a:extLst>
                </p14:cNvPr>
                <p14:cNvContentPartPr/>
                <p14:nvPr/>
              </p14:nvContentPartPr>
              <p14:xfrm>
                <a:off x="8104453" y="3312427"/>
                <a:ext cx="2464560" cy="74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D7E926-DB35-523B-5C09-EC6FDAA2C9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95813" y="3303787"/>
                  <a:ext cx="24822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B298324-D98A-D6F6-13C1-EA4DA25CACA5}"/>
                    </a:ext>
                  </a:extLst>
                </p14:cNvPr>
                <p14:cNvContentPartPr/>
                <p14:nvPr/>
              </p14:nvContentPartPr>
              <p14:xfrm>
                <a:off x="10481173" y="3175627"/>
                <a:ext cx="580680" cy="498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B298324-D98A-D6F6-13C1-EA4DA25CAC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72173" y="3166987"/>
                  <a:ext cx="598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ED77B0-88FD-9DC3-E600-E4E0C430410E}"/>
                    </a:ext>
                  </a:extLst>
                </p14:cNvPr>
                <p14:cNvContentPartPr/>
                <p14:nvPr/>
              </p14:nvContentPartPr>
              <p14:xfrm>
                <a:off x="7854253" y="2609347"/>
                <a:ext cx="3121920" cy="997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ED77B0-88FD-9DC3-E600-E4E0C43041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45613" y="2600707"/>
                  <a:ext cx="3139560" cy="10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F8A774-942A-AB1B-9164-8DB7C34B2E2D}"/>
                    </a:ext>
                  </a:extLst>
                </p14:cNvPr>
                <p14:cNvContentPartPr/>
                <p14:nvPr/>
              </p14:nvContentPartPr>
              <p14:xfrm>
                <a:off x="7771813" y="3341587"/>
                <a:ext cx="204480" cy="323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F8A774-942A-AB1B-9164-8DB7C34B2E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62813" y="3332587"/>
                  <a:ext cx="222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192BF1A-6701-2715-F684-7950D05FBCC6}"/>
                    </a:ext>
                  </a:extLst>
                </p14:cNvPr>
                <p14:cNvContentPartPr/>
                <p14:nvPr/>
              </p14:nvContentPartPr>
              <p14:xfrm>
                <a:off x="7916533" y="3561547"/>
                <a:ext cx="61920" cy="45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192BF1A-6701-2715-F684-7950D05FBC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7533" y="3552907"/>
                  <a:ext cx="7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6559C32-B7CA-70F2-E3EC-E7BC728CABD7}"/>
                    </a:ext>
                  </a:extLst>
                </p14:cNvPr>
                <p14:cNvContentPartPr/>
                <p14:nvPr/>
              </p14:nvContentPartPr>
              <p14:xfrm>
                <a:off x="7636813" y="2277787"/>
                <a:ext cx="28080" cy="255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6559C32-B7CA-70F2-E3EC-E7BC728CAB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28173" y="2269147"/>
                  <a:ext cx="45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B552A6-DE34-6D90-F967-2000FC2138A2}"/>
                    </a:ext>
                  </a:extLst>
                </p14:cNvPr>
                <p14:cNvContentPartPr/>
                <p14:nvPr/>
              </p14:nvContentPartPr>
              <p14:xfrm>
                <a:off x="7561213" y="2267347"/>
                <a:ext cx="190800" cy="271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B552A6-DE34-6D90-F967-2000FC2138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52573" y="2258347"/>
                  <a:ext cx="208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87FF4B5-ACCA-7509-12CF-5F048B058DA0}"/>
                    </a:ext>
                  </a:extLst>
                </p14:cNvPr>
                <p14:cNvContentPartPr/>
                <p14:nvPr/>
              </p14:nvContentPartPr>
              <p14:xfrm>
                <a:off x="7836973" y="2181667"/>
                <a:ext cx="174960" cy="271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87FF4B5-ACCA-7509-12CF-5F048B058D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27973" y="2173027"/>
                  <a:ext cx="192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E62C56-2BC8-48AA-A2C1-57278C5214F1}"/>
                    </a:ext>
                  </a:extLst>
                </p14:cNvPr>
                <p14:cNvContentPartPr/>
                <p14:nvPr/>
              </p14:nvContentPartPr>
              <p14:xfrm>
                <a:off x="8398933" y="2233507"/>
                <a:ext cx="2325240" cy="516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E62C56-2BC8-48AA-A2C1-57278C5214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9933" y="2224867"/>
                  <a:ext cx="23428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899471-2171-F859-CCCC-8FBC2CD1BF2C}"/>
                    </a:ext>
                  </a:extLst>
                </p14:cNvPr>
                <p14:cNvContentPartPr/>
                <p14:nvPr/>
              </p14:nvContentPartPr>
              <p14:xfrm>
                <a:off x="10756933" y="3394507"/>
                <a:ext cx="225720" cy="329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899471-2171-F859-CCCC-8FBC2CD1BF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48293" y="3385867"/>
                  <a:ext cx="243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8EF9B30-EE83-5265-0853-2C3211305E51}"/>
                    </a:ext>
                  </a:extLst>
                </p14:cNvPr>
                <p14:cNvContentPartPr/>
                <p14:nvPr/>
              </p14:nvContentPartPr>
              <p14:xfrm>
                <a:off x="10768093" y="3462907"/>
                <a:ext cx="174240" cy="179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8EF9B30-EE83-5265-0853-2C3211305E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59093" y="3453907"/>
                  <a:ext cx="191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0253E-8846-CF2C-C181-397BF50E2A56}"/>
                    </a:ext>
                  </a:extLst>
                </p14:cNvPr>
                <p14:cNvContentPartPr/>
                <p14:nvPr/>
              </p14:nvContentPartPr>
              <p14:xfrm>
                <a:off x="8147653" y="2299747"/>
                <a:ext cx="271080" cy="392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0253E-8846-CF2C-C181-397BF50E2A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39013" y="2291107"/>
                  <a:ext cx="288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87B8C89-2F1D-9CC6-D9CB-A0FD7A9803C3}"/>
                    </a:ext>
                  </a:extLst>
                </p14:cNvPr>
                <p14:cNvContentPartPr/>
                <p14:nvPr/>
              </p14:nvContentPartPr>
              <p14:xfrm>
                <a:off x="4828813" y="4145467"/>
                <a:ext cx="334440" cy="168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87B8C89-2F1D-9CC6-D9CB-A0FD7A9803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20173" y="4136467"/>
                  <a:ext cx="352080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380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42048" y="5044392"/>
            <a:ext cx="8553036" cy="85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Aufgrund der Fixkostendegression nehmen die Durchschnittskosten mit steigender </a:t>
            </a:r>
            <a:r>
              <a:rPr lang="de-DE" sz="2400" dirty="0" err="1"/>
              <a:t>Outputmenge</a:t>
            </a:r>
            <a:r>
              <a:rPr lang="de-DE" sz="2400" dirty="0"/>
              <a:t> ab, liegen aber über den Grenzkosten (z.B. bei konstanten Grenzkosten).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754E965-2574-4669-B357-D0FF51BD8922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797F29-D01E-4AF0-8E03-71A32F8DA3DA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C83C69-29EE-46A3-8353-A26C287307EF}"/>
              </a:ext>
            </a:extLst>
          </p:cNvPr>
          <p:cNvCxnSpPr>
            <a:cxnSpLocks/>
          </p:cNvCxnSpPr>
          <p:nvPr/>
        </p:nvCxnSpPr>
        <p:spPr>
          <a:xfrm flipV="1">
            <a:off x="3004430" y="3408886"/>
            <a:ext cx="4387715" cy="65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7CE33E7-6382-4E54-820F-BC1F0B69F3E8}"/>
              </a:ext>
            </a:extLst>
          </p:cNvPr>
          <p:cNvSpPr/>
          <p:nvPr/>
        </p:nvSpPr>
        <p:spPr>
          <a:xfrm>
            <a:off x="3112168" y="1155033"/>
            <a:ext cx="3657600" cy="2081463"/>
          </a:xfrm>
          <a:custGeom>
            <a:avLst/>
            <a:gdLst>
              <a:gd name="connsiteX0" fmla="*/ 0 w 3657600"/>
              <a:gd name="connsiteY0" fmla="*/ 0 h 2081463"/>
              <a:gd name="connsiteX1" fmla="*/ 1251285 w 3657600"/>
              <a:gd name="connsiteY1" fmla="*/ 1600200 h 2081463"/>
              <a:gd name="connsiteX2" fmla="*/ 3657600 w 3657600"/>
              <a:gd name="connsiteY2" fmla="*/ 2081463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2081463">
                <a:moveTo>
                  <a:pt x="0" y="0"/>
                </a:moveTo>
                <a:cubicBezTo>
                  <a:pt x="320842" y="626645"/>
                  <a:pt x="641685" y="1253290"/>
                  <a:pt x="1251285" y="1600200"/>
                </a:cubicBezTo>
                <a:cubicBezTo>
                  <a:pt x="1860885" y="1947110"/>
                  <a:pt x="2759242" y="2014286"/>
                  <a:pt x="3657600" y="20814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A2431D-409B-4AF2-96C2-70B4B1013DB5}"/>
              </a:ext>
            </a:extLst>
          </p:cNvPr>
          <p:cNvSpPr txBox="1"/>
          <p:nvPr/>
        </p:nvSpPr>
        <p:spPr>
          <a:xfrm>
            <a:off x="5323019" y="2726170"/>
            <a:ext cx="2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DK(x)=KF/</a:t>
            </a:r>
            <a:r>
              <a:rPr lang="de-DE" b="1" dirty="0" err="1"/>
              <a:t>x+k</a:t>
            </a:r>
            <a:r>
              <a:rPr lang="de-DE" b="1" dirty="0"/>
              <a:t>=KF/</a:t>
            </a:r>
            <a:r>
              <a:rPr lang="de-DE" b="1" dirty="0" err="1"/>
              <a:t>x+GK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8E4A1D-D800-447E-B6BE-E25A86F6D454}"/>
              </a:ext>
            </a:extLst>
          </p:cNvPr>
          <p:cNvSpPr txBox="1"/>
          <p:nvPr/>
        </p:nvSpPr>
        <p:spPr>
          <a:xfrm>
            <a:off x="7449984" y="3224220"/>
            <a:ext cx="2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GK=</a:t>
            </a:r>
            <a:r>
              <a:rPr lang="de-DE" b="1" dirty="0" err="1"/>
              <a:t>dK</a:t>
            </a:r>
            <a:r>
              <a:rPr lang="de-DE" b="1" dirty="0"/>
              <a:t>/dx=K‘(x)=k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17CB60-F57A-48D6-A681-8A9DFED2FFF1}"/>
              </a:ext>
            </a:extLst>
          </p:cNvPr>
          <p:cNvSpPr txBox="1"/>
          <p:nvPr/>
        </p:nvSpPr>
        <p:spPr>
          <a:xfrm>
            <a:off x="7763544" y="45511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026D97-110C-477F-A9ED-057D013736FE}"/>
              </a:ext>
            </a:extLst>
          </p:cNvPr>
          <p:cNvSpPr txBox="1"/>
          <p:nvPr/>
        </p:nvSpPr>
        <p:spPr>
          <a:xfrm>
            <a:off x="2548892" y="926351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GK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589DFC9-2B5F-49CF-90DD-653D115AAD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C88C73A-D397-A50A-154A-37E3F89519A0}"/>
                  </a:ext>
                </a:extLst>
              </p14:cNvPr>
              <p14:cNvContentPartPr/>
              <p14:nvPr/>
            </p14:nvContentPartPr>
            <p14:xfrm>
              <a:off x="7246573" y="3034507"/>
              <a:ext cx="2658240" cy="602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C88C73A-D397-A50A-154A-37E3F8951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7573" y="3025867"/>
                <a:ext cx="2675880" cy="6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9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35789" y="355681"/>
            <a:ext cx="9760244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/>
              <a:t>Annahmen: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Wenige Firmen produzieren verschiedene Produktvarianten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Quasi-Monopole in der Produktvariante (vgl. Monopol)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Der Preis orientiert sich aber an dem Durchschnitt der Branche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und unabhängige Preise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Jede Firma nimmt die Preise der anderen Firmen als gegeben   (vgl. Cournot-Wettbewerb)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Firmen haben die gleiche Kostenstruktur und sehen sich der gleichen Nachfragestruktur gegenüber, auch wenn sie differenzierte Produkte herstellen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0B70C9-38D2-47BC-A939-829D8276582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FE9EED-2043-D73B-4395-407D35D784E4}"/>
                  </a:ext>
                </a:extLst>
              </p14:cNvPr>
              <p14:cNvContentPartPr/>
              <p14:nvPr/>
            </p14:nvContentPartPr>
            <p14:xfrm>
              <a:off x="764413" y="1181227"/>
              <a:ext cx="5734440" cy="136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FE9EED-2043-D73B-4395-407D35D784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413" y="1172587"/>
                <a:ext cx="5752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541BACD-4563-71FE-730D-22F9CCB18040}"/>
                  </a:ext>
                </a:extLst>
              </p14:cNvPr>
              <p14:cNvContentPartPr/>
              <p14:nvPr/>
            </p14:nvContentPartPr>
            <p14:xfrm>
              <a:off x="1143853" y="1801147"/>
              <a:ext cx="5721840" cy="65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541BACD-4563-71FE-730D-22F9CCB18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853" y="1792507"/>
                <a:ext cx="5739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AC0035F-45F5-82DA-8C1D-ECBB2CFF7628}"/>
                  </a:ext>
                </a:extLst>
              </p14:cNvPr>
              <p14:cNvContentPartPr/>
              <p14:nvPr/>
            </p14:nvContentPartPr>
            <p14:xfrm>
              <a:off x="1391173" y="3731827"/>
              <a:ext cx="5007600" cy="102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AC0035F-45F5-82DA-8C1D-ECBB2CFF76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2533" y="3723187"/>
                <a:ext cx="50252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1760980-2CE2-7631-2045-05248F12F07A}"/>
                  </a:ext>
                </a:extLst>
              </p14:cNvPr>
              <p14:cNvContentPartPr/>
              <p14:nvPr/>
            </p14:nvContentPartPr>
            <p14:xfrm>
              <a:off x="7184293" y="4235827"/>
              <a:ext cx="2244960" cy="97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1760980-2CE2-7631-2045-05248F12F0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5653" y="4227187"/>
                <a:ext cx="226260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407D77A-4512-3E6E-59A3-00941067898F}"/>
              </a:ext>
            </a:extLst>
          </p:cNvPr>
          <p:cNvGrpSpPr/>
          <p:nvPr/>
        </p:nvGrpSpPr>
        <p:grpSpPr>
          <a:xfrm>
            <a:off x="380653" y="418747"/>
            <a:ext cx="9876960" cy="4634640"/>
            <a:chOff x="380653" y="418747"/>
            <a:chExt cx="9876960" cy="46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B88273-47FA-63CB-4DFF-70DFBEDEBC41}"/>
                    </a:ext>
                  </a:extLst>
                </p14:cNvPr>
                <p14:cNvContentPartPr/>
                <p14:nvPr/>
              </p14:nvContentPartPr>
              <p14:xfrm>
                <a:off x="1524733" y="2615467"/>
                <a:ext cx="5060520" cy="123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B88273-47FA-63CB-4DFF-70DFBEDEBC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16093" y="2606827"/>
                  <a:ext cx="507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30E0302-3213-808D-5F38-9F41167BF41F}"/>
                    </a:ext>
                  </a:extLst>
                </p14:cNvPr>
                <p14:cNvContentPartPr/>
                <p14:nvPr/>
              </p14:nvContentPartPr>
              <p14:xfrm>
                <a:off x="4460173" y="2057107"/>
                <a:ext cx="2851920" cy="863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30E0302-3213-808D-5F38-9F41167BF4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1533" y="2048107"/>
                  <a:ext cx="286956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937E8E3-0303-E1C6-AB56-53665F58068E}"/>
                    </a:ext>
                  </a:extLst>
                </p14:cNvPr>
                <p14:cNvContentPartPr/>
                <p14:nvPr/>
              </p14:nvContentPartPr>
              <p14:xfrm>
                <a:off x="396133" y="418747"/>
                <a:ext cx="6182280" cy="1579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937E8E3-0303-E1C6-AB56-53665F5806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7133" y="409747"/>
                  <a:ext cx="6199920" cy="15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90EC152-F7CE-C11C-036C-A050AA1A4290}"/>
                    </a:ext>
                  </a:extLst>
                </p14:cNvPr>
                <p14:cNvContentPartPr/>
                <p14:nvPr/>
              </p14:nvContentPartPr>
              <p14:xfrm>
                <a:off x="380653" y="871627"/>
                <a:ext cx="9876960" cy="4181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90EC152-F7CE-C11C-036C-A050AA1A42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2013" y="862627"/>
                  <a:ext cx="9894600" cy="419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655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357992"/>
            <a:ext cx="12019878" cy="6048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/>
              <a:t>Nachfragefunktion (Annahmen):</a:t>
            </a:r>
          </a:p>
          <a:p>
            <a:endParaRPr lang="de-DE" sz="2000" dirty="0"/>
          </a:p>
          <a:p>
            <a:r>
              <a:rPr lang="de-DE" sz="2000" dirty="0"/>
              <a:t>x = S(1/n –b(p-P))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größer</a:t>
            </a:r>
            <a:r>
              <a:rPr lang="en-US" sz="2000" dirty="0"/>
              <a:t> die </a:t>
            </a:r>
            <a:r>
              <a:rPr lang="en-US" sz="2000" dirty="0" err="1"/>
              <a:t>Branche</a:t>
            </a:r>
            <a:r>
              <a:rPr lang="en-US" sz="2000" dirty="0"/>
              <a:t> (S):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höher</a:t>
            </a:r>
            <a:r>
              <a:rPr lang="en-US" sz="2000" dirty="0"/>
              <a:t> </a:t>
            </a:r>
            <a:r>
              <a:rPr lang="en-US" sz="2000"/>
              <a:t>der Preis </a:t>
            </a:r>
            <a:r>
              <a:rPr lang="en-US" sz="2000" dirty="0"/>
              <a:t>der </a:t>
            </a:r>
            <a:r>
              <a:rPr lang="en-US" sz="2000" dirty="0" err="1"/>
              <a:t>Konkurrenten</a:t>
            </a:r>
            <a:r>
              <a:rPr lang="en-US" sz="2000" dirty="0"/>
              <a:t> (P).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Falls p = P, </a:t>
            </a:r>
            <a:r>
              <a:rPr lang="en-US" sz="2000" dirty="0" err="1"/>
              <a:t>verkaufen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den </a:t>
            </a:r>
            <a:r>
              <a:rPr lang="en-US" sz="2000" dirty="0" err="1"/>
              <a:t>Anteil</a:t>
            </a:r>
            <a:r>
              <a:rPr lang="en-US" sz="2000" dirty="0"/>
              <a:t> S/n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mehr</a:t>
            </a:r>
            <a:r>
              <a:rPr lang="en-US" sz="2000" dirty="0"/>
              <a:t> der </a:t>
            </a:r>
            <a:r>
              <a:rPr lang="en-US" sz="2000" err="1"/>
              <a:t>eigene</a:t>
            </a:r>
            <a:r>
              <a:rPr lang="en-US" sz="2000"/>
              <a:t> Preis </a:t>
            </a:r>
            <a:r>
              <a:rPr lang="en-US" sz="2000" dirty="0"/>
              <a:t>(p) </a:t>
            </a:r>
            <a:r>
              <a:rPr lang="en-US" sz="2000"/>
              <a:t>den Durchschittspreis </a:t>
            </a:r>
            <a:r>
              <a:rPr lang="en-US" sz="2000" dirty="0"/>
              <a:t>(P) </a:t>
            </a:r>
            <a:r>
              <a:rPr lang="en-US" sz="2000" dirty="0" err="1"/>
              <a:t>übersteigt</a:t>
            </a:r>
            <a:r>
              <a:rPr lang="en-US" sz="2000" dirty="0"/>
              <a:t>,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err="1"/>
              <a:t>Marktanteil</a:t>
            </a:r>
            <a:r>
              <a:rPr lang="en-US" sz="2000" dirty="0"/>
              <a:t> der Firma.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Branchengröße</a:t>
            </a:r>
            <a:r>
              <a:rPr lang="en-US" sz="2000" dirty="0"/>
              <a:t> (S) </a:t>
            </a:r>
            <a:r>
              <a:rPr lang="en-US" sz="2000" dirty="0" err="1"/>
              <a:t>hängt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err="1"/>
              <a:t>vom</a:t>
            </a:r>
            <a:r>
              <a:rPr lang="en-US" sz="2000"/>
              <a:t> Preis </a:t>
            </a:r>
            <a:r>
              <a:rPr lang="en-US" sz="2000" dirty="0"/>
              <a:t>ab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2260650" y="745269"/>
            <a:ext cx="368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096000" y="752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 </a:t>
            </a:r>
            <a:r>
              <a:rPr lang="en-US"/>
              <a:t>= Preis </a:t>
            </a:r>
            <a:r>
              <a:rPr lang="en-US" dirty="0"/>
              <a:t>der </a:t>
            </a:r>
            <a:r>
              <a:rPr lang="en-US" dirty="0" err="1"/>
              <a:t>einzelnen</a:t>
            </a:r>
            <a:r>
              <a:rPr lang="en-US" dirty="0"/>
              <a:t> Firma</a:t>
            </a:r>
          </a:p>
          <a:p>
            <a:r>
              <a:rPr lang="en-US" dirty="0"/>
              <a:t>P </a:t>
            </a:r>
            <a:r>
              <a:rPr lang="en-US"/>
              <a:t>= Durchschnittspreis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endParaRPr lang="en-US" dirty="0"/>
          </a:p>
          <a:p>
            <a:r>
              <a:rPr lang="en-US" dirty="0"/>
              <a:t>b = Parameter </a:t>
            </a:r>
            <a:r>
              <a:rPr lang="en-US"/>
              <a:t>der Preissensitivität </a:t>
            </a:r>
            <a:r>
              <a:rPr lang="en-US" dirty="0"/>
              <a:t>(b&gt;0) 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6C138-C695-4821-A2FE-AF46DD40618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AA4B958-4F1D-934A-021A-F271FA3C2FF6}"/>
                  </a:ext>
                </a:extLst>
              </p14:cNvPr>
              <p14:cNvContentPartPr/>
              <p14:nvPr/>
            </p14:nvContentPartPr>
            <p14:xfrm>
              <a:off x="540493" y="1347907"/>
              <a:ext cx="1465920" cy="102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AA4B958-4F1D-934A-021A-F271FA3C2F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93" y="1339267"/>
                <a:ext cx="14835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8AF6024-19D5-6EAC-CF8A-0C00856E842A}"/>
              </a:ext>
            </a:extLst>
          </p:cNvPr>
          <p:cNvGrpSpPr/>
          <p:nvPr/>
        </p:nvGrpSpPr>
        <p:grpSpPr>
          <a:xfrm>
            <a:off x="9580813" y="166747"/>
            <a:ext cx="513360" cy="272520"/>
            <a:chOff x="9580813" y="166747"/>
            <a:chExt cx="51336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B51AF34-1B58-2F9E-86EB-04ED84E582F8}"/>
                    </a:ext>
                  </a:extLst>
                </p14:cNvPr>
                <p14:cNvContentPartPr/>
                <p14:nvPr/>
              </p14:nvContentPartPr>
              <p14:xfrm>
                <a:off x="9581173" y="220747"/>
                <a:ext cx="30240" cy="218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B51AF34-1B58-2F9E-86EB-04ED84E582F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72533" y="211747"/>
                  <a:ext cx="47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6A161F-E5B9-21D3-69F2-A00FDE24F582}"/>
                    </a:ext>
                  </a:extLst>
                </p14:cNvPr>
                <p14:cNvContentPartPr/>
                <p14:nvPr/>
              </p14:nvContentPartPr>
              <p14:xfrm>
                <a:off x="9580813" y="203827"/>
                <a:ext cx="114840" cy="179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6A161F-E5B9-21D3-69F2-A00FDE24F5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72173" y="194827"/>
                  <a:ext cx="132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F170E8-3D8D-56B0-DF8C-19F6C581BF0A}"/>
                    </a:ext>
                  </a:extLst>
                </p14:cNvPr>
                <p14:cNvContentPartPr/>
                <p14:nvPr/>
              </p14:nvContentPartPr>
              <p14:xfrm>
                <a:off x="9773413" y="166747"/>
                <a:ext cx="194400" cy="224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F170E8-3D8D-56B0-DF8C-19F6C581BF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64773" y="158107"/>
                  <a:ext cx="21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AF13607-D78A-FE24-841D-23B803DB708E}"/>
                    </a:ext>
                  </a:extLst>
                </p14:cNvPr>
                <p14:cNvContentPartPr/>
                <p14:nvPr/>
              </p14:nvContentPartPr>
              <p14:xfrm>
                <a:off x="9886813" y="184027"/>
                <a:ext cx="207360" cy="195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AF13607-D78A-FE24-841D-23B803DB70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77813" y="175387"/>
                  <a:ext cx="2250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41A96FB-8E76-D258-349A-2BECE422BBCF}"/>
              </a:ext>
            </a:extLst>
          </p:cNvPr>
          <p:cNvGrpSpPr/>
          <p:nvPr/>
        </p:nvGrpSpPr>
        <p:grpSpPr>
          <a:xfrm>
            <a:off x="10263373" y="254947"/>
            <a:ext cx="139320" cy="99720"/>
            <a:chOff x="10263373" y="254947"/>
            <a:chExt cx="13932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4A6A47D-881D-44FD-AF27-9D762F4FBD20}"/>
                    </a:ext>
                  </a:extLst>
                </p14:cNvPr>
                <p14:cNvContentPartPr/>
                <p14:nvPr/>
              </p14:nvContentPartPr>
              <p14:xfrm>
                <a:off x="10264093" y="254947"/>
                <a:ext cx="138600" cy="21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4A6A47D-881D-44FD-AF27-9D762F4FBD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55093" y="246307"/>
                  <a:ext cx="156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55E4156-E0A2-B603-082D-FC4FAA18DADE}"/>
                    </a:ext>
                  </a:extLst>
                </p14:cNvPr>
                <p14:cNvContentPartPr/>
                <p14:nvPr/>
              </p14:nvContentPartPr>
              <p14:xfrm>
                <a:off x="10263373" y="332347"/>
                <a:ext cx="113400" cy="22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55E4156-E0A2-B603-082D-FC4FAA18DA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54733" y="323707"/>
                  <a:ext cx="1310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0586DC1-56F6-0D1E-E50A-A8A3279D7EC4}"/>
              </a:ext>
            </a:extLst>
          </p:cNvPr>
          <p:cNvGrpSpPr/>
          <p:nvPr/>
        </p:nvGrpSpPr>
        <p:grpSpPr>
          <a:xfrm>
            <a:off x="10538773" y="142267"/>
            <a:ext cx="950040" cy="228960"/>
            <a:chOff x="10538773" y="142267"/>
            <a:chExt cx="95004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E558010-8B04-1227-E27F-9180E748FFBA}"/>
                    </a:ext>
                  </a:extLst>
                </p14:cNvPr>
                <p14:cNvContentPartPr/>
                <p14:nvPr/>
              </p14:nvContentPartPr>
              <p14:xfrm>
                <a:off x="10538773" y="145867"/>
                <a:ext cx="161280" cy="225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E558010-8B04-1227-E27F-9180E748FF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30133" y="136867"/>
                  <a:ext cx="178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874E841-E3F8-E16C-D524-B2E688FA4A11}"/>
                    </a:ext>
                  </a:extLst>
                </p14:cNvPr>
                <p14:cNvContentPartPr/>
                <p14:nvPr/>
              </p14:nvContentPartPr>
              <p14:xfrm>
                <a:off x="10587373" y="147307"/>
                <a:ext cx="180720" cy="196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874E841-E3F8-E16C-D524-B2E688FA4A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78373" y="138667"/>
                  <a:ext cx="19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6E13A1-E236-18AB-17CE-C21F2B7D0E5F}"/>
                    </a:ext>
                  </a:extLst>
                </p14:cNvPr>
                <p14:cNvContentPartPr/>
                <p14:nvPr/>
              </p14:nvContentPartPr>
              <p14:xfrm>
                <a:off x="10831453" y="163507"/>
                <a:ext cx="332640" cy="150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6E13A1-E236-18AB-17CE-C21F2B7D0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22813" y="154867"/>
                  <a:ext cx="350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F078905-0043-CC8E-C0F9-106302100A99}"/>
                    </a:ext>
                  </a:extLst>
                </p14:cNvPr>
                <p14:cNvContentPartPr/>
                <p14:nvPr/>
              </p14:nvContentPartPr>
              <p14:xfrm>
                <a:off x="11063293" y="142267"/>
                <a:ext cx="206640" cy="214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F078905-0043-CC8E-C0F9-106302100A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4653" y="133267"/>
                  <a:ext cx="224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1B9DD86-105D-F9B0-63DB-50372E45DA6E}"/>
                    </a:ext>
                  </a:extLst>
                </p14:cNvPr>
                <p14:cNvContentPartPr/>
                <p14:nvPr/>
              </p14:nvContentPartPr>
              <p14:xfrm>
                <a:off x="11335093" y="178267"/>
                <a:ext cx="153720" cy="173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1B9DD86-105D-F9B0-63DB-50372E45D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26093" y="169627"/>
                  <a:ext cx="171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73C7B29-7F7B-6512-7031-004551618256}"/>
                    </a:ext>
                  </a:extLst>
                </p14:cNvPr>
                <p14:cNvContentPartPr/>
                <p14:nvPr/>
              </p14:nvContentPartPr>
              <p14:xfrm>
                <a:off x="11321773" y="184747"/>
                <a:ext cx="160560" cy="140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73C7B29-7F7B-6512-7031-0045516182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13133" y="175747"/>
                  <a:ext cx="178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BB76CA0-813C-F628-B6BD-8E8FB61371BD}"/>
              </a:ext>
            </a:extLst>
          </p:cNvPr>
          <p:cNvGrpSpPr/>
          <p:nvPr/>
        </p:nvGrpSpPr>
        <p:grpSpPr>
          <a:xfrm>
            <a:off x="10464613" y="462667"/>
            <a:ext cx="1532520" cy="909000"/>
            <a:chOff x="10464613" y="462667"/>
            <a:chExt cx="1532520" cy="9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76F2236-B8F5-E43E-9125-D4F644FEFC17}"/>
                    </a:ext>
                  </a:extLst>
                </p14:cNvPr>
                <p14:cNvContentPartPr/>
                <p14:nvPr/>
              </p14:nvContentPartPr>
              <p14:xfrm>
                <a:off x="10847293" y="612067"/>
                <a:ext cx="30960" cy="53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76F2236-B8F5-E43E-9125-D4F644FEFC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8653" y="603427"/>
                  <a:ext cx="486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206457C-4849-C324-91BD-EEE18F0F9F4D}"/>
                    </a:ext>
                  </a:extLst>
                </p14:cNvPr>
                <p14:cNvContentPartPr/>
                <p14:nvPr/>
              </p14:nvContentPartPr>
              <p14:xfrm>
                <a:off x="10630213" y="998707"/>
                <a:ext cx="1234800" cy="142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206457C-4849-C324-91BD-EEE18F0F9F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21573" y="990067"/>
                  <a:ext cx="1252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E5AF59E-B0F9-B1EA-E901-7F99258BC28A}"/>
                    </a:ext>
                  </a:extLst>
                </p14:cNvPr>
                <p14:cNvContentPartPr/>
                <p14:nvPr/>
              </p14:nvContentPartPr>
              <p14:xfrm>
                <a:off x="11769613" y="890347"/>
                <a:ext cx="227520" cy="246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E5AF59E-B0F9-B1EA-E901-7F99258BC2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60973" y="881707"/>
                  <a:ext cx="245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35FA86D-2F27-6471-965A-7A261791B01F}"/>
                    </a:ext>
                  </a:extLst>
                </p14:cNvPr>
                <p14:cNvContentPartPr/>
                <p14:nvPr/>
              </p14:nvContentPartPr>
              <p14:xfrm>
                <a:off x="10591333" y="462667"/>
                <a:ext cx="417240" cy="28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35FA86D-2F27-6471-965A-7A261791B0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2333" y="454027"/>
                  <a:ext cx="434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1236A2C-C951-98D1-9EF7-CBC9A2CA89D2}"/>
                    </a:ext>
                  </a:extLst>
                </p14:cNvPr>
                <p14:cNvContentPartPr/>
                <p14:nvPr/>
              </p14:nvContentPartPr>
              <p14:xfrm>
                <a:off x="10865293" y="713227"/>
                <a:ext cx="537480" cy="358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1236A2C-C951-98D1-9EF7-CBC9A2CA89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56293" y="704227"/>
                  <a:ext cx="555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2389774-7056-80AF-1DAB-A6551CDF3788}"/>
                    </a:ext>
                  </a:extLst>
                </p14:cNvPr>
                <p14:cNvContentPartPr/>
                <p14:nvPr/>
              </p14:nvContentPartPr>
              <p14:xfrm>
                <a:off x="10464613" y="525307"/>
                <a:ext cx="109080" cy="299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2389774-7056-80AF-1DAB-A6551CDF37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55973" y="516667"/>
                  <a:ext cx="126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4256D34-F151-DCE7-B1EB-ECA2A46D49DA}"/>
                    </a:ext>
                  </a:extLst>
                </p14:cNvPr>
                <p14:cNvContentPartPr/>
                <p14:nvPr/>
              </p14:nvContentPartPr>
              <p14:xfrm>
                <a:off x="11692933" y="1170067"/>
                <a:ext cx="191520" cy="201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4256D34-F151-DCE7-B1EB-ECA2A46D49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84293" y="1161067"/>
                  <a:ext cx="20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E910CA-1731-9288-E0F7-C37A6D8FAFAF}"/>
                    </a:ext>
                  </a:extLst>
                </p14:cNvPr>
                <p14:cNvContentPartPr/>
                <p14:nvPr/>
              </p14:nvContentPartPr>
              <p14:xfrm>
                <a:off x="11717053" y="1195267"/>
                <a:ext cx="145440" cy="94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E910CA-1731-9288-E0F7-C37A6D8FAF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08413" y="1186267"/>
                  <a:ext cx="163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77E435F-E1B9-F40B-33B3-E4EB28E68D76}"/>
                    </a:ext>
                  </a:extLst>
                </p14:cNvPr>
                <p14:cNvContentPartPr/>
                <p14:nvPr/>
              </p14:nvContentPartPr>
              <p14:xfrm>
                <a:off x="11200453" y="642307"/>
                <a:ext cx="172800" cy="214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77E435F-E1B9-F40B-33B3-E4EB28E68D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91813" y="633667"/>
                  <a:ext cx="19044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4D21EDF-C722-A032-4887-FFF8BFCCF1BD}"/>
                  </a:ext>
                </a:extLst>
              </p14:cNvPr>
              <p14:cNvContentPartPr/>
              <p14:nvPr/>
            </p14:nvContentPartPr>
            <p14:xfrm>
              <a:off x="386773" y="983587"/>
              <a:ext cx="213840" cy="392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4D21EDF-C722-A032-4887-FFF8BFCCF1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7773" y="974947"/>
                <a:ext cx="2314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5805AFD-65DB-093B-460A-F066A48286C7}"/>
                  </a:ext>
                </a:extLst>
              </p14:cNvPr>
              <p14:cNvContentPartPr/>
              <p14:nvPr/>
            </p14:nvContentPartPr>
            <p14:xfrm>
              <a:off x="2655133" y="1306507"/>
              <a:ext cx="2649600" cy="313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5805AFD-65DB-093B-460A-F066A48286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46493" y="1297867"/>
                <a:ext cx="2667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A7498F9-8E5F-C0AA-ED65-3505C03BB135}"/>
                  </a:ext>
                </a:extLst>
              </p14:cNvPr>
              <p14:cNvContentPartPr/>
              <p14:nvPr/>
            </p14:nvContentPartPr>
            <p14:xfrm>
              <a:off x="1366693" y="972427"/>
              <a:ext cx="428760" cy="409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A7498F9-8E5F-C0AA-ED65-3505C03BB1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57693" y="963427"/>
                <a:ext cx="446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CCC5C0B-E008-341E-A582-1363DB637DBF}"/>
                  </a:ext>
                </a:extLst>
              </p14:cNvPr>
              <p14:cNvContentPartPr/>
              <p14:nvPr/>
            </p14:nvContentPartPr>
            <p14:xfrm>
              <a:off x="1330693" y="946147"/>
              <a:ext cx="440640" cy="4694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CCC5C0B-E008-341E-A582-1363DB637DB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21693" y="937147"/>
                <a:ext cx="45828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AA4B88F-C51A-4ED7-7AAE-D9DE9AD7873E}"/>
              </a:ext>
            </a:extLst>
          </p:cNvPr>
          <p:cNvGrpSpPr/>
          <p:nvPr/>
        </p:nvGrpSpPr>
        <p:grpSpPr>
          <a:xfrm>
            <a:off x="628693" y="646267"/>
            <a:ext cx="6042600" cy="1503360"/>
            <a:chOff x="628693" y="646267"/>
            <a:chExt cx="6042600" cy="15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2BC6DF0-BCB5-61BD-0A45-68BC989D58C1}"/>
                    </a:ext>
                  </a:extLst>
                </p14:cNvPr>
                <p14:cNvContentPartPr/>
                <p14:nvPr/>
              </p14:nvContentPartPr>
              <p14:xfrm>
                <a:off x="628693" y="1020307"/>
                <a:ext cx="405720" cy="34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2BC6DF0-BCB5-61BD-0A45-68BC989D58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9693" y="1011307"/>
                  <a:ext cx="423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2302D4-45D0-74C3-CD08-890DCB85579F}"/>
                    </a:ext>
                  </a:extLst>
                </p14:cNvPr>
                <p14:cNvContentPartPr/>
                <p14:nvPr/>
              </p14:nvContentPartPr>
              <p14:xfrm>
                <a:off x="2262733" y="1350067"/>
                <a:ext cx="527040" cy="340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2302D4-45D0-74C3-CD08-890DCB8557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54093" y="1341067"/>
                  <a:ext cx="544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BE132D-EE1B-544D-606A-EA4456391773}"/>
                    </a:ext>
                  </a:extLst>
                </p14:cNvPr>
                <p14:cNvContentPartPr/>
                <p14:nvPr/>
              </p14:nvContentPartPr>
              <p14:xfrm>
                <a:off x="1470013" y="646267"/>
                <a:ext cx="5127840" cy="424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BE132D-EE1B-544D-606A-EA44563917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61373" y="637267"/>
                  <a:ext cx="51454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C845FB-6888-DB8B-7BAC-7525EFB26AB5}"/>
                    </a:ext>
                  </a:extLst>
                </p14:cNvPr>
                <p14:cNvContentPartPr/>
                <p14:nvPr/>
              </p14:nvContentPartPr>
              <p14:xfrm>
                <a:off x="6467893" y="774787"/>
                <a:ext cx="203400" cy="125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C845FB-6888-DB8B-7BAC-7525EFB26A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8893" y="766147"/>
                  <a:ext cx="221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9690C4A-1A97-95F5-562C-98D2C7940FD2}"/>
                    </a:ext>
                  </a:extLst>
                </p14:cNvPr>
                <p14:cNvContentPartPr/>
                <p14:nvPr/>
              </p14:nvContentPartPr>
              <p14:xfrm>
                <a:off x="1815613" y="1303627"/>
                <a:ext cx="4232520" cy="846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9690C4A-1A97-95F5-562C-98D2C7940F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06613" y="1294627"/>
                  <a:ext cx="425016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0C214E-FA7F-C65B-AD7F-97CC57FC4E14}"/>
                    </a:ext>
                  </a:extLst>
                </p14:cNvPr>
                <p14:cNvContentPartPr/>
                <p14:nvPr/>
              </p14:nvContentPartPr>
              <p14:xfrm>
                <a:off x="5985493" y="1305787"/>
                <a:ext cx="167040" cy="104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0C214E-FA7F-C65B-AD7F-97CC57FC4E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76853" y="1297147"/>
                  <a:ext cx="18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E4C8760-8CE4-B9F8-C5AF-F8855B771454}"/>
                    </a:ext>
                  </a:extLst>
                </p14:cNvPr>
                <p14:cNvContentPartPr/>
                <p14:nvPr/>
              </p14:nvContentPartPr>
              <p14:xfrm>
                <a:off x="1143493" y="1000867"/>
                <a:ext cx="169560" cy="364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E4C8760-8CE4-B9F8-C5AF-F8855B7714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4853" y="991867"/>
                  <a:ext cx="18720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7835C76-B263-57FB-DA05-B6A14C30EC03}"/>
                  </a:ext>
                </a:extLst>
              </p14:cNvPr>
              <p14:cNvContentPartPr/>
              <p14:nvPr/>
            </p14:nvContentPartPr>
            <p14:xfrm>
              <a:off x="9437533" y="1647067"/>
              <a:ext cx="415080" cy="62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7835C76-B263-57FB-DA05-B6A14C30EC0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28533" y="1638067"/>
                <a:ext cx="432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05CF00F-A217-2B84-2E7C-E4CF96EB7271}"/>
                  </a:ext>
                </a:extLst>
              </p14:cNvPr>
              <p14:cNvContentPartPr/>
              <p14:nvPr/>
            </p14:nvContentPartPr>
            <p14:xfrm>
              <a:off x="50533" y="1333867"/>
              <a:ext cx="146880" cy="468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05CF00F-A217-2B84-2E7C-E4CF96EB727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533" y="1325227"/>
                <a:ext cx="164520" cy="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82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6167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60477"/>
            <a:ext cx="12192000" cy="13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Durchschnittskosten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Da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symmetrisch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, </a:t>
            </a:r>
            <a:r>
              <a:rPr lang="en-US" sz="2400" dirty="0" err="1"/>
              <a:t>müssen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Gleichgewicht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err="1"/>
              <a:t>gleichen</a:t>
            </a:r>
            <a:r>
              <a:rPr lang="en-US" sz="2400"/>
              <a:t> Preis </a:t>
            </a:r>
            <a:r>
              <a:rPr lang="en-US" sz="2400" dirty="0" err="1"/>
              <a:t>produzieren</a:t>
            </a:r>
            <a:endParaRPr lang="en-US" sz="2400" dirty="0"/>
          </a:p>
          <a:p>
            <a:r>
              <a:rPr lang="en-US" sz="2400" dirty="0"/>
              <a:t>				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1030965" y="16395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p*=p=P</a:t>
            </a:r>
          </a:p>
        </p:txBody>
      </p:sp>
      <p:sp>
        <p:nvSpPr>
          <p:cNvPr id="5" name="Rechteck 4"/>
          <p:cNvSpPr/>
          <p:nvPr/>
        </p:nvSpPr>
        <p:spPr>
          <a:xfrm>
            <a:off x="870138" y="2625526"/>
            <a:ext cx="740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Einsetzen</a:t>
            </a:r>
            <a:r>
              <a:rPr lang="en-US" sz="2000" dirty="0"/>
              <a:t> in die </a:t>
            </a:r>
            <a:r>
              <a:rPr lang="en-US" sz="2000" dirty="0" err="1"/>
              <a:t>Kostenfunktion</a:t>
            </a:r>
            <a:r>
              <a:rPr lang="en-US" sz="2000" dirty="0"/>
              <a:t> </a:t>
            </a:r>
            <a:r>
              <a:rPr lang="en-US" sz="2000" dirty="0" err="1"/>
              <a:t>liefert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:</a:t>
            </a:r>
          </a:p>
        </p:txBody>
      </p:sp>
      <p:sp>
        <p:nvSpPr>
          <p:cNvPr id="6" name="Rechteck 5"/>
          <p:cNvSpPr/>
          <p:nvPr/>
        </p:nvSpPr>
        <p:spPr>
          <a:xfrm>
            <a:off x="40454" y="5199804"/>
            <a:ext cx="864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mehr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n in der Branche, um so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der </a:t>
            </a:r>
            <a:r>
              <a:rPr lang="en-US" sz="2000" dirty="0" err="1"/>
              <a:t>Anteil</a:t>
            </a:r>
            <a:r>
              <a:rPr lang="en-US" sz="2000" dirty="0"/>
              <a:t> </a:t>
            </a:r>
            <a:r>
              <a:rPr lang="en-US" sz="2000" dirty="0" err="1"/>
              <a:t>jeder</a:t>
            </a:r>
            <a:r>
              <a:rPr lang="en-US" sz="2000" dirty="0"/>
              <a:t> 	</a:t>
            </a:r>
            <a:r>
              <a:rPr lang="en-US" sz="2000" dirty="0" err="1"/>
              <a:t>Firma</a:t>
            </a:r>
            <a:r>
              <a:rPr lang="en-US" sz="2000" dirty="0"/>
              <a:t> am </a:t>
            </a:r>
            <a:r>
              <a:rPr lang="en-US" sz="2000" dirty="0" err="1"/>
              <a:t>Branchenumsatz</a:t>
            </a:r>
            <a:r>
              <a:rPr lang="en-US" sz="2000" dirty="0"/>
              <a:t> 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40454" y="5907690"/>
            <a:ext cx="867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höher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schwieriger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steigende</a:t>
            </a:r>
            <a:r>
              <a:rPr lang="en-US" sz="2000" dirty="0"/>
              <a:t> 	</a:t>
            </a:r>
            <a:r>
              <a:rPr lang="en-US" sz="2000" dirty="0" err="1"/>
              <a:t>Skalenerträge</a:t>
            </a:r>
            <a:r>
              <a:rPr lang="en-US" sz="2000" dirty="0"/>
              <a:t> </a:t>
            </a:r>
            <a:r>
              <a:rPr lang="en-US" sz="2000" dirty="0" err="1"/>
              <a:t>auszunutzen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1618941" y="2089473"/>
            <a:ext cx="925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Für</a:t>
            </a:r>
            <a:r>
              <a:rPr lang="en-US" sz="2000" dirty="0"/>
              <a:t> p*=p=P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damit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</a:t>
            </a:r>
            <a:r>
              <a:rPr lang="en-US" sz="2000" dirty="0"/>
              <a:t> Firma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Marktanteil</a:t>
            </a:r>
            <a:r>
              <a:rPr lang="en-US" sz="2000" dirty="0"/>
              <a:t> von x*=S/n</a:t>
            </a:r>
          </a:p>
        </p:txBody>
      </p:sp>
      <p:sp>
        <p:nvSpPr>
          <p:cNvPr id="8" name="Rechteck 7"/>
          <p:cNvSpPr/>
          <p:nvPr/>
        </p:nvSpPr>
        <p:spPr>
          <a:xfrm>
            <a:off x="3444768" y="3088470"/>
            <a:ext cx="40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 = K/x = KF/</a:t>
            </a:r>
            <a:r>
              <a:rPr lang="en-US" dirty="0" err="1"/>
              <a:t>x+k</a:t>
            </a:r>
            <a:r>
              <a:rPr lang="en-US" dirty="0"/>
              <a:t> = KF/(S/n)+k = </a:t>
            </a:r>
            <a:r>
              <a:rPr lang="en-US" dirty="0" err="1"/>
              <a:t>n∙KF</a:t>
            </a:r>
            <a:r>
              <a:rPr lang="en-US" dirty="0"/>
              <a:t>/</a:t>
            </a:r>
            <a:r>
              <a:rPr lang="en-US" dirty="0" err="1"/>
              <a:t>S+k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9458" y="3429090"/>
            <a:ext cx="933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da KF, k, S </a:t>
            </a:r>
            <a:r>
              <a:rPr lang="en-US" sz="2000" dirty="0" err="1"/>
              <a:t>Konstant</a:t>
            </a:r>
            <a:r>
              <a:rPr lang="en-US" sz="2000" dirty="0"/>
              <a:t> </a:t>
            </a:r>
            <a:r>
              <a:rPr lang="en-US" sz="2000" dirty="0" err="1"/>
              <a:t>steigen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zunehmender</a:t>
            </a:r>
            <a:r>
              <a:rPr lang="en-US" sz="2000" dirty="0"/>
              <a:t> 	</a:t>
            </a:r>
            <a:r>
              <a:rPr lang="en-US" sz="2000" dirty="0" err="1"/>
              <a:t>Firmenzahl</a:t>
            </a:r>
            <a:r>
              <a:rPr lang="en-US" sz="2000" dirty="0"/>
              <a:t> n. KF/S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dirty="0" err="1"/>
              <a:t>Steigung</a:t>
            </a:r>
            <a:r>
              <a:rPr lang="en-US" sz="2000" dirty="0"/>
              <a:t> der </a:t>
            </a:r>
            <a:r>
              <a:rPr lang="en-US" sz="2000" dirty="0" err="1"/>
              <a:t>Geraden</a:t>
            </a:r>
            <a:r>
              <a:rPr lang="en-US" sz="2000" dirty="0"/>
              <a:t> der </a:t>
            </a:r>
            <a:r>
              <a:rPr lang="en-US" sz="2000" dirty="0" err="1"/>
              <a:t>Durchschnittskosten</a:t>
            </a:r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5CD04-563B-4AFB-95AA-6A4B45946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8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53788" y="541189"/>
            <a:ext cx="12245788" cy="6316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Preis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Nachfrage</a:t>
            </a:r>
            <a:r>
              <a:rPr lang="en-US" sz="2400" dirty="0"/>
              <a:t>:		</a:t>
            </a:r>
            <a:r>
              <a:rPr lang="de-DE" sz="2400" dirty="0"/>
              <a:t>x = S(1/n –b(p-P)) = S/n + </a:t>
            </a:r>
            <a:r>
              <a:rPr lang="de-DE" sz="2400" dirty="0" err="1"/>
              <a:t>SbP</a:t>
            </a:r>
            <a:r>
              <a:rPr lang="de-DE" sz="2400" dirty="0"/>
              <a:t> – </a:t>
            </a:r>
            <a:r>
              <a:rPr lang="de-DE" sz="2400" dirty="0" err="1"/>
              <a:t>Sbp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Jede Firma nimmt die Preise der anderen als gegeben (vgl. </a:t>
            </a:r>
            <a:r>
              <a:rPr lang="de-DE" sz="2400" dirty="0" err="1"/>
              <a:t>Cournot</a:t>
            </a:r>
            <a:r>
              <a:rPr lang="de-DE" sz="2400" dirty="0"/>
              <a:t>):</a:t>
            </a:r>
          </a:p>
          <a:p>
            <a:r>
              <a:rPr lang="en-US" sz="2400" dirty="0"/>
              <a:t>→ </a:t>
            </a:r>
            <a:r>
              <a:rPr lang="en-US" sz="2400" dirty="0" err="1"/>
              <a:t>setze</a:t>
            </a:r>
            <a:r>
              <a:rPr lang="en-US" sz="2400" dirty="0"/>
              <a:t> A:=</a:t>
            </a:r>
            <a:r>
              <a:rPr lang="de-DE" sz="2400" dirty="0"/>
              <a:t> S/n + </a:t>
            </a:r>
            <a:r>
              <a:rPr lang="de-DE" sz="2400" dirty="0" err="1"/>
              <a:t>SbP</a:t>
            </a:r>
            <a:r>
              <a:rPr lang="de-DE" sz="2400" dirty="0"/>
              <a:t> und B:=Sb</a:t>
            </a:r>
          </a:p>
          <a:p>
            <a:endParaRPr lang="en-US" sz="2400" dirty="0"/>
          </a:p>
          <a:p>
            <a:r>
              <a:rPr lang="en-US" sz="2400" dirty="0"/>
              <a:t>→ 	x = A-</a:t>
            </a:r>
            <a:r>
              <a:rPr lang="en-US" sz="2400" dirty="0" err="1"/>
              <a:t>Bp</a:t>
            </a:r>
            <a:r>
              <a:rPr lang="en-US" sz="2400" dirty="0"/>
              <a:t>			(</a:t>
            </a:r>
            <a:r>
              <a:rPr lang="en-US" sz="2400" dirty="0" err="1"/>
              <a:t>Monopolnachfrage</a:t>
            </a:r>
            <a:r>
              <a:rPr lang="en-US" sz="2400" dirty="0"/>
              <a:t>)</a:t>
            </a:r>
          </a:p>
          <a:p>
            <a:r>
              <a:rPr lang="en-US" sz="2400" dirty="0"/>
              <a:t>	GE = p – x/B = p – x/(Sb) 	(</a:t>
            </a:r>
            <a:r>
              <a:rPr lang="en-US" sz="2400" dirty="0" err="1"/>
              <a:t>Grenzerträge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Monopol</a:t>
            </a:r>
            <a:r>
              <a:rPr lang="en-US" sz="2400" dirty="0"/>
              <a:t>)</a:t>
            </a:r>
          </a:p>
          <a:p>
            <a:r>
              <a:rPr lang="en-US" sz="2400" dirty="0"/>
              <a:t>	GE = GK = k			(</a:t>
            </a:r>
            <a:r>
              <a:rPr lang="en-US" sz="2400" dirty="0" err="1"/>
              <a:t>Optimalitätsbedingung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 p = k + x/Sb = k + (S/n)/(Sb)	(</a:t>
            </a:r>
            <a:r>
              <a:rPr lang="en-US" sz="2400" dirty="0" err="1"/>
              <a:t>Gleichgewichtsbedingung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	p = k + 1/(</a:t>
            </a:r>
            <a:r>
              <a:rPr lang="en-US" sz="2400" dirty="0" err="1"/>
              <a:t>nb</a:t>
            </a:r>
            <a:r>
              <a:rPr lang="en-US" sz="2400" dirty="0"/>
              <a:t>)		→	 1/</a:t>
            </a:r>
            <a:r>
              <a:rPr lang="en-US" sz="2400" dirty="0" err="1"/>
              <a:t>nb</a:t>
            </a:r>
            <a:r>
              <a:rPr lang="en-US" sz="2400" dirty="0"/>
              <a:t>  (Mark-up </a:t>
            </a:r>
            <a:r>
              <a:rPr lang="en-US" sz="2400" dirty="0" err="1"/>
              <a:t>gegenüber</a:t>
            </a:r>
            <a:r>
              <a:rPr lang="en-US" sz="2400" dirty="0"/>
              <a:t> VKK)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Firmenzahl</a:t>
            </a:r>
            <a:r>
              <a:rPr lang="en-US" sz="2400" dirty="0"/>
              <a:t> (n), so </a:t>
            </a:r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Konkurrenz</a:t>
            </a:r>
            <a:r>
              <a:rPr lang="en-US" sz="2400" dirty="0"/>
              <a:t> und</a:t>
            </a:r>
          </a:p>
          <a:p>
            <a:r>
              <a:rPr lang="en-US" sz="2400" dirty="0" err="1"/>
              <a:t>damit</a:t>
            </a:r>
            <a:r>
              <a:rPr lang="en-US" sz="2400" dirty="0"/>
              <a:t> </a:t>
            </a:r>
            <a:r>
              <a:rPr lang="en-US" sz="2400" dirty="0" err="1"/>
              <a:t>sinkt</a:t>
            </a:r>
            <a:r>
              <a:rPr lang="en-US" sz="2400" dirty="0"/>
              <a:t> der </a:t>
            </a:r>
            <a:r>
              <a:rPr lang="en-US" sz="2400" dirty="0" err="1"/>
              <a:t>Preis</a:t>
            </a:r>
            <a:r>
              <a:rPr lang="en-US" sz="2400" dirty="0"/>
              <a:t> (p) den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einzelne</a:t>
            </a:r>
            <a:r>
              <a:rPr lang="en-US" sz="2400" dirty="0"/>
              <a:t> Firma </a:t>
            </a:r>
            <a:r>
              <a:rPr lang="en-US" sz="2400" dirty="0" err="1"/>
              <a:t>verlangen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</a:t>
            </a:r>
          </a:p>
          <a:p>
            <a:endParaRPr lang="de-DE" sz="2400" dirty="0"/>
          </a:p>
          <a:p>
            <a:endParaRPr lang="en-US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67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7639" y="-47805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80190" y="1324050"/>
            <a:ext cx="12192000" cy="425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→ x=A-</a:t>
            </a:r>
            <a:r>
              <a:rPr lang="en-US" sz="2000" dirty="0" err="1"/>
              <a:t>Bp</a:t>
            </a:r>
            <a:r>
              <a:rPr lang="en-US" sz="2000" dirty="0"/>
              <a:t> </a:t>
            </a:r>
            <a:r>
              <a:rPr lang="en-US" sz="2000" dirty="0" err="1"/>
              <a:t>bzw</a:t>
            </a:r>
            <a:r>
              <a:rPr lang="en-US" sz="2000" dirty="0"/>
              <a:t>. p(x)=A/B-x/B → 	E= p(x)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en-US" sz="2000" dirty="0"/>
              <a:t>x=(A/B-x/B)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·x</a:t>
            </a:r>
            <a:endParaRPr lang="de-DE" sz="2000" dirty="0"/>
          </a:p>
          <a:p>
            <a:endParaRPr lang="en-US" sz="24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208561"/>
            <a:ext cx="12355157" cy="1115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u="sng" dirty="0" err="1"/>
              <a:t>Firmenzahl</a:t>
            </a:r>
            <a:r>
              <a:rPr lang="en-US" sz="2000" u="sng" dirty="0"/>
              <a:t> und </a:t>
            </a:r>
            <a:r>
              <a:rPr lang="en-US" sz="2000" u="sng" dirty="0" err="1"/>
              <a:t>Preis</a:t>
            </a:r>
            <a:r>
              <a:rPr lang="en-US" sz="2000" u="sng" dirty="0"/>
              <a:t>:</a:t>
            </a:r>
            <a:endParaRPr lang="en-US" sz="2000" dirty="0"/>
          </a:p>
          <a:p>
            <a:r>
              <a:rPr lang="en-US" sz="2000" dirty="0" err="1"/>
              <a:t>Nachfrage</a:t>
            </a:r>
            <a:r>
              <a:rPr lang="en-US" sz="2000" dirty="0"/>
              <a:t>:		</a:t>
            </a:r>
            <a:r>
              <a:rPr lang="de-DE" sz="2000" dirty="0"/>
              <a:t>x = S(1/n –b(p-P)) = S/n + </a:t>
            </a:r>
            <a:r>
              <a:rPr lang="de-DE" sz="2000" dirty="0" err="1"/>
              <a:t>SbP</a:t>
            </a:r>
            <a:r>
              <a:rPr lang="de-DE" sz="2000" dirty="0"/>
              <a:t> – </a:t>
            </a:r>
            <a:r>
              <a:rPr lang="de-DE" sz="2000" dirty="0" err="1"/>
              <a:t>Sbp</a:t>
            </a:r>
            <a:endParaRPr lang="de-DE" sz="2000" dirty="0"/>
          </a:p>
          <a:p>
            <a:r>
              <a:rPr lang="de-DE" sz="2000" dirty="0"/>
              <a:t>Jede Firma nimmt die Preise der anderen als gegeben (vgl. </a:t>
            </a:r>
            <a:r>
              <a:rPr lang="de-DE" sz="2000" dirty="0" err="1"/>
              <a:t>Cournot</a:t>
            </a:r>
            <a:r>
              <a:rPr lang="de-DE" sz="2000" dirty="0"/>
              <a:t>): </a:t>
            </a:r>
            <a:r>
              <a:rPr lang="en-US" sz="2000" dirty="0"/>
              <a:t>→ </a:t>
            </a:r>
            <a:r>
              <a:rPr lang="en-US" sz="2000" dirty="0" err="1"/>
              <a:t>setze</a:t>
            </a:r>
            <a:r>
              <a:rPr lang="en-US" sz="2000" dirty="0"/>
              <a:t> A:=</a:t>
            </a:r>
            <a:r>
              <a:rPr lang="de-DE" sz="2000" dirty="0"/>
              <a:t> S/n + </a:t>
            </a:r>
            <a:r>
              <a:rPr lang="de-DE" sz="2000" dirty="0" err="1"/>
              <a:t>SbP</a:t>
            </a:r>
            <a:r>
              <a:rPr lang="de-DE" sz="2000" dirty="0"/>
              <a:t> und B:=Sb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22CF395-6E0C-42F9-8B6B-A0ED77FB4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0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724907"/>
            <a:ext cx="830311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u="sng" dirty="0"/>
              <a:t>Firmenzahl im Gleichgewicht:</a:t>
            </a:r>
          </a:p>
          <a:p>
            <a:endParaRPr lang="de-DE" sz="2400" dirty="0"/>
          </a:p>
          <a:p>
            <a:r>
              <a:rPr lang="en-US" sz="2400" dirty="0"/>
              <a:t>PP-</a:t>
            </a:r>
            <a:r>
              <a:rPr lang="en-US" sz="2400" dirty="0" err="1"/>
              <a:t>Kurve</a:t>
            </a:r>
            <a:r>
              <a:rPr lang="en-US" sz="2400" dirty="0"/>
              <a:t>	p = k + 1/(</a:t>
            </a:r>
            <a:r>
              <a:rPr lang="en-US" sz="2400" dirty="0" err="1"/>
              <a:t>nb</a:t>
            </a:r>
            <a:r>
              <a:rPr lang="en-US" sz="2400" dirty="0"/>
              <a:t>)</a:t>
            </a:r>
            <a:r>
              <a:rPr lang="en-US" sz="2400"/>
              <a:t>	Durchschnittspreis </a:t>
            </a:r>
            <a:r>
              <a:rPr lang="en-US" sz="2400" dirty="0"/>
              <a:t>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CC-</a:t>
            </a:r>
            <a:r>
              <a:rPr lang="en-US" sz="2400" dirty="0" err="1"/>
              <a:t>Kurve</a:t>
            </a:r>
            <a:r>
              <a:rPr lang="en-US" sz="2400" dirty="0"/>
              <a:t>	DK = </a:t>
            </a:r>
            <a:r>
              <a:rPr lang="en-US" sz="2400" dirty="0" err="1"/>
              <a:t>n∙KF</a:t>
            </a:r>
            <a:r>
              <a:rPr lang="en-US" sz="2400" dirty="0"/>
              <a:t>/</a:t>
            </a:r>
            <a:r>
              <a:rPr lang="en-US" sz="2400" dirty="0" err="1"/>
              <a:t>S+k</a:t>
            </a:r>
            <a:r>
              <a:rPr lang="en-US" sz="2400" dirty="0"/>
              <a:t>	</a:t>
            </a:r>
            <a:r>
              <a:rPr lang="en-US" sz="2400" dirty="0" err="1"/>
              <a:t>Durchschnittskosten</a:t>
            </a:r>
            <a:r>
              <a:rPr lang="en-US" sz="2400" dirty="0"/>
              <a:t> 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0C93C3-BF7F-4BE7-B198-764921CD287D}"/>
              </a:ext>
            </a:extLst>
          </p:cNvPr>
          <p:cNvCxnSpPr>
            <a:cxnSpLocks/>
          </p:cNvCxnSpPr>
          <p:nvPr/>
        </p:nvCxnSpPr>
        <p:spPr>
          <a:xfrm flipH="1" flipV="1">
            <a:off x="1562369" y="321297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360266E-1933-454A-B559-D04C624F7F80}"/>
              </a:ext>
            </a:extLst>
          </p:cNvPr>
          <p:cNvCxnSpPr>
            <a:cxnSpLocks/>
          </p:cNvCxnSpPr>
          <p:nvPr/>
        </p:nvCxnSpPr>
        <p:spPr>
          <a:xfrm>
            <a:off x="1578323" y="5949280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8578221-5665-41E8-8DAC-1BAE52BBD9DC}"/>
              </a:ext>
            </a:extLst>
          </p:cNvPr>
          <p:cNvSpPr txBox="1"/>
          <p:nvPr/>
        </p:nvSpPr>
        <p:spPr>
          <a:xfrm>
            <a:off x="5296467" y="5949280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3C5A2-E8F5-4948-A62B-F74185C6E353}"/>
              </a:ext>
            </a:extLst>
          </p:cNvPr>
          <p:cNvSpPr txBox="1"/>
          <p:nvPr/>
        </p:nvSpPr>
        <p:spPr>
          <a:xfrm>
            <a:off x="1111605" y="321471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BB253DE-EC23-41B7-9E28-303E984AEE7F}"/>
              </a:ext>
            </a:extLst>
          </p:cNvPr>
          <p:cNvCxnSpPr>
            <a:cxnSpLocks/>
          </p:cNvCxnSpPr>
          <p:nvPr/>
        </p:nvCxnSpPr>
        <p:spPr>
          <a:xfrm flipV="1">
            <a:off x="2030273" y="3645024"/>
            <a:ext cx="3580498" cy="1737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BA8AAD4E-8F12-417E-8D1D-F6E999868D18}"/>
              </a:ext>
            </a:extLst>
          </p:cNvPr>
          <p:cNvSpPr/>
          <p:nvPr/>
        </p:nvSpPr>
        <p:spPr>
          <a:xfrm>
            <a:off x="6129060" y="5110162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14C85D5-FCE6-48B7-AD40-9CD23C3CBDDB}"/>
              </a:ext>
            </a:extLst>
          </p:cNvPr>
          <p:cNvSpPr/>
          <p:nvPr/>
        </p:nvSpPr>
        <p:spPr>
          <a:xfrm>
            <a:off x="5575813" y="3374941"/>
            <a:ext cx="10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7694980-B282-453F-9F79-133D135D556D}"/>
              </a:ext>
            </a:extLst>
          </p:cNvPr>
          <p:cNvCxnSpPr/>
          <p:nvPr/>
        </p:nvCxnSpPr>
        <p:spPr>
          <a:xfrm flipH="1">
            <a:off x="1578323" y="4396462"/>
            <a:ext cx="24482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0434F43-219F-4299-AAFD-77F603E219B8}"/>
              </a:ext>
            </a:extLst>
          </p:cNvPr>
          <p:cNvCxnSpPr>
            <a:cxnSpLocks/>
          </p:cNvCxnSpPr>
          <p:nvPr/>
        </p:nvCxnSpPr>
        <p:spPr>
          <a:xfrm flipV="1">
            <a:off x="4026595" y="4396462"/>
            <a:ext cx="0" cy="1552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6844394-D5B9-4646-BA8F-0BAFDC3659F3}"/>
              </a:ext>
            </a:extLst>
          </p:cNvPr>
          <p:cNvSpPr/>
          <p:nvPr/>
        </p:nvSpPr>
        <p:spPr>
          <a:xfrm>
            <a:off x="3873348" y="594928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EC3E0F-47B1-4F1F-A8FF-56D7F6870118}"/>
              </a:ext>
            </a:extLst>
          </p:cNvPr>
          <p:cNvSpPr/>
          <p:nvPr/>
        </p:nvSpPr>
        <p:spPr>
          <a:xfrm>
            <a:off x="1187337" y="419148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DC18161-CAEA-4705-9D9C-3D41628E0176}"/>
              </a:ext>
            </a:extLst>
          </p:cNvPr>
          <p:cNvSpPr/>
          <p:nvPr/>
        </p:nvSpPr>
        <p:spPr>
          <a:xfrm>
            <a:off x="2259129" y="3234690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422840" y="4221940"/>
            <a:ext cx="1912989" cy="19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C8438184-17C0-4408-B3FE-7FB179FC47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4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9143" y="459455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monopolistischer</a:t>
            </a:r>
            <a:r>
              <a:rPr lang="en-US" sz="2400" dirty="0"/>
              <a:t> </a:t>
            </a:r>
            <a:r>
              <a:rPr lang="en-US" sz="2400" dirty="0" err="1"/>
              <a:t>Konkurrenz</a:t>
            </a:r>
            <a:r>
              <a:rPr lang="en-US" sz="2400" dirty="0"/>
              <a:t> </a:t>
            </a:r>
            <a:r>
              <a:rPr lang="en-US" sz="2400" dirty="0" err="1"/>
              <a:t>ohne</a:t>
            </a:r>
            <a:r>
              <a:rPr lang="en-US" sz="2400" dirty="0"/>
              <a:t> Handel muss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kleines</a:t>
            </a:r>
            <a:r>
              <a:rPr lang="en-US" sz="2400" dirty="0"/>
              <a:t> Land (</a:t>
            </a:r>
            <a:r>
              <a:rPr lang="en-US" sz="2400" dirty="0" err="1"/>
              <a:t>begrenzte</a:t>
            </a:r>
            <a:r>
              <a:rPr lang="en-US" sz="2400" dirty="0"/>
              <a:t> </a:t>
            </a:r>
            <a:r>
              <a:rPr lang="en-US" sz="2400" dirty="0" err="1"/>
              <a:t>Produktionskapazitäten</a:t>
            </a:r>
            <a:r>
              <a:rPr lang="en-US" sz="2400" dirty="0"/>
              <a:t>) </a:t>
            </a:r>
            <a:r>
              <a:rPr lang="en-US" sz="2400" dirty="0" err="1"/>
              <a:t>zwischen</a:t>
            </a:r>
            <a:endParaRPr lang="en-US" sz="2400" dirty="0"/>
          </a:p>
          <a:p>
            <a:r>
              <a:rPr lang="en-US" sz="2400" b="1" dirty="0" err="1"/>
              <a:t>mehr</a:t>
            </a:r>
            <a:r>
              <a:rPr lang="en-US" sz="2400" b="1" dirty="0"/>
              <a:t> </a:t>
            </a:r>
            <a:r>
              <a:rPr lang="en-US" sz="2400" b="1" dirty="0" err="1"/>
              <a:t>Produktvarianten</a:t>
            </a:r>
            <a:r>
              <a:rPr lang="en-US" sz="2400" b="1" dirty="0"/>
              <a:t> </a:t>
            </a:r>
            <a:r>
              <a:rPr lang="en-US" sz="2400" b="1" dirty="0" err="1"/>
              <a:t>oder</a:t>
            </a:r>
            <a:r>
              <a:rPr lang="en-US" sz="2400" b="1" dirty="0"/>
              <a:t> </a:t>
            </a:r>
            <a:r>
              <a:rPr lang="en-US" sz="2400" b="1" dirty="0" err="1"/>
              <a:t>höheren</a:t>
            </a:r>
            <a:r>
              <a:rPr lang="en-US" sz="2400" b="1" dirty="0"/>
              <a:t> </a:t>
            </a:r>
            <a:r>
              <a:rPr lang="en-US" sz="2400" b="1" dirty="0" err="1"/>
              <a:t>Produktionskosten</a:t>
            </a:r>
            <a:r>
              <a:rPr lang="en-US" sz="2400" dirty="0"/>
              <a:t> </a:t>
            </a:r>
            <a:r>
              <a:rPr lang="en-US" sz="2400" dirty="0" err="1"/>
              <a:t>entscheiden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2D1F54-1039-4AA3-B56A-7173917DBF28}"/>
              </a:ext>
            </a:extLst>
          </p:cNvPr>
          <p:cNvCxnSpPr>
            <a:cxnSpLocks/>
          </p:cNvCxnSpPr>
          <p:nvPr/>
        </p:nvCxnSpPr>
        <p:spPr>
          <a:xfrm flipH="1" flipV="1">
            <a:off x="1778937" y="3645024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03F60C-AC64-4445-86C3-722BCA31FF3A}"/>
              </a:ext>
            </a:extLst>
          </p:cNvPr>
          <p:cNvCxnSpPr>
            <a:cxnSpLocks/>
          </p:cNvCxnSpPr>
          <p:nvPr/>
        </p:nvCxnSpPr>
        <p:spPr>
          <a:xfrm>
            <a:off x="1794891" y="6381328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1468B9-757B-427F-B11A-9D54D7DEF2BB}"/>
              </a:ext>
            </a:extLst>
          </p:cNvPr>
          <p:cNvSpPr txBox="1"/>
          <p:nvPr/>
        </p:nvSpPr>
        <p:spPr>
          <a:xfrm>
            <a:off x="5513035" y="6381328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BFF6-5A91-4199-8DD7-5DBBA24BC0A2}"/>
              </a:ext>
            </a:extLst>
          </p:cNvPr>
          <p:cNvSpPr txBox="1"/>
          <p:nvPr/>
        </p:nvSpPr>
        <p:spPr>
          <a:xfrm>
            <a:off x="1328173" y="364676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0DC9E80-0013-4FD2-A90A-067A7FBE35B9}"/>
              </a:ext>
            </a:extLst>
          </p:cNvPr>
          <p:cNvCxnSpPr>
            <a:cxnSpLocks/>
          </p:cNvCxnSpPr>
          <p:nvPr/>
        </p:nvCxnSpPr>
        <p:spPr>
          <a:xfrm flipV="1">
            <a:off x="2085068" y="3806990"/>
            <a:ext cx="2373735" cy="118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3E09AA7-24FF-4B2A-BC50-30C94E91DD76}"/>
              </a:ext>
            </a:extLst>
          </p:cNvPr>
          <p:cNvSpPr/>
          <p:nvPr/>
        </p:nvSpPr>
        <p:spPr>
          <a:xfrm>
            <a:off x="6345628" y="5542210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EA0E88-907F-450C-8B04-3E1A8735A9B1}"/>
              </a:ext>
            </a:extLst>
          </p:cNvPr>
          <p:cNvSpPr/>
          <p:nvPr/>
        </p:nvSpPr>
        <p:spPr>
          <a:xfrm>
            <a:off x="4420840" y="3600598"/>
            <a:ext cx="243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(</a:t>
            </a:r>
            <a:r>
              <a:rPr lang="en-US" dirty="0" err="1"/>
              <a:t>ohne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2C23DD-5942-4BBA-B403-DFC1079DA026}"/>
              </a:ext>
            </a:extLst>
          </p:cNvPr>
          <p:cNvCxnSpPr>
            <a:cxnSpLocks/>
          </p:cNvCxnSpPr>
          <p:nvPr/>
        </p:nvCxnSpPr>
        <p:spPr>
          <a:xfrm flipH="1">
            <a:off x="1794891" y="4365104"/>
            <a:ext cx="15495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A0E17D5-EBAA-4590-ACDF-8538BAC99535}"/>
              </a:ext>
            </a:extLst>
          </p:cNvPr>
          <p:cNvCxnSpPr>
            <a:cxnSpLocks/>
          </p:cNvCxnSpPr>
          <p:nvPr/>
        </p:nvCxnSpPr>
        <p:spPr>
          <a:xfrm flipV="1">
            <a:off x="3344397" y="4365104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0DF7D9F-23DF-4B66-918D-056849426299}"/>
              </a:ext>
            </a:extLst>
          </p:cNvPr>
          <p:cNvSpPr/>
          <p:nvPr/>
        </p:nvSpPr>
        <p:spPr>
          <a:xfrm>
            <a:off x="3169490" y="636185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nA</a:t>
            </a:r>
            <a:r>
              <a:rPr lang="de-DE" dirty="0"/>
              <a:t>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620F5C-D1B3-453E-8677-2B9D2E092FFF}"/>
              </a:ext>
            </a:extLst>
          </p:cNvPr>
          <p:cNvSpPr/>
          <p:nvPr/>
        </p:nvSpPr>
        <p:spPr>
          <a:xfrm>
            <a:off x="1289467" y="418043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pA</a:t>
            </a:r>
            <a:r>
              <a:rPr lang="de-DE" dirty="0"/>
              <a:t>*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EC7140A-46F5-4E14-BFA4-FBEF6766FA87}"/>
              </a:ext>
            </a:extLst>
          </p:cNvPr>
          <p:cNvSpPr/>
          <p:nvPr/>
        </p:nvSpPr>
        <p:spPr>
          <a:xfrm>
            <a:off x="2475697" y="3666738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77CF8CE-3CFE-43ED-8D3D-527F625ED95B}"/>
              </a:ext>
            </a:extLst>
          </p:cNvPr>
          <p:cNvCxnSpPr>
            <a:cxnSpLocks/>
          </p:cNvCxnSpPr>
          <p:nvPr/>
        </p:nvCxnSpPr>
        <p:spPr>
          <a:xfrm flipV="1">
            <a:off x="2403496" y="4705301"/>
            <a:ext cx="3106444" cy="777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1919DA00-269F-40E2-9C8D-150185E3E334}"/>
              </a:ext>
            </a:extLst>
          </p:cNvPr>
          <p:cNvSpPr/>
          <p:nvPr/>
        </p:nvSpPr>
        <p:spPr>
          <a:xfrm>
            <a:off x="5468685" y="4413617"/>
            <a:ext cx="232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 (</a:t>
            </a:r>
            <a:r>
              <a:rPr lang="en-US" dirty="0" err="1"/>
              <a:t>mit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B0832CF-F78F-42A9-B06D-E5FA545C672A}"/>
              </a:ext>
            </a:extLst>
          </p:cNvPr>
          <p:cNvCxnSpPr>
            <a:cxnSpLocks/>
          </p:cNvCxnSpPr>
          <p:nvPr/>
        </p:nvCxnSpPr>
        <p:spPr>
          <a:xfrm flipH="1">
            <a:off x="1778937" y="4941168"/>
            <a:ext cx="2645580" cy="502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C25EF70-19AE-4B72-9185-A80D3A82A09C}"/>
              </a:ext>
            </a:extLst>
          </p:cNvPr>
          <p:cNvCxnSpPr>
            <a:cxnSpLocks/>
          </p:cNvCxnSpPr>
          <p:nvPr/>
        </p:nvCxnSpPr>
        <p:spPr>
          <a:xfrm flipV="1">
            <a:off x="4458802" y="5013176"/>
            <a:ext cx="0" cy="134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C3C4EBD-E47C-4C48-9EED-FE86E916C7EB}"/>
              </a:ext>
            </a:extLst>
          </p:cNvPr>
          <p:cNvSpPr/>
          <p:nvPr/>
        </p:nvSpPr>
        <p:spPr>
          <a:xfrm>
            <a:off x="1321782" y="478164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pH*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2EBC3A-C0F0-46FC-BBB6-9C6E11906C50}"/>
              </a:ext>
            </a:extLst>
          </p:cNvPr>
          <p:cNvSpPr/>
          <p:nvPr/>
        </p:nvSpPr>
        <p:spPr>
          <a:xfrm>
            <a:off x="4136835" y="636818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nH</a:t>
            </a:r>
            <a:r>
              <a:rPr lang="de-DE" dirty="0"/>
              <a:t>*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289467" y="4413617"/>
            <a:ext cx="0" cy="52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389001" y="6731188"/>
            <a:ext cx="87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8A54FAF-0539-44C1-944B-3F46149902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7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700" dirty="0">
                <a:solidFill>
                  <a:sysClr val="windowText" lastClr="000000"/>
                </a:solidFill>
              </a:rPr>
              <a:t> vs </a:t>
            </a:r>
            <a:r>
              <a:rPr lang="en-US" sz="2700" dirty="0" err="1">
                <a:solidFill>
                  <a:sysClr val="windowText" lastClr="000000"/>
                </a:solidFill>
              </a:rPr>
              <a:t>komparative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Kostenvorteile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573505" y="523891"/>
            <a:ext cx="9959788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auf </a:t>
            </a:r>
            <a:r>
              <a:rPr lang="en-US" sz="2400" dirty="0" err="1"/>
              <a:t>komparativen</a:t>
            </a:r>
            <a:r>
              <a:rPr lang="en-US" sz="2400" dirty="0"/>
              <a:t> </a:t>
            </a:r>
            <a:r>
              <a:rPr lang="en-US" sz="2400" dirty="0" err="1"/>
              <a:t>Kostenvorteilen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Spezialisierung</a:t>
            </a:r>
            <a:r>
              <a:rPr lang="en-US" sz="2400" dirty="0"/>
              <a:t> der Länder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Branchen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Bekleidung</a:t>
            </a:r>
            <a:r>
              <a:rPr lang="en-US" sz="2400" dirty="0"/>
              <a:t> vs </a:t>
            </a:r>
            <a:r>
              <a:rPr lang="en-US" sz="2400" dirty="0" err="1"/>
              <a:t>Maschinenbau</a:t>
            </a:r>
            <a:r>
              <a:rPr lang="en-US" sz="2400" dirty="0"/>
              <a:t> (Deutschland/China)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Intra-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auf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Skalenerträgen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Austausch</a:t>
            </a:r>
            <a:r>
              <a:rPr lang="en-US" sz="2400" dirty="0"/>
              <a:t> von </a:t>
            </a:r>
            <a:r>
              <a:rPr lang="en-US" sz="2400" dirty="0" err="1"/>
              <a:t>Produktvarianten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Automobilindustrie</a:t>
            </a:r>
            <a:r>
              <a:rPr lang="en-US" sz="2400" dirty="0"/>
              <a:t> (Deutschland/Japan)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699AFE-30A1-45F2-91C1-B49FFEA6A04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5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5853" y="842092"/>
            <a:ext cx="8185276" cy="166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Spezialisierte Anbieter</a:t>
            </a:r>
            <a:r>
              <a:rPr lang="de-DE" sz="2400" b="1" dirty="0"/>
              <a:t> 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vielen Branchen erfordert die Produktion den Einsatz hoch spezialisierter Geräte oder unterstützender Dienstleistungen.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952805" y="2616362"/>
            <a:ext cx="600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Der von einem einzelnen Unternehmen gebotene Markt ist zu klein, um deren Anbietern das Überleben zu sichern.</a:t>
            </a:r>
          </a:p>
        </p:txBody>
      </p:sp>
      <p:sp>
        <p:nvSpPr>
          <p:cNvPr id="3" name="Rechteck 2"/>
          <p:cNvSpPr/>
          <p:nvPr/>
        </p:nvSpPr>
        <p:spPr>
          <a:xfrm>
            <a:off x="1684322" y="4061838"/>
            <a:ext cx="7005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Ein geografisch konzentriertes Branchencluster führt viele Unternehmen zusammen, die gemeinsam einen großen Markt bilden.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344B57-87E1-4A5D-80AC-16BEB6C7758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524000" y="836712"/>
            <a:ext cx="9144000" cy="1868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Arbeitskräfte-Pooling</a:t>
            </a:r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einem Unternehmenscluster kann einen Pool hoch qualifizierter Arbeitskräfte für genau diesen Produktionssektor entstehen.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2284207" y="29291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/>
              <a:t>Vorteil für: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304023" y="36153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Produzenten</a:t>
            </a:r>
            <a:r>
              <a:rPr lang="de-DE" sz="2400" dirty="0"/>
              <a:t>: die Wahrscheinlichkeit von Arbeitskräftemangel wird gesenkt.</a:t>
            </a:r>
          </a:p>
        </p:txBody>
      </p:sp>
      <p:sp>
        <p:nvSpPr>
          <p:cNvPr id="6" name="Rechteck 5"/>
          <p:cNvSpPr/>
          <p:nvPr/>
        </p:nvSpPr>
        <p:spPr>
          <a:xfrm>
            <a:off x="2304023" y="45526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Arbeitnehmer</a:t>
            </a:r>
            <a:r>
              <a:rPr lang="de-DE" sz="2400" dirty="0"/>
              <a:t>: das Risiko der Arbeitslosigkeit nimmt ab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9447C2-2062-409D-83CF-618DBF00E69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7352" y="713399"/>
            <a:ext cx="11874648" cy="2212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 err="1"/>
              <a:t>Wissensexternalitäten</a:t>
            </a:r>
            <a:endParaRPr lang="de-DE" sz="2800" b="1" dirty="0"/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Wissen ist in hoch innovativen Branchen ein wichtiger Produktionsfaktor.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Das Spezialwissen, das über den Erfolg in innovativen Branchen entscheidet, entstammt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lvl="1"/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1301200" y="2599538"/>
            <a:ext cx="609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Forschungs- und Entwicklungsarbeit</a:t>
            </a:r>
          </a:p>
        </p:txBody>
      </p:sp>
      <p:sp>
        <p:nvSpPr>
          <p:cNvPr id="3" name="Rechteck 2"/>
          <p:cNvSpPr/>
          <p:nvPr/>
        </p:nvSpPr>
        <p:spPr>
          <a:xfrm>
            <a:off x="2009886" y="3197936"/>
            <a:ext cx="6676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Analyse der Bauart fremder Produkte</a:t>
            </a:r>
          </a:p>
        </p:txBody>
      </p:sp>
      <p:sp>
        <p:nvSpPr>
          <p:cNvPr id="6" name="Rechteck 5"/>
          <p:cNvSpPr/>
          <p:nvPr/>
        </p:nvSpPr>
        <p:spPr>
          <a:xfrm>
            <a:off x="2719890" y="3826243"/>
            <a:ext cx="856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dem informellen Austausch von Informationen und Ideen</a:t>
            </a:r>
          </a:p>
        </p:txBody>
      </p:sp>
      <p:sp>
        <p:nvSpPr>
          <p:cNvPr id="8" name="Rechteck 7"/>
          <p:cNvSpPr/>
          <p:nvPr/>
        </p:nvSpPr>
        <p:spPr>
          <a:xfrm>
            <a:off x="181984" y="5450305"/>
            <a:ext cx="850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b="1" dirty="0"/>
              <a:t>Diese Spill-</a:t>
            </a:r>
            <a:r>
              <a:rPr lang="de-DE" sz="2400" b="1" dirty="0" err="1"/>
              <a:t>over</a:t>
            </a:r>
            <a:r>
              <a:rPr lang="de-DE" sz="2400" b="1" dirty="0"/>
              <a:t>-Effekte treten in Clustern mit einer höheren Wahrscheinlichkeit auf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065294-7E8F-4199-A4EB-81C7D66562D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876" y="916761"/>
            <a:ext cx="9518766" cy="106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mit umfangreicher Produktion in einer bestimmten Branche hat normalerweise geringe Produktionskosten für das betreffende Gut.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429215" y="1797145"/>
            <a:ext cx="1082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Außenhandel vergrößert den Markt und führt aufgrund von zunehmenden Skalenerträgen zu einem niedrigerem Preis</a:t>
            </a:r>
          </a:p>
        </p:txBody>
      </p:sp>
      <p:sp>
        <p:nvSpPr>
          <p:cNvPr id="3" name="Rechteck 2"/>
          <p:cNvSpPr/>
          <p:nvPr/>
        </p:nvSpPr>
        <p:spPr>
          <a:xfrm>
            <a:off x="1056415" y="3095739"/>
            <a:ext cx="937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Länder, die in bestimmten Branchen von vorneherein Großproduzenten sind, bleiben dies normalerweise selbst dann, wenn ein anderes Land über das Potenzial verfügt, diese Güter kostengünstiger herzustellen.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A077B5-EAF0-4BDF-85D2-AADCDA8E58A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3764" y="708886"/>
            <a:ext cx="2805954" cy="50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↑ Anzahl der Firmen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09F5781-0EDF-4FD9-A74D-C6473CBDA7DB}"/>
              </a:ext>
            </a:extLst>
          </p:cNvPr>
          <p:cNvCxnSpPr>
            <a:cxnSpLocks/>
          </p:cNvCxnSpPr>
          <p:nvPr/>
        </p:nvCxnSpPr>
        <p:spPr>
          <a:xfrm flipH="1" flipV="1">
            <a:off x="1882596" y="335565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F67A1B-B7C0-4531-93B2-557CCD320705}"/>
              </a:ext>
            </a:extLst>
          </p:cNvPr>
          <p:cNvCxnSpPr>
            <a:cxnSpLocks/>
          </p:cNvCxnSpPr>
          <p:nvPr/>
        </p:nvCxnSpPr>
        <p:spPr>
          <a:xfrm>
            <a:off x="1888721" y="6062412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3F84DA8-19BC-43DD-B2A1-0A0C2F7FAB94}"/>
              </a:ext>
            </a:extLst>
          </p:cNvPr>
          <p:cNvSpPr txBox="1"/>
          <p:nvPr/>
        </p:nvSpPr>
        <p:spPr>
          <a:xfrm>
            <a:off x="6060497" y="6073286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Menge 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EF60A5-45D6-449F-B964-646CF51B1630}"/>
              </a:ext>
            </a:extLst>
          </p:cNvPr>
          <p:cNvSpPr txBox="1"/>
          <p:nvPr/>
        </p:nvSpPr>
        <p:spPr>
          <a:xfrm>
            <a:off x="1091547" y="3336361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3A006A3-B463-42F7-9A9C-246013CE88FD}"/>
              </a:ext>
            </a:extLst>
          </p:cNvPr>
          <p:cNvSpPr/>
          <p:nvPr/>
        </p:nvSpPr>
        <p:spPr>
          <a:xfrm>
            <a:off x="2290565" y="3514858"/>
            <a:ext cx="4213448" cy="1476725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29670A6-1447-441C-BE1C-5BE7200EE7D5}"/>
              </a:ext>
            </a:extLst>
          </p:cNvPr>
          <p:cNvCxnSpPr>
            <a:cxnSpLocks/>
          </p:cNvCxnSpPr>
          <p:nvPr/>
        </p:nvCxnSpPr>
        <p:spPr>
          <a:xfrm>
            <a:off x="3969625" y="3321067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378FD-8774-46E4-894D-ADE5D06CFC95}"/>
              </a:ext>
            </a:extLst>
          </p:cNvPr>
          <p:cNvSpPr txBox="1"/>
          <p:nvPr/>
        </p:nvSpPr>
        <p:spPr>
          <a:xfrm>
            <a:off x="6591700" y="4771347"/>
            <a:ext cx="200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DK=Angebotskurve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D5DFE60-E4C9-4B34-988A-7479D54F5D1A}"/>
              </a:ext>
            </a:extLst>
          </p:cNvPr>
          <p:cNvSpPr txBox="1"/>
          <p:nvPr/>
        </p:nvSpPr>
        <p:spPr>
          <a:xfrm>
            <a:off x="5674941" y="5434664"/>
            <a:ext cx="19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Nachfragekurve 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5563751-BCE0-4D09-A7D0-27AC9D412B35}"/>
              </a:ext>
            </a:extLst>
          </p:cNvPr>
          <p:cNvCxnSpPr>
            <a:cxnSpLocks/>
          </p:cNvCxnSpPr>
          <p:nvPr/>
        </p:nvCxnSpPr>
        <p:spPr>
          <a:xfrm flipH="1">
            <a:off x="1940280" y="4723808"/>
            <a:ext cx="3021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126C893-ED97-4502-AECE-46DCE8408AAC}"/>
              </a:ext>
            </a:extLst>
          </p:cNvPr>
          <p:cNvCxnSpPr>
            <a:cxnSpLocks/>
          </p:cNvCxnSpPr>
          <p:nvPr/>
        </p:nvCxnSpPr>
        <p:spPr>
          <a:xfrm flipV="1">
            <a:off x="4980377" y="4725144"/>
            <a:ext cx="0" cy="1301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0F0FCF9-C380-4765-BA38-8F360BFD0B67}"/>
              </a:ext>
            </a:extLst>
          </p:cNvPr>
          <p:cNvSpPr txBox="1"/>
          <p:nvPr/>
        </p:nvSpPr>
        <p:spPr>
          <a:xfrm>
            <a:off x="1553645" y="45082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826526-56A4-4353-A5CD-70D3C20512F2}"/>
              </a:ext>
            </a:extLst>
          </p:cNvPr>
          <p:cNvSpPr txBox="1"/>
          <p:nvPr/>
        </p:nvSpPr>
        <p:spPr>
          <a:xfrm>
            <a:off x="4764353" y="60597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x*</a:t>
            </a:r>
          </a:p>
        </p:txBody>
      </p:sp>
      <p:sp>
        <p:nvSpPr>
          <p:cNvPr id="2" name="Rechteck 1"/>
          <p:cNvSpPr/>
          <p:nvPr/>
        </p:nvSpPr>
        <p:spPr>
          <a:xfrm>
            <a:off x="3564454" y="694178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↑ Output </a:t>
            </a:r>
          </a:p>
        </p:txBody>
      </p:sp>
      <p:sp>
        <p:nvSpPr>
          <p:cNvPr id="3" name="Rechteck 2"/>
          <p:cNvSpPr/>
          <p:nvPr/>
        </p:nvSpPr>
        <p:spPr>
          <a:xfrm>
            <a:off x="5816463" y="684150"/>
            <a:ext cx="341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↓ Durchschnittskosten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8161" y="1383983"/>
            <a:ext cx="1149263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400" dirty="0"/>
              <a:t>→ leicht fallende Angebotskurve </a:t>
            </a:r>
            <a:r>
              <a:rPr lang="de-DE" sz="2400"/>
              <a:t>im Preis </a:t>
            </a:r>
            <a:r>
              <a:rPr lang="de-DE" sz="2400" dirty="0"/>
              <a:t>entspricht in etwa der Durchschnittskostenkurve, 						ausgelöst durch die steigenden Skalenerträge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69C35C7-3D10-44E9-BDD9-8798902F61C8}"/>
              </a:ext>
            </a:extLst>
          </p:cNvPr>
          <p:cNvSpPr txBox="1"/>
          <p:nvPr/>
        </p:nvSpPr>
        <p:spPr>
          <a:xfrm>
            <a:off x="2872947" y="2682996"/>
            <a:ext cx="6001240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Marktgleichgewicht und externe Skalenerträge</a:t>
            </a:r>
          </a:p>
          <a:p>
            <a:endParaRPr lang="de-DE" sz="20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7DC4441-E7D6-474F-A428-3F946B03BF4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/>
      <p:bldP spid="23" grpId="0"/>
      <p:bldP spid="24" grpId="0"/>
      <p:bldP spid="2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Beispiele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für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externe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Skalenerträge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89967"/>
            <a:ext cx="1219200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York/Frankfurt: Investment Banking/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Hollywood/Bollywood: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Musecon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Valley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Weltkrieg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befand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Klingenthal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Graslitz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Kraslice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Musikinstrumentebau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weltweit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führdende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mittelständischen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bilden</a:t>
            </a:r>
            <a:r>
              <a:rPr lang="en-US" sz="2400" dirty="0"/>
              <a:t> Cluster →      </a:t>
            </a:r>
            <a:r>
              <a:rPr lang="en-US" sz="2400" dirty="0" err="1"/>
              <a:t>Ansatzpunkt</a:t>
            </a:r>
            <a:r>
              <a:rPr lang="en-US" sz="2400" dirty="0"/>
              <a:t> für </a:t>
            </a:r>
            <a:r>
              <a:rPr lang="en-US" sz="2400" dirty="0" err="1"/>
              <a:t>eine</a:t>
            </a:r>
            <a:endParaRPr lang="en-US" sz="2400" dirty="0"/>
          </a:p>
          <a:p>
            <a:r>
              <a:rPr lang="en-US" sz="2400" dirty="0"/>
              <a:t>				      </a:t>
            </a:r>
            <a:r>
              <a:rPr lang="en-US" sz="2400" dirty="0" err="1"/>
              <a:t>wirtschaftsgeografische</a:t>
            </a: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D27FA7-B901-465D-9E49-2F0E17376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3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294996" y="65358"/>
            <a:ext cx="3299749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</a:t>
            </a:r>
            <a:r>
              <a:rPr lang="en-US" sz="2400" dirty="0" err="1"/>
              <a:t>Uhrenindustrie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6869CA4-E50F-41B4-A645-86AA37F87169}"/>
              </a:ext>
            </a:extLst>
          </p:cNvPr>
          <p:cNvCxnSpPr>
            <a:cxnSpLocks/>
          </p:cNvCxnSpPr>
          <p:nvPr/>
        </p:nvCxnSpPr>
        <p:spPr>
          <a:xfrm flipH="1" flipV="1">
            <a:off x="940363" y="211598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355480-731B-4571-A01C-34BB0F49870A}"/>
              </a:ext>
            </a:extLst>
          </p:cNvPr>
          <p:cNvCxnSpPr>
            <a:cxnSpLocks/>
          </p:cNvCxnSpPr>
          <p:nvPr/>
        </p:nvCxnSpPr>
        <p:spPr>
          <a:xfrm flipV="1">
            <a:off x="963075" y="4842454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074122F-2067-4023-BFD6-613C57E27D68}"/>
              </a:ext>
            </a:extLst>
          </p:cNvPr>
          <p:cNvSpPr txBox="1"/>
          <p:nvPr/>
        </p:nvSpPr>
        <p:spPr>
          <a:xfrm>
            <a:off x="3730807" y="48268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4E08FD-36E8-48E5-8C50-1C56B8B104B9}"/>
              </a:ext>
            </a:extLst>
          </p:cNvPr>
          <p:cNvSpPr txBox="1"/>
          <p:nvPr/>
        </p:nvSpPr>
        <p:spPr>
          <a:xfrm>
            <a:off x="168465" y="2148667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4036D6-B656-49C7-AD57-BD6C7F6CB5E1}"/>
              </a:ext>
            </a:extLst>
          </p:cNvPr>
          <p:cNvSpPr/>
          <p:nvPr/>
        </p:nvSpPr>
        <p:spPr>
          <a:xfrm>
            <a:off x="923164" y="3010189"/>
            <a:ext cx="2485660" cy="1332234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151546E-3A93-4634-87A2-B00E8DCD281A}"/>
              </a:ext>
            </a:extLst>
          </p:cNvPr>
          <p:cNvCxnSpPr>
            <a:cxnSpLocks/>
          </p:cNvCxnSpPr>
          <p:nvPr/>
        </p:nvCxnSpPr>
        <p:spPr>
          <a:xfrm>
            <a:off x="1096661" y="2471832"/>
            <a:ext cx="1388342" cy="2055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FC3C2DC-8861-4A6E-9A92-23C016A34A09}"/>
              </a:ext>
            </a:extLst>
          </p:cNvPr>
          <p:cNvSpPr txBox="1"/>
          <p:nvPr/>
        </p:nvSpPr>
        <p:spPr>
          <a:xfrm>
            <a:off x="1651695" y="1544410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Thailand</a:t>
            </a:r>
          </a:p>
          <a:p>
            <a:endParaRPr lang="de-DE" sz="20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5013978" y="483710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200913" y="2136153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9496D4E-5533-4CE7-B239-325616282C8B}"/>
              </a:ext>
            </a:extLst>
          </p:cNvPr>
          <p:cNvSpPr/>
          <p:nvPr/>
        </p:nvSpPr>
        <p:spPr>
          <a:xfrm>
            <a:off x="4993000" y="2391436"/>
            <a:ext cx="2632388" cy="1643322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5248268" y="215652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4993000" y="213615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5EC1BDD3-AE2A-42CF-BFF2-D1528BC7378D}"/>
              </a:ext>
            </a:extLst>
          </p:cNvPr>
          <p:cNvSpPr/>
          <p:nvPr/>
        </p:nvSpPr>
        <p:spPr>
          <a:xfrm>
            <a:off x="7059074" y="4343122"/>
            <a:ext cx="7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baseline="-25000" dirty="0" err="1"/>
              <a:t>Welt</a:t>
            </a:r>
            <a:r>
              <a:rPr lang="de-DE" dirty="0"/>
              <a:t> 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50EC81-03C9-47A0-8E11-1CDDE7F08EE3}"/>
              </a:ext>
            </a:extLst>
          </p:cNvPr>
          <p:cNvSpPr/>
          <p:nvPr/>
        </p:nvSpPr>
        <p:spPr>
          <a:xfrm>
            <a:off x="7625389" y="3846838"/>
            <a:ext cx="66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CH</a:t>
            </a:r>
            <a:r>
              <a:rPr lang="de-DE" dirty="0"/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CDE21-28C4-4C1E-A2B9-50D511C839A5}"/>
              </a:ext>
            </a:extLst>
          </p:cNvPr>
          <p:cNvSpPr/>
          <p:nvPr/>
        </p:nvSpPr>
        <p:spPr>
          <a:xfrm>
            <a:off x="3426024" y="413801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THAI</a:t>
            </a:r>
            <a:r>
              <a:rPr lang="de-DE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F94D5F-A2C4-45BF-BE5C-C9E0B3E8C737}"/>
              </a:ext>
            </a:extLst>
          </p:cNvPr>
          <p:cNvSpPr txBox="1"/>
          <p:nvPr/>
        </p:nvSpPr>
        <p:spPr>
          <a:xfrm>
            <a:off x="5903284" y="1516983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Schweiz</a:t>
            </a:r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51135EF-DF21-44B0-B452-EE09426C527A}"/>
              </a:ext>
            </a:extLst>
          </p:cNvPr>
          <p:cNvSpPr/>
          <p:nvPr/>
        </p:nvSpPr>
        <p:spPr>
          <a:xfrm>
            <a:off x="2464005" y="434312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THAI</a:t>
            </a:r>
            <a:r>
              <a:rPr lang="de-DE" dirty="0"/>
              <a:t> 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7783444" y="482753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2EDC2A9-1C61-49EA-8127-BCA2EBDD4965}"/>
              </a:ext>
            </a:extLst>
          </p:cNvPr>
          <p:cNvSpPr/>
          <p:nvPr/>
        </p:nvSpPr>
        <p:spPr>
          <a:xfrm>
            <a:off x="379040" y="370913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THAI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/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</m:oMath>
                </a14:m>
                <a:r>
                  <a:rPr lang="de-DE" baseline="-25000" dirty="0" err="1"/>
                  <a:t>THAI</a:t>
                </a:r>
                <a:endParaRPr lang="de-DE" dirty="0"/>
              </a:p>
            </p:txBody>
          </p:sp>
        </mc:Choice>
        <mc:Fallback xmlns="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48">
            <a:extLst>
              <a:ext uri="{FF2B5EF4-FFF2-40B4-BE49-F238E27FC236}">
                <a16:creationId xmlns:a16="http://schemas.microsoft.com/office/drawing/2014/main" id="{3392871C-AEB5-4B64-AA27-9B67BD67DB6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 animBg="1"/>
      <p:bldP spid="19" grpId="0"/>
      <p:bldP spid="22" grpId="0" animBg="1"/>
      <p:bldP spid="25" grpId="0"/>
      <p:bldP spid="29" grpId="0"/>
      <p:bldP spid="30" grpId="0"/>
      <p:bldP spid="35" grpId="0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Wohlfahrt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61310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Auf externen Skaleneffekten basierender Außenhandel ist in seinen Auswirkungen auf die nationale Wohlfahrt weniger eindeutig als derjenige Außenhandel, der durch komparative Vorteile oder Skaleneffekte auf Unternehmensebene verursacht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Externe Skaleneffekte bedeuten, dass die historische Entwicklung und der Zufall entscheidend zur Herausbildung des Handelsmusters beitragen können.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Wenn externe Skalenerträge eine wichtige Rolle spielen, können Länder Verluste aus Außenhandel erleiden.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7BE2F5-6571-4967-B275-67505D4B37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16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Zunehmende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14137" y="66918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600" i="1" dirty="0"/>
              <a:t>“When an industry has thus chosen a locality for itself, it is likely</a:t>
            </a:r>
          </a:p>
          <a:p>
            <a:r>
              <a:rPr lang="en-US" sz="2600" i="1" dirty="0"/>
              <a:t>to stay there long: so great are the advantages which people</a:t>
            </a:r>
          </a:p>
          <a:p>
            <a:r>
              <a:rPr lang="en-US" sz="2600" i="1" dirty="0"/>
              <a:t>following the same skilled trade get from near neighborhood to</a:t>
            </a:r>
          </a:p>
          <a:p>
            <a:r>
              <a:rPr lang="en-US" sz="2600" i="1" dirty="0"/>
              <a:t>one another.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mysteries of the trade become no mysteries;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are as it were in the air</a:t>
            </a:r>
            <a:r>
              <a:rPr lang="en-US" sz="2600" i="1" dirty="0"/>
              <a:t>,... Good work is rightly appreciated,</a:t>
            </a:r>
          </a:p>
          <a:p>
            <a:r>
              <a:rPr lang="en-US" sz="2600" i="1" dirty="0"/>
              <a:t>inventions and improvements in machinery, in processes and the</a:t>
            </a:r>
          </a:p>
          <a:p>
            <a:r>
              <a:rPr lang="en-US" sz="2600" i="1" dirty="0"/>
              <a:t>general organization of the business have their merits promptly</a:t>
            </a:r>
          </a:p>
          <a:p>
            <a:r>
              <a:rPr lang="en-US" sz="2600" i="1" dirty="0"/>
              <a:t>discussed: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one man starts a new idea, it is taken up by others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combined with suggestions of their own; and thus it becomes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source of further new ideas</a:t>
            </a:r>
            <a:r>
              <a:rPr lang="en-US" sz="2600" i="1" dirty="0"/>
              <a:t>.</a:t>
            </a:r>
          </a:p>
          <a:p>
            <a:endParaRPr lang="en-US" sz="2600" i="1" dirty="0"/>
          </a:p>
          <a:p>
            <a:r>
              <a:rPr lang="en-US" sz="2400" dirty="0"/>
              <a:t>Marshall (Principles of Economics, London: MacMillan, 1920)</a:t>
            </a:r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77CAB1-6206-4E4D-9514-62AE0775E55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16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0425" y="-51693"/>
            <a:ext cx="11117766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-Handel Deutschland – USA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Grubel-Lloyd-Index: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𝐆𝐋𝐈</m:t>
                    </m:r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>
                        <a:latin typeface="Cambria Math"/>
                      </a:rPr>
                      <m:t>𝟏</m:t>
                    </m:r>
                    <m:r>
                      <a:rPr lang="de-DE" sz="1600" b="1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blipFill>
                <a:blip r:embed="rId3"/>
                <a:stretch>
                  <a:fillRect l="-686"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9823FC23-803A-4FF1-B8BE-805162487671}"/>
              </a:ext>
            </a:extLst>
          </p:cNvPr>
          <p:cNvSpPr txBox="1"/>
          <p:nvPr/>
        </p:nvSpPr>
        <p:spPr>
          <a:xfrm>
            <a:off x="0" y="3904357"/>
            <a:ext cx="34355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DE" sz="1633">
                <a:latin typeface="Times New Roman" panose="02020603050405020304" pitchFamily="18" charset="0"/>
                <a:cs typeface="Times New Roman" panose="02020603050405020304" pitchFamily="18" charset="0"/>
              </a:rPr>
              <a:t>: Destatis, eigene Berechnungen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23634" y="4340360"/>
            <a:ext cx="370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Als Maß für die Aufteilung zwischen inter- und intra-industriellem Handel wird der Grubel-Lloyd-Index verwendet: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51F11F-A47C-4813-A08F-93DE056D3BE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69E4E-D3BA-B61B-84B1-C3CAE862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0" y="577886"/>
            <a:ext cx="10193520" cy="338173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3730233-935E-B187-0C5D-0D8FEA905F39}"/>
              </a:ext>
            </a:extLst>
          </p:cNvPr>
          <p:cNvSpPr txBox="1"/>
          <p:nvPr/>
        </p:nvSpPr>
        <p:spPr>
          <a:xfrm>
            <a:off x="4361445" y="4275339"/>
            <a:ext cx="432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heißt, dass in einer Branche sich Exporte und Importe die Waage halten und damit ein hohes Maß an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intra-industriellem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gegeben ist!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→ 0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dass entweder die Exporte die Importe deutlich übersteigen, oder umgekehrt.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D.h. der Handel läuft vornehmlich nur in eine Richtung ab und es handelt sich um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inter-industriellen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1134646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Klopapier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Schleppt der eine 24 Packen Klopapier aus dem Supermarkt, wird sein Nachbar, aus Angst sich nicht mehr den Hintern abputzen zu können dies auch tun.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Beide sitzen bis Ende des Jahres auf einem Haufen Klopapier und können nicht mehr durch Ihren Flur laufen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hlinkClick r:id="rId3"/>
              </a:rPr>
              <a:t>https://www.youtube.com/watch?time_continue=22&amp;v=wA4KS546rZo&amp;feature=emb_logo</a:t>
            </a:r>
            <a:endParaRPr lang="de-DE" sz="2000" dirty="0"/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Golden Balls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https://www.youtube.com/watch?v=S0qjK3TWZE8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1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D5485D3-564E-9B53-91F9-689BB4F65FDE}"/>
              </a:ext>
            </a:extLst>
          </p:cNvPr>
          <p:cNvGrpSpPr/>
          <p:nvPr/>
        </p:nvGrpSpPr>
        <p:grpSpPr>
          <a:xfrm>
            <a:off x="8312007" y="991342"/>
            <a:ext cx="1031400" cy="405000"/>
            <a:chOff x="8312007" y="991342"/>
            <a:chExt cx="10314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BB624CB-E314-3F16-7A5B-1756CF693498}"/>
                    </a:ext>
                  </a:extLst>
                </p14:cNvPr>
                <p14:cNvContentPartPr/>
                <p14:nvPr/>
              </p14:nvContentPartPr>
              <p14:xfrm>
                <a:off x="8425407" y="1108702"/>
                <a:ext cx="26640" cy="2127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BB624CB-E314-3F16-7A5B-1756CF6934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16767" y="1100062"/>
                  <a:ext cx="44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593AA7A-5456-97FD-1EDD-3C17BA6156BE}"/>
                    </a:ext>
                  </a:extLst>
                </p14:cNvPr>
                <p14:cNvContentPartPr/>
                <p14:nvPr/>
              </p14:nvContentPartPr>
              <p14:xfrm>
                <a:off x="8312007" y="1036342"/>
                <a:ext cx="201600" cy="289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593AA7A-5456-97FD-1EDD-3C17BA6156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3367" y="1027342"/>
                  <a:ext cx="219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4C76E0C-DFA4-E102-89AF-C389CB7674A9}"/>
                    </a:ext>
                  </a:extLst>
                </p14:cNvPr>
                <p14:cNvContentPartPr/>
                <p14:nvPr/>
              </p14:nvContentPartPr>
              <p14:xfrm>
                <a:off x="8567967" y="1163782"/>
                <a:ext cx="195840" cy="91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4C76E0C-DFA4-E102-89AF-C389CB7674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59327" y="1154782"/>
                  <a:ext cx="21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F74D201-0714-7194-90E2-1F54F9208486}"/>
                    </a:ext>
                  </a:extLst>
                </p14:cNvPr>
                <p14:cNvContentPartPr/>
                <p14:nvPr/>
              </p14:nvContentPartPr>
              <p14:xfrm>
                <a:off x="8742927" y="1077382"/>
                <a:ext cx="19440" cy="34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F74D201-0714-7194-90E2-1F54F92084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34287" y="1068382"/>
                  <a:ext cx="3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BA588CE-2564-7BED-3EB5-29483DE33E38}"/>
                    </a:ext>
                  </a:extLst>
                </p14:cNvPr>
                <p14:cNvContentPartPr/>
                <p14:nvPr/>
              </p14:nvContentPartPr>
              <p14:xfrm>
                <a:off x="8802327" y="1127062"/>
                <a:ext cx="108000" cy="127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BA588CE-2564-7BED-3EB5-29483DE33E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93687" y="1118062"/>
                  <a:ext cx="12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702FCF3-D8A2-BC77-600D-72A057F3D9AB}"/>
                    </a:ext>
                  </a:extLst>
                </p14:cNvPr>
                <p14:cNvContentPartPr/>
                <p14:nvPr/>
              </p14:nvContentPartPr>
              <p14:xfrm>
                <a:off x="8929767" y="1153342"/>
                <a:ext cx="82800" cy="243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702FCF3-D8A2-BC77-600D-72A057F3D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20767" y="1144342"/>
                  <a:ext cx="100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2591368-7A1D-4CBA-E0C0-7085B697C482}"/>
                    </a:ext>
                  </a:extLst>
                </p14:cNvPr>
                <p14:cNvContentPartPr/>
                <p14:nvPr/>
              </p14:nvContentPartPr>
              <p14:xfrm>
                <a:off x="9087807" y="1138222"/>
                <a:ext cx="47160" cy="81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2591368-7A1D-4CBA-E0C0-7085B697C4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78807" y="1129582"/>
                  <a:ext cx="64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FCE316D-498F-604D-6DB3-40250D815A12}"/>
                    </a:ext>
                  </a:extLst>
                </p14:cNvPr>
                <p14:cNvContentPartPr/>
                <p14:nvPr/>
              </p14:nvContentPartPr>
              <p14:xfrm>
                <a:off x="9138927" y="991342"/>
                <a:ext cx="204480" cy="226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FCE316D-498F-604D-6DB3-40250D815A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29927" y="982342"/>
                  <a:ext cx="22212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6444005-ED79-1B4B-1591-82D30B0EE996}"/>
              </a:ext>
            </a:extLst>
          </p:cNvPr>
          <p:cNvGrpSpPr/>
          <p:nvPr/>
        </p:nvGrpSpPr>
        <p:grpSpPr>
          <a:xfrm>
            <a:off x="9614487" y="1002502"/>
            <a:ext cx="2040120" cy="314640"/>
            <a:chOff x="9614487" y="1002502"/>
            <a:chExt cx="20401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9E29CE-88F4-BEBF-EEA5-3CDE49C6E6CC}"/>
                    </a:ext>
                  </a:extLst>
                </p14:cNvPr>
                <p14:cNvContentPartPr/>
                <p14:nvPr/>
              </p14:nvContentPartPr>
              <p14:xfrm>
                <a:off x="9614487" y="1030942"/>
                <a:ext cx="157680" cy="155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9E29CE-88F4-BEBF-EEA5-3CDE49C6E6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5487" y="1021942"/>
                  <a:ext cx="175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EC5ABF6-8EAF-781D-5444-6D2CE0B8C21E}"/>
                    </a:ext>
                  </a:extLst>
                </p14:cNvPr>
                <p14:cNvContentPartPr/>
                <p14:nvPr/>
              </p14:nvContentPartPr>
              <p14:xfrm>
                <a:off x="9804567" y="1002502"/>
                <a:ext cx="99720" cy="180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EC5ABF6-8EAF-781D-5444-6D2CE0B8C2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95927" y="993862"/>
                  <a:ext cx="117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A3D697-33A2-18B4-1893-6AA4553CFC67}"/>
                    </a:ext>
                  </a:extLst>
                </p14:cNvPr>
                <p14:cNvContentPartPr/>
                <p14:nvPr/>
              </p14:nvContentPartPr>
              <p14:xfrm>
                <a:off x="9979527" y="1014022"/>
                <a:ext cx="124560" cy="180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A3D697-33A2-18B4-1893-6AA4553CFC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70527" y="1005382"/>
                  <a:ext cx="142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2D5741-0135-B4D0-A5F4-ACC4DC4D4178}"/>
                    </a:ext>
                  </a:extLst>
                </p14:cNvPr>
                <p14:cNvContentPartPr/>
                <p14:nvPr/>
              </p14:nvContentPartPr>
              <p14:xfrm>
                <a:off x="10263207" y="1085662"/>
                <a:ext cx="20592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2D5741-0135-B4D0-A5F4-ACC4DC4D41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4567" y="1076662"/>
                  <a:ext cx="223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91A9C47-CB04-BC23-0D4B-5DCAE8186A9A}"/>
                    </a:ext>
                  </a:extLst>
                </p14:cNvPr>
                <p14:cNvContentPartPr/>
                <p14:nvPr/>
              </p14:nvContentPartPr>
              <p14:xfrm>
                <a:off x="10519527" y="1002502"/>
                <a:ext cx="250920" cy="179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91A9C47-CB04-BC23-0D4B-5DCAE8186A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0887" y="993862"/>
                  <a:ext cx="268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9FF77A-D520-D0E9-1708-5F4F1B0F5636}"/>
                    </a:ext>
                  </a:extLst>
                </p14:cNvPr>
                <p14:cNvContentPartPr/>
                <p14:nvPr/>
              </p14:nvContentPartPr>
              <p14:xfrm>
                <a:off x="10947927" y="1032022"/>
                <a:ext cx="33480" cy="166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9FF77A-D520-D0E9-1708-5F4F1B0F56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38927" y="1023022"/>
                  <a:ext cx="51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B0F108-8CCE-7912-A2AF-F34EF4ABE9B5}"/>
                    </a:ext>
                  </a:extLst>
                </p14:cNvPr>
                <p14:cNvContentPartPr/>
                <p14:nvPr/>
              </p14:nvContentPartPr>
              <p14:xfrm>
                <a:off x="10862247" y="1024822"/>
                <a:ext cx="201240" cy="7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B0F108-8CCE-7912-A2AF-F34EF4ABE9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53247" y="1015822"/>
                  <a:ext cx="218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91DB98-06AF-A2BF-F1F4-CB653C54C234}"/>
                    </a:ext>
                  </a:extLst>
                </p14:cNvPr>
                <p14:cNvContentPartPr/>
                <p14:nvPr/>
              </p14:nvContentPartPr>
              <p14:xfrm>
                <a:off x="11071047" y="1104742"/>
                <a:ext cx="353160" cy="7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91DB98-06AF-A2BF-F1F4-CB653C54C2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62407" y="1095742"/>
                  <a:ext cx="370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FF2FD5-8386-D0D1-97C8-719D60FC8EEE}"/>
                    </a:ext>
                  </a:extLst>
                </p14:cNvPr>
                <p14:cNvContentPartPr/>
                <p14:nvPr/>
              </p14:nvContentPartPr>
              <p14:xfrm>
                <a:off x="11495127" y="1092502"/>
                <a:ext cx="159480" cy="224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FF2FD5-8386-D0D1-97C8-719D60FC8E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86487" y="1083502"/>
                  <a:ext cx="1771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896B86-9AEB-0271-B925-7C02E6153AFA}"/>
              </a:ext>
            </a:extLst>
          </p:cNvPr>
          <p:cNvGrpSpPr/>
          <p:nvPr/>
        </p:nvGrpSpPr>
        <p:grpSpPr>
          <a:xfrm>
            <a:off x="167367" y="3490102"/>
            <a:ext cx="2513520" cy="378720"/>
            <a:chOff x="167367" y="3490102"/>
            <a:chExt cx="251352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E69C62B-82DD-F375-6554-A06A26ABC153}"/>
                    </a:ext>
                  </a:extLst>
                </p14:cNvPr>
                <p14:cNvContentPartPr/>
                <p14:nvPr/>
              </p14:nvContentPartPr>
              <p14:xfrm>
                <a:off x="167367" y="3611422"/>
                <a:ext cx="162000" cy="139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E69C62B-82DD-F375-6554-A06A26ABC1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8367" y="3602422"/>
                  <a:ext cx="179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413957-1D82-AB57-778E-5C5C7EF4DE0F}"/>
                    </a:ext>
                  </a:extLst>
                </p14:cNvPr>
                <p14:cNvContentPartPr/>
                <p14:nvPr/>
              </p14:nvContentPartPr>
              <p14:xfrm>
                <a:off x="397767" y="3583702"/>
                <a:ext cx="82080" cy="153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413957-1D82-AB57-778E-5C5C7EF4DE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8767" y="3575062"/>
                  <a:ext cx="99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BEB422-FB90-1957-E1AA-40FEFD089844}"/>
                    </a:ext>
                  </a:extLst>
                </p14:cNvPr>
                <p14:cNvContentPartPr/>
                <p14:nvPr/>
              </p14:nvContentPartPr>
              <p14:xfrm>
                <a:off x="539607" y="3605662"/>
                <a:ext cx="122040" cy="159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BEB422-FB90-1957-E1AA-40FEFD0898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0607" y="3596662"/>
                  <a:ext cx="139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13A889A-9B8F-FD5B-BB24-408CCDD39366}"/>
                    </a:ext>
                  </a:extLst>
                </p14:cNvPr>
                <p14:cNvContentPartPr/>
                <p14:nvPr/>
              </p14:nvContentPartPr>
              <p14:xfrm>
                <a:off x="828687" y="3690622"/>
                <a:ext cx="7200" cy="3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13A889A-9B8F-FD5B-BB24-408CCDD393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0047" y="3681982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91702C-5704-97E0-DEBD-445650D9B0BB}"/>
                    </a:ext>
                  </a:extLst>
                </p14:cNvPr>
                <p14:cNvContentPartPr/>
                <p14:nvPr/>
              </p14:nvContentPartPr>
              <p14:xfrm>
                <a:off x="814287" y="3760822"/>
                <a:ext cx="11880" cy="11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91702C-5704-97E0-DEBD-445650D9B0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5647" y="3752182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1B07AC3-53F9-9E5B-A3EC-154A35DD1B44}"/>
                    </a:ext>
                  </a:extLst>
                </p14:cNvPr>
                <p14:cNvContentPartPr/>
                <p14:nvPr/>
              </p14:nvContentPartPr>
              <p14:xfrm>
                <a:off x="975927" y="3527902"/>
                <a:ext cx="58320" cy="248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1B07AC3-53F9-9E5B-A3EC-154A35DD1B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7287" y="3518902"/>
                  <a:ext cx="75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7381B28-B4B9-01DD-5B3D-79680BFBA6C4}"/>
                    </a:ext>
                  </a:extLst>
                </p14:cNvPr>
                <p14:cNvContentPartPr/>
                <p14:nvPr/>
              </p14:nvContentPartPr>
              <p14:xfrm>
                <a:off x="1121367" y="3633382"/>
                <a:ext cx="291600" cy="235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7381B28-B4B9-01DD-5B3D-79680BFBA6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2367" y="3624742"/>
                  <a:ext cx="309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2531BC-8783-0F24-32FF-F89A2286495A}"/>
                    </a:ext>
                  </a:extLst>
                </p14:cNvPr>
                <p14:cNvContentPartPr/>
                <p14:nvPr/>
              </p14:nvContentPartPr>
              <p14:xfrm>
                <a:off x="1465887" y="3696022"/>
                <a:ext cx="14760" cy="7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2531BC-8783-0F24-32FF-F89A228649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7247" y="3687022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951291-8131-2B5E-FF74-FC76F2E893DF}"/>
                    </a:ext>
                  </a:extLst>
                </p14:cNvPr>
                <p14:cNvContentPartPr/>
                <p14:nvPr/>
              </p14:nvContentPartPr>
              <p14:xfrm>
                <a:off x="1612047" y="3535822"/>
                <a:ext cx="18000" cy="172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951291-8131-2B5E-FF74-FC76F2E893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03407" y="3527182"/>
                  <a:ext cx="35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07A65A9-330B-AFAB-920C-46EFCE2F4A9F}"/>
                    </a:ext>
                  </a:extLst>
                </p14:cNvPr>
                <p14:cNvContentPartPr/>
                <p14:nvPr/>
              </p14:nvContentPartPr>
              <p14:xfrm>
                <a:off x="1610607" y="3561022"/>
                <a:ext cx="128880" cy="9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07A65A9-330B-AFAB-920C-46EFCE2F4A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01607" y="3552022"/>
                  <a:ext cx="146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B0A63A3-6DE7-2820-1744-B035BC2BD8B9}"/>
                    </a:ext>
                  </a:extLst>
                </p14:cNvPr>
                <p14:cNvContentPartPr/>
                <p14:nvPr/>
              </p14:nvContentPartPr>
              <p14:xfrm>
                <a:off x="1628607" y="3698542"/>
                <a:ext cx="100080" cy="10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B0A63A3-6DE7-2820-1744-B035BC2BD8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19607" y="3689542"/>
                  <a:ext cx="11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FCE4C3F-8012-7795-F25E-87C1509130A7}"/>
                    </a:ext>
                  </a:extLst>
                </p14:cNvPr>
                <p14:cNvContentPartPr/>
                <p14:nvPr/>
              </p14:nvContentPartPr>
              <p14:xfrm>
                <a:off x="1805727" y="3555982"/>
                <a:ext cx="132120" cy="143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FCE4C3F-8012-7795-F25E-87C1509130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7087" y="3547342"/>
                  <a:ext cx="149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17868F3-C0A5-2098-C541-0C65F697673A}"/>
                    </a:ext>
                  </a:extLst>
                </p14:cNvPr>
                <p14:cNvContentPartPr/>
                <p14:nvPr/>
              </p14:nvContentPartPr>
              <p14:xfrm>
                <a:off x="2112087" y="3553462"/>
                <a:ext cx="17640" cy="142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17868F3-C0A5-2098-C541-0C65F69767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3087" y="3544462"/>
                  <a:ext cx="3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B723CAF-580F-8318-BA20-C6EC416250F1}"/>
                    </a:ext>
                  </a:extLst>
                </p14:cNvPr>
                <p14:cNvContentPartPr/>
                <p14:nvPr/>
              </p14:nvContentPartPr>
              <p14:xfrm>
                <a:off x="2034327" y="3540502"/>
                <a:ext cx="148320" cy="104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B723CAF-580F-8318-BA20-C6EC416250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25327" y="3531862"/>
                  <a:ext cx="165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A33EC9C-8194-FEDD-4724-D672D495810E}"/>
                    </a:ext>
                  </a:extLst>
                </p14:cNvPr>
                <p14:cNvContentPartPr/>
                <p14:nvPr/>
              </p14:nvContentPartPr>
              <p14:xfrm>
                <a:off x="2206047" y="3602782"/>
                <a:ext cx="221040" cy="94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A33EC9C-8194-FEDD-4724-D672D49581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97047" y="3593782"/>
                  <a:ext cx="238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542747-B8BB-C845-E528-304A6BC06B3D}"/>
                    </a:ext>
                  </a:extLst>
                </p14:cNvPr>
                <p14:cNvContentPartPr/>
                <p14:nvPr/>
              </p14:nvContentPartPr>
              <p14:xfrm>
                <a:off x="2417007" y="3498742"/>
                <a:ext cx="5040" cy="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542747-B8BB-C845-E528-304A6BC06B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08367" y="3490102"/>
                  <a:ext cx="2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D9F4DC-39C8-6AFC-7FDA-53BA467A2AB1}"/>
                    </a:ext>
                  </a:extLst>
                </p14:cNvPr>
                <p14:cNvContentPartPr/>
                <p14:nvPr/>
              </p14:nvContentPartPr>
              <p14:xfrm>
                <a:off x="2459487" y="3492982"/>
                <a:ext cx="77760" cy="197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D9F4DC-39C8-6AFC-7FDA-53BA467A2A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0487" y="3484342"/>
                  <a:ext cx="95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5EA764B-B426-E62B-4629-A2CE4BC752A8}"/>
                    </a:ext>
                  </a:extLst>
                </p14:cNvPr>
                <p14:cNvContentPartPr/>
                <p14:nvPr/>
              </p14:nvContentPartPr>
              <p14:xfrm>
                <a:off x="2566047" y="3490102"/>
                <a:ext cx="114840" cy="276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5EA764B-B426-E62B-4629-A2CE4BC752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57407" y="3481102"/>
                  <a:ext cx="1324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49C11E97-F735-B891-DA32-BF41CE454C01}"/>
              </a:ext>
            </a:extLst>
          </p:cNvPr>
          <p:cNvGrpSpPr/>
          <p:nvPr/>
        </p:nvGrpSpPr>
        <p:grpSpPr>
          <a:xfrm>
            <a:off x="171687" y="3998782"/>
            <a:ext cx="468000" cy="227160"/>
            <a:chOff x="171687" y="3998782"/>
            <a:chExt cx="4680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ED836E6-9B23-5047-8034-4C0D966A98FD}"/>
                    </a:ext>
                  </a:extLst>
                </p14:cNvPr>
                <p14:cNvContentPartPr/>
                <p14:nvPr/>
              </p14:nvContentPartPr>
              <p14:xfrm>
                <a:off x="171687" y="4045582"/>
                <a:ext cx="170280" cy="180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ED836E6-9B23-5047-8034-4C0D966A98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3047" y="4036582"/>
                  <a:ext cx="187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89A575-887D-6BCA-E0AC-944B7B83FA84}"/>
                    </a:ext>
                  </a:extLst>
                </p14:cNvPr>
                <p14:cNvContentPartPr/>
                <p14:nvPr/>
              </p14:nvContentPartPr>
              <p14:xfrm>
                <a:off x="392367" y="4016782"/>
                <a:ext cx="83880" cy="170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89A575-887D-6BCA-E0AC-944B7B83FA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3727" y="4007782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17569EC-C882-37D2-DBE9-69C2DF737063}"/>
                    </a:ext>
                  </a:extLst>
                </p14:cNvPr>
                <p14:cNvContentPartPr/>
                <p14:nvPr/>
              </p14:nvContentPartPr>
              <p14:xfrm>
                <a:off x="549327" y="3998782"/>
                <a:ext cx="90360" cy="169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17569EC-C882-37D2-DBE9-69C2DF7370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0687" y="3990142"/>
                  <a:ext cx="10800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395C588-C805-92F3-77DA-B5B8BB325A25}"/>
                  </a:ext>
                </a:extLst>
              </p14:cNvPr>
              <p14:cNvContentPartPr/>
              <p14:nvPr/>
            </p14:nvContentPartPr>
            <p14:xfrm>
              <a:off x="857127" y="4060702"/>
              <a:ext cx="14400" cy="1000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395C588-C805-92F3-77DA-B5B8BB325A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8487" y="4051702"/>
                <a:ext cx="32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2802D3C-279D-79F6-28A0-5A6F4D818912}"/>
                  </a:ext>
                </a:extLst>
              </p14:cNvPr>
              <p14:cNvContentPartPr/>
              <p14:nvPr/>
            </p14:nvContentPartPr>
            <p14:xfrm>
              <a:off x="1270407" y="3999862"/>
              <a:ext cx="129240" cy="111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2802D3C-279D-79F6-28A0-5A6F4D81891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61767" y="3990862"/>
                <a:ext cx="146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5F12D9F-AE40-8BE0-6397-21D0CD1CB863}"/>
                  </a:ext>
                </a:extLst>
              </p14:cNvPr>
              <p14:cNvContentPartPr/>
              <p14:nvPr/>
            </p14:nvContentPartPr>
            <p14:xfrm>
              <a:off x="1747407" y="3954502"/>
              <a:ext cx="92880" cy="979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5F12D9F-AE40-8BE0-6397-21D0CD1CB8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38407" y="3945502"/>
                <a:ext cx="1105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E240159-72A1-0DE4-DE1C-E954E602EAAA}"/>
              </a:ext>
            </a:extLst>
          </p:cNvPr>
          <p:cNvGrpSpPr/>
          <p:nvPr/>
        </p:nvGrpSpPr>
        <p:grpSpPr>
          <a:xfrm>
            <a:off x="2142687" y="3859102"/>
            <a:ext cx="478800" cy="216360"/>
            <a:chOff x="2142687" y="3859102"/>
            <a:chExt cx="47880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2A0555F-1ED7-CECB-29F8-58E75A69F938}"/>
                    </a:ext>
                  </a:extLst>
                </p14:cNvPr>
                <p14:cNvContentPartPr/>
                <p14:nvPr/>
              </p14:nvContentPartPr>
              <p14:xfrm>
                <a:off x="2142687" y="3868462"/>
                <a:ext cx="139680" cy="147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2A0555F-1ED7-CECB-29F8-58E75A69F9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33687" y="3859822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85C7164-B8CA-A35A-3E70-0AFA222E0A32}"/>
                    </a:ext>
                  </a:extLst>
                </p14:cNvPr>
                <p14:cNvContentPartPr/>
                <p14:nvPr/>
              </p14:nvContentPartPr>
              <p14:xfrm>
                <a:off x="2304327" y="3877102"/>
                <a:ext cx="122760" cy="126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85C7164-B8CA-A35A-3E70-0AFA222E0A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95327" y="3868102"/>
                  <a:ext cx="14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61BBB8D-668E-F098-849B-5AF3B7B4E33F}"/>
                    </a:ext>
                  </a:extLst>
                </p14:cNvPr>
                <p14:cNvContentPartPr/>
                <p14:nvPr/>
              </p14:nvContentPartPr>
              <p14:xfrm>
                <a:off x="2487207" y="3859102"/>
                <a:ext cx="134280" cy="216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61BBB8D-668E-F098-849B-5AF3B7B4E33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8207" y="3850102"/>
                  <a:ext cx="1519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3173BD5-BE39-AC38-57DD-7E7835DD6FEE}"/>
                  </a:ext>
                </a:extLst>
              </p14:cNvPr>
              <p14:cNvContentPartPr/>
              <p14:nvPr/>
            </p14:nvContentPartPr>
            <p14:xfrm>
              <a:off x="1128567" y="3918862"/>
              <a:ext cx="71280" cy="306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3173BD5-BE39-AC38-57DD-7E7835DD6F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19567" y="3909862"/>
                <a:ext cx="889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D0C9A69-B393-24F7-E69F-51D415DBCF6A}"/>
                  </a:ext>
                </a:extLst>
              </p14:cNvPr>
              <p14:cNvContentPartPr/>
              <p14:nvPr/>
            </p14:nvContentPartPr>
            <p14:xfrm>
              <a:off x="3445887" y="3917782"/>
              <a:ext cx="70560" cy="990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D0C9A69-B393-24F7-E69F-51D415DBCF6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36887" y="3908782"/>
                <a:ext cx="88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03B2AA0-8D58-D0CC-C63F-25AACA704021}"/>
                  </a:ext>
                </a:extLst>
              </p14:cNvPr>
              <p14:cNvContentPartPr/>
              <p14:nvPr/>
            </p14:nvContentPartPr>
            <p14:xfrm>
              <a:off x="5829447" y="1837702"/>
              <a:ext cx="925200" cy="14299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03B2AA0-8D58-D0CC-C63F-25AACA70402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20807" y="1828702"/>
                <a:ext cx="942840" cy="144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AC7C5D9A-6E90-3AE1-D57F-98F35203794D}"/>
              </a:ext>
            </a:extLst>
          </p:cNvPr>
          <p:cNvGrpSpPr/>
          <p:nvPr/>
        </p:nvGrpSpPr>
        <p:grpSpPr>
          <a:xfrm>
            <a:off x="185007" y="4601062"/>
            <a:ext cx="406800" cy="203040"/>
            <a:chOff x="185007" y="4601062"/>
            <a:chExt cx="40680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1082A19-7737-FC76-6977-D256E5389AAF}"/>
                    </a:ext>
                  </a:extLst>
                </p14:cNvPr>
                <p14:cNvContentPartPr/>
                <p14:nvPr/>
              </p14:nvContentPartPr>
              <p14:xfrm>
                <a:off x="185007" y="4601062"/>
                <a:ext cx="165960" cy="171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1082A19-7737-FC76-6977-D256E5389A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6007" y="4592422"/>
                  <a:ext cx="183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9937A5-1BA8-71ED-87F3-FBE9DF21DB4C}"/>
                    </a:ext>
                  </a:extLst>
                </p14:cNvPr>
                <p14:cNvContentPartPr/>
                <p14:nvPr/>
              </p14:nvContentPartPr>
              <p14:xfrm>
                <a:off x="214167" y="4671622"/>
                <a:ext cx="138600" cy="1324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9937A5-1BA8-71ED-87F3-FBE9DF21DB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5527" y="4662622"/>
                  <a:ext cx="156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3D364F7-1BE9-13B4-342E-E945E342E3C0}"/>
                    </a:ext>
                  </a:extLst>
                </p14:cNvPr>
                <p14:cNvContentPartPr/>
                <p14:nvPr/>
              </p14:nvContentPartPr>
              <p14:xfrm>
                <a:off x="449247" y="4614742"/>
                <a:ext cx="142560" cy="136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3D364F7-1BE9-13B4-342E-E945E342E3C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0247" y="4606102"/>
                  <a:ext cx="1602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5BD52B3D-1019-8CF2-341C-8029ABAF7231}"/>
                  </a:ext>
                </a:extLst>
              </p14:cNvPr>
              <p14:cNvContentPartPr/>
              <p14:nvPr/>
            </p14:nvContentPartPr>
            <p14:xfrm>
              <a:off x="3558207" y="1787302"/>
              <a:ext cx="4434120" cy="7538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5BD52B3D-1019-8CF2-341C-8029ABAF723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49567" y="1778662"/>
                <a:ext cx="4451760" cy="77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6BF4225D-39BE-E69C-ADEE-85203E7844B7}"/>
              </a:ext>
            </a:extLst>
          </p:cNvPr>
          <p:cNvGrpSpPr/>
          <p:nvPr/>
        </p:nvGrpSpPr>
        <p:grpSpPr>
          <a:xfrm>
            <a:off x="-24513" y="3483262"/>
            <a:ext cx="1022400" cy="920520"/>
            <a:chOff x="-24513" y="3483262"/>
            <a:chExt cx="1022400" cy="9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191C3E8-751F-11F7-D99C-BFF8B409DE20}"/>
                    </a:ext>
                  </a:extLst>
                </p14:cNvPr>
                <p14:cNvContentPartPr/>
                <p14:nvPr/>
              </p14:nvContentPartPr>
              <p14:xfrm>
                <a:off x="161247" y="3483262"/>
                <a:ext cx="646920" cy="434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191C3E8-751F-11F7-D99C-BFF8B409DE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2247" y="3474622"/>
                  <a:ext cx="6645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1BE236-A531-307C-3030-87EA6FED16EB}"/>
                    </a:ext>
                  </a:extLst>
                </p14:cNvPr>
                <p14:cNvContentPartPr/>
                <p14:nvPr/>
              </p14:nvContentPartPr>
              <p14:xfrm>
                <a:off x="-24513" y="3913102"/>
                <a:ext cx="1022400" cy="490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1BE236-A531-307C-3030-87EA6FED16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-33513" y="3904102"/>
                  <a:ext cx="1040040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3F0EE36-E6FB-2DC3-4D2D-F2116C4F8B17}"/>
                  </a:ext>
                </a:extLst>
              </p14:cNvPr>
              <p14:cNvContentPartPr/>
              <p14:nvPr/>
            </p14:nvContentPartPr>
            <p14:xfrm>
              <a:off x="3779607" y="2754262"/>
              <a:ext cx="657720" cy="4892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3F0EE36-E6FB-2DC3-4D2D-F2116C4F8B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0967" y="2745622"/>
                <a:ext cx="67536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2F79314-93D6-1938-0F39-D96B649DFB50}"/>
                  </a:ext>
                </a:extLst>
              </p14:cNvPr>
              <p14:cNvContentPartPr/>
              <p14:nvPr/>
            </p14:nvContentPartPr>
            <p14:xfrm>
              <a:off x="5875887" y="2759302"/>
              <a:ext cx="754560" cy="4917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2F79314-93D6-1938-0F39-D96B649DF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866887" y="2750302"/>
                <a:ext cx="7722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DB1782A-EC95-2C80-3735-5E7FEC9ED48F}"/>
                  </a:ext>
                </a:extLst>
              </p14:cNvPr>
              <p14:cNvContentPartPr/>
              <p14:nvPr/>
            </p14:nvContentPartPr>
            <p14:xfrm>
              <a:off x="6866607" y="2329822"/>
              <a:ext cx="507600" cy="1980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DB1782A-EC95-2C80-3735-5E7FEC9ED48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57967" y="2320822"/>
                <a:ext cx="5252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D143D7B2-3D18-6894-8772-3F7812798FEF}"/>
              </a:ext>
            </a:extLst>
          </p:cNvPr>
          <p:cNvGrpSpPr/>
          <p:nvPr/>
        </p:nvGrpSpPr>
        <p:grpSpPr>
          <a:xfrm>
            <a:off x="911847" y="4340422"/>
            <a:ext cx="5568120" cy="460440"/>
            <a:chOff x="911847" y="4340422"/>
            <a:chExt cx="55681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C4AEF8D-1E05-2BD2-47AF-0EF7BEE873B2}"/>
                    </a:ext>
                  </a:extLst>
                </p14:cNvPr>
                <p14:cNvContentPartPr/>
                <p14:nvPr/>
              </p14:nvContentPartPr>
              <p14:xfrm>
                <a:off x="911847" y="4626622"/>
                <a:ext cx="27360" cy="121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C4AEF8D-1E05-2BD2-47AF-0EF7BEE873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3207" y="4617982"/>
                  <a:ext cx="45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8FBA0A1-DB11-844D-B01E-F67ABB73E4A3}"/>
                    </a:ext>
                  </a:extLst>
                </p14:cNvPr>
                <p14:cNvContentPartPr/>
                <p14:nvPr/>
              </p14:nvContentPartPr>
              <p14:xfrm>
                <a:off x="1155207" y="4476142"/>
                <a:ext cx="90360" cy="248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8FBA0A1-DB11-844D-B01E-F67ABB73E4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6207" y="4467142"/>
                  <a:ext cx="108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4D5F2A3-9879-3105-78F8-C2F3A11911D4}"/>
                    </a:ext>
                  </a:extLst>
                </p14:cNvPr>
                <p14:cNvContentPartPr/>
                <p14:nvPr/>
              </p14:nvContentPartPr>
              <p14:xfrm>
                <a:off x="1357167" y="4590982"/>
                <a:ext cx="171360" cy="209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4D5F2A3-9879-3105-78F8-C2F3A11911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48527" y="4582342"/>
                  <a:ext cx="18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74E2118-3128-1F2E-05BD-5BB3E3EDA220}"/>
                    </a:ext>
                  </a:extLst>
                </p14:cNvPr>
                <p14:cNvContentPartPr/>
                <p14:nvPr/>
              </p14:nvContentPartPr>
              <p14:xfrm>
                <a:off x="1567047" y="4552462"/>
                <a:ext cx="86040" cy="240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74E2118-3128-1F2E-05BD-5BB3E3EDA2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58407" y="4543462"/>
                  <a:ext cx="103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ED1DB30-E429-486A-9DE9-0B013B464B42}"/>
                    </a:ext>
                  </a:extLst>
                </p14:cNvPr>
                <p14:cNvContentPartPr/>
                <p14:nvPr/>
              </p14:nvContentPartPr>
              <p14:xfrm>
                <a:off x="1755687" y="4649302"/>
                <a:ext cx="6120" cy="10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ED1DB30-E429-486A-9DE9-0B013B464B4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46687" y="4640662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D788746-29FC-1BB9-2C8F-A43726C8DFB2}"/>
                    </a:ext>
                  </a:extLst>
                </p14:cNvPr>
                <p14:cNvContentPartPr/>
                <p14:nvPr/>
              </p14:nvContentPartPr>
              <p14:xfrm>
                <a:off x="1919487" y="4470022"/>
                <a:ext cx="143280" cy="128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D788746-29FC-1BB9-2C8F-A43726C8DF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10847" y="4461382"/>
                  <a:ext cx="160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9DE9FC9-0E27-67BA-0CD4-90A65545138F}"/>
                    </a:ext>
                  </a:extLst>
                </p14:cNvPr>
                <p14:cNvContentPartPr/>
                <p14:nvPr/>
              </p14:nvContentPartPr>
              <p14:xfrm>
                <a:off x="2067807" y="4459942"/>
                <a:ext cx="80280" cy="164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9DE9FC9-0E27-67BA-0CD4-90A6554513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58807" y="4451302"/>
                  <a:ext cx="97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29626A2-74E4-39A3-1745-B7F07CAB158A}"/>
                    </a:ext>
                  </a:extLst>
                </p14:cNvPr>
                <p14:cNvContentPartPr/>
                <p14:nvPr/>
              </p14:nvContentPartPr>
              <p14:xfrm>
                <a:off x="2210007" y="4428982"/>
                <a:ext cx="124560" cy="200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29626A2-74E4-39A3-1745-B7F07CAB15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1367" y="4419982"/>
                  <a:ext cx="14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A681FE-06F5-BB4A-FA44-F9176C4A2011}"/>
                    </a:ext>
                  </a:extLst>
                </p14:cNvPr>
                <p14:cNvContentPartPr/>
                <p14:nvPr/>
              </p14:nvContentPartPr>
              <p14:xfrm>
                <a:off x="2413767" y="4415662"/>
                <a:ext cx="99000" cy="18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A681FE-06F5-BB4A-FA44-F9176C4A2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5127" y="4406662"/>
                  <a:ext cx="116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67DEF98-AF6C-06C4-2F59-497EDCE7C2A8}"/>
                    </a:ext>
                  </a:extLst>
                </p14:cNvPr>
                <p14:cNvContentPartPr/>
                <p14:nvPr/>
              </p14:nvContentPartPr>
              <p14:xfrm>
                <a:off x="2382447" y="4508542"/>
                <a:ext cx="105480" cy="2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67DEF98-AF6C-06C4-2F59-497EDCE7C2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73807" y="4499542"/>
                  <a:ext cx="12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A4D0A98-6B01-5895-402E-78A5DD34B69D}"/>
                    </a:ext>
                  </a:extLst>
                </p14:cNvPr>
                <p14:cNvContentPartPr/>
                <p14:nvPr/>
              </p14:nvContentPartPr>
              <p14:xfrm>
                <a:off x="2495487" y="4512502"/>
                <a:ext cx="177120" cy="98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A4D0A98-6B01-5895-402E-78A5DD34B69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86847" y="4503862"/>
                  <a:ext cx="19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7104252-4ACC-1E15-FF2D-D39B334B8DF0}"/>
                    </a:ext>
                  </a:extLst>
                </p14:cNvPr>
                <p14:cNvContentPartPr/>
                <p14:nvPr/>
              </p14:nvContentPartPr>
              <p14:xfrm>
                <a:off x="2660007" y="4395862"/>
                <a:ext cx="14400" cy="14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7104252-4ACC-1E15-FF2D-D39B334B8D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51367" y="4387222"/>
                  <a:ext cx="3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E3F0AC5-BCC8-24E3-63DE-4A5A813AD901}"/>
                    </a:ext>
                  </a:extLst>
                </p14:cNvPr>
                <p14:cNvContentPartPr/>
                <p14:nvPr/>
              </p14:nvContentPartPr>
              <p14:xfrm>
                <a:off x="2658927" y="4527982"/>
                <a:ext cx="6120" cy="79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E3F0AC5-BCC8-24E3-63DE-4A5A813AD9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50287" y="4519342"/>
                  <a:ext cx="2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8D9633D-0AB1-6D05-819D-6F44EC8BD6BC}"/>
                    </a:ext>
                  </a:extLst>
                </p14:cNvPr>
                <p14:cNvContentPartPr/>
                <p14:nvPr/>
              </p14:nvContentPartPr>
              <p14:xfrm>
                <a:off x="2710767" y="4397662"/>
                <a:ext cx="100080" cy="201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8D9633D-0AB1-6D05-819D-6F44EC8BD6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2127" y="4388662"/>
                  <a:ext cx="11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0F2B140-0EF8-519B-9E7D-E37E8411546C}"/>
                    </a:ext>
                  </a:extLst>
                </p14:cNvPr>
                <p14:cNvContentPartPr/>
                <p14:nvPr/>
              </p14:nvContentPartPr>
              <p14:xfrm>
                <a:off x="2786367" y="4388302"/>
                <a:ext cx="97200" cy="273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0F2B140-0EF8-519B-9E7D-E37E841154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77727" y="4379662"/>
                  <a:ext cx="114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525CE69-E7EE-BE14-7230-5B3559EF928B}"/>
                    </a:ext>
                  </a:extLst>
                </p14:cNvPr>
                <p14:cNvContentPartPr/>
                <p14:nvPr/>
              </p14:nvContentPartPr>
              <p14:xfrm>
                <a:off x="3076167" y="4413502"/>
                <a:ext cx="18360" cy="160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525CE69-E7EE-BE14-7230-5B3559EF92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67167" y="4404862"/>
                  <a:ext cx="36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506487E-670A-D2A2-489D-4746893A0CD7}"/>
                    </a:ext>
                  </a:extLst>
                </p14:cNvPr>
                <p14:cNvContentPartPr/>
                <p14:nvPr/>
              </p14:nvContentPartPr>
              <p14:xfrm>
                <a:off x="3086607" y="4402702"/>
                <a:ext cx="111240" cy="60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506487E-670A-D2A2-489D-4746893A0C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77967" y="4394062"/>
                  <a:ext cx="12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D240E1A-9D77-D46A-FC18-ADCFC0D06778}"/>
                    </a:ext>
                  </a:extLst>
                </p14:cNvPr>
                <p14:cNvContentPartPr/>
                <p14:nvPr/>
              </p14:nvContentPartPr>
              <p14:xfrm>
                <a:off x="3058887" y="4608982"/>
                <a:ext cx="139680" cy="6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D240E1A-9D77-D46A-FC18-ADCFC0D067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50247" y="4600342"/>
                  <a:ext cx="157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12911F2-CFCB-AC36-A452-EE220A1D4D70}"/>
                    </a:ext>
                  </a:extLst>
                </p14:cNvPr>
                <p14:cNvContentPartPr/>
                <p14:nvPr/>
              </p14:nvContentPartPr>
              <p14:xfrm>
                <a:off x="3272007" y="4438342"/>
                <a:ext cx="137160" cy="1782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12911F2-CFCB-AC36-A452-EE220A1D4D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3007" y="4429702"/>
                  <a:ext cx="15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959DB5-5BA2-19C1-D380-3DEE82FCEFE6}"/>
                    </a:ext>
                  </a:extLst>
                </p14:cNvPr>
                <p14:cNvContentPartPr/>
                <p14:nvPr/>
              </p14:nvContentPartPr>
              <p14:xfrm>
                <a:off x="3566127" y="4377862"/>
                <a:ext cx="150120" cy="197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959DB5-5BA2-19C1-D380-3DEE82FCEF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57127" y="4369222"/>
                  <a:ext cx="167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80572FB-DF23-C183-419C-2E63C7A3E242}"/>
                    </a:ext>
                  </a:extLst>
                </p14:cNvPr>
                <p14:cNvContentPartPr/>
                <p14:nvPr/>
              </p14:nvContentPartPr>
              <p14:xfrm>
                <a:off x="3556767" y="4477582"/>
                <a:ext cx="108360" cy="14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80572FB-DF23-C183-419C-2E63C7A3E2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48127" y="4468582"/>
                  <a:ext cx="12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C5BBD72-E8FB-B25C-9DDC-8CA4FBD63460}"/>
                    </a:ext>
                  </a:extLst>
                </p14:cNvPr>
                <p14:cNvContentPartPr/>
                <p14:nvPr/>
              </p14:nvContentPartPr>
              <p14:xfrm>
                <a:off x="3702207" y="4456702"/>
                <a:ext cx="210960" cy="129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C5BBD72-E8FB-B25C-9DDC-8CA4FBD634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93567" y="4447702"/>
                  <a:ext cx="22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AA475B-9394-2028-381E-FE4CDDADC52D}"/>
                    </a:ext>
                  </a:extLst>
                </p14:cNvPr>
                <p14:cNvContentPartPr/>
                <p14:nvPr/>
              </p14:nvContentPartPr>
              <p14:xfrm>
                <a:off x="3912807" y="4347982"/>
                <a:ext cx="23400" cy="22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AA475B-9394-2028-381E-FE4CDDADC5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04167" y="4339342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E073787-1A71-37C8-9482-562F258D6680}"/>
                    </a:ext>
                  </a:extLst>
                </p14:cNvPr>
                <p14:cNvContentPartPr/>
                <p14:nvPr/>
              </p14:nvContentPartPr>
              <p14:xfrm>
                <a:off x="3975447" y="4340422"/>
                <a:ext cx="74160" cy="2480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E073787-1A71-37C8-9482-562F258D66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66447" y="4331422"/>
                  <a:ext cx="91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83ED20-6F38-ED3C-F4DE-EA18102FF94E}"/>
                    </a:ext>
                  </a:extLst>
                </p14:cNvPr>
                <p14:cNvContentPartPr/>
                <p14:nvPr/>
              </p14:nvContentPartPr>
              <p14:xfrm>
                <a:off x="4190367" y="4400542"/>
                <a:ext cx="154800" cy="175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83ED20-6F38-ED3C-F4DE-EA18102FF9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81367" y="4391542"/>
                  <a:ext cx="17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E5B2C51-BE08-2323-51C9-76D6DBED4BAB}"/>
                    </a:ext>
                  </a:extLst>
                </p14:cNvPr>
                <p14:cNvContentPartPr/>
                <p14:nvPr/>
              </p14:nvContentPartPr>
              <p14:xfrm>
                <a:off x="4434087" y="4408102"/>
                <a:ext cx="131760" cy="165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E5B2C51-BE08-2323-51C9-76D6DBED4B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25447" y="4399102"/>
                  <a:ext cx="149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C14D3E0-0E3F-560B-8BD8-0D02B80803C9}"/>
                    </a:ext>
                  </a:extLst>
                </p14:cNvPr>
                <p14:cNvContentPartPr/>
                <p14:nvPr/>
              </p14:nvContentPartPr>
              <p14:xfrm>
                <a:off x="4745847" y="4385062"/>
                <a:ext cx="29160" cy="150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C14D3E0-0E3F-560B-8BD8-0D02B80803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36847" y="4376422"/>
                  <a:ext cx="4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E50F25C-89B8-3756-BABE-5C6856893B75}"/>
                    </a:ext>
                  </a:extLst>
                </p14:cNvPr>
                <p14:cNvContentPartPr/>
                <p14:nvPr/>
              </p14:nvContentPartPr>
              <p14:xfrm>
                <a:off x="4762047" y="4350142"/>
                <a:ext cx="165600" cy="113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E50F25C-89B8-3756-BABE-5C6856893B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53407" y="4341502"/>
                  <a:ext cx="183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76A027-6DB8-9499-DF4D-50DA1273E278}"/>
                    </a:ext>
                  </a:extLst>
                </p14:cNvPr>
                <p14:cNvContentPartPr/>
                <p14:nvPr/>
              </p14:nvContentPartPr>
              <p14:xfrm>
                <a:off x="4754487" y="4574422"/>
                <a:ext cx="121680" cy="20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76A027-6DB8-9499-DF4D-50DA1273E2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45487" y="4565782"/>
                  <a:ext cx="13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5AFBEC6-C6C0-2EA0-F128-BC376FB79450}"/>
                    </a:ext>
                  </a:extLst>
                </p14:cNvPr>
                <p14:cNvContentPartPr/>
                <p14:nvPr/>
              </p14:nvContentPartPr>
              <p14:xfrm>
                <a:off x="4947807" y="4459582"/>
                <a:ext cx="127440" cy="106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5AFBEC6-C6C0-2EA0-F128-BC376FB794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38807" y="4450582"/>
                  <a:ext cx="145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081F40E-0191-0EF4-7B34-1A9179EEE452}"/>
                    </a:ext>
                  </a:extLst>
                </p14:cNvPr>
                <p14:cNvContentPartPr/>
                <p14:nvPr/>
              </p14:nvContentPartPr>
              <p14:xfrm>
                <a:off x="5260287" y="4389742"/>
                <a:ext cx="113760" cy="172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081F40E-0191-0EF4-7B34-1A9179EEE45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1287" y="4380742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8B87097-2F4B-502E-6687-26F3B09223EC}"/>
                    </a:ext>
                  </a:extLst>
                </p14:cNvPr>
                <p14:cNvContentPartPr/>
                <p14:nvPr/>
              </p14:nvContentPartPr>
              <p14:xfrm>
                <a:off x="5289087" y="4470382"/>
                <a:ext cx="84960" cy="21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8B87097-2F4B-502E-6687-26F3B09223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80087" y="4461382"/>
                  <a:ext cx="10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EFF6425-1E66-6649-5BF1-83BA3C780F00}"/>
                    </a:ext>
                  </a:extLst>
                </p14:cNvPr>
                <p14:cNvContentPartPr/>
                <p14:nvPr/>
              </p14:nvContentPartPr>
              <p14:xfrm>
                <a:off x="5416527" y="4378582"/>
                <a:ext cx="95040" cy="1825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EFF6425-1E66-6649-5BF1-83BA3C780F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07887" y="4369582"/>
                  <a:ext cx="11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8395FD4-F31B-E740-B2F2-0233CC25C2B2}"/>
                    </a:ext>
                  </a:extLst>
                </p14:cNvPr>
                <p14:cNvContentPartPr/>
                <p14:nvPr/>
              </p14:nvContentPartPr>
              <p14:xfrm>
                <a:off x="4736487" y="4401262"/>
                <a:ext cx="24840" cy="235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8395FD4-F31B-E740-B2F2-0233CC25C2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27487" y="4392262"/>
                  <a:ext cx="4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3A9C6B1-B492-01A3-F469-F0108C3BB6F4}"/>
                    </a:ext>
                  </a:extLst>
                </p14:cNvPr>
                <p14:cNvContentPartPr/>
                <p14:nvPr/>
              </p14:nvContentPartPr>
              <p14:xfrm>
                <a:off x="4782207" y="4350862"/>
                <a:ext cx="102240" cy="18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3A9C6B1-B492-01A3-F469-F0108C3BB6F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73567" y="4341862"/>
                  <a:ext cx="11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46069F9-95CA-35E7-4183-471D343EA35F}"/>
                    </a:ext>
                  </a:extLst>
                </p14:cNvPr>
                <p14:cNvContentPartPr/>
                <p14:nvPr/>
              </p14:nvContentPartPr>
              <p14:xfrm>
                <a:off x="4768887" y="4448062"/>
                <a:ext cx="81720" cy="9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46069F9-95CA-35E7-4183-471D343EA3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59887" y="4439422"/>
                  <a:ext cx="99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8B9988B-CFF6-5B0C-8F61-91D4FA4B4A59}"/>
                    </a:ext>
                  </a:extLst>
                </p14:cNvPr>
                <p14:cNvContentPartPr/>
                <p14:nvPr/>
              </p14:nvContentPartPr>
              <p14:xfrm>
                <a:off x="4754487" y="4620862"/>
                <a:ext cx="119520" cy="6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8B9988B-CFF6-5B0C-8F61-91D4FA4B4A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45487" y="4612222"/>
                  <a:ext cx="13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0054081-A13D-B7C3-0E59-0DB4F7B824A2}"/>
                    </a:ext>
                  </a:extLst>
                </p14:cNvPr>
                <p14:cNvContentPartPr/>
                <p14:nvPr/>
              </p14:nvContentPartPr>
              <p14:xfrm>
                <a:off x="4234287" y="4653262"/>
                <a:ext cx="247680" cy="5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0054081-A13D-B7C3-0E59-0DB4F7B824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5647" y="4644262"/>
                  <a:ext cx="265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EFC105F-0264-18C9-F4B4-B8C6D4E37A4B}"/>
                    </a:ext>
                  </a:extLst>
                </p14:cNvPr>
                <p14:cNvContentPartPr/>
                <p14:nvPr/>
              </p14:nvContentPartPr>
              <p14:xfrm>
                <a:off x="5633607" y="4394782"/>
                <a:ext cx="136080" cy="171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EFC105F-0264-18C9-F4B4-B8C6D4E37A4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24967" y="4386142"/>
                  <a:ext cx="15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18587FE-7944-6B2C-2B54-54F21D3B6434}"/>
                    </a:ext>
                  </a:extLst>
                </p14:cNvPr>
                <p14:cNvContentPartPr/>
                <p14:nvPr/>
              </p14:nvContentPartPr>
              <p14:xfrm>
                <a:off x="5835567" y="4433302"/>
                <a:ext cx="131400" cy="114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18587FE-7944-6B2C-2B54-54F21D3B64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26927" y="4424302"/>
                  <a:ext cx="14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D6E70AA-45A8-5EDE-9E75-08B7EC48C930}"/>
                    </a:ext>
                  </a:extLst>
                </p14:cNvPr>
                <p14:cNvContentPartPr/>
                <p14:nvPr/>
              </p14:nvContentPartPr>
              <p14:xfrm>
                <a:off x="6152367" y="4434742"/>
                <a:ext cx="177840" cy="119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D6E70AA-45A8-5EDE-9E75-08B7EC48C9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43367" y="4426102"/>
                  <a:ext cx="195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ACBBE29-47B6-1FAE-3646-6BA45F81AFBB}"/>
                    </a:ext>
                  </a:extLst>
                </p14:cNvPr>
                <p14:cNvContentPartPr/>
                <p14:nvPr/>
              </p14:nvContentPartPr>
              <p14:xfrm>
                <a:off x="6349287" y="4410982"/>
                <a:ext cx="130680" cy="185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ACBBE29-47B6-1FAE-3646-6BA45F81AF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0647" y="4402342"/>
                  <a:ext cx="1483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A4011240-E4C2-677B-37D3-3DB0B14F4E04}"/>
              </a:ext>
            </a:extLst>
          </p:cNvPr>
          <p:cNvGrpSpPr/>
          <p:nvPr/>
        </p:nvGrpSpPr>
        <p:grpSpPr>
          <a:xfrm>
            <a:off x="6793527" y="4310902"/>
            <a:ext cx="968040" cy="268920"/>
            <a:chOff x="6793527" y="4310902"/>
            <a:chExt cx="9680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2273373-2D5A-2F1C-2730-9E54BF170810}"/>
                    </a:ext>
                  </a:extLst>
                </p14:cNvPr>
                <p14:cNvContentPartPr/>
                <p14:nvPr/>
              </p14:nvContentPartPr>
              <p14:xfrm>
                <a:off x="6793527" y="4346182"/>
                <a:ext cx="95040" cy="190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2273373-2D5A-2F1C-2730-9E54BF1708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84527" y="4337542"/>
                  <a:ext cx="112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DF17966-B0CA-D707-6B67-D6C0578A77A5}"/>
                    </a:ext>
                  </a:extLst>
                </p14:cNvPr>
                <p14:cNvContentPartPr/>
                <p14:nvPr/>
              </p14:nvContentPartPr>
              <p14:xfrm>
                <a:off x="6843567" y="4322422"/>
                <a:ext cx="182880" cy="101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DF17966-B0CA-D707-6B67-D6C0578A77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34927" y="4313422"/>
                  <a:ext cx="200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2B09636-C463-58A1-7742-898ECC5C2117}"/>
                    </a:ext>
                  </a:extLst>
                </p14:cNvPr>
                <p14:cNvContentPartPr/>
                <p14:nvPr/>
              </p14:nvContentPartPr>
              <p14:xfrm>
                <a:off x="6857607" y="4486942"/>
                <a:ext cx="164520" cy="92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2B09636-C463-58A1-7742-898ECC5C21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48607" y="4477942"/>
                  <a:ext cx="182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E0D5CF-52C0-8F1B-E4E7-6D77314026EE}"/>
                    </a:ext>
                  </a:extLst>
                </p14:cNvPr>
                <p14:cNvContentPartPr/>
                <p14:nvPr/>
              </p14:nvContentPartPr>
              <p14:xfrm>
                <a:off x="7107807" y="4338982"/>
                <a:ext cx="143640" cy="164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E0D5CF-52C0-8F1B-E4E7-6D77314026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98807" y="4330342"/>
                  <a:ext cx="161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83E0310-C59C-AB74-7FC9-407151BE0E89}"/>
                    </a:ext>
                  </a:extLst>
                </p14:cNvPr>
                <p14:cNvContentPartPr/>
                <p14:nvPr/>
              </p14:nvContentPartPr>
              <p14:xfrm>
                <a:off x="7443327" y="4333582"/>
                <a:ext cx="196200" cy="165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83E0310-C59C-AB74-7FC9-407151BE0E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34687" y="4324582"/>
                  <a:ext cx="21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7D9AF23-0DF3-F2E7-E2C1-7F11D2A69CD3}"/>
                    </a:ext>
                  </a:extLst>
                </p14:cNvPr>
                <p14:cNvContentPartPr/>
                <p14:nvPr/>
              </p14:nvContentPartPr>
              <p14:xfrm>
                <a:off x="7656447" y="4310902"/>
                <a:ext cx="105120" cy="153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7D9AF23-0DF3-F2E7-E2C1-7F11D2A69C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47807" y="4302262"/>
                  <a:ext cx="1227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0CC97EE7-38BC-99F5-2002-2F428200E938}"/>
              </a:ext>
            </a:extLst>
          </p:cNvPr>
          <p:cNvGrpSpPr/>
          <p:nvPr/>
        </p:nvGrpSpPr>
        <p:grpSpPr>
          <a:xfrm>
            <a:off x="205887" y="5124502"/>
            <a:ext cx="638280" cy="222120"/>
            <a:chOff x="205887" y="5124502"/>
            <a:chExt cx="6382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2468C5D-5C01-EDD5-C776-8EF1637E5E2E}"/>
                    </a:ext>
                  </a:extLst>
                </p14:cNvPr>
                <p14:cNvContentPartPr/>
                <p14:nvPr/>
              </p14:nvContentPartPr>
              <p14:xfrm>
                <a:off x="205887" y="5131702"/>
                <a:ext cx="17640" cy="191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2468C5D-5C01-EDD5-C776-8EF1637E5E2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7247" y="5123062"/>
                  <a:ext cx="35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E68CABD-2882-FADD-37D4-C51973525150}"/>
                    </a:ext>
                  </a:extLst>
                </p14:cNvPr>
                <p14:cNvContentPartPr/>
                <p14:nvPr/>
              </p14:nvContentPartPr>
              <p14:xfrm>
                <a:off x="208047" y="5127382"/>
                <a:ext cx="145080" cy="108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E68CABD-2882-FADD-37D4-C519735251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9407" y="5118382"/>
                  <a:ext cx="16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F7A1383-121E-C92B-120B-F4419CD20B1C}"/>
                    </a:ext>
                  </a:extLst>
                </p14:cNvPr>
                <p14:cNvContentPartPr/>
                <p14:nvPr/>
              </p14:nvContentPartPr>
              <p14:xfrm>
                <a:off x="235047" y="5318542"/>
                <a:ext cx="124560" cy="28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F7A1383-121E-C92B-120B-F4419CD20B1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6047" y="5309902"/>
                  <a:ext cx="142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28BBCDB-39FA-9FBA-34E7-9B836B795025}"/>
                    </a:ext>
                  </a:extLst>
                </p14:cNvPr>
                <p14:cNvContentPartPr/>
                <p14:nvPr/>
              </p14:nvContentPartPr>
              <p14:xfrm>
                <a:off x="437007" y="5124502"/>
                <a:ext cx="407160" cy="176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28BBCDB-39FA-9FBA-34E7-9B836B7950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8367" y="5115862"/>
                  <a:ext cx="4248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0425D0A-0F23-9755-0F4D-6E6D7FD0AC11}"/>
                  </a:ext>
                </a:extLst>
              </p14:cNvPr>
              <p14:cNvContentPartPr/>
              <p14:nvPr/>
            </p14:nvContentPartPr>
            <p14:xfrm>
              <a:off x="1154127" y="4986262"/>
              <a:ext cx="102240" cy="3013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0425D0A-0F23-9755-0F4D-6E6D7FD0AC1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5127" y="4977622"/>
                <a:ext cx="1198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19F4342-D4D3-BC01-5324-E730927AE6D6}"/>
                  </a:ext>
                </a:extLst>
              </p14:cNvPr>
              <p14:cNvContentPartPr/>
              <p14:nvPr/>
            </p14:nvContentPartPr>
            <p14:xfrm>
              <a:off x="1482447" y="5091382"/>
              <a:ext cx="94680" cy="684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19F4342-D4D3-BC01-5324-E730927AE6D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473447" y="5082382"/>
                <a:ext cx="112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DD2C26C-63F3-58FE-0D8D-B2BAF5BD9FAD}"/>
                  </a:ext>
                </a:extLst>
              </p14:cNvPr>
              <p14:cNvContentPartPr/>
              <p14:nvPr/>
            </p14:nvContentPartPr>
            <p14:xfrm>
              <a:off x="2117127" y="5048902"/>
              <a:ext cx="81000" cy="842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DD2C26C-63F3-58FE-0D8D-B2BAF5BD9FA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08127" y="5040262"/>
                <a:ext cx="986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D0E6E3E8-036A-9FB6-BE8B-B63CAC384B7C}"/>
              </a:ext>
            </a:extLst>
          </p:cNvPr>
          <p:cNvGrpSpPr/>
          <p:nvPr/>
        </p:nvGrpSpPr>
        <p:grpSpPr>
          <a:xfrm>
            <a:off x="2450847" y="4912462"/>
            <a:ext cx="393840" cy="294480"/>
            <a:chOff x="2450847" y="4912462"/>
            <a:chExt cx="39384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E3427F1-8A5B-3654-6365-1680572271AF}"/>
                    </a:ext>
                  </a:extLst>
                </p14:cNvPr>
                <p14:cNvContentPartPr/>
                <p14:nvPr/>
              </p14:nvContentPartPr>
              <p14:xfrm>
                <a:off x="2450847" y="4946662"/>
                <a:ext cx="141120" cy="182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E3427F1-8A5B-3654-6365-1680572271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42207" y="4937662"/>
                  <a:ext cx="15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77FF68E-91EB-8AF6-C72C-83C00F7AC475}"/>
                    </a:ext>
                  </a:extLst>
                </p14:cNvPr>
                <p14:cNvContentPartPr/>
                <p14:nvPr/>
              </p14:nvContentPartPr>
              <p14:xfrm>
                <a:off x="2591967" y="4935862"/>
                <a:ext cx="128160" cy="168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77FF68E-91EB-8AF6-C72C-83C00F7AC4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83327" y="4926862"/>
                  <a:ext cx="145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0465FDC-90B4-F974-BDD9-23FEEE7B03F6}"/>
                    </a:ext>
                  </a:extLst>
                </p14:cNvPr>
                <p14:cNvContentPartPr/>
                <p14:nvPr/>
              </p14:nvContentPartPr>
              <p14:xfrm>
                <a:off x="2721927" y="4912462"/>
                <a:ext cx="122760" cy="2944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0465FDC-90B4-F974-BDD9-23FEEE7B03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13287" y="4903822"/>
                  <a:ext cx="1404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35E2D6C9-617D-81FD-C5F9-93A1844AFA25}"/>
              </a:ext>
            </a:extLst>
          </p:cNvPr>
          <p:cNvGrpSpPr/>
          <p:nvPr/>
        </p:nvGrpSpPr>
        <p:grpSpPr>
          <a:xfrm>
            <a:off x="3125487" y="4893022"/>
            <a:ext cx="362520" cy="221760"/>
            <a:chOff x="3125487" y="4893022"/>
            <a:chExt cx="3625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E1E6980-F020-F76A-0BE0-F4E65702E2EE}"/>
                    </a:ext>
                  </a:extLst>
                </p14:cNvPr>
                <p14:cNvContentPartPr/>
                <p14:nvPr/>
              </p14:nvContentPartPr>
              <p14:xfrm>
                <a:off x="3125487" y="4907422"/>
                <a:ext cx="138960" cy="1800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E1E6980-F020-F76A-0BE0-F4E65702E2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16847" y="4898782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74485FE-A91C-C764-6989-0A7F2EA8D248}"/>
                    </a:ext>
                  </a:extLst>
                </p14:cNvPr>
                <p14:cNvContentPartPr/>
                <p14:nvPr/>
              </p14:nvContentPartPr>
              <p14:xfrm>
                <a:off x="3129087" y="4990942"/>
                <a:ext cx="145440" cy="123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74485FE-A91C-C764-6989-0A7F2EA8D2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20087" y="4982302"/>
                  <a:ext cx="163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F035D57-4B1E-1CC8-B0C9-D26D764870CE}"/>
                    </a:ext>
                  </a:extLst>
                </p14:cNvPr>
                <p14:cNvContentPartPr/>
                <p14:nvPr/>
              </p14:nvContentPartPr>
              <p14:xfrm>
                <a:off x="3342207" y="4893022"/>
                <a:ext cx="145800" cy="187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F035D57-4B1E-1CC8-B0C9-D26D764870C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33567" y="4884022"/>
                  <a:ext cx="1634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F9F1B5B-72EF-9BA0-11C2-A21D5F52ADC2}"/>
                  </a:ext>
                </a:extLst>
              </p14:cNvPr>
              <p14:cNvContentPartPr/>
              <p14:nvPr/>
            </p14:nvContentPartPr>
            <p14:xfrm>
              <a:off x="3747207" y="4919662"/>
              <a:ext cx="101880" cy="1278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F9F1B5B-72EF-9BA0-11C2-A21D5F52ADC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738567" y="4911022"/>
                <a:ext cx="1195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535CE3D1-C558-4CF4-30F7-E8570477E1C4}"/>
              </a:ext>
            </a:extLst>
          </p:cNvPr>
          <p:cNvGrpSpPr/>
          <p:nvPr/>
        </p:nvGrpSpPr>
        <p:grpSpPr>
          <a:xfrm>
            <a:off x="2995527" y="1569862"/>
            <a:ext cx="4950720" cy="2525040"/>
            <a:chOff x="2995527" y="1569862"/>
            <a:chExt cx="4950720" cy="25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EF24DE-C6C8-32D0-078E-B53454FB3456}"/>
                    </a:ext>
                  </a:extLst>
                </p14:cNvPr>
                <p14:cNvContentPartPr/>
                <p14:nvPr/>
              </p14:nvContentPartPr>
              <p14:xfrm>
                <a:off x="4797327" y="3141262"/>
                <a:ext cx="621360" cy="29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EF24DE-C6C8-32D0-078E-B53454FB34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88687" y="3132622"/>
                  <a:ext cx="63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CC7BD17-E0CB-6E05-3221-88F243D82B89}"/>
                    </a:ext>
                  </a:extLst>
                </p14:cNvPr>
                <p14:cNvContentPartPr/>
                <p14:nvPr/>
              </p14:nvContentPartPr>
              <p14:xfrm>
                <a:off x="3889407" y="3123622"/>
                <a:ext cx="623160" cy="30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CC7BD17-E0CB-6E05-3221-88F243D82B8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80407" y="3114982"/>
                  <a:ext cx="640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B7F63BA-2EB1-8D99-92E5-8128496060CC}"/>
                    </a:ext>
                  </a:extLst>
                </p14:cNvPr>
                <p14:cNvContentPartPr/>
                <p14:nvPr/>
              </p14:nvContentPartPr>
              <p14:xfrm>
                <a:off x="3815967" y="2340622"/>
                <a:ext cx="678240" cy="53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B7F63BA-2EB1-8D99-92E5-8128496060C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06967" y="2331622"/>
                  <a:ext cx="695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BBB4632-8793-965E-5154-C2910D885034}"/>
                    </a:ext>
                  </a:extLst>
                </p14:cNvPr>
                <p14:cNvContentPartPr/>
                <p14:nvPr/>
              </p14:nvContentPartPr>
              <p14:xfrm>
                <a:off x="2995527" y="3515302"/>
                <a:ext cx="99360" cy="165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BBB4632-8793-965E-5154-C2910D8850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86887" y="3506302"/>
                  <a:ext cx="117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3FEC07-FFA7-5EE2-B1C5-EC34E42D2F3D}"/>
                    </a:ext>
                  </a:extLst>
                </p14:cNvPr>
                <p14:cNvContentPartPr/>
                <p14:nvPr/>
              </p14:nvContentPartPr>
              <p14:xfrm>
                <a:off x="3147087" y="3577222"/>
                <a:ext cx="87120" cy="80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3FEC07-FFA7-5EE2-B1C5-EC34E42D2F3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38447" y="3568582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097D456-09F5-E961-2176-B7970ADA1F90}"/>
                    </a:ext>
                  </a:extLst>
                </p14:cNvPr>
                <p14:cNvContentPartPr/>
                <p14:nvPr/>
              </p14:nvContentPartPr>
              <p14:xfrm>
                <a:off x="3284247" y="3580102"/>
                <a:ext cx="57600" cy="69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097D456-09F5-E961-2176-B7970ADA1F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5607" y="3571102"/>
                  <a:ext cx="75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F484259-4ABB-AA71-E8A5-FF6230C78816}"/>
                    </a:ext>
                  </a:extLst>
                </p14:cNvPr>
                <p14:cNvContentPartPr/>
                <p14:nvPr/>
              </p14:nvContentPartPr>
              <p14:xfrm>
                <a:off x="3270207" y="3503062"/>
                <a:ext cx="83520" cy="170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F484259-4ABB-AA71-E8A5-FF6230C788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61567" y="3494062"/>
                  <a:ext cx="101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A4E59FD-195D-D71D-FEFB-1DA9FF61D06C}"/>
                    </a:ext>
                  </a:extLst>
                </p14:cNvPr>
                <p14:cNvContentPartPr/>
                <p14:nvPr/>
              </p14:nvContentPartPr>
              <p14:xfrm>
                <a:off x="3511407" y="3500182"/>
                <a:ext cx="72720" cy="143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A4E59FD-195D-D71D-FEFB-1DA9FF61D0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02767" y="3491182"/>
                  <a:ext cx="90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A8F2913-1718-4C67-D60B-CAFEAA37708C}"/>
                    </a:ext>
                  </a:extLst>
                </p14:cNvPr>
                <p14:cNvContentPartPr/>
                <p14:nvPr/>
              </p14:nvContentPartPr>
              <p14:xfrm>
                <a:off x="3497367" y="3562102"/>
                <a:ext cx="92160" cy="75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A8F2913-1718-4C67-D60B-CAFEAA3770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88727" y="3553462"/>
                  <a:ext cx="10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686514-800E-D739-0D8D-E626145B1738}"/>
                    </a:ext>
                  </a:extLst>
                </p14:cNvPr>
                <p14:cNvContentPartPr/>
                <p14:nvPr/>
              </p14:nvContentPartPr>
              <p14:xfrm>
                <a:off x="3589527" y="3541222"/>
                <a:ext cx="225000" cy="118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686514-800E-D739-0D8D-E626145B173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80527" y="3532222"/>
                  <a:ext cx="242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980847A-E421-69D1-310B-DCFBE4E3439B}"/>
                    </a:ext>
                  </a:extLst>
                </p14:cNvPr>
                <p14:cNvContentPartPr/>
                <p14:nvPr/>
              </p14:nvContentPartPr>
              <p14:xfrm>
                <a:off x="3799767" y="3460582"/>
                <a:ext cx="7560" cy="5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980847A-E421-69D1-310B-DCFBE4E343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91127" y="3451942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E1F9513-4801-9332-EA69-8143EF5686CA}"/>
                    </a:ext>
                  </a:extLst>
                </p14:cNvPr>
                <p14:cNvContentPartPr/>
                <p14:nvPr/>
              </p14:nvContentPartPr>
              <p14:xfrm>
                <a:off x="3821007" y="3446542"/>
                <a:ext cx="172440" cy="208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E1F9513-4801-9332-EA69-8143EF5686C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12367" y="3437902"/>
                  <a:ext cx="19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2D3F16D-063C-3E0C-F4BD-E771F4F5D00A}"/>
                    </a:ext>
                  </a:extLst>
                </p14:cNvPr>
                <p14:cNvContentPartPr/>
                <p14:nvPr/>
              </p14:nvContentPartPr>
              <p14:xfrm>
                <a:off x="3692487" y="1569862"/>
                <a:ext cx="1069200" cy="1839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2D3F16D-063C-3E0C-F4BD-E771F4F5D0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83847" y="1560862"/>
                  <a:ext cx="1086840" cy="18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756612-8CE6-A42A-6063-5D2C436F24BE}"/>
                    </a:ext>
                  </a:extLst>
                </p14:cNvPr>
                <p14:cNvContentPartPr/>
                <p14:nvPr/>
              </p14:nvContentPartPr>
              <p14:xfrm>
                <a:off x="4142487" y="3507022"/>
                <a:ext cx="131760" cy="145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756612-8CE6-A42A-6063-5D2C436F24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33847" y="3498382"/>
                  <a:ext cx="149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C2845D-2D78-0AAE-7B45-D8DC3B96D20B}"/>
                    </a:ext>
                  </a:extLst>
                </p14:cNvPr>
                <p14:cNvContentPartPr/>
                <p14:nvPr/>
              </p14:nvContentPartPr>
              <p14:xfrm>
                <a:off x="4393767" y="3513142"/>
                <a:ext cx="95400" cy="121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C2845D-2D78-0AAE-7B45-D8DC3B96D2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84767" y="3504502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84860DF-ECCC-5474-51D7-1BD19BBDDF86}"/>
                    </a:ext>
                  </a:extLst>
                </p14:cNvPr>
                <p14:cNvContentPartPr/>
                <p14:nvPr/>
              </p14:nvContentPartPr>
              <p14:xfrm>
                <a:off x="4669887" y="3496582"/>
                <a:ext cx="146520" cy="141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84860DF-ECCC-5474-51D7-1BD19BBDDF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60887" y="3487582"/>
                  <a:ext cx="164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389153C-FC9D-2195-F6EC-1ACC37AB9524}"/>
                    </a:ext>
                  </a:extLst>
                </p14:cNvPr>
                <p14:cNvContentPartPr/>
                <p14:nvPr/>
              </p14:nvContentPartPr>
              <p14:xfrm>
                <a:off x="4814247" y="3523582"/>
                <a:ext cx="72000" cy="120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389153C-FC9D-2195-F6EC-1ACC37AB95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05607" y="3514582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A3998D2-55AA-A694-4324-6FAA2EFE3734}"/>
                    </a:ext>
                  </a:extLst>
                </p14:cNvPr>
                <p14:cNvContentPartPr/>
                <p14:nvPr/>
              </p14:nvContentPartPr>
              <p14:xfrm>
                <a:off x="4914327" y="3495502"/>
                <a:ext cx="129960" cy="152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A3998D2-55AA-A694-4324-6FAA2EFE373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05327" y="3486502"/>
                  <a:ext cx="14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6CA7B3A-0680-1703-A1C3-6CC507AB4A0E}"/>
                    </a:ext>
                  </a:extLst>
                </p14:cNvPr>
                <p14:cNvContentPartPr/>
                <p14:nvPr/>
              </p14:nvContentPartPr>
              <p14:xfrm>
                <a:off x="4985247" y="3570382"/>
                <a:ext cx="70560" cy="19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6CA7B3A-0680-1703-A1C3-6CC507AB4A0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76247" y="3561742"/>
                  <a:ext cx="88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D6D093-FF66-71A8-31E4-760DFD7AC510}"/>
                    </a:ext>
                  </a:extLst>
                </p14:cNvPr>
                <p14:cNvContentPartPr/>
                <p14:nvPr/>
              </p14:nvContentPartPr>
              <p14:xfrm>
                <a:off x="5199807" y="3476062"/>
                <a:ext cx="133560" cy="14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D6D093-FF66-71A8-31E4-760DFD7AC5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91167" y="3467062"/>
                  <a:ext cx="151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4DA56FC-4F09-6D89-09AB-44EED5526DA4}"/>
                    </a:ext>
                  </a:extLst>
                </p14:cNvPr>
                <p14:cNvContentPartPr/>
                <p14:nvPr/>
              </p14:nvContentPartPr>
              <p14:xfrm>
                <a:off x="5336247" y="3478222"/>
                <a:ext cx="77760" cy="131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4DA56FC-4F09-6D89-09AB-44EED5526D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27607" y="3469222"/>
                  <a:ext cx="9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FF9B971-25AC-2FBB-35A3-C9BACD3B2864}"/>
                    </a:ext>
                  </a:extLst>
                </p14:cNvPr>
                <p14:cNvContentPartPr/>
                <p14:nvPr/>
              </p14:nvContentPartPr>
              <p14:xfrm>
                <a:off x="5596527" y="3491542"/>
                <a:ext cx="127800" cy="127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FF9B971-25AC-2FBB-35A3-C9BACD3B28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87887" y="3482542"/>
                  <a:ext cx="145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D7B3CEB-9E0A-ECEF-86F2-2A9A0A6BA6B0}"/>
                    </a:ext>
                  </a:extLst>
                </p14:cNvPr>
                <p14:cNvContentPartPr/>
                <p14:nvPr/>
              </p14:nvContentPartPr>
              <p14:xfrm>
                <a:off x="5788407" y="3518542"/>
                <a:ext cx="68400" cy="81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D7B3CEB-9E0A-ECEF-86F2-2A9A0A6BA6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79407" y="3509542"/>
                  <a:ext cx="86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A24FC18-2ED7-6882-BDB9-D490BCEBAEB6}"/>
                    </a:ext>
                  </a:extLst>
                </p14:cNvPr>
                <p14:cNvContentPartPr/>
                <p14:nvPr/>
              </p14:nvContentPartPr>
              <p14:xfrm>
                <a:off x="6125007" y="3536902"/>
                <a:ext cx="180720" cy="6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A24FC18-2ED7-6882-BDB9-D490BCEBAEB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16007" y="3528262"/>
                  <a:ext cx="19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B959D49-AB08-F5BA-CC67-28B6DF9B94DB}"/>
                    </a:ext>
                  </a:extLst>
                </p14:cNvPr>
                <p14:cNvContentPartPr/>
                <p14:nvPr/>
              </p14:nvContentPartPr>
              <p14:xfrm>
                <a:off x="6104847" y="3589462"/>
                <a:ext cx="184680" cy="33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B959D49-AB08-F5BA-CC67-28B6DF9B94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95847" y="3580822"/>
                  <a:ext cx="202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0ABC758-5515-2763-24BC-651EC1623919}"/>
                    </a:ext>
                  </a:extLst>
                </p14:cNvPr>
                <p14:cNvContentPartPr/>
                <p14:nvPr/>
              </p14:nvContentPartPr>
              <p14:xfrm>
                <a:off x="6296367" y="3481822"/>
                <a:ext cx="183600" cy="180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0ABC758-5515-2763-24BC-651EC16239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7727" y="3472822"/>
                  <a:ext cx="201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6FA9355-167B-0A7B-0719-B9048544EB47}"/>
                    </a:ext>
                  </a:extLst>
                </p14:cNvPr>
                <p14:cNvContentPartPr/>
                <p14:nvPr/>
              </p14:nvContentPartPr>
              <p14:xfrm>
                <a:off x="6710007" y="3465262"/>
                <a:ext cx="174240" cy="134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6FA9355-167B-0A7B-0719-B9048544EB4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01007" y="3456622"/>
                  <a:ext cx="191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33B46A-102D-B940-846B-56F30871EB3B}"/>
                    </a:ext>
                  </a:extLst>
                </p14:cNvPr>
                <p14:cNvContentPartPr/>
                <p14:nvPr/>
              </p14:nvContentPartPr>
              <p14:xfrm>
                <a:off x="6944007" y="3450502"/>
                <a:ext cx="123120" cy="149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33B46A-102D-B940-846B-56F30871EB3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35007" y="3441502"/>
                  <a:ext cx="14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57D66E9-8FF4-5EC8-8CDF-7B0C0A7B5FC0}"/>
                    </a:ext>
                  </a:extLst>
                </p14:cNvPr>
                <p14:cNvContentPartPr/>
                <p14:nvPr/>
              </p14:nvContentPartPr>
              <p14:xfrm>
                <a:off x="7134087" y="3427462"/>
                <a:ext cx="122760" cy="163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57D66E9-8FF4-5EC8-8CDF-7B0C0A7B5FC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25087" y="3418462"/>
                  <a:ext cx="14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49E73F5-9E73-4176-F485-FD06C3D75AC9}"/>
                    </a:ext>
                  </a:extLst>
                </p14:cNvPr>
                <p14:cNvContentPartPr/>
                <p14:nvPr/>
              </p14:nvContentPartPr>
              <p14:xfrm>
                <a:off x="7193127" y="3504502"/>
                <a:ext cx="78840" cy="21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49E73F5-9E73-4176-F485-FD06C3D75AC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84127" y="3495502"/>
                  <a:ext cx="9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48F9F2F-EB9B-7BE1-3924-A94BB39EEF80}"/>
                    </a:ext>
                  </a:extLst>
                </p14:cNvPr>
                <p14:cNvContentPartPr/>
                <p14:nvPr/>
              </p14:nvContentPartPr>
              <p14:xfrm>
                <a:off x="7474647" y="3435022"/>
                <a:ext cx="153000" cy="155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48F9F2F-EB9B-7BE1-3924-A94BB39EEF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66007" y="3426022"/>
                  <a:ext cx="170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022F2F9-06B8-5FA4-4A3A-822C98054FFB}"/>
                    </a:ext>
                  </a:extLst>
                </p14:cNvPr>
                <p14:cNvContentPartPr/>
                <p14:nvPr/>
              </p14:nvContentPartPr>
              <p14:xfrm>
                <a:off x="7638447" y="3415582"/>
                <a:ext cx="106920" cy="133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022F2F9-06B8-5FA4-4A3A-822C98054F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29447" y="3406942"/>
                  <a:ext cx="124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8CB23A-0672-BE4F-78C4-E25EB274AB5A}"/>
                    </a:ext>
                  </a:extLst>
                </p14:cNvPr>
                <p14:cNvContentPartPr/>
                <p14:nvPr/>
              </p14:nvContentPartPr>
              <p14:xfrm>
                <a:off x="5968767" y="3101662"/>
                <a:ext cx="562320" cy="47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8CB23A-0672-BE4F-78C4-E25EB274AB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59767" y="3092662"/>
                  <a:ext cx="579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921EC33-ABDE-CD85-64D6-FC13228FF56C}"/>
                    </a:ext>
                  </a:extLst>
                </p14:cNvPr>
                <p14:cNvContentPartPr/>
                <p14:nvPr/>
              </p14:nvContentPartPr>
              <p14:xfrm>
                <a:off x="6894687" y="3075022"/>
                <a:ext cx="665640" cy="42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921EC33-ABDE-CD85-64D6-FC13228FF5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85687" y="3066382"/>
                  <a:ext cx="683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0656A4-1FCB-5D8B-CB18-319F7EB82AC4}"/>
                    </a:ext>
                  </a:extLst>
                </p14:cNvPr>
                <p14:cNvContentPartPr/>
                <p14:nvPr/>
              </p14:nvContentPartPr>
              <p14:xfrm>
                <a:off x="6062007" y="3111742"/>
                <a:ext cx="344880" cy="59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0656A4-1FCB-5D8B-CB18-319F7EB82A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53007" y="3103102"/>
                  <a:ext cx="362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6FBBE88-CC32-24AE-CDDB-922C20CE014D}"/>
                    </a:ext>
                  </a:extLst>
                </p14:cNvPr>
                <p14:cNvContentPartPr/>
                <p14:nvPr/>
              </p14:nvContentPartPr>
              <p14:xfrm>
                <a:off x="7049127" y="3109222"/>
                <a:ext cx="326880" cy="37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6FBBE88-CC32-24AE-CDDB-922C20CE01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40127" y="3100582"/>
                  <a:ext cx="344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0170D47-CACE-BF39-3B67-2F54AECE3455}"/>
                    </a:ext>
                  </a:extLst>
                </p14:cNvPr>
                <p14:cNvContentPartPr/>
                <p14:nvPr/>
              </p14:nvContentPartPr>
              <p14:xfrm>
                <a:off x="4006767" y="3964582"/>
                <a:ext cx="136080" cy="8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0170D47-CACE-BF39-3B67-2F54AECE34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98127" y="3955942"/>
                  <a:ext cx="153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4E09AEB-909D-3FB9-378D-0981657CA0E0}"/>
                    </a:ext>
                  </a:extLst>
                </p14:cNvPr>
                <p14:cNvContentPartPr/>
                <p14:nvPr/>
              </p14:nvContentPartPr>
              <p14:xfrm>
                <a:off x="4223127" y="3875662"/>
                <a:ext cx="129240" cy="118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4E09AEB-909D-3FB9-378D-0981657CA0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14487" y="3867022"/>
                  <a:ext cx="14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70AB813-4EAF-D1A8-77E6-6C5D3CDDF009}"/>
                    </a:ext>
                  </a:extLst>
                </p14:cNvPr>
                <p14:cNvContentPartPr/>
                <p14:nvPr/>
              </p14:nvContentPartPr>
              <p14:xfrm>
                <a:off x="4429407" y="3894382"/>
                <a:ext cx="99360" cy="92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70AB813-4EAF-D1A8-77E6-6C5D3CDDF00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20407" y="3885742"/>
                  <a:ext cx="117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4E32D7-6559-97BC-048D-DF63A9F0C531}"/>
                    </a:ext>
                  </a:extLst>
                </p14:cNvPr>
                <p14:cNvContentPartPr/>
                <p14:nvPr/>
              </p14:nvContentPartPr>
              <p14:xfrm>
                <a:off x="4913607" y="3916702"/>
                <a:ext cx="56880" cy="94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4E32D7-6559-97BC-048D-DF63A9F0C5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04607" y="3908062"/>
                  <a:ext cx="7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428E67-E4AA-936D-04EE-25190A147D0A}"/>
                    </a:ext>
                  </a:extLst>
                </p14:cNvPr>
                <p14:cNvContentPartPr/>
                <p14:nvPr/>
              </p14:nvContentPartPr>
              <p14:xfrm>
                <a:off x="4996407" y="3908062"/>
                <a:ext cx="14400" cy="106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428E67-E4AA-936D-04EE-25190A147D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87767" y="3899062"/>
                  <a:ext cx="3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969957-9A53-A409-1D4B-07134E033AAD}"/>
                    </a:ext>
                  </a:extLst>
                </p14:cNvPr>
                <p14:cNvContentPartPr/>
                <p14:nvPr/>
              </p14:nvContentPartPr>
              <p14:xfrm>
                <a:off x="5536767" y="3941542"/>
                <a:ext cx="120240" cy="18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969957-9A53-A409-1D4B-07134E033A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27767" y="3932542"/>
                  <a:ext cx="13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7854F2B-E07F-7D4F-207C-2878777FF825}"/>
                    </a:ext>
                  </a:extLst>
                </p14:cNvPr>
                <p14:cNvContentPartPr/>
                <p14:nvPr/>
              </p14:nvContentPartPr>
              <p14:xfrm>
                <a:off x="5728287" y="3895102"/>
                <a:ext cx="106200" cy="121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7854F2B-E07F-7D4F-207C-2878777FF82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19647" y="3886102"/>
                  <a:ext cx="123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9767678-FC70-D70E-BBEA-D79B22AEA813}"/>
                    </a:ext>
                  </a:extLst>
                </p14:cNvPr>
                <p14:cNvContentPartPr/>
                <p14:nvPr/>
              </p14:nvContentPartPr>
              <p14:xfrm>
                <a:off x="5791647" y="3873862"/>
                <a:ext cx="87480" cy="26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9767678-FC70-D70E-BBEA-D79B22AEA8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82647" y="3865222"/>
                  <a:ext cx="105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66A5D7-F8F5-FD5F-E2EA-32AA8B6B65F8}"/>
                    </a:ext>
                  </a:extLst>
                </p14:cNvPr>
                <p14:cNvContentPartPr/>
                <p14:nvPr/>
              </p14:nvContentPartPr>
              <p14:xfrm>
                <a:off x="6164967" y="3964582"/>
                <a:ext cx="143640" cy="19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66A5D7-F8F5-FD5F-E2EA-32AA8B6B65F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56327" y="3955942"/>
                  <a:ext cx="161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CDAA681-DEB0-880F-58EF-D09122977E64}"/>
                    </a:ext>
                  </a:extLst>
                </p14:cNvPr>
                <p14:cNvContentPartPr/>
                <p14:nvPr/>
              </p14:nvContentPartPr>
              <p14:xfrm>
                <a:off x="6206367" y="3901582"/>
                <a:ext cx="244080" cy="193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CDAA681-DEB0-880F-58EF-D09122977E6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97727" y="3892942"/>
                  <a:ext cx="261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F18DD38-FC0B-A832-7881-99F529628EFE}"/>
                    </a:ext>
                  </a:extLst>
                </p14:cNvPr>
                <p14:cNvContentPartPr/>
                <p14:nvPr/>
              </p14:nvContentPartPr>
              <p14:xfrm>
                <a:off x="6743847" y="3854782"/>
                <a:ext cx="202320" cy="128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F18DD38-FC0B-A832-7881-99F529628E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35207" y="3846142"/>
                  <a:ext cx="21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D15D1ED-6AA2-CFC5-AAEF-7AAA5830B3BF}"/>
                    </a:ext>
                  </a:extLst>
                </p14:cNvPr>
                <p14:cNvContentPartPr/>
                <p14:nvPr/>
              </p14:nvContentPartPr>
              <p14:xfrm>
                <a:off x="7006647" y="3804742"/>
                <a:ext cx="106200" cy="147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D15D1ED-6AA2-CFC5-AAEF-7AAA5830B3B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97647" y="3795742"/>
                  <a:ext cx="123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DCBEC20-2938-C1B7-C21C-161F75241C32}"/>
                    </a:ext>
                  </a:extLst>
                </p14:cNvPr>
                <p14:cNvContentPartPr/>
                <p14:nvPr/>
              </p14:nvContentPartPr>
              <p14:xfrm>
                <a:off x="7194207" y="3758302"/>
                <a:ext cx="119880" cy="188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DCBEC20-2938-C1B7-C21C-161F75241C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85207" y="3749662"/>
                  <a:ext cx="13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E569588-1911-D947-453D-AA7BBF829AC8}"/>
                    </a:ext>
                  </a:extLst>
                </p14:cNvPr>
                <p14:cNvContentPartPr/>
                <p14:nvPr/>
              </p14:nvContentPartPr>
              <p14:xfrm>
                <a:off x="7423167" y="3757222"/>
                <a:ext cx="80280" cy="176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E569588-1911-D947-453D-AA7BBF829A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14167" y="3748222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F336E7D-1C42-2AB4-2FD8-6DEB507D7B4A}"/>
                    </a:ext>
                  </a:extLst>
                </p14:cNvPr>
                <p14:cNvContentPartPr/>
                <p14:nvPr/>
              </p14:nvContentPartPr>
              <p14:xfrm>
                <a:off x="7475727" y="3748942"/>
                <a:ext cx="82440" cy="150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F336E7D-1C42-2AB4-2FD8-6DEB507D7B4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67087" y="3740302"/>
                  <a:ext cx="100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ED8A03-5106-94E8-A2A5-3295E8DF0A22}"/>
                    </a:ext>
                  </a:extLst>
                </p14:cNvPr>
                <p14:cNvContentPartPr/>
                <p14:nvPr/>
              </p14:nvContentPartPr>
              <p14:xfrm>
                <a:off x="7620807" y="3738862"/>
                <a:ext cx="91440" cy="178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ED8A03-5106-94E8-A2A5-3295E8DF0A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11807" y="3729862"/>
                  <a:ext cx="109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94979E-01A1-8970-A889-881C86F66462}"/>
                    </a:ext>
                  </a:extLst>
                </p14:cNvPr>
                <p14:cNvContentPartPr/>
                <p14:nvPr/>
              </p14:nvContentPartPr>
              <p14:xfrm>
                <a:off x="3857727" y="2366182"/>
                <a:ext cx="694800" cy="27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94979E-01A1-8970-A889-881C86F664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48727" y="2357542"/>
                  <a:ext cx="71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28F294-CA0B-3375-EB84-6F305703EF76}"/>
                    </a:ext>
                  </a:extLst>
                </p14:cNvPr>
                <p14:cNvContentPartPr/>
                <p14:nvPr/>
              </p14:nvContentPartPr>
              <p14:xfrm>
                <a:off x="4802367" y="2343142"/>
                <a:ext cx="624960" cy="1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28F294-CA0B-3375-EB84-6F305703EF7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93727" y="2334142"/>
                  <a:ext cx="642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F025FF4-452E-8108-0DE6-81331C9B4BED}"/>
                    </a:ext>
                  </a:extLst>
                </p14:cNvPr>
                <p14:cNvContentPartPr/>
                <p14:nvPr/>
              </p14:nvContentPartPr>
              <p14:xfrm>
                <a:off x="6912687" y="2340982"/>
                <a:ext cx="535680" cy="20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F025FF4-452E-8108-0DE6-81331C9B4BE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03687" y="2332342"/>
                  <a:ext cx="553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4A7172E-DCE2-EA50-2E63-DFAB65EA6108}"/>
                    </a:ext>
                  </a:extLst>
                </p14:cNvPr>
                <p14:cNvContentPartPr/>
                <p14:nvPr/>
              </p14:nvContentPartPr>
              <p14:xfrm>
                <a:off x="6015927" y="2338462"/>
                <a:ext cx="413280" cy="2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4A7172E-DCE2-EA50-2E63-DFAB65EA61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07287" y="2329822"/>
                  <a:ext cx="43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28D6CF0-1C23-9E4D-6472-130528F8D0AB}"/>
                    </a:ext>
                  </a:extLst>
                </p14:cNvPr>
                <p14:cNvContentPartPr/>
                <p14:nvPr/>
              </p14:nvContentPartPr>
              <p14:xfrm>
                <a:off x="3542367" y="1697662"/>
                <a:ext cx="4403880" cy="864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28D6CF0-1C23-9E4D-6472-130528F8D0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33727" y="1688662"/>
                  <a:ext cx="442152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12CAEFE-7070-0446-4F6A-A0C43BF7EDEE}"/>
                    </a:ext>
                  </a:extLst>
                </p14:cNvPr>
                <p14:cNvContentPartPr/>
                <p14:nvPr/>
              </p14:nvContentPartPr>
              <p14:xfrm>
                <a:off x="4795527" y="2322982"/>
                <a:ext cx="528120" cy="46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12CAEFE-7070-0446-4F6A-A0C43BF7ED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86887" y="2314342"/>
                  <a:ext cx="545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B0BF182-DE56-2B75-2D42-65BEF18FCAE6}"/>
                    </a:ext>
                  </a:extLst>
                </p14:cNvPr>
                <p14:cNvContentPartPr/>
                <p14:nvPr/>
              </p14:nvContentPartPr>
              <p14:xfrm>
                <a:off x="3538047" y="2528902"/>
                <a:ext cx="4305600" cy="9468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B0BF182-DE56-2B75-2D42-65BEF18FCAE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29047" y="2519902"/>
                  <a:ext cx="4323240" cy="9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8F4127B-FA01-8430-FE03-5DEAB018548D}"/>
                  </a:ext>
                </a:extLst>
              </p14:cNvPr>
              <p14:cNvContentPartPr/>
              <p14:nvPr/>
            </p14:nvContentPartPr>
            <p14:xfrm>
              <a:off x="6901887" y="3102382"/>
              <a:ext cx="578880" cy="946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8F4127B-FA01-8430-FE03-5DEAB018548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893247" y="3093382"/>
                <a:ext cx="59652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2729F3A5-1617-DF92-B173-90CBDA7A05F0}"/>
              </a:ext>
            </a:extLst>
          </p:cNvPr>
          <p:cNvGrpSpPr/>
          <p:nvPr/>
        </p:nvGrpSpPr>
        <p:grpSpPr>
          <a:xfrm>
            <a:off x="4064727" y="4818502"/>
            <a:ext cx="2433960" cy="249840"/>
            <a:chOff x="4064727" y="4818502"/>
            <a:chExt cx="24339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038000-2BD1-5A1F-0D23-2639A612112D}"/>
                    </a:ext>
                  </a:extLst>
                </p14:cNvPr>
                <p14:cNvContentPartPr/>
                <p14:nvPr/>
              </p14:nvContentPartPr>
              <p14:xfrm>
                <a:off x="4064727" y="4951702"/>
                <a:ext cx="111960" cy="20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038000-2BD1-5A1F-0D23-2639A612112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55727" y="4943062"/>
                  <a:ext cx="12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93D29B8-1260-AC68-ABF2-7B9AC469C559}"/>
                    </a:ext>
                  </a:extLst>
                </p14:cNvPr>
                <p14:cNvContentPartPr/>
                <p14:nvPr/>
              </p14:nvContentPartPr>
              <p14:xfrm>
                <a:off x="4275687" y="4909582"/>
                <a:ext cx="146880" cy="140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93D29B8-1260-AC68-ABF2-7B9AC469C55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66687" y="4900942"/>
                  <a:ext cx="164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D3F3C61-F549-3486-01D9-C944EDBB4D45}"/>
                    </a:ext>
                  </a:extLst>
                </p14:cNvPr>
                <p14:cNvContentPartPr/>
                <p14:nvPr/>
              </p14:nvContentPartPr>
              <p14:xfrm>
                <a:off x="4481247" y="4887262"/>
                <a:ext cx="131760" cy="140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D3F3C61-F549-3486-01D9-C944EDBB4D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72607" y="4878262"/>
                  <a:ext cx="149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FFF20B5-6AE2-DFDA-B0BB-3A9E364A7F95}"/>
                    </a:ext>
                  </a:extLst>
                </p14:cNvPr>
                <p14:cNvContentPartPr/>
                <p14:nvPr/>
              </p14:nvContentPartPr>
              <p14:xfrm>
                <a:off x="4780767" y="4841182"/>
                <a:ext cx="22320" cy="176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FFF20B5-6AE2-DFDA-B0BB-3A9E364A7F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71767" y="4832542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D4F5BE8-1420-6507-8A2C-4CBF5A252D2E}"/>
                    </a:ext>
                  </a:extLst>
                </p14:cNvPr>
                <p14:cNvContentPartPr/>
                <p14:nvPr/>
              </p14:nvContentPartPr>
              <p14:xfrm>
                <a:off x="4799847" y="4831462"/>
                <a:ext cx="114480" cy="95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D4F5BE8-1420-6507-8A2C-4CBF5A252D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90847" y="4822822"/>
                  <a:ext cx="132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0BC7AF7-C45E-D6B6-7808-717E501F755B}"/>
                    </a:ext>
                  </a:extLst>
                </p14:cNvPr>
                <p14:cNvContentPartPr/>
                <p14:nvPr/>
              </p14:nvContentPartPr>
              <p14:xfrm>
                <a:off x="4812807" y="5039542"/>
                <a:ext cx="89280" cy="28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0BC7AF7-C45E-D6B6-7808-717E501F755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03807" y="5030542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3E37955-A77E-035F-3DAA-8D471A0FF345}"/>
                    </a:ext>
                  </a:extLst>
                </p14:cNvPr>
                <p14:cNvContentPartPr/>
                <p14:nvPr/>
              </p14:nvContentPartPr>
              <p14:xfrm>
                <a:off x="4967967" y="4875742"/>
                <a:ext cx="165960" cy="156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3E37955-A77E-035F-3DAA-8D471A0FF34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58967" y="4867102"/>
                  <a:ext cx="183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D79212-EB5A-A4CD-0B82-D1EEE5CFBC25}"/>
                    </a:ext>
                  </a:extLst>
                </p14:cNvPr>
                <p14:cNvContentPartPr/>
                <p14:nvPr/>
              </p14:nvContentPartPr>
              <p14:xfrm>
                <a:off x="5266767" y="4847662"/>
                <a:ext cx="78120" cy="1638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D79212-EB5A-A4CD-0B82-D1EEE5CFBC2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257767" y="4839022"/>
                  <a:ext cx="95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2E7CFF1-3F43-6EFF-361C-D46A508D495D}"/>
                    </a:ext>
                  </a:extLst>
                </p14:cNvPr>
                <p14:cNvContentPartPr/>
                <p14:nvPr/>
              </p14:nvContentPartPr>
              <p14:xfrm>
                <a:off x="5320407" y="4822102"/>
                <a:ext cx="119160" cy="199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2E7CFF1-3F43-6EFF-361C-D46A508D495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11767" y="4813462"/>
                  <a:ext cx="136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9D5E7FF-E479-A637-5EF4-8943C7CD5F30}"/>
                    </a:ext>
                  </a:extLst>
                </p14:cNvPr>
                <p14:cNvContentPartPr/>
                <p14:nvPr/>
              </p14:nvContentPartPr>
              <p14:xfrm>
                <a:off x="5464767" y="4845502"/>
                <a:ext cx="122040" cy="1814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9D5E7FF-E479-A637-5EF4-8943C7CD5F3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56127" y="4836502"/>
                  <a:ext cx="139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7CFA547-E5C6-8CEE-64EA-818FAB78671B}"/>
                    </a:ext>
                  </a:extLst>
                </p14:cNvPr>
                <p14:cNvContentPartPr/>
                <p14:nvPr/>
              </p14:nvContentPartPr>
              <p14:xfrm>
                <a:off x="5710287" y="4833982"/>
                <a:ext cx="137520" cy="1872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7CFA547-E5C6-8CEE-64EA-818FAB78671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01287" y="4824982"/>
                  <a:ext cx="155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9D32694-BE68-FC64-AE97-ED2A48CC36CF}"/>
                    </a:ext>
                  </a:extLst>
                </p14:cNvPr>
                <p14:cNvContentPartPr/>
                <p14:nvPr/>
              </p14:nvContentPartPr>
              <p14:xfrm>
                <a:off x="5782287" y="4818502"/>
                <a:ext cx="95400" cy="18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9D32694-BE68-FC64-AE97-ED2A48CC36C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73287" y="4809862"/>
                  <a:ext cx="11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BE3974-8E84-0DB4-DD09-13F2231F3F0A}"/>
                    </a:ext>
                  </a:extLst>
                </p14:cNvPr>
                <p14:cNvContentPartPr/>
                <p14:nvPr/>
              </p14:nvContentPartPr>
              <p14:xfrm>
                <a:off x="5611647" y="4889782"/>
                <a:ext cx="76680" cy="136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BE3974-8E84-0DB4-DD09-13F2231F3F0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02647" y="4881142"/>
                  <a:ext cx="94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D4A99E0-674D-9FFB-E330-03564FB647D1}"/>
                    </a:ext>
                  </a:extLst>
                </p14:cNvPr>
                <p14:cNvContentPartPr/>
                <p14:nvPr/>
              </p14:nvContentPartPr>
              <p14:xfrm>
                <a:off x="6128967" y="4885102"/>
                <a:ext cx="185040" cy="24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D4A99E0-674D-9FFB-E330-03564FB647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20327" y="4876462"/>
                  <a:ext cx="20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8DD2C8E-D37D-6FD3-E2F9-F23F5C16694A}"/>
                    </a:ext>
                  </a:extLst>
                </p14:cNvPr>
                <p14:cNvContentPartPr/>
                <p14:nvPr/>
              </p14:nvContentPartPr>
              <p14:xfrm>
                <a:off x="6143007" y="4949182"/>
                <a:ext cx="183600" cy="21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8DD2C8E-D37D-6FD3-E2F9-F23F5C16694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134007" y="4940182"/>
                  <a:ext cx="201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D0B00A2-8795-3F9B-1C1A-3367F5381AD6}"/>
                    </a:ext>
                  </a:extLst>
                </p14:cNvPr>
                <p14:cNvContentPartPr/>
                <p14:nvPr/>
              </p14:nvContentPartPr>
              <p14:xfrm>
                <a:off x="6324447" y="4835422"/>
                <a:ext cx="174240" cy="221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D0B00A2-8795-3F9B-1C1A-3367F5381AD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15807" y="4826422"/>
                  <a:ext cx="1918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D38263C2-1330-ECA6-DB24-914085C4B6E8}"/>
              </a:ext>
            </a:extLst>
          </p:cNvPr>
          <p:cNvGrpSpPr/>
          <p:nvPr/>
        </p:nvGrpSpPr>
        <p:grpSpPr>
          <a:xfrm>
            <a:off x="6803607" y="4714102"/>
            <a:ext cx="936720" cy="299520"/>
            <a:chOff x="6803607" y="4714102"/>
            <a:chExt cx="93672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E15D869-BDDA-5294-41D1-1AC2F2316C9B}"/>
                    </a:ext>
                  </a:extLst>
                </p14:cNvPr>
                <p14:cNvContentPartPr/>
                <p14:nvPr/>
              </p14:nvContentPartPr>
              <p14:xfrm>
                <a:off x="6803607" y="4824262"/>
                <a:ext cx="32040" cy="1404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E15D869-BDDA-5294-41D1-1AC2F2316C9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794607" y="4815262"/>
                  <a:ext cx="49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D223395-DD0D-F7C9-AB98-9778CFCF1B38}"/>
                    </a:ext>
                  </a:extLst>
                </p14:cNvPr>
                <p14:cNvContentPartPr/>
                <p14:nvPr/>
              </p14:nvContentPartPr>
              <p14:xfrm>
                <a:off x="6806487" y="4756222"/>
                <a:ext cx="152640" cy="1148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D223395-DD0D-F7C9-AB98-9778CFCF1B3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97847" y="4747222"/>
                  <a:ext cx="170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9BB27A5-1792-824B-2E82-1A83859FA206}"/>
                    </a:ext>
                  </a:extLst>
                </p14:cNvPr>
                <p14:cNvContentPartPr/>
                <p14:nvPr/>
              </p14:nvContentPartPr>
              <p14:xfrm>
                <a:off x="6831327" y="4956022"/>
                <a:ext cx="128880" cy="576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9BB27A5-1792-824B-2E82-1A83859FA20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22327" y="4947022"/>
                  <a:ext cx="14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97339CA-301D-2599-D714-1B9D9A685EE6}"/>
                    </a:ext>
                  </a:extLst>
                </p14:cNvPr>
                <p14:cNvContentPartPr/>
                <p14:nvPr/>
              </p14:nvContentPartPr>
              <p14:xfrm>
                <a:off x="7025727" y="4806622"/>
                <a:ext cx="171720" cy="95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97339CA-301D-2599-D714-1B9D9A685E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16727" y="4797622"/>
                  <a:ext cx="189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CAAE17A-09A8-FC87-8906-BC7F66AE4E78}"/>
                    </a:ext>
                  </a:extLst>
                </p14:cNvPr>
                <p14:cNvContentPartPr/>
                <p14:nvPr/>
              </p14:nvContentPartPr>
              <p14:xfrm>
                <a:off x="7409127" y="4714102"/>
                <a:ext cx="170640" cy="197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CAAE17A-09A8-FC87-8906-BC7F66AE4E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00127" y="4705462"/>
                  <a:ext cx="188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6A61560-BFD8-E2FD-0CA1-079938049DAE}"/>
                    </a:ext>
                  </a:extLst>
                </p14:cNvPr>
                <p14:cNvContentPartPr/>
                <p14:nvPr/>
              </p14:nvContentPartPr>
              <p14:xfrm>
                <a:off x="7612527" y="4722742"/>
                <a:ext cx="127800" cy="1771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6A61560-BFD8-E2FD-0CA1-079938049D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03527" y="4713742"/>
                  <a:ext cx="1454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46B916AE-0759-37A9-360D-9D0C27578CE4}"/>
              </a:ext>
            </a:extLst>
          </p:cNvPr>
          <p:cNvGrpSpPr/>
          <p:nvPr/>
        </p:nvGrpSpPr>
        <p:grpSpPr>
          <a:xfrm>
            <a:off x="86367" y="4425742"/>
            <a:ext cx="873360" cy="1126080"/>
            <a:chOff x="86367" y="4425742"/>
            <a:chExt cx="873360" cy="11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69DD0C8-9C9F-B2B8-B637-996015A21FCA}"/>
                    </a:ext>
                  </a:extLst>
                </p14:cNvPr>
                <p14:cNvContentPartPr/>
                <p14:nvPr/>
              </p14:nvContentPartPr>
              <p14:xfrm>
                <a:off x="125247" y="4425742"/>
                <a:ext cx="753840" cy="505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69DD0C8-9C9F-B2B8-B637-996015A21FC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6247" y="4416742"/>
                  <a:ext cx="7714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4114207-426F-E1CB-09FB-B8D0BA9C062A}"/>
                    </a:ext>
                  </a:extLst>
                </p14:cNvPr>
                <p14:cNvContentPartPr/>
                <p14:nvPr/>
              </p14:nvContentPartPr>
              <p14:xfrm>
                <a:off x="86367" y="5004982"/>
                <a:ext cx="873360" cy="546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4114207-426F-E1CB-09FB-B8D0BA9C06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727" y="4995982"/>
                  <a:ext cx="891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52B1D4F-167E-A672-8E4C-F8D82150C8F6}"/>
                  </a:ext>
                </a:extLst>
              </p14:cNvPr>
              <p14:cNvContentPartPr/>
              <p14:nvPr/>
            </p14:nvContentPartPr>
            <p14:xfrm>
              <a:off x="6872367" y="1933102"/>
              <a:ext cx="772920" cy="52488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52B1D4F-167E-A672-8E4C-F8D82150C8F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863367" y="1924102"/>
                <a:ext cx="7905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AE2CAEFF-FD79-6C8E-ED5B-B83A73AF8142}"/>
                  </a:ext>
                </a:extLst>
              </p14:cNvPr>
              <p14:cNvContentPartPr/>
              <p14:nvPr/>
            </p14:nvContentPartPr>
            <p14:xfrm>
              <a:off x="6885327" y="2711062"/>
              <a:ext cx="715320" cy="6116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AE2CAEFF-FD79-6C8E-ED5B-B83A73AF814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876687" y="2702062"/>
                <a:ext cx="732960" cy="62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4E2C99E3-C7CA-0807-EADB-423EC1987934}"/>
              </a:ext>
            </a:extLst>
          </p:cNvPr>
          <p:cNvGrpSpPr/>
          <p:nvPr/>
        </p:nvGrpSpPr>
        <p:grpSpPr>
          <a:xfrm>
            <a:off x="4460367" y="2563822"/>
            <a:ext cx="4111200" cy="4226400"/>
            <a:chOff x="4460367" y="2563822"/>
            <a:chExt cx="4111200" cy="42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8874A21-4515-F6DE-95E7-F82C1DA38F40}"/>
                    </a:ext>
                  </a:extLst>
                </p14:cNvPr>
                <p14:cNvContentPartPr/>
                <p14:nvPr/>
              </p14:nvContentPartPr>
              <p14:xfrm>
                <a:off x="5651247" y="2563822"/>
                <a:ext cx="2459520" cy="893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8874A21-4515-F6DE-95E7-F82C1DA38F4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42247" y="2555182"/>
                  <a:ext cx="247716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1B08F36-F32A-6AF5-AC03-8AF59FC8C8FC}"/>
                    </a:ext>
                  </a:extLst>
                </p14:cNvPr>
                <p14:cNvContentPartPr/>
                <p14:nvPr/>
              </p14:nvContentPartPr>
              <p14:xfrm>
                <a:off x="4460367" y="3315502"/>
                <a:ext cx="3845520" cy="2596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1B08F36-F32A-6AF5-AC03-8AF59FC8C8F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51727" y="3306862"/>
                  <a:ext cx="3863160" cy="26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CA8CBF8-E9AB-C0B8-61A2-FA6AD70CD233}"/>
                    </a:ext>
                  </a:extLst>
                </p14:cNvPr>
                <p14:cNvContentPartPr/>
                <p14:nvPr/>
              </p14:nvContentPartPr>
              <p14:xfrm>
                <a:off x="5151927" y="5744782"/>
                <a:ext cx="232200" cy="3538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CA8CBF8-E9AB-C0B8-61A2-FA6AD70CD2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43287" y="5735782"/>
                  <a:ext cx="249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13F4348-CA04-E785-5522-9997145E44C1}"/>
                    </a:ext>
                  </a:extLst>
                </p14:cNvPr>
                <p14:cNvContentPartPr/>
                <p14:nvPr/>
              </p14:nvContentPartPr>
              <p14:xfrm>
                <a:off x="5508327" y="5657302"/>
                <a:ext cx="170280" cy="330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13F4348-CA04-E785-5522-9997145E44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99327" y="5648302"/>
                  <a:ext cx="187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0DDD074-9DDC-2C50-52D3-7D287419437E}"/>
                    </a:ext>
                  </a:extLst>
                </p14:cNvPr>
                <p14:cNvContentPartPr/>
                <p14:nvPr/>
              </p14:nvContentPartPr>
              <p14:xfrm>
                <a:off x="5789847" y="5721022"/>
                <a:ext cx="262800" cy="164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0DDD074-9DDC-2C50-52D3-7D287419437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80847" y="5712022"/>
                  <a:ext cx="280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C90622C-57D2-1EDF-E7B4-A1E0A63861E2}"/>
                    </a:ext>
                  </a:extLst>
                </p14:cNvPr>
                <p14:cNvContentPartPr/>
                <p14:nvPr/>
              </p14:nvContentPartPr>
              <p14:xfrm>
                <a:off x="6046527" y="5585662"/>
                <a:ext cx="178920" cy="1792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C90622C-57D2-1EDF-E7B4-A1E0A63861E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37527" y="5577022"/>
                  <a:ext cx="196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6A76F71-BE72-0788-B045-C6C7F933E1EC}"/>
                    </a:ext>
                  </a:extLst>
                </p14:cNvPr>
                <p14:cNvContentPartPr/>
                <p14:nvPr/>
              </p14:nvContentPartPr>
              <p14:xfrm>
                <a:off x="6280167" y="5640382"/>
                <a:ext cx="184680" cy="313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6A76F71-BE72-0788-B045-C6C7F933E1E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271527" y="5631742"/>
                  <a:ext cx="20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D1DF02A-AEAA-F162-924F-FEF34C1699C1}"/>
                    </a:ext>
                  </a:extLst>
                </p14:cNvPr>
                <p14:cNvContentPartPr/>
                <p14:nvPr/>
              </p14:nvContentPartPr>
              <p14:xfrm>
                <a:off x="6503727" y="5508622"/>
                <a:ext cx="201240" cy="2008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D1DF02A-AEAA-F162-924F-FEF34C1699C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94727" y="5499622"/>
                  <a:ext cx="21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647920A-D92D-7DC5-A20E-9EA28E2A59A4}"/>
                    </a:ext>
                  </a:extLst>
                </p14:cNvPr>
                <p14:cNvContentPartPr/>
                <p14:nvPr/>
              </p14:nvContentPartPr>
              <p14:xfrm>
                <a:off x="6765447" y="5441302"/>
                <a:ext cx="181800" cy="2710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647920A-D92D-7DC5-A20E-9EA28E2A59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56807" y="5432662"/>
                  <a:ext cx="199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54EB462-060D-3AA4-E900-3A3FDC9F804E}"/>
                    </a:ext>
                  </a:extLst>
                </p14:cNvPr>
                <p14:cNvContentPartPr/>
                <p14:nvPr/>
              </p14:nvContentPartPr>
              <p14:xfrm>
                <a:off x="7352607" y="5400622"/>
                <a:ext cx="223920" cy="1832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54EB462-060D-3AA4-E900-3A3FDC9F804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43967" y="5391982"/>
                  <a:ext cx="241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DA5E9D0-B252-C940-EF06-BDED7F173A37}"/>
                    </a:ext>
                  </a:extLst>
                </p14:cNvPr>
                <p14:cNvContentPartPr/>
                <p14:nvPr/>
              </p14:nvContentPartPr>
              <p14:xfrm>
                <a:off x="7589487" y="5318542"/>
                <a:ext cx="112680" cy="174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DA5E9D0-B252-C940-EF06-BDED7F173A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80487" y="5309902"/>
                  <a:ext cx="130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39148516-7E11-03E7-7E9C-ECE9A621C8D0}"/>
                    </a:ext>
                  </a:extLst>
                </p14:cNvPr>
                <p14:cNvContentPartPr/>
                <p14:nvPr/>
              </p14:nvContentPartPr>
              <p14:xfrm>
                <a:off x="7804047" y="5281102"/>
                <a:ext cx="216360" cy="1310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39148516-7E11-03E7-7E9C-ECE9A621C8D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95047" y="5272462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82F735E-E411-140F-60C0-B4F04EA5B920}"/>
                    </a:ext>
                  </a:extLst>
                </p14:cNvPr>
                <p14:cNvContentPartPr/>
                <p14:nvPr/>
              </p14:nvContentPartPr>
              <p14:xfrm>
                <a:off x="7593447" y="5164462"/>
                <a:ext cx="45360" cy="261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82F735E-E411-140F-60C0-B4F04EA5B92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584447" y="5155822"/>
                  <a:ext cx="63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A4732C0-A552-FD43-FF5B-0A9A5797FCE3}"/>
                    </a:ext>
                  </a:extLst>
                </p14:cNvPr>
                <p14:cNvContentPartPr/>
                <p14:nvPr/>
              </p14:nvContentPartPr>
              <p14:xfrm>
                <a:off x="5255247" y="6231142"/>
                <a:ext cx="87480" cy="254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A4732C0-A552-FD43-FF5B-0A9A5797FCE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46247" y="6222502"/>
                  <a:ext cx="105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DAC70C2-425D-7183-61E5-C1DA8EF6C6CD}"/>
                    </a:ext>
                  </a:extLst>
                </p14:cNvPr>
                <p14:cNvContentPartPr/>
                <p14:nvPr/>
              </p14:nvContentPartPr>
              <p14:xfrm>
                <a:off x="5150847" y="6216382"/>
                <a:ext cx="238680" cy="1458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DAC70C2-425D-7183-61E5-C1DA8EF6C6C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41847" y="6207382"/>
                  <a:ext cx="256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62F1FE6-95A1-BF54-DAA1-C59F09E802DE}"/>
                    </a:ext>
                  </a:extLst>
                </p14:cNvPr>
                <p14:cNvContentPartPr/>
                <p14:nvPr/>
              </p14:nvContentPartPr>
              <p14:xfrm>
                <a:off x="5424807" y="6238342"/>
                <a:ext cx="336960" cy="194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62F1FE6-95A1-BF54-DAA1-C59F09E802D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415807" y="6229702"/>
                  <a:ext cx="354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15AFB95-B476-512E-4BEB-7E9E92A60C3C}"/>
                    </a:ext>
                  </a:extLst>
                </p14:cNvPr>
                <p14:cNvContentPartPr/>
                <p14:nvPr/>
              </p14:nvContentPartPr>
              <p14:xfrm>
                <a:off x="5714247" y="6102982"/>
                <a:ext cx="21960" cy="38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15AFB95-B476-512E-4BEB-7E9E92A60C3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05247" y="6093982"/>
                  <a:ext cx="3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799B6CD-247E-86C0-77DF-D2518D0F614F}"/>
                    </a:ext>
                  </a:extLst>
                </p14:cNvPr>
                <p14:cNvContentPartPr/>
                <p14:nvPr/>
              </p14:nvContentPartPr>
              <p14:xfrm>
                <a:off x="5780847" y="6087502"/>
                <a:ext cx="131400" cy="175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799B6CD-247E-86C0-77DF-D2518D0F614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71847" y="6078502"/>
                  <a:ext cx="149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E784EB7-0B99-65C2-0A0C-2886508AE0B6}"/>
                    </a:ext>
                  </a:extLst>
                </p14:cNvPr>
                <p14:cNvContentPartPr/>
                <p14:nvPr/>
              </p14:nvContentPartPr>
              <p14:xfrm>
                <a:off x="6017367" y="6144382"/>
                <a:ext cx="324000" cy="131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E784EB7-0B99-65C2-0A0C-2886508AE0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08367" y="6135742"/>
                  <a:ext cx="341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800D367-24FA-4D0F-C46D-637292642E3C}"/>
                    </a:ext>
                  </a:extLst>
                </p14:cNvPr>
                <p14:cNvContentPartPr/>
                <p14:nvPr/>
              </p14:nvContentPartPr>
              <p14:xfrm>
                <a:off x="6394647" y="5981302"/>
                <a:ext cx="116280" cy="2250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800D367-24FA-4D0F-C46D-637292642E3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86007" y="5972662"/>
                  <a:ext cx="133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075F8AB-FC05-3867-EB74-2B2FC1C4A8DA}"/>
                    </a:ext>
                  </a:extLst>
                </p14:cNvPr>
                <p14:cNvContentPartPr/>
                <p14:nvPr/>
              </p14:nvContentPartPr>
              <p14:xfrm>
                <a:off x="6641247" y="6120262"/>
                <a:ext cx="25560" cy="97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075F8AB-FC05-3867-EB74-2B2FC1C4A8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32607" y="6111622"/>
                  <a:ext cx="43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41BE182-5ABE-C0B0-E62B-BE2495E6D1A0}"/>
                    </a:ext>
                  </a:extLst>
                </p14:cNvPr>
                <p14:cNvContentPartPr/>
                <p14:nvPr/>
              </p14:nvContentPartPr>
              <p14:xfrm>
                <a:off x="6548007" y="5893462"/>
                <a:ext cx="246960" cy="2786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41BE182-5ABE-C0B0-E62B-BE2495E6D1A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39007" y="5884462"/>
                  <a:ext cx="264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E2399BA-E050-1773-BDE9-03AFAFD2A1FE}"/>
                    </a:ext>
                  </a:extLst>
                </p14:cNvPr>
                <p14:cNvContentPartPr/>
                <p14:nvPr/>
              </p14:nvContentPartPr>
              <p14:xfrm>
                <a:off x="6897207" y="6073102"/>
                <a:ext cx="14400" cy="112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E2399BA-E050-1773-BDE9-03AFAFD2A1F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88567" y="6064102"/>
                  <a:ext cx="3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C42E390-05F1-145E-2252-B364FD0CB8A0}"/>
                    </a:ext>
                  </a:extLst>
                </p14:cNvPr>
                <p14:cNvContentPartPr/>
                <p14:nvPr/>
              </p14:nvContentPartPr>
              <p14:xfrm>
                <a:off x="7085487" y="5829742"/>
                <a:ext cx="56520" cy="216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C42E390-05F1-145E-2252-B364FD0CB8A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076847" y="5821102"/>
                  <a:ext cx="74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F913C64-30B9-BE78-4EEE-DF48AC593197}"/>
                    </a:ext>
                  </a:extLst>
                </p14:cNvPr>
                <p14:cNvContentPartPr/>
                <p14:nvPr/>
              </p14:nvContentPartPr>
              <p14:xfrm>
                <a:off x="6995847" y="5805262"/>
                <a:ext cx="222840" cy="168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F913C64-30B9-BE78-4EEE-DF48AC59319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987207" y="5796262"/>
                  <a:ext cx="240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6067A8E-AA8E-04F1-55C4-C300807CD78E}"/>
                    </a:ext>
                  </a:extLst>
                </p14:cNvPr>
                <p14:cNvContentPartPr/>
                <p14:nvPr/>
              </p14:nvContentPartPr>
              <p14:xfrm>
                <a:off x="7241007" y="5822902"/>
                <a:ext cx="285120" cy="183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6067A8E-AA8E-04F1-55C4-C300807CD78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32007" y="5814262"/>
                  <a:ext cx="30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BA73B46-CFA5-DFAB-6457-F4813CD91174}"/>
                    </a:ext>
                  </a:extLst>
                </p14:cNvPr>
                <p14:cNvContentPartPr/>
                <p14:nvPr/>
              </p14:nvContentPartPr>
              <p14:xfrm>
                <a:off x="7455567" y="5683942"/>
                <a:ext cx="3960" cy="154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BA73B46-CFA5-DFAB-6457-F4813CD9117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446927" y="5674942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CE89350-417A-2649-3167-3A06D2D9DBDC}"/>
                    </a:ext>
                  </a:extLst>
                </p14:cNvPr>
                <p14:cNvContentPartPr/>
                <p14:nvPr/>
              </p14:nvContentPartPr>
              <p14:xfrm>
                <a:off x="7594527" y="5700862"/>
                <a:ext cx="135360" cy="2210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CE89350-417A-2649-3167-3A06D2D9DBD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585527" y="5691862"/>
                  <a:ext cx="153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D00446F-83F5-0FED-3E37-ED86CAD3CBB5}"/>
                    </a:ext>
                  </a:extLst>
                </p14:cNvPr>
                <p14:cNvContentPartPr/>
                <p14:nvPr/>
              </p14:nvContentPartPr>
              <p14:xfrm>
                <a:off x="7735287" y="5739742"/>
                <a:ext cx="269640" cy="98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D00446F-83F5-0FED-3E37-ED86CAD3CBB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26287" y="5731102"/>
                  <a:ext cx="287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4F90E38-FB08-229A-287E-11E524CD2174}"/>
                    </a:ext>
                  </a:extLst>
                </p14:cNvPr>
                <p14:cNvContentPartPr/>
                <p14:nvPr/>
              </p14:nvContentPartPr>
              <p14:xfrm>
                <a:off x="8000607" y="5494942"/>
                <a:ext cx="321840" cy="2451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4F90E38-FB08-229A-287E-11E524CD217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91967" y="5485942"/>
                  <a:ext cx="339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BC94BE5-2FC1-2760-0501-360E7BACB2F1}"/>
                    </a:ext>
                  </a:extLst>
                </p14:cNvPr>
                <p14:cNvContentPartPr/>
                <p14:nvPr/>
              </p14:nvContentPartPr>
              <p14:xfrm>
                <a:off x="4942767" y="6219982"/>
                <a:ext cx="203760" cy="3567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BC94BE5-2FC1-2760-0501-360E7BACB2F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34127" y="6210982"/>
                  <a:ext cx="2214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A143C4D-3988-8D8D-5018-4541646B3D0E}"/>
                    </a:ext>
                  </a:extLst>
                </p14:cNvPr>
                <p14:cNvContentPartPr/>
                <p14:nvPr/>
              </p14:nvContentPartPr>
              <p14:xfrm>
                <a:off x="8294367" y="5352022"/>
                <a:ext cx="168120" cy="4165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A143C4D-3988-8D8D-5018-4541646B3D0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85727" y="5343022"/>
                  <a:ext cx="185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445EFFA-DC34-08EF-18EE-ED3F10B7099C}"/>
                    </a:ext>
                  </a:extLst>
                </p14:cNvPr>
                <p14:cNvContentPartPr/>
                <p14:nvPr/>
              </p14:nvContentPartPr>
              <p14:xfrm>
                <a:off x="5028447" y="6661702"/>
                <a:ext cx="344880" cy="1285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445EFFA-DC34-08EF-18EE-ED3F10B7099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19447" y="6653062"/>
                  <a:ext cx="362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E6113FC-A6C4-A02E-6041-9BA0B51DF523}"/>
                    </a:ext>
                  </a:extLst>
                </p14:cNvPr>
                <p14:cNvContentPartPr/>
                <p14:nvPr/>
              </p14:nvContentPartPr>
              <p14:xfrm>
                <a:off x="5403207" y="6563062"/>
                <a:ext cx="321120" cy="154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E6113FC-A6C4-A02E-6041-9BA0B51DF52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94567" y="6554062"/>
                  <a:ext cx="338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9F6FB94-5901-3597-7830-97F87915B8B8}"/>
                    </a:ext>
                  </a:extLst>
                </p14:cNvPr>
                <p14:cNvContentPartPr/>
                <p14:nvPr/>
              </p14:nvContentPartPr>
              <p14:xfrm>
                <a:off x="5383407" y="6533542"/>
                <a:ext cx="151560" cy="19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9F6FB94-5901-3597-7830-97F87915B8B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74767" y="6524902"/>
                  <a:ext cx="169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24511C9-30DC-A269-FC90-6CEFE7871D20}"/>
                    </a:ext>
                  </a:extLst>
                </p14:cNvPr>
                <p14:cNvContentPartPr/>
                <p14:nvPr/>
              </p14:nvContentPartPr>
              <p14:xfrm>
                <a:off x="5847447" y="6501142"/>
                <a:ext cx="393840" cy="136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24511C9-30DC-A269-FC90-6CEFE7871D2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838447" y="6492502"/>
                  <a:ext cx="41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2096ED5-8F49-B8A7-F482-56835E24F0C2}"/>
                    </a:ext>
                  </a:extLst>
                </p14:cNvPr>
                <p14:cNvContentPartPr/>
                <p14:nvPr/>
              </p14:nvContentPartPr>
              <p14:xfrm>
                <a:off x="6178647" y="6410782"/>
                <a:ext cx="10080" cy="230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2096ED5-8F49-B8A7-F482-56835E24F0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69647" y="6402142"/>
                  <a:ext cx="2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56E6AC7-88F7-4615-05B4-E447EF3A4A41}"/>
                    </a:ext>
                  </a:extLst>
                </p14:cNvPr>
                <p14:cNvContentPartPr/>
                <p14:nvPr/>
              </p14:nvContentPartPr>
              <p14:xfrm>
                <a:off x="6359727" y="6325462"/>
                <a:ext cx="207720" cy="3103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56E6AC7-88F7-4615-05B4-E447EF3A4A4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51087" y="6316462"/>
                  <a:ext cx="225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29F1C1A-3933-98FB-9F2C-5502E90F1D5B}"/>
                    </a:ext>
                  </a:extLst>
                </p14:cNvPr>
                <p14:cNvContentPartPr/>
                <p14:nvPr/>
              </p14:nvContentPartPr>
              <p14:xfrm>
                <a:off x="6587967" y="6378742"/>
                <a:ext cx="322560" cy="173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29F1C1A-3933-98FB-9F2C-5502E90F1D5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78967" y="6370102"/>
                  <a:ext cx="340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676C507-E46A-A51F-B489-711D3E57CAA5}"/>
                    </a:ext>
                  </a:extLst>
                </p14:cNvPr>
                <p14:cNvContentPartPr/>
                <p14:nvPr/>
              </p14:nvContentPartPr>
              <p14:xfrm>
                <a:off x="6937167" y="6212782"/>
                <a:ext cx="183960" cy="2383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676C507-E46A-A51F-B489-711D3E57CAA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28527" y="6203782"/>
                  <a:ext cx="201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5900FD1-7E57-E57D-DF7E-51109676E06A}"/>
                    </a:ext>
                  </a:extLst>
                </p14:cNvPr>
                <p14:cNvContentPartPr/>
                <p14:nvPr/>
              </p14:nvContentPartPr>
              <p14:xfrm>
                <a:off x="7142727" y="6197302"/>
                <a:ext cx="357480" cy="213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5900FD1-7E57-E57D-DF7E-51109676E06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34087" y="6188662"/>
                  <a:ext cx="375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07208D8-A8B7-8C23-1686-82DFB42219F0}"/>
                    </a:ext>
                  </a:extLst>
                </p14:cNvPr>
                <p14:cNvContentPartPr/>
                <p14:nvPr/>
              </p14:nvContentPartPr>
              <p14:xfrm>
                <a:off x="7527927" y="6069142"/>
                <a:ext cx="172080" cy="179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07208D8-A8B7-8C23-1686-82DFB42219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19287" y="6060502"/>
                  <a:ext cx="189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136BBEB-7921-4CD9-BFE5-68E419A19EE7}"/>
                    </a:ext>
                  </a:extLst>
                </p14:cNvPr>
                <p14:cNvContentPartPr/>
                <p14:nvPr/>
              </p14:nvContentPartPr>
              <p14:xfrm>
                <a:off x="7725927" y="6101182"/>
                <a:ext cx="95400" cy="1191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136BBEB-7921-4CD9-BFE5-68E419A19EE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17287" y="6092542"/>
                  <a:ext cx="113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0E81EFA-E2DE-F743-7821-E0798140B80F}"/>
                    </a:ext>
                  </a:extLst>
                </p14:cNvPr>
                <p14:cNvContentPartPr/>
                <p14:nvPr/>
              </p14:nvContentPartPr>
              <p14:xfrm>
                <a:off x="7823487" y="6046102"/>
                <a:ext cx="115200" cy="137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0E81EFA-E2DE-F743-7821-E0798140B80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4487" y="6037462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F0A8722-3AFB-2060-C27C-9CA43C64EC43}"/>
                    </a:ext>
                  </a:extLst>
                </p14:cNvPr>
                <p14:cNvContentPartPr/>
                <p14:nvPr/>
              </p14:nvContentPartPr>
              <p14:xfrm>
                <a:off x="7965687" y="6020902"/>
                <a:ext cx="120600" cy="153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F0A8722-3AFB-2060-C27C-9CA43C64EC4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957047" y="6011902"/>
                  <a:ext cx="138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6DB7D11-5612-2306-4796-28A35BEB861A}"/>
                    </a:ext>
                  </a:extLst>
                </p14:cNvPr>
                <p14:cNvContentPartPr/>
                <p14:nvPr/>
              </p14:nvContentPartPr>
              <p14:xfrm>
                <a:off x="8108607" y="5904262"/>
                <a:ext cx="462960" cy="245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6DB7D11-5612-2306-4796-28A35BEB861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99607" y="5895262"/>
                  <a:ext cx="480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CB94F83-A4D6-E342-191A-150860D73C4C}"/>
                    </a:ext>
                  </a:extLst>
                </p14:cNvPr>
                <p14:cNvContentPartPr/>
                <p14:nvPr/>
              </p14:nvContentPartPr>
              <p14:xfrm>
                <a:off x="6563127" y="6035302"/>
                <a:ext cx="1986480" cy="642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CB94F83-A4D6-E342-191A-150860D73C4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54127" y="6026302"/>
                  <a:ext cx="2004120" cy="66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2B77351-275C-5359-4E96-6BB12A9BF9E3}"/>
                  </a:ext>
                </a:extLst>
              </p14:cNvPr>
              <p14:cNvContentPartPr/>
              <p14:nvPr/>
            </p14:nvContentPartPr>
            <p14:xfrm>
              <a:off x="3660253" y="1702707"/>
              <a:ext cx="1052640" cy="1854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2B77351-275C-5359-4E96-6BB12A9BF9E3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651253" y="1693707"/>
                <a:ext cx="1070280" cy="18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77D8212-E175-4DF7-F8E7-F4E70F319D48}"/>
                  </a:ext>
                </a:extLst>
              </p14:cNvPr>
              <p14:cNvContentPartPr/>
              <p14:nvPr/>
            </p14:nvContentPartPr>
            <p14:xfrm>
              <a:off x="3630373" y="1597587"/>
              <a:ext cx="2149200" cy="1896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77D8212-E175-4DF7-F8E7-F4E70F319D4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621373" y="1588587"/>
                <a:ext cx="2166840" cy="19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AA958C8-E076-98F5-1636-41589BC32D3D}"/>
                  </a:ext>
                </a:extLst>
              </p14:cNvPr>
              <p14:cNvContentPartPr/>
              <p14:nvPr/>
            </p14:nvContentPartPr>
            <p14:xfrm>
              <a:off x="3901093" y="1268547"/>
              <a:ext cx="1624680" cy="5198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AA958C8-E076-98F5-1636-41589BC32D3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892453" y="1259907"/>
                <a:ext cx="164232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32AF001-45D2-F107-77F8-46A98961C7E3}"/>
                  </a:ext>
                </a:extLst>
              </p14:cNvPr>
              <p14:cNvContentPartPr/>
              <p14:nvPr/>
            </p14:nvContentPartPr>
            <p14:xfrm>
              <a:off x="3578533" y="1819707"/>
              <a:ext cx="1176840" cy="1628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32AF001-45D2-F107-77F8-46A98961C7E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569893" y="1811067"/>
                <a:ext cx="1194480" cy="16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E21CA88-DE3C-B43F-C44B-BA2F1DF1E5C6}"/>
                  </a:ext>
                </a:extLst>
              </p14:cNvPr>
              <p14:cNvContentPartPr/>
              <p14:nvPr/>
            </p14:nvContentPartPr>
            <p14:xfrm>
              <a:off x="6499573" y="3245667"/>
              <a:ext cx="1730520" cy="18907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E21CA88-DE3C-B43F-C44B-BA2F1DF1E5C6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490573" y="3236667"/>
                <a:ext cx="1748160" cy="19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9A0157C-0B4F-F08A-75BF-97EFF664B719}"/>
                  </a:ext>
                </a:extLst>
              </p14:cNvPr>
              <p14:cNvContentPartPr/>
              <p14:nvPr/>
            </p14:nvContentPartPr>
            <p14:xfrm>
              <a:off x="9394333" y="960027"/>
              <a:ext cx="41760" cy="3754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9A0157C-0B4F-F08A-75BF-97EFF664B71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385333" y="951027"/>
                <a:ext cx="5940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F5A60F4D-348F-B1A8-63F8-2B8DCBBC59FC}"/>
              </a:ext>
            </a:extLst>
          </p:cNvPr>
          <p:cNvGrpSpPr/>
          <p:nvPr/>
        </p:nvGrpSpPr>
        <p:grpSpPr>
          <a:xfrm>
            <a:off x="3314653" y="1766067"/>
            <a:ext cx="4627080" cy="1896480"/>
            <a:chOff x="3314653" y="1766067"/>
            <a:chExt cx="4627080" cy="18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0273C47-343A-B444-3132-FC2560AC95C5}"/>
                    </a:ext>
                  </a:extLst>
                </p14:cNvPr>
                <p14:cNvContentPartPr/>
                <p14:nvPr/>
              </p14:nvContentPartPr>
              <p14:xfrm>
                <a:off x="4783813" y="2006187"/>
                <a:ext cx="731160" cy="394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0273C47-343A-B444-3132-FC2560AC95C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774813" y="1997547"/>
                  <a:ext cx="748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A607536-1D1B-CB02-DA8C-4FA3101DE378}"/>
                    </a:ext>
                  </a:extLst>
                </p14:cNvPr>
                <p14:cNvContentPartPr/>
                <p14:nvPr/>
              </p14:nvContentPartPr>
              <p14:xfrm>
                <a:off x="4738093" y="2782707"/>
                <a:ext cx="815040" cy="454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A607536-1D1B-CB02-DA8C-4FA3101DE37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729453" y="2773707"/>
                  <a:ext cx="832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72AAEE9-3CC9-2607-D2F5-D58F5FC92D70}"/>
                    </a:ext>
                  </a:extLst>
                </p14:cNvPr>
                <p14:cNvContentPartPr/>
                <p14:nvPr/>
              </p14:nvContentPartPr>
              <p14:xfrm>
                <a:off x="5719453" y="2549787"/>
                <a:ext cx="1996560" cy="987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72AAEE9-3CC9-2607-D2F5-D58F5FC92D7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710453" y="2540787"/>
                  <a:ext cx="201420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51F6735-C808-29F8-4E1E-36A14D1A2F9C}"/>
                    </a:ext>
                  </a:extLst>
                </p14:cNvPr>
                <p14:cNvContentPartPr/>
                <p14:nvPr/>
              </p14:nvContentPartPr>
              <p14:xfrm>
                <a:off x="5715853" y="1829427"/>
                <a:ext cx="2113200" cy="756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51F6735-C808-29F8-4E1E-36A14D1A2F9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706853" y="1820427"/>
                  <a:ext cx="213084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B3E7B94-DDFA-6855-85A5-E09D20BFC5F0}"/>
                    </a:ext>
                  </a:extLst>
                </p14:cNvPr>
                <p14:cNvContentPartPr/>
                <p14:nvPr/>
              </p14:nvContentPartPr>
              <p14:xfrm>
                <a:off x="3866893" y="1803867"/>
                <a:ext cx="1876680" cy="862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B3E7B94-DDFA-6855-85A5-E09D20BFC5F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857893" y="1794867"/>
                  <a:ext cx="189432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B6DC851-FE8B-02ED-9911-24BF14687C31}"/>
                    </a:ext>
                  </a:extLst>
                </p14:cNvPr>
                <p14:cNvContentPartPr/>
                <p14:nvPr/>
              </p14:nvContentPartPr>
              <p14:xfrm>
                <a:off x="3683653" y="2536467"/>
                <a:ext cx="873360" cy="843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B6DC851-FE8B-02ED-9911-24BF14687C3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74653" y="2527827"/>
                  <a:ext cx="8910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58919F3-DF7E-64D7-62ED-77A52BFF68C5}"/>
                    </a:ext>
                  </a:extLst>
                </p14:cNvPr>
                <p14:cNvContentPartPr/>
                <p14:nvPr/>
              </p14:nvContentPartPr>
              <p14:xfrm>
                <a:off x="4329493" y="2606307"/>
                <a:ext cx="1371240" cy="699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58919F3-DF7E-64D7-62ED-77A52BFF68C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320853" y="2597307"/>
                  <a:ext cx="13888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5823001-D1F9-DE3D-6073-ABCE1935A8C0}"/>
                    </a:ext>
                  </a:extLst>
                </p14:cNvPr>
                <p14:cNvContentPartPr/>
                <p14:nvPr/>
              </p14:nvContentPartPr>
              <p14:xfrm>
                <a:off x="5194213" y="1793067"/>
                <a:ext cx="274680" cy="63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5823001-D1F9-DE3D-6073-ABCE1935A8C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85213" y="1784067"/>
                  <a:ext cx="292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795CB36-0FF1-D960-7735-9A3BDAE351EB}"/>
                    </a:ext>
                  </a:extLst>
                </p14:cNvPr>
                <p14:cNvContentPartPr/>
                <p14:nvPr/>
              </p14:nvContentPartPr>
              <p14:xfrm>
                <a:off x="3314653" y="1766067"/>
                <a:ext cx="2635560" cy="903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795CB36-0FF1-D960-7735-9A3BDAE351E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305653" y="1757067"/>
                  <a:ext cx="265320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EDA269A-05FA-577E-ADDE-976F4DCCAC35}"/>
                    </a:ext>
                  </a:extLst>
                </p14:cNvPr>
                <p14:cNvContentPartPr/>
                <p14:nvPr/>
              </p14:nvContentPartPr>
              <p14:xfrm>
                <a:off x="5547373" y="2537187"/>
                <a:ext cx="2394360" cy="1125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EDA269A-05FA-577E-ADDE-976F4DCCAC3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38373" y="2528547"/>
                  <a:ext cx="2412000" cy="11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https://www.youtube.com/watch?v=Bzeo-G2v-nU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Nobelprize Spieltheorie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8FD08EE-5575-F282-2421-40DE7627E50A}"/>
                  </a:ext>
                </a:extLst>
              </p14:cNvPr>
              <p14:cNvContentPartPr/>
              <p14:nvPr/>
            </p14:nvContentPartPr>
            <p14:xfrm>
              <a:off x="5550613" y="3524667"/>
              <a:ext cx="88200" cy="20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8FD08EE-5575-F282-2421-40DE7627E5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1613" y="3515667"/>
                <a:ext cx="105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84EAA68-2F9B-3F54-1504-5DA8A872555B}"/>
                  </a:ext>
                </a:extLst>
              </p14:cNvPr>
              <p14:cNvContentPartPr/>
              <p14:nvPr/>
            </p14:nvContentPartPr>
            <p14:xfrm>
              <a:off x="1413493" y="3171507"/>
              <a:ext cx="618480" cy="34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84EAA68-2F9B-3F54-1504-5DA8A87255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493" y="3162867"/>
                <a:ext cx="636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F693D68-3011-4DA3-3174-E86D6E841FE3}"/>
                  </a:ext>
                </a:extLst>
              </p14:cNvPr>
              <p14:cNvContentPartPr/>
              <p14:nvPr/>
            </p14:nvContentPartPr>
            <p14:xfrm>
              <a:off x="5088373" y="2146587"/>
              <a:ext cx="1372320" cy="100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F693D68-3011-4DA3-3174-E86D6E841F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9733" y="2137947"/>
                <a:ext cx="1389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107A841-C849-4997-9607-ADB195A78B77}"/>
                  </a:ext>
                </a:extLst>
              </p14:cNvPr>
              <p14:cNvContentPartPr/>
              <p14:nvPr/>
            </p14:nvContentPartPr>
            <p14:xfrm>
              <a:off x="147013" y="4143147"/>
              <a:ext cx="53280" cy="214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107A841-C849-4997-9607-ADB195A78B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373" y="4134147"/>
                <a:ext cx="70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9966C88-9ED6-738E-FA75-9FC440AEE5A5}"/>
                  </a:ext>
                </a:extLst>
              </p14:cNvPr>
              <p14:cNvContentPartPr/>
              <p14:nvPr/>
            </p14:nvContentPartPr>
            <p14:xfrm>
              <a:off x="230893" y="4257987"/>
              <a:ext cx="183240" cy="78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9966C88-9ED6-738E-FA75-9FC440AEE5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893" y="4249347"/>
                <a:ext cx="200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B1056C0-66C4-5761-74FF-E449A1871BD0}"/>
                  </a:ext>
                </a:extLst>
              </p14:cNvPr>
              <p14:cNvContentPartPr/>
              <p14:nvPr/>
            </p14:nvContentPartPr>
            <p14:xfrm>
              <a:off x="445093" y="4154667"/>
              <a:ext cx="136440" cy="1526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B1056C0-66C4-5761-74FF-E449A1871B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453" y="4145667"/>
                <a:ext cx="154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4BC66CC-DA43-D90E-5F81-916C95604C84}"/>
                  </a:ext>
                </a:extLst>
              </p14:cNvPr>
              <p14:cNvContentPartPr/>
              <p14:nvPr/>
            </p14:nvContentPartPr>
            <p14:xfrm>
              <a:off x="631573" y="4120827"/>
              <a:ext cx="170640" cy="190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4BC66CC-DA43-D90E-5F81-916C95604C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2933" y="4111827"/>
                <a:ext cx="188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D961409-8457-5167-22F6-3E9A40A726BC}"/>
                  </a:ext>
                </a:extLst>
              </p14:cNvPr>
              <p14:cNvContentPartPr/>
              <p14:nvPr/>
            </p14:nvContentPartPr>
            <p14:xfrm>
              <a:off x="680893" y="4236747"/>
              <a:ext cx="105480" cy="277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D961409-8457-5167-22F6-3E9A40A726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893" y="4227747"/>
                <a:ext cx="123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200E437-0B99-226A-D7E3-5FE2117813EF}"/>
                  </a:ext>
                </a:extLst>
              </p14:cNvPr>
              <p14:cNvContentPartPr/>
              <p14:nvPr/>
            </p14:nvContentPartPr>
            <p14:xfrm>
              <a:off x="889333" y="4192827"/>
              <a:ext cx="3960" cy="46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200E437-0B99-226A-D7E3-5FE2117813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0693" y="4184187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9E309E2-655A-4A16-1B39-4FFE4DCB1FAA}"/>
                  </a:ext>
                </a:extLst>
              </p14:cNvPr>
              <p14:cNvContentPartPr/>
              <p14:nvPr/>
            </p14:nvContentPartPr>
            <p14:xfrm>
              <a:off x="892573" y="4275987"/>
              <a:ext cx="4680" cy="19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9E309E2-655A-4A16-1B39-4FFE4DCB1FA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3933" y="4267347"/>
                <a:ext cx="22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C222DDC-ADD7-FD27-F35C-12B10CF6C924}"/>
                  </a:ext>
                </a:extLst>
              </p14:cNvPr>
              <p14:cNvContentPartPr/>
              <p14:nvPr/>
            </p14:nvContentPartPr>
            <p14:xfrm>
              <a:off x="1023253" y="4189227"/>
              <a:ext cx="72360" cy="2404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C222DDC-ADD7-FD27-F35C-12B10CF6C92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4253" y="4180587"/>
                <a:ext cx="900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CEBF8E5-D3CD-7F69-CA1D-1AEC23ACB2EF}"/>
                  </a:ext>
                </a:extLst>
              </p14:cNvPr>
              <p14:cNvContentPartPr/>
              <p14:nvPr/>
            </p14:nvContentPartPr>
            <p14:xfrm>
              <a:off x="1124413" y="4179867"/>
              <a:ext cx="90720" cy="110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CEBF8E5-D3CD-7F69-CA1D-1AEC23ACB2E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5413" y="4171227"/>
                <a:ext cx="108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7370D18-236B-BEF6-2EA4-E62244C0D00B}"/>
                  </a:ext>
                </a:extLst>
              </p14:cNvPr>
              <p14:cNvContentPartPr/>
              <p14:nvPr/>
            </p14:nvContentPartPr>
            <p14:xfrm>
              <a:off x="1241053" y="4190307"/>
              <a:ext cx="78480" cy="193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7370D18-236B-BEF6-2EA4-E62244C0D0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32413" y="4181307"/>
                <a:ext cx="96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6ED81B8-29C3-621D-A5C4-423B072D1193}"/>
                  </a:ext>
                </a:extLst>
              </p14:cNvPr>
              <p14:cNvContentPartPr/>
              <p14:nvPr/>
            </p14:nvContentPartPr>
            <p14:xfrm>
              <a:off x="1380733" y="4233507"/>
              <a:ext cx="7200" cy="24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6ED81B8-29C3-621D-A5C4-423B072D11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2093" y="4224507"/>
                <a:ext cx="24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7EAF3BA-250A-3D74-750B-72CBEC270F8F}"/>
                  </a:ext>
                </a:extLst>
              </p14:cNvPr>
              <p14:cNvContentPartPr/>
              <p14:nvPr/>
            </p14:nvContentPartPr>
            <p14:xfrm>
              <a:off x="1548493" y="4106067"/>
              <a:ext cx="12960" cy="1465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7EAF3BA-250A-3D74-750B-72CBEC270F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39493" y="4097427"/>
                <a:ext cx="306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6226448-A95A-B51C-4B14-88F4B15E1036}"/>
                  </a:ext>
                </a:extLst>
              </p14:cNvPr>
              <p14:cNvContentPartPr/>
              <p14:nvPr/>
            </p14:nvContentPartPr>
            <p14:xfrm>
              <a:off x="1491253" y="4076907"/>
              <a:ext cx="170280" cy="216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6226448-A95A-B51C-4B14-88F4B15E103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82613" y="4068267"/>
                <a:ext cx="18792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72DC9A4-5402-44D1-A5E1-A9964B433B38}"/>
              </a:ext>
            </a:extLst>
          </p:cNvPr>
          <p:cNvGrpSpPr/>
          <p:nvPr/>
        </p:nvGrpSpPr>
        <p:grpSpPr>
          <a:xfrm>
            <a:off x="1725973" y="4021107"/>
            <a:ext cx="584640" cy="316800"/>
            <a:chOff x="1725973" y="4021107"/>
            <a:chExt cx="58464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8B5B47B-940A-B55A-D8FC-071BAE88F45F}"/>
                    </a:ext>
                  </a:extLst>
                </p14:cNvPr>
                <p14:cNvContentPartPr/>
                <p14:nvPr/>
              </p14:nvContentPartPr>
              <p14:xfrm>
                <a:off x="1725973" y="4182387"/>
                <a:ext cx="93240" cy="2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8B5B47B-940A-B55A-D8FC-071BAE88F4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7333" y="4173747"/>
                  <a:ext cx="110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90CBBE-C791-F203-EFC5-403F11D195FE}"/>
                    </a:ext>
                  </a:extLst>
                </p14:cNvPr>
                <p14:cNvContentPartPr/>
                <p14:nvPr/>
              </p14:nvContentPartPr>
              <p14:xfrm>
                <a:off x="1732453" y="4240707"/>
                <a:ext cx="76680" cy="45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90CBBE-C791-F203-EFC5-403F11D195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23453" y="4232067"/>
                  <a:ext cx="94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2DD841E-5BA3-2178-9733-E81A1903D03D}"/>
                    </a:ext>
                  </a:extLst>
                </p14:cNvPr>
                <p14:cNvContentPartPr/>
                <p14:nvPr/>
              </p14:nvContentPartPr>
              <p14:xfrm>
                <a:off x="1745413" y="4021107"/>
                <a:ext cx="111960" cy="111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2DD841E-5BA3-2178-9733-E81A1903D0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36773" y="4012107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BC2BD5F-8B2F-5A04-3405-0E3523F0D6F0}"/>
                    </a:ext>
                  </a:extLst>
                </p14:cNvPr>
                <p14:cNvContentPartPr/>
                <p14:nvPr/>
              </p14:nvContentPartPr>
              <p14:xfrm>
                <a:off x="2020453" y="4090587"/>
                <a:ext cx="17280" cy="19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BC2BD5F-8B2F-5A04-3405-0E3523F0D6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11453" y="4081587"/>
                  <a:ext cx="34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435FCC1-4A16-3640-8C39-6AD021AEC27B}"/>
                    </a:ext>
                  </a:extLst>
                </p14:cNvPr>
                <p14:cNvContentPartPr/>
                <p14:nvPr/>
              </p14:nvContentPartPr>
              <p14:xfrm>
                <a:off x="1990213" y="4092387"/>
                <a:ext cx="97560" cy="245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435FCC1-4A16-3640-8C39-6AD021AEC2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1213" y="4083747"/>
                  <a:ext cx="115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0C3E2E1-A072-2E38-FB62-685BF7A2B6AD}"/>
                    </a:ext>
                  </a:extLst>
                </p14:cNvPr>
                <p14:cNvContentPartPr/>
                <p14:nvPr/>
              </p14:nvContentPartPr>
              <p14:xfrm>
                <a:off x="2170213" y="4133067"/>
                <a:ext cx="29160" cy="168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0C3E2E1-A072-2E38-FB62-685BF7A2B6A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61213" y="4124427"/>
                  <a:ext cx="46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2BF9721-39C0-400C-B880-31A9A79A2944}"/>
                    </a:ext>
                  </a:extLst>
                </p14:cNvPr>
                <p14:cNvContentPartPr/>
                <p14:nvPr/>
              </p14:nvContentPartPr>
              <p14:xfrm>
                <a:off x="2103613" y="4093107"/>
                <a:ext cx="207000" cy="223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2BF9721-39C0-400C-B880-31A9A79A29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94613" y="4084467"/>
                  <a:ext cx="22464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40B0606-3EF5-01DE-B07C-CDD41C18014B}"/>
                  </a:ext>
                </a:extLst>
              </p14:cNvPr>
              <p14:cNvContentPartPr/>
              <p14:nvPr/>
            </p14:nvContentPartPr>
            <p14:xfrm>
              <a:off x="4936453" y="1767147"/>
              <a:ext cx="1853280" cy="1852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40B0606-3EF5-01DE-B07C-CDD41C18014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27813" y="1758507"/>
                <a:ext cx="1870920" cy="18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18F4B83-C670-E21D-262F-5DE891937F41}"/>
                  </a:ext>
                </a:extLst>
              </p14:cNvPr>
              <p14:cNvContentPartPr/>
              <p14:nvPr/>
            </p14:nvContentPartPr>
            <p14:xfrm>
              <a:off x="3140773" y="3011667"/>
              <a:ext cx="970920" cy="37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18F4B83-C670-E21D-262F-5DE891937F4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32133" y="3003027"/>
                <a:ext cx="98856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DB11CFC5-12D9-D410-CE48-407AAC071B88}"/>
              </a:ext>
            </a:extLst>
          </p:cNvPr>
          <p:cNvGrpSpPr/>
          <p:nvPr/>
        </p:nvGrpSpPr>
        <p:grpSpPr>
          <a:xfrm>
            <a:off x="1027933" y="4473627"/>
            <a:ext cx="1303920" cy="386640"/>
            <a:chOff x="1027933" y="4473627"/>
            <a:chExt cx="130392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E5B1891-577C-BE02-3CB6-A1F0E27852DF}"/>
                    </a:ext>
                  </a:extLst>
                </p14:cNvPr>
                <p14:cNvContentPartPr/>
                <p14:nvPr/>
              </p14:nvContentPartPr>
              <p14:xfrm>
                <a:off x="1027933" y="4640307"/>
                <a:ext cx="91440" cy="219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E5B1891-577C-BE02-3CB6-A1F0E27852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8933" y="4631667"/>
                  <a:ext cx="109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4EA00DF-88C8-4114-04CC-3C110F11D647}"/>
                    </a:ext>
                  </a:extLst>
                </p14:cNvPr>
                <p14:cNvContentPartPr/>
                <p14:nvPr/>
              </p14:nvContentPartPr>
              <p14:xfrm>
                <a:off x="1170853" y="4617987"/>
                <a:ext cx="64440" cy="9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4EA00DF-88C8-4114-04CC-3C110F11D6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2213" y="4608987"/>
                  <a:ext cx="8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6D15448-D215-F752-02EF-5B857A63C0B9}"/>
                    </a:ext>
                  </a:extLst>
                </p14:cNvPr>
                <p14:cNvContentPartPr/>
                <p14:nvPr/>
              </p14:nvContentPartPr>
              <p14:xfrm>
                <a:off x="1267693" y="4607547"/>
                <a:ext cx="122760" cy="200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6D15448-D215-F752-02EF-5B857A63C0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59053" y="4598907"/>
                  <a:ext cx="140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C8B5722-DBED-8EF2-7C93-1CA22A9E0F12}"/>
                    </a:ext>
                  </a:extLst>
                </p14:cNvPr>
                <p14:cNvContentPartPr/>
                <p14:nvPr/>
              </p14:nvContentPartPr>
              <p14:xfrm>
                <a:off x="1509973" y="4583787"/>
                <a:ext cx="132480" cy="178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C8B5722-DBED-8EF2-7C93-1CA22A9E0F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00973" y="4574787"/>
                  <a:ext cx="150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AA6337-BA88-5DF6-3BF5-8C371CA7BD3A}"/>
                    </a:ext>
                  </a:extLst>
                </p14:cNvPr>
                <p14:cNvContentPartPr/>
                <p14:nvPr/>
              </p14:nvContentPartPr>
              <p14:xfrm>
                <a:off x="1739293" y="4646067"/>
                <a:ext cx="121680" cy="27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AA6337-BA88-5DF6-3BF5-8C371CA7BD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30293" y="4637067"/>
                  <a:ext cx="139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0F476A2-AEEA-7829-C140-DBAAB32644FB}"/>
                    </a:ext>
                  </a:extLst>
                </p14:cNvPr>
                <p14:cNvContentPartPr/>
                <p14:nvPr/>
              </p14:nvContentPartPr>
              <p14:xfrm>
                <a:off x="1754413" y="4704747"/>
                <a:ext cx="103320" cy="23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0F476A2-AEEA-7829-C140-DBAAB32644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45773" y="4696107"/>
                  <a:ext cx="12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14FDDB8-A92A-1943-D93A-A1E937174202}"/>
                    </a:ext>
                  </a:extLst>
                </p14:cNvPr>
                <p14:cNvContentPartPr/>
                <p14:nvPr/>
              </p14:nvContentPartPr>
              <p14:xfrm>
                <a:off x="1756933" y="4473627"/>
                <a:ext cx="144000" cy="119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14FDDB8-A92A-1943-D93A-A1E9371742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47933" y="4464987"/>
                  <a:ext cx="161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323DAA8-BFF7-5975-4828-C81D554F79A8}"/>
                    </a:ext>
                  </a:extLst>
                </p14:cNvPr>
                <p14:cNvContentPartPr/>
                <p14:nvPr/>
              </p14:nvContentPartPr>
              <p14:xfrm>
                <a:off x="1999213" y="4580907"/>
                <a:ext cx="20160" cy="154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323DAA8-BFF7-5975-4828-C81D554F79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90573" y="4571907"/>
                  <a:ext cx="37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372E5EA-118A-C694-12BE-015AC3EC01C5}"/>
                    </a:ext>
                  </a:extLst>
                </p14:cNvPr>
                <p14:cNvContentPartPr/>
                <p14:nvPr/>
              </p14:nvContentPartPr>
              <p14:xfrm>
                <a:off x="2010373" y="4587027"/>
                <a:ext cx="124200" cy="110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372E5EA-118A-C694-12BE-015AC3EC01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01733" y="4578387"/>
                  <a:ext cx="14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8945656-0553-3E99-2EA7-907B8E66D8B7}"/>
                    </a:ext>
                  </a:extLst>
                </p14:cNvPr>
                <p14:cNvContentPartPr/>
                <p14:nvPr/>
              </p14:nvContentPartPr>
              <p14:xfrm>
                <a:off x="2193253" y="4548867"/>
                <a:ext cx="138600" cy="184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8945656-0553-3E99-2EA7-907B8E66D8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84613" y="4539867"/>
                  <a:ext cx="156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C4B88A2C-B9CC-4E1A-9945-29BB1F31CE98}"/>
              </a:ext>
            </a:extLst>
          </p:cNvPr>
          <p:cNvGrpSpPr/>
          <p:nvPr/>
        </p:nvGrpSpPr>
        <p:grpSpPr>
          <a:xfrm>
            <a:off x="6354133" y="1885587"/>
            <a:ext cx="2454480" cy="1665720"/>
            <a:chOff x="6354133" y="1885587"/>
            <a:chExt cx="2454480" cy="16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67A8B5-6D78-CD72-0661-2E5B93BEEEF4}"/>
                    </a:ext>
                  </a:extLst>
                </p14:cNvPr>
                <p14:cNvContentPartPr/>
                <p14:nvPr/>
              </p14:nvContentPartPr>
              <p14:xfrm>
                <a:off x="8284813" y="2275467"/>
                <a:ext cx="15120" cy="118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67A8B5-6D78-CD72-0661-2E5B93BEEE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76173" y="2266467"/>
                  <a:ext cx="32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B5F7E3-5171-F4A0-1D3E-7D0FE987585A}"/>
                    </a:ext>
                  </a:extLst>
                </p14:cNvPr>
                <p14:cNvContentPartPr/>
                <p14:nvPr/>
              </p14:nvContentPartPr>
              <p14:xfrm>
                <a:off x="8294893" y="2234427"/>
                <a:ext cx="147240" cy="144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B5F7E3-5171-F4A0-1D3E-7D0FE98758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85893" y="2225787"/>
                  <a:ext cx="164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689696-3549-2B9B-E6B2-EBFBD3E1F734}"/>
                    </a:ext>
                  </a:extLst>
                </p14:cNvPr>
                <p14:cNvContentPartPr/>
                <p14:nvPr/>
              </p14:nvContentPartPr>
              <p14:xfrm>
                <a:off x="8508733" y="2257107"/>
                <a:ext cx="5760" cy="117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689696-3549-2B9B-E6B2-EBFBD3E1F7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99733" y="2248107"/>
                  <a:ext cx="23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74674DE-B431-F977-A606-37A338E8BFE5}"/>
                    </a:ext>
                  </a:extLst>
                </p14:cNvPr>
                <p14:cNvContentPartPr/>
                <p14:nvPr/>
              </p14:nvContentPartPr>
              <p14:xfrm>
                <a:off x="8455093" y="2213907"/>
                <a:ext cx="202680" cy="155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74674DE-B431-F977-A606-37A338E8BF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46453" y="2204907"/>
                  <a:ext cx="22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B47916F-AAD7-F732-9017-A0FCA3D9DD2B}"/>
                    </a:ext>
                  </a:extLst>
                </p14:cNvPr>
                <p14:cNvContentPartPr/>
                <p14:nvPr/>
              </p14:nvContentPartPr>
              <p14:xfrm>
                <a:off x="6443773" y="2213187"/>
                <a:ext cx="32040" cy="155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B47916F-AAD7-F732-9017-A0FCA3D9DD2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5133" y="2204547"/>
                  <a:ext cx="49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8EBBAA9-9CC4-3CFC-D405-BC7A48EC97B7}"/>
                    </a:ext>
                  </a:extLst>
                </p14:cNvPr>
                <p14:cNvContentPartPr/>
                <p14:nvPr/>
              </p14:nvContentPartPr>
              <p14:xfrm>
                <a:off x="6354133" y="2190147"/>
                <a:ext cx="192960" cy="183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8EBBAA9-9CC4-3CFC-D405-BC7A48EC97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45133" y="2181147"/>
                  <a:ext cx="210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12A3866-9F14-4962-F8F3-238FFE44DC02}"/>
                    </a:ext>
                  </a:extLst>
                </p14:cNvPr>
                <p14:cNvContentPartPr/>
                <p14:nvPr/>
              </p14:nvContentPartPr>
              <p14:xfrm>
                <a:off x="6582733" y="2193027"/>
                <a:ext cx="30960" cy="16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12A3866-9F14-4962-F8F3-238FFE44DC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3733" y="2184027"/>
                  <a:ext cx="48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9A46C8-9A55-8E21-A0BA-A65650BDA898}"/>
                    </a:ext>
                  </a:extLst>
                </p14:cNvPr>
                <p14:cNvContentPartPr/>
                <p14:nvPr/>
              </p14:nvContentPartPr>
              <p14:xfrm>
                <a:off x="6563653" y="2168547"/>
                <a:ext cx="154800" cy="166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9A46C8-9A55-8E21-A0BA-A65650BDA8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55013" y="2159547"/>
                  <a:ext cx="172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18021A-5FC9-28DA-7995-F27FC65B21A4}"/>
                    </a:ext>
                  </a:extLst>
                </p14:cNvPr>
                <p14:cNvContentPartPr/>
                <p14:nvPr/>
              </p14:nvContentPartPr>
              <p14:xfrm>
                <a:off x="6863893" y="1885587"/>
                <a:ext cx="1944720" cy="1665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18021A-5FC9-28DA-7995-F27FC65B21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55253" y="1876587"/>
                  <a:ext cx="1962360" cy="168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A193064-0935-8599-2901-9EA6973D5504}"/>
                  </a:ext>
                </a:extLst>
              </p14:cNvPr>
              <p14:cNvContentPartPr/>
              <p14:nvPr/>
            </p14:nvContentPartPr>
            <p14:xfrm>
              <a:off x="2454613" y="4201827"/>
              <a:ext cx="91440" cy="147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A193064-0935-8599-2901-9EA6973D550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5973" y="4193187"/>
                <a:ext cx="109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5A9B024-90C0-77D4-F8DF-CC798CF0E5DC}"/>
                  </a:ext>
                </a:extLst>
              </p14:cNvPr>
              <p14:cNvContentPartPr/>
              <p14:nvPr/>
            </p14:nvContentPartPr>
            <p14:xfrm>
              <a:off x="2541733" y="4148187"/>
              <a:ext cx="92520" cy="1857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5A9B024-90C0-77D4-F8DF-CC798CF0E5D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33093" y="4139547"/>
                <a:ext cx="1101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08F4A49-0F7F-065D-1132-08B4D094F5B6}"/>
                  </a:ext>
                </a:extLst>
              </p14:cNvPr>
              <p14:cNvContentPartPr/>
              <p14:nvPr/>
            </p14:nvContentPartPr>
            <p14:xfrm>
              <a:off x="2703733" y="4102467"/>
              <a:ext cx="182520" cy="246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08F4A49-0F7F-065D-1132-08B4D094F5B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94733" y="4093467"/>
                <a:ext cx="2001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8533535-1A1F-1EB4-F782-F677F9481AA1}"/>
                  </a:ext>
                </a:extLst>
              </p14:cNvPr>
              <p14:cNvContentPartPr/>
              <p14:nvPr/>
            </p14:nvContentPartPr>
            <p14:xfrm>
              <a:off x="2790853" y="4221987"/>
              <a:ext cx="95040" cy="212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8533535-1A1F-1EB4-F782-F677F9481A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1853" y="4212987"/>
                <a:ext cx="112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EF5CFD9-4A07-996E-0CAF-BE6FB893CEB4}"/>
                  </a:ext>
                </a:extLst>
              </p14:cNvPr>
              <p14:cNvContentPartPr/>
              <p14:nvPr/>
            </p14:nvContentPartPr>
            <p14:xfrm>
              <a:off x="2981653" y="4184547"/>
              <a:ext cx="98640" cy="1076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EF5CFD9-4A07-996E-0CAF-BE6FB893CEB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72653" y="4175907"/>
                <a:ext cx="116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C650F04-0E5D-AC20-7220-46269BF01169}"/>
                  </a:ext>
                </a:extLst>
              </p14:cNvPr>
              <p14:cNvContentPartPr/>
              <p14:nvPr/>
            </p14:nvContentPartPr>
            <p14:xfrm>
              <a:off x="2969053" y="4020747"/>
              <a:ext cx="137880" cy="130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C650F04-0E5D-AC20-7220-46269BF0116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60413" y="4012107"/>
                <a:ext cx="1555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E6B5A96-9607-DDD2-7E86-EFD4EE836701}"/>
                  </a:ext>
                </a:extLst>
              </p14:cNvPr>
              <p14:cNvContentPartPr/>
              <p14:nvPr/>
            </p14:nvContentPartPr>
            <p14:xfrm>
              <a:off x="3190093" y="4115787"/>
              <a:ext cx="11520" cy="1134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E6B5A96-9607-DDD2-7E86-EFD4EE83670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81453" y="4106787"/>
                <a:ext cx="29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3E917C5-4BE0-8A8C-E307-F175FA4DF430}"/>
                  </a:ext>
                </a:extLst>
              </p14:cNvPr>
              <p14:cNvContentPartPr/>
              <p14:nvPr/>
            </p14:nvContentPartPr>
            <p14:xfrm>
              <a:off x="3154093" y="4083387"/>
              <a:ext cx="105840" cy="185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3E917C5-4BE0-8A8C-E307-F175FA4DF4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145093" y="4074387"/>
                <a:ext cx="1234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5712C42-C2E5-AD31-052D-546DC9354D82}"/>
                  </a:ext>
                </a:extLst>
              </p14:cNvPr>
              <p14:cNvContentPartPr/>
              <p14:nvPr/>
            </p14:nvContentPartPr>
            <p14:xfrm>
              <a:off x="3297373" y="4056027"/>
              <a:ext cx="138240" cy="2030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5712C42-C2E5-AD31-052D-546DC9354D8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288733" y="4047027"/>
                <a:ext cx="1558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9AA0D7A-E56F-CF67-5F4A-264981379FCF}"/>
                  </a:ext>
                </a:extLst>
              </p14:cNvPr>
              <p14:cNvContentPartPr/>
              <p14:nvPr/>
            </p14:nvContentPartPr>
            <p14:xfrm>
              <a:off x="3505093" y="4153227"/>
              <a:ext cx="108720" cy="205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9AA0D7A-E56F-CF67-5F4A-264981379FC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96093" y="4144587"/>
                <a:ext cx="126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5F2E7D3-4548-CE82-18B7-F702427F4C98}"/>
                  </a:ext>
                </a:extLst>
              </p14:cNvPr>
              <p14:cNvContentPartPr/>
              <p14:nvPr/>
            </p14:nvContentPartPr>
            <p14:xfrm>
              <a:off x="3535693" y="4201467"/>
              <a:ext cx="79200" cy="93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5F2E7D3-4548-CE82-18B7-F702427F4C9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526693" y="4192467"/>
                <a:ext cx="96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03D37A0-D738-1DBB-4E4C-D371A65442D1}"/>
                  </a:ext>
                </a:extLst>
              </p14:cNvPr>
              <p14:cNvContentPartPr/>
              <p14:nvPr/>
            </p14:nvContentPartPr>
            <p14:xfrm>
              <a:off x="3655213" y="4061787"/>
              <a:ext cx="137880" cy="1648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03D37A0-D738-1DBB-4E4C-D371A65442D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46213" y="4053147"/>
                <a:ext cx="1555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7340E40-80B4-2784-21F1-B2C249F757EE}"/>
                  </a:ext>
                </a:extLst>
              </p14:cNvPr>
              <p14:cNvContentPartPr/>
              <p14:nvPr/>
            </p14:nvContentPartPr>
            <p14:xfrm>
              <a:off x="3739453" y="4140987"/>
              <a:ext cx="36720" cy="170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7340E40-80B4-2784-21F1-B2C249F757E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30453" y="4131987"/>
                <a:ext cx="54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86093B5-C7D3-575F-384E-2772CE3DA008}"/>
                  </a:ext>
                </a:extLst>
              </p14:cNvPr>
              <p14:cNvContentPartPr/>
              <p14:nvPr/>
            </p14:nvContentPartPr>
            <p14:xfrm>
              <a:off x="3918013" y="4128747"/>
              <a:ext cx="134640" cy="1569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86093B5-C7D3-575F-384E-2772CE3DA00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09013" y="4119747"/>
                <a:ext cx="1522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BB28B11-F60A-2700-57F7-DD33FAABF043}"/>
                  </a:ext>
                </a:extLst>
              </p14:cNvPr>
              <p14:cNvContentPartPr/>
              <p14:nvPr/>
            </p14:nvContentPartPr>
            <p14:xfrm>
              <a:off x="4176493" y="4041267"/>
              <a:ext cx="161280" cy="2455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BB28B11-F60A-2700-57F7-DD33FAABF04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67853" y="4032627"/>
                <a:ext cx="1789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B5ADD63-3D72-E148-B118-95AC041961DE}"/>
                  </a:ext>
                </a:extLst>
              </p14:cNvPr>
              <p14:cNvContentPartPr/>
              <p14:nvPr/>
            </p14:nvContentPartPr>
            <p14:xfrm>
              <a:off x="4234093" y="4148907"/>
              <a:ext cx="274320" cy="583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B5ADD63-3D72-E148-B118-95AC041961D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225093" y="4139907"/>
                <a:ext cx="291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EF3629C-E71A-DAAC-D275-200426EB6FFF}"/>
                  </a:ext>
                </a:extLst>
              </p14:cNvPr>
              <p14:cNvContentPartPr/>
              <p14:nvPr/>
            </p14:nvContentPartPr>
            <p14:xfrm>
              <a:off x="4393213" y="4189227"/>
              <a:ext cx="110160" cy="320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EF3629C-E71A-DAAC-D275-200426EB6FF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384213" y="4180587"/>
                <a:ext cx="127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4574422-1120-E43A-4059-A8D6F9E8DB92}"/>
                  </a:ext>
                </a:extLst>
              </p14:cNvPr>
              <p14:cNvContentPartPr/>
              <p14:nvPr/>
            </p14:nvContentPartPr>
            <p14:xfrm>
              <a:off x="4416253" y="3981507"/>
              <a:ext cx="117000" cy="1162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4574422-1120-E43A-4059-A8D6F9E8DB9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407613" y="3972867"/>
                <a:ext cx="134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504CC9A-1873-9B2E-7898-AB485C8E4ABC}"/>
                  </a:ext>
                </a:extLst>
              </p14:cNvPr>
              <p14:cNvContentPartPr/>
              <p14:nvPr/>
            </p14:nvContentPartPr>
            <p14:xfrm>
              <a:off x="4631173" y="4048827"/>
              <a:ext cx="51840" cy="1810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504CC9A-1873-9B2E-7898-AB485C8E4A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622533" y="4040187"/>
                <a:ext cx="69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0632B8E-DE0A-9CAB-6255-0A4FB5336E46}"/>
                  </a:ext>
                </a:extLst>
              </p14:cNvPr>
              <p14:cNvContentPartPr/>
              <p14:nvPr/>
            </p14:nvContentPartPr>
            <p14:xfrm>
              <a:off x="4660693" y="4053867"/>
              <a:ext cx="88920" cy="1699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0632B8E-DE0A-9CAB-6255-0A4FB5336E4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652053" y="4044867"/>
                <a:ext cx="106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B06A870-43C8-C30B-9B53-CF25ABB58FA9}"/>
                  </a:ext>
                </a:extLst>
              </p14:cNvPr>
              <p14:cNvContentPartPr/>
              <p14:nvPr/>
            </p14:nvContentPartPr>
            <p14:xfrm>
              <a:off x="4810093" y="4047747"/>
              <a:ext cx="146160" cy="1861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B06A870-43C8-C30B-9B53-CF25ABB58FA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801453" y="4039107"/>
                <a:ext cx="163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CC41C4F-93B1-399B-734B-0E36FE4F57FC}"/>
                  </a:ext>
                </a:extLst>
              </p14:cNvPr>
              <p14:cNvContentPartPr/>
              <p14:nvPr/>
            </p14:nvContentPartPr>
            <p14:xfrm>
              <a:off x="5033293" y="4128747"/>
              <a:ext cx="149040" cy="151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CC41C4F-93B1-399B-734B-0E36FE4F57F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024653" y="4120107"/>
                <a:ext cx="166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51FCD4B-19D9-B4F5-2B7D-6FA78CA0BB7A}"/>
                  </a:ext>
                </a:extLst>
              </p14:cNvPr>
              <p14:cNvContentPartPr/>
              <p14:nvPr/>
            </p14:nvContentPartPr>
            <p14:xfrm>
              <a:off x="5040133" y="4178427"/>
              <a:ext cx="132840" cy="72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51FCD4B-19D9-B4F5-2B7D-6FA78CA0BB7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31493" y="4169427"/>
                <a:ext cx="150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62D38E1-E369-91E8-8F4D-5D8BE35FF8ED}"/>
                  </a:ext>
                </a:extLst>
              </p14:cNvPr>
              <p14:cNvContentPartPr/>
              <p14:nvPr/>
            </p14:nvContentPartPr>
            <p14:xfrm>
              <a:off x="5220853" y="4027227"/>
              <a:ext cx="316440" cy="1522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62D38E1-E369-91E8-8F4D-5D8BE35FF8E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212213" y="4018587"/>
                <a:ext cx="334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934322C-5B18-984A-7FB8-E3EDD2000188}"/>
                  </a:ext>
                </a:extLst>
              </p14:cNvPr>
              <p14:cNvContentPartPr/>
              <p14:nvPr/>
            </p14:nvContentPartPr>
            <p14:xfrm>
              <a:off x="2457493" y="4640307"/>
              <a:ext cx="126360" cy="165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934322C-5B18-984A-7FB8-E3EDD200018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48853" y="4631307"/>
                <a:ext cx="144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32881202-8595-39A9-10C2-89D15EE81694}"/>
                  </a:ext>
                </a:extLst>
              </p14:cNvPr>
              <p14:cNvContentPartPr/>
              <p14:nvPr/>
            </p14:nvContentPartPr>
            <p14:xfrm>
              <a:off x="2541373" y="4592427"/>
              <a:ext cx="109800" cy="1447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32881202-8595-39A9-10C2-89D15EE816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532373" y="4583787"/>
                <a:ext cx="127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1D472C9-408C-B175-3A48-28AB4E650F46}"/>
                  </a:ext>
                </a:extLst>
              </p14:cNvPr>
              <p14:cNvContentPartPr/>
              <p14:nvPr/>
            </p14:nvContentPartPr>
            <p14:xfrm>
              <a:off x="2729293" y="4524387"/>
              <a:ext cx="160920" cy="1609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1D472C9-408C-B175-3A48-28AB4E650F4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720293" y="4515387"/>
                <a:ext cx="178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E66BCD4-052E-B9B7-35E2-6D9885EB0A42}"/>
                  </a:ext>
                </a:extLst>
              </p14:cNvPr>
              <p14:cNvContentPartPr/>
              <p14:nvPr/>
            </p14:nvContentPartPr>
            <p14:xfrm>
              <a:off x="2956453" y="4615107"/>
              <a:ext cx="106920" cy="8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E66BCD4-052E-B9B7-35E2-6D9885EB0A4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947453" y="4606107"/>
                <a:ext cx="124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62ADB6A-7CEC-9E4E-C8E6-C077587F9BC4}"/>
                  </a:ext>
                </a:extLst>
              </p14:cNvPr>
              <p14:cNvContentPartPr/>
              <p14:nvPr/>
            </p14:nvContentPartPr>
            <p14:xfrm>
              <a:off x="2965453" y="4437267"/>
              <a:ext cx="114480" cy="232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62ADB6A-7CEC-9E4E-C8E6-C077587F9BC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56453" y="4428267"/>
                <a:ext cx="132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C6582D2-F489-D31C-DD52-942F83727862}"/>
                  </a:ext>
                </a:extLst>
              </p14:cNvPr>
              <p14:cNvContentPartPr/>
              <p14:nvPr/>
            </p14:nvContentPartPr>
            <p14:xfrm>
              <a:off x="3207013" y="4544547"/>
              <a:ext cx="18720" cy="1245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C6582D2-F489-D31C-DD52-942F837278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198373" y="4535907"/>
                <a:ext cx="36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60E3441B-69CA-9622-5642-0CE9E98F3E07}"/>
                  </a:ext>
                </a:extLst>
              </p14:cNvPr>
              <p14:cNvContentPartPr/>
              <p14:nvPr/>
            </p14:nvContentPartPr>
            <p14:xfrm>
              <a:off x="3183253" y="4504587"/>
              <a:ext cx="140760" cy="1936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60E3441B-69CA-9622-5642-0CE9E98F3E0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74613" y="4495947"/>
                <a:ext cx="1584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65710DD-C360-D6C0-3EBE-21DB3CC78D67}"/>
                  </a:ext>
                </a:extLst>
              </p14:cNvPr>
              <p14:cNvContentPartPr/>
              <p14:nvPr/>
            </p14:nvContentPartPr>
            <p14:xfrm>
              <a:off x="3351733" y="4512867"/>
              <a:ext cx="42480" cy="1533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65710DD-C360-D6C0-3EBE-21DB3CC78D6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342733" y="4504227"/>
                <a:ext cx="60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C8E5B2A-0254-15A4-417A-C9FF08E3F267}"/>
                  </a:ext>
                </a:extLst>
              </p14:cNvPr>
              <p14:cNvContentPartPr/>
              <p14:nvPr/>
            </p14:nvContentPartPr>
            <p14:xfrm>
              <a:off x="3345253" y="4506747"/>
              <a:ext cx="140040" cy="1580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C8E5B2A-0254-15A4-417A-C9FF08E3F26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336613" y="4497747"/>
                <a:ext cx="157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449FCB0D-036F-9D4C-5489-7E51090002CC}"/>
                  </a:ext>
                </a:extLst>
              </p14:cNvPr>
              <p14:cNvContentPartPr/>
              <p14:nvPr/>
            </p14:nvContentPartPr>
            <p14:xfrm>
              <a:off x="3536413" y="4620147"/>
              <a:ext cx="97560" cy="172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449FCB0D-036F-9D4C-5489-7E51090002C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527773" y="4611507"/>
                <a:ext cx="115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17A968A-EEB1-D343-7A49-A3DA55DAC962}"/>
                  </a:ext>
                </a:extLst>
              </p14:cNvPr>
              <p14:cNvContentPartPr/>
              <p14:nvPr/>
            </p14:nvContentPartPr>
            <p14:xfrm>
              <a:off x="3534973" y="4673427"/>
              <a:ext cx="114840" cy="280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17A968A-EEB1-D343-7A49-A3DA55DAC96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526333" y="4664427"/>
                <a:ext cx="132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D84A0979-A999-5858-70E3-D46277880E4B}"/>
                  </a:ext>
                </a:extLst>
              </p14:cNvPr>
              <p14:cNvContentPartPr/>
              <p14:nvPr/>
            </p14:nvContentPartPr>
            <p14:xfrm>
              <a:off x="3690853" y="4540587"/>
              <a:ext cx="118080" cy="1530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D84A0979-A999-5858-70E3-D46277880E4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681853" y="4531947"/>
                <a:ext cx="135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F155280-FD30-1618-A9E1-0C2DA2F29487}"/>
                  </a:ext>
                </a:extLst>
              </p14:cNvPr>
              <p14:cNvContentPartPr/>
              <p14:nvPr/>
            </p14:nvContentPartPr>
            <p14:xfrm>
              <a:off x="3948973" y="4553907"/>
              <a:ext cx="164520" cy="1159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F155280-FD30-1618-A9E1-0C2DA2F2948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940333" y="4545267"/>
                <a:ext cx="182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2D1C32E-82D7-ADE9-84C3-210911FE32F3}"/>
                  </a:ext>
                </a:extLst>
              </p14:cNvPr>
              <p14:cNvContentPartPr/>
              <p14:nvPr/>
            </p14:nvContentPartPr>
            <p14:xfrm>
              <a:off x="4193053" y="4470027"/>
              <a:ext cx="161280" cy="2073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2D1C32E-82D7-ADE9-84C3-210911FE32F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184053" y="4461027"/>
                <a:ext cx="178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A2BEED5-9FCE-D08C-6A48-E1941978479A}"/>
                  </a:ext>
                </a:extLst>
              </p14:cNvPr>
              <p14:cNvContentPartPr/>
              <p14:nvPr/>
            </p14:nvContentPartPr>
            <p14:xfrm>
              <a:off x="4285573" y="4608627"/>
              <a:ext cx="82440" cy="28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A2BEED5-9FCE-D08C-6A48-E1941978479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276573" y="4599987"/>
                <a:ext cx="100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83EE5BC6-EB59-A745-8F0D-975B1434ED25}"/>
                  </a:ext>
                </a:extLst>
              </p14:cNvPr>
              <p14:cNvContentPartPr/>
              <p14:nvPr/>
            </p14:nvContentPartPr>
            <p14:xfrm>
              <a:off x="4502653" y="4496667"/>
              <a:ext cx="92520" cy="334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83EE5BC6-EB59-A745-8F0D-975B1434ED2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494013" y="4488027"/>
                <a:ext cx="110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AF5AFEC-E8B1-F2B0-9037-522348E4193B}"/>
                  </a:ext>
                </a:extLst>
              </p14:cNvPr>
              <p14:cNvContentPartPr/>
              <p14:nvPr/>
            </p14:nvContentPartPr>
            <p14:xfrm>
              <a:off x="4503733" y="4579107"/>
              <a:ext cx="82800" cy="288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AF5AFEC-E8B1-F2B0-9037-522348E4193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494733" y="4570467"/>
                <a:ext cx="100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1715069-9B38-EBA7-13D8-9E16218559D6}"/>
                  </a:ext>
                </a:extLst>
              </p14:cNvPr>
              <p14:cNvContentPartPr/>
              <p14:nvPr/>
            </p14:nvContentPartPr>
            <p14:xfrm>
              <a:off x="4526773" y="4378947"/>
              <a:ext cx="80280" cy="838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1715069-9B38-EBA7-13D8-9E16218559D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517773" y="4370307"/>
                <a:ext cx="97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DBC78095-8EE5-AEC8-8815-CAA2A7509B08}"/>
                  </a:ext>
                </a:extLst>
              </p14:cNvPr>
              <p14:cNvContentPartPr/>
              <p14:nvPr/>
            </p14:nvContentPartPr>
            <p14:xfrm>
              <a:off x="4725493" y="4404147"/>
              <a:ext cx="116280" cy="1918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DBC78095-8EE5-AEC8-8815-CAA2A7509B0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716853" y="4395147"/>
                <a:ext cx="133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CC02288-532A-4860-96F3-3284709949C0}"/>
                  </a:ext>
                </a:extLst>
              </p14:cNvPr>
              <p14:cNvContentPartPr/>
              <p14:nvPr/>
            </p14:nvContentPartPr>
            <p14:xfrm>
              <a:off x="4888213" y="4390467"/>
              <a:ext cx="27000" cy="1796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CC02288-532A-4860-96F3-3284709949C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879573" y="4381827"/>
                <a:ext cx="44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E346D91C-7688-A11D-A5AB-6FAE34E9DF3A}"/>
                  </a:ext>
                </a:extLst>
              </p14:cNvPr>
              <p14:cNvContentPartPr/>
              <p14:nvPr/>
            </p14:nvContentPartPr>
            <p14:xfrm>
              <a:off x="4860493" y="4378227"/>
              <a:ext cx="163440" cy="1990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E346D91C-7688-A11D-A5AB-6FAE34E9DF3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51493" y="4369587"/>
                <a:ext cx="1810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47039C7-923B-7D61-8B96-E0477A239617}"/>
                  </a:ext>
                </a:extLst>
              </p14:cNvPr>
              <p14:cNvContentPartPr/>
              <p14:nvPr/>
            </p14:nvContentPartPr>
            <p14:xfrm>
              <a:off x="5055253" y="4427187"/>
              <a:ext cx="133200" cy="1249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47039C7-923B-7D61-8B96-E0477A23961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46613" y="4418547"/>
                <a:ext cx="15084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BA6458CD-A031-3C0F-8C49-55A32C63056E}"/>
              </a:ext>
            </a:extLst>
          </p:cNvPr>
          <p:cNvGrpSpPr/>
          <p:nvPr/>
        </p:nvGrpSpPr>
        <p:grpSpPr>
          <a:xfrm>
            <a:off x="5305093" y="4401627"/>
            <a:ext cx="276480" cy="199080"/>
            <a:chOff x="5305093" y="4401627"/>
            <a:chExt cx="27648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4A6491A-20C8-7C9B-CCD9-D562885EB825}"/>
                    </a:ext>
                  </a:extLst>
                </p14:cNvPr>
                <p14:cNvContentPartPr/>
                <p14:nvPr/>
              </p14:nvContentPartPr>
              <p14:xfrm>
                <a:off x="5305093" y="4502067"/>
                <a:ext cx="126000" cy="8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4A6491A-20C8-7C9B-CCD9-D562885EB82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96093" y="4493067"/>
                  <a:ext cx="143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F632928-9182-980C-38B6-92C793A1B5B2}"/>
                    </a:ext>
                  </a:extLst>
                </p14:cNvPr>
                <p14:cNvContentPartPr/>
                <p14:nvPr/>
              </p14:nvContentPartPr>
              <p14:xfrm>
                <a:off x="5455213" y="4401627"/>
                <a:ext cx="126360" cy="199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F632928-9182-980C-38B6-92C793A1B5B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46213" y="4392627"/>
                  <a:ext cx="1440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2EDD5F50-7808-3C17-7C9C-C986DE60E159}"/>
              </a:ext>
            </a:extLst>
          </p:cNvPr>
          <p:cNvGrpSpPr/>
          <p:nvPr/>
        </p:nvGrpSpPr>
        <p:grpSpPr>
          <a:xfrm>
            <a:off x="5727733" y="3877107"/>
            <a:ext cx="1630800" cy="781200"/>
            <a:chOff x="5727733" y="3877107"/>
            <a:chExt cx="1630800" cy="7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1B952CD-360E-B038-21E1-2267E6E3F8F8}"/>
                    </a:ext>
                  </a:extLst>
                </p14:cNvPr>
                <p14:cNvContentPartPr/>
                <p14:nvPr/>
              </p14:nvContentPartPr>
              <p14:xfrm>
                <a:off x="5727733" y="4086267"/>
                <a:ext cx="207000" cy="25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1B952CD-360E-B038-21E1-2267E6E3F8F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18733" y="4077627"/>
                  <a:ext cx="224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EDF49B6-D2B9-2920-6F98-9FDAA38B945C}"/>
                    </a:ext>
                  </a:extLst>
                </p14:cNvPr>
                <p14:cNvContentPartPr/>
                <p14:nvPr/>
              </p14:nvContentPartPr>
              <p14:xfrm>
                <a:off x="5730613" y="4155027"/>
                <a:ext cx="205200" cy="32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EDF49B6-D2B9-2920-6F98-9FDAA38B945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21973" y="4146387"/>
                  <a:ext cx="22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6419FC2-71EE-F528-DE99-8DE01C984C36}"/>
                    </a:ext>
                  </a:extLst>
                </p14:cNvPr>
                <p14:cNvContentPartPr/>
                <p14:nvPr/>
              </p14:nvContentPartPr>
              <p14:xfrm>
                <a:off x="6041653" y="4021467"/>
                <a:ext cx="111600" cy="172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6419FC2-71EE-F528-DE99-8DE01C984C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33013" y="4012827"/>
                  <a:ext cx="12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A6EC799-F907-FB79-80E6-4065F19F6E92}"/>
                    </a:ext>
                  </a:extLst>
                </p14:cNvPr>
                <p14:cNvContentPartPr/>
                <p14:nvPr/>
              </p14:nvContentPartPr>
              <p14:xfrm>
                <a:off x="6283213" y="3946227"/>
                <a:ext cx="230040" cy="230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A6EC799-F907-FB79-80E6-4065F19F6E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74213" y="3937587"/>
                  <a:ext cx="247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DDE4FC7-296C-2224-9FE6-6E6776BE2919}"/>
                    </a:ext>
                  </a:extLst>
                </p14:cNvPr>
                <p14:cNvContentPartPr/>
                <p14:nvPr/>
              </p14:nvContentPartPr>
              <p14:xfrm>
                <a:off x="6402733" y="4121547"/>
                <a:ext cx="107640" cy="11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DDE4FC7-296C-2224-9FE6-6E6776BE291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94093" y="4112547"/>
                  <a:ext cx="125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49BF18C-695D-AABE-5ED9-E9E452AA7259}"/>
                    </a:ext>
                  </a:extLst>
                </p14:cNvPr>
                <p14:cNvContentPartPr/>
                <p14:nvPr/>
              </p14:nvContentPartPr>
              <p14:xfrm>
                <a:off x="6643933" y="4056387"/>
                <a:ext cx="170280" cy="19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49BF18C-695D-AABE-5ED9-E9E452AA72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35293" y="4047387"/>
                  <a:ext cx="187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303E606-9B32-21E8-DEBC-C952B512D1A8}"/>
                    </a:ext>
                  </a:extLst>
                </p14:cNvPr>
                <p14:cNvContentPartPr/>
                <p14:nvPr/>
              </p14:nvContentPartPr>
              <p14:xfrm>
                <a:off x="6669853" y="4108947"/>
                <a:ext cx="121680" cy="33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303E606-9B32-21E8-DEBC-C952B512D1A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60853" y="4099947"/>
                  <a:ext cx="13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2B7D3A-D2AD-53EB-9EAC-BD3BE2FB744A}"/>
                    </a:ext>
                  </a:extLst>
                </p14:cNvPr>
                <p14:cNvContentPartPr/>
                <p14:nvPr/>
              </p14:nvContentPartPr>
              <p14:xfrm>
                <a:off x="6651853" y="3877107"/>
                <a:ext cx="162720" cy="105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2B7D3A-D2AD-53EB-9EAC-BD3BE2FB744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43213" y="3868107"/>
                  <a:ext cx="18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D6E171F-13CD-2330-C169-E47D1870B92D}"/>
                    </a:ext>
                  </a:extLst>
                </p14:cNvPr>
                <p14:cNvContentPartPr/>
                <p14:nvPr/>
              </p14:nvContentPartPr>
              <p14:xfrm>
                <a:off x="6946693" y="3961707"/>
                <a:ext cx="23760" cy="142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D6E171F-13CD-2330-C169-E47D1870B9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38053" y="3952707"/>
                  <a:ext cx="41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41C901F-AF62-55FB-AB31-97CECD61A05F}"/>
                    </a:ext>
                  </a:extLst>
                </p14:cNvPr>
                <p14:cNvContentPartPr/>
                <p14:nvPr/>
              </p14:nvContentPartPr>
              <p14:xfrm>
                <a:off x="6967213" y="3916707"/>
                <a:ext cx="112320" cy="181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41C901F-AF62-55FB-AB31-97CECD61A05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58573" y="3907707"/>
                  <a:ext cx="129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6404570-D393-14F1-62CB-20D4FA3D4FB2}"/>
                    </a:ext>
                  </a:extLst>
                </p14:cNvPr>
                <p14:cNvContentPartPr/>
                <p14:nvPr/>
              </p14:nvContentPartPr>
              <p14:xfrm>
                <a:off x="7184293" y="3917067"/>
                <a:ext cx="28080" cy="168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6404570-D393-14F1-62CB-20D4FA3D4FB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75653" y="3908427"/>
                  <a:ext cx="45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3219AD8-29BE-CAFC-C66A-49035EF2ABBE}"/>
                    </a:ext>
                  </a:extLst>
                </p14:cNvPr>
                <p14:cNvContentPartPr/>
                <p14:nvPr/>
              </p14:nvContentPartPr>
              <p14:xfrm>
                <a:off x="7131733" y="3899427"/>
                <a:ext cx="197280" cy="206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3219AD8-29BE-CAFC-C66A-49035EF2ABB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23093" y="3890427"/>
                  <a:ext cx="214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F8E90B-DC81-E987-6328-3AF4095C6E34}"/>
                    </a:ext>
                  </a:extLst>
                </p14:cNvPr>
                <p14:cNvContentPartPr/>
                <p14:nvPr/>
              </p14:nvContentPartPr>
              <p14:xfrm>
                <a:off x="5731693" y="4493427"/>
                <a:ext cx="153720" cy="28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F8E90B-DC81-E987-6328-3AF4095C6E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23053" y="4484787"/>
                  <a:ext cx="171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13CD70-929F-E454-7A95-D709E7BB8E7C}"/>
                    </a:ext>
                  </a:extLst>
                </p14:cNvPr>
                <p14:cNvContentPartPr/>
                <p14:nvPr/>
              </p14:nvContentPartPr>
              <p14:xfrm>
                <a:off x="5744293" y="4575507"/>
                <a:ext cx="178560" cy="1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13CD70-929F-E454-7A95-D709E7BB8E7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35653" y="4566867"/>
                  <a:ext cx="19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9E3C7DF-7BD3-B522-BBE0-2C87498CF03F}"/>
                    </a:ext>
                  </a:extLst>
                </p14:cNvPr>
                <p14:cNvContentPartPr/>
                <p14:nvPr/>
              </p14:nvContentPartPr>
              <p14:xfrm>
                <a:off x="5940853" y="4424667"/>
                <a:ext cx="150480" cy="233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9E3C7DF-7BD3-B522-BBE0-2C87498CF03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32213" y="4416027"/>
                  <a:ext cx="168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E71F006-3DF2-48A9-90D6-B04DA2EFC40A}"/>
                    </a:ext>
                  </a:extLst>
                </p14:cNvPr>
                <p14:cNvContentPartPr/>
                <p14:nvPr/>
              </p14:nvContentPartPr>
              <p14:xfrm>
                <a:off x="6303733" y="4347627"/>
                <a:ext cx="163080" cy="254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E71F006-3DF2-48A9-90D6-B04DA2EFC40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95093" y="4338987"/>
                  <a:ext cx="180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4B456CC-B8B1-9E2C-6786-FEAD55C32C2E}"/>
                    </a:ext>
                  </a:extLst>
                </p14:cNvPr>
                <p14:cNvContentPartPr/>
                <p14:nvPr/>
              </p14:nvContentPartPr>
              <p14:xfrm>
                <a:off x="6364573" y="4479027"/>
                <a:ext cx="68760" cy="27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4B456CC-B8B1-9E2C-6786-FEAD55C32C2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55573" y="4470027"/>
                  <a:ext cx="8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9C4E893-E50B-0A0C-07CA-F8C7AF561ACC}"/>
                    </a:ext>
                  </a:extLst>
                </p14:cNvPr>
                <p14:cNvContentPartPr/>
                <p14:nvPr/>
              </p14:nvContentPartPr>
              <p14:xfrm>
                <a:off x="6652933" y="4491627"/>
                <a:ext cx="121680" cy="11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9C4E893-E50B-0A0C-07CA-F8C7AF561AC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44293" y="4482627"/>
                  <a:ext cx="13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A7DD0B5-5DE8-E5A1-D39B-6EF9930F08B6}"/>
                    </a:ext>
                  </a:extLst>
                </p14:cNvPr>
                <p14:cNvContentPartPr/>
                <p14:nvPr/>
              </p14:nvContentPartPr>
              <p14:xfrm>
                <a:off x="6629533" y="4563627"/>
                <a:ext cx="171720" cy="10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A7DD0B5-5DE8-E5A1-D39B-6EF9930F08B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20533" y="4554627"/>
                  <a:ext cx="189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7A9B4E0-A922-F5B5-388F-43C259CB5243}"/>
                    </a:ext>
                  </a:extLst>
                </p14:cNvPr>
                <p14:cNvContentPartPr/>
                <p14:nvPr/>
              </p14:nvContentPartPr>
              <p14:xfrm>
                <a:off x="6637813" y="4284987"/>
                <a:ext cx="154440" cy="135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7A9B4E0-A922-F5B5-388F-43C259CB524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28813" y="4275987"/>
                  <a:ext cx="172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E68E479-6A3C-8BE8-1F83-CB3A0CD89B63}"/>
                    </a:ext>
                  </a:extLst>
                </p14:cNvPr>
                <p14:cNvContentPartPr/>
                <p14:nvPr/>
              </p14:nvContentPartPr>
              <p14:xfrm>
                <a:off x="6999973" y="4415307"/>
                <a:ext cx="10800" cy="156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E68E479-6A3C-8BE8-1F83-CB3A0CD89B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90973" y="4406307"/>
                  <a:ext cx="28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CCCFD8E-D452-B604-66B3-E03D0D71A8C9}"/>
                    </a:ext>
                  </a:extLst>
                </p14:cNvPr>
                <p14:cNvContentPartPr/>
                <p14:nvPr/>
              </p14:nvContentPartPr>
              <p14:xfrm>
                <a:off x="6942733" y="4367067"/>
                <a:ext cx="161640" cy="246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CCCFD8E-D452-B604-66B3-E03D0D71A8C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33733" y="4358427"/>
                  <a:ext cx="179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5C5A846-8B69-B17D-58A9-B358F9BDEBE4}"/>
                    </a:ext>
                  </a:extLst>
                </p14:cNvPr>
                <p14:cNvContentPartPr/>
                <p14:nvPr/>
              </p14:nvContentPartPr>
              <p14:xfrm>
                <a:off x="7180693" y="4377867"/>
                <a:ext cx="59400" cy="202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5C5A846-8B69-B17D-58A9-B358F9BDEBE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71693" y="4369227"/>
                  <a:ext cx="77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BFBD118-4E8D-A4A0-4AC5-DD69FBA97828}"/>
                    </a:ext>
                  </a:extLst>
                </p14:cNvPr>
                <p14:cNvContentPartPr/>
                <p14:nvPr/>
              </p14:nvContentPartPr>
              <p14:xfrm>
                <a:off x="7180693" y="4359507"/>
                <a:ext cx="177840" cy="248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BFBD118-4E8D-A4A0-4AC5-DD69FBA978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71693" y="4350507"/>
                  <a:ext cx="1954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509D87FB-928B-BCAB-71FC-4520D59FE1C0}"/>
              </a:ext>
            </a:extLst>
          </p:cNvPr>
          <p:cNvGrpSpPr/>
          <p:nvPr/>
        </p:nvGrpSpPr>
        <p:grpSpPr>
          <a:xfrm>
            <a:off x="5414173" y="2566707"/>
            <a:ext cx="332640" cy="1002960"/>
            <a:chOff x="5414173" y="2566707"/>
            <a:chExt cx="332640" cy="10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7A6EC0-65B3-E432-5429-F4767FABDCB6}"/>
                    </a:ext>
                  </a:extLst>
                </p14:cNvPr>
                <p14:cNvContentPartPr/>
                <p14:nvPr/>
              </p14:nvContentPartPr>
              <p14:xfrm>
                <a:off x="5414173" y="2604867"/>
                <a:ext cx="279720" cy="964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7A6EC0-65B3-E432-5429-F4767FABDCB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05173" y="2596227"/>
                  <a:ext cx="297360" cy="9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2345E3F-3ACC-C5BF-3659-ECABF8EA8517}"/>
                    </a:ext>
                  </a:extLst>
                </p14:cNvPr>
                <p14:cNvContentPartPr/>
                <p14:nvPr/>
              </p14:nvContentPartPr>
              <p14:xfrm>
                <a:off x="5724853" y="2566707"/>
                <a:ext cx="21960" cy="930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2345E3F-3ACC-C5BF-3659-ECABF8EA85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16213" y="2558067"/>
                  <a:ext cx="3960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21AAFA-D7BF-A3A5-464C-2668FD6B51CF}"/>
                    </a:ext>
                  </a:extLst>
                </p14:cNvPr>
                <p14:cNvContentPartPr/>
                <p14:nvPr/>
              </p14:nvContentPartPr>
              <p14:xfrm>
                <a:off x="5475373" y="2569227"/>
                <a:ext cx="227880" cy="56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21AAFA-D7BF-A3A5-464C-2668FD6B51C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66373" y="2560227"/>
                  <a:ext cx="24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39A8D7-5A88-960C-A736-3B7E7EA13DBB}"/>
                    </a:ext>
                  </a:extLst>
                </p14:cNvPr>
                <p14:cNvContentPartPr/>
                <p14:nvPr/>
              </p14:nvContentPartPr>
              <p14:xfrm>
                <a:off x="5517493" y="3487227"/>
                <a:ext cx="222480" cy="60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39A8D7-5A88-960C-A736-3B7E7EA13DB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08493" y="3478227"/>
                  <a:ext cx="2401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DE8582BE-CD4F-4A6E-B8D5-A5558B660186}"/>
              </a:ext>
            </a:extLst>
          </p:cNvPr>
          <p:cNvGrpSpPr/>
          <p:nvPr/>
        </p:nvGrpSpPr>
        <p:grpSpPr>
          <a:xfrm>
            <a:off x="7544653" y="2562387"/>
            <a:ext cx="258120" cy="918720"/>
            <a:chOff x="7544653" y="2562387"/>
            <a:chExt cx="258120" cy="9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98A187A-B50F-EF8C-7C7A-1FA88E9D0CFF}"/>
                    </a:ext>
                  </a:extLst>
                </p14:cNvPr>
                <p14:cNvContentPartPr/>
                <p14:nvPr/>
              </p14:nvContentPartPr>
              <p14:xfrm>
                <a:off x="7544653" y="2562387"/>
                <a:ext cx="213120" cy="918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98A187A-B50F-EF8C-7C7A-1FA88E9D0CF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35653" y="2553747"/>
                  <a:ext cx="2307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4132FEF-D537-5E70-BF0A-E8BD4C8B8D13}"/>
                    </a:ext>
                  </a:extLst>
                </p14:cNvPr>
                <p14:cNvContentPartPr/>
                <p14:nvPr/>
              </p14:nvContentPartPr>
              <p14:xfrm>
                <a:off x="7609093" y="2606307"/>
                <a:ext cx="193680" cy="835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4132FEF-D537-5E70-BF0A-E8BD4C8B8D1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00093" y="2597307"/>
                  <a:ext cx="21132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B04B49B-532F-35F8-72BC-82083128845A}"/>
                    </a:ext>
                  </a:extLst>
                </p14:cNvPr>
                <p14:cNvContentPartPr/>
                <p14:nvPr/>
              </p14:nvContentPartPr>
              <p14:xfrm>
                <a:off x="7551133" y="2919147"/>
                <a:ext cx="231120" cy="42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B04B49B-532F-35F8-72BC-82083128845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42133" y="2910507"/>
                  <a:ext cx="248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53190FD8-A175-8D57-49F5-9829A07A3DA0}"/>
              </a:ext>
            </a:extLst>
          </p:cNvPr>
          <p:cNvGrpSpPr/>
          <p:nvPr/>
        </p:nvGrpSpPr>
        <p:grpSpPr>
          <a:xfrm>
            <a:off x="5000893" y="2387067"/>
            <a:ext cx="3772080" cy="743400"/>
            <a:chOff x="5000893" y="2387067"/>
            <a:chExt cx="377208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6B97CBE-77FD-FE7B-C5C4-E32FCC951CC3}"/>
                    </a:ext>
                  </a:extLst>
                </p14:cNvPr>
                <p14:cNvContentPartPr/>
                <p14:nvPr/>
              </p14:nvContentPartPr>
              <p14:xfrm>
                <a:off x="5000893" y="2516667"/>
                <a:ext cx="25560" cy="495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6B97CBE-77FD-FE7B-C5C4-E32FCC951CC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92253" y="2507667"/>
                  <a:ext cx="432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8BA717D-B19F-E5C3-90A6-BB99DE8325B5}"/>
                    </a:ext>
                  </a:extLst>
                </p14:cNvPr>
                <p14:cNvContentPartPr/>
                <p14:nvPr/>
              </p14:nvContentPartPr>
              <p14:xfrm>
                <a:off x="5022493" y="2387067"/>
                <a:ext cx="3750480" cy="743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8BA717D-B19F-E5C3-90A6-BB99DE8325B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13853" y="2378427"/>
                  <a:ext cx="3768120" cy="76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B690ECD2-B317-681E-56D9-D6EFF435D5E6}"/>
                  </a:ext>
                </a:extLst>
              </p14:cNvPr>
              <p14:cNvContentPartPr/>
              <p14:nvPr/>
            </p14:nvContentPartPr>
            <p14:xfrm>
              <a:off x="5778853" y="2560227"/>
              <a:ext cx="372960" cy="4669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B690ECD2-B317-681E-56D9-D6EFF435D5E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770213" y="2551587"/>
                <a:ext cx="3906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2E67DE5-471A-2F08-F98E-25AB379C5C1E}"/>
                  </a:ext>
                </a:extLst>
              </p14:cNvPr>
              <p14:cNvContentPartPr/>
              <p14:nvPr/>
            </p14:nvContentPartPr>
            <p14:xfrm>
              <a:off x="7848493" y="2538987"/>
              <a:ext cx="368280" cy="4395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2E67DE5-471A-2F08-F98E-25AB379C5C1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839853" y="2530347"/>
                <a:ext cx="38592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AA472270-7F99-89AD-B67E-5BC248872843}"/>
              </a:ext>
            </a:extLst>
          </p:cNvPr>
          <p:cNvGrpSpPr/>
          <p:nvPr/>
        </p:nvGrpSpPr>
        <p:grpSpPr>
          <a:xfrm>
            <a:off x="2802373" y="4897347"/>
            <a:ext cx="2248560" cy="345240"/>
            <a:chOff x="2802373" y="4897347"/>
            <a:chExt cx="224856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CFB247A-0F44-157C-86C9-B9E2DDE91406}"/>
                    </a:ext>
                  </a:extLst>
                </p14:cNvPr>
                <p14:cNvContentPartPr/>
                <p14:nvPr/>
              </p14:nvContentPartPr>
              <p14:xfrm>
                <a:off x="2802373" y="5029107"/>
                <a:ext cx="127440" cy="213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CFB247A-0F44-157C-86C9-B9E2DDE9140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93733" y="5020107"/>
                  <a:ext cx="145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6AA6745-5437-517F-8A3B-85F9E99FA263}"/>
                    </a:ext>
                  </a:extLst>
                </p14:cNvPr>
                <p14:cNvContentPartPr/>
                <p14:nvPr/>
              </p14:nvContentPartPr>
              <p14:xfrm>
                <a:off x="3020533" y="5081667"/>
                <a:ext cx="107640" cy="16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6AA6745-5437-517F-8A3B-85F9E99FA26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11533" y="5072667"/>
                  <a:ext cx="12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CFAA10E-306E-D017-DE92-ADBE2A423972}"/>
                    </a:ext>
                  </a:extLst>
                </p14:cNvPr>
                <p14:cNvContentPartPr/>
                <p14:nvPr/>
              </p14:nvContentPartPr>
              <p14:xfrm>
                <a:off x="3010453" y="4900587"/>
                <a:ext cx="136080" cy="279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CFAA10E-306E-D017-DE92-ADBE2A42397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001813" y="4891947"/>
                  <a:ext cx="153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B7CCB4B-0420-4424-7F12-9E071C2075C7}"/>
                    </a:ext>
                  </a:extLst>
                </p14:cNvPr>
                <p14:cNvContentPartPr/>
                <p14:nvPr/>
              </p14:nvContentPartPr>
              <p14:xfrm>
                <a:off x="3266773" y="5003907"/>
                <a:ext cx="133560" cy="210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B7CCB4B-0420-4424-7F12-9E071C2075C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57773" y="4994907"/>
                  <a:ext cx="151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BAC3368-805C-40FC-48FF-DA1676EE44D1}"/>
                    </a:ext>
                  </a:extLst>
                </p14:cNvPr>
                <p14:cNvContentPartPr/>
                <p14:nvPr/>
              </p14:nvContentPartPr>
              <p14:xfrm>
                <a:off x="3426253" y="5001387"/>
                <a:ext cx="47160" cy="198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BAC3368-805C-40FC-48FF-DA1676EE44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17253" y="4992387"/>
                  <a:ext cx="64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48DE9CE-142E-8523-E2BE-5BD3F479A8A7}"/>
                    </a:ext>
                  </a:extLst>
                </p14:cNvPr>
                <p14:cNvContentPartPr/>
                <p14:nvPr/>
              </p14:nvContentPartPr>
              <p14:xfrm>
                <a:off x="3421933" y="4981947"/>
                <a:ext cx="172800" cy="249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48DE9CE-142E-8523-E2BE-5BD3F479A8A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13293" y="4972947"/>
                  <a:ext cx="190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FAC7D80-A67A-009C-5347-5BDED89277DF}"/>
                    </a:ext>
                  </a:extLst>
                </p14:cNvPr>
                <p14:cNvContentPartPr/>
                <p14:nvPr/>
              </p14:nvContentPartPr>
              <p14:xfrm>
                <a:off x="3641173" y="5069067"/>
                <a:ext cx="120240" cy="15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FAC7D80-A67A-009C-5347-5BDED89277D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32173" y="5060067"/>
                  <a:ext cx="137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AF123F2-F6CA-4895-8439-02433A28B005}"/>
                    </a:ext>
                  </a:extLst>
                </p14:cNvPr>
                <p14:cNvContentPartPr/>
                <p14:nvPr/>
              </p14:nvContentPartPr>
              <p14:xfrm>
                <a:off x="3650173" y="5125227"/>
                <a:ext cx="92160" cy="9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AF123F2-F6CA-4895-8439-02433A28B00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41173" y="5116587"/>
                  <a:ext cx="10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1ACEFE3-2CBA-6120-0F23-5E9C969CFF62}"/>
                    </a:ext>
                  </a:extLst>
                </p14:cNvPr>
                <p14:cNvContentPartPr/>
                <p14:nvPr/>
              </p14:nvContentPartPr>
              <p14:xfrm>
                <a:off x="3839533" y="4919307"/>
                <a:ext cx="104760" cy="188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1ACEFE3-2CBA-6120-0F23-5E9C969CFF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30533" y="4910667"/>
                  <a:ext cx="122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7421DBD-D3F6-98B7-94B5-506FCF9B32CF}"/>
                    </a:ext>
                  </a:extLst>
                </p14:cNvPr>
                <p14:cNvContentPartPr/>
                <p14:nvPr/>
              </p14:nvContentPartPr>
              <p14:xfrm>
                <a:off x="3911893" y="4978707"/>
                <a:ext cx="33480" cy="200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7421DBD-D3F6-98B7-94B5-506FCF9B32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02893" y="4969707"/>
                  <a:ext cx="51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1138269-2F8B-AB32-6645-391705509869}"/>
                    </a:ext>
                  </a:extLst>
                </p14:cNvPr>
                <p14:cNvContentPartPr/>
                <p14:nvPr/>
              </p14:nvContentPartPr>
              <p14:xfrm>
                <a:off x="4028533" y="5049627"/>
                <a:ext cx="146520" cy="165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1138269-2F8B-AB32-6645-39170550986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19893" y="5040987"/>
                  <a:ext cx="164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2AF9B5D-1D25-A61B-D8A9-83B49421EE80}"/>
                    </a:ext>
                  </a:extLst>
                </p14:cNvPr>
                <p14:cNvContentPartPr/>
                <p14:nvPr/>
              </p14:nvContentPartPr>
              <p14:xfrm>
                <a:off x="4302133" y="5034507"/>
                <a:ext cx="24120" cy="121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2AF9B5D-1D25-A61B-D8A9-83B49421EE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93493" y="5025507"/>
                  <a:ext cx="4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7233B90-8102-EB1D-68F5-2DB8089338FB}"/>
                    </a:ext>
                  </a:extLst>
                </p14:cNvPr>
                <p14:cNvContentPartPr/>
                <p14:nvPr/>
              </p14:nvContentPartPr>
              <p14:xfrm>
                <a:off x="4279813" y="5017947"/>
                <a:ext cx="136440" cy="214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7233B90-8102-EB1D-68F5-2DB8089338F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70813" y="5009307"/>
                  <a:ext cx="154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B1F9144-BC49-0EBA-EE98-B23E2F036A91}"/>
                    </a:ext>
                  </a:extLst>
                </p14:cNvPr>
                <p14:cNvContentPartPr/>
                <p14:nvPr/>
              </p14:nvContentPartPr>
              <p14:xfrm>
                <a:off x="4525693" y="5078427"/>
                <a:ext cx="96480" cy="17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B1F9144-BC49-0EBA-EE98-B23E2F036A9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16693" y="5069787"/>
                  <a:ext cx="11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6490974-7776-B616-AAD5-B5A88A45D56C}"/>
                    </a:ext>
                  </a:extLst>
                </p14:cNvPr>
                <p14:cNvContentPartPr/>
                <p14:nvPr/>
              </p14:nvContentPartPr>
              <p14:xfrm>
                <a:off x="4519933" y="5119107"/>
                <a:ext cx="91800" cy="33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6490974-7776-B616-AAD5-B5A88A45D56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10933" y="5110107"/>
                  <a:ext cx="109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64BCFD2-E603-7F8C-8342-7C886DAA5453}"/>
                    </a:ext>
                  </a:extLst>
                </p14:cNvPr>
                <p14:cNvContentPartPr/>
                <p14:nvPr/>
              </p14:nvContentPartPr>
              <p14:xfrm>
                <a:off x="4521373" y="4897347"/>
                <a:ext cx="91440" cy="128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64BCFD2-E603-7F8C-8342-7C886DAA545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12733" y="4888707"/>
                  <a:ext cx="109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3EAD44E-D574-0F68-6F13-436F6BE90B2D}"/>
                    </a:ext>
                  </a:extLst>
                </p14:cNvPr>
                <p14:cNvContentPartPr/>
                <p14:nvPr/>
              </p14:nvContentPartPr>
              <p14:xfrm>
                <a:off x="4732693" y="4950987"/>
                <a:ext cx="29880" cy="198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3EAD44E-D574-0F68-6F13-436F6BE90B2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24053" y="4941987"/>
                  <a:ext cx="47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A616DD5-521C-0432-E739-960E1F94AFFF}"/>
                    </a:ext>
                  </a:extLst>
                </p14:cNvPr>
                <p14:cNvContentPartPr/>
                <p14:nvPr/>
              </p14:nvContentPartPr>
              <p14:xfrm>
                <a:off x="4738093" y="4962867"/>
                <a:ext cx="131040" cy="155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A616DD5-521C-0432-E739-960E1F94AF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29093" y="4953867"/>
                  <a:ext cx="148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4B3E3E8-95A7-EB1D-B86E-9087ACCD244B}"/>
                    </a:ext>
                  </a:extLst>
                </p14:cNvPr>
                <p14:cNvContentPartPr/>
                <p14:nvPr/>
              </p14:nvContentPartPr>
              <p14:xfrm>
                <a:off x="4905133" y="4916787"/>
                <a:ext cx="145800" cy="213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4B3E3E8-95A7-EB1D-B86E-9087ACCD244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96133" y="4907787"/>
                  <a:ext cx="1634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B819ECE0-F4A8-543D-CFF9-C46ACC6DCD2D}"/>
              </a:ext>
            </a:extLst>
          </p:cNvPr>
          <p:cNvGrpSpPr/>
          <p:nvPr/>
        </p:nvGrpSpPr>
        <p:grpSpPr>
          <a:xfrm>
            <a:off x="5103853" y="4881147"/>
            <a:ext cx="402480" cy="247680"/>
            <a:chOff x="5103853" y="4881147"/>
            <a:chExt cx="4024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61D9414-65F5-1181-4A62-92F161ABDAE9}"/>
                    </a:ext>
                  </a:extLst>
                </p14:cNvPr>
                <p14:cNvContentPartPr/>
                <p14:nvPr/>
              </p14:nvContentPartPr>
              <p14:xfrm>
                <a:off x="5103853" y="5019747"/>
                <a:ext cx="155880" cy="24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61D9414-65F5-1181-4A62-92F161ABDA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94853" y="5010747"/>
                  <a:ext cx="173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A5B42E7-A293-A9AB-12B8-91F788060196}"/>
                    </a:ext>
                  </a:extLst>
                </p14:cNvPr>
                <p14:cNvContentPartPr/>
                <p14:nvPr/>
              </p14:nvContentPartPr>
              <p14:xfrm>
                <a:off x="5143813" y="5077347"/>
                <a:ext cx="108000" cy="7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A5B42E7-A293-A9AB-12B8-91F7880601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34813" y="5068707"/>
                  <a:ext cx="12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9583924-CC22-D91A-4490-2648C97109EF}"/>
                    </a:ext>
                  </a:extLst>
                </p14:cNvPr>
                <p14:cNvContentPartPr/>
                <p14:nvPr/>
              </p14:nvContentPartPr>
              <p14:xfrm>
                <a:off x="5365573" y="4881147"/>
                <a:ext cx="140760" cy="247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9583924-CC22-D91A-4490-2648C97109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56933" y="4872507"/>
                  <a:ext cx="15840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09CC112A-4CC8-9691-FAE4-9BA1F5A17001}"/>
              </a:ext>
            </a:extLst>
          </p:cNvPr>
          <p:cNvGrpSpPr/>
          <p:nvPr/>
        </p:nvGrpSpPr>
        <p:grpSpPr>
          <a:xfrm>
            <a:off x="5774893" y="4929387"/>
            <a:ext cx="320040" cy="207000"/>
            <a:chOff x="5774893" y="4929387"/>
            <a:chExt cx="32004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ABCB3DB-883C-65B9-F833-E2168473C9E1}"/>
                    </a:ext>
                  </a:extLst>
                </p14:cNvPr>
                <p14:cNvContentPartPr/>
                <p14:nvPr/>
              </p14:nvContentPartPr>
              <p14:xfrm>
                <a:off x="5793613" y="5023347"/>
                <a:ext cx="146880" cy="32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ABCB3DB-883C-65B9-F833-E2168473C9E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84973" y="5014347"/>
                  <a:ext cx="164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7A740ED-1E7F-0863-741E-A71D3CE8EF51}"/>
                    </a:ext>
                  </a:extLst>
                </p14:cNvPr>
                <p14:cNvContentPartPr/>
                <p14:nvPr/>
              </p14:nvContentPartPr>
              <p14:xfrm>
                <a:off x="5774893" y="5090667"/>
                <a:ext cx="144360" cy="17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7A740ED-1E7F-0863-741E-A71D3CE8EF5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65893" y="5081667"/>
                  <a:ext cx="162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3553B90-14F8-2240-F367-E737DA122FFA}"/>
                    </a:ext>
                  </a:extLst>
                </p14:cNvPr>
                <p14:cNvContentPartPr/>
                <p14:nvPr/>
              </p14:nvContentPartPr>
              <p14:xfrm>
                <a:off x="5963173" y="4929387"/>
                <a:ext cx="131760" cy="207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3553B90-14F8-2240-F367-E737DA122FF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54173" y="4920387"/>
                  <a:ext cx="1494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A96CFBDC-E575-D864-60BF-D4978510E174}"/>
              </a:ext>
            </a:extLst>
          </p:cNvPr>
          <p:cNvGrpSpPr/>
          <p:nvPr/>
        </p:nvGrpSpPr>
        <p:grpSpPr>
          <a:xfrm>
            <a:off x="6352333" y="4806627"/>
            <a:ext cx="1055520" cy="356040"/>
            <a:chOff x="6352333" y="4806627"/>
            <a:chExt cx="105552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7354C4E-C303-FE0D-E392-0CD840C61F4D}"/>
                    </a:ext>
                  </a:extLst>
                </p14:cNvPr>
                <p14:cNvContentPartPr/>
                <p14:nvPr/>
              </p14:nvContentPartPr>
              <p14:xfrm>
                <a:off x="6400213" y="4911747"/>
                <a:ext cx="18720" cy="176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7354C4E-C303-FE0D-E392-0CD840C61F4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391573" y="4903107"/>
                  <a:ext cx="36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45CDF5A-1717-56DE-C7D6-EF4C6C5BCAEF}"/>
                    </a:ext>
                  </a:extLst>
                </p14:cNvPr>
                <p14:cNvContentPartPr/>
                <p14:nvPr/>
              </p14:nvContentPartPr>
              <p14:xfrm>
                <a:off x="6352333" y="4891227"/>
                <a:ext cx="210600" cy="271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45CDF5A-1717-56DE-C7D6-EF4C6C5BCAE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43333" y="4882227"/>
                  <a:ext cx="228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81D187B-CE37-5F05-E037-32AE87411226}"/>
                    </a:ext>
                  </a:extLst>
                </p14:cNvPr>
                <p14:cNvContentPartPr/>
                <p14:nvPr/>
              </p14:nvContentPartPr>
              <p14:xfrm>
                <a:off x="6744013" y="5008587"/>
                <a:ext cx="125280" cy="25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81D187B-CE37-5F05-E037-32AE8741122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35013" y="4999587"/>
                  <a:ext cx="142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37D8B00-1D97-67BB-3A3E-39979F39DBCD}"/>
                    </a:ext>
                  </a:extLst>
                </p14:cNvPr>
                <p14:cNvContentPartPr/>
                <p14:nvPr/>
              </p14:nvContentPartPr>
              <p14:xfrm>
                <a:off x="6735373" y="5076987"/>
                <a:ext cx="115920" cy="5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37D8B00-1D97-67BB-3A3E-39979F39DBC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26733" y="5067987"/>
                  <a:ext cx="133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199C923-D62F-0D94-3F7C-C2BCD77BF38C}"/>
                    </a:ext>
                  </a:extLst>
                </p14:cNvPr>
                <p14:cNvContentPartPr/>
                <p14:nvPr/>
              </p14:nvContentPartPr>
              <p14:xfrm>
                <a:off x="6736093" y="4806627"/>
                <a:ext cx="144360" cy="122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199C923-D62F-0D94-3F7C-C2BCD77BF38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27093" y="4797627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586C05B-78CC-9A94-57C8-638FB56B12A5}"/>
                    </a:ext>
                  </a:extLst>
                </p14:cNvPr>
                <p14:cNvContentPartPr/>
                <p14:nvPr/>
              </p14:nvContentPartPr>
              <p14:xfrm>
                <a:off x="7048933" y="4868187"/>
                <a:ext cx="94680" cy="2102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586C05B-78CC-9A94-57C8-638FB56B12A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39933" y="4859547"/>
                  <a:ext cx="112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D478111-8F6E-51A8-7C15-C54E6BF60C9F}"/>
                    </a:ext>
                  </a:extLst>
                </p14:cNvPr>
                <p14:cNvContentPartPr/>
                <p14:nvPr/>
              </p14:nvContentPartPr>
              <p14:xfrm>
                <a:off x="7237573" y="4864947"/>
                <a:ext cx="14040" cy="153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D478111-8F6E-51A8-7C15-C54E6BF60C9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28573" y="4856307"/>
                  <a:ext cx="31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BD69615-C740-AAD6-894E-5953C49E66FB}"/>
                    </a:ext>
                  </a:extLst>
                </p14:cNvPr>
                <p14:cNvContentPartPr/>
                <p14:nvPr/>
              </p14:nvContentPartPr>
              <p14:xfrm>
                <a:off x="7198333" y="4817787"/>
                <a:ext cx="209520" cy="248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BD69615-C740-AAD6-894E-5953C49E66F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89333" y="4809147"/>
                  <a:ext cx="22716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17B81671-AD20-9629-9C03-642074ADFBCE}"/>
              </a:ext>
            </a:extLst>
          </p:cNvPr>
          <p:cNvGrpSpPr/>
          <p:nvPr/>
        </p:nvGrpSpPr>
        <p:grpSpPr>
          <a:xfrm>
            <a:off x="124333" y="4949187"/>
            <a:ext cx="2574360" cy="870120"/>
            <a:chOff x="124333" y="4949187"/>
            <a:chExt cx="2574360" cy="87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93171CC-FEC8-5B16-AC6B-2025F03B5A77}"/>
                    </a:ext>
                  </a:extLst>
                </p14:cNvPr>
                <p14:cNvContentPartPr/>
                <p14:nvPr/>
              </p14:nvContentPartPr>
              <p14:xfrm>
                <a:off x="348253" y="5183547"/>
                <a:ext cx="14040" cy="23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93171CC-FEC8-5B16-AC6B-2025F03B5A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9253" y="5174907"/>
                  <a:ext cx="31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68B9BE3-AD94-8933-AF92-B4752CB37367}"/>
                    </a:ext>
                  </a:extLst>
                </p14:cNvPr>
                <p14:cNvContentPartPr/>
                <p14:nvPr/>
              </p14:nvContentPartPr>
              <p14:xfrm>
                <a:off x="124333" y="5101467"/>
                <a:ext cx="104400" cy="234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68B9BE3-AD94-8933-AF92-B4752CB373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333" y="5092827"/>
                  <a:ext cx="122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405B7EC-522D-6DF6-9DA5-ADD6B6EA5AF6}"/>
                    </a:ext>
                  </a:extLst>
                </p14:cNvPr>
                <p14:cNvContentPartPr/>
                <p14:nvPr/>
              </p14:nvContentPartPr>
              <p14:xfrm>
                <a:off x="266533" y="5196507"/>
                <a:ext cx="190440" cy="92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405B7EC-522D-6DF6-9DA5-ADD6B6EA5AF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7533" y="5187507"/>
                  <a:ext cx="20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7F82860-E6FA-13A0-71BE-2F3A3158114E}"/>
                    </a:ext>
                  </a:extLst>
                </p14:cNvPr>
                <p14:cNvContentPartPr/>
                <p14:nvPr/>
              </p14:nvContentPartPr>
              <p14:xfrm>
                <a:off x="514933" y="5112627"/>
                <a:ext cx="125280" cy="162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7F82860-E6FA-13A0-71BE-2F3A3158114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6293" y="5103987"/>
                  <a:ext cx="142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2BA52B7-3508-CF43-99F3-C06450D94616}"/>
                    </a:ext>
                  </a:extLst>
                </p14:cNvPr>
                <p14:cNvContentPartPr/>
                <p14:nvPr/>
              </p14:nvContentPartPr>
              <p14:xfrm>
                <a:off x="728773" y="5110107"/>
                <a:ext cx="32400" cy="147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2BA52B7-3508-CF43-99F3-C06450D9461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9773" y="5101107"/>
                  <a:ext cx="50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D496DDF-AC16-E9AF-A96A-415779A0FCF4}"/>
                    </a:ext>
                  </a:extLst>
                </p14:cNvPr>
                <p14:cNvContentPartPr/>
                <p14:nvPr/>
              </p14:nvContentPartPr>
              <p14:xfrm>
                <a:off x="693493" y="5092827"/>
                <a:ext cx="212760" cy="223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D496DDF-AC16-E9AF-A96A-415779A0FCF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4853" y="5084187"/>
                  <a:ext cx="230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6414F95-450C-E93C-3B0B-025DA7137CE0}"/>
                    </a:ext>
                  </a:extLst>
                </p14:cNvPr>
                <p14:cNvContentPartPr/>
                <p14:nvPr/>
              </p14:nvContentPartPr>
              <p14:xfrm>
                <a:off x="885733" y="5296947"/>
                <a:ext cx="3960" cy="12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6414F95-450C-E93C-3B0B-025DA7137CE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7093" y="5288307"/>
                  <a:ext cx="21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EAD6E84-1A79-DDB6-2444-4B551F42A8EC}"/>
                    </a:ext>
                  </a:extLst>
                </p14:cNvPr>
                <p14:cNvContentPartPr/>
                <p14:nvPr/>
              </p14:nvContentPartPr>
              <p14:xfrm>
                <a:off x="1035133" y="5141787"/>
                <a:ext cx="75600" cy="199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EAD6E84-1A79-DDB6-2444-4B551F42A8E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6133" y="5132787"/>
                  <a:ext cx="93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4643CF6-41D6-8F13-2A77-AD1931CB336C}"/>
                    </a:ext>
                  </a:extLst>
                </p14:cNvPr>
                <p14:cNvContentPartPr/>
                <p14:nvPr/>
              </p14:nvContentPartPr>
              <p14:xfrm>
                <a:off x="1147093" y="5142507"/>
                <a:ext cx="115560" cy="230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4643CF6-41D6-8F13-2A77-AD1931CB33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38093" y="5133507"/>
                  <a:ext cx="133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D8ED85B-AEA7-6610-F441-101565E55EC7}"/>
                    </a:ext>
                  </a:extLst>
                </p14:cNvPr>
                <p14:cNvContentPartPr/>
                <p14:nvPr/>
              </p14:nvContentPartPr>
              <p14:xfrm>
                <a:off x="1337893" y="5246187"/>
                <a:ext cx="2520" cy="9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D8ED85B-AEA7-6610-F441-101565E55E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328893" y="5237187"/>
                  <a:ext cx="20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205B776-3536-B0DC-00AA-094654A5B654}"/>
                    </a:ext>
                  </a:extLst>
                </p14:cNvPr>
                <p14:cNvContentPartPr/>
                <p14:nvPr/>
              </p14:nvContentPartPr>
              <p14:xfrm>
                <a:off x="1436173" y="5047827"/>
                <a:ext cx="175680" cy="223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205B776-3536-B0DC-00AA-094654A5B65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27173" y="5039187"/>
                  <a:ext cx="193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8383AA0-20DB-923B-AAFA-9B8577F000AB}"/>
                    </a:ext>
                  </a:extLst>
                </p14:cNvPr>
                <p14:cNvContentPartPr/>
                <p14:nvPr/>
              </p14:nvContentPartPr>
              <p14:xfrm>
                <a:off x="1527973" y="5155107"/>
                <a:ext cx="99000" cy="6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8383AA0-20DB-923B-AAFA-9B8577F000A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518973" y="5146467"/>
                  <a:ext cx="11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293E383-2014-2CFC-B739-2D81F0BD4965}"/>
                    </a:ext>
                  </a:extLst>
                </p14:cNvPr>
                <p14:cNvContentPartPr/>
                <p14:nvPr/>
              </p14:nvContentPartPr>
              <p14:xfrm>
                <a:off x="1697893" y="5137827"/>
                <a:ext cx="95400" cy="90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293E383-2014-2CFC-B739-2D81F0BD496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688893" y="5129187"/>
                  <a:ext cx="11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0FB55A5-C5C1-D854-2E8A-BD16BB830836}"/>
                    </a:ext>
                  </a:extLst>
                </p14:cNvPr>
                <p14:cNvContentPartPr/>
                <p14:nvPr/>
              </p14:nvContentPartPr>
              <p14:xfrm>
                <a:off x="1938013" y="5074107"/>
                <a:ext cx="40320" cy="192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0FB55A5-C5C1-D854-2E8A-BD16BB83083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29013" y="5065467"/>
                  <a:ext cx="57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64A7EB0-E824-AA53-F024-DAA88C5B3DB5}"/>
                    </a:ext>
                  </a:extLst>
                </p14:cNvPr>
                <p14:cNvContentPartPr/>
                <p14:nvPr/>
              </p14:nvContentPartPr>
              <p14:xfrm>
                <a:off x="1916413" y="5056827"/>
                <a:ext cx="133200" cy="240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64A7EB0-E824-AA53-F024-DAA88C5B3DB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07773" y="5047827"/>
                  <a:ext cx="150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561BC33-9630-FD9D-153F-D3C3696657C8}"/>
                    </a:ext>
                  </a:extLst>
                </p14:cNvPr>
                <p14:cNvContentPartPr/>
                <p14:nvPr/>
              </p14:nvContentPartPr>
              <p14:xfrm>
                <a:off x="2067253" y="5061507"/>
                <a:ext cx="79560" cy="182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561BC33-9630-FD9D-153F-D3C3696657C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58253" y="5052867"/>
                  <a:ext cx="97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4B722EE-CBD1-0039-4AA6-23B5CE44AF89}"/>
                    </a:ext>
                  </a:extLst>
                </p14:cNvPr>
                <p14:cNvContentPartPr/>
                <p14:nvPr/>
              </p14:nvContentPartPr>
              <p14:xfrm>
                <a:off x="1788973" y="4949187"/>
                <a:ext cx="441000" cy="307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4B722EE-CBD1-0039-4AA6-23B5CE44AF8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79973" y="4940547"/>
                  <a:ext cx="458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8E9A77E-2F1C-BB94-D559-865D7EA96184}"/>
                    </a:ext>
                  </a:extLst>
                </p14:cNvPr>
                <p14:cNvContentPartPr/>
                <p14:nvPr/>
              </p14:nvContentPartPr>
              <p14:xfrm>
                <a:off x="2409973" y="5108307"/>
                <a:ext cx="123480" cy="28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8E9A77E-2F1C-BB94-D559-865D7EA9618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400973" y="5099667"/>
                  <a:ext cx="14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3C91228-D9A5-1C1A-DA7D-AC751501D1E6}"/>
                    </a:ext>
                  </a:extLst>
                </p14:cNvPr>
                <p14:cNvContentPartPr/>
                <p14:nvPr/>
              </p14:nvContentPartPr>
              <p14:xfrm>
                <a:off x="2513293" y="5053947"/>
                <a:ext cx="150840" cy="211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3C91228-D9A5-1C1A-DA7D-AC751501D1E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504653" y="5044947"/>
                  <a:ext cx="16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A017D09-827E-CCCC-E055-53EDBD27B5EF}"/>
                    </a:ext>
                  </a:extLst>
                </p14:cNvPr>
                <p14:cNvContentPartPr/>
                <p14:nvPr/>
              </p14:nvContentPartPr>
              <p14:xfrm>
                <a:off x="1066453" y="5604387"/>
                <a:ext cx="57240" cy="2149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A017D09-827E-CCCC-E055-53EDBD27B5E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7453" y="5595387"/>
                  <a:ext cx="74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A14C4E-964E-8322-D9A2-0A01BB7D1932}"/>
                    </a:ext>
                  </a:extLst>
                </p14:cNvPr>
                <p14:cNvContentPartPr/>
                <p14:nvPr/>
              </p14:nvContentPartPr>
              <p14:xfrm>
                <a:off x="1192453" y="5568387"/>
                <a:ext cx="137880" cy="236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A14C4E-964E-8322-D9A2-0A01BB7D193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83453" y="5559387"/>
                  <a:ext cx="155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2F001C6-19DB-285C-CB18-D42548EF8C91}"/>
                    </a:ext>
                  </a:extLst>
                </p14:cNvPr>
                <p14:cNvContentPartPr/>
                <p14:nvPr/>
              </p14:nvContentPartPr>
              <p14:xfrm>
                <a:off x="1459213" y="5497827"/>
                <a:ext cx="94680" cy="217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2F001C6-19DB-285C-CB18-D42548EF8C9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50573" y="5488827"/>
                  <a:ext cx="112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C3BE86D-4834-AAC3-1FC9-23432E78B407}"/>
                    </a:ext>
                  </a:extLst>
                </p14:cNvPr>
                <p14:cNvContentPartPr/>
                <p14:nvPr/>
              </p14:nvContentPartPr>
              <p14:xfrm>
                <a:off x="1511053" y="5519067"/>
                <a:ext cx="72360" cy="160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C3BE86D-4834-AAC3-1FC9-23432E78B4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02413" y="5510427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B8BB41F-E612-C3A1-377D-756F8C88B8EC}"/>
                    </a:ext>
                  </a:extLst>
                </p14:cNvPr>
                <p14:cNvContentPartPr/>
                <p14:nvPr/>
              </p14:nvContentPartPr>
              <p14:xfrm>
                <a:off x="1707613" y="5568747"/>
                <a:ext cx="141120" cy="39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B8BB41F-E612-C3A1-377D-756F8C88B8E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698973" y="5560107"/>
                  <a:ext cx="158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BA7AFA8-D5B7-CB05-7CC2-7BA7EAC8B8CA}"/>
                    </a:ext>
                  </a:extLst>
                </p14:cNvPr>
                <p14:cNvContentPartPr/>
                <p14:nvPr/>
              </p14:nvContentPartPr>
              <p14:xfrm>
                <a:off x="1756213" y="5615907"/>
                <a:ext cx="86040" cy="45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BA7AFA8-D5B7-CB05-7CC2-7BA7EAC8B8C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47213" y="5607267"/>
                  <a:ext cx="103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F6A6259-A4C6-A632-17F7-9BF5EE7EEF47}"/>
                    </a:ext>
                  </a:extLst>
                </p14:cNvPr>
                <p14:cNvContentPartPr/>
                <p14:nvPr/>
              </p14:nvContentPartPr>
              <p14:xfrm>
                <a:off x="1773493" y="5407827"/>
                <a:ext cx="82440" cy="116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F6A6259-A4C6-A632-17F7-9BF5EE7EEF4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64493" y="5398827"/>
                  <a:ext cx="10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888C090-7471-A3CD-AFE9-1167B420559D}"/>
                    </a:ext>
                  </a:extLst>
                </p14:cNvPr>
                <p14:cNvContentPartPr/>
                <p14:nvPr/>
              </p14:nvContentPartPr>
              <p14:xfrm>
                <a:off x="1982653" y="5516907"/>
                <a:ext cx="18720" cy="129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888C090-7471-A3CD-AFE9-1167B420559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73653" y="5507907"/>
                  <a:ext cx="36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A3893F5-79CE-F73C-0124-A803A38D26C2}"/>
                    </a:ext>
                  </a:extLst>
                </p14:cNvPr>
                <p14:cNvContentPartPr/>
                <p14:nvPr/>
              </p14:nvContentPartPr>
              <p14:xfrm>
                <a:off x="1994533" y="5466507"/>
                <a:ext cx="95040" cy="148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A3893F5-79CE-F73C-0124-A803A38D26C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85893" y="5457507"/>
                  <a:ext cx="112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9137489-7152-CA4E-70A1-AE439CECF4C3}"/>
                    </a:ext>
                  </a:extLst>
                </p14:cNvPr>
                <p14:cNvContentPartPr/>
                <p14:nvPr/>
              </p14:nvContentPartPr>
              <p14:xfrm>
                <a:off x="2188933" y="5499267"/>
                <a:ext cx="11880" cy="1486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9137489-7152-CA4E-70A1-AE439CECF4C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180293" y="5490627"/>
                  <a:ext cx="29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C87B28A-7B5E-16B4-D5E8-B55CD39AA0F1}"/>
                    </a:ext>
                  </a:extLst>
                </p14:cNvPr>
                <p14:cNvContentPartPr/>
                <p14:nvPr/>
              </p14:nvContentPartPr>
              <p14:xfrm>
                <a:off x="2144293" y="5458587"/>
                <a:ext cx="156960" cy="187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C87B28A-7B5E-16B4-D5E8-B55CD39AA0F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35653" y="5449947"/>
                  <a:ext cx="174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554A997-83C1-DD15-5930-229F602EB23F}"/>
                    </a:ext>
                  </a:extLst>
                </p14:cNvPr>
                <p14:cNvContentPartPr/>
                <p14:nvPr/>
              </p14:nvContentPartPr>
              <p14:xfrm>
                <a:off x="2445253" y="5548227"/>
                <a:ext cx="138960" cy="18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554A997-83C1-DD15-5930-229F602EB23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36613" y="5539587"/>
                  <a:ext cx="156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5E34216-DD4A-F3FD-D35A-3A6A8193FB32}"/>
                    </a:ext>
                  </a:extLst>
                </p14:cNvPr>
                <p14:cNvContentPartPr/>
                <p14:nvPr/>
              </p14:nvContentPartPr>
              <p14:xfrm>
                <a:off x="2539213" y="5464707"/>
                <a:ext cx="159480" cy="263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5E34216-DD4A-F3FD-D35A-3A6A8193FB3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530573" y="5456067"/>
                  <a:ext cx="17712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400085C6-36FF-C1C2-D38B-1184DB4BFFA2}"/>
                  </a:ext>
                </a:extLst>
              </p14:cNvPr>
              <p14:cNvContentPartPr/>
              <p14:nvPr/>
            </p14:nvContentPartPr>
            <p14:xfrm>
              <a:off x="5090893" y="3167187"/>
              <a:ext cx="3675240" cy="4993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400085C6-36FF-C1C2-D38B-1184DB4BFFA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082253" y="3158187"/>
                <a:ext cx="36928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2072BF79-2325-4649-BCB7-504E73784063}"/>
                  </a:ext>
                </a:extLst>
              </p14:cNvPr>
              <p14:cNvContentPartPr/>
              <p14:nvPr/>
            </p14:nvContentPartPr>
            <p14:xfrm>
              <a:off x="7892053" y="2902227"/>
              <a:ext cx="163800" cy="543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2072BF79-2325-4649-BCB7-504E7378406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7883413" y="2893227"/>
                <a:ext cx="181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1439B7F9-D287-95AB-72F2-86DDD86A555A}"/>
                  </a:ext>
                </a:extLst>
              </p14:cNvPr>
              <p14:cNvContentPartPr/>
              <p14:nvPr/>
            </p14:nvContentPartPr>
            <p14:xfrm>
              <a:off x="5833573" y="3198147"/>
              <a:ext cx="327240" cy="37368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1439B7F9-D287-95AB-72F2-86DDD86A555A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24933" y="3189507"/>
                <a:ext cx="34488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8BEEF6B0-5430-4172-79F3-0156A71AF22A}"/>
              </a:ext>
            </a:extLst>
          </p:cNvPr>
          <p:cNvGrpSpPr/>
          <p:nvPr/>
        </p:nvGrpSpPr>
        <p:grpSpPr>
          <a:xfrm>
            <a:off x="2822893" y="5367507"/>
            <a:ext cx="2730600" cy="323640"/>
            <a:chOff x="2822893" y="5367507"/>
            <a:chExt cx="273060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0BDAC9-DCD1-1F0E-E406-AF9E63F51DF3}"/>
                    </a:ext>
                  </a:extLst>
                </p14:cNvPr>
                <p14:cNvContentPartPr/>
                <p14:nvPr/>
              </p14:nvContentPartPr>
              <p14:xfrm>
                <a:off x="2866453" y="5493507"/>
                <a:ext cx="32040" cy="152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0BDAC9-DCD1-1F0E-E406-AF9E63F51DF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57813" y="5484867"/>
                  <a:ext cx="4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7DD9933-2CAF-90F2-3056-7DB3C4DACF8D}"/>
                    </a:ext>
                  </a:extLst>
                </p14:cNvPr>
                <p14:cNvContentPartPr/>
                <p14:nvPr/>
              </p14:nvContentPartPr>
              <p14:xfrm>
                <a:off x="2822893" y="5455707"/>
                <a:ext cx="135000" cy="231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7DD9933-2CAF-90F2-3056-7DB3C4DACF8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14253" y="5446707"/>
                  <a:ext cx="152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81D3C2A-6CB9-EF59-3E7F-AC40154DC4D9}"/>
                    </a:ext>
                  </a:extLst>
                </p14:cNvPr>
                <p14:cNvContentPartPr/>
                <p14:nvPr/>
              </p14:nvContentPartPr>
              <p14:xfrm>
                <a:off x="3015853" y="5537787"/>
                <a:ext cx="132840" cy="118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81D3C2A-6CB9-EF59-3E7F-AC40154DC4D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06853" y="5528787"/>
                  <a:ext cx="150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51D8BA7-3F13-A449-AEBE-E757BAED8036}"/>
                    </a:ext>
                  </a:extLst>
                </p14:cNvPr>
                <p14:cNvContentPartPr/>
                <p14:nvPr/>
              </p14:nvContentPartPr>
              <p14:xfrm>
                <a:off x="3026653" y="5367507"/>
                <a:ext cx="131760" cy="144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51D8BA7-3F13-A449-AEBE-E757BAED803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018013" y="5358507"/>
                  <a:ext cx="149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4356254-7A79-F763-D944-B9336BD83A7F}"/>
                    </a:ext>
                  </a:extLst>
                </p14:cNvPr>
                <p14:cNvContentPartPr/>
                <p14:nvPr/>
              </p14:nvContentPartPr>
              <p14:xfrm>
                <a:off x="3320053" y="5463627"/>
                <a:ext cx="10800" cy="152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4356254-7A79-F763-D944-B9336BD83A7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11413" y="5454987"/>
                  <a:ext cx="2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EF15403-4FB4-B265-23FA-E41AB1A0E575}"/>
                    </a:ext>
                  </a:extLst>
                </p14:cNvPr>
                <p14:cNvContentPartPr/>
                <p14:nvPr/>
              </p14:nvContentPartPr>
              <p14:xfrm>
                <a:off x="3279733" y="5468307"/>
                <a:ext cx="126720" cy="204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EF15403-4FB4-B265-23FA-E41AB1A0E57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71093" y="5459307"/>
                  <a:ext cx="144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31DA96D-EEE6-BE7F-C3F5-E1094B186F7E}"/>
                    </a:ext>
                  </a:extLst>
                </p14:cNvPr>
                <p14:cNvContentPartPr/>
                <p14:nvPr/>
              </p14:nvContentPartPr>
              <p14:xfrm>
                <a:off x="3465493" y="5455347"/>
                <a:ext cx="47520" cy="165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31DA96D-EEE6-BE7F-C3F5-E1094B186F7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456853" y="5446347"/>
                  <a:ext cx="6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ADED3BD-9BBD-45A2-AFB7-A27D55B0DD98}"/>
                    </a:ext>
                  </a:extLst>
                </p14:cNvPr>
                <p14:cNvContentPartPr/>
                <p14:nvPr/>
              </p14:nvContentPartPr>
              <p14:xfrm>
                <a:off x="3469453" y="5435187"/>
                <a:ext cx="167040" cy="215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ADED3BD-9BBD-45A2-AFB7-A27D55B0DD9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60453" y="5426187"/>
                  <a:ext cx="184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0618FB9-AF5C-8578-4397-4A6C3CB1C3B5}"/>
                    </a:ext>
                  </a:extLst>
                </p14:cNvPr>
                <p14:cNvContentPartPr/>
                <p14:nvPr/>
              </p14:nvContentPartPr>
              <p14:xfrm>
                <a:off x="3653053" y="5497467"/>
                <a:ext cx="162360" cy="20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0618FB9-AF5C-8578-4397-4A6C3CB1C3B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644053" y="5488467"/>
                  <a:ext cx="18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1A33D0F-A627-03AA-CDA2-CA2F69A8FF3A}"/>
                    </a:ext>
                  </a:extLst>
                </p14:cNvPr>
                <p14:cNvContentPartPr/>
                <p14:nvPr/>
              </p14:nvContentPartPr>
              <p14:xfrm>
                <a:off x="3690133" y="5542467"/>
                <a:ext cx="138960" cy="18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1A33D0F-A627-03AA-CDA2-CA2F69A8FF3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681133" y="5533827"/>
                  <a:ext cx="156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57DC431-72B3-D348-DD97-ABF889CB9F58}"/>
                    </a:ext>
                  </a:extLst>
                </p14:cNvPr>
                <p14:cNvContentPartPr/>
                <p14:nvPr/>
              </p14:nvContentPartPr>
              <p14:xfrm>
                <a:off x="3896413" y="5407827"/>
                <a:ext cx="131040" cy="2005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57DC431-72B3-D348-DD97-ABF889CB9F5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887413" y="5399187"/>
                  <a:ext cx="148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C929037-1A5D-5256-D9A1-01B1ECBEE177}"/>
                    </a:ext>
                  </a:extLst>
                </p14:cNvPr>
                <p14:cNvContentPartPr/>
                <p14:nvPr/>
              </p14:nvContentPartPr>
              <p14:xfrm>
                <a:off x="4125013" y="5462187"/>
                <a:ext cx="154080" cy="180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C929037-1A5D-5256-D9A1-01B1ECBEE1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16373" y="5453547"/>
                  <a:ext cx="171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81DE4CD-7D51-D306-27E4-E5646F3DFEC3}"/>
                    </a:ext>
                  </a:extLst>
                </p14:cNvPr>
                <p14:cNvContentPartPr/>
                <p14:nvPr/>
              </p14:nvContentPartPr>
              <p14:xfrm>
                <a:off x="4342813" y="5508627"/>
                <a:ext cx="18000" cy="126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81DE4CD-7D51-D306-27E4-E5646F3DFEC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333813" y="5499987"/>
                  <a:ext cx="35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9D852FD-B13F-ADF7-9005-D7953A9376D9}"/>
                    </a:ext>
                  </a:extLst>
                </p14:cNvPr>
                <p14:cNvContentPartPr/>
                <p14:nvPr/>
              </p14:nvContentPartPr>
              <p14:xfrm>
                <a:off x="4318693" y="5438787"/>
                <a:ext cx="149400" cy="2523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9D852FD-B13F-ADF7-9005-D7953A9376D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09693" y="5429787"/>
                  <a:ext cx="167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E6F4515-2BC9-12D1-5C45-C14252F4A209}"/>
                    </a:ext>
                  </a:extLst>
                </p14:cNvPr>
                <p14:cNvContentPartPr/>
                <p14:nvPr/>
              </p14:nvContentPartPr>
              <p14:xfrm>
                <a:off x="4610293" y="5526627"/>
                <a:ext cx="123840" cy="21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E6F4515-2BC9-12D1-5C45-C14252F4A20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01653" y="5517987"/>
                  <a:ext cx="141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51A2CA8-4CB4-9648-7373-17A9290F4A94}"/>
                    </a:ext>
                  </a:extLst>
                </p14:cNvPr>
                <p14:cNvContentPartPr/>
                <p14:nvPr/>
              </p14:nvContentPartPr>
              <p14:xfrm>
                <a:off x="4603453" y="5587107"/>
                <a:ext cx="122400" cy="10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51A2CA8-4CB4-9648-7373-17A9290F4A9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594453" y="5578467"/>
                  <a:ext cx="140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687B184-B92F-9112-B377-6B6AE7A8EDF4}"/>
                    </a:ext>
                  </a:extLst>
                </p14:cNvPr>
                <p14:cNvContentPartPr/>
                <p14:nvPr/>
              </p14:nvContentPartPr>
              <p14:xfrm>
                <a:off x="4595893" y="5369667"/>
                <a:ext cx="143280" cy="140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687B184-B92F-9112-B377-6B6AE7A8EDF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587253" y="5360667"/>
                  <a:ext cx="160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8687062-11F3-BBCF-3935-183CE69CDBBD}"/>
                    </a:ext>
                  </a:extLst>
                </p14:cNvPr>
                <p14:cNvContentPartPr/>
                <p14:nvPr/>
              </p14:nvContentPartPr>
              <p14:xfrm>
                <a:off x="4816933" y="5400627"/>
                <a:ext cx="15120" cy="1778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8687062-11F3-BBCF-3935-183CE69CDBB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807933" y="5391987"/>
                  <a:ext cx="32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EE69102-95AE-8D8A-13C5-0F50F5C0E6C1}"/>
                    </a:ext>
                  </a:extLst>
                </p14:cNvPr>
                <p14:cNvContentPartPr/>
                <p14:nvPr/>
              </p14:nvContentPartPr>
              <p14:xfrm>
                <a:off x="4804693" y="5398467"/>
                <a:ext cx="125280" cy="162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EE69102-95AE-8D8A-13C5-0F50F5C0E6C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796053" y="5389467"/>
                  <a:ext cx="142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A368CDA-81A7-5AEE-5568-13F9756E85E7}"/>
                    </a:ext>
                  </a:extLst>
                </p14:cNvPr>
                <p14:cNvContentPartPr/>
                <p14:nvPr/>
              </p14:nvContentPartPr>
              <p14:xfrm>
                <a:off x="4972813" y="5398467"/>
                <a:ext cx="177120" cy="193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A368CDA-81A7-5AEE-5568-13F9756E85E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3813" y="5389827"/>
                  <a:ext cx="194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D4ACA77-6CEF-EDF4-7945-B3BED93A324E}"/>
                    </a:ext>
                  </a:extLst>
                </p14:cNvPr>
                <p14:cNvContentPartPr/>
                <p14:nvPr/>
              </p14:nvContentPartPr>
              <p14:xfrm>
                <a:off x="5224093" y="5463267"/>
                <a:ext cx="74880" cy="21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D4ACA77-6CEF-EDF4-7945-B3BED93A324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215093" y="5454267"/>
                  <a:ext cx="92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5641D06-CC24-AEA1-3E5A-755B8BF68A98}"/>
                    </a:ext>
                  </a:extLst>
                </p14:cNvPr>
                <p14:cNvContentPartPr/>
                <p14:nvPr/>
              </p14:nvContentPartPr>
              <p14:xfrm>
                <a:off x="5216173" y="5543187"/>
                <a:ext cx="96120" cy="9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5641D06-CC24-AEA1-3E5A-755B8BF68A9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207533" y="5534187"/>
                  <a:ext cx="11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1C12698-4050-DE2A-7439-8823694684ED}"/>
                    </a:ext>
                  </a:extLst>
                </p14:cNvPr>
                <p14:cNvContentPartPr/>
                <p14:nvPr/>
              </p14:nvContentPartPr>
              <p14:xfrm>
                <a:off x="5359093" y="5498187"/>
                <a:ext cx="84600" cy="252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1C12698-4050-DE2A-7439-8823694684E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350453" y="5489547"/>
                  <a:ext cx="10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3970C77-9DF5-D3B5-58EC-E609C1997114}"/>
                    </a:ext>
                  </a:extLst>
                </p14:cNvPr>
                <p14:cNvContentPartPr/>
                <p14:nvPr/>
              </p14:nvContentPartPr>
              <p14:xfrm>
                <a:off x="5485453" y="5371107"/>
                <a:ext cx="68040" cy="190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3970C77-9DF5-D3B5-58EC-E609C199711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476453" y="5362467"/>
                  <a:ext cx="856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8F98BC39-40D4-538D-E74C-B061E4BA99E6}"/>
              </a:ext>
            </a:extLst>
          </p:cNvPr>
          <p:cNvGrpSpPr/>
          <p:nvPr/>
        </p:nvGrpSpPr>
        <p:grpSpPr>
          <a:xfrm>
            <a:off x="5890453" y="5343387"/>
            <a:ext cx="331560" cy="258840"/>
            <a:chOff x="5890453" y="5343387"/>
            <a:chExt cx="33156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049A42E-6B6A-0A79-EB41-B40F03A90569}"/>
                    </a:ext>
                  </a:extLst>
                </p14:cNvPr>
                <p14:cNvContentPartPr/>
                <p14:nvPr/>
              </p14:nvContentPartPr>
              <p14:xfrm>
                <a:off x="5890453" y="5429427"/>
                <a:ext cx="163080" cy="36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049A42E-6B6A-0A79-EB41-B40F03A9056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881813" y="5420787"/>
                  <a:ext cx="180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444DCEC-E722-4D11-8E23-210EB79B816A}"/>
                    </a:ext>
                  </a:extLst>
                </p14:cNvPr>
                <p14:cNvContentPartPr/>
                <p14:nvPr/>
              </p14:nvContentPartPr>
              <p14:xfrm>
                <a:off x="5896213" y="5515827"/>
                <a:ext cx="200520" cy="16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444DCEC-E722-4D11-8E23-210EB79B816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887573" y="5506827"/>
                  <a:ext cx="218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B5F90D-3192-E375-4249-5721950829C0}"/>
                    </a:ext>
                  </a:extLst>
                </p14:cNvPr>
                <p14:cNvContentPartPr/>
                <p14:nvPr/>
              </p14:nvContentPartPr>
              <p14:xfrm>
                <a:off x="6110773" y="5343387"/>
                <a:ext cx="111240" cy="2588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B5F90D-3192-E375-4249-5721950829C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101773" y="5334387"/>
                  <a:ext cx="12888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292D80A4-D053-615B-2C9D-2A2C36AE4BE7}"/>
              </a:ext>
            </a:extLst>
          </p:cNvPr>
          <p:cNvGrpSpPr/>
          <p:nvPr/>
        </p:nvGrpSpPr>
        <p:grpSpPr>
          <a:xfrm>
            <a:off x="6349093" y="5292987"/>
            <a:ext cx="1140480" cy="363960"/>
            <a:chOff x="6349093" y="5292987"/>
            <a:chExt cx="114048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2FD87E7-ED8D-E78A-45BB-198C97321A52}"/>
                    </a:ext>
                  </a:extLst>
                </p14:cNvPr>
                <p14:cNvContentPartPr/>
                <p14:nvPr/>
              </p14:nvContentPartPr>
              <p14:xfrm>
                <a:off x="6382933" y="5377947"/>
                <a:ext cx="47160" cy="206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2FD87E7-ED8D-E78A-45BB-198C97321A5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373933" y="5369307"/>
                  <a:ext cx="6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950BBB2-3C43-C3CD-98C2-2BFF0DF5F05B}"/>
                    </a:ext>
                  </a:extLst>
                </p14:cNvPr>
                <p14:cNvContentPartPr/>
                <p14:nvPr/>
              </p14:nvContentPartPr>
              <p14:xfrm>
                <a:off x="6349093" y="5359947"/>
                <a:ext cx="207720" cy="297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950BBB2-3C43-C3CD-98C2-2BFF0DF5F05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340453" y="5351307"/>
                  <a:ext cx="2253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FA939F0-C9FF-AC85-0680-55AF1246784A}"/>
                    </a:ext>
                  </a:extLst>
                </p14:cNvPr>
                <p14:cNvContentPartPr/>
                <p14:nvPr/>
              </p14:nvContentPartPr>
              <p14:xfrm>
                <a:off x="6697213" y="5463267"/>
                <a:ext cx="177840" cy="46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FA939F0-C9FF-AC85-0680-55AF1246784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88213" y="5454267"/>
                  <a:ext cx="195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2CC6307-CF3C-AD43-3F86-6EC766205127}"/>
                    </a:ext>
                  </a:extLst>
                </p14:cNvPr>
                <p14:cNvContentPartPr/>
                <p14:nvPr/>
              </p14:nvContentPartPr>
              <p14:xfrm>
                <a:off x="6731773" y="5543187"/>
                <a:ext cx="129600" cy="16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2CC6307-CF3C-AD43-3F86-6EC76620512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723133" y="5534187"/>
                  <a:ext cx="147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722F599-B9DA-B2BE-9B5F-DEA8B6F72404}"/>
                    </a:ext>
                  </a:extLst>
                </p14:cNvPr>
                <p14:cNvContentPartPr/>
                <p14:nvPr/>
              </p14:nvContentPartPr>
              <p14:xfrm>
                <a:off x="6753013" y="5292987"/>
                <a:ext cx="131760" cy="127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722F599-B9DA-B2BE-9B5F-DEA8B6F7240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744013" y="5283987"/>
                  <a:ext cx="149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365AFB7-5032-14D6-E933-968C7FB4319E}"/>
                    </a:ext>
                  </a:extLst>
                </p14:cNvPr>
                <p14:cNvContentPartPr/>
                <p14:nvPr/>
              </p14:nvContentPartPr>
              <p14:xfrm>
                <a:off x="7077013" y="5346627"/>
                <a:ext cx="15480" cy="2088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365AFB7-5032-14D6-E933-968C7FB4319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068373" y="5337627"/>
                  <a:ext cx="33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76FACDB-EA00-FE03-2ED0-CF3DAF1D8738}"/>
                    </a:ext>
                  </a:extLst>
                </p14:cNvPr>
                <p14:cNvContentPartPr/>
                <p14:nvPr/>
              </p14:nvContentPartPr>
              <p14:xfrm>
                <a:off x="6990253" y="5319987"/>
                <a:ext cx="199800" cy="290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76FACDB-EA00-FE03-2ED0-CF3DAF1D873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81253" y="5311347"/>
                  <a:ext cx="217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16B1187-2C8D-F843-E2A1-C9BD31CD245B}"/>
                    </a:ext>
                  </a:extLst>
                </p14:cNvPr>
                <p14:cNvContentPartPr/>
                <p14:nvPr/>
              </p14:nvContentPartPr>
              <p14:xfrm>
                <a:off x="7254133" y="5323227"/>
                <a:ext cx="58680" cy="2188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16B1187-2C8D-F843-E2A1-C9BD31CD245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245493" y="5314587"/>
                  <a:ext cx="76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B95A1E-4BEF-9353-4AE8-B8A7F86215AE}"/>
                    </a:ext>
                  </a:extLst>
                </p14:cNvPr>
                <p14:cNvContentPartPr/>
                <p14:nvPr/>
              </p14:nvContentPartPr>
              <p14:xfrm>
                <a:off x="7250173" y="5295867"/>
                <a:ext cx="239400" cy="245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B95A1E-4BEF-9353-4AE8-B8A7F86215A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41173" y="5287227"/>
                  <a:ext cx="25704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C57D9C5-D395-6DCF-202D-E50F0BC5E235}"/>
                  </a:ext>
                </a:extLst>
              </p14:cNvPr>
              <p14:cNvContentPartPr/>
              <p14:nvPr/>
            </p14:nvContentPartPr>
            <p14:xfrm>
              <a:off x="1997413" y="4410627"/>
              <a:ext cx="279360" cy="154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C57D9C5-D395-6DCF-202D-E50F0BC5E235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988413" y="4401627"/>
                <a:ext cx="297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FFC414DA-2F4D-D1ED-068A-8BEAE6E22FF1}"/>
                  </a:ext>
                </a:extLst>
              </p14:cNvPr>
              <p14:cNvContentPartPr/>
              <p14:nvPr/>
            </p14:nvContentPartPr>
            <p14:xfrm>
              <a:off x="1983373" y="4818147"/>
              <a:ext cx="295920" cy="180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FC414DA-2F4D-D1ED-068A-8BEAE6E22FF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974733" y="4809507"/>
                <a:ext cx="313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2ED3560-1B15-5AB1-4E76-9612D9D98806}"/>
                  </a:ext>
                </a:extLst>
              </p14:cNvPr>
              <p14:cNvContentPartPr/>
              <p14:nvPr/>
            </p14:nvContentPartPr>
            <p14:xfrm>
              <a:off x="1907053" y="5379387"/>
              <a:ext cx="280440" cy="237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2ED3560-1B15-5AB1-4E76-9612D9D98806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898053" y="5370747"/>
                <a:ext cx="298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1BFD4BC-C402-9650-05A8-F903F77BA94B}"/>
                  </a:ext>
                </a:extLst>
              </p14:cNvPr>
              <p14:cNvContentPartPr/>
              <p14:nvPr/>
            </p14:nvContentPartPr>
            <p14:xfrm>
              <a:off x="1994533" y="5808147"/>
              <a:ext cx="240120" cy="100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1BFD4BC-C402-9650-05A8-F903F77BA94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985893" y="5799147"/>
                <a:ext cx="257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D99AD4E6-0F67-9912-9CD2-9E627D883F5F}"/>
                  </a:ext>
                </a:extLst>
              </p14:cNvPr>
              <p14:cNvContentPartPr/>
              <p14:nvPr/>
            </p14:nvContentPartPr>
            <p14:xfrm>
              <a:off x="7466533" y="2403987"/>
              <a:ext cx="822240" cy="7196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D99AD4E6-0F67-9912-9CD2-9E627D883F5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7457893" y="2395347"/>
                <a:ext cx="83988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8344A4A0-1E09-F3E1-DF60-015F4324ED62}"/>
                  </a:ext>
                </a:extLst>
              </p14:cNvPr>
              <p14:cNvContentPartPr/>
              <p14:nvPr/>
            </p14:nvContentPartPr>
            <p14:xfrm>
              <a:off x="7832293" y="3191667"/>
              <a:ext cx="371880" cy="3769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8344A4A0-1E09-F3E1-DF60-015F4324ED62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823293" y="3182667"/>
                <a:ext cx="3895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CB276856-6EB3-4EB1-D37A-3907C67D8399}"/>
                  </a:ext>
                </a:extLst>
              </p14:cNvPr>
              <p14:cNvContentPartPr/>
              <p14:nvPr/>
            </p14:nvContentPartPr>
            <p14:xfrm>
              <a:off x="5894053" y="3468507"/>
              <a:ext cx="168480" cy="450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CB276856-6EB3-4EB1-D37A-3907C67D839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885413" y="3459507"/>
                <a:ext cx="186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1B12CC10-3083-4F52-883F-715794FC902B}"/>
                  </a:ext>
                </a:extLst>
              </p14:cNvPr>
              <p14:cNvContentPartPr/>
              <p14:nvPr/>
            </p14:nvContentPartPr>
            <p14:xfrm>
              <a:off x="5268733" y="3109947"/>
              <a:ext cx="1176480" cy="61344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1B12CC10-3083-4F52-883F-715794FC902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259733" y="3100947"/>
                <a:ext cx="1194120" cy="63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5EBE4708-F951-5FB9-33C6-FB1AB92B108E}"/>
              </a:ext>
            </a:extLst>
          </p:cNvPr>
          <p:cNvGrpSpPr/>
          <p:nvPr/>
        </p:nvGrpSpPr>
        <p:grpSpPr>
          <a:xfrm>
            <a:off x="199573" y="6101547"/>
            <a:ext cx="310680" cy="198360"/>
            <a:chOff x="199573" y="6101547"/>
            <a:chExt cx="31068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96735BE-F8CD-469A-0139-FF7C4B29EFCF}"/>
                    </a:ext>
                  </a:extLst>
                </p14:cNvPr>
                <p14:cNvContentPartPr/>
                <p14:nvPr/>
              </p14:nvContentPartPr>
              <p14:xfrm>
                <a:off x="212173" y="6182547"/>
                <a:ext cx="162360" cy="360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96735BE-F8CD-469A-0139-FF7C4B29EFC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3173" y="6173907"/>
                  <a:ext cx="180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F7BEE29-E9AE-72F6-EA11-F3E1D54C1C43}"/>
                    </a:ext>
                  </a:extLst>
                </p14:cNvPr>
                <p14:cNvContentPartPr/>
                <p14:nvPr/>
              </p14:nvContentPartPr>
              <p14:xfrm>
                <a:off x="199573" y="6276507"/>
                <a:ext cx="154440" cy="172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F7BEE29-E9AE-72F6-EA11-F3E1D54C1C4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0573" y="6267867"/>
                  <a:ext cx="172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5A475FF-2939-BA40-BA33-080B9E779E82}"/>
                    </a:ext>
                  </a:extLst>
                </p14:cNvPr>
                <p14:cNvContentPartPr/>
                <p14:nvPr/>
              </p14:nvContentPartPr>
              <p14:xfrm>
                <a:off x="407653" y="6101547"/>
                <a:ext cx="102600" cy="198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5A475FF-2939-BA40-BA33-080B9E779E8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8653" y="6092547"/>
                  <a:ext cx="1202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B718072E-4446-E6D6-BB5C-DECCCD8A481F}"/>
              </a:ext>
            </a:extLst>
          </p:cNvPr>
          <p:cNvGrpSpPr/>
          <p:nvPr/>
        </p:nvGrpSpPr>
        <p:grpSpPr>
          <a:xfrm>
            <a:off x="713293" y="5969787"/>
            <a:ext cx="681840" cy="332640"/>
            <a:chOff x="713293" y="5969787"/>
            <a:chExt cx="68184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B5B0A74-FA9F-3FA1-E1C8-C2455E563484}"/>
                    </a:ext>
                  </a:extLst>
                </p14:cNvPr>
                <p14:cNvContentPartPr/>
                <p14:nvPr/>
              </p14:nvContentPartPr>
              <p14:xfrm>
                <a:off x="713293" y="6062667"/>
                <a:ext cx="152640" cy="239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B5B0A74-FA9F-3FA1-E1C8-C2455E56348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4653" y="6053667"/>
                  <a:ext cx="170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510FD0A-CE6A-5171-9B96-563BA003BE6C}"/>
                    </a:ext>
                  </a:extLst>
                </p14:cNvPr>
                <p14:cNvContentPartPr/>
                <p14:nvPr/>
              </p14:nvContentPartPr>
              <p14:xfrm>
                <a:off x="883933" y="6055107"/>
                <a:ext cx="511200" cy="1630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510FD0A-CE6A-5171-9B96-563BA003BE6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74933" y="6046467"/>
                  <a:ext cx="52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0EA3F04-D526-4B44-DAC6-3901557039D8}"/>
                    </a:ext>
                  </a:extLst>
                </p14:cNvPr>
                <p14:cNvContentPartPr/>
                <p14:nvPr/>
              </p14:nvContentPartPr>
              <p14:xfrm>
                <a:off x="1336093" y="5969787"/>
                <a:ext cx="6120" cy="10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0EA3F04-D526-4B44-DAC6-3901557039D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327453" y="5960787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09279E8A-6BD7-64E5-2A94-9180C199386D}"/>
              </a:ext>
            </a:extLst>
          </p:cNvPr>
          <p:cNvGrpSpPr/>
          <p:nvPr/>
        </p:nvGrpSpPr>
        <p:grpSpPr>
          <a:xfrm>
            <a:off x="1636333" y="5916867"/>
            <a:ext cx="1331640" cy="308160"/>
            <a:chOff x="1636333" y="5916867"/>
            <a:chExt cx="13316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AED907B-54C9-999A-2F14-FE825C60E758}"/>
                    </a:ext>
                  </a:extLst>
                </p14:cNvPr>
                <p14:cNvContentPartPr/>
                <p14:nvPr/>
              </p14:nvContentPartPr>
              <p14:xfrm>
                <a:off x="1636333" y="5961507"/>
                <a:ext cx="165240" cy="217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AED907B-54C9-999A-2F14-FE825C60E75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627693" y="5952507"/>
                  <a:ext cx="182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9EF4E37-47B1-13C9-7545-238CEE6B71A4}"/>
                    </a:ext>
                  </a:extLst>
                </p14:cNvPr>
                <p14:cNvContentPartPr/>
                <p14:nvPr/>
              </p14:nvContentPartPr>
              <p14:xfrm>
                <a:off x="1842613" y="6034587"/>
                <a:ext cx="137520" cy="111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9EF4E37-47B1-13C9-7545-238CEE6B71A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33973" y="6025947"/>
                  <a:ext cx="155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4E5CE83-CC04-E3EB-024C-9CACFABDD467}"/>
                    </a:ext>
                  </a:extLst>
                </p14:cNvPr>
                <p14:cNvContentPartPr/>
                <p14:nvPr/>
              </p14:nvContentPartPr>
              <p14:xfrm>
                <a:off x="1996333" y="6021987"/>
                <a:ext cx="100800" cy="1360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4E5CE83-CC04-E3EB-024C-9CACFABDD46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87693" y="6012987"/>
                  <a:ext cx="118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7547A0B-098B-B775-5602-997D58E45055}"/>
                    </a:ext>
                  </a:extLst>
                </p14:cNvPr>
                <p14:cNvContentPartPr/>
                <p14:nvPr/>
              </p14:nvContentPartPr>
              <p14:xfrm>
                <a:off x="2138173" y="5919027"/>
                <a:ext cx="98640" cy="216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7547A0B-098B-B775-5602-997D58E4505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129533" y="5910027"/>
                  <a:ext cx="116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7E9CAAD-CEB9-19EB-D370-B4B4801C8E5C}"/>
                    </a:ext>
                  </a:extLst>
                </p14:cNvPr>
                <p14:cNvContentPartPr/>
                <p14:nvPr/>
              </p14:nvContentPartPr>
              <p14:xfrm>
                <a:off x="2317453" y="6071667"/>
                <a:ext cx="153360" cy="108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7E9CAAD-CEB9-19EB-D370-B4B4801C8E5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308453" y="6063027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4B315B8-6D6C-186A-4C9F-620C6A501E82}"/>
                    </a:ext>
                  </a:extLst>
                </p14:cNvPr>
                <p14:cNvContentPartPr/>
                <p14:nvPr/>
              </p14:nvContentPartPr>
              <p14:xfrm>
                <a:off x="2508253" y="5916867"/>
                <a:ext cx="187920" cy="261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4B315B8-6D6C-186A-4C9F-620C6A501E8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499613" y="5908227"/>
                  <a:ext cx="205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8C6F82A-7F70-3206-01FC-6F75ED88558F}"/>
                    </a:ext>
                  </a:extLst>
                </p14:cNvPr>
                <p14:cNvContentPartPr/>
                <p14:nvPr/>
              </p14:nvContentPartPr>
              <p14:xfrm>
                <a:off x="2749453" y="5918307"/>
                <a:ext cx="218520" cy="3067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8C6F82A-7F70-3206-01FC-6F75ED88558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40453" y="5909307"/>
                  <a:ext cx="23616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EE9F4A35-BEB7-5C4D-0338-9194A5D3D20A}"/>
                  </a:ext>
                </a:extLst>
              </p14:cNvPr>
              <p14:cNvContentPartPr/>
              <p14:nvPr/>
            </p14:nvContentPartPr>
            <p14:xfrm>
              <a:off x="2723893" y="3139467"/>
              <a:ext cx="1994760" cy="41328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EE9F4A35-BEB7-5C4D-0338-9194A5D3D20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715253" y="3130827"/>
                <a:ext cx="20124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EEB72942-EA69-89F7-843D-94BEC458904B}"/>
                  </a:ext>
                </a:extLst>
              </p14:cNvPr>
              <p14:cNvContentPartPr/>
              <p14:nvPr/>
            </p14:nvContentPartPr>
            <p14:xfrm>
              <a:off x="2851333" y="2291307"/>
              <a:ext cx="1933920" cy="9136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EEB72942-EA69-89F7-843D-94BEC458904B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842693" y="2282667"/>
                <a:ext cx="195156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2649BB16-EF37-E0A2-31F3-CB4B8244F346}"/>
                  </a:ext>
                </a:extLst>
              </p14:cNvPr>
              <p14:cNvContentPartPr/>
              <p14:nvPr/>
            </p14:nvContentPartPr>
            <p14:xfrm>
              <a:off x="5303653" y="3064227"/>
              <a:ext cx="1122120" cy="6598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2649BB16-EF37-E0A2-31F3-CB4B8244F346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295013" y="3055227"/>
                <a:ext cx="113976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609184F4-8A1B-952B-4C02-E9352D2AE4E7}"/>
                  </a:ext>
                </a:extLst>
              </p14:cNvPr>
              <p14:cNvContentPartPr/>
              <p14:nvPr/>
            </p14:nvContentPartPr>
            <p14:xfrm>
              <a:off x="5305453" y="3102027"/>
              <a:ext cx="1117080" cy="61812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609184F4-8A1B-952B-4C02-E9352D2AE4E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296453" y="3093027"/>
                <a:ext cx="11347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0F7102DA-863A-2466-49B3-1FD56186CEAA}"/>
                  </a:ext>
                </a:extLst>
              </p14:cNvPr>
              <p14:cNvContentPartPr/>
              <p14:nvPr/>
            </p14:nvContentPartPr>
            <p14:xfrm>
              <a:off x="2482693" y="3069267"/>
              <a:ext cx="2434320" cy="61740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0F7102DA-863A-2466-49B3-1FD56186CEAA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474053" y="3060267"/>
                <a:ext cx="24519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FF128937-104B-5451-1736-F10790E28081}"/>
                  </a:ext>
                </a:extLst>
              </p14:cNvPr>
              <p14:cNvContentPartPr/>
              <p14:nvPr/>
            </p14:nvContentPartPr>
            <p14:xfrm>
              <a:off x="3196213" y="5883387"/>
              <a:ext cx="161280" cy="33984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FF128937-104B-5451-1736-F10790E2808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187213" y="5874747"/>
                <a:ext cx="1789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7AA46133-9267-7432-DED2-414F89BAFEF0}"/>
                  </a:ext>
                </a:extLst>
              </p14:cNvPr>
              <p14:cNvContentPartPr/>
              <p14:nvPr/>
            </p14:nvContentPartPr>
            <p14:xfrm>
              <a:off x="3393493" y="6029187"/>
              <a:ext cx="242280" cy="936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7AA46133-9267-7432-DED2-414F89BAFEF0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384853" y="6020187"/>
                <a:ext cx="2599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713BB2EB-3FF1-0D5C-CD6B-1D28431B1BC4}"/>
                  </a:ext>
                </a:extLst>
              </p14:cNvPr>
              <p14:cNvContentPartPr/>
              <p14:nvPr/>
            </p14:nvContentPartPr>
            <p14:xfrm>
              <a:off x="3435253" y="5942787"/>
              <a:ext cx="90720" cy="39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713BB2EB-3FF1-0D5C-CD6B-1D28431B1BC4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3426253" y="5934147"/>
                <a:ext cx="1083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F87D8DB9-B2A9-8F80-8761-0C45F1E23E22}"/>
                  </a:ext>
                </a:extLst>
              </p14:cNvPr>
              <p14:cNvContentPartPr/>
              <p14:nvPr/>
            </p14:nvContentPartPr>
            <p14:xfrm>
              <a:off x="3972733" y="5894907"/>
              <a:ext cx="159480" cy="1890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F87D8DB9-B2A9-8F80-8761-0C45F1E23E2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3964093" y="5885907"/>
                <a:ext cx="1771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3BE5C3A-F54B-E2D3-D8D1-615DBD9512DA}"/>
                  </a:ext>
                </a:extLst>
              </p14:cNvPr>
              <p14:cNvContentPartPr/>
              <p14:nvPr/>
            </p14:nvContentPartPr>
            <p14:xfrm>
              <a:off x="4224373" y="5902467"/>
              <a:ext cx="21960" cy="14760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3BE5C3A-F54B-E2D3-D8D1-615DBD9512DA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215733" y="5893827"/>
                <a:ext cx="3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A03E5E56-3D08-089F-D79F-C9422E6E0D00}"/>
                  </a:ext>
                </a:extLst>
              </p14:cNvPr>
              <p14:cNvContentPartPr/>
              <p14:nvPr/>
            </p14:nvContentPartPr>
            <p14:xfrm>
              <a:off x="4202053" y="5894187"/>
              <a:ext cx="240120" cy="2275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A03E5E56-3D08-089F-D79F-C9422E6E0D00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4193053" y="5885187"/>
                <a:ext cx="257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98D4F8EE-41A9-953C-8C9F-45F6EC97DD88}"/>
                  </a:ext>
                </a:extLst>
              </p14:cNvPr>
              <p14:cNvContentPartPr/>
              <p14:nvPr/>
            </p14:nvContentPartPr>
            <p14:xfrm>
              <a:off x="4606693" y="5892387"/>
              <a:ext cx="27720" cy="15048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98D4F8EE-41A9-953C-8C9F-45F6EC97DD88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4597693" y="5883747"/>
                <a:ext cx="453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C6AF6EBA-FBB7-4678-DF4E-D351B655D96A}"/>
                  </a:ext>
                </a:extLst>
              </p14:cNvPr>
              <p14:cNvContentPartPr/>
              <p14:nvPr/>
            </p14:nvContentPartPr>
            <p14:xfrm>
              <a:off x="4567093" y="5853507"/>
              <a:ext cx="166320" cy="2293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C6AF6EBA-FBB7-4678-DF4E-D351B655D96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558453" y="5844507"/>
                <a:ext cx="183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194606BD-5F64-24BB-DE20-B8A47346D075}"/>
                  </a:ext>
                </a:extLst>
              </p14:cNvPr>
              <p14:cNvContentPartPr/>
              <p14:nvPr/>
            </p14:nvContentPartPr>
            <p14:xfrm>
              <a:off x="4834573" y="5833347"/>
              <a:ext cx="194760" cy="21924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194606BD-5F64-24BB-DE20-B8A47346D075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825933" y="5824347"/>
                <a:ext cx="2124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295514D-341A-729B-D560-4D32B7AF4EF9}"/>
                  </a:ext>
                </a:extLst>
              </p14:cNvPr>
              <p14:cNvContentPartPr/>
              <p14:nvPr/>
            </p14:nvContentPartPr>
            <p14:xfrm>
              <a:off x="5053453" y="5765307"/>
              <a:ext cx="95760" cy="3510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295514D-341A-729B-D560-4D32B7AF4EF9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044453" y="5756307"/>
                <a:ext cx="1134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690A66CE-AD23-6D85-3164-F6DA02FFBABA}"/>
                  </a:ext>
                </a:extLst>
              </p14:cNvPr>
              <p14:cNvContentPartPr/>
              <p14:nvPr/>
            </p14:nvContentPartPr>
            <p14:xfrm>
              <a:off x="3826573" y="5751987"/>
              <a:ext cx="91800" cy="47340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690A66CE-AD23-6D85-3164-F6DA02FFBABA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817933" y="5743347"/>
                <a:ext cx="1094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4D0C2069-761E-5352-B5CC-B3C576901EA7}"/>
                  </a:ext>
                </a:extLst>
              </p14:cNvPr>
              <p14:cNvContentPartPr/>
              <p14:nvPr/>
            </p14:nvContentPartPr>
            <p14:xfrm>
              <a:off x="6952453" y="4139907"/>
              <a:ext cx="338040" cy="378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4D0C2069-761E-5352-B5CC-B3C576901EA7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943453" y="4130907"/>
                <a:ext cx="355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2DC00BA-1041-9331-0EBA-197B76ACE83E}"/>
                  </a:ext>
                </a:extLst>
              </p14:cNvPr>
              <p14:cNvContentPartPr/>
              <p14:nvPr/>
            </p14:nvContentPartPr>
            <p14:xfrm>
              <a:off x="6994213" y="4631307"/>
              <a:ext cx="399600" cy="849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2DC00BA-1041-9331-0EBA-197B76ACE83E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985573" y="4622307"/>
                <a:ext cx="4172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057E9C7-2F63-7BC5-3337-5A1A1FFC71BA}"/>
                  </a:ext>
                </a:extLst>
              </p14:cNvPr>
              <p14:cNvContentPartPr/>
              <p14:nvPr/>
            </p14:nvContentPartPr>
            <p14:xfrm>
              <a:off x="7059373" y="5109387"/>
              <a:ext cx="270360" cy="457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057E9C7-2F63-7BC5-3337-5A1A1FFC71BA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7050373" y="5100747"/>
                <a:ext cx="288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01F252B-FF18-F84C-C756-ACA168500A9F}"/>
                  </a:ext>
                </a:extLst>
              </p14:cNvPr>
              <p14:cNvContentPartPr/>
              <p14:nvPr/>
            </p14:nvContentPartPr>
            <p14:xfrm>
              <a:off x="7061533" y="5601507"/>
              <a:ext cx="340560" cy="968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01F252B-FF18-F84C-C756-ACA168500A9F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7052893" y="5592507"/>
                <a:ext cx="358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78FC31BB-2DD4-0C5C-3874-3B556E9D56AF}"/>
                  </a:ext>
                </a:extLst>
              </p14:cNvPr>
              <p14:cNvContentPartPr/>
              <p14:nvPr/>
            </p14:nvContentPartPr>
            <p14:xfrm>
              <a:off x="5790013" y="5838027"/>
              <a:ext cx="55080" cy="2516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78FC31BB-2DD4-0C5C-3874-3B556E9D56AF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5781373" y="5829027"/>
                <a:ext cx="72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CE292D1-C2D5-BC10-FCF7-81E0D8C83638}"/>
                  </a:ext>
                </a:extLst>
              </p14:cNvPr>
              <p14:cNvContentPartPr/>
              <p14:nvPr/>
            </p14:nvContentPartPr>
            <p14:xfrm>
              <a:off x="5769133" y="5835507"/>
              <a:ext cx="177840" cy="2746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CE292D1-C2D5-BC10-FCF7-81E0D8C83638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5760133" y="5826867"/>
                <a:ext cx="195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7C8CF36-C631-E3ED-5030-8D7F3C6858D9}"/>
                  </a:ext>
                </a:extLst>
              </p14:cNvPr>
              <p14:cNvContentPartPr/>
              <p14:nvPr/>
            </p14:nvContentPartPr>
            <p14:xfrm>
              <a:off x="6090973" y="5837667"/>
              <a:ext cx="158760" cy="2743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7C8CF36-C631-E3ED-5030-8D7F3C6858D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081973" y="5829027"/>
                <a:ext cx="176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5F4FD50B-BD55-D412-BD8F-D00A3F783E14}"/>
                  </a:ext>
                </a:extLst>
              </p14:cNvPr>
              <p14:cNvContentPartPr/>
              <p14:nvPr/>
            </p14:nvContentPartPr>
            <p14:xfrm>
              <a:off x="6377173" y="6009747"/>
              <a:ext cx="6840" cy="14904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5F4FD50B-BD55-D412-BD8F-D00A3F783E14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368173" y="6000747"/>
                <a:ext cx="244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4CF7775B-B6B5-5214-8A00-E8D0C6FE0FC2}"/>
                  </a:ext>
                </a:extLst>
              </p14:cNvPr>
              <p14:cNvContentPartPr/>
              <p14:nvPr/>
            </p14:nvContentPartPr>
            <p14:xfrm>
              <a:off x="6479773" y="5852067"/>
              <a:ext cx="157680" cy="1904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4CF7775B-B6B5-5214-8A00-E8D0C6FE0FC2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6471133" y="5843067"/>
                <a:ext cx="1753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4B61B0E5-B893-4950-E36C-0C90DF4BFC9E}"/>
                  </a:ext>
                </a:extLst>
              </p14:cNvPr>
              <p14:cNvContentPartPr/>
              <p14:nvPr/>
            </p14:nvContentPartPr>
            <p14:xfrm>
              <a:off x="6722413" y="5849187"/>
              <a:ext cx="41400" cy="2080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4B61B0E5-B893-4950-E36C-0C90DF4BFC9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713413" y="5840547"/>
                <a:ext cx="59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F8DED1D5-EBD2-7F91-C307-952697FC6801}"/>
                  </a:ext>
                </a:extLst>
              </p14:cNvPr>
              <p14:cNvContentPartPr/>
              <p14:nvPr/>
            </p14:nvContentPartPr>
            <p14:xfrm>
              <a:off x="6698293" y="5808867"/>
              <a:ext cx="197640" cy="2440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F8DED1D5-EBD2-7F91-C307-952697FC680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6689293" y="5799867"/>
                <a:ext cx="2152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2394CA22-572D-B9B8-D233-337E2262E570}"/>
                  </a:ext>
                </a:extLst>
              </p14:cNvPr>
              <p14:cNvContentPartPr/>
              <p14:nvPr/>
            </p14:nvContentPartPr>
            <p14:xfrm>
              <a:off x="5705053" y="5677107"/>
              <a:ext cx="1554120" cy="58788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2394CA22-572D-B9B8-D233-337E2262E570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696053" y="5668467"/>
                <a:ext cx="157176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E79E309E-B304-25FD-F2E6-9938CC871B3C}"/>
                  </a:ext>
                </a:extLst>
              </p14:cNvPr>
              <p14:cNvContentPartPr/>
              <p14:nvPr/>
            </p14:nvContentPartPr>
            <p14:xfrm>
              <a:off x="7323973" y="1263147"/>
              <a:ext cx="2494440" cy="52189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E79E309E-B304-25FD-F2E6-9938CC871B3C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7315333" y="1254147"/>
                <a:ext cx="2512080" cy="52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775E7F2C-F9EC-B441-E862-47A811278AF3}"/>
                  </a:ext>
                </a:extLst>
              </p14:cNvPr>
              <p14:cNvContentPartPr/>
              <p14:nvPr/>
            </p14:nvContentPartPr>
            <p14:xfrm>
              <a:off x="9838933" y="1109787"/>
              <a:ext cx="228240" cy="42768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775E7F2C-F9EC-B441-E862-47A811278AF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9829933" y="1100787"/>
                <a:ext cx="2458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54F6B7B7-16CE-E34C-82F6-6A32F5BB1F63}"/>
                  </a:ext>
                </a:extLst>
              </p14:cNvPr>
              <p14:cNvContentPartPr/>
              <p14:nvPr/>
            </p14:nvContentPartPr>
            <p14:xfrm>
              <a:off x="10301533" y="1143627"/>
              <a:ext cx="133200" cy="1612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4F6B7B7-16CE-E34C-82F6-6A32F5BB1F63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0292893" y="1134987"/>
                <a:ext cx="1508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5A566675-8528-003B-76FB-B74DD0F73B88}"/>
                  </a:ext>
                </a:extLst>
              </p14:cNvPr>
              <p14:cNvContentPartPr/>
              <p14:nvPr/>
            </p14:nvContentPartPr>
            <p14:xfrm>
              <a:off x="10472533" y="1136067"/>
              <a:ext cx="98640" cy="1800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5A566675-8528-003B-76FB-B74DD0F73B8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0463533" y="1127067"/>
                <a:ext cx="116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E299D72-207D-E419-F7F2-A85A5F892F64}"/>
                  </a:ext>
                </a:extLst>
              </p14:cNvPr>
              <p14:cNvContentPartPr/>
              <p14:nvPr/>
            </p14:nvContentPartPr>
            <p14:xfrm>
              <a:off x="10795093" y="1161627"/>
              <a:ext cx="239400" cy="2908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E299D72-207D-E419-F7F2-A85A5F892F6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0786093" y="1152627"/>
                <a:ext cx="2570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D6E812A3-7A8E-0AB8-A313-A4B80B182CEC}"/>
                  </a:ext>
                </a:extLst>
              </p14:cNvPr>
              <p14:cNvContentPartPr/>
              <p14:nvPr/>
            </p14:nvContentPartPr>
            <p14:xfrm>
              <a:off x="11047453" y="1061187"/>
              <a:ext cx="105480" cy="23400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D6E812A3-7A8E-0AB8-A313-A4B80B182CEC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11038453" y="1052547"/>
                <a:ext cx="123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78EF5B5-89CF-3847-50F7-56EEF3715632}"/>
                  </a:ext>
                </a:extLst>
              </p14:cNvPr>
              <p14:cNvContentPartPr/>
              <p14:nvPr/>
            </p14:nvContentPartPr>
            <p14:xfrm>
              <a:off x="11006053" y="884427"/>
              <a:ext cx="307440" cy="3967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78EF5B5-89CF-3847-50F7-56EEF3715632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997413" y="875427"/>
                <a:ext cx="3250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6315C8B3-8C9D-3B2E-CBC0-257D15240E13}"/>
                  </a:ext>
                </a:extLst>
              </p14:cNvPr>
              <p14:cNvContentPartPr/>
              <p14:nvPr/>
            </p14:nvContentPartPr>
            <p14:xfrm>
              <a:off x="9372013" y="1640427"/>
              <a:ext cx="144720" cy="22608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6315C8B3-8C9D-3B2E-CBC0-257D15240E13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9363373" y="1631787"/>
                <a:ext cx="1623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0D64D3A9-6392-92F0-6282-C47840E265D2}"/>
                  </a:ext>
                </a:extLst>
              </p14:cNvPr>
              <p14:cNvContentPartPr/>
              <p14:nvPr/>
            </p14:nvContentPartPr>
            <p14:xfrm>
              <a:off x="9437893" y="1794867"/>
              <a:ext cx="65160" cy="7884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0D64D3A9-6392-92F0-6282-C47840E265D2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9428893" y="1786227"/>
                <a:ext cx="82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4E1AEC51-9CC3-70A7-6668-1CCA84D95AB4}"/>
                  </a:ext>
                </a:extLst>
              </p14:cNvPr>
              <p14:cNvContentPartPr/>
              <p14:nvPr/>
            </p14:nvContentPartPr>
            <p14:xfrm>
              <a:off x="9562453" y="1787307"/>
              <a:ext cx="361800" cy="608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4E1AEC51-9CC3-70A7-6668-1CCA84D95AB4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553453" y="1778307"/>
                <a:ext cx="3794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B7ECDEBA-DE58-283E-4D16-648DC03538DB}"/>
                  </a:ext>
                </a:extLst>
              </p14:cNvPr>
              <p14:cNvContentPartPr/>
              <p14:nvPr/>
            </p14:nvContentPartPr>
            <p14:xfrm>
              <a:off x="9881053" y="1694067"/>
              <a:ext cx="196560" cy="13860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B7ECDEBA-DE58-283E-4D16-648DC03538DB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872053" y="1685427"/>
                <a:ext cx="214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805383A4-E9F1-B207-173B-E1C2A8B8513A}"/>
                  </a:ext>
                </a:extLst>
              </p14:cNvPr>
              <p14:cNvContentPartPr/>
              <p14:nvPr/>
            </p14:nvContentPartPr>
            <p14:xfrm>
              <a:off x="10313053" y="1624947"/>
              <a:ext cx="316440" cy="2178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805383A4-E9F1-B207-173B-E1C2A8B8513A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304053" y="1616307"/>
                <a:ext cx="334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F5B5BD38-72D4-7BC2-66B5-5C21988162AE}"/>
                  </a:ext>
                </a:extLst>
              </p14:cNvPr>
              <p14:cNvContentPartPr/>
              <p14:nvPr/>
            </p14:nvContentPartPr>
            <p14:xfrm>
              <a:off x="10698253" y="1697307"/>
              <a:ext cx="117000" cy="11592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F5B5BD38-72D4-7BC2-66B5-5C21988162AE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0689253" y="1688307"/>
                <a:ext cx="134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6DA54058-D0E8-BBC7-C7D7-5B82EFC500E4}"/>
                  </a:ext>
                </a:extLst>
              </p14:cNvPr>
              <p14:cNvContentPartPr/>
              <p14:nvPr/>
            </p14:nvContentPartPr>
            <p14:xfrm>
              <a:off x="10807333" y="1682547"/>
              <a:ext cx="110520" cy="12852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6DA54058-D0E8-BBC7-C7D7-5B82EFC500E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0798693" y="1673907"/>
                <a:ext cx="128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0091BCB8-6B75-937A-903C-156BE7450E0F}"/>
                  </a:ext>
                </a:extLst>
              </p14:cNvPr>
              <p14:cNvContentPartPr/>
              <p14:nvPr/>
            </p14:nvContentPartPr>
            <p14:xfrm>
              <a:off x="10999933" y="1740507"/>
              <a:ext cx="132480" cy="759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0091BCB8-6B75-937A-903C-156BE7450E0F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0991293" y="1731867"/>
                <a:ext cx="150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5661C0F7-EC10-72D4-D48C-94AAAD9EA288}"/>
                  </a:ext>
                </a:extLst>
              </p14:cNvPr>
              <p14:cNvContentPartPr/>
              <p14:nvPr/>
            </p14:nvContentPartPr>
            <p14:xfrm>
              <a:off x="11173813" y="1696947"/>
              <a:ext cx="261720" cy="2311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5661C0F7-EC10-72D4-D48C-94AAAD9EA28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1164813" y="1688307"/>
                <a:ext cx="2793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7BB54C3A-97DC-1F36-792E-694724BA7F7A}"/>
                  </a:ext>
                </a:extLst>
              </p14:cNvPr>
              <p14:cNvContentPartPr/>
              <p14:nvPr/>
            </p14:nvContentPartPr>
            <p14:xfrm>
              <a:off x="5876053" y="3560667"/>
              <a:ext cx="290160" cy="633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7BB54C3A-97DC-1F36-792E-694724BA7F7A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5867053" y="3551667"/>
                <a:ext cx="307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026A3A9D-A06C-874A-F822-5695BFDA961F}"/>
                  </a:ext>
                </a:extLst>
              </p14:cNvPr>
              <p14:cNvContentPartPr/>
              <p14:nvPr/>
            </p14:nvContentPartPr>
            <p14:xfrm>
              <a:off x="7926613" y="3471027"/>
              <a:ext cx="228600" cy="7380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026A3A9D-A06C-874A-F822-5695BFDA961F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7917613" y="3462387"/>
                <a:ext cx="2462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38E0F6E3-54FF-329F-C89F-40AA2DA8D1F2}"/>
                  </a:ext>
                </a:extLst>
              </p14:cNvPr>
              <p14:cNvContentPartPr/>
              <p14:nvPr/>
            </p14:nvContentPartPr>
            <p14:xfrm>
              <a:off x="8497573" y="3974307"/>
              <a:ext cx="18000" cy="19116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38E0F6E3-54FF-329F-C89F-40AA2DA8D1F2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488933" y="3965307"/>
                <a:ext cx="35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1C6BA6C5-9163-B50F-439C-BA7BF79F17DF}"/>
                  </a:ext>
                </a:extLst>
              </p14:cNvPr>
              <p14:cNvContentPartPr/>
              <p14:nvPr/>
            </p14:nvContentPartPr>
            <p14:xfrm>
              <a:off x="8499733" y="3949827"/>
              <a:ext cx="182520" cy="18324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1C6BA6C5-9163-B50F-439C-BA7BF79F17D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491093" y="3941187"/>
                <a:ext cx="200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60D2C4BD-1E7E-AD72-EF83-74D32245E2F7}"/>
                  </a:ext>
                </a:extLst>
              </p14:cNvPr>
              <p14:cNvContentPartPr/>
              <p14:nvPr/>
            </p14:nvContentPartPr>
            <p14:xfrm>
              <a:off x="8726893" y="3912387"/>
              <a:ext cx="189000" cy="20376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60D2C4BD-1E7E-AD72-EF83-74D32245E2F7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8717893" y="3903387"/>
                <a:ext cx="206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BD70AA13-87AE-78A3-375D-1BA65C7EE5A0}"/>
                  </a:ext>
                </a:extLst>
              </p14:cNvPr>
              <p14:cNvContentPartPr/>
              <p14:nvPr/>
            </p14:nvContentPartPr>
            <p14:xfrm>
              <a:off x="9505213" y="2035347"/>
              <a:ext cx="546120" cy="27108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BD70AA13-87AE-78A3-375D-1BA65C7EE5A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9496573" y="2026707"/>
                <a:ext cx="5637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0BB9E385-734B-BC06-7928-7B4234C3A404}"/>
                  </a:ext>
                </a:extLst>
              </p14:cNvPr>
              <p14:cNvContentPartPr/>
              <p14:nvPr/>
            </p14:nvContentPartPr>
            <p14:xfrm>
              <a:off x="10069333" y="2058387"/>
              <a:ext cx="205560" cy="2034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0BB9E385-734B-BC06-7928-7B4234C3A404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0060693" y="2049747"/>
                <a:ext cx="223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8F4E79BF-A10C-F8AA-C4CA-BFD856BBAF52}"/>
                  </a:ext>
                </a:extLst>
              </p14:cNvPr>
              <p14:cNvContentPartPr/>
              <p14:nvPr/>
            </p14:nvContentPartPr>
            <p14:xfrm>
              <a:off x="10310533" y="2119227"/>
              <a:ext cx="83520" cy="11520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8F4E79BF-A10C-F8AA-C4CA-BFD856BBAF52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0301533" y="2110587"/>
                <a:ext cx="1011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3398A34F-2120-8BAA-F5EE-8E81C1024FE8}"/>
                  </a:ext>
                </a:extLst>
              </p14:cNvPr>
              <p14:cNvContentPartPr/>
              <p14:nvPr/>
            </p14:nvContentPartPr>
            <p14:xfrm>
              <a:off x="10425373" y="2096547"/>
              <a:ext cx="123480" cy="1656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3398A34F-2120-8BAA-F5EE-8E81C1024FE8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0416373" y="2087907"/>
                <a:ext cx="141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5C579F5E-795C-99CB-E0FE-CDD49E7448F1}"/>
                  </a:ext>
                </a:extLst>
              </p14:cNvPr>
              <p14:cNvContentPartPr/>
              <p14:nvPr/>
            </p14:nvContentPartPr>
            <p14:xfrm>
              <a:off x="9691693" y="2498307"/>
              <a:ext cx="196560" cy="21132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5C579F5E-795C-99CB-E0FE-CDD49E7448F1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9683053" y="2489667"/>
                <a:ext cx="214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17094468-AED7-5AEA-C692-CD758F1B80BA}"/>
                  </a:ext>
                </a:extLst>
              </p14:cNvPr>
              <p14:cNvContentPartPr/>
              <p14:nvPr/>
            </p14:nvContentPartPr>
            <p14:xfrm>
              <a:off x="9956653" y="2470587"/>
              <a:ext cx="185040" cy="2473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17094468-AED7-5AEA-C692-CD758F1B80BA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9948013" y="2461587"/>
                <a:ext cx="202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09F63558-D1E9-B0B6-F1C8-8351F3ACEA24}"/>
                  </a:ext>
                </a:extLst>
              </p14:cNvPr>
              <p14:cNvContentPartPr/>
              <p14:nvPr/>
            </p14:nvContentPartPr>
            <p14:xfrm>
              <a:off x="10431853" y="2550147"/>
              <a:ext cx="236880" cy="3589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09F63558-D1E9-B0B6-F1C8-8351F3ACEA24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10422853" y="2541147"/>
                <a:ext cx="2545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9BACA5AB-02B7-8EAA-1029-C3164637A5E4}"/>
                  </a:ext>
                </a:extLst>
              </p14:cNvPr>
              <p14:cNvContentPartPr/>
              <p14:nvPr/>
            </p14:nvContentPartPr>
            <p14:xfrm>
              <a:off x="10670533" y="2538627"/>
              <a:ext cx="104400" cy="1846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9BACA5AB-02B7-8EAA-1029-C3164637A5E4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0661533" y="2529987"/>
                <a:ext cx="122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F8BD34DE-8E4B-4D5C-BDE6-8228E3AE909E}"/>
                  </a:ext>
                </a:extLst>
              </p14:cNvPr>
              <p14:cNvContentPartPr/>
              <p14:nvPr/>
            </p14:nvContentPartPr>
            <p14:xfrm>
              <a:off x="10752973" y="2539707"/>
              <a:ext cx="149760" cy="3189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F8BD34DE-8E4B-4D5C-BDE6-8228E3AE909E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10744333" y="2531067"/>
                <a:ext cx="1674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D3C4F850-BE03-3DDF-5DE6-A621E7F8881C}"/>
                  </a:ext>
                </a:extLst>
              </p14:cNvPr>
              <p14:cNvContentPartPr/>
              <p14:nvPr/>
            </p14:nvContentPartPr>
            <p14:xfrm>
              <a:off x="10944133" y="2544387"/>
              <a:ext cx="33840" cy="1447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D3C4F850-BE03-3DDF-5DE6-A621E7F8881C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0935133" y="2535747"/>
                <a:ext cx="51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96285B3C-6FB7-C4BF-B03E-1BC7D9C0738A}"/>
                  </a:ext>
                </a:extLst>
              </p14:cNvPr>
              <p14:cNvContentPartPr/>
              <p14:nvPr/>
            </p14:nvContentPartPr>
            <p14:xfrm>
              <a:off x="11018653" y="2388867"/>
              <a:ext cx="441000" cy="27288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96285B3C-6FB7-C4BF-B03E-1BC7D9C0738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1009653" y="2379867"/>
                <a:ext cx="458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1A82E1A-8F06-F189-AA94-B0C7F5F565C1}"/>
                  </a:ext>
                </a:extLst>
              </p14:cNvPr>
              <p14:cNvContentPartPr/>
              <p14:nvPr/>
            </p14:nvContentPartPr>
            <p14:xfrm>
              <a:off x="11184253" y="2316507"/>
              <a:ext cx="13320" cy="72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1A82E1A-8F06-F189-AA94-B0C7F5F565C1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175253" y="2307507"/>
                <a:ext cx="30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23B5F3EA-B181-A931-B604-CEFCEB116AD8}"/>
                  </a:ext>
                </a:extLst>
              </p14:cNvPr>
              <p14:cNvContentPartPr/>
              <p14:nvPr/>
            </p14:nvContentPartPr>
            <p14:xfrm>
              <a:off x="9945133" y="2999427"/>
              <a:ext cx="536040" cy="1998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23B5F3EA-B181-A931-B604-CEFCEB116AD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9936493" y="2990787"/>
                <a:ext cx="5536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D3C6A6A-2F23-AEED-F9FC-550C6762E635}"/>
                  </a:ext>
                </a:extLst>
              </p14:cNvPr>
              <p14:cNvContentPartPr/>
              <p14:nvPr/>
            </p14:nvContentPartPr>
            <p14:xfrm>
              <a:off x="10391173" y="2941107"/>
              <a:ext cx="88560" cy="3780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D3C6A6A-2F23-AEED-F9FC-550C6762E635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0382533" y="2932467"/>
                <a:ext cx="106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A01B5B15-51FB-3C6E-305D-C2AC67F06357}"/>
                  </a:ext>
                </a:extLst>
              </p14:cNvPr>
              <p14:cNvContentPartPr/>
              <p14:nvPr/>
            </p14:nvContentPartPr>
            <p14:xfrm>
              <a:off x="10517533" y="2927067"/>
              <a:ext cx="214920" cy="1983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A01B5B15-51FB-3C6E-305D-C2AC67F06357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0508533" y="2918427"/>
                <a:ext cx="232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D7922B47-097C-B170-A3CC-25F446D6DB3B}"/>
                  </a:ext>
                </a:extLst>
              </p14:cNvPr>
              <p14:cNvContentPartPr/>
              <p14:nvPr/>
            </p14:nvContentPartPr>
            <p14:xfrm>
              <a:off x="10922533" y="2787387"/>
              <a:ext cx="52560" cy="2894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D7922B47-097C-B170-A3CC-25F446D6DB3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0913533" y="2778387"/>
                <a:ext cx="702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2FA3DAD3-3A2C-CA08-7782-63D33255D8B1}"/>
                  </a:ext>
                </a:extLst>
              </p14:cNvPr>
              <p14:cNvContentPartPr/>
              <p14:nvPr/>
            </p14:nvContentPartPr>
            <p14:xfrm>
              <a:off x="10902373" y="3156747"/>
              <a:ext cx="19800" cy="244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2FA3DAD3-3A2C-CA08-7782-63D33255D8B1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0893733" y="3147747"/>
                <a:ext cx="37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A0E6CEA1-FC86-D886-211C-DAB216D01704}"/>
                  </a:ext>
                </a:extLst>
              </p14:cNvPr>
              <p14:cNvContentPartPr/>
              <p14:nvPr/>
            </p14:nvContentPartPr>
            <p14:xfrm>
              <a:off x="9710413" y="3343587"/>
              <a:ext cx="167400" cy="2736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A0E6CEA1-FC86-D886-211C-DAB216D01704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9701413" y="3334947"/>
                <a:ext cx="185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398B7707-D43E-450C-AD11-58A5893E613A}"/>
                  </a:ext>
                </a:extLst>
              </p14:cNvPr>
              <p14:cNvContentPartPr/>
              <p14:nvPr/>
            </p14:nvContentPartPr>
            <p14:xfrm>
              <a:off x="9646333" y="3431067"/>
              <a:ext cx="209160" cy="1080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398B7707-D43E-450C-AD11-58A5893E613A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9637693" y="3422067"/>
                <a:ext cx="226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94051C56-8B6E-220A-A0E4-A8ED98D46BE3}"/>
                  </a:ext>
                </a:extLst>
              </p14:cNvPr>
              <p14:cNvContentPartPr/>
              <p14:nvPr/>
            </p14:nvContentPartPr>
            <p14:xfrm>
              <a:off x="9713293" y="3290307"/>
              <a:ext cx="191880" cy="17640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94051C56-8B6E-220A-A0E4-A8ED98D46BE3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704653" y="3281667"/>
                <a:ext cx="2095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4211362B-D8E4-26EE-1FBE-A6F12BB55862}"/>
                  </a:ext>
                </a:extLst>
              </p14:cNvPr>
              <p14:cNvContentPartPr/>
              <p14:nvPr/>
            </p14:nvContentPartPr>
            <p14:xfrm>
              <a:off x="9885373" y="3233787"/>
              <a:ext cx="133200" cy="2113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4211362B-D8E4-26EE-1FBE-A6F12BB55862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876373" y="3225147"/>
                <a:ext cx="150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7EDB55A0-7B12-FBBF-D32A-90C4B5D9F602}"/>
                  </a:ext>
                </a:extLst>
              </p14:cNvPr>
              <p14:cNvContentPartPr/>
              <p14:nvPr/>
            </p14:nvContentPartPr>
            <p14:xfrm>
              <a:off x="10049893" y="3314787"/>
              <a:ext cx="226800" cy="11808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7EDB55A0-7B12-FBBF-D32A-90C4B5D9F602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0041253" y="3306147"/>
                <a:ext cx="244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C2BB2284-AFDC-034D-BC4A-1333F1B76119}"/>
                  </a:ext>
                </a:extLst>
              </p14:cNvPr>
              <p14:cNvContentPartPr/>
              <p14:nvPr/>
            </p14:nvContentPartPr>
            <p14:xfrm>
              <a:off x="10504213" y="3260427"/>
              <a:ext cx="492840" cy="14904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C2BB2284-AFDC-034D-BC4A-1333F1B7611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0495213" y="3251787"/>
                <a:ext cx="5104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13AEA7A8-1C91-036F-AB6C-D2D81B4F09C0}"/>
                  </a:ext>
                </a:extLst>
              </p14:cNvPr>
              <p14:cNvContentPartPr/>
              <p14:nvPr/>
            </p14:nvContentPartPr>
            <p14:xfrm>
              <a:off x="11066173" y="3247467"/>
              <a:ext cx="137160" cy="954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13AEA7A8-1C91-036F-AB6C-D2D81B4F09C0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1057533" y="3238467"/>
                <a:ext cx="154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D47E93D1-BA9B-C539-F206-298599581214}"/>
                  </a:ext>
                </a:extLst>
              </p14:cNvPr>
              <p14:cNvContentPartPr/>
              <p14:nvPr/>
            </p14:nvContentPartPr>
            <p14:xfrm>
              <a:off x="11393053" y="3213627"/>
              <a:ext cx="114840" cy="1242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D47E93D1-BA9B-C539-F206-298599581214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11384413" y="3204627"/>
                <a:ext cx="1324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C52293BA-1614-FB0D-7835-E8BD1185ABB4}"/>
                  </a:ext>
                </a:extLst>
              </p14:cNvPr>
              <p14:cNvContentPartPr/>
              <p14:nvPr/>
            </p14:nvContentPartPr>
            <p14:xfrm>
              <a:off x="11541733" y="3134067"/>
              <a:ext cx="151560" cy="16812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C52293BA-1614-FB0D-7835-E8BD1185ABB4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1532733" y="3125067"/>
                <a:ext cx="169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E899C8D7-EBAB-D35B-2F53-FF9450524891}"/>
                  </a:ext>
                </a:extLst>
              </p14:cNvPr>
              <p14:cNvContentPartPr/>
              <p14:nvPr/>
            </p14:nvContentPartPr>
            <p14:xfrm>
              <a:off x="11582773" y="3103827"/>
              <a:ext cx="207720" cy="2102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E899C8D7-EBAB-D35B-2F53-FF9450524891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1573773" y="3094827"/>
                <a:ext cx="2253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78FDC2F5-4C3B-45DF-0ABB-E5635E388CD5}"/>
                  </a:ext>
                </a:extLst>
              </p14:cNvPr>
              <p14:cNvContentPartPr/>
              <p14:nvPr/>
            </p14:nvContentPartPr>
            <p14:xfrm>
              <a:off x="9432853" y="3580107"/>
              <a:ext cx="428400" cy="19188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78FDC2F5-4C3B-45DF-0ABB-E5635E388CD5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423853" y="3571467"/>
                <a:ext cx="4460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31B97647-4413-3132-0E9F-A36AC2F58EC3}"/>
                  </a:ext>
                </a:extLst>
              </p14:cNvPr>
              <p14:cNvContentPartPr/>
              <p14:nvPr/>
            </p14:nvContentPartPr>
            <p14:xfrm>
              <a:off x="9899773" y="3584427"/>
              <a:ext cx="188280" cy="14148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31B97647-4413-3132-0E9F-A36AC2F58EC3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891133" y="3575787"/>
                <a:ext cx="205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D096087B-761E-C8DE-A22E-ED9E3C936ED7}"/>
                  </a:ext>
                </a:extLst>
              </p14:cNvPr>
              <p14:cNvContentPartPr/>
              <p14:nvPr/>
            </p14:nvContentPartPr>
            <p14:xfrm>
              <a:off x="10296133" y="3631227"/>
              <a:ext cx="84960" cy="2329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D096087B-761E-C8DE-A22E-ED9E3C936ED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0287493" y="3622587"/>
                <a:ext cx="1026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4B05B9C4-81E4-C541-DBFB-C5D883546BCD}"/>
                  </a:ext>
                </a:extLst>
              </p14:cNvPr>
              <p14:cNvContentPartPr/>
              <p14:nvPr/>
            </p14:nvContentPartPr>
            <p14:xfrm>
              <a:off x="10431493" y="3525027"/>
              <a:ext cx="50400" cy="1728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4B05B9C4-81E4-C541-DBFB-C5D883546BCD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0422853" y="3516387"/>
                <a:ext cx="68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131953A-018C-3CCB-6CF3-876E7CF44B38}"/>
                  </a:ext>
                </a:extLst>
              </p14:cNvPr>
              <p14:cNvContentPartPr/>
              <p14:nvPr/>
            </p14:nvContentPartPr>
            <p14:xfrm>
              <a:off x="10512853" y="3616467"/>
              <a:ext cx="255960" cy="6984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131953A-018C-3CCB-6CF3-876E7CF44B38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503853" y="3607467"/>
                <a:ext cx="273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768F0AA-07BB-F56F-3639-9F200940210B}"/>
                  </a:ext>
                </a:extLst>
              </p14:cNvPr>
              <p14:cNvContentPartPr/>
              <p14:nvPr/>
            </p14:nvContentPartPr>
            <p14:xfrm>
              <a:off x="10801573" y="3494427"/>
              <a:ext cx="79920" cy="1800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768F0AA-07BB-F56F-3639-9F200940210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792933" y="3485787"/>
                <a:ext cx="97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0274C0DB-07E5-4A57-2C6D-02D2E9FD8FF5}"/>
                  </a:ext>
                </a:extLst>
              </p14:cNvPr>
              <p14:cNvContentPartPr/>
              <p14:nvPr/>
            </p14:nvContentPartPr>
            <p14:xfrm>
              <a:off x="10952053" y="3568587"/>
              <a:ext cx="443520" cy="11088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0274C0DB-07E5-4A57-2C6D-02D2E9FD8FF5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943413" y="3559587"/>
                <a:ext cx="461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84A2BE30-DA15-0C02-443E-9CEC4F9BF7FC}"/>
                  </a:ext>
                </a:extLst>
              </p14:cNvPr>
              <p14:cNvContentPartPr/>
              <p14:nvPr/>
            </p14:nvContentPartPr>
            <p14:xfrm>
              <a:off x="11447413" y="3446547"/>
              <a:ext cx="283320" cy="18144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84A2BE30-DA15-0C02-443E-9CEC4F9BF7FC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1438413" y="3437907"/>
                <a:ext cx="300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62F2BA2-BFB3-A712-39E2-F17716742A2C}"/>
                  </a:ext>
                </a:extLst>
              </p14:cNvPr>
              <p14:cNvContentPartPr/>
              <p14:nvPr/>
            </p14:nvContentPartPr>
            <p14:xfrm>
              <a:off x="11733613" y="3499467"/>
              <a:ext cx="112680" cy="27684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62F2BA2-BFB3-A712-39E2-F17716742A2C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1724973" y="3490467"/>
                <a:ext cx="1303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086D2DEE-6FEC-E08B-144D-04647CD23F41}"/>
                  </a:ext>
                </a:extLst>
              </p14:cNvPr>
              <p14:cNvContentPartPr/>
              <p14:nvPr/>
            </p14:nvContentPartPr>
            <p14:xfrm>
              <a:off x="9030733" y="3947307"/>
              <a:ext cx="282240" cy="11232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086D2DEE-6FEC-E08B-144D-04647CD23F41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021733" y="3938667"/>
                <a:ext cx="299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3BA42008-418B-A1BA-0C85-77992D98AD9D}"/>
                  </a:ext>
                </a:extLst>
              </p14:cNvPr>
              <p14:cNvContentPartPr/>
              <p14:nvPr/>
            </p14:nvContentPartPr>
            <p14:xfrm>
              <a:off x="9365533" y="3867747"/>
              <a:ext cx="171360" cy="15372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3BA42008-418B-A1BA-0C85-77992D98AD9D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9356533" y="3859107"/>
                <a:ext cx="189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84B106CC-E03A-F903-93D6-5581666E142D}"/>
                  </a:ext>
                </a:extLst>
              </p14:cNvPr>
              <p14:cNvContentPartPr/>
              <p14:nvPr/>
            </p14:nvContentPartPr>
            <p14:xfrm>
              <a:off x="9567133" y="3811227"/>
              <a:ext cx="335160" cy="17064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84B106CC-E03A-F903-93D6-5581666E142D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9558493" y="3802587"/>
                <a:ext cx="3528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9544EF2C-1739-2342-A477-665B973BAE5F}"/>
                  </a:ext>
                </a:extLst>
              </p14:cNvPr>
              <p14:cNvContentPartPr/>
              <p14:nvPr/>
            </p14:nvContentPartPr>
            <p14:xfrm>
              <a:off x="10109653" y="3892947"/>
              <a:ext cx="7560" cy="608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9544EF2C-1739-2342-A477-665B973BAE5F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0100653" y="3883947"/>
                <a:ext cx="252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7B0D772-3DF8-CE4B-00C0-2E37D0C33732}"/>
                  </a:ext>
                </a:extLst>
              </p14:cNvPr>
              <p14:cNvContentPartPr/>
              <p14:nvPr/>
            </p14:nvContentPartPr>
            <p14:xfrm>
              <a:off x="10103893" y="3810507"/>
              <a:ext cx="38160" cy="2196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7B0D772-3DF8-CE4B-00C0-2E37D0C33732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0094893" y="3801507"/>
                <a:ext cx="558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533BED5-2026-1A8A-7594-7C2AE2F59977}"/>
                  </a:ext>
                </a:extLst>
              </p14:cNvPr>
              <p14:cNvContentPartPr/>
              <p14:nvPr/>
            </p14:nvContentPartPr>
            <p14:xfrm>
              <a:off x="10189933" y="3784587"/>
              <a:ext cx="236160" cy="20268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533BED5-2026-1A8A-7594-7C2AE2F59977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0181293" y="3775587"/>
                <a:ext cx="253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3DFE83FF-EC44-6772-6022-6A454A776126}"/>
                  </a:ext>
                </a:extLst>
              </p14:cNvPr>
              <p14:cNvContentPartPr/>
              <p14:nvPr/>
            </p14:nvContentPartPr>
            <p14:xfrm>
              <a:off x="10102813" y="3497667"/>
              <a:ext cx="169920" cy="20664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3DFE83FF-EC44-6772-6022-6A454A776126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0093813" y="3489027"/>
                <a:ext cx="187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9510995-E83C-D18D-6667-816306C0EBB1}"/>
                  </a:ext>
                </a:extLst>
              </p14:cNvPr>
              <p14:cNvContentPartPr/>
              <p14:nvPr/>
            </p14:nvContentPartPr>
            <p14:xfrm>
              <a:off x="10776013" y="3793947"/>
              <a:ext cx="8640" cy="13536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9510995-E83C-D18D-6667-816306C0EBB1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767013" y="3785307"/>
                <a:ext cx="262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D305F826-DDB7-DC88-1361-B5474AA3FF93}"/>
                  </a:ext>
                </a:extLst>
              </p14:cNvPr>
              <p14:cNvContentPartPr/>
              <p14:nvPr/>
            </p14:nvContentPartPr>
            <p14:xfrm>
              <a:off x="10693213" y="3778467"/>
              <a:ext cx="153360" cy="19908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D305F826-DDB7-DC88-1361-B5474AA3FF93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684573" y="3769467"/>
                <a:ext cx="171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6012F658-40F5-9570-6EE0-D24C8D78C51B}"/>
                  </a:ext>
                </a:extLst>
              </p14:cNvPr>
              <p14:cNvContentPartPr/>
              <p14:nvPr/>
            </p14:nvContentPartPr>
            <p14:xfrm>
              <a:off x="10936213" y="3773787"/>
              <a:ext cx="40680" cy="15732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6012F658-40F5-9570-6EE0-D24C8D78C51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927213" y="3764787"/>
                <a:ext cx="58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A8A4CC82-E0C1-BD26-A349-EA1AB43CA885}"/>
                  </a:ext>
                </a:extLst>
              </p14:cNvPr>
              <p14:cNvContentPartPr/>
              <p14:nvPr/>
            </p14:nvContentPartPr>
            <p14:xfrm>
              <a:off x="10925053" y="3744987"/>
              <a:ext cx="149400" cy="17136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8A4CC82-E0C1-BD26-A349-EA1AB43CA885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0916413" y="3735987"/>
                <a:ext cx="1670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DC19EF1F-AC16-EB52-E048-D7672B30A13E}"/>
                  </a:ext>
                </a:extLst>
              </p14:cNvPr>
              <p14:cNvContentPartPr/>
              <p14:nvPr/>
            </p14:nvContentPartPr>
            <p14:xfrm>
              <a:off x="11218453" y="3724107"/>
              <a:ext cx="290160" cy="2293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DC19EF1F-AC16-EB52-E048-D7672B30A13E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1209813" y="3715467"/>
                <a:ext cx="3078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E021914B-6C49-6564-7690-19317D83EAB2}"/>
                  </a:ext>
                </a:extLst>
              </p14:cNvPr>
              <p14:cNvContentPartPr/>
              <p14:nvPr/>
            </p14:nvContentPartPr>
            <p14:xfrm>
              <a:off x="11456053" y="3726267"/>
              <a:ext cx="25200" cy="1728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E021914B-6C49-6564-7690-19317D83EAB2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1447053" y="3717627"/>
                <a:ext cx="42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A00EF570-BC84-4974-B3C0-7535064B2C67}"/>
                  </a:ext>
                </a:extLst>
              </p14:cNvPr>
              <p14:cNvContentPartPr/>
              <p14:nvPr/>
            </p14:nvContentPartPr>
            <p14:xfrm>
              <a:off x="10113613" y="4008867"/>
              <a:ext cx="160560" cy="13572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A00EF570-BC84-4974-B3C0-7535064B2C67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0104973" y="4000227"/>
                <a:ext cx="178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0F35DA23-6172-555B-573E-7B750E70CBD1}"/>
                  </a:ext>
                </a:extLst>
              </p14:cNvPr>
              <p14:cNvContentPartPr/>
              <p14:nvPr/>
            </p14:nvContentPartPr>
            <p14:xfrm>
              <a:off x="10251493" y="4056027"/>
              <a:ext cx="264240" cy="8316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0F35DA23-6172-555B-573E-7B750E70CBD1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242493" y="4047387"/>
                <a:ext cx="281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00E0C29D-A85B-2C25-7E3A-961A80A022A2}"/>
                  </a:ext>
                </a:extLst>
              </p14:cNvPr>
              <p14:cNvContentPartPr/>
              <p14:nvPr/>
            </p14:nvContentPartPr>
            <p14:xfrm>
              <a:off x="10500253" y="3975747"/>
              <a:ext cx="162720" cy="1281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00E0C29D-A85B-2C25-7E3A-961A80A022A2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0491613" y="3966747"/>
                <a:ext cx="180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26CE452-6B5F-2276-E63E-033CA049E40D}"/>
                  </a:ext>
                </a:extLst>
              </p14:cNvPr>
              <p14:cNvContentPartPr/>
              <p14:nvPr/>
            </p14:nvContentPartPr>
            <p14:xfrm>
              <a:off x="10819933" y="4030467"/>
              <a:ext cx="42840" cy="11916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26CE452-6B5F-2276-E63E-033CA049E40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811293" y="4021827"/>
                <a:ext cx="60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ECC61D50-7F8B-BCC8-6E9A-B03C99BC4A05}"/>
                  </a:ext>
                </a:extLst>
              </p14:cNvPr>
              <p14:cNvContentPartPr/>
              <p14:nvPr/>
            </p14:nvContentPartPr>
            <p14:xfrm>
              <a:off x="10792573" y="3996987"/>
              <a:ext cx="134640" cy="16416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ECC61D50-7F8B-BCC8-6E9A-B03C99BC4A05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0783933" y="3987987"/>
                <a:ext cx="152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5447E3CA-51EE-F8C9-48F7-952B2F8A491D}"/>
                  </a:ext>
                </a:extLst>
              </p14:cNvPr>
              <p14:cNvContentPartPr/>
              <p14:nvPr/>
            </p14:nvContentPartPr>
            <p14:xfrm>
              <a:off x="11017933" y="3971427"/>
              <a:ext cx="74160" cy="17676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5447E3CA-51EE-F8C9-48F7-952B2F8A491D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1008933" y="3962787"/>
                <a:ext cx="91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A68CBBB2-B564-7586-4B17-B0DAAC4180EA}"/>
                  </a:ext>
                </a:extLst>
              </p14:cNvPr>
              <p14:cNvContentPartPr/>
              <p14:nvPr/>
            </p14:nvContentPartPr>
            <p14:xfrm>
              <a:off x="11149693" y="4036227"/>
              <a:ext cx="69840" cy="10188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A68CBBB2-B564-7586-4B17-B0DAAC4180EA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1140693" y="4027587"/>
                <a:ext cx="87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15233D10-53B8-E668-AB70-E4886961213D}"/>
                  </a:ext>
                </a:extLst>
              </p14:cNvPr>
              <p14:cNvContentPartPr/>
              <p14:nvPr/>
            </p14:nvContentPartPr>
            <p14:xfrm>
              <a:off x="11214493" y="3940467"/>
              <a:ext cx="210240" cy="2163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15233D10-53B8-E668-AB70-E4886961213D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1205493" y="3931467"/>
                <a:ext cx="2278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CC7C38F4-FF69-0783-E913-93DDFD95A117}"/>
                  </a:ext>
                </a:extLst>
              </p14:cNvPr>
              <p14:cNvContentPartPr/>
              <p14:nvPr/>
            </p14:nvContentPartPr>
            <p14:xfrm>
              <a:off x="11470813" y="3925347"/>
              <a:ext cx="221400" cy="17712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CC7C38F4-FF69-0783-E913-93DDFD95A117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1461813" y="3916347"/>
                <a:ext cx="239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54635C4F-16C1-2FA2-FA47-71EE46CEB259}"/>
                  </a:ext>
                </a:extLst>
              </p14:cNvPr>
              <p14:cNvContentPartPr/>
              <p14:nvPr/>
            </p14:nvContentPartPr>
            <p14:xfrm>
              <a:off x="11713093" y="3889347"/>
              <a:ext cx="70560" cy="21636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54635C4F-16C1-2FA2-FA47-71EE46CEB25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1704093" y="3880347"/>
                <a:ext cx="88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4956AAB-7508-12CD-0DE6-1EAA28B2D9ED}"/>
                  </a:ext>
                </a:extLst>
              </p14:cNvPr>
              <p14:cNvContentPartPr/>
              <p14:nvPr/>
            </p14:nvContentPartPr>
            <p14:xfrm>
              <a:off x="11741533" y="3984387"/>
              <a:ext cx="195120" cy="11016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4956AAB-7508-12CD-0DE6-1EAA28B2D9ED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732893" y="3975387"/>
                <a:ext cx="212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0072E2AC-88FB-3C5C-60B1-30459800BEBC}"/>
                  </a:ext>
                </a:extLst>
              </p14:cNvPr>
              <p14:cNvContentPartPr/>
              <p14:nvPr/>
            </p14:nvContentPartPr>
            <p14:xfrm>
              <a:off x="11930173" y="3825987"/>
              <a:ext cx="184680" cy="2714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0072E2AC-88FB-3C5C-60B1-30459800BEBC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1921173" y="3816987"/>
                <a:ext cx="2023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032BB0CB-8A4E-EAD8-D0DC-A41EE9709AA6}"/>
                  </a:ext>
                </a:extLst>
              </p14:cNvPr>
              <p14:cNvContentPartPr/>
              <p14:nvPr/>
            </p14:nvContentPartPr>
            <p14:xfrm>
              <a:off x="11861413" y="3695667"/>
              <a:ext cx="117000" cy="2066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032BB0CB-8A4E-EAD8-D0DC-A41EE9709AA6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1852413" y="3687027"/>
                <a:ext cx="1346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552B920B-5B84-1142-A40B-1AF2EF060E9E}"/>
                  </a:ext>
                </a:extLst>
              </p14:cNvPr>
              <p14:cNvContentPartPr/>
              <p14:nvPr/>
            </p14:nvContentPartPr>
            <p14:xfrm>
              <a:off x="11765653" y="3633747"/>
              <a:ext cx="296280" cy="2700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552B920B-5B84-1142-A40B-1AF2EF060E9E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1757013" y="3625107"/>
                <a:ext cx="313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23D09434-3205-0483-D093-1A03A22420DD}"/>
                  </a:ext>
                </a:extLst>
              </p14:cNvPr>
              <p14:cNvContentPartPr/>
              <p14:nvPr/>
            </p14:nvContentPartPr>
            <p14:xfrm>
              <a:off x="8254573" y="94587"/>
              <a:ext cx="117360" cy="1288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23D09434-3205-0483-D093-1A03A22420DD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8245933" y="85587"/>
                <a:ext cx="135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DF7BA5F4-E970-CB34-AB65-B471CA4BF8D1}"/>
                  </a:ext>
                </a:extLst>
              </p14:cNvPr>
              <p14:cNvContentPartPr/>
              <p14:nvPr/>
            </p14:nvContentPartPr>
            <p14:xfrm>
              <a:off x="8220013" y="60387"/>
              <a:ext cx="222480" cy="2394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DF7BA5F4-E970-CB34-AB65-B471CA4BF8D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8211013" y="51387"/>
                <a:ext cx="240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9BFEF7BC-ED15-2B49-B5D3-CACE6BC55788}"/>
                  </a:ext>
                </a:extLst>
              </p14:cNvPr>
              <p14:cNvContentPartPr/>
              <p14:nvPr/>
            </p14:nvContentPartPr>
            <p14:xfrm>
              <a:off x="8508733" y="51387"/>
              <a:ext cx="159120" cy="20124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9BFEF7BC-ED15-2B49-B5D3-CACE6BC5578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8499733" y="42387"/>
                <a:ext cx="176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07FDA24C-2EAF-E1AA-8A5B-3C59C4C8E7B7}"/>
                  </a:ext>
                </a:extLst>
              </p14:cNvPr>
              <p14:cNvContentPartPr/>
              <p14:nvPr/>
            </p14:nvContentPartPr>
            <p14:xfrm>
              <a:off x="8529613" y="131667"/>
              <a:ext cx="134280" cy="2700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07FDA24C-2EAF-E1AA-8A5B-3C59C4C8E7B7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8520973" y="123027"/>
                <a:ext cx="151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2EA3C7-A490-C0FF-0B7A-88DE8243F196}"/>
                  </a:ext>
                </a:extLst>
              </p14:cNvPr>
              <p14:cNvContentPartPr/>
              <p14:nvPr/>
            </p14:nvContentPartPr>
            <p14:xfrm>
              <a:off x="8713573" y="91347"/>
              <a:ext cx="5040" cy="1033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2EA3C7-A490-C0FF-0B7A-88DE8243F196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704933" y="82347"/>
                <a:ext cx="226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174D983-E172-BC1F-516B-D09DF97E5231}"/>
                  </a:ext>
                </a:extLst>
              </p14:cNvPr>
              <p14:cNvContentPartPr/>
              <p14:nvPr/>
            </p14:nvContentPartPr>
            <p14:xfrm>
              <a:off x="8735893" y="122307"/>
              <a:ext cx="145440" cy="7848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174D983-E172-BC1F-516B-D09DF97E5231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8726893" y="113667"/>
                <a:ext cx="163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537F2638-C52F-915B-B701-A65BCFD642D1}"/>
                  </a:ext>
                </a:extLst>
              </p14:cNvPr>
              <p14:cNvContentPartPr/>
              <p14:nvPr/>
            </p14:nvContentPartPr>
            <p14:xfrm>
              <a:off x="8900773" y="110067"/>
              <a:ext cx="89280" cy="8244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537F2638-C52F-915B-B701-A65BCFD642D1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8892133" y="101427"/>
                <a:ext cx="106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54501FB3-9764-29A3-717F-F8312D6FCF0F}"/>
                  </a:ext>
                </a:extLst>
              </p14:cNvPr>
              <p14:cNvContentPartPr/>
              <p14:nvPr/>
            </p14:nvContentPartPr>
            <p14:xfrm>
              <a:off x="8989333" y="51747"/>
              <a:ext cx="87480" cy="1389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54501FB3-9764-29A3-717F-F8312D6FCF0F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980333" y="43107"/>
                <a:ext cx="105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A98FD407-396A-5797-56A4-432024CFA9D5}"/>
                  </a:ext>
                </a:extLst>
              </p14:cNvPr>
              <p14:cNvContentPartPr/>
              <p14:nvPr/>
            </p14:nvContentPartPr>
            <p14:xfrm>
              <a:off x="9283813" y="21867"/>
              <a:ext cx="95760" cy="13428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A98FD407-396A-5797-56A4-432024CFA9D5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9275173" y="12867"/>
                <a:ext cx="113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D4910DC-6C51-DD07-A7E1-9CF4F45082E2}"/>
                  </a:ext>
                </a:extLst>
              </p14:cNvPr>
              <p14:cNvContentPartPr/>
              <p14:nvPr/>
            </p14:nvContentPartPr>
            <p14:xfrm>
              <a:off x="9426733" y="50307"/>
              <a:ext cx="349560" cy="1090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D4910DC-6C51-DD07-A7E1-9CF4F45082E2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9417733" y="41667"/>
                <a:ext cx="367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A6C67985-5DC3-9817-3B1A-69796376D718}"/>
                  </a:ext>
                </a:extLst>
              </p14:cNvPr>
              <p14:cNvContentPartPr/>
              <p14:nvPr/>
            </p14:nvContentPartPr>
            <p14:xfrm>
              <a:off x="9989773" y="10707"/>
              <a:ext cx="137880" cy="17028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A6C67985-5DC3-9817-3B1A-69796376D718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9980773" y="2067"/>
                <a:ext cx="155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88F7653-1EF8-C111-0257-28AB4D6F5336}"/>
                  </a:ext>
                </a:extLst>
              </p14:cNvPr>
              <p14:cNvContentPartPr/>
              <p14:nvPr/>
            </p14:nvContentPartPr>
            <p14:xfrm>
              <a:off x="10153213" y="3507"/>
              <a:ext cx="151560" cy="16056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88F7653-1EF8-C111-0257-28AB4D6F5336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10144573" y="-5133"/>
                <a:ext cx="16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017B149F-7E30-9F29-F2F8-020208729E79}"/>
                  </a:ext>
                </a:extLst>
              </p14:cNvPr>
              <p14:cNvContentPartPr/>
              <p14:nvPr/>
            </p14:nvContentPartPr>
            <p14:xfrm>
              <a:off x="10342213" y="83787"/>
              <a:ext cx="135360" cy="939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017B149F-7E30-9F29-F2F8-020208729E79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0333573" y="74787"/>
                <a:ext cx="153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C2262291-A98B-8363-001E-5BAE923430F8}"/>
                  </a:ext>
                </a:extLst>
              </p14:cNvPr>
              <p14:cNvContentPartPr/>
              <p14:nvPr/>
            </p14:nvContentPartPr>
            <p14:xfrm>
              <a:off x="10517533" y="15747"/>
              <a:ext cx="361080" cy="14544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C2262291-A98B-8363-001E-5BAE923430F8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0508893" y="6747"/>
                <a:ext cx="378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1B2D17C-D4CB-911D-1102-8C5D33717E46}"/>
                  </a:ext>
                </a:extLst>
              </p14:cNvPr>
              <p14:cNvContentPartPr/>
              <p14:nvPr/>
            </p14:nvContentPartPr>
            <p14:xfrm>
              <a:off x="10896613" y="48867"/>
              <a:ext cx="112680" cy="8244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1B2D17C-D4CB-911D-1102-8C5D33717E46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10887973" y="39867"/>
                <a:ext cx="13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04601C2D-E7CB-71CF-2D39-41A101F10C18}"/>
                  </a:ext>
                </a:extLst>
              </p14:cNvPr>
              <p14:cNvContentPartPr/>
              <p14:nvPr/>
            </p14:nvContentPartPr>
            <p14:xfrm>
              <a:off x="11016493" y="56067"/>
              <a:ext cx="211680" cy="2077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04601C2D-E7CB-71CF-2D39-41A101F10C18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11007493" y="47427"/>
                <a:ext cx="229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B934E9EB-A06B-5095-85D1-978245FB6304}"/>
                  </a:ext>
                </a:extLst>
              </p14:cNvPr>
              <p14:cNvContentPartPr/>
              <p14:nvPr/>
            </p14:nvContentPartPr>
            <p14:xfrm>
              <a:off x="8250253" y="392307"/>
              <a:ext cx="185760" cy="1656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B934E9EB-A06B-5095-85D1-978245FB6304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8241253" y="383667"/>
                <a:ext cx="203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2019F6F0-40C4-D815-BEEA-F958959D07F0}"/>
                  </a:ext>
                </a:extLst>
              </p14:cNvPr>
              <p14:cNvContentPartPr/>
              <p14:nvPr/>
            </p14:nvContentPartPr>
            <p14:xfrm>
              <a:off x="8241253" y="361347"/>
              <a:ext cx="282960" cy="1684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2019F6F0-40C4-D815-BEEA-F958959D07F0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8232253" y="352707"/>
                <a:ext cx="3006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7CED858-7C34-F922-056E-063ED42AF148}"/>
                  </a:ext>
                </a:extLst>
              </p14:cNvPr>
              <p14:cNvContentPartPr/>
              <p14:nvPr/>
            </p14:nvContentPartPr>
            <p14:xfrm>
              <a:off x="8667853" y="256227"/>
              <a:ext cx="98640" cy="15120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7CED858-7C34-F922-056E-063ED42AF148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658853" y="247587"/>
                <a:ext cx="116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37A9641E-1DBB-EBCC-115C-EB8B5EB8CD6B}"/>
                  </a:ext>
                </a:extLst>
              </p14:cNvPr>
              <p14:cNvContentPartPr/>
              <p14:nvPr/>
            </p14:nvContentPartPr>
            <p14:xfrm>
              <a:off x="8742733" y="358827"/>
              <a:ext cx="85320" cy="612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37A9641E-1DBB-EBCC-115C-EB8B5EB8CD6B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8733733" y="349827"/>
                <a:ext cx="102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70E9B2E7-968A-F7AA-3297-738BAD0AA4D4}"/>
                  </a:ext>
                </a:extLst>
              </p14:cNvPr>
              <p14:cNvContentPartPr/>
              <p14:nvPr/>
            </p14:nvContentPartPr>
            <p14:xfrm>
              <a:off x="8839213" y="343707"/>
              <a:ext cx="385920" cy="7020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70E9B2E7-968A-F7AA-3297-738BAD0AA4D4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8830213" y="335067"/>
                <a:ext cx="403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1342743-39D2-C4BE-B9E3-7FE135F2B002}"/>
                  </a:ext>
                </a:extLst>
              </p14:cNvPr>
              <p14:cNvContentPartPr/>
              <p14:nvPr/>
            </p14:nvContentPartPr>
            <p14:xfrm>
              <a:off x="9413773" y="223107"/>
              <a:ext cx="121320" cy="1969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1342743-39D2-C4BE-B9E3-7FE135F2B002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9404773" y="214107"/>
                <a:ext cx="138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640C0235-AEEE-F39F-E898-8C5451F5C808}"/>
                  </a:ext>
                </a:extLst>
              </p14:cNvPr>
              <p14:cNvContentPartPr/>
              <p14:nvPr/>
            </p14:nvContentPartPr>
            <p14:xfrm>
              <a:off x="9615013" y="391227"/>
              <a:ext cx="3600" cy="669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640C0235-AEEE-F39F-E898-8C5451F5C808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9606013" y="382587"/>
                <a:ext cx="21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2491F539-8541-A776-3395-A70BC75936BC}"/>
                  </a:ext>
                </a:extLst>
              </p14:cNvPr>
              <p14:cNvContentPartPr/>
              <p14:nvPr/>
            </p14:nvContentPartPr>
            <p14:xfrm>
              <a:off x="9694933" y="266307"/>
              <a:ext cx="125280" cy="1360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2491F539-8541-A776-3395-A70BC75936BC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9686293" y="257307"/>
                <a:ext cx="142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79B1A658-646D-5C69-D741-F5FB2DFE76AE}"/>
                  </a:ext>
                </a:extLst>
              </p14:cNvPr>
              <p14:cNvContentPartPr/>
              <p14:nvPr/>
            </p14:nvContentPartPr>
            <p14:xfrm>
              <a:off x="9850093" y="200067"/>
              <a:ext cx="313560" cy="29196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79B1A658-646D-5C69-D741-F5FB2DFE76AE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9841093" y="191067"/>
                <a:ext cx="3312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F016B6EF-81C5-5DDB-8DE2-DA23EC9FCD91}"/>
                  </a:ext>
                </a:extLst>
              </p14:cNvPr>
              <p14:cNvContentPartPr/>
              <p14:nvPr/>
            </p14:nvContentPartPr>
            <p14:xfrm>
              <a:off x="10290013" y="209067"/>
              <a:ext cx="288360" cy="25200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F016B6EF-81C5-5DDB-8DE2-DA23EC9FCD91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281373" y="200067"/>
                <a:ext cx="3060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464D8343-5F73-CCE6-736B-F14EF10FB352}"/>
                  </a:ext>
                </a:extLst>
              </p14:cNvPr>
              <p14:cNvContentPartPr/>
              <p14:nvPr/>
            </p14:nvContentPartPr>
            <p14:xfrm>
              <a:off x="10502773" y="210147"/>
              <a:ext cx="31320" cy="360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464D8343-5F73-CCE6-736B-F14EF10FB352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0493773" y="201147"/>
                <a:ext cx="489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F240610-66E1-86D0-AAFE-045D5B7EEDA9}"/>
                  </a:ext>
                </a:extLst>
              </p14:cNvPr>
              <p14:cNvContentPartPr/>
              <p14:nvPr/>
            </p14:nvContentPartPr>
            <p14:xfrm>
              <a:off x="10774213" y="203667"/>
              <a:ext cx="291960" cy="2088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F240610-66E1-86D0-AAFE-045D5B7EEDA9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0765573" y="195027"/>
                <a:ext cx="3096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9FAFD1DA-E8D6-0C29-A27C-955A6057FB18}"/>
                  </a:ext>
                </a:extLst>
              </p14:cNvPr>
              <p14:cNvContentPartPr/>
              <p14:nvPr/>
            </p14:nvContentPartPr>
            <p14:xfrm>
              <a:off x="10865653" y="156507"/>
              <a:ext cx="6840" cy="165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9FAFD1DA-E8D6-0C29-A27C-955A6057FB18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10857013" y="147507"/>
                <a:ext cx="24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2777C025-D093-4733-0E32-B318B56DB4B9}"/>
                  </a:ext>
                </a:extLst>
              </p14:cNvPr>
              <p14:cNvContentPartPr/>
              <p14:nvPr/>
            </p14:nvContentPartPr>
            <p14:xfrm>
              <a:off x="11236813" y="240387"/>
              <a:ext cx="103320" cy="1479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2777C025-D093-4733-0E32-B318B56DB4B9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11227813" y="231747"/>
                <a:ext cx="120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7AD2F64D-D99A-7B91-C1DE-559A5C17F2E0}"/>
                  </a:ext>
                </a:extLst>
              </p14:cNvPr>
              <p14:cNvContentPartPr/>
              <p14:nvPr/>
            </p14:nvContentPartPr>
            <p14:xfrm>
              <a:off x="11359573" y="278187"/>
              <a:ext cx="74160" cy="9756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7AD2F64D-D99A-7B91-C1DE-559A5C17F2E0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1350933" y="269547"/>
                <a:ext cx="91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1036BE4-1F4D-9264-B46A-5E2A189CE593}"/>
                  </a:ext>
                </a:extLst>
              </p14:cNvPr>
              <p14:cNvContentPartPr/>
              <p14:nvPr/>
            </p14:nvContentPartPr>
            <p14:xfrm>
              <a:off x="11472613" y="223107"/>
              <a:ext cx="127800" cy="1494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1036BE4-1F4D-9264-B46A-5E2A189CE593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11463973" y="214467"/>
                <a:ext cx="1454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BC379087-B016-8C70-0F93-D31D68775965}"/>
                  </a:ext>
                </a:extLst>
              </p14:cNvPr>
              <p14:cNvContentPartPr/>
              <p14:nvPr/>
            </p14:nvContentPartPr>
            <p14:xfrm>
              <a:off x="11625613" y="225627"/>
              <a:ext cx="347400" cy="16092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BC379087-B016-8C70-0F93-D31D68775965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11616613" y="216627"/>
                <a:ext cx="3650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BB413CED-FE48-CAF2-B475-2A7BB264F559}"/>
                  </a:ext>
                </a:extLst>
              </p14:cNvPr>
              <p14:cNvContentPartPr/>
              <p14:nvPr/>
            </p14:nvContentPartPr>
            <p14:xfrm>
              <a:off x="10834333" y="494547"/>
              <a:ext cx="181800" cy="18216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BB413CED-FE48-CAF2-B475-2A7BB264F559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0825693" y="485547"/>
                <a:ext cx="1994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4C2CEA7-0709-65C3-831B-99012F38930B}"/>
                  </a:ext>
                </a:extLst>
              </p14:cNvPr>
              <p14:cNvContentPartPr/>
              <p14:nvPr/>
            </p14:nvContentPartPr>
            <p14:xfrm>
              <a:off x="11055733" y="492027"/>
              <a:ext cx="192600" cy="19476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4C2CEA7-0709-65C3-831B-99012F38930B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1046733" y="483027"/>
                <a:ext cx="210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F52B5256-875C-6BE3-B3F6-42B8D8108895}"/>
                  </a:ext>
                </a:extLst>
              </p14:cNvPr>
              <p14:cNvContentPartPr/>
              <p14:nvPr/>
            </p14:nvContentPartPr>
            <p14:xfrm>
              <a:off x="10774933" y="702987"/>
              <a:ext cx="393480" cy="20664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F52B5256-875C-6BE3-B3F6-42B8D8108895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10765933" y="693987"/>
                <a:ext cx="411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CD6147D5-CA06-3DDC-9E37-820B00F1E334}"/>
                  </a:ext>
                </a:extLst>
              </p14:cNvPr>
              <p14:cNvContentPartPr/>
              <p14:nvPr/>
            </p14:nvContentPartPr>
            <p14:xfrm>
              <a:off x="11217373" y="639987"/>
              <a:ext cx="122400" cy="19368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CD6147D5-CA06-3DDC-9E37-820B00F1E334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11208373" y="630987"/>
                <a:ext cx="1400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9865553E-55A9-6FB2-5855-494A761A92B7}"/>
                  </a:ext>
                </a:extLst>
              </p14:cNvPr>
              <p14:cNvContentPartPr/>
              <p14:nvPr/>
            </p14:nvContentPartPr>
            <p14:xfrm>
              <a:off x="11377573" y="762387"/>
              <a:ext cx="19800" cy="756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9865553E-55A9-6FB2-5855-494A761A92B7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1368933" y="753747"/>
                <a:ext cx="374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F0A798E4-C80C-6B5D-A4A2-64B76C9A6597}"/>
                  </a:ext>
                </a:extLst>
              </p14:cNvPr>
              <p14:cNvContentPartPr/>
              <p14:nvPr/>
            </p14:nvContentPartPr>
            <p14:xfrm>
              <a:off x="11455693" y="705507"/>
              <a:ext cx="78840" cy="11016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F0A798E4-C80C-6B5D-A4A2-64B76C9A6597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11447053" y="696507"/>
                <a:ext cx="964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4275FEE-602E-335B-C859-A86C1D53B1F0}"/>
                  </a:ext>
                </a:extLst>
              </p14:cNvPr>
              <p14:cNvContentPartPr/>
              <p14:nvPr/>
            </p14:nvContentPartPr>
            <p14:xfrm>
              <a:off x="11327893" y="744387"/>
              <a:ext cx="46080" cy="424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4275FEE-602E-335B-C859-A86C1D53B1F0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11319253" y="735747"/>
                <a:ext cx="63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496DD625-33B3-EFD4-FCC3-EF0EA41F808A}"/>
                  </a:ext>
                </a:extLst>
              </p14:cNvPr>
              <p14:cNvContentPartPr/>
              <p14:nvPr/>
            </p14:nvContentPartPr>
            <p14:xfrm>
              <a:off x="11319973" y="699027"/>
              <a:ext cx="95400" cy="15228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496DD625-33B3-EFD4-FCC3-EF0EA41F808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1310973" y="690027"/>
                <a:ext cx="1130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442A3341-716B-5E7D-CDE7-C0351C3176E5}"/>
                  </a:ext>
                </a:extLst>
              </p14:cNvPr>
              <p14:cNvContentPartPr/>
              <p14:nvPr/>
            </p14:nvContentPartPr>
            <p14:xfrm>
              <a:off x="11542813" y="584187"/>
              <a:ext cx="239040" cy="26892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442A3341-716B-5E7D-CDE7-C0351C3176E5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11534173" y="575547"/>
                <a:ext cx="256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A03A5AEC-36A2-6CC9-F6EB-84718C135725}"/>
                  </a:ext>
                </a:extLst>
              </p14:cNvPr>
              <p14:cNvContentPartPr/>
              <p14:nvPr/>
            </p14:nvContentPartPr>
            <p14:xfrm>
              <a:off x="11538853" y="657987"/>
              <a:ext cx="158040" cy="18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A03A5AEC-36A2-6CC9-F6EB-84718C135725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11530213" y="648987"/>
                <a:ext cx="1756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44502EE2-96E4-EF08-DFC0-6F6C7AC5C12B}"/>
                  </a:ext>
                </a:extLst>
              </p14:cNvPr>
              <p14:cNvContentPartPr/>
              <p14:nvPr/>
            </p14:nvContentPartPr>
            <p14:xfrm>
              <a:off x="11802733" y="657987"/>
              <a:ext cx="223920" cy="12672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44502EE2-96E4-EF08-DFC0-6F6C7AC5C12B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11793733" y="649347"/>
                <a:ext cx="2415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3F71CC3D-F57B-630D-4512-BF29F0998CAC}"/>
                  </a:ext>
                </a:extLst>
              </p14:cNvPr>
              <p14:cNvContentPartPr/>
              <p14:nvPr/>
            </p14:nvContentPartPr>
            <p14:xfrm>
              <a:off x="10643533" y="880467"/>
              <a:ext cx="1470600" cy="8352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3F71CC3D-F57B-630D-4512-BF29F0998CAC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10634533" y="871827"/>
                <a:ext cx="1488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E240F013-96A6-4257-3390-BC92D395FBEB}"/>
                  </a:ext>
                </a:extLst>
              </p14:cNvPr>
              <p14:cNvContentPartPr/>
              <p14:nvPr/>
            </p14:nvContentPartPr>
            <p14:xfrm>
              <a:off x="9166453" y="1012587"/>
              <a:ext cx="2925720" cy="225324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E240F013-96A6-4257-3390-BC92D395FBEB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9157453" y="1003947"/>
                <a:ext cx="2943360" cy="22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12092317-6333-B663-6A3B-57FF53281C40}"/>
                  </a:ext>
                </a:extLst>
              </p14:cNvPr>
              <p14:cNvContentPartPr/>
              <p14:nvPr/>
            </p14:nvContentPartPr>
            <p14:xfrm>
              <a:off x="7461493" y="2492907"/>
              <a:ext cx="867240" cy="69156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12092317-6333-B663-6A3B-57FF53281C40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452853" y="2484267"/>
                <a:ext cx="88488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7736727-EC8C-9A13-A27F-EDAA33277D33}"/>
                  </a:ext>
                </a:extLst>
              </p14:cNvPr>
              <p14:cNvContentPartPr/>
              <p14:nvPr/>
            </p14:nvContentPartPr>
            <p14:xfrm>
              <a:off x="5174413" y="3057387"/>
              <a:ext cx="1341720" cy="77220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7736727-EC8C-9A13-A27F-EDAA33277D33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5165773" y="3048387"/>
                <a:ext cx="135936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BDD85652-AFDF-B20E-2409-E062BED221E0}"/>
                  </a:ext>
                </a:extLst>
              </p14:cNvPr>
              <p14:cNvContentPartPr/>
              <p14:nvPr/>
            </p14:nvContentPartPr>
            <p14:xfrm>
              <a:off x="7858573" y="3072147"/>
              <a:ext cx="372600" cy="44352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BDD85652-AFDF-B20E-2409-E062BED221E0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7849573" y="3063507"/>
                <a:ext cx="3902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C6B0822-E1A6-5859-1D31-A03E54B7AF26}"/>
                  </a:ext>
                </a:extLst>
              </p14:cNvPr>
              <p14:cNvContentPartPr/>
              <p14:nvPr/>
            </p14:nvContentPartPr>
            <p14:xfrm>
              <a:off x="5760133" y="3196707"/>
              <a:ext cx="462960" cy="47376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C6B0822-E1A6-5859-1D31-A03E54B7AF26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5751493" y="3188067"/>
                <a:ext cx="4806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296D8BB7-877D-75F4-09F7-32130A8BD919}"/>
                  </a:ext>
                </a:extLst>
              </p14:cNvPr>
              <p14:cNvContentPartPr/>
              <p14:nvPr/>
            </p14:nvContentPartPr>
            <p14:xfrm>
              <a:off x="8205973" y="2971347"/>
              <a:ext cx="3899160" cy="13647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296D8BB7-877D-75F4-09F7-32130A8BD919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8196973" y="2962347"/>
                <a:ext cx="3916800" cy="13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2896D13A-BFAD-B225-E635-CFDA6C6B5685}"/>
                  </a:ext>
                </a:extLst>
              </p14:cNvPr>
              <p14:cNvContentPartPr/>
              <p14:nvPr/>
            </p14:nvContentPartPr>
            <p14:xfrm>
              <a:off x="8268973" y="-99093"/>
              <a:ext cx="3843720" cy="102708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2896D13A-BFAD-B225-E635-CFDA6C6B5685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8260333" y="-107733"/>
                <a:ext cx="3861360" cy="10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F3F7E57F-FEC6-322C-5DBD-076B4C1052E4}"/>
              </a:ext>
            </a:extLst>
          </p:cNvPr>
          <p:cNvGrpSpPr/>
          <p:nvPr/>
        </p:nvGrpSpPr>
        <p:grpSpPr>
          <a:xfrm>
            <a:off x="5064613" y="2966467"/>
            <a:ext cx="1676520" cy="755640"/>
            <a:chOff x="5064613" y="2966467"/>
            <a:chExt cx="1676520" cy="7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875D194-9BFF-BAEA-0131-E50DD3AE3D51}"/>
                    </a:ext>
                  </a:extLst>
                </p14:cNvPr>
                <p14:cNvContentPartPr/>
                <p14:nvPr/>
              </p14:nvContentPartPr>
              <p14:xfrm>
                <a:off x="5064613" y="3021387"/>
                <a:ext cx="835560" cy="5965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875D194-9BFF-BAEA-0131-E50DD3AE3D5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055973" y="3012387"/>
                  <a:ext cx="85320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4F99A5B-200C-27BF-FD7E-7461AB86B367}"/>
                    </a:ext>
                  </a:extLst>
                </p14:cNvPr>
                <p14:cNvContentPartPr/>
                <p14:nvPr/>
              </p14:nvContentPartPr>
              <p14:xfrm>
                <a:off x="5806213" y="3026787"/>
                <a:ext cx="934920" cy="6274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4F99A5B-200C-27BF-FD7E-7461AB86B36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797573" y="3018147"/>
                  <a:ext cx="9525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D3D799F-DC03-2170-64EC-5B0C7339104B}"/>
                    </a:ext>
                  </a:extLst>
                </p14:cNvPr>
                <p14:cNvContentPartPr/>
                <p14:nvPr/>
              </p14:nvContentPartPr>
              <p14:xfrm>
                <a:off x="6123733" y="3070147"/>
                <a:ext cx="15480" cy="882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D3D799F-DC03-2170-64EC-5B0C7339104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115093" y="3061507"/>
                  <a:ext cx="3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407620B-C552-4391-4284-059EDD0661C9}"/>
                    </a:ext>
                  </a:extLst>
                </p14:cNvPr>
                <p14:cNvContentPartPr/>
                <p14:nvPr/>
              </p14:nvContentPartPr>
              <p14:xfrm>
                <a:off x="5238493" y="2966467"/>
                <a:ext cx="1424880" cy="7556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407620B-C552-4391-4284-059EDD0661C9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229493" y="2957467"/>
                  <a:ext cx="1442520" cy="77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223CF9-43A6-BA54-3710-1FD80590B0F2}"/>
                  </a:ext>
                </a:extLst>
              </p14:cNvPr>
              <p14:cNvContentPartPr/>
              <p14:nvPr/>
            </p14:nvContentPartPr>
            <p14:xfrm>
              <a:off x="7270333" y="2475427"/>
              <a:ext cx="1143360" cy="70956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223CF9-43A6-BA54-3710-1FD80590B0F2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7261333" y="2466787"/>
                <a:ext cx="1161000" cy="7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20EFC-58B0-67EF-F6B8-C450A5E280D6}"/>
                  </a:ext>
                </a:extLst>
              </p14:cNvPr>
              <p14:cNvContentPartPr/>
              <p14:nvPr/>
            </p14:nvContentPartPr>
            <p14:xfrm>
              <a:off x="5473933" y="317787"/>
              <a:ext cx="1299960" cy="376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20EFC-58B0-67EF-F6B8-C450A5E280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4933" y="309147"/>
                <a:ext cx="13176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D52AB26-72D3-60EC-4E4B-E7AECA24444B}"/>
                  </a:ext>
                </a:extLst>
              </p14:cNvPr>
              <p14:cNvContentPartPr/>
              <p14:nvPr/>
            </p14:nvContentPartPr>
            <p14:xfrm>
              <a:off x="9052693" y="914307"/>
              <a:ext cx="601560" cy="79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D52AB26-72D3-60EC-4E4B-E7AECA2444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44053" y="905307"/>
                <a:ext cx="6192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4B679DF-640D-4756-13FD-9A264F22A5FE}"/>
              </a:ext>
            </a:extLst>
          </p:cNvPr>
          <p:cNvGrpSpPr/>
          <p:nvPr/>
        </p:nvGrpSpPr>
        <p:grpSpPr>
          <a:xfrm>
            <a:off x="10213" y="791907"/>
            <a:ext cx="12099600" cy="5519520"/>
            <a:chOff x="10213" y="791907"/>
            <a:chExt cx="12099600" cy="55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2BEBC14-FCC6-FBB2-74C0-D11E99117A31}"/>
                    </a:ext>
                  </a:extLst>
                </p14:cNvPr>
                <p14:cNvContentPartPr/>
                <p14:nvPr/>
              </p14:nvContentPartPr>
              <p14:xfrm>
                <a:off x="10213" y="791907"/>
                <a:ext cx="1831320" cy="5439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2BEBC14-FCC6-FBB2-74C0-D11E99117A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3" y="782907"/>
                  <a:ext cx="1848960" cy="54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16B1813-18D2-48E6-E9C4-132C07F8F83D}"/>
                    </a:ext>
                  </a:extLst>
                </p14:cNvPr>
                <p14:cNvContentPartPr/>
                <p14:nvPr/>
              </p14:nvContentPartPr>
              <p14:xfrm>
                <a:off x="2483413" y="906387"/>
                <a:ext cx="9626400" cy="5405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16B1813-18D2-48E6-E9C4-132C07F8F8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4413" y="897747"/>
                  <a:ext cx="9644040" cy="54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8C00EEE-D12E-0B30-CE25-14F91E8DE628}"/>
                    </a:ext>
                  </a:extLst>
                </p14:cNvPr>
                <p14:cNvContentPartPr/>
                <p14:nvPr/>
              </p14:nvContentPartPr>
              <p14:xfrm>
                <a:off x="11619493" y="3737787"/>
                <a:ext cx="147600" cy="5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8C00EEE-D12E-0B30-CE25-14F91E8DE6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10493" y="3729147"/>
                  <a:ext cx="165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056968A-85E3-8AB1-4229-2D54C713D426}"/>
                    </a:ext>
                  </a:extLst>
                </p14:cNvPr>
                <p14:cNvContentPartPr/>
                <p14:nvPr/>
              </p14:nvContentPartPr>
              <p14:xfrm>
                <a:off x="8931013" y="3635907"/>
                <a:ext cx="3173760" cy="542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056968A-85E3-8AB1-4229-2D54C713D4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22373" y="3626907"/>
                  <a:ext cx="31914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59A257-D42F-E2D0-5920-5F080BC86F9C}"/>
                    </a:ext>
                  </a:extLst>
                </p14:cNvPr>
                <p14:cNvContentPartPr/>
                <p14:nvPr/>
              </p14:nvContentPartPr>
              <p14:xfrm>
                <a:off x="10365973" y="3675507"/>
                <a:ext cx="412200" cy="487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59A257-D42F-E2D0-5920-5F080BC86F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57333" y="3666507"/>
                  <a:ext cx="429840" cy="50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4A5EC56-5292-D5E3-44E6-9A834EF9AEF6}"/>
                  </a:ext>
                </a:extLst>
              </p14:cNvPr>
              <p14:cNvContentPartPr/>
              <p14:nvPr/>
            </p14:nvContentPartPr>
            <p14:xfrm>
              <a:off x="8976013" y="465027"/>
              <a:ext cx="840600" cy="5788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4A5EC56-5292-D5E3-44E6-9A834EF9AE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67373" y="456027"/>
                <a:ext cx="858240" cy="5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698D9AE-A97C-3236-5685-8E758E54384E}"/>
                  </a:ext>
                </a:extLst>
              </p14:cNvPr>
              <p14:cNvContentPartPr/>
              <p14:nvPr/>
            </p14:nvContentPartPr>
            <p14:xfrm>
              <a:off x="591973" y="571947"/>
              <a:ext cx="8517600" cy="1477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698D9AE-A97C-3236-5685-8E758E5438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33" y="563307"/>
                <a:ext cx="853524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DC78B7A-EE06-27E4-784C-7D49938F6A1C}"/>
                  </a:ext>
                </a:extLst>
              </p14:cNvPr>
              <p14:cNvContentPartPr/>
              <p14:nvPr/>
            </p14:nvContentPartPr>
            <p14:xfrm>
              <a:off x="1265173" y="1583907"/>
              <a:ext cx="4272840" cy="397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DC78B7A-EE06-27E4-784C-7D49938F6A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6533" y="1575267"/>
                <a:ext cx="429048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51642B8-0C60-6AA3-A2C5-AFDCC82D6B5D}"/>
              </a:ext>
            </a:extLst>
          </p:cNvPr>
          <p:cNvGrpSpPr/>
          <p:nvPr/>
        </p:nvGrpSpPr>
        <p:grpSpPr>
          <a:xfrm>
            <a:off x="578293" y="1882707"/>
            <a:ext cx="7500960" cy="1358640"/>
            <a:chOff x="578293" y="1882707"/>
            <a:chExt cx="7500960" cy="13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B773FE0-E105-433E-BF98-DF9C5BF088AF}"/>
                    </a:ext>
                  </a:extLst>
                </p14:cNvPr>
                <p14:cNvContentPartPr/>
                <p14:nvPr/>
              </p14:nvContentPartPr>
              <p14:xfrm>
                <a:off x="578293" y="1882707"/>
                <a:ext cx="7500960" cy="1358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B773FE0-E105-433E-BF98-DF9C5BF088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9653" y="1874067"/>
                  <a:ext cx="7518600" cy="13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30CFD49-872C-F300-EF2E-9F0DE6EF9856}"/>
                    </a:ext>
                  </a:extLst>
                </p14:cNvPr>
                <p14:cNvContentPartPr/>
                <p14:nvPr/>
              </p14:nvContentPartPr>
              <p14:xfrm>
                <a:off x="2675653" y="1955427"/>
                <a:ext cx="4887720" cy="189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30CFD49-872C-F300-EF2E-9F0DE6EF98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7013" y="1946787"/>
                  <a:ext cx="4905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3973349-ACA1-04F7-8892-56383CDDDE33}"/>
                  </a:ext>
                </a:extLst>
              </p14:cNvPr>
              <p14:cNvContentPartPr/>
              <p14:nvPr/>
            </p14:nvContentPartPr>
            <p14:xfrm>
              <a:off x="634453" y="3154587"/>
              <a:ext cx="29880" cy="54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3973349-ACA1-04F7-8892-56383CDDDE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813" y="3145587"/>
                <a:ext cx="47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E8CD3A5-6FDE-D433-3EC1-04A9595C140B}"/>
                  </a:ext>
                </a:extLst>
              </p14:cNvPr>
              <p14:cNvContentPartPr/>
              <p14:nvPr/>
            </p14:nvContentPartPr>
            <p14:xfrm>
              <a:off x="518533" y="3023907"/>
              <a:ext cx="10058760" cy="16376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E8CD3A5-6FDE-D433-3EC1-04A9595C14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533" y="3014907"/>
                <a:ext cx="10076400" cy="165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AC364F4-8DD3-6674-3C21-4BB92D1CDC18}"/>
              </a:ext>
            </a:extLst>
          </p:cNvPr>
          <p:cNvGrpSpPr/>
          <p:nvPr/>
        </p:nvGrpSpPr>
        <p:grpSpPr>
          <a:xfrm>
            <a:off x="392173" y="4538427"/>
            <a:ext cx="7927560" cy="1974600"/>
            <a:chOff x="392173" y="4538427"/>
            <a:chExt cx="7927560" cy="19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FF7A37D-8490-565A-53A4-C50207B628C8}"/>
                    </a:ext>
                  </a:extLst>
                </p14:cNvPr>
                <p14:cNvContentPartPr/>
                <p14:nvPr/>
              </p14:nvContentPartPr>
              <p14:xfrm>
                <a:off x="392173" y="4538427"/>
                <a:ext cx="4790520" cy="379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FF7A37D-8490-565A-53A4-C50207B628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533" y="4529427"/>
                  <a:ext cx="4808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ABBDEB-4EE9-C2DF-FBCF-05360FF8FF6D}"/>
                    </a:ext>
                  </a:extLst>
                </p14:cNvPr>
                <p14:cNvContentPartPr/>
                <p14:nvPr/>
              </p14:nvContentPartPr>
              <p14:xfrm>
                <a:off x="430693" y="4652547"/>
                <a:ext cx="7889040" cy="1860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ABBDEB-4EE9-C2DF-FBCF-05360FF8FF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1693" y="4643907"/>
                  <a:ext cx="7906680" cy="18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694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Microsoft Office PowerPoint</Application>
  <PresentationFormat>Breitbild</PresentationFormat>
  <Paragraphs>448</Paragraphs>
  <Slides>35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516</cp:revision>
  <dcterms:created xsi:type="dcterms:W3CDTF">2019-02-11T10:45:01Z</dcterms:created>
  <dcterms:modified xsi:type="dcterms:W3CDTF">2022-11-03T08:46:26Z</dcterms:modified>
</cp:coreProperties>
</file>