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2" r:id="rId2"/>
    <p:sldId id="857" r:id="rId3"/>
    <p:sldId id="858" r:id="rId4"/>
    <p:sldId id="859" r:id="rId5"/>
    <p:sldId id="860" r:id="rId6"/>
    <p:sldId id="922" r:id="rId7"/>
    <p:sldId id="923" r:id="rId8"/>
    <p:sldId id="1201" r:id="rId9"/>
    <p:sldId id="1228" r:id="rId10"/>
    <p:sldId id="1227" r:id="rId11"/>
    <p:sldId id="861" r:id="rId12"/>
    <p:sldId id="862" r:id="rId13"/>
    <p:sldId id="863" r:id="rId14"/>
    <p:sldId id="864" r:id="rId15"/>
    <p:sldId id="865" r:id="rId16"/>
    <p:sldId id="866" r:id="rId17"/>
    <p:sldId id="867" r:id="rId18"/>
    <p:sldId id="868" r:id="rId19"/>
    <p:sldId id="869" r:id="rId20"/>
    <p:sldId id="870"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62" d="100"/>
          <a:sy n="62" d="100"/>
        </p:scale>
        <p:origin x="1008"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2.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14.11.2022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14.11.2022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14.11.2022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14.11.2022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14.11.2022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14.11.2022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14.11.2022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14.11.2022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14.11.2022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14.11.2022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14.11.2022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14.11.2022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14.11.2022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coastal.climatecentral.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747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2236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1307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63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212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975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705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805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292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02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17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spTree>
    <p:extLst>
      <p:ext uri="{BB962C8B-B14F-4D97-AF65-F5344CB8AC3E}">
        <p14:creationId xmlns:p14="http://schemas.microsoft.com/office/powerpoint/2010/main" val="328431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5799" y="159285"/>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pic>
        <p:nvPicPr>
          <p:cNvPr id="3" name="Grafik 2">
            <a:extLst>
              <a:ext uri="{FF2B5EF4-FFF2-40B4-BE49-F238E27FC236}">
                <a16:creationId xmlns:a16="http://schemas.microsoft.com/office/drawing/2014/main" id="{AC3C61E4-6BB3-4EC0-A330-68427F848499}"/>
              </a:ext>
            </a:extLst>
          </p:cNvPr>
          <p:cNvPicPr>
            <a:picLocks noChangeAspect="1"/>
          </p:cNvPicPr>
          <p:nvPr/>
        </p:nvPicPr>
        <p:blipFill>
          <a:blip r:embed="rId3"/>
          <a:stretch>
            <a:fillRect/>
          </a:stretch>
        </p:blipFill>
        <p:spPr>
          <a:xfrm>
            <a:off x="688097" y="789182"/>
            <a:ext cx="7194498" cy="5916528"/>
          </a:xfrm>
          <a:prstGeom prst="rect">
            <a:avLst/>
          </a:prstGeom>
        </p:spPr>
      </p:pic>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8598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8680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392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1184</Words>
  <Application>Microsoft Office PowerPoint</Application>
  <PresentationFormat>Breitbild</PresentationFormat>
  <Paragraphs>644</Paragraphs>
  <Slides>20</Slides>
  <Notes>20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20</vt:i4>
      </vt:variant>
    </vt:vector>
  </HeadingPairs>
  <TitlesOfParts>
    <vt:vector size="33" baseType="lpstr">
      <vt:lpstr>Arial</vt:lpstr>
      <vt:lpstr>Calibri</vt:lpstr>
      <vt:lpstr>Calibri Light</vt:lpstr>
      <vt:lpstr>Cambria</vt:lpstr>
      <vt:lpstr>Meta Offc</vt:lpstr>
      <vt:lpstr>Meta Serif Offc</vt:lpstr>
      <vt:lpstr>Meta Serif Offc Book</vt:lpstr>
      <vt:lpstr>MetaCompPro-Normal</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429</cp:revision>
  <dcterms:created xsi:type="dcterms:W3CDTF">2019-02-11T10:45:01Z</dcterms:created>
  <dcterms:modified xsi:type="dcterms:W3CDTF">2022-11-14T05:48:14Z</dcterms:modified>
</cp:coreProperties>
</file>