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6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7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8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9.xml" ContentType="application/vnd.openxmlformats-officedocument.presentationml.notesSlide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10.xml" ContentType="application/vnd.openxmlformats-officedocument.presentationml.notesSlide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notesSlides/notesSlide13.xml" ContentType="application/vnd.openxmlformats-officedocument.presentationml.notesSlide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53.xml" ContentType="application/inkml+xml"/>
  <Override PartName="/ppt/notesSlides/notesSlide19.xml" ContentType="application/vnd.openxmlformats-officedocument.presentationml.notesSlide+xml"/>
  <Override PartName="/ppt/ink/ink254.xml" ContentType="application/inkml+xml"/>
  <Override PartName="/ppt/ink/ink255.xml" ContentType="application/inkml+xml"/>
  <Override PartName="/ppt/notesSlides/notesSlide20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60.xml" ContentType="application/inkml+xml"/>
  <Override PartName="/ppt/notesSlides/notesSlide23.xml" ContentType="application/vnd.openxmlformats-officedocument.presentationml.notesSlide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notesSlides/notesSlide24.xml" ContentType="application/vnd.openxmlformats-officedocument.presentationml.notesSlide+xml"/>
  <Override PartName="/ppt/ink/ink284.xml" ContentType="application/inkml+xml"/>
  <Override PartName="/ppt/ink/ink285.xml" ContentType="application/inkml+xml"/>
  <Override PartName="/ppt/ink/ink286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287.xml" ContentType="application/inkml+xml"/>
  <Override PartName="/ppt/ink/ink288.xml" ContentType="application/inkml+xml"/>
  <Override PartName="/ppt/notesSlides/notesSlide27.xml" ContentType="application/vnd.openxmlformats-officedocument.presentationml.notesSlide+xml"/>
  <Override PartName="/ppt/ink/ink289.xml" ContentType="application/inkml+xml"/>
  <Override PartName="/ppt/ink/ink290.xml" ContentType="application/inkml+xml"/>
  <Override PartName="/ppt/notesSlides/notesSlide28.xml" ContentType="application/vnd.openxmlformats-officedocument.presentationml.notesSlide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notesSlides/notesSlide29.xml" ContentType="application/vnd.openxmlformats-officedocument.presentationml.notesSlide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notesSlides/notesSlide30.xml" ContentType="application/vnd.openxmlformats-officedocument.presentationml.notesSlide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notesSlides/notesSlide31.xml" ContentType="application/vnd.openxmlformats-officedocument.presentationml.notesSlide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197" r:id="rId2"/>
    <p:sldId id="1283" r:id="rId3"/>
    <p:sldId id="1284" r:id="rId4"/>
    <p:sldId id="1285" r:id="rId5"/>
    <p:sldId id="1286" r:id="rId6"/>
    <p:sldId id="1287" r:id="rId7"/>
    <p:sldId id="1288" r:id="rId8"/>
    <p:sldId id="1248" r:id="rId9"/>
    <p:sldId id="1253" r:id="rId10"/>
    <p:sldId id="1254" r:id="rId11"/>
    <p:sldId id="1255" r:id="rId12"/>
    <p:sldId id="1257" r:id="rId13"/>
    <p:sldId id="1258" r:id="rId14"/>
    <p:sldId id="1260" r:id="rId15"/>
    <p:sldId id="1261" r:id="rId16"/>
    <p:sldId id="1262" r:id="rId17"/>
    <p:sldId id="1264" r:id="rId18"/>
    <p:sldId id="1265" r:id="rId19"/>
    <p:sldId id="1266" r:id="rId20"/>
    <p:sldId id="1267" r:id="rId21"/>
    <p:sldId id="1268" r:id="rId22"/>
    <p:sldId id="1269" r:id="rId23"/>
    <p:sldId id="1270" r:id="rId24"/>
    <p:sldId id="1273" r:id="rId25"/>
    <p:sldId id="1275" r:id="rId26"/>
    <p:sldId id="1276" r:id="rId27"/>
    <p:sldId id="1277" r:id="rId28"/>
    <p:sldId id="1278" r:id="rId29"/>
    <p:sldId id="1279" r:id="rId30"/>
    <p:sldId id="1280" r:id="rId31"/>
    <p:sldId id="1281" r:id="rId32"/>
    <p:sldId id="1282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3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17:06.238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16201A4-D019-4FC3-9B27-7A7C8A39F6D8}" emma:medium="tactile" emma:mode="ink">
          <msink:context xmlns:msink="http://schemas.microsoft.com/ink/2010/main" type="writingRegion" rotatedBoundingBox="30522,831 32248,831 32248,2355 30522,2355"/>
        </emma:interpretation>
      </emma:emma>
    </inkml:annotationXML>
    <inkml:traceGroup>
      <inkml:annotationXML>
        <emma:emma xmlns:emma="http://www.w3.org/2003/04/emma" version="1.0">
          <emma:interpretation id="{B8468321-3D9F-4063-A1BC-EE430F2BF701}" emma:medium="tactile" emma:mode="ink">
            <msink:context xmlns:msink="http://schemas.microsoft.com/ink/2010/main" type="paragraph" rotatedBoundingBox="30522,831 32248,831 32248,2355 30522,2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D9B581-D296-43D1-9294-2C35830C2C38}" emma:medium="tactile" emma:mode="ink">
              <msink:context xmlns:msink="http://schemas.microsoft.com/ink/2010/main" type="line" rotatedBoundingBox="30522,831 32248,831 32248,2355 30522,2355"/>
            </emma:interpretation>
          </emma:emma>
        </inkml:annotationXML>
        <inkml:traceGroup>
          <inkml:annotationXML>
            <emma:emma xmlns:emma="http://www.w3.org/2003/04/emma" version="1.0">
              <emma:interpretation id="{ED1D4EC4-70B1-456D-BBD2-CD73625F675D}" emma:medium="tactile" emma:mode="ink">
                <msink:context xmlns:msink="http://schemas.microsoft.com/ink/2010/main" type="inkWord" rotatedBoundingBox="30522,831 32248,831 32248,2355 30522,2355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257-68 1078 0,'-23'-49'502'0,"1"1"-522"0,-41 4 1 16,2 13 18-16,-2 10 38 15,0 15 19-15,8 24 18 16,4 4-10-16,-12 20-10 16,6 8-21-16,-9 11-6 0,12 4-14 15,-2 10-2-15,17-7-2 16,7 8 5-1,11-7-3-15,9 15-1 0,11-4-3 16,4 16 0-16,6-3-6 16,16 20-1-16,7-17 0 15,16 6-2-15,5-21-1 16,22-3-2-16,0-26-3 16,25-5-1-16,-5-14 0 0,16-15-1 15,-10-13 4-15,13-21 5 16,-14-11 1-16,16-22 1 15,-14-10 1-15,6-23-2 16,-16-2 0-16,-2-20 1 16,-21 8 1-16,-3-16 2 15,-15 18-2-15,-5-8 0 16,-16 11-2-16,-15-10 1 16,-16 22-1-16,-26-10 4 15,-17 19 0-15,-32 5 9 16,-11 15 1-16,-38 8-7 15,-7 20-21-15,-47 14-45 16,-10 22-341-16,-45 29 77 16</inkml:trace>
        </inkml:traceGroup>
        <inkml:traceGroup>
          <inkml:annotationXML>
            <emma:emma xmlns:emma="http://www.w3.org/2003/04/emma" version="1.0">
              <emma:interpretation id="{D5EDBF0A-F39C-42B2-A98A-F89F2BA9AEF1}" emma:medium="tactile" emma:mode="ink">
                <msink:context xmlns:msink="http://schemas.microsoft.com/ink/2010/main" type="inkWord" rotatedBoundingBox="31065,1098 31802,1098 31802,1859 31065,185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2749.6076">0 761 676 0,'-2'-3'304'15,"7"-1"10"-15,4-4-110 16,6-1-116-16,10-9 19 15,4-6-7-15,13-16 0 16,9-9-26-16,14-15-11 16,-1-2-29-16,14-14-13 15,-9 10-16-15,6-10-2 16,-13 14-1-16,-5 0-26 16,-14 14-32-16,-11 10-363 15,-16 22 85-15</inkml:trace>
          <inkml:trace contextRef="#ctx0" brushRef="#br1" timeOffset="-3143.489">120 128 834 0,'-8'-5'302'0,"7"2"30"0,2 3-202 16,-1 5-58-16,-1 2-20 15,7 5 6-15,0 5-7 16,6 10 3-16,12 4 24 31,-12-14-19-31,0-1-43 16,48 55-3-16,2-1-5 0,5 5-2 15,-1-10-2 1,-31-34 1-16,-8-5-3 0,0-5 1 16,-9-9-1-16,-5 5 1 15,-4-8-2-15,-1 0 3 16,-5-2-2-16,0-1 2 16,-2-7-2-16,-1 1 3 15,-6-2-1-15,-1 1-24 16,-7-7-34-16,-2 4-366 15,1-1 85-15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0:48.8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DC91A13-0644-40B1-A5B0-EE7944A8E0C3}" emma:medium="tactile" emma:mode="ink">
          <msink:context xmlns:msink="http://schemas.microsoft.com/ink/2010/main" type="writingRegion" rotatedBoundingBox="18937,10069 22199,5637 23185,6363 19924,10795"/>
        </emma:interpretation>
      </emma:emma>
    </inkml:annotationXML>
    <inkml:traceGroup>
      <inkml:annotationXML>
        <emma:emma xmlns:emma="http://www.w3.org/2003/04/emma" version="1.0">
          <emma:interpretation id="{6F0D7C1D-C379-4339-8093-C74DC4741455}" emma:medium="tactile" emma:mode="ink">
            <msink:context xmlns:msink="http://schemas.microsoft.com/ink/2010/main" type="paragraph" rotatedBoundingBox="18937,10069 22199,5637 23185,6363 19924,10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618AB6-BAC8-4426-AAE9-D6F0B84DEA3A}" emma:medium="tactile" emma:mode="ink">
              <msink:context xmlns:msink="http://schemas.microsoft.com/ink/2010/main" type="line" rotatedBoundingBox="18937,10069 22199,5637 23185,6363 19924,10795"/>
            </emma:interpretation>
          </emma:emma>
        </inkml:annotationXML>
        <inkml:traceGroup>
          <inkml:annotationXML>
            <emma:emma xmlns:emma="http://www.w3.org/2003/04/emma" version="1.0">
              <emma:interpretation id="{4D53F164-894D-43CC-BD30-6A26EF19DD79}" emma:medium="tactile" emma:mode="ink">
                <msink:context xmlns:msink="http://schemas.microsoft.com/ink/2010/main" type="inkWord" rotatedBoundingBox="19158,10231 20379,8571 21015,9040 19794,106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5590-3072 1268 0,'-3'-7'277'0,"-5"-7"116"15,11 4-375-15,0 2-12 0,5 5-9 16,-7 6 11-16,1 14 7 16,-10 19 15-16,-5 7 1 15,-13 25 5-15,-6 10-8 16,-11 21-3-16,-2 0-17 16,-6 21-1-16,3-18-3 15,-5-3 3-15,11-22-4 16,2-13 7-16,11-25-2 15,7-1 7-15,13-11-5 0,6-2 4 16,6-10-6-16,7 2 2 16,5-8-10-16,6-5 4 15,5-2-8-15,14-4 9 16,1-7-3-16,16-6 7 16,-2-4-12-16,13-7-94 15,-5 2-355-15,12 6 76 16</inkml:trace>
          <inkml:trace contextRef="#ctx0" brushRef="#br0" timeOffset="-748.2625">5360-2245 460 0,'-6'-4'-7'0,"1"-1"7"15,2 2-159-15</inkml:trace>
          <inkml:trace contextRef="#ctx0" brushRef="#br0" timeOffset="-411.4855">5363-2264 175 0,'4'3'139'0,"1"7"1"16,-2-8-41-16,0 2 9 15,0 4-17-15,-3-7 65 16,3-5-10-16,-2 1 33 16,1 3-13-16,1-2-1 15,0 2-68-15,-2-3 0 16,5 5-31-16,0-8-1 15,3-2-20-15,11-2 0 16,7-7-20-16,12-16-2 0,6-10-12 16,15-19 1-16,5-9-10 15,13-10 5-15,-2 6-8 16,16-4 3-16,-7 10-3 16,4 0 4-16,-12 12-5 15,5-8 5-15,-13 11-5 16,5-9 5-16,-10 13-5 15,8-5 5-15,-12 11-5 16,2-2 6-16,-16 14-6 0,-2 1 6 16,-20 11-7-16,-11 7 8 15,-13 7-26-15,-21 7-61 16,-13 7-333-16,-22 17 68 16</inkml:trace>
        </inkml:traceGroup>
        <inkml:traceGroup>
          <inkml:annotationXML>
            <emma:emma xmlns:emma="http://www.w3.org/2003/04/emma" version="1.0">
              <emma:interpretation id="{F7D3BBD6-7E38-4A44-905C-38DA01F7114E}" emma:medium="tactile" emma:mode="ink">
                <msink:context xmlns:msink="http://schemas.microsoft.com/ink/2010/main" type="inkWord" rotatedBoundingBox="21185,7014 22199,5637 23185,6363 22172,7740"/>
              </emma:interpretation>
              <emma:one-of disjunction-type="recognition" id="oneOf1">
                <emma:interpretation id="interp1" emma:lang="" emma:confidence="0">
                  <emma:literal>wenig</emma:literal>
                </emma:interpretation>
                <emma:interpretation id="interp2" emma:lang="" emma:confidence="0">
                  <emma:literal>uni</emma:literal>
                </emma:interpretation>
                <emma:interpretation id="interp3" emma:lang="" emma:confidence="0">
                  <emma:literal>Kunis</emma:literal>
                </emma:interpretation>
                <emma:interpretation id="interp4" emma:lang="" emma:confidence="0">
                  <emma:literal>Lenis</emma:literal>
                </emma:interpretation>
                <emma:interpretation id="interp5" emma:lang="" emma:confidence="0">
                  <emma:literal>Kanis</emma:literal>
                </emma:interpretation>
              </emma:one-of>
            </emma:emma>
          </inkml:annotationXML>
          <inkml:trace contextRef="#ctx0" brushRef="#br0" timeOffset="13193.5148">7115-5480 1142 0,'-20'-40'329'16,"2"8"82"-16,8 7-304 16,7 20-66-16,6 16-10 0,4 10-18 15,8 16-8-15,5 4-8 16,10 13 3-16,4-2 0 16,10 10 2-16,-1-5-1 15,2 0 1-15,-12-15-1 16,-3-15 0-16,-4-20 2 15,-5-29 3-15,-2-22 2 0,4-28 1 16,-5-16-1-16,-10-26-3 16,-10 10-6-1,-5 8-1-15,-7 28-2 0,-4 26-8 16,4 36 0-16,1 32 1 16,2 16 0-16,8 21 2 15,9 2 6 1,3 5 1-16,6-17 0 0,8-4 0 15,0-25 0-15,5-7 3 16,2-20 3-16,6-14 5 16,-4-19 1-16,1-18 3 15,-8-4-2-15,-5-7-3 16,-11 9-1-16,-6 11 0 16,-8 21-5-16,-5 12 1 15,1 21-3-15,-2 17-2 16,7 8-2-16,7 19 1 0,6 1 0 15,10 2 1-15,4-16-1 16,8-7 4-16,1-21 0 16,4-10 5-16,-3-8 3 15,0-23 4-15,-5-8-1 16,-2-16 1-16,-8-7-4 16,-5-6-1-16,-7 21-4 15,-3 10-3-15,-3 25-7 0,-1 22-1 16,-1 19-1-16,7 19 2 15,1 0 0-15,9 4 6 16,6-15-3-16,9-12-34 16,-3-26-39-16,8-26-355 15,-4-17 73 1</inkml:trace>
          <inkml:trace contextRef="#ctx0" brushRef="#br0" timeOffset="13822.8941">8226-5986 1014 0,'-30'-10'349'0,"7"2"71"0,11 2-278 15,5-1-23-15,10 1-46 16,13-6-18-16,11-2-30 16,20-13 1-16,11-6-6 15,19-7 2-15,-5 4-3 16,1 0 0-16,-14 12-11 15,-17 7 0-15,-20 11-24 16,-14 3-75-16,-20 6 0 16,-32 0-373-16,-4 2 45 15</inkml:trace>
          <inkml:trace contextRef="#ctx0" brushRef="#br0" timeOffset="13631.4385">8278-6574 1103 0,'-10'-8'302'15,"-2"28"73"-15,3 11-312 0,1 14-44 16,10 8-18-16,7 17 6 16,10 1 4-16,11 9 8 15,5-11 2-15,16 13 1 16,-2-10-7-16,5 3-5 15,-9-12-5-15,-1-1 1 16,-19-20-2-16,-5-9 1 16,-10-14-3-16,-4-2 2 15,-1-8 0-15,-2-5 4 16,-9-4 1-16,-5-7 1 16,-2-8-22-16,-14-11-48 15,-6-5-20-15,-11-11-328 16,-4 1 56-16</inkml:trace>
          <inkml:trace contextRef="#ctx0" brushRef="#br0" timeOffset="14046.9774">7850-6382 1275 0,'-4'-18'395'16,"-4"-2"68"-16,8 5-319 16,6 3-143-16,0 0-97 15,-1 8-363-15,-8 4 45 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7:47.57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FBC935-F8AD-44F9-B862-A766F007CD8D}" emma:medium="tactile" emma:mode="ink">
          <msink:context xmlns:msink="http://schemas.microsoft.com/ink/2010/main" type="inkDrawing" rotatedBoundingBox="3666,18205 3671,15821 5283,15824 5278,18208" semanticType="enclosure" shapeName="Other">
            <msink:sourceLink direction="with" ref="{838B41B5-1F60-47CA-BCBE-7FDF472F4FB8}"/>
            <msink:sourceLink direction="with" ref="{1886C1D6-E343-41FF-8CC5-29F3D1699847}"/>
            <msink:destinationLink direction="with" ref="{96269883-EB3F-4149-B367-D8AA4F67B5BE}"/>
          </msink:context>
        </emma:interpretation>
      </emma:emma>
    </inkml:annotationXML>
    <inkml:trace contextRef="#ctx0" brushRef="#br0">2844 3863 477 0,'-6'-15'289'16,"0"-1"3"-16,-5-4-71 15,-2 2-66-15,-7 0-8 16,1 0-55-16,-10 0-14 16,-1 0-30-16,-4 2-4 15,-1-1-12-15,-5-2 10 16,5 1-4-16,-5-2 1 15,7 8 19 1,0 2-46-16,-39-8-3 16,-2 6-5-16,-12 0 0 0,10 7-3 15,16 16-2-15,27 2-5 32,0 1 2-32,-39 23 2 0,4 11 2 15,-4 14 0-15,8 1 1 16,9 3-1-16,13-2-2 15,-1 17 0-15,8-4 0 0,2 16-1 16,11-4-1-16,1 29 1 16,9-13-1-16,3 26 2 15,6-12-1-15,6 20 2 16,6-17-1-16,10 11 0 16,7-20 1-16,16 7 0 15,1-19 0-15,17 5 1 16,4-17-1-16,12-2 0 15,-2-20 0-15,19-13 2 16,-3-24 1-16,19-6 3 16,-1-16 0-16,16-10 2 15,-16-4-1-15,3-1 1 16,-26-10-1-16,-4-7 1 16,-25 5-1-16,-4-22 2 15,-16-8 0-15,1-31 1 16,-10-10 1-16,0-31 10 0,-6-13 1 15,-3-40 7-15,-8 12 1 16,-7-36 0-16,-4 11-7 16,-20-3 2-16,-6 40-7 15,-24 4-2-15,-14 48-8 16,-36 20-2-16,-2 39-9 16,-43 23-29-16,1 29-55 15,-37 34-377-15,5 23 80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7:51.73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C22A9C-8591-48F0-AE56-DF5CEF2D8908}" emma:medium="tactile" emma:mode="ink">
          <msink:context xmlns:msink="http://schemas.microsoft.com/ink/2010/main" type="inkDrawing" rotatedBoundingBox="5179,15899 5349,18128 3827,18244 3657,16016" semanticType="enclosure" shapeName="Other">
            <msink:sourceLink direction="with" ref="{838B41B5-1F60-47CA-BCBE-7FDF472F4FB8}"/>
            <msink:sourceLink direction="with" ref="{1886C1D6-E343-41FF-8CC5-29F3D1699847}"/>
          </msink:context>
        </emma:interpretation>
      </emma:emma>
    </inkml:annotationXML>
    <inkml:trace contextRef="#ctx0" brushRef="#br0">2560 3857 644 0,'-25'0'338'16,"7"-4"-32"-16,-3 4-98 15,4-2-162-15,-2-2-7 16,5-2-5-16,-2-5 0 15,4-1-9-15,-3-6-4 16,1 0-9-16,-2-1 5 0,2 2 0 16,-7-1 2-16,3 8-2 15,-3 1 3-15,-2 1-8 16,-4 4-2-16,2 5-4 16,-7 4-1-16,1-1 0 15,-4 5-3-15,5 0 0 16,0 3-2-16,6 2 2 15,-1 4-7-15,5 1 4 0,-2 11-3 16,1 2 2 0,-6 11-3-16,-2-1 6 47,16-21 3-47,-1 2-2 0,-47 63 0 0,1 8-3 15,-2 1 2-15,2 4-2 16,34-33 0-16,4 12-3 15,5-6 3-15,5 13-2 16,8-8 2-16,4 10-1 16,4-4 2-16,8 10-3 15,5-14 3-15,10 7-4 16,3-14 4-16,10 1-2 16,1-9 2-16,12 8-1 15,-8-12 3-15,9 6-4 16,-11-12 4-16,10 1-4 0,-10-17 4 15,10 5-3-15,-10-11 3 16,10 1-3-16,-10-11 3 16,8 5-3-16,-9-6 4 15,8-4-2-15,-8-10 2 16,2-1-2-16,-7-6 5 16,1-3-5-16,-8-3 5 15,4 2-6-15,-2-4 6 0,1-4-6 16,-2-1 5-16,7-11-3 15,-5-9 5-15,6-18-1 16,-5-3 0-16,8-26 1 16,-1-1 0-16,1-6-3 15,-4 8 0-15,-2-15-1 16,-6 22 0-16,-6-7-2 16,-8 7 4-16,-10-9-4 15,-7 12 6-15,-5-12 6 16,-5 6 5-16,-5-19-3 15,1 3 3-15,-6-14-6 16,0 9-7-16,-5-12-5 16,5 25 4-16,-5 1 4 15,-2 18 9-15,-17 7 3 16,-5 26 2-16,-25 4-1 16,-3 19-4-16,-27 20-9 0,2 12-3 15,-18 14-4-15,13 7-46 16,-10 21-380-16,10-10 109 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6:04.4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167FA5-4669-4323-B8DE-26FF4F825ECE}" emma:medium="tactile" emma:mode="ink">
          <msink:context xmlns:msink="http://schemas.microsoft.com/ink/2010/main" type="writingRegion" rotatedBoundingBox="6363,16716 23607,16447 23638,18473 6394,18742"/>
        </emma:interpretation>
      </emma:emma>
    </inkml:annotationXML>
    <inkml:traceGroup>
      <inkml:annotationXML>
        <emma:emma xmlns:emma="http://www.w3.org/2003/04/emma" version="1.0">
          <emma:interpretation id="{6E4BF6CE-29DE-4195-8789-A3E14A363016}" emma:medium="tactile" emma:mode="ink">
            <msink:context xmlns:msink="http://schemas.microsoft.com/ink/2010/main" type="paragraph" rotatedBoundingBox="12958,16578 21041,16496 21053,17649 12969,177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3141EE-326E-4F05-898D-941C17121774}" emma:medium="tactile" emma:mode="ink">
              <msink:context xmlns:msink="http://schemas.microsoft.com/ink/2010/main" type="line" rotatedBoundingBox="12958,16578 21041,16496 21053,17649 12969,17731">
                <msink:destinationLink direction="with" ref="{093E6B48-636B-4EF0-B16C-895252B8A42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910617-02D4-4200-9AD8-B62784117366}" emma:medium="tactile" emma:mode="ink">
                <msink:context xmlns:msink="http://schemas.microsoft.com/ink/2010/main" type="inkWord" rotatedBoundingBox="12959,16685 17371,16640 17379,17422 12967,174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10797 4575 1041 0,'-21'-41'304'0,"11"22"67"16,20 2-285-16,14 2-48 15,33 3-5-15,8-3-10 16,28 0 1-16,-2 3 2 16,7 5-5-16,-23 5-6 15,-12 10-7-15,-30 4-2 16,-16 12-7-16,-40 24 8 15,-17 3 0-15,-22 3-2 16,-9 0 11-16,-11-4 8 16,20-19 5-16,8-4-3 15,23-6 0-15,11-1-9 16,20-7-10-16,15-5-7 16,11-2 3-16,16-2-2 15,6-2 4-15,9 2-2 16,-6-1 4-16,3 9-5 15,-16 3-1-15,-5 9-3 16,-20 3 1-16,-4 12-6 16,-19-4 4-16,-14 4-2 15,-6-5 8-15,-12-4 7 16,-8-4 12-16,-9-2 5 0,7-5 3 16,-4-7-2-1,14-3-7-15,6-13-28 0,21-10-64 16,12-16-391-16,14-7 89 15</inkml:trace>
          <inkml:trace contextRef="#ctx0" brushRef="#br0" timeOffset="-404.6916">11060 4642 1228 0,'1'-1'281'0,"-4"10"101"15,-3 10-351-15,-6 18-17 16,-1 2-1-16,-2 10 0 15,1-2 5-15,7 5-2 16,7-17-5-16,3-2-3 16,4-12 1-16,1-6 1 15,-4-14-25-15,-2-5-51 16,-4-14 477-16,-7-8-818 16,-4-2 380-16</inkml:trace>
          <inkml:trace contextRef="#ctx0" brushRef="#br0" timeOffset="344.1297">11428 4796 1266 0,'4'-6'283'15,"4"10"114"-15,4 4-360 0,6 5-29 16,-2-2 7-16,8 1 3 15,2-6 3-15,7-8-4 16,3-5 1-16,7-11-5 16,-4-6-1-16,0-8-3 15,-12 2 1-15,-10 2-1 16,-14 5 13-16,-14 11 5 16,-11 6 3-16,-17 12-5 15,-6 10 2-15,-14 18-13 16,8 3-4-16,0 14-4 15,14 0 5-15,5 2-6 16,22-11 3-16,10 1-5 16,15-13 3-16,18-9-3 15,12-18 6-15,21-16 0 0,3-19-30 16,12-16-87-16,-9-9-27 16,5-15-337-16,-20 2 14 15</inkml:trace>
          <inkml:trace contextRef="#ctx0" brushRef="#br0" timeOffset="602.186">12046 4479 973 0,'-1'-14'392'16,"-7"7"31"-16,-4 13-262 16,0 15-60-16,2 9-55 0,-7 16-28 15,-1 8-14-15,-1 11-3 16,5-2 9-16,2 2-5 16,5-10 6-16,5-2-7 15,5-14 3-15,3-12-5 16,3-12 7-16,9-12 3 15,3-15 8-15,24-21-5 16,6-11 6-16,15-11-8 16,2-7-4-16,5 7-7 15,-19 13 4-15,-7 5-4 16,-19 16 8-16,-13 12-53 16,-18 5-20-16,-22 7-392 15,-8 10 73-15</inkml:trace>
          <inkml:trace contextRef="#ctx0" brushRef="#br0" timeOffset="915.7992">12100 4886 1002 0,'-13'9'391'0,"10"0"7"16,4 4-207-16,5 1-184 16,6 1-5-16,8-2 6 15,11-2-1-15,8-1 1 16,15 1-31-16,2-4-30 15,1-5-349-15,-12-4 73 0</inkml:trace>
          <inkml:trace contextRef="#ctx0" brushRef="#br0" timeOffset="1478.8286">12636 4851 936 0,'-9'-13'301'0,"-4"4"63"16,-4 3-238-16,-7 9-62 15,-6 6-14-15,-6 15 1 16,0 6-14-16,0 10 2 16,9-1 2-16,9 9-3 15,9-12-8-15,10 0-7 16,13-9-11-16,14-7-1 16,10-17 1-16,13-15 0 15,2-17 3-15,17-16-4 16,-5-6-1-16,1-4-5 0,-14 10-2 15,-5 10-2 1,-23 14 0-16,-14 12-6 0,-14 17 1 16,-11 13-3-16,-2 6 1 15,-5 10 3-15,7 1 7 16,4-1 2-16,8-8 4 16,11-5-1-16,8-11 2 15,17-13 1-15,8-10-1 16,20-10-1-16,4-5 0 0,1-4-3 15,-12 8-2-15,-9 8-4 16,-24 7-1-16,-9 12-4 16,-13 7 3-16,-7 11-4 15,-1 0 7-15,3 8-4 16,-1-7 10-16,7-4-6 16,4-10 4-16,7-10-2 15,4-10 7-15,22-10-6 16,5-11 6-16,15-9-4 15,0 4 0-15,0 2-6 16,-19 12 2-16,-7 11-8 16,-17 13 2-16,-8 9-2 15,-3 4 2-15,-5 7 0 16,-2 1 6-16,2 4 1 16,2-5 2-16,8-5-50 0,7-11-56 15,7-10-362-15,1-15 51 16</inkml:trace>
          <inkml:trace contextRef="#ctx0" brushRef="#br0" timeOffset="2414.3599">13876 4928 1031 0,'-10'-3'288'0,"2"3"87"0,4 3-292 15,1 7-19-15,3 2-12 16,1 6-13-16,-2 6-13 15,2 3-8-15,7-4-1 16,-1 2-10-16,7-7 1 0,14-13-1 16,11-10 5-1,20-19 1-15,8-7 2 0,11-8-3 16,-7 9-2-16,-5 4-2 16,-27 20-6-16,-9 9-3 15,-21 11-2-15,-12 4 2 16,-9 6 0-16,1-2 2 15,-1-2 3-15,9-7-3 16,14-11 1-16,17-17 0 16,10-9 2-16,18-21-21 15,5-6-17-15,10-17-32 16,-11 5-10-16,0-18-9 16,-15 18 21-16,-11 4 22 15,-17 22 41-15,-11 11 29 16,-12 32 7-16,-18 18 2 15,-8 14-3-15,-11 14 1 16,-4 7-12-16,2 10 7 16,9-12 3-16,6 6-1 0,17-10-5 15,8 1-12-15,5-12-5 16,11-5-7-16,2-8 4 16,2-8-4-16,2-14 5 15,4-10-1-15,-5-9 3 16,-1-16-1-16,0-5 1 15,-1-9-3-15,-7 3-1 0,-1-5-2 16,-1 11 0-16,-2 9-3 16,-3 9 0-16,3 6-6 15,-5 12 0-15,7 12-3 16,1 2 1-16,10 7 0 16,7 0 6-16,20-2-1 15,7-11 0-15,20-13 3 16,-4-7 3-16,2-13-1 15,-11-5 4-15,-9-5 1 16,-22 5 0-16,-13 2-2 16,-14 8 2-16,-16 5-2 15,-8 11 3-15,-13 8-6 16,-1 8 1-16,0 12-4 16,6 3 2-16,3 9-3 15,12-6 2-15,13 5-3 16,13-7 3-16,17-5-39 15,16-14 425-15,25-15-819 0,6-17 379 16</inkml:trace>
        </inkml:traceGroup>
        <inkml:traceGroup>
          <inkml:annotationXML>
            <emma:emma xmlns:emma="http://www.w3.org/2003/04/emma" version="1.0">
              <emma:interpretation id="{0D93AFDC-3457-4578-91A4-BA78A8532D66}" emma:medium="tactile" emma:mode="ink">
                <msink:context xmlns:msink="http://schemas.microsoft.com/ink/2010/main" type="inkWord" rotatedBoundingBox="17990,16527 21041,16496 21053,17649 18002,176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96.3355">16524 4419 1194 0,'-37'-30'308'0,"-14"7"88"16,-3 13-343-16,-23 16-25 16,0 13-20-16,-13 28-5 0,6 13 5 15,-4 16 6-15,53-17 37 31,1-1 1-31,-22 58-32 16,31-18-12-16,13-8 2 16,33-17-8-16,18-52 8 15,12-9-6-15,1-10 6 0,13-10-4 16,-13-8 4-16,4-8-3 16,-13-3 3-16,-2-6 0 15,-19 1 3 1,-7 1 11-16,-15 4 5 0,-12 1-2 15,-10 8 1-15,-8 6-6 16,-3 0-12-16,-3 11-8 16,7 2 1-16,8 7-3 15,11-4-2-15,10 10-5 16,13-5 3-16,16-3-2 16,7-3 2-16,19-3 2 15,-1-9 6-15,5-6-3 16,-6 0 5-16,-11 0-6 15,-21 7 3-15,-8 13-11 16,-10 8 2-16,-10 17-8 16,-4 5 8-16,-4 8-4 15,2-1 12-15,2-1-3 0,1-11 8 16,4-6-3-16,6-12-17 16,15-17-98-16,15-14-355 15,16-14 65-15</inkml:trace>
          <inkml:trace contextRef="#ctx0" brushRef="#br0" timeOffset="4170.7655">16802 4669 933 0,'-20'37'407'0,"-19"0"-9"16,-7 2-187-16,-4 11-146 16,11-7-9-16,3 1 4 15,14-11-3-15,8 1-10 16,14-8-22-16,3-1-14 15,8-5-5-15,1-4-3 16,0-7 4-16,1-7-1 16,1-7 4-16,2-8-1 15,1-7 2-15,5-8-2 16,-1-5 0-16,6-11-3 16,-3 2 0-16,0-4-4 15,-6 2 0-15,-1 7-4 16,-10 8 1-16,-2 10-7 15,-4 10 3-15,1 15-4 0,1 1 5 16,4 8-28-16,7 0-18 16,5 0-42-16,7-6-9 15,7-6-16-15,-2-1 25 16,3-13 22-16,-3-2 42 16,1-4 10-16,-13 2 15 15,-1 0 1-15,-10 5 13 16,-7 1 19-16,-10 9 13 15,-3 9 5-15,-3 3 8 0,2 15 1 16,-4 4-10-16,2 4-6 16,5-5-1-16,1 0-11 15,7-12-6-15,8-3-12 16,8-11 2-16,25-14-3 16,10-14 5-16,23-14-4 15,5-5 3-15,8-10-25 16,-20 19 0-16,-13 5-6 15,-25 17-1-15,-18 12-7 16,-22 19 18-16,-20 13-2 16,-9 13 6-16,-17 11 8 15,5 2 16-15,-4 8 12 16,11-7 9-16,4 2-3 16,14-10 0-16,7 8-13 15,7-13-10-15,3 2-10 16,4-12 3-16,7 4-6 0,-4-12 4 15,4-5-6-15,2-13 5 16,4-4-5-16,-5-13 6 16,6-16-4-16,9-17 7 15,19-30-4-15,16-11 0 16,31-34-3-16,13-2 2 16,16-21-6-16,-13 14 5 15,-3 0-3-15,-27 34 2 0,-16 6-2 16,-25 36 4-16,-14 13 0 15,-20 20 4-15,-10 14-4 16,-7 10 4-16,-13 13-5 16,2 8 2-16,-3 11-8 15,5-4 6-15,2 11-6 16,14-9 5-16,6 3-8 16,10-10 6-16,16-1-8 15,5-11 5-15,10-1-5 16,6-10 6-16,11 5-5 15,-7-6 9-15,5 1-5 16,-5 1 6-16,-5 5-8 16,-11 2 4-1,-2 7-7-15,-14 4 3 0,-8 5-5 16,-10 0 7-16,-13 5-3 0,-10-5 8 16,-10 4 5-16,1-5 11 15,-11-5 5-15,7-9 6 16,-1-6-4-16,7-14-2 15,1-10-11-15,11-6-32 16,10-10-51-16,14-5-442 16,8-2 103-16</inkml:trace>
          <inkml:trace contextRef="#ctx0" brushRef="#br0" timeOffset="5040.0241">16815 4311 1014 0,'-13'-11'350'16,"14"1"36"-16,23 2-278 0,26 2-44 15,15-1-42-15,34-1-6 16,3 1-34-16,9 8-372 16,-15-2 119-16</inkml:trace>
          <inkml:trace contextRef="#ctx0" brushRef="#br0" timeOffset="4692.0769">17871 4719 1196 0,'6'6'244'0,"3"5"125"16,0 1-354-16,4 1 2 16,1-8 9-16,8-4 0 15,1-2 0-15,4-7-3 16,-2-2-1-16,1-2-9 16,-11 0 1-16,-8-2-5 15,-8 2 1-15,-14 6-4 16,-8 6 2-16,-8 6-2 15,-2 12 8-15,-5 9 11 16,8 2 11-16,9 1 2 16,14-3 2-16,11-5-9 15,13-7-6-15,23-9-6 0,13-10-3 16,25-10-3-16,-3-11 4 16,20-7-9-16,-16 1-1 15,-5 2-6-15,-28 7 3 16,-5 13-5-16,-25 7 14 15,-14 11 12-15,-8 8 13 0,-5 7 0 16,1 0 6 0,2 0-9-16,7-2-12 0,10-4-11 15,9-9 3-15,15-6-5 16,10-9 2-16,13-4-5 16,-1-2 5-16,5-2-8 15,-16 2 3-15,-10 12-7 16,-13 5 2-16,-10 4-6 15,-8 0 7-15,2 4-7 16,-2-2 10-16,-3-4-33 16,7 1-59-16,-10-4-91 15,-3-2-187-15,-20-1-164 16,-4-1-66-16</inkml:trace>
        </inkml:traceGroup>
      </inkml:traceGroup>
    </inkml:traceGroup>
    <inkml:traceGroup>
      <inkml:annotationXML>
        <emma:emma xmlns:emma="http://www.w3.org/2003/04/emma" version="1.0">
          <emma:interpretation id="{33D45BDF-3CF8-475A-A432-5EDAE398E75E}" emma:medium="tactile" emma:mode="ink">
            <msink:context xmlns:msink="http://schemas.microsoft.com/ink/2010/main" type="paragraph" rotatedBoundingBox="6372,17299 23616,17030 23638,18473 6394,18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EBBA1A-3689-4719-83B5-E1D3E3173447}" emma:medium="tactile" emma:mode="ink">
              <msink:context xmlns:msink="http://schemas.microsoft.com/ink/2010/main" type="line" rotatedBoundingBox="6372,17299 23616,17030 23638,18473 6394,18742"/>
            </emma:interpretation>
          </emma:emma>
        </inkml:annotationXML>
        <inkml:traceGroup>
          <inkml:annotationXML>
            <emma:emma xmlns:emma="http://www.w3.org/2003/04/emma" version="1.0">
              <emma:interpretation id="{90482D07-A2B2-45D7-9C56-F5BB537E190D}" emma:medium="tactile" emma:mode="ink">
                <msink:context xmlns:msink="http://schemas.microsoft.com/ink/2010/main" type="inkWord" rotatedBoundingBox="6379,17785 7712,17764 7725,18570 6392,185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032.2983">4989 5519 1194 0,'-10'-4'466'0,"1"2"0"0,12 5-253 16,13 0-210-16,11 0-7 16,11-3-1-16,16 0 7 15,3-1 2-15,16 1-1 16,-2 3 0-16,1 9 0 15,-20 6-1-15,-5 7-1 16,-20 5-1-16,-13 8 7 16,-14 1 7-16,-17 12 10 15,-10 3 3-15,-20 7 7 16,-2-2-6-16,-14 9-7 16,6-10-8-16,-6 8-5 15,12-7 1-15,4 4-91 16,17-12-69-16,18-17-356 0,20-26 7 15</inkml:trace>
          <inkml:trace contextRef="#ctx0" brushRef="#br0" timeOffset="17749.0924">4239 6094 1152 0,'-13'0'514'0,"6"2"-37"15,7 1-260-15,21 0-175 16,12-3-53-16,18-6 1 15,9-8 12-15,24-7 6 16,-4 2-1-16,22-7 2 16,-3 11-1-16,-2 2-32 0,-20 4-52 15,-3 1 40-15,-22 5-448 16,-2-17 114-16</inkml:trace>
          <inkml:trace contextRef="#ctx0" brushRef="#br0" timeOffset="17476.1908">4231 5779 1333 0,'-15'6'361'0,"-2"-2"94"16,8 2-360-16,12 6-68 15,15-4-3-15,32-14 8 32,-24 3-8-32,-1 1-16 15,98-13 0-15,9-3-2 0,11-4 1 16,-7 1-9 0,-71 16-77-16,-27 8-47 0,-31 11-350 15,-22 1 23-15</inkml:trace>
        </inkml:traceGroup>
        <inkml:traceGroup>
          <inkml:annotationXML>
            <emma:emma xmlns:emma="http://www.w3.org/2003/04/emma" version="1.0">
              <emma:interpretation id="{0C781D55-2FC9-41FB-B0A0-00B2D1AEF0CE}" emma:medium="tactile" emma:mode="ink">
                <msink:context xmlns:msink="http://schemas.microsoft.com/ink/2010/main" type="inkWord" rotatedBoundingBox="8282,17608 10968,17566 10980,18311 8294,18352">
                  <msink:destinationLink direction="with" ref="{F34D6639-5634-43CF-B224-6E67A194929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351.7133">7433 5921 1226 0,'-18'-3'301'0,"1"2"104"16,4 2-352-16,2-1-23 0,7 0-13 15,2-3-3-15,2 3-11 16,3-3 1-16,3 3-4 16,0 3-2-16,2 0 0 15,-1-1 4-15,-1-2-3 16,-1 0 4-16,0-2 11 15,-7 2 25-15,2 2 9 16,-3-1 9-16,-2 4-4 16,-2 1-5-16,2-3-25 0,-1-3-17 15,5 3-15-15,-1-2-8 16,2 1-4-16,0-4 2 16,0 4 6-16,0-1 9 15,-1-4 11-15,-1-3 17 16,2 8 3-16,-1-4 13 15,1 1 8-15,0 2 11 16,0-1-10-16,-2-3-4 16,1-3-12-16,-4 6-10 15,-1-1-104-15,-13 1-440 16,-4-9 112-16</inkml:trace>
          <inkml:trace contextRef="#ctx0" brushRef="#br0" timeOffset="18731.7778">6195 5488 1455 0,'-2'-93'567'16,"17"54"-506"-16,-18 30-8 0,-9 24-19 15,-15 42 4-15,5 10-5 16,-3 28 4-16,10-2-6 16,6 0 2-16,11-21-6 15,7-8 8-15,9-22-8 16,5-13 0-16,4-11-7 0,12-12-3 16,-2-9-9-1,11-16 3-15,0-9-2 0,11-17 2 16,-5-3-2-16,6-1-2 15,-12 11-2-15,-6 8-2 16,-18 24-4-16,-11 18 1 16,-11 9 1-16,-8 17 3 15,-2 2 5-15,-2 1 3 16,1-13 0-16,4-5 3 16,8-14-3-16,9-6-1 15,6-9-2-15,17-5 3 16,8 2-7-16,13-15 2 15,-6-1-1-15,1 4-2 16,-20 4-3-16,-8 5-2 16,-17 17 2-16,0 13 10 15,-9 3 0-15,0 6 4 16,0 3 0-16,0 0-2 16,0-7-10-16,10-5-7 0,5-11-53 15,18-7-492-15,6-10 139 16</inkml:trace>
          <inkml:trace contextRef="#ctx0" brushRef="#br0" timeOffset="20801.7306">7475 5923 1115 0,'11'4'418'0,"-5"-2"9"16,3 1-271-16,10 0-124 16,4-3-28-16,11-6 8 15,1-5 6-15,10-13 2 16,0-4-1-16,3-8-4 15,-14 1-6-15,-8-2 2 16,-17 2-1-16,-18 7 0 16,-15 10-2-16,-9 12 1 15,-6 10-2-15,-8 16 3 16,10 8 1-16,1 13 9 16,10-5 2-16,7 6 7 15,7-8-4-15,9-1 0 16,6-10-9-16,6-7-8 0,9-7-6 15,15-7 3 1,-2-14 2-16,8-2-57 0,-3-2-47 16,-6-5-45-16,-16-2-356 15,-4 16 51-15</inkml:trace>
          <inkml:trace contextRef="#ctx0" brushRef="#br0" timeOffset="21629.3986">7996 5750 1038 0,'9'-9'362'15,"-11"5"77"-15,-2-1-257 16,-4 5-60-16,-5 2-17 16,-2 5-50-16,-3 10-21 15,-2 1-23-15,1 15-2 16,2 0-1-16,4 0 6 15,5-5 1-15,5-1 5 16,9-15-3-16,12-6 1 16,8-6-7-16,17-12 1 15,8-4-6-15,11-5 3 16,-6-5 0-16,2 2-4 16,-19 9-4-16,-3 12-1 15,-21 5-3-15,-10 17-3 0,-11 8 3 16,-6 11 3-16,-5-7 4 15,2 7 8-15,5-12 4 16,2-8 7-16,5-14-3 16,3-4-1-16,6-9-6 15,6-10-3-15,6-8-5 16,6-13 0-16,2 0-1 16,-5-1 0-16,-8 8-2 0,-2 8 0 15,-8 19-1-15,-8 3 3 16,2 9-3-16,3 15 0 15,3 0-1-15,9 4 0 16,9-1-3-16,12-3 0 16,6-10 0-16,14-14 3 15,-4-6 0-15,10-12 4 16,-8-11-1-16,-6-8 2 16,-9 2-2-16,-9-2 3 15,-18 7-3-15,-9 9 2 16,-7 9-2-16,-16 13-2 15,-2 8 0-15,-8 17 1 16,2 4-1-16,-3 13 3 16,8 1 1-16,5 2-1 15,12-16 0-15,8 5-1 0,5-13-2 16,7-7 1-16,5 2-2 16,7 7 1-16,2-6 0 15,10-1-6-15,-2 4-112 16,6 3-420-1,-1-6 95-15</inkml:trace>
          <inkml:trace contextRef="#ctx0" brushRef="#br0" timeOffset="22299.647">9538 5494 904 0,'3'-3'842'16,"0"1"-629"-16,-3 23-114 16,-8 20-54-16,-2 23 4 15,-4 10-7-15,2 5-9 16,6-34-3 31,3-22-17-47,2-1 0 0,-8 58-4 0,0-33 4 15,0-16-2-15,-8-31-14 16,4-36-9-16,-4-27-15 16,10 0-4-16,5-11-1 15,11 10 13-15,12-8 5 16,8 21 11-16,16 0 1 16,3 10 0-16,10 4 7 15,-1 14 4-15,6 7 6 16,-16 14 2-16,1 7 2 0,-14 10-4 15,-4 10-1-15,-18 8-5 16,-12 9 0-16,-16 6-3 16,-14 12 3-16,-8-4-1 15,-4 1 10-15,6-9 7 16,3-9 20-16,11-14-2 16,7-2 3-16,9-14-9 15,9 0-11-15,4 4-19 0,11-2-2 16,5-2-5-16,11 4 0 15,5-6 0-15,17-10-2 16,-4-2-41-16,12-9-112 16,-4-7-356-16,-3-18 41 15</inkml:trace>
        </inkml:traceGroup>
        <inkml:traceGroup>
          <inkml:annotationXML>
            <emma:emma xmlns:emma="http://www.w3.org/2003/04/emma" version="1.0">
              <emma:interpretation id="{3B753204-D78B-4E1F-9FF9-EE041BA1F4CD}" emma:medium="tactile" emma:mode="ink">
                <msink:context xmlns:msink="http://schemas.microsoft.com/ink/2010/main" type="inkWord" rotatedBoundingBox="11595,17688 14420,17644 14434,18600 11610,18644">
                  <msink:destinationLink direction="with" ref="{F34D6639-5634-43CF-B224-6E67A1949295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738.1977">10152 5735 1034 0,'-9'-1'241'16,"4"2"88"-16,7 1-293 15,2-1-21-15,2 5 34 16,3 2 17-16,8 4 31 16,2 1 8-16,4-1 8 0,-1-1-27 15,4-4-11-15,-5-4-30 16,4-9-6-16,-1-3-15 15,2-9-3-15,-5-6-9 16,-3-1 1-16,-9-1 2 16,-8-1 20-16,-10 3 0 15,-10 5 4-15,-7 7-2 16,-11 9-6-16,-2 12-22 0,-3 9-1 16,3 7-6-16,0 5 1 15,12-1 0-15,4 1 0 16,7-5-2-16,5-4 0 15,5-4-1-15,6-7-1 16,2-1 1-16,4-3-1 16,4 5 1-16,8 1 2 15,0 6 0-15,11 1-21 16,5 1-19-16,7-5-73 16,-4-2-57-16,14-11-13 15,-6-8-324-15,2-15 73 16</inkml:trace>
          <inkml:trace contextRef="#ctx0" brushRef="#br0" timeOffset="23590.8086">10733 5570 1198 0,'-6'-12'316'0,"-15"3"105"16,-3 17-342-16,-20 7 1 0,-1 9-5 15,-11 16 14-15,10 4-11 16,2 2-2-16,19-8-23 15,8-1-16-15,11-11-28 16,17-4-2-16,7-11-8 16,18-1 2-16,7-7-1 0,14-6 4 15,-8-7-2 1,3 4 3-16,-11 6-2 0,-7 4 1 16,-16 7-4-16,0 14-4 15,-12 1 0-15,-4 8 2 16,-8 6 0-16,-3 9 2 15,1-2 4-15,-7 4 1 16,3-8-4-16,-4-1 3 16,-4-7-3-16,-10-4 6 15,2-5 6-15,-8-4 11 16,4-7 1-16,0-4 4 16,7-10-6-16,4-8-4 15,7-13-13-15,11-16-9 16,11-13-14-16,22-20-23 15,18-3-16-15,20-3-5 16,1 9 7-16,9 2 12 16,-14 19 22-16,-4 8 15 0,-16 13 6 15,-10 12 4-15,-13 10 2 16,-7 16 4-16,-13 4 2 16,-11 15 3-16,-4 1 0 15,-1 13-2-15,-1-6-6 16,-1-2 2-16,10-12-1 15,4-6 2-15,3-15-2 0,4-6 2 16,4-5 1-16,4-13 5 16,3-4-5-16,6-10 3 15,-2-3-2-15,-1-16-2 16,-6 6-8-16,-3-1 3 16,-9 8-3-16,-1 10 2 15,-1 16-1-15,4 7 0 16,2 11-4-16,10 6 2 15,4 6-4-15,10 0-1 16,5-1-1-16,12-4 1 16,-1-5-1-16,7-13 1 15,-6-4 2-15,0-7 0 16,-10-8 3-16,1-6 0 16,-15 3 1-16,-8-3-1 15,-13 7-4-15,-12 8-5 16,-13 12-4-16,-10 12 1 0,7 14 1 15,-11 13 6-15,3 6 5 16,3 12 5-16,10-11-1 16,5 1 1-16,15-10-4 15,11-2 0-15,13-15 0 16,6-8-83-16,10-12-68 16,22-19-373-16,-2-20 19 15</inkml:trace>
          <inkml:trace contextRef="#ctx0" brushRef="#br0" timeOffset="23918.9345">11818 5582 1354 0,'-20'14'355'15,"-10"7"95"-15,-9 10-367 16,3 1-72-16,0 5-4 16,14-7-1-16,7 0 0 15,10-3-4-15,11 0-3 16,9-9-1-16,12-1 1 15,6-8 0-15,12-6 2 16,0-2 1-16,2-7 2 16,-6 8-3-16,-10-7-1 15,-10 8 0-15,-12-1-4 16,-7 10 1-16,-16 3 2 16,-7 6 20-16,-16 0 31 0,-4 6 14 15,-15 2 15-15,5-5 1 16,-1-2-18-16,13-2-31 15,4-5-7-15,14-12-13 16,14-6-79-16,13-11-83 16,12-10-386-16,10-6 22 15</inkml:trace>
          <inkml:trace contextRef="#ctx0" brushRef="#br0" timeOffset="24277.5982">12198 5615 1164 0,'0'-7'445'16,"-9"1"29"-16,-12 9-269 16,-9 10-157-16,-11 13-12 15,1 1-19-15,2 9-6 16,11-2-2-16,14-4-2 16,13-7-6-16,4 1 0 15,8-8-3-15,20-5 1 16,-1-4 0-16,10 1 2 15,1-4 1-15,0-1 2 16,-17 6-2-16,-7 2-2 16,-10-1-2-16,-10 5 18 0,-7 2-2 15,-10-4 31 1,-4 2 8-16,-10 2 12 0,0-3-15 16,-4-1 7-16,2 5-31 15,1-7-5-15,10-5-11 16,-2-3-2-16,8-5-5 15,9-2-148-15,14-1-412 16,11-4 88-16</inkml:trace>
          <inkml:trace contextRef="#ctx0" brushRef="#br0" timeOffset="24890.7617">12469 5678 1071 0,'-3'-4'298'0,"2"1"73"0,2 6-270 16,5 6-46-16,2 12 46 15,-2 9 7-15,-5 18 17 16,2-2-17-16,-1 10-17 16,0-10-48-16,-1 3-19 15,4-12-19-15,2-2 1 16,-4-11-3-16,5-5 1 15,1-13-1-15,-2-13-53 16,2-13-66-16,-12-17-388 16,-4-25 55-16</inkml:trace>
        </inkml:traceGroup>
        <inkml:traceGroup>
          <inkml:annotationXML>
            <emma:emma xmlns:emma="http://www.w3.org/2003/04/emma" version="1.0">
              <emma:interpretation id="{4563A5FF-11B5-4791-8E8C-33E1C22BFD91}" emma:medium="tactile" emma:mode="ink">
                <msink:context xmlns:msink="http://schemas.microsoft.com/ink/2010/main" type="inkWord" rotatedBoundingBox="14657,17803 16549,17773 16558,18331 14665,18360">
                  <msink:destinationLink direction="with" ref="{F34D6639-5634-43CF-B224-6E67A1949295}"/>
                </msink:context>
              </emma:interpretation>
            </emma:emma>
          </inkml:annotationXML>
          <inkml:trace contextRef="#ctx0" brushRef="#br0" timeOffset="24935.6361">12545 5542 1488 0,'7'4'329'0,"-5"7"133"0,4-2-430 16,7 3-34-16,4 0-3 16,5 0-39-16,7-2-57 15,16 5-361-15,4-4 58 16</inkml:trace>
          <inkml:trace contextRef="#ctx0" brushRef="#br0" timeOffset="25377.8283">12903 5771 1206 0,'-31'15'317'0,"-7"12"135"16,-1 3-338-16,-4 0 18 16,7-4-8-16,6-2-3 15,9-12-42-15,13 0-17 16,16-9-40-16,13-3-9 16,7-9-17-16,19 0 2 15,-2-8 3-15,9-1 5 16,-6 6 0-16,-3 8 0 15,-15 4-2-15,-5 4 1 16,-13 10-5-16,-7 1 3 16,-4 1 1-16,-2 2 3 15,1-3-1-15,1-2 1 16,8-6-3-16,11-5-1 0,5-5-3 16,14-8-1-16,1 2 1 15,3-6-47-15,-11 4-45 16,-4 5-75-16,-20 8-24 15,-10 11-24-15,-7 4 53 16,-6 15-285-16,-4 1 165 16</inkml:trace>
          <inkml:trace contextRef="#ctx0" brushRef="#br0" timeOffset="26086.6047">13378 5579 1638 0,'-8'-6'353'0,"10"12"153"16,8-1-484-16,8 2-16 15,6-1-5-15,8 2 0 16,4-4-57-16,7 7-450 16,-4-4 129-16</inkml:trace>
          <inkml:trace contextRef="#ctx0" brushRef="#br0" timeOffset="25722.2329">13442 5707 1365 0,'0'-5'366'0,"-3"7"103"16,2 7-377-16,-2 10-15 0,-3 11-11 16,-5 12-4-16,4-1-8 15,1 7-8-15,3-6-31 16,4-6-5-16,7-9-5 15,-1 0 4 1,4-9-15-16,-1-9-86 0,1-6-72 16,-2-4-364-16,-3-2 8 0</inkml:trace>
          <inkml:trace contextRef="#ctx0" brushRef="#br0" timeOffset="26250.8251">13851 5773 1357 0,'-44'22'367'0,"-1"-2"101"16,-5 8-353-16,7-1-63 16,4-1 12-16,15-11-14 15,10 1-7-15,13-7-18 16,14-3-14-16,10-3-16 15,16-7 5-15,6-8 2 16,11-5 3-16,-4 2 1 0,4 2 2 16,-17 2-5-16,-8 10 0 15,-10 4-3-15,-10 4 6 16,-8 2 3-16,-3 2 6 16,1-1 1-16,-1 1 3 15,9-4-6-15,9-5-4 16,5-2-6-16,13-5 2 15,10-5-2-15,11-10 2 16,-4 2-1-16,-1 2 0 16,-16 7-2-16,-16 4-7 15,-19 16 0-15,-11 10 3 16,-5-2 0-16,3 5 1 16,9 8 20-16,12 4 100 15,10-7-655-15,25-20 265 0</inkml:trace>
          <inkml:trace contextRef="#ctx0" brushRef="#br0" timeOffset="27796.432">14936 5897 1274 0,'-5'-16'278'0,"-2"-10"129"15,7-1-376-15,10-6 7 16,11 0 6-16,12 2 5 15,5 5-6-15,4 2 3 16,0 9-13-16,-1 9-4 16,-8 8-12-16,-9 8-1 15,-9 10-4-15,-6 8 0 16,-9 4-3-16,-17 7 4 16,-5 0-1-16,-8 7 4 15,-2-10-1-15,-1 3 3 16,12-10-3-16,5-5 2 15,10-6-3-15,9-1-1 16,7-5-6-16,13-3 0 0,8-8-4 16,14-7 2-16,6-4 0 15,12-16 3-15,0 2-3 16,6-6 0-16,-7-5-2 16,1-4 2-16,-11 5-2 15,-10-14 2-15,-18 9-2 16,-5 7 1-16,-19 8-1 15,-11 9 2-15,-4 17-2 0,-14 13 3 16,-2 9 0-16,-7 15-1 16,5 7 1-16,3 1 1 15,12-11-3-15,8-2 2 16,11-16-3-16,10-2 2 16,5-9-5-16,16-4 2 15,1-15 1-15,13-6 2 16,1-6-1-16,4-8 3 15,-13 1-2-15,-5 7-1 16,-15 4-2-16,-9 5 2 16,-9 15-3-16,0 12 4 15,-6 9 1-15,9 8 1 16,0-2-1-16,7 1 0 16,5-10-4-16,11-1 0 15,-1-9-1-15,10-4 1 0,-4-7 2 16,4 2 0-16,-10-6 0 15,-4 9 0-15,-9-5-1 16,-7 1-1-16,-10 1 2 16,-4 4 5-16,-1-6-1 15,1 3 4-15,3 3 2 16,3-2-2-16,6-7-5 16,4-6 2-16,1 0-3 0,7-6 0 15,-3-13-1-15,3-1 1 16,0 5-4-16,3 2 0 15,-3 4-2-15,13 10-16 16,4 11-42-16,14-1-145 16,8-2-357-16,23-11 30 15</inkml:trace>
        </inkml:traceGroup>
        <inkml:traceGroup>
          <inkml:annotationXML>
            <emma:emma xmlns:emma="http://www.w3.org/2003/04/emma" version="1.0">
              <emma:interpretation id="{BD161A1A-3DD9-471A-BF15-68C55BA9A14D}" emma:medium="tactile" emma:mode="ink">
                <msink:context xmlns:msink="http://schemas.microsoft.com/ink/2010/main" type="inkWord" rotatedBoundingBox="17110,17649 20264,17600 20275,18314 17121,18363">
                  <msink:destinationLink direction="with" ref="{F3416A99-268D-49C0-B092-4B87DDEFA857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9273.6686">16536 5627 1039 0,'23'-33'386'0,"10"8"22"16,24-1-220-16,7 4-144 15,17 10 9-15,-10 4 6 16,1 11 7-16,-27 5-16 0,-9 14-3 16,-24-1-20-1,-12 14-5-15,-12 1-11 0,-15 12 6 16,-4-6 0-16,-10 3 2 16,8-15-4-16,4 0 1 15,11-11-6-15,8-8-5 16,13-7-4-16,10 5-1 15,5-7-1-15,8-4 1 16,5 8 1-16,0 2 1 16,-9-5 0-16,2 12-1 15,-9 3-1-15,-9-2-1 16,-4 1-3-16,-4 3 2 16,-11-7-1-16,-5 2 3 15,-8-6 0-15,-9 2 6 16,-2-5-2-16,1-5 5 15,4-7-2-15,7 2 2 16,11-7-11-16,5 2-82 0,9-1-40 16,11 2-38-16,7 1-10 15,12 2-1-15,6 3 76 16,3 1 34-16,-3-4 36 16,-1-1 8-16,-11 2 11 15,3-10 27-15,-5 4 25 16,7 1 47-16,-1-3 22 15,11-9 28-15,-1 1-19 0,8-13-17 16,-4 3-46-16,5-3-20 16,-10 6-28-16,-4 2-4 15,-15 5-3-15,-9-1 19 16,-13 8 10-16,-16 2 14 16,-7 10 1-16,-16 11 3 15,-4 11-16-15,-7 12-2 16,6 6-9-16,5 8 0 15,14-10-1-15,13-2-7 16,13-11-9-16,16-5-6 16,16-11-2-16,22-14-4 15,6-8-25-15,16-13-97 16,-2-4-48-16,2-13-42 16,-17 4-2-16,-7-2 24 15,-20 10 101-15,-9-1 102 0,-13 15 79 16,-4 3 82-16,-6 9 22 15,-7 5 13-15,-4 8-53 16,-12 5-34-16,-4 5-76 16,2 7-17-16,8-2-15 15,8-1-3-15,11-4-6 16,13-1-3-16,7-5-3 16,7 1 0-16,-1 0 1 0,4 3 2 15,-6 4 1-15,-7 1 1 16,-2-2 0-16,-8 3-1 15,0-3-1-15,-5 0-1 16,-2 1 0-16,-4 4 1 16,-1-3 0-16,-12 2 2 15,-6-5 2-15,-11 4 2 16,-1-5 2-16,-4-2 3 16,4-10-1-16,4-5-2 15,14-10-30-15,12-16-149 16,14-9-158-16,14-30-199 15,8-9-132-15</inkml:trace>
          <inkml:trace contextRef="#ctx0" brushRef="#br0" timeOffset="28320.7053">16844 5489 1173 0,'9'-13'359'0,"-8"8"62"15,-4 16-329-15,-7 16-25 16,-7 10-31-16,-7 25-3 16,0 7-3-16,-3 10-1 15,8-11-17-15,5-1-3 16,8-17-5-16,5-9 4 15,2-14 1-15,-1-8-50 16,-4-11-53-16,-4-13-362 16,-8-4 51-16</inkml:trace>
          <inkml:trace contextRef="#ctx0" brushRef="#br0" timeOffset="29651.4742">17859 5357 1369 0,'-3'-12'435'0,"-6"11"57"0,-3 13-367 15,-3 7-81-15,0 13-33 16,-5 4-1-16,7 9 0 15,1 6 2-15,7-5-7 16,2 10-1-16,3-5-3 16,5 12 0-16,1-17 0 0,0 1 1 15,1-14 0 1,-5-5 1-16,-5-17 1 0,-2 4 0 16,-4-11 2-16,-3-1 2 15,5-7 1-15,-5-7 4 16,0-7-3-16,3-13-1 15,-2-8-2-15,2-9 1 16,5-2-5-16,2-4 8 16,-1 20 5-16,5 2 8 15,-1 19 1-15,-1 5 1 16,6 7-9-16,8-1-6 16,2 7-10-16,13 2-2 15,10-1 0-15,12 5 11 16,4-1-20-16,5-4-152 15,-7-6-341-15,-14-6-45 16,-17-1-262-16</inkml:trace>
          <inkml:trace contextRef="#ctx0" brushRef="#br0" timeOffset="29925.3232">18078 5903 1473 0,'1'2'456'0,"-4"-2"107"16,2-3-390-16,1 1-91 16,1 7-24-16,-2-11-21 15,-2 0-117-15,-2-18-488 16,-4-12 128-16</inkml:trace>
          <inkml:trace contextRef="#ctx0" brushRef="#br0" timeOffset="30988.7203">18285 5599 1278 0,'3'-15'272'0,"6"-2"136"15,5 4-373-15,5-1 9 16,7 8 2-16,2 6 2 15,-4 14-15-15,-7 13-6 16,-13 12-18-16,-10 12 0 16,-10 4-1-16,-7 7 3 15,26-32 10 17,-1-15 11-32,-1 1 13 15,17 31-19-15,29-22 0 0,11-11-11 16,22-28 1-16,-19-17-7 15,5-11 0-15,-21-3-3 16,-3-5 0-16,-19 10 2 16,-9-4 9-16,-18 13 0 15,-3-2 1-15,-13 4-1 16,1 2-4-16,-1 9-11 16,-5 5-4-16,4 11-4 15,6 13-16-15,1 5-22 16,5 4-51-16,11-2-20 0,11 1-31 15,8-7 1-15,18-9 4 16,6-4 51-16,4-8 22 16,-7-5 32-16,-6-4 21 15,-14 5 38-15,-13 2 55 16,-4 8 23-16,-10 9 28 16,-5 8 4-16,-8 14 1 15,3 4-44-15,-8 8-15 16,7-4-25-16,4 2-6 15,7-16-23-15,8-4-5 16,14-10-8-16,10-14 3 16,12-11-3-16,15-10 4 15,3-4-2-15,0-2 1 16,-12 6-4-16,-11 7 0 0,-16 16-1 16,-13 8 12-16,-13 13 3 15,-5 13 5-15,-5 1-1 16,-2 11 0-16,7-6-11 15,4-6-4-15,12-15-6 16,10-1-1-16,14-19 0 16,12-10 3-16,6-6-1 15,8-4 3-15,-4-5-2 0,-8 4 0 16,-16 11-3-16,-7 6-14 16,-18 15-10-16,-15 11 0 15,-3 7 6-15,-4 10-90 16,2 2-58-16,4-4-370 15,7-22 15-15</inkml:trace>
        </inkml:traceGroup>
        <inkml:traceGroup>
          <inkml:annotationXML>
            <emma:emma xmlns:emma="http://www.w3.org/2003/04/emma" version="1.0">
              <emma:interpretation id="{91E0C599-DCCB-4905-BF04-0FC5A59DA8EB}" emma:medium="tactile" emma:mode="ink">
                <msink:context xmlns:msink="http://schemas.microsoft.com/ink/2010/main" type="inkWord" rotatedBoundingBox="20466,17079 23616,17030 23638,18473 20489,1852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2106.8966">19924 5322 1045 0,'26'-39'352'15,"-11"20"61"-15,0 7-255 16,-20 27-22 15,2-8-42-31,2 2-52 0,-22 43 10 16,-11 18-1-16,-14 11 16 15,-8 8-8-15,7-32 1 16,7-12-13-16,-6-2-3 16,9-11-21-16,6-11-5 15,9-14-7-15,0-5 4 16,15-13-7-16,1-11-3 16,4-8-7-16,10-11-2 0,10-4-5 15,8-6 3-15,5 8 3 16,11 2 2-16,-5 13 3 15,4 7-3-15,-9 10 0 16,3 13-3-16,-11 4 1 16,2 10-1-16,-4 2 4 15,1 9-1-15,-2-3 5 0,5 6 3 16,-1-6-4-16,5 3-102 16,-4-6-61-16,-1-7-376 15,-7-8 1-15</inkml:trace>
          <inkml:trace contextRef="#ctx0" brushRef="#br0" timeOffset="32357.4512">20186 5567 1105 0,'-12'6'474'16,"3"6"-16"-16,-5 12-210 16,5 3-247-16,-1 6-1 15,2-1 0-15,7 4 8 16,-1-11-19-16,11 1-63 15,3-11-384-15,5-18 85 16</inkml:trace>
          <inkml:trace contextRef="#ctx0" brushRef="#br0" timeOffset="32774.1464">20301 5183 1245 0,'-7'-3'330'0,"5"7"83"0,7 8-342 15,-1 9-61 1,7 9-9-16,4 5 2 0,1 11 1 16,2 3 0-16,6 3-4 15,-1 5 2-15,1 2-3 16,-2-8 3-16,2 7-2 15,-6-7 3-15,-7 0-9 16,-7-1 5 0,-10-4-1-16,-7-4 8 0,-11-1 22 15,-3-5 19-15,-9-9 22 16,3-4 10-16,-5-10 18 16,8-14-15-16,5-17-3 15,4-6-25-15,10-25-13 0,13-11-23 16,17-24-9-16,11 0-7 15,21-16-1-15,5 14 2 16,11 1-1-16,-11 25 0 16,-4 7-1-16,-13 18 2 15,-10 7-1-15,-13 7 3 16,-10 0 3-16,-10 1-1 16,-13 1-2-16,-2 1 0 15,-5 6-5-15,1 4-1 16,-2 8-5-16,8 11-17 15,-4 10-145-15,3 7-37 0,-3 22-342 16,8 7-39-16</inkml:trace>
          <inkml:trace contextRef="#ctx0" brushRef="#br0" timeOffset="33119.0285">20727 5551 1365 0,'3'10'332'0,"-1"8"143"16,-2 2-394-16,0 13-13 16,1 0-12-16,4 3-16 15,-2-3-13-15,5 6-97 16,-1-14-63-16,7-10-353 16,-4-12 6-16</inkml:trace>
          <inkml:trace contextRef="#ctx0" brushRef="#br0" timeOffset="34217.8857">20180 6208 990 0,'-2'-10'295'0,"4"-5"103"0,1 0-263 16,-3-5 21-16,-5-1-6 16,4-10 12-16,2 5-34 15,-4-10-6-15,2 0-42 16,4-17-13-16,-6 1-28 15,0-31-8-15,6-1-18 16,12-31-1-16,3 7-11 0,9-20 0 16,3 20-1-16,6-6 0 15,-8 27 1-15,5 4-2 16,-6 29 2 0,0 0-2-16,-6 20 1 0,2 7-2 15,-5 10 0-15,-3 5-4 16,0 14 0-16,-5 7-5 15,-5 4 0-15,-5 14-1 16,-3 8 4-16,-9 8 0 16,-5 2 7-16,-7 8 3 15,2-2 2-15,-2-2 3 16,6-10 1-16,4-3-2 16,11-9-2-16,8-7-1 15,7-8-3-15,7 3 1 16,4-5-1-16,5 1 2 0,-2 2 2 15,2 1-2-15,-5-1 0 16,-2 10 0-16,-6-2-3 16,-2 11-1-16,-10-1-1 15,-4 4 2-15,-8-5 0 16,-8 4 0-16,-4-7 2 16,-6 0 7-16,-1-3 5 15,-5 0 8-15,4-7 9 0,-4-4 13 16,5-5-3-16,-1-10 0 15,5-4-11-15,-1-7-9 16,10-4-14-16,1-8-21 16,7 1-23-16,5-2-39 15,11 5-39-15,6-1-125 16,11 5 37-16,14 11-362 16,1 5 50-16</inkml:trace>
          <inkml:trace contextRef="#ctx0" brushRef="#br0" timeOffset="34917.7473">20918 5049 842 0,'0'-24'311'15,"3"-1"40"-15,5 5-186 16,-2 8-66-16,0 3 0 31,1 5-22-31,1 8-10 0,-1 14-18 0,2 18-6 16,2 11-15-16,4 17 3 16,1 2-2-16,5 6-6 15,2-7-8-15,10 6-3 16,-2-11-3-16,4 7-2 15,-5-7-1-15,-2 0-2 16,-8-12 0-16,-11 2-4 16,-12-8 11-16,-8-2 17 15,-8-8 12-15,-10-2 17 16,1-9 12-16,-7-6 15 16,4-9-8-16,-5-6 2 0,7-11-14 15,4-13-6-15,8-15-26 16,14-24-14-16,18-15-12 15,24-22-7-15,15 1-1 16,23 0 0-16,-4 16 3 16,1 3 0-16,-23 28 2 15,-10 5 0-15,-23 13-1 0,-11 2 4 16,-7 13-1-16,-6-4 3 16,-7 2-3-16,-11 3 2 15,-4 6-5-15,-8-3 3 16,0 3 2-16,0 0-18 15,8 0-98-15,-7 3-477 16,5 8 105-16</inkml:trace>
          <inkml:trace contextRef="#ctx0" brushRef="#br0" timeOffset="423674.7876">19705 6236 228 0,'0'0'266'0,"0"-2"-27"16,2 4 27-16,-2-2-101 15,0-2-8-15,0 2-53 16,1 0-21-16,1 2-36 16,1-2-4-16,1 1-15 0,7 1 0 15,-2-1-8-15,9-2 2 16,0 1-6-16,9-2 3 16,0-1-3-16,6-4 3 15,-2 2-2-15,10 1 5 16,-5-4-3-16,4 4 3 15,-1-1-5-15,6-1 0 16,-5-1-5-16,9-1-1 16,-2 1-5-16,4-2 2 15,-5 3-4-15,4 1 0 16,-10 2-2-16,4 5 2 16,-8 1-2-16,4 3 2 15,-4 1-2-15,6 4 0 16,-4-1-2-16,4 2 1 15,1-4-3-15,7-4 4 16,-5-2 3-16,2-4 6 0,-2-4 2 16,1 0 8-16,-7 2 2 15,2-4 3-15,-7 2-1 16,5 0 1-16,-7 2-6 16,2-2-1-16,-2 4-9 15,4-4-2-15,-6 5-4 16,6 1 1-16,-8 1-3 15,2 1 1-15,-8 1 1 0,-4-2 5 16,-8-2 10-16,-4 2 22 16,-7-2 9-16,5 1 24 15,-2 0 3-15,-2 1 2 16,1-2-19-16,1 1-6 16,-2 0-25-16,-3 0-9 15,3 0-13-15,0 0-3 16,3 1-3-16,-6-1 0 15,3 2 2-15,-5 1-51 16,-5 12-116-16,-46 7-374 16</inkml:trace>
          <inkml:trace contextRef="#ctx0" brushRef="#br0" timeOffset="20518.6916">7040 5911 974 0,'-17'34'692'0,"-10"-32"-563"0,9-10 19 15,5 4-17-15,2-2-4 16,17 6-39-16,2-8-18 16,2 5-40-16,16-9-14 15,7-3-14-15,12-7 2 16,4-4 1-16,7-8 1 16,-8 10-1-16,0 6 1 15,-17 7-4-15,-7 16 1 16,-10 10 0-16,-13 10 7 15,-7 8 3-15,-7 11 5 16,-1-7-1-16,-2 2 0 0,5-5-7 16,1-9-3-16,7-8-3 15,1-2 6-15,5-6-17 16,3-11-135-16,5-4-16 16,-1-9-351-16,4-4-28 15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9:54.0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ADC0E68-8785-4E53-B279-B96F8719E72D}" emma:medium="tactile" emma:mode="ink">
          <msink:context xmlns:msink="http://schemas.microsoft.com/ink/2010/main" type="writingRegion" rotatedBoundingBox="5320,5621 9635,5888 9524,7676 5210,7410"/>
        </emma:interpretation>
      </emma:emma>
    </inkml:annotationXML>
    <inkml:traceGroup>
      <inkml:annotationXML>
        <emma:emma xmlns:emma="http://www.w3.org/2003/04/emma" version="1.0">
          <emma:interpretation id="{8B4C0E91-1AA0-4A6B-83C9-9A3A49D39331}" emma:medium="tactile" emma:mode="ink">
            <msink:context xmlns:msink="http://schemas.microsoft.com/ink/2010/main" type="paragraph" rotatedBoundingBox="5320,5621 9635,5888 9550,7259 5235,6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6074B3-DA8A-4F02-B22E-131931E7F3A0}" emma:medium="tactile" emma:mode="ink">
              <msink:context xmlns:msink="http://schemas.microsoft.com/ink/2010/main" type="line" rotatedBoundingBox="5320,5621 9635,5888 9550,7259 5235,6992"/>
            </emma:interpretation>
          </emma:emma>
        </inkml:annotationXML>
        <inkml:traceGroup>
          <inkml:annotationXML>
            <emma:emma xmlns:emma="http://www.w3.org/2003/04/emma" version="1.0">
              <emma:interpretation id="{34739B6D-0EAB-489A-859B-DA110EE31AEF}" emma:medium="tactile" emma:mode="ink">
                <msink:context xmlns:msink="http://schemas.microsoft.com/ink/2010/main" type="inkWord" rotatedBoundingBox="5320,5621 9635,5888 9550,7259 5235,69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970-3 443 0,'-11'-6'231'0,"-1"0"32"16,2 2-110-16,-5-1 8 15,1 5-34-15,-4 6-27 16,2 8-38-16,-1 7-9 16,1 7-17-16,-1 11-5 15,5 2-3-15,2 16-2 0,5 0-5 16,1 13-4-16,2-6-5 16,10 9-4-16,-2-19 0 15,1 6-2-15,10-13-1 16,4 4-1-16,1-12-2 15,11 9-2-15,3-15 2 16,5-2-5-16,-2-11 2 16,6-8-5-16,-6-17 7 0,1-10-1 15,-2-9 6 1,-2-15 0-16,-12-10 5 0,-1-8-2 16,-10-3-1-16,-7-23-1 15,-9-1 0-15,-4-16-1 16,-13 0 0-16,-2-3 3 15,-4 28 1-15,-2 7 2 16,5 32 1-16,2 9 0 16,3 20-4-16,-2 5-5 15,5 14-12-15,-1 14-18 16,1 10-360-16,3 4 104 16</inkml:trace>
          <inkml:trace contextRef="#ctx0" brushRef="#br0" timeOffset="745.386">1684-109 708 0,'-19'3'306'15,"-2"7"5"-15,-3 8-159 16,0 3-90-16,-3 14-23 0,4 11-18 16,1 11-2-16,4 5-4 15,9 14-3-15,4-10 2 16,5 7-5-16,6-9-2 16,3 4-3-16,0-13 1 15,5 5-2-15,-1-12 0 16,5 2-1-16,3-11 3 15,5 3-3-15,-1-11 2 0,8 4-3 16,-1-8 2-16,4-3-6 16,-5-11 4-16,2-8-2 15,-4-13 5-15,4-20 5 16,-7-11 5-16,-1-26 7 16,-7-4 1-16,-4-25 2 15,-14-4-4-15,-9-22 0 16,-6 6-4-16,-8-6 0 15,-1 24-4-15,-4 19 2 16,5 35-1-16,0 24-2 16,2 20-5-16,-1 22-47 15,-1 15-17-15,-4 21-329 16,5-3 57-16</inkml:trace>
          <inkml:trace contextRef="#ctx0" brushRef="#br0" timeOffset="1479.5272">2322-95 951 0,'-16'-7'283'0,"-5"5"74"0,1 2-259 15,2 8-31-15,2-2-24 16,-1 22-14-16,5-4-18 16,2 18-12-16,4 9-6 15,4 21 4-15,7-6 7 0,4 18 0 16,4-7 4-16,8 1 1 16,-1-12-2-16,7 3-4 15,-2-13 0-15,5-8-3 16,-4-11 2-16,7-5-3 15,-6-20 1-15,6-12 2 16,-1-9 4-16,2-17 0 16,-5-8 5-16,-2-16 8 15,-8-1 0-15,-4-19 7 16,-13 1-1-16,-7-12 17 16,2 7-5-16,-9-7 5 15,-7 21-5-15,-4 3 1 16,-2 19-16-16,-8 10-3 15,-2 14-7-15,3 7-28 16,2 8-33-16,-1 8-47 16,5-1-19-16,1 1-335 0,8 0 84 15</inkml:trace>
          <inkml:trace contextRef="#ctx0" brushRef="#br0" timeOffset="2227.9252">3099 486 935 0,'-12'-4'292'15,"-5"1"68"-15,-1-2-256 16,-2 8-25-16,2 0-26 0,2 9-15 15,1 6-19-15,1 12-11 16,4 8-5-16,2 16-1 16,2-2 4-16,9 13-2 15,2-4 5-15,10 7-3 16,0-10 0-16,7 3-6 16,1-13 3-16,8-3-4 15,0-12 1-15,8-9 0 16,0-6 1-16,1-2-1 15,-10-8-2-15,5-7 4 16,-8 1-3-16,0-13 4 16,-3-8-1-16,0-13 7 15,-5-8-2-15,-5-28 4 16,-10-7 2-16,-4-20 7 16,-9 4 3-16,-7 1 11 0,-2 18 0 15,-8 10-2 1,-2 26-6-16,1 12-4 0,7 9-13 15,-10 17-6-15,5 5-30 16,-7 10-60-16,2-2 434 16,-10 12-783-16,10-9 352 15</inkml:trace>
          <inkml:trace contextRef="#ctx0" brushRef="#br0" timeOffset="3107.0251">4080 295 664 0,'-7'-4'400'0,"-4"1"-37"16,-1 3-103-16,0 4-147 15,-1 7-38-15,-2 13-17 0,3 8-19 16,1 14-17-16,2 7-14 16,0 8-3-16,5 1-1 15,2 4 0-15,7-9 2 16,4 3-1-16,6-9-2 15,6-2-2-15,0-8-1 16,6-4-3-16,0-9 0 0,1-13-2 16,2-12 4-16,3-14-3 15,-6-13 7-15,5-21-2 16,-5-8 5-16,-5-14 0 16,-8-4 3-1,-8-7-1-15,-8 14 2 0,-10-2-2 16,-6 15 1-16,-10 3-3 15,-1 18 1-15,-8 9-15 16,2 16-20-16,-1 14-57 16,8 15 106-16,1 11-442 15,10 4 140-15</inkml:trace>
          <inkml:trace contextRef="#ctx0" brushRef="#br0" timeOffset="-21862.3984">122 77 669 0,'-6'-9'311'0,"0"0"9"16,0 3-162-16,1 1-38 15,2 1-48-15,-4 4-12 0,4-3-17 16,0 6-9-16,-2-2-11 16,-5 5-6-16,4-4-4 15,-3 7-6-15,-2-2-1 16,2 4-4-16,3 1 0 15,-3 9-3-15,6 0 4 16,-1 4-3-16,-1 1 4 0,1 7 0 16,5-3 3-16,-4 6-2 15,5 0 2-15,2 6-3 16,5-6 1-16,-4 8-1 16,5-8-1-16,1 3 0 31,2-8 0-31,-2 7-1 0,7-5 0 0,-3 7-1 15,1-1 0-15,1 5 0 16,4-4 0-16,1 5 0 16,2-7 0-16,-1-1 0 15,-2-5 1-15,3 1-1 16,-6-7 1-16,4 4-1 16,-4-8 2-16,3 1-3 15,-3-4 2-15,5-2-2 16,-5-5 1-16,6 6 0 15,0-8 0-15,0-2-1 0,-3 2 2 16,1-10-1-16,-2-4 1 16,-3-2 5-16,1-3 2 15,-3-17 1-15,-3 1 4 16,0-19 2-16,-3 1-2 16,-3-14-3-16,-5 5 1 15,1-8-3-15,-4 12-3 16,-1-10-3-16,0 10 1 15,-3-2-2-15,-4 7 1 0,-2-4 0 16,-5 7 1-16,-5-8 0 16,2 4 2-16,-4-4 4 15,3 6 4-15,-3-2 2 16,1 10 7-16,1-4 2 16,4 8-1-16,-6-1-5 15,4 2 0-15,-4 1-8 16,2 4-4-16,-4-2-4 15,4 10 2-15,-4 1-5 16,4 9 0-16,-8 7-33 16,3 7-15-16,-2 22-175 15,-8 15-227-15,-16 6 6 16</inkml:trace>
          <inkml:trace contextRef="#ctx0" brushRef="#br0" timeOffset="59377.0186">991 138 56 0,'-6'-2'24'0,"1"1"1"15,2 2-19-15,-1 1-1 0,-2 1-8 16,-5 3 20-16,1 1 2 16,-8 7 18-16,1-1 3 15,-5 11 16-15,1 0-18 16,-6 6 2-16,6-3-15 16,0 2 3-16,3-3-13 15,0-1 11-15,10 1 43 16,-5 1 15-16,4 1-2 0,4 10 0 15,2-4-12-15,0 7-47 16,6-1-16-16,-1 7 0 16,-1-13 0-16,2 7 2 15,5-10 1-15,-1-1 1 16,4-10 1-16,8-1 9 16,7-11 4-16,5-4 8 15,4-5-1-15,10-5 3 16,-6-6-11-16,7-5 1 15,-5-4-11-15,5-6 2 16,-10-1-6-16,5-5 4 16,-9 4 9-16,-7-2 28 15,-7 2 3-15,-6-4 20 0,-10 3 4 16,-11-7-7 0,-3 4-25-16,-8-3-4 0,-1 6-20 15,-2-2-5-15,2 8-11 16,3 2 0-16,2 3-6 15,4 3 4-15,3 7-6 16,0 4-4-16,1-1 35 16,1 3-361-16,-1-1 125 15</inkml:trace>
        </inkml:traceGroup>
      </inkml:traceGroup>
    </inkml:traceGroup>
    <inkml:traceGroup>
      <inkml:annotationXML>
        <emma:emma xmlns:emma="http://www.w3.org/2003/04/emma" version="1.0">
          <emma:interpretation id="{08B74844-2526-4424-959D-19B32E429749}" emma:medium="tactile" emma:mode="ink">
            <msink:context xmlns:msink="http://schemas.microsoft.com/ink/2010/main" type="paragraph" rotatedBoundingBox="5572,7018 6812,6883 6865,7374 5625,7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E2649F-0D56-4287-826A-8B4401D35BED}" emma:medium="tactile" emma:mode="ink">
              <msink:context xmlns:msink="http://schemas.microsoft.com/ink/2010/main" type="inkBullet" rotatedBoundingBox="5578,7076 5989,7032 6030,7410 5619,7454"/>
            </emma:interpretation>
            <emma:one-of disjunction-type="recognition" id="oneOf1">
              <emma:interpretation id="interp1" emma:lang="" emma:confidence="1">
                <emma:literal/>
              </emma:interpretation>
            </emma:one-of>
          </emma:emma>
        </inkml:annotationXML>
        <inkml:trace contextRef="#ctx0" brushRef="#br0" timeOffset="60340.8021">611 1376 321 0,'-15'-1'158'15,"2"-1"5"-15,1 1-84 16,0-1 4-16,1 2-31 16,-1-3 24-16,3 2-3 15,-2-2 15-15,7 3-14 16,-5-3 1-16,3 4-32 15,-5 2-10-15,1 3-22 0,-8 5-2 16,1 2-8-16,-2 5 5 16,-2 3-6-16,-2 2 5 15,5-7-6-15,2 7 8 16,4-5-1-16,6-3 7 16,4-2 1-16,8-1 8 15,3-6-4-15,6 2 2 16,2-4-7-16,7-2 1 15,0 1-9-15,6-2 3 16,-2-5-4-16,7-2 4 16,-5-5-3-16,8-4 6 15,-11-1-1-15,3-4 4 16,-6 1 0-16,-2-2 5 16,-10 1 2-16,2-1 6 15,-7 2 3-15,-1 2 4 0,-6 2-3 16,-6 2-5-16,-6 4-9 15,-9 1-4-15,-7 2-7 16,-13 0 90-16,5 9-451 16,-9 6 182-16</inkml:trace>
        <inkml:trace contextRef="#ctx0" brushRef="#br0" timeOffset="44439.5654">578 1252 907 0,'-19'-12'263'0,"-2"3"58"15,2 7-252-15,0 4-20 16,2 4-18-16,1 15-8 15,2-2 1-15,2 8-9 16,3 0 0-16,6 3-8 16,5-3 3-16,2 2-7 15,5-7 3-15,3-2-7 16,-1-10 6-16,5-2-7 16,-1-5 7-16,5-11-4 15,1-1 8-15,5-6-3 0,-2-6 6 16,3-9-4-1,-5 0 4-15,-2-4-4 0,-7 2 3 16,-7-2 6-16,-6 11 8 16,-6-2 15-16,-4 11 8 15,-8 1 5-15,4 8-6 16,-4 1-9-16,0 4-15 16,-4-2-11-16,7 8-7 15,-2-6-7-15,3 5-5 0,7 5-68 16,7 1-10-16,13 10-341 15,4 4 47-15</inkml:trace>
      </inkml:traceGroup>
      <inkml:traceGroup>
        <inkml:annotationXML>
          <emma:emma xmlns:emma="http://www.w3.org/2003/04/emma" version="1.0">
            <emma:interpretation id="{F87FEC94-396F-4422-841D-C06849B2AFCF}" emma:medium="tactile" emma:mode="ink">
              <msink:context xmlns:msink="http://schemas.microsoft.com/ink/2010/main" type="line" rotatedBoundingBox="6549,6912 6812,6883 6865,7374 6602,7402"/>
            </emma:interpretation>
          </emma:emma>
        </inkml:annotationXML>
        <inkml:traceGroup>
          <inkml:annotationXML>
            <emma:emma xmlns:emma="http://www.w3.org/2003/04/emma" version="1.0">
              <emma:interpretation id="{F2F3929C-C30E-43C7-B956-7FBCEC886E0A}" emma:medium="tactile" emma:mode="ink">
                <msink:context xmlns:msink="http://schemas.microsoft.com/ink/2010/main" type="inkWord" rotatedBoundingBox="6549,6912 6812,6883 6865,7374 6602,7402"/>
              </emma:interpretation>
            </emma:emma>
          </inkml:annotationXML>
          <inkml:trace contextRef="#ctx0" brushRef="#br0" timeOffset="44892.3541">1431 1058 419 0,'-3'-10'352'0,"0"-1"-32"0,-3 4-82 16,-6 10-42-16,1 1-82 15,-4 5-38-15,-1 12-37 16,-5 9-13-16,3-1-12 16,-2 8-4-16,7-1 2 15,4 5-5-15,9-4 1 0,6 5-6 16,4-1 2-16,7-1-4 16,-1-10 1-16,8-1-3 15,5-8 3-15,1-3-3 16,0-9 3-16,1 0-3 15,-4-8 4-15,-4-7-3 16,-4-3 5-16,-5-10-1 16,-7-1 6-16,-7-10-5 15,-7 2 7-15,-11-7-5 16,-6 7-14-16,-9 2-116 16,-2 7-250-16,-17 17 29 15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1:10.9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7FD29CA-2BE2-4B86-AAC0-CFD8CFC063A6}" emma:medium="tactile" emma:mode="ink">
          <msink:context xmlns:msink="http://schemas.microsoft.com/ink/2010/main" type="writingRegion" rotatedBoundingBox="12470,13283 11019,15702 9475,14775 10926,12357">
            <msink:destinationLink direction="with" ref="{BDD968DB-D122-4398-B3B2-DEB489E50AE3}"/>
          </msink:context>
        </emma:interpretation>
      </emma:emma>
    </inkml:annotationXML>
    <inkml:traceGroup>
      <inkml:annotationXML>
        <emma:emma xmlns:emma="http://www.w3.org/2003/04/emma" version="1.0">
          <emma:interpretation id="{8C0733B9-C22F-466E-A0B9-3E801E2F7FD4}" emma:medium="tactile" emma:mode="ink">
            <msink:context xmlns:msink="http://schemas.microsoft.com/ink/2010/main" type="paragraph" rotatedBoundingBox="12301,13565 11019,15702 10051,15121 11334,12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98CF96-B86F-4822-ABA5-5953A373E8CE}" emma:medium="tactile" emma:mode="ink">
              <msink:context xmlns:msink="http://schemas.microsoft.com/ink/2010/main" type="line" rotatedBoundingBox="12301,13565 11019,15702 10051,15121 11334,12984"/>
            </emma:interpretation>
          </emma:emma>
        </inkml:annotationXML>
        <inkml:traceGroup>
          <inkml:annotationXML>
            <emma:emma xmlns:emma="http://www.w3.org/2003/04/emma" version="1.0">
              <emma:interpretation id="{D99ED077-17E2-4A7D-BD63-CC37375D9B41}" emma:medium="tactile" emma:mode="ink">
                <msink:context xmlns:msink="http://schemas.microsoft.com/ink/2010/main" type="inkWord" rotatedBoundingBox="12301,13565 11019,15702 10051,15121 11334,129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6560 7557 1003 0,'-4'-5'353'0,"5"10"25"16,8 1-260-16,20 1-80 15,13-2-27-15,30 1-388 16,22-12 134-16</inkml:trace>
          <inkml:trace contextRef="#ctx0" brushRef="#br0" timeOffset="-130.8085">6538 7545 1297 0,'-30'0'311'16,"7"9"105"-16,2 1-365 15,3 2-49-15,9 6-2 16,9-1-1-16,12-1 1 16,12-2-2-16,15-4-1 15,0-4-1-15,9-1 3 16,-9-4-3-16,-3 5 2 15,-9 0-2-15,-4 8 4 16,-10 2-7-16,-2 10 3 16,-10 2-4-16,-7 13 4 15,-4-2-1-15,-11 4 3 0,-2-5 3 16,-10 0 19-16,2-10 13 16,-7-8 21-16,1-8 6 15,1-6-1-15,9-11-13 16,3-13-17-16,10-12-79 15,19-30-414-15,10-8 110 16</inkml:trace>
          <inkml:trace contextRef="#ctx0" brushRef="#br0" timeOffset="-591.1488">5759 7729 1075 0,'9'-9'224'15,"6"6"108"-15,-2 5-317 0,13 4-2 16,-1 3-2-16,5 4 2 16,0 5-5-16,-4 2 1 15,-10-1-6-15,-7 7 2 16,-9-7-2-16,-9 5 7 16,-4-3 1-16,-4 0 9 15,2 2 2-15,-1 1 6 16,4-10-6-16,7 4-2 15,8-3-7-15,9-8-1 16,11-5-7-16,16-2-35 16,3-8-15-16,6-11-330 15,-5-7 69-15</inkml:trace>
          <inkml:trace contextRef="#ctx0" brushRef="#br0" timeOffset="-451.4739">6164 7917 946 0,'-27'33'336'0,"-3"-4"41"16,-3 7-228-1,6 0-89-15,9-2-12 0,9-5-26 16,13 1-3-16,10-11-18 16,16-11-356-16,6-11-37 15,6-41-114-15</inkml:trace>
          <inkml:trace contextRef="#ctx0" brushRef="#br0" timeOffset="3617.5706">5955 8399 1077 0,'-16'-3'320'15,"-1"4"64"-15,-8 13-282 16,1 7-77-16,-6 13-7 16,6 8-14-16,4 6-1 0,14-1-3 15,6-3 1-15,15-10 0 16,9-8 4-16,5-8-2 15,5-14 4-15,1-4-1 16,-1-9 4-16,-4-3-3 16,-6-4 8-16,-9-1 11 15,-9 2 34-15,-12 3 6 0,-10 5 5 16,-7 2-7-16,-11 16-11 16,1 5-35-16,0 8 4 15,7 3-62-15,22 9-429 16,17-10 134-16</inkml:trace>
          <inkml:trace contextRef="#ctx0" brushRef="#br0" timeOffset="3304.1123">5448 8584 1032 0,'-14'3'295'16,"-10"3"62"-16,-6 12-271 16,-6 1-71-16,-1 11 1 15,19-10 16 1,0 1 1-16,-17 15-22 15,13-8 1-15,8-2-3 16,8-13 4-16,5-19-3 16,-1-7-23-16,2-4-25 15,-9-10-31-15,2 0-10 16,-1 2-111-16,-1 1 36 16,0 6 88-16,2 10 49 15,2 7 38-15,1 1 118 16,2 4-5-16,-1 4-64 0,8 2-18 15,2-1-32-15,11 3-6 16,2 0-8-16,16-1 2 16,9-2-2-16,15-3 5 15,4-2-9-15,17-5-354 16,-15-1 115-16</inkml:trace>
          <inkml:trace contextRef="#ctx0" brushRef="#br0" timeOffset="6298.1588">5906 9071 1028 0,'-29'14'323'0,"-4"-1"46"16,0 7-248-16,11 5-104 15,7 2 2-15,4-4-1 0,8 1 0 16,9-6-4-16,6 2-4 15,5-4-5-15,7-5 1 16,4 1-2-16,7 0 1 16,-5-6-1-16,1 4 0 15,-5 7-3-15,-8-1 0 16,-12 4-2-16,-9 4 1 16,-11 3-1-16,-7 1 3 15,-4 1-1-15,-7 1 3 16,4-6 2-16,-2-5 29 15,7-8 16-15,-1-10 29 16,11-8 4-16,5-11 2 16,7-6-28-16,4-11-18 15,12 2-29-15,12-4-5 16,3 2-5-16,12 2 0 16,0 9 0-16,-3 3 1 15,-12 6-1-15,-5 3 1 0,-10 8 1 16,-6-7 0-16,-6 5 0 15,-6-1 2-15,-4 2-2 16,-5-5-40-16,-3 1-87 16,13-11-367-16,7-13 54 15</inkml:trace>
          <inkml:trace contextRef="#ctx0" brushRef="#br0" timeOffset="5824.8395">5434 9259 568 0,'6'-10'425'16,"-4"4"-69"-16,-7 7-68 16,-5 5-187-16,-7 9-52 15,-8 6-9-15,-5 8-23 16,-5 4-4-16,4 3-6 15,-4-3 1-15,11-5-6 16,2-2 2-16,8-8-2 0,1-8 3 16,5-7 1-16,5-3 3 15,-1-6-1-15,-4-3-24 16,4-1-21-16,-2-8-32 16,-6 0-19-16,4-2-15 15,7 10-31 32,1 5 143-47,0 1 84 0,-2-10-51 0,5 7-8 16,6 5-18-16,17 4-4 15,-1 4-6-15,20 0 3 16,5-3-3-16,16-5-3 16,-8-4 276-16,5 3-616 15,-13-7 291-15</inkml:trace>
        </inkml:traceGroup>
      </inkml:traceGroup>
    </inkml:traceGroup>
    <inkml:traceGroup>
      <inkml:annotationXML>
        <emma:emma xmlns:emma="http://www.w3.org/2003/04/emma" version="1.0">
          <emma:interpretation id="{5C06CFA8-E6E8-4B1C-AA1E-F19C0A4B89BD}" emma:medium="tactile" emma:mode="ink">
            <msink:context xmlns:msink="http://schemas.microsoft.com/ink/2010/main" type="paragraph" rotatedBoundingBox="11717,12866 10767,14077 10100,13553 11050,12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46E4B2-872A-4F92-9FC8-23CA6CD7F9F2}" emma:medium="tactile" emma:mode="ink">
              <msink:context xmlns:msink="http://schemas.microsoft.com/ink/2010/main" type="line" rotatedBoundingBox="11717,12866 10767,14077 10100,13553 11050,12342"/>
            </emma:interpretation>
          </emma:emma>
        </inkml:annotationXML>
        <inkml:traceGroup>
          <inkml:annotationXML>
            <emma:emma xmlns:emma="http://www.w3.org/2003/04/emma" version="1.0">
              <emma:interpretation id="{A5CFE161-DA82-4AAA-81F3-4CB0732EEA72}" emma:medium="tactile" emma:mode="ink">
                <msink:context xmlns:msink="http://schemas.microsoft.com/ink/2010/main" type="inkWord" rotatedBoundingBox="11717,12866 10767,14077 10100,13553 11050,12342"/>
              </emma:interpretation>
            </emma:emma>
          </inkml:annotationXML>
          <inkml:trace contextRef="#ctx0" brushRef="#br0" timeOffset="-12361.5799">5985 6842 1027 0,'8'-13'248'16,"13"2"84"-16,3 8-294 15,13-3-18-15,2 5-6 0,6 8 1 16,-24 4 12 15,2-1-17-31,14 8-10 0,-20 12 1 16,-11-1 5-16,-23-2 5 15,-13-11 3-15,-9 5 2 16,8-7-1-16,-1-1-3 16,14-4-2-16,5 2-6 15,8-4 2-15,8 1-5 16,8-2 3-16,5 3-4 15,7-2 5-15,8 2-3 16,1 0 3-16,1 3-2 16,-4 0 0-16,-4-1-2 15,-11 1-1-15,-5 1-3 16,-8 2 2-16,-14 5 2 0,-10 1 4 16,-12 9 1-16,-7 1 2 15,-9 9 0-15,5-7-1 16,-2 1-2-16,4 1 11 15,4 5-393-15,4-10 135 16</inkml:trace>
          <inkml:trace contextRef="#ctx0" brushRef="#br0" timeOffset="-12897.482">5272 7100 758 0,'5'2'183'0,"8"4"65"16,8 1-199 0,11 1-16-16,2-4 8 0,13 4 0 15,1-5 1-15,7 1-12 16,-7 1-13-16,-1 1-5 16,-17 1-38-16,-4 1-264 15,-11-1 76-15</inkml:trace>
          <inkml:trace contextRef="#ctx0" brushRef="#br0" timeOffset="-13063.6315">5645 7007 810 0,'7'-7'346'0,"-10"5"-10"16,-4 8-192-16,-17 12-102 16,-5 3-36-16,-9 12-3 15,-1 2 4-15,2 5-2 16,10-4 3-16,4 0-4 15,10-9 2-15,4-6-4 0,1-9 5 16,5-6-3-16,-1-6 5 16,-4-10-29-16,-1-2-37 15,0-8-292-15,-3-1 58 16</inkml:trace>
          <inkml:trace contextRef="#ctx0" brushRef="#br0" timeOffset="-1018.2722">5478 7870 935 0,'13'-6'287'0,"-5"5"55"15,-10 5-248-15,-11 8-60 16,-7 15-6-16,-1 1-21 0,-4 3 1 16,4-4-3-16,1-1 1 15,4-10-5-15,2 4 4 16,4-7-2-16,-1-1 4 16,5-4-2-16,0-11 3 15,2-5-16-15,-2-11 62 16,1-7-409-16,2-7 142 15</inkml:trace>
          <inkml:trace contextRef="#ctx0" brushRef="#br0" timeOffset="-881.1145">5311 7903 685 0,'2'9'315'0,"-4"0"-4"16,2 4-152-16,5 0-93 16,5 4-35-16,5-1-1 15,9-7-13-15,14 2-1 16,4-4-7-16,10-5-10 0,-5-2-326 15,-7-2 103-15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0:40.8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D28AA1C-0D4A-4EBA-90D7-BF7DAC442DE8}" emma:medium="tactile" emma:mode="ink">
          <msink:context xmlns:msink="http://schemas.microsoft.com/ink/2010/main" type="inkDrawing" rotatedBoundingBox="8148,7726 9638,6846 10091,7614 8602,8493" hotPoints="9910,7275 9348,8078 8370,8150 8932,7346" semanticType="enclosure" shapeName="Ellipse"/>
        </emma:interpretation>
      </emma:emma>
    </inkml:annotationXML>
    <inkml:trace contextRef="#ctx0" brushRef="#br0">4247 1307 641 0,'-15'2'350'16,"-3"-4"-35"-16,-3 2-119 0,-9-1-136 16,-2-2-32-16,-7-5-14 15,-3 2-5-15,-6 2 8 16,3 1 9-16,-7 10 4 15,2 4 4-15,-5 7 0 16,1 7-8-16,-10 7-9 16,10 2-3-16,-6 13-7 15,11-1 4-15,-4 8-8 16,13-2 4-16,-5 3-7 16,7-10 5-16,-2 0-7 15,7-6 6-15,-2 6-6 16,5-7 5-16,0 10-4 15,6-2 4-15,0 8-4 16,8-9 3-16,2 8-5 16,8-10 5-16,6 1-4 0,5-8 3 15,4-3-4-15,4-10 4 16,8-2-5-16,3-5 4 16,8-5-4-1,2 1 4-15,8-6-5 0,0 0 5 16,8-5-3-16,-2-2 5 15,10-2-3-15,-4-3 5 16,11-2-5-16,-7 1 3 0,12-7-5 16,-10 1 6-16,7-10-6 15,-7-1 3-15,6-9-2 16,-10-2 6-16,7-7-7 16,-9 5 8-16,3-8-6 15,-9 6 5-15,7-2-6 16,-6 4 6-16,-1-5-6 15,-6 7 5-15,1-2-5 16,-11 1 6-16,-2-6-4 16,-8 6 3-16,1-6-4 15,-5 3 6-15,0 3-6 16,-6 9 5-16,1 1-5 16,-7 8 5-16,-1 3-3 15,-5 4 7-15,-2-1 0 16,-4 3 6-16,-3-4-4 15,-3-4 3-15,0-4-6 0,-4 2-1 16,-2-7-5-16,1 4 3 16,-2-4-3-16,2 4 2 15,-7-1-4-15,-1 4 4 16,-7 2-4-16,1 8 3 16,-16 8-17-16,3 5-7 15,-14 20-33-15,2 11-332 16,-5 19 90-16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0:39.4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B60906-6041-400D-B48F-B323FD9D85A3}" emma:medium="tactile" emma:mode="ink">
          <msink:context xmlns:msink="http://schemas.microsoft.com/ink/2010/main" type="inkDrawing" rotatedBoundingBox="5983,8002 6328,8448 5997,8704 5652,8258" semanticType="enclosure" shapeName="Other"/>
        </emma:interpretation>
      </emma:emma>
    </inkml:annotationXML>
    <inkml:trace contextRef="#ctx0" brushRef="#br0">541 2256 578 0,'-29'47'304'16,"9"-10"-7"-16,4-5-124 16,5-8-64-16,8 1-41 15,5 1-24-15,7 8-18 16,6 11-10-16,10 8-13 16,7-2 3-16,10-2-7 15,-1-11 6-15,7-8-4 16,-9-17 7-16,7-8-4 15,-8-13 7-15,2-11 4 16,-7-13 4-16,-3-16 3 0,-15-7 4 16,-10-13-2-16,-13 8-2 15,-13-4-4-15,-9 11-14 16,-7 4-5-16,1 13-199 16,0 4-163-16,6 19-12 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1:26.1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DD968DB-D122-4398-B3B2-DEB489E50AE3}" emma:medium="tactile" emma:mode="ink">
          <msink:context xmlns:msink="http://schemas.microsoft.com/ink/2010/main" type="inkDrawing" rotatedBoundingBox="12292,12258 12672,16364 10569,16558 10190,12452" hotPoints="11663,16753 10372,14749 10984,12445 12275,14449" semanticType="enclosure" shapeName="Ellipse">
            <msink:sourceLink direction="with" ref="{2D97026E-152E-4C7B-898F-4B99AF5B3DE5}"/>
            <msink:sourceLink direction="with" ref="{B7FD29CA-2BE2-4B86-AAC0-CFD8CFC063A6}"/>
          </msink:context>
        </emma:interpretation>
      </emma:emma>
    </inkml:annotationXML>
    <inkml:trace contextRef="#ctx0" brushRef="#br0">1038 46 438 0,'-15'-22'238'0,"-9"4"1"16,-2 9-121-16,-4 4-16 15,-1 7-56-15,-8 2-19 16,-6 7-11-1,-2-1-10-15,-1 8 2 16,-4 3 1-16,-5 15 0 16,4 9-2-16,-9 17 3 0,1 3 1 15,-7 19 1 1,10-8-2-16,-4 13 2 0,8-7-2 16,8 14 6-16,11-9-1 15,-1 22 1-15,8-3-2 16,4 31-1-16,3-5-8 15,12 36-3-15,10-7 2 16,11 23 1-16,8-17 2 16,-2 24 1-16,-2-23 0 15,4 18-1-15,-7-24-2 0,10 12 1 16,4-24-1-16,10 3 3 16,-1-33-1-1,12 7 4-15,-1-28-3 0,10 4 0 16,-9-14-5-16,13 7 2 15,-5-21-2-15,9 3 0 16,-7-18-1 0,13-3 1-16,-8-18-1 0,9-4 3 15,-5-20-1-15,8-11 2 16,-7-14 2-16,5-7 2 16,-11-5-4-16,6-8 3 15,-13 1 0-15,5-11 7 0,-9-3-2 16,9-15 2-1,-7-2-3-15,8-14 0 0,-7 5-9 16,5-10 0 0,-11 10-3-16,7-14 0 0,-12 7 9 15,6-30 6-15,-7 1 2 16,6-31 2-16,-13-2 4 16,5-35-11-16,-8 9-4 15,-13-29-4-15,-11 10 0 16,-11-23-3-16,-26 30 10 15,-19-19 23-15,-13 30 11 0,-23-6 18 16,-7 40 3-16,-5-5-7 16,5 29-23-16,-2-6-12 15,21 17-16-15,-2-22-6 16,14 14 0-16,-6-8-9 16,3 20-10-16,-21 16-26 15,0 35-32-15,-26 39-323 16,-7 46-26-16,-25 42-118 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1:18.9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A0A6CAC-5AC9-4E80-9F7B-B6341B43426F}" emma:medium="tactile" emma:mode="ink">
          <msink:context xmlns:msink="http://schemas.microsoft.com/ink/2010/main" type="writingRegion" rotatedBoundingBox="10317,15833 12192,15551 12366,16699 10490,16981"/>
        </emma:interpretation>
      </emma:emma>
    </inkml:annotationXML>
    <inkml:traceGroup>
      <inkml:annotationXML>
        <emma:emma xmlns:emma="http://www.w3.org/2003/04/emma" version="1.0">
          <emma:interpretation id="{8342133D-86CB-4122-AD91-2443419D7247}" emma:medium="tactile" emma:mode="ink">
            <msink:context xmlns:msink="http://schemas.microsoft.com/ink/2010/main" type="paragraph" rotatedBoundingBox="10389,15822 12192,15551 12253,15954 10450,16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B56091-2343-46A2-A28C-050099545769}" emma:medium="tactile" emma:mode="ink">
              <msink:context xmlns:msink="http://schemas.microsoft.com/ink/2010/main" type="inkBullet" rotatedBoundingBox="10410,15961 11060,15864 11083,16016 10433,16114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5143 10136 1162 0,'-7'-3'304'0,"2"0"101"16,2 1-331-16,2-1-9 15,-1 2-20-15,13-4-12 16,4-1-15-16,16-3-9 16,4 0-8-16,10-1-2 15,-3 1 3-15,-2-2-2 16,-11 5 2-16,-4 3-4 15,-11 2 4-15,-1 1-4 16,-5 3 3-16,-2 0-3 16,-3 0 5-16,4 1-5 15,-1-1 5-15,8 6-5 0,2 0 4 16,8 3-4-16,5-1 5 16,7 5-1-16,-3-2 2 15,2-4 0-15,-8-1 0 16,-2-4 15-16,-10-7 6 15,2-5 7-15,-4-8-2 16,1-9 3-16,-4-5-14 16,1-7-8-16,-13 14-83 31,2 11-33-31,0 1-28 0</inkml:trace>
      </inkml:traceGroup>
      <inkml:traceGroup>
        <inkml:annotationXML>
          <emma:emma xmlns:emma="http://www.w3.org/2003/04/emma" version="1.0">
            <emma:interpretation id="{2D97026E-152E-4C7B-898F-4B99AF5B3DE5}" emma:medium="tactile" emma:mode="ink">
              <msink:context xmlns:msink="http://schemas.microsoft.com/ink/2010/main" type="line" rotatedBoundingBox="11451,15662 12192,15551 12253,15954 11512,16065">
                <msink:destinationLink direction="with" ref="{BDD968DB-D122-4398-B3B2-DEB489E50AE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316197F-8A32-434A-B157-121B71086417}" emma:medium="tactile" emma:mode="ink">
                <msink:context xmlns:msink="http://schemas.microsoft.com/ink/2010/main" type="inkWord" rotatedBoundingBox="11451,15662 12192,15551 12253,15954 11512,160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61.6162">6191 9903 998 0,'30'-34'747'0,"2"1"-532"16,-32 43-170-16,-13 14-8 16,-8 9-16-16,2 14-5 0,13-11-4 15,7-5-4-15,5-8-1 16,8-10-1-16,4-10 4 15,6-15-72-15,2-7 459 16,7-7-821-16,-6-4 355 16</inkml:trace>
          <inkml:trace contextRef="#ctx0" brushRef="#br0" timeOffset="1282.0089">6551 9814 1216 0,'-6'3'283'15,"-3"5"111"-15,2 1-348 0,-4 2-29 16,5-1-3-16,2 5-1 16,5-4-7-16,11 2-2 15,6-4-1-15,6 3 0 16,2-7 1-16,5-1-3 16,-4 4 2-16,5-1-2 15,-7-2 1-15,-2 4-3 16,-10 6 3-16,-4-2-4 15,-12 2 4-15,-10 8 9 16,-7 4 12-16,-11 1 15 16,-4-2 14-16,-5-2 23 15,1-5-1-15,-3-7-5 16,9-9-15-16,4-7-8 0,11-8-32 16,8-21-136-16,13-9 218 15,18-15-591-15,6-15 141 16</inkml:trace>
          <inkml:trace contextRef="#ctx0" brushRef="#br0" timeOffset="1425.6877">6638 9726 1219 0,'2'6'349'15,"-1"-3"72"-15,5 0-329 0,8 4-61 16,10-2-16-16,27-5 8 16,15-9-46-16,38-26-402 15</inkml:trace>
        </inkml:traceGroup>
      </inkml:traceGroup>
    </inkml:traceGroup>
    <inkml:traceGroup>
      <inkml:annotationXML>
        <emma:emma xmlns:emma="http://www.w3.org/2003/04/emma" version="1.0">
          <emma:interpretation id="{A9D289AC-7FEB-4121-A9E7-2B9F75412D6F}" emma:medium="tactile" emma:mode="ink">
            <msink:context xmlns:msink="http://schemas.microsoft.com/ink/2010/main" type="paragraph" rotatedBoundingBox="10428,16447 12076,16355 12099,16761 10450,16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B3ED00-A310-463F-A51C-585D430AFFA7}" emma:medium="tactile" emma:mode="ink">
              <msink:context xmlns:msink="http://schemas.microsoft.com/ink/2010/main" type="inkBullet" rotatedBoundingBox="10437,16610 10813,16589 10815,16628 10439,16649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2974.5848">5163 10784 1017 0,'-6'-4'344'16,"0"2"65"-16,6 1-261 15,-2 1-69-15,11 1-16 16,3-1-39-16,17-1-15 15,11-2-7-15,19-5 3 0,-1 1-18 16,10-7-13-16,-14 4-393 16,-9-1 107-16</inkml:trace>
      </inkml:traceGroup>
      <inkml:traceGroup>
        <inkml:annotationXML>
          <emma:emma xmlns:emma="http://www.w3.org/2003/04/emma" version="1.0">
            <emma:interpretation id="{8E59B756-7820-434F-9A0C-8C40115F5385}" emma:medium="tactile" emma:mode="ink">
              <msink:context xmlns:msink="http://schemas.microsoft.com/ink/2010/main" type="line" rotatedBoundingBox="11259,16401 12076,16355 12099,16761 11282,16806"/>
            </emma:interpretation>
          </emma:emma>
        </inkml:annotationXML>
        <inkml:traceGroup>
          <inkml:annotationXML>
            <emma:emma xmlns:emma="http://www.w3.org/2003/04/emma" version="1.0">
              <emma:interpretation id="{4A55AB39-C0B9-41F2-BD7D-05D90F058703}" emma:medium="tactile" emma:mode="ink">
                <msink:context xmlns:msink="http://schemas.microsoft.com/ink/2010/main" type="inkWord" rotatedBoundingBox="11259,16401 12076,16355 12099,16761 11282,16806"/>
              </emma:interpretation>
              <emma:one-of disjunction-type="recognition" id="oneOf3">
                <emma:interpretation id="interp3" emma:lang="" emma:confidence="0">
                  <emma:literal>10</emma:literal>
                </emma:interpretation>
                <emma:interpretation id="interp4" emma:lang="" emma:confidence="0">
                  <emma:literal>M O</emma:literal>
                </emma:interpretation>
                <emma:interpretation id="interp5" emma:lang="" emma:confidence="0">
                  <emma:literal>M o</emma:literal>
                </emma:interpretation>
                <emma:interpretation id="interp6" emma:lang="" emma:confidence="0">
                  <emma:literal>M 0</emma:literal>
                </emma:interpretation>
                <emma:interpretation id="interp7" emma:lang="" emma:confidence="0">
                  <emma:literal>^ O</emma:literal>
                </emma:interpretation>
              </emma:one-of>
            </emma:emma>
          </inkml:annotationXML>
          <inkml:trace contextRef="#ctx0" brushRef="#br0" timeOffset="3454.7038">6026 10898 1045 0,'-17'17'413'16,"4"-14"7"-16,8 0-213 16,8-8-186-16,14-7-8 0,8-12 4 15,19-15-7-15,5-10-2 16,19-13-32-16,-29 25-49 31,0-1-5-31,29-29 63 16,-22 23 7-16,-14 11 4 15,-28 35 2-15,-22 26 7 16,-7 19 9-16,2-4 10 16,2 8 8-16,6-12-1 0,3 3-2 15,9-15-10-15,2-3-3 16,7-13-7-16,9-2-17 15,3-12-50-15,13-11-368 16,8-5 92-16</inkml:trace>
          <inkml:trace contextRef="#ctx0" brushRef="#br0" timeOffset="3736.0053">6605 10625 1242 0,'-16'-1'318'0,"-8"11"105"15,1 10-343-15,-5 8-34 16,5 7-10-16,5 8-2 16,12-4-14-16,9 3-6 15,11-9-9-15,13-7 0 16,3-16 1-16,9-11 1 0,0-11 2 16,7-15 1-16,-10-5 0 15,2-4-2-15,-11 0 1 16,-6-3 18-16,-14 8 12 15,-5-4 20-15,-10 10 4 16,-10 4-3-16,-9 10-21 16,-9 11-14-16,-1 11-41 15,-10 10-143-15,10 10-360 0,2 2 52 16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1:30.7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4765B99-8676-4608-876F-FF9971D9FA9E}" emma:medium="tactile" emma:mode="ink">
          <msink:context xmlns:msink="http://schemas.microsoft.com/ink/2010/main" type="writingRegion" rotatedBoundingBox="18307,4679 32179,2694 33040,8712 19168,10697"/>
        </emma:interpretation>
      </emma:emma>
    </inkml:annotationXML>
    <inkml:traceGroup>
      <inkml:annotationXML>
        <emma:emma xmlns:emma="http://www.w3.org/2003/04/emma" version="1.0">
          <emma:interpretation id="{4C24089F-A914-4F80-812C-34B1BD49FD7A}" emma:medium="tactile" emma:mode="ink">
            <msink:context xmlns:msink="http://schemas.microsoft.com/ink/2010/main" type="paragraph" rotatedBoundingBox="18307,4679 30175,2981 30374,4368 18505,6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9F826A-F6F2-43CA-966E-B3E83438E089}" emma:medium="tactile" emma:mode="ink">
              <msink:context xmlns:msink="http://schemas.microsoft.com/ink/2010/main" type="line" rotatedBoundingBox="18307,4679 30175,2981 30374,4368 18505,6066"/>
            </emma:interpretation>
          </emma:emma>
        </inkml:annotationXML>
        <inkml:traceGroup>
          <inkml:annotationXML>
            <emma:emma xmlns:emma="http://www.w3.org/2003/04/emma" version="1.0">
              <emma:interpretation id="{3B0782AD-0439-4F79-BDB9-BD081F44BD80}" emma:medium="tactile" emma:mode="ink">
                <msink:context xmlns:msink="http://schemas.microsoft.com/ink/2010/main" type="inkWord" rotatedBoundingBox="18384,5215 20114,4968 20236,5819 18505,60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13954-728 1027 0,'-2'-12'269'0,"2"1"96"15,-1 1-288-15,5 2-2 0,1 4-16 16,-1 5-4-16,-4 7-22 16,-7 8-5-16,-7 14-21 15,-16 18 3-15,-10 18-3 16,-21 15 3-16,-3 3-3 15,-17 14 1-15,1-14-4 16,-8-1 3-16,16-13-4 16,-2-1 2-16,19-19-1 15,11-4 3-15,18-10-5 16,10-4 5-16,13-8-3 16,10 0 4-16,10-11-3 0,28-10 5 15,15-13-2-15,39-19 2 16,14-10-2-16,22-3 10 15,-9 6-45 1,8 18-399-16,-38 20 127 0</inkml:trace>
          <inkml:trace contextRef="#ctx0" brushRef="#br0" timeOffset="-486.242">13580-111 996 0,'-8'6'278'16,"7"-5"78"-16,5-1-270 16,7-3-29-16,16-3 2 15,12-3-11-15,28-13 0 16,8-8-12-16,35-12-4 0,0-6-15 15,22-3-7-15,-14 10-7 16,7 0 1 0,-29 16-4-16,5 2 0 0,-29 7 2 15,-6 2-1-15,-17 5 1 16,-7 0-1-16,-18 3 2 16,-6 0 0-16,-7 0 1 15,-5-6-7-15,-3 3-25 16,-9-4 438-16,-5 5-820 0,-4 5 392 15</inkml:trace>
        </inkml:traceGroup>
        <inkml:traceGroup>
          <inkml:annotationXML>
            <emma:emma xmlns:emma="http://www.w3.org/2003/04/emma" version="1.0">
              <emma:interpretation id="{4FAC11F8-556E-44F4-B9C1-8C16040AD010}" emma:medium="tactile" emma:mode="ink">
                <msink:context xmlns:msink="http://schemas.microsoft.com/ink/2010/main" type="inkWord" rotatedBoundingBox="20942,4302 24772,3754 24934,4882 21104,54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00.8848">16822-1287 1102 0,'5'-51'503'0,"-7"35"-2"16,-1 20-244-1,2 14-186-15,-2 42-30 0,-5 27-36 16,-1 20-7-16,0-11 7 0,2 2 2 16,2-28 3-16,10-14-3 15,2-23-1-15,2-5-2 16,0-14 2-16,2-14 3 16,-2-15 7-16,1-14-2 15,-2-16 3-15,-4-7-2 16,-4-29-5-16,-9-17-4 15,-1 12 0-15,-4 11-4 16,4 9-4-16,1 47-7 16,6 31-1-16,4 21-2 15,5 9 2-15,5 25 2 16,5-8 5-16,10-8 0 16,2-16 3-16,14-11-1 15,-3-27 5-15,14-29-2 16,-8-9 5-16,9-19-2 15,-12-4 2-15,2-16-5 0,-17 32 4 16,-3 2-3-16,-17 13 4 16,-5 6-4-16,-10 16 2 15,-5 1-7-15,-1 8-3 16,-4 23-11-16,-1 20 3 16,-4 26-2-16,1 20 7 15,1 12 1-15,4-1 11 16,7-12-4-16,7-23 5 0,9-20-7 15,9-17 3 1,7-23-4-16,5-11 7 0,15-17-2 16,5-11 5-16,7-8 0 15,-3-19-1-15,4-6-2 16,-14 10-2-16,-2 16-3 16,-15 10-4-16,-5 36-4 15,-10 34-1-15,-3 13 1 16,-4-2 4-16,1 0 4 15,1-4 4-15,5-29-2 16,5-11 3-16,14-11 1 16,2-8 3-16,10-49-2 15,0-6 5-15,4-20-4 16,-11 9-1-16,-5-2-8 16,-11 43-1-16,-4 31-7 15,-10 42 1-15,-7 16-6 0,-5 35 6 16,4 8 4-16,-1-20 7 15,2-7-2-15,7-22 7 16,3-26-7-16,1-8 1 16,10-12-1-16,4-12-59 15,9-32-71-15,3-4-36 16,1-14-344-16,-4 5 31 16</inkml:trace>
          <inkml:trace contextRef="#ctx0" brushRef="#br0" timeOffset="2330.8716">18218-1402 997 0,'32'-20'337'0,"1"-2"74"16,-6 11-275-16,-4 1-26 16,-2 11-41-16,-3 11-22 15,-11 9-24-15,-4 15-5 16,-4 26 2-16,-16 5 6 16,-7 26 8-16,-1 3 2 15,-4-9 0-15,0-19-2 16,11-11-5-16,5-31-10 15,8-10-7-15,11-8-4 16,9-5 1-16,11-6-2 16,1-5 3-16,9-5-68 15,-1 4-52-15,4-14-377 16,-9 1 42-16</inkml:trace>
          <inkml:trace contextRef="#ctx0" brushRef="#br0" timeOffset="2484.9933">18250-969 1068 0,'-9'-27'429'0,"3"26"36"16,4-1-262-16,8-23-116 15,9 25-26-15,8-2-47 0,13-29-13 16,8-7-34-16,16 16-85 16,3 1-347-16,3 3 53 15</inkml:trace>
          <inkml:trace contextRef="#ctx0" brushRef="#br0" timeOffset="1184.7226">16378-1650 879 0,'-42'-8'348'0,"-17"14"5"0,-14 24-190 16,1 7-151-16,-11 29-1 16,13 9-6-16,2 34 2 15,14 10 2-15,6 19 22 16,24-21-2-16,10 17 4 16,16-29-1-16,18-11-6 15,8-28-8-15,13 0-10 16,5-34-1-16,17-25 3 15,0-25 1-15,12-22 10 16,-6-13 7-16,0-8 4 16,-13 4 2-16,-17-5-2 15,-20 19 6-15,-16 5 14 16,-18 11-3-16,-18 11-2 16,-3 19 1-16,-7 13-16 0,-2 16-20 15,4 4-5-15,11 0-1 16,11-3-2-16,10-11-3 15,19-10 1-15,13-12 2 16,19-10 0-16,9-13 2 16,18-25 1-16,-6-9 3 15,2 11-5-15,-17-23 1 16,-6 11-6-16,-23 25-4 16,-1 39-10-16,-18 6 3 0,-1 49-4 15,-11 5 8-15,1 21 5 16,-4-15 10-16,6-2-3 15,3-19 4-15,5-7-26 16,4-31-52-16,21-32-423 16,4-11 102-16</inkml:trace>
          <inkml:trace contextRef="#ctx0" brushRef="#br0" timeOffset="3058.3693">18721-1207 1207 0,'3'25'324'0,"8"-1"92"15,2-7-347-15,14-16-21 16,5-16-19-16,11-25-5 16,-1-10-6-16,5-13-1 0,-9 2-4 15,-2 2-4 1,-20 20-4-16,-4 3-2 0,-10 15-1 16,-11 17-7-16,-6 13-2 15,-6 22 0-15,-2 11 1 16,-9 23 12-1,5 5 19-15,0 5 10 0,9-13 4 16,11-7-5-16,13 1-7 16,13-44-10-16,10-24-6 0,22-36-1 15,2-15 3-15,13-33-1 16,-8 30-3-16,4 4-4 16,-20 32-3-16,-9 15-7 15,-14 14-3 1,-11 5-1-16,-10 16 1 0,-5 19 3 15,-2 0 10-15,0 10 4 16,7-5 4-16,13-20 1 16,8-17 1-16,14-28-1 15,11-18 0-15,5-12-4 16,-5 15 0-16,-1-6-5 16,-16 30-1-16,-4 3-10 15,-16 14 0-15,-8 11-3 16,-8 16 4-16,-3 13 8 15,-8 9-33-15,-2 4-460 16,5-14 150-16</inkml:trace>
        </inkml:traceGroup>
        <inkml:traceGroup>
          <inkml:annotationXML>
            <emma:emma xmlns:emma="http://www.w3.org/2003/04/emma" version="1.0">
              <emma:interpretation id="{389B2804-E15C-4F57-88E9-EF8AF186744B}" emma:medium="tactile" emma:mode="ink">
                <msink:context xmlns:msink="http://schemas.microsoft.com/ink/2010/main" type="inkWord" rotatedBoundingBox="25378,3835 27753,3495 27876,4353 25501,46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87.6205">20278-2057 1201 0,'-3'50'280'15,"-6"7"104"-15,-4 34-329 16,-4 8-26-16,-6 9 38 15,7-11 7-15,5 6 8 16,10-28-12-16,8-4-11 16,8-25-36-16,14-25-1 15,1-37-12-15,18-28 7 16,3-19-3-16,15-16 2 16,-10 13-5-16,-2 15-2 15,-20 21-4-15,-8 14-9 0,-19 19-4 16,-7 22 0-16,-9 6 2 15,-6 8 3-15,-1 6 9 16,-2 2 3-16,4-5-1 16,8-6-1-16,9-11-6 15,17-22 3-15,10-10-8 16,18-20-49-16,4-8-36 16,11-11-38-16,-10 5-8 0,1-2 3 15,-16-5 51-15,-2 1 38 16,-20 17 53-16,-8 19 29 15,-14 14 22-15,-17 24-1 16,-2 13 1-16,-10 14 3 16,0-9-11-16,4 12 1 15,8-8 3-15,7 1-1 16,13-17-17-16,15-15-6 16,9-23-23-16,16-20 5 15,4-16-4-15,9-17 5 16,-4-4-5-16,1-4-1 15,-13 6-4-15,-8 4 2 16,-13 22-4-16,-11 19-9 16,-11 27-1-16,-9 24-3 15,-3 9-1-15,-2 14 3 0,5-1 5 16,3-4 12-16,12-16 1 16,12-2 4-16,8-21-3 15,16-20 10-15,6-16-9 16,18-9 7-16,3-15-5 15,10-19 9-15,-8-7 1 16,-2-18 6-16,-21-2-7 16,-14-7 2-16,-16 26-10 15,-9 15-9-15,-9 23-13 0,-4 28-1 16,-2 22-6-16,-9 16 4 16,-6 14-3-1,0 28 8-15,1-7 1 0,2 10 3 16,14-7 0-16,10 0 3 15,9-22-3-15,9-8 1 16,3-17-2-16,12-7 1 16,-5-8 0-16,8-11 4 15,-4-3-1-15,2-11 7 16,-10-5-2-16,5-16 3 16,-12 5-5-16,-2-14 4 15,-8 7-6-15,1 2 1 16,-5 23-11-16,-2 2 3 15,-1 29-7-15,5 13 2 0,-1 7-1 16,13 0 8-16,2-3-4 16,20-9 5-16,3-12-3 15,17-10 4-15,-2-11 0 16,10-14 6-16,-10-10-1 16,0-9 3-16,-18 0-2 15,-10-6 2-15,-22 6-3 16,-14 9-5-16,-14 13-4 15,-11 14-5-15,-5 20-6 16,-2 19 2-16,4 9 4 0,2 12 2 16,12-9 4-16,9-1 3 15,14-14-1-15,10-6-2 16,10-15 0-16,14-9 2 16,9-17 1-16,18-13 3 15,0-6 1-15,11-6 2 16,-11 9-3-16,-3 9-2 15,-21 18-6-15,-7 21-3 16,-17 12-5-16,-11 12 5 16,-10 5-1-16,5 2 7 15,1-20 2-15,10 1 4 16,13-8-5-16,16-20 4 16,3-11-3-16,13-11 5 15,2-10-1-15,3-16 3 16,-12 8-4-16,-9 6-3 15,-15 19-12-15,-16 16-15 0,-16 21 0 16,-16 18-4-16,-4 5-18 16,-1 2 162-16,10-13-619 15</inkml:trace>
        </inkml:traceGroup>
        <inkml:traceGroup>
          <inkml:annotationXML>
            <emma:emma xmlns:emma="http://www.w3.org/2003/04/emma" version="1.0">
              <emma:interpretation id="{663CABF9-CFB4-4CF6-A223-B2E3CBB15ADB}" emma:medium="tactile" emma:mode="ink">
                <msink:context xmlns:msink="http://schemas.microsoft.com/ink/2010/main" type="inkWord" rotatedBoundingBox="28426,3671 30237,3412 30339,4124 28528,4383"/>
              </emma:interpretation>
              <emma:one-of disjunction-type="recognition" id="oneOf3">
                <emma:interpretation id="interp3" emma:lang="" emma:confidence="0">
                  <emma:literal>eine</emma:literal>
                </emma:interpretation>
                <emma:interpretation id="interp4" emma:lang="" emma:confidence="0">
                  <emma:literal>ein</emma:literal>
                </emma:interpretation>
                <emma:interpretation id="interp5" emma:lang="" emma:confidence="0">
                  <emma:literal>eure</emma:literal>
                </emma:interpretation>
                <emma:interpretation id="interp6" emma:lang="" emma:confidence="0">
                  <emma:literal>leise</emma:literal>
                </emma:interpretation>
                <emma:interpretation id="interp7" emma:lang="" emma:confidence="0">
                  <emma:literal>leine</emma:literal>
                </emma:interpretation>
              </emma:one-of>
            </emma:emma>
          </inkml:annotationXML>
          <inkml:trace contextRef="#ctx0" brushRef="#br0" timeOffset="5744.3622">23199-1766 1020 0,'0'8'287'0,"3"1"87"16,8 9-260-16,1-6-38 16,7-2 13-16,2-2-15 0,8-11 0 15,2-15-20-15,13-18 1 16,-5-6-22-16,2-11-3 15,-10-4-16-15,-11-4 1 16,-19 10-7-16,-16 1 1 16,-9 13-2-16,-12 20-8 15,6 22-7-15,-9 32-2 16,4 19-2-16,-2 22-1 16,8 7 6-16,2 5 5 15,15-12 1-15,17 2 2 16,16-23 2-16,16-18 4 15,10-19 0-15,22-23 4 16,0-27 1-16,12-21 1 16,-7-13-2-16,2-14 1 15,-19 8-6-15,-12 13 2 16,-21 15-3-16,-12 15-1 0,-12 21-7 16,-9 15-1-16,-3 13-5 15,-4 22 3-15,-1 7-1 16,1 13 7-16,8-8 5 15,11-8 1-15,12-17 1 16,21-17 7-16,14-26-2 16,10-18 3-16,0-17-2 15,11-11 1-15,-14 2-7 0,-6 4 1 16,-11 16-6 0,-8 13 4-16,-19 11-8 0,-7 9-3 15,-10 11-5-15,-4 10 5 16,-2 9-4-16,-1 13 3 15,5-4 7-15,9 0 2 16,8-12-5-16,13-19 6 16,12-17 3-16,16-12 2 15,2-14-2-15,9-7 4 16,-4 8-5-16,-10-4 0 16,-16 11-3-16,-6 11-1 15,-13 8-6-15,-14 10-1 16,-2 17-6-16,-2 13 4 15,1 2-3-15,3 11 8 16,3-3-1-16,10-1 6 0,5-14-6 16,13-12 8-16,5-17-3 15,15-16 9-15,-2-9-2 16,7-10 5-16,-10-1-5 16,-5-8 3-16,-17 4-6 15,-14-3 4-15,-13 7-2 16,-13 10-5-16,-7 22-5 15,-4 22-4-15,0 20-4 16,2 17-1-16,5 2 5 0,8 4 1 16,12-8 4-16,11-9 0 15,5-12-1-15,7-6 7 16,-2-9-39-16,-2-14-65 16,-10-14-40-16,-6-7-356 15,-3 1 33-15</inkml:trace>
          <inkml:trace contextRef="#ctx0" brushRef="#br0" timeOffset="5902.9367">24731-2422 1293 0,'0'12'293'16,"10"-6"120"-16,5 6-225 15,9-1-596-15,6 7 243 0</inkml:trace>
        </inkml:traceGroup>
      </inkml:traceGroup>
    </inkml:traceGroup>
    <inkml:traceGroup>
      <inkml:annotationXML>
        <emma:emma xmlns:emma="http://www.w3.org/2003/04/emma" version="1.0">
          <emma:interpretation id="{A11FE97D-A873-4F6D-9379-B42C01F95BFD}" emma:medium="tactile" emma:mode="ink">
            <msink:context xmlns:msink="http://schemas.microsoft.com/ink/2010/main" type="paragraph" rotatedBoundingBox="23413,5424 31043,4392 31319,6431 23689,74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62802E-6358-4E91-8A53-E2A1E6121A16}" emma:medium="tactile" emma:mode="ink">
              <msink:context xmlns:msink="http://schemas.microsoft.com/ink/2010/main" type="line" rotatedBoundingBox="23413,5424 31043,4392 31319,6431 23689,7464"/>
            </emma:interpretation>
          </emma:emma>
        </inkml:annotationXML>
        <inkml:traceGroup>
          <inkml:annotationXML>
            <emma:emma xmlns:emma="http://www.w3.org/2003/04/emma" version="1.0">
              <emma:interpretation id="{A82925E4-26F9-4660-B108-D8771AE2FC1A}" emma:medium="tactile" emma:mode="ink">
                <msink:context xmlns:msink="http://schemas.microsoft.com/ink/2010/main" type="inkWord" rotatedBoundingBox="23465,5808 26210,5436 26393,6789 23648,716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094.4655">18372 561 642 0,'21'-37'395'15,"-2"-10"-24"-15,11-17-74 16,-4 2-143-16,-2-3 0 16,-12 14-31-16,-12 5-2 0,-14 20-33 15,-10 13-19-15,-3 13-33 16,-4 13-13-16,4 14-24 16,-8 21-5-16,7 6 0 15,-4 14 5-15,9-5-2 16,10-6 6-16,17-12-3 15,11-6 1-15,11-21-2 16,16-3 2-16,2-6-1 16,8 8 0-16,1 2 0 0,5 22-2 15,-14 7-3-15,-4 22-5 16,-16 1 1-16,-9 13-3 16,-13-13 4-1,-13-1 2-15,-4-8 6 0,-10-13 4 16,-2-17 3-16,-5-8 7 15,5-15 5-15,-7-27 7 16,10-17-4-16,6-41-3 16,15-26-10-16,25-37-7 15,17-2-7-15,24-19 1 16,9 29 1-16,6 17 1 16,-18 42 2-16,2 16-2 15,-26 38-3-15,-8 17-8 16,-11 19-1-16,-2 19-1 15,-10 13 0-15,-4 15 2 16,-4 2 5-16,-14 7 6 0,-2-8 1 16,-4 0 3-16,4-14 0 15,4-1 4-15,9-12-4 16,4-10 2-16,5-13-3 16,6-5 1-16,-1-8-2 15,8-14 7-15,4-8-2 16,-1-19 4-16,-2-10-2 15,4-21 3-15,-3 0-7 0,-9-16 3 16,5 10-4-16,-7 4-1 16,-4 17-23-16,-1 12-64 15,-4 28-57-15,-2 14 123 16,-1 9-478-16,5 5 167 16</inkml:trace>
          <inkml:trace contextRef="#ctx0" brushRef="#br0" timeOffset="8022.8277">19404 246 630 0,'12'3'440'16,"-7"-12"-30"-16,-8-2-122 0,-9-7-54 15,-6 0-86-15,-11-6-25 16,1 11-45-16,-7 7-26 16,5 7-35-16,-1 20-17 15,8 15-9-15,4 20-1 16,5 9 5-16,8 4 2 16,9-15 5-16,17-11 1 15,5-29-2-15,20-26 3 16,6-23 1-16,12-22 0 15,-3-6 1-15,2-6 2 16,-16 15-5-16,-9 18-3 16,-19 27-6-16,-9 30-5 15,-9 25-7-15,-5 34 3 16,-4 6 2-16,-9 23 8 0,3-4 4 16,-9 11 8-16,0-23-4 15,6-2 7-15,9-30-5 16,1-19 5-16,11-33 1 15,14-32 5-15,-1-26-5 16,8-40 2-16,8-16-4 16,7-50-3-16,2-10-3 15,11-26 0-15,1 19-2 16,-1 10 3-16,-10 49-2 0,-12 41-4 16,-15 45-6-1,-6 42-3-15,-10 27 0 0,-10 21 1 16,-5 11 1-1,-10 17 10-15,1-14 5 0,-1-11 2 16,10-17 0-16,8-13 1 16,13-27-1-16,11-15-2 15,10-10-7-15,16-14-23 16,3 0-2-16,13 6-8 16,-4 12 0-16,3 21-4 15,-13 13 17-15,-7 19-2 16,-19 5-2-16,-6 16 5 15,-18-9 11-15,-9 10 24 16,-3-12 20-16,-7-3 45 16,-4-15 14-16,-4-6 21 0,2-17-21 15,-11-5-9-15,6-13-38 16,-3-16-71-16,9-7-103 16,12-25-432-16,9-2 60 15</inkml:trace>
          <inkml:trace contextRef="#ctx0" brushRef="#br0" timeOffset="7324.3761">19136 133 1039 0,'-8'-13'234'0,"4"2"92"16,-1 2-304-16,5 0-16 15,5 5-2-15,4-1-9 16,0-1 2-16,1-3-8 15,-2 2 6-15,1-1-9 0,-5 5 7 16,2 8-16-16,0 1-3 16,5 12-258-16,2 1-29 15,10 7-82-15</inkml:trace>
          <inkml:trace contextRef="#ctx0" brushRef="#br0" timeOffset="8810.1558">20470 150 1167 0,'-9'4'306'0,"3"10"90"16,6 1-325-16,12 4-22 16,6-2-10-16,17-7 8 15,8-8 0-15,20-17 8 16,5-17-5-16,7-22 11 0,-9-9-11 15,-6-9 2-15,-22 8-16 16,-20-4-2-16,-15 23-16 16,-20 6 1-16,-10 15-12 15,-18 23-4-15,-6 22-6 16,-11 21 0-16,5 24-5 0,-9 22 4 16,15-1 4-1,8 12 3-15,14-10-1 0,17-8 2 16,17-24-4-16,25-9 4 15,13-22-1-15,26-25 4 16,2-16-13-16,25-12-126 16,0-15-370-16,5-7 65 15</inkml:trace>
        </inkml:traceGroup>
        <inkml:traceGroup>
          <inkml:annotationXML>
            <emma:emma xmlns:emma="http://www.w3.org/2003/04/emma" version="1.0">
              <emma:interpretation id="{6A1F9D39-8B59-4DE3-BE9C-65652229EAD3}" emma:medium="tactile" emma:mode="ink">
                <msink:context xmlns:msink="http://schemas.microsoft.com/ink/2010/main" type="inkWord" rotatedBoundingBox="26648,4986 31043,4392 31319,6431 26924,702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150.1433">23147-418 1039 0,'9'-46'400'0,"-2"-2"60"16,7 0-235-16,5 12-92 15,8 12-19-15,-3 22-59 16,8 17-27-16,-5 17-34 16,-3 17-1-16,-12 4-4 15,-6 11 9-15,-14 4 0 0,-7 9 11 16,-7-16-3-16,1 4 5 16,6-20-5-16,1-9 5 15,7-23-9-15,13-1 4 16,9-19-3-16,9-7 3 15,12-14-4-15,10-22 5 16,7-10-3-16,4-13 0 16,-7-10-1-16,-7 3 1 15,-13 23-2-15,-15 11 0 16,-13 29-6-16,-11 31-12 16,-9 20 0-16,-3 29 0 15,0 12 0-15,-2 14 8 16,8-12 8-16,11 5 3 15,4-26-3-15,10-10 0 16,11-26 0-16,12-17 7 16,-1-23-2-16,16-17 6 0,-3-20 2 15,6-15-1-15,-14 4-5 16,-5-18 3-16,-20 14-4 16,-11 5 2-16,-11 19-3 15,-4 13-6-15,-1 26-5 16,-3 26-5-16,2 19-2 15,-4 19 2-15,2 4 6 16,3 4 2-16,6-15 5 0,12-7-2 16,6-19 0-16,14-16 2 15,7-19 3-15,13-16 3 16,2-14 1-16,3-18 3 16,-9 4-5-16,-6 0 1 15,-13 14-5-15,-8 14 0 16,-2 17-9-16,-5 17 1 15,-2 13-7-15,-2 13 5 16,1 1-1-16,-2 7 8 16,5-8-2-16,4-7 4 15,3-13-4-15,6-1 7 16,-3-11-4-16,3 1 4 16,0 4-3-16,1 10-1 15,-5 3-8-15,-4 17-2 16,-4 4-2-16,-7 5 4 0,-8-1 2 15,0-4 5-15,0-17 2 16,4-3 4-16,2-9-3 16,6-12 7-16,3-12-3 15,6-6 7-15,3-8 0 16,9-14 11-16,-1 5-3 16,7 2 3-16,-5 5-5 15,10 4-4-15,-1 11-8 16,4-5-16-16,-4 0-75 15,-5-1-446-15,-17 4 112 0</inkml:trace>
          <inkml:trace contextRef="#ctx0" brushRef="#br0" timeOffset="11302.7914">24282-841 1205 0,'-8'-3'336'0,"7"0"74"0,8 2-321 15,8 4-97-15,12 1-400 16,3-1 124-16</inkml:trace>
          <inkml:trace contextRef="#ctx0" brushRef="#br0" timeOffset="9104.6321">21880-457 1078 0,'19'-36'368'16,"-10"15"65"-16,0 9-251 16,-6 12-90-16,-7 15-11 0,-7 15-29 15,-11 26-18-15,-8 17-22 16,-15 21-5-16,-5 0-3 15,-10 17 4-15,9-16-3 16,-1-5 2-16,17-18-1 16,7-15 4-16,17-26-4 15,8-22-50-15,17-28-49 16,14-35-37-16,8-17-342 0,12-38-8 16,5-7-98-16</inkml:trace>
          <inkml:trace contextRef="#ctx0" brushRef="#br0" timeOffset="10035.2016">21887-494 962 0,'12'0'251'0,"-12"28"109"16,-6 16-261-16,-7 29-19 16,-8 7 7-16,-8 15 20 15,1-13-23-15,-1 7 0 16,8-20-13-16,11-3-9 16,8-23-35-16,7-4-10 15,5-18-10-15,2-9-19 16,-1-12-12-16,-4-12-57 15,-2-7-19-15,-10-14-23 16,-7-8 16-16,-10-4 8 16,-1 8 59-16,1 1 33 0,5 13 40 15,4 10 31-15,8 5 2 16,5 5-2-16,5 8-11 16,7 4-8-16,4 4-26 15,10-1 9-15,10-6 0 16,15-12 1-16,6-10-11 15,7-11 3-15,-2-9-10 16,-4-11 4-16,-16-1-6 16,-8-4 9-16,-13 8 1 15,-8 11 10-15,-11 23-7 16,-11 25 2-16,-5 21-12 0,-15 21-3 16,4 9-11-16,-7 13 11 15,7-5 2-15,7-5 9 16,12-20-3-16,9-7 4 15,12-25-5-15,10-25 5 16,11-17-7-16,11-26 5 16,-3-9-3-16,5-12 1 15,-4 9-11-15,-6 0 2 16,-13 19-4-16,-7 11-4 16,-10 20-6-16,-7 23-1 15,-8 17-1-15,-8 18 0 16,-1 8 3-16,-3 11 6 15,3-11 0-15,6-2 3 0,9-15-3 16,12-11 1-16,9-17-8 16,9-14-72-16,3-15-34 15,11-17-67-15,-5-5-17 16,6-11-301-16,-5 3 102 16,4-5-145-16,-13 8 367 15,2 3 663-15,-13 11-70 16,-5 7 30-16,-8 15-190 0,-5 9-85 15,-5 7-66-15,-6 10-31 16,-2 2-57-16,-5 8-12 16,1 0-5-16,-3 6 2 15,10-3-3-15,2 2 0 16,5-7-4-16,8 4 2 16,5-11-5-16,12-2 2 15,2-5-8-15,11-10-14 16,-3-2-12-16,5-1 1 15,-8 4-4-15,-5 10 1 16,-11 9 10-16,-12 7 14 16,-11 4 4-16,-13 4 32 15,0-5 19-15,-7 1 35 16,1-8 9-16,-8-5 17 16,0-8-29-16,-5-11-9 15,2-8-36-15,4-8-19 0,7-4-535 16,7-14 161-16</inkml:trace>
          <inkml:trace contextRef="#ctx0" brushRef="#br0" timeOffset="12169.8717">24801-1344 1267 0,'-10'24'297'15,"-13"66"104"-15,1 3-356 16,-4 24-20-16,-4-4 2 16,-6 7 16-16,7-45 0 15,4 20-1-15,2-14-22 16,8 6-3-16,12-12-12 16,8-12 3-16,7-25-7 0,7-11 9 15,2-21-4-15,3-21 8 16,2-12-2-16,10-28 5 15,2-14-8-15,5-15 1 16,-1 8-6-16,-3-4 0 16,-12 25-2-16,-9 16-21 15,-12 18-3-15,-7 18-30 16,-10 18-2-16,-10 28 2 16,-4 14 21-16,-5 23 3 15,6-1 31-15,7 2 3 16,14-22 1-16,12-11-3 15,12-21 4-15,14-21 6 16,8-18-1-16,16-24 0 16,1-12 4-16,12-18-5 15,-11 1-4-15,1-1-4 16,-16 23-2-16,-11 10-3 0,-20 18-8 16,-6 18-7-16,-9 9-1 15,-7 9 3-15,2 7 0 16,3 8 11-16,6-6 5 15,5 0 3-15,7-10-4 16,14-19 5-16,6-10 0 16,17-25 4-16,7-8-2 15,12-6 4-15,-6 7-5 0,1 14-6 16,-17 17-8 0,-13 11-9-16,-17 4-3 0,-16 28-3 15,-14 1 4-15,-7 22 8 16,-4 5 10-16,-3 19 17 15,8-22 9-15,1 4 5 16,7-17-1-16,11 2 0 16,5-8-12-16,7 0-7 15,1-3-5-15,4 15-2 16,-5 1-2-16,-5 16-1 16,-4-1-1-16,-3 16 1 15,-6-10 0-15,-1 4 0 16,-5-18-4-16,-5-1 23 15,-2-16 5-15,-4-6 22 16,-1-16 10-16,-1-7 32 16,-1-16-16-16,-4-9-4 15,2-7-22-15,-7-34-13 0,5-14-47 16,9-23-56-16,15-7-4 16,15-15 2-16,18 26 1 15,18 2 21-15,5 26 48 16,8 7-44-16,-8 13-61 15,16-4-367-15,-15 9 57 16</inkml:trace>
        </inkml:traceGroup>
      </inkml:traceGroup>
    </inkml:traceGroup>
    <inkml:traceGroup>
      <inkml:annotationXML>
        <emma:emma xmlns:emma="http://www.w3.org/2003/04/emma" version="1.0">
          <emma:interpretation id="{F493D174-23EF-490B-926A-D8C791C6EE80}" emma:medium="tactile" emma:mode="ink">
            <msink:context xmlns:msink="http://schemas.microsoft.com/ink/2010/main" type="paragraph" rotatedBoundingBox="25200,7262 28451,6720 28683,8114 25432,865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70198EB-952B-4349-9E25-64B2213E7214}" emma:medium="tactile" emma:mode="ink">
              <msink:context xmlns:msink="http://schemas.microsoft.com/ink/2010/main" type="line" rotatedBoundingBox="25200,7262 28451,6720 28683,8114 25432,8656"/>
            </emma:interpretation>
          </emma:emma>
        </inkml:annotationXML>
        <inkml:traceGroup>
          <inkml:annotationXML>
            <emma:emma xmlns:emma="http://www.w3.org/2003/04/emma" version="1.0">
              <emma:interpretation id="{C12CF42D-E36A-408D-8DE7-1E2B547E12D6}" emma:medium="tactile" emma:mode="ink">
                <msink:context xmlns:msink="http://schemas.microsoft.com/ink/2010/main" type="inkWord" rotatedBoundingBox="25214,7344 26647,7105 26866,8417 25432,865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427.0549">20322 1675 889 0,'-3'-28'387'0,"-5"-2"32"16,-5 10-215-16,-7 13-72 16,-4 19-54-16,-15 19-20 15,-2 13-37-15,-2 14-12 16,2 8-10-16,4 9 1 15,16-9-1-15,10 0 0 16,11-13 0-16,17-14 0 16,11-23 2-16,19-31 3 15,10-27 2-15,15-30 4 16,-4-18 1-16,2-19 1 0,-13 13-4 16,-13 7 0-1,-19 27-3-15,-11 20-6 16,-14 36-6-16,-12 32-8 0,-3 22 2 15,-3 21-1-15,-2 11 6 16,-2 13 3-16,8-15 7 16,7-3 3-16,8-17-1 15,13-16 2-15,10-28 3 16,13-29 7-16,4-24-3 16,10-24 4-16,-3-8-1 0,0-17 2 15,-14 11-6-15,-7 4 0 16,-16 20-5-16,-10 15-5 15,-5 32-7-15,-11 29-2 16,1 19-3-16,1 15 1 16,-1 3 6-16,2 6 3 15,8-16 5-15,2-8 8 16,7-17-3-16,7-13 7 16,9-19 0-16,12-23 6 15,0-17-9-15,3-14 5 16,-3-2-8-16,-4-6 1 15,-14 18-11-15,-3 11 6 16,-5 19-12-16,-4 20-4 16,-6 20-8-16,2 18 6 15,-1 11-4-15,1 4 9 16,5-2 4-16,4-10 5 16,1-11-6-16,12-14 5 0,4-15-2 15,10-17 7-15,4-14 0 16,7-32 5-16,-2-12-2 15,2-17 1-15,-10 0-4 16,-3 5 0-16,-10 26-1 16,-10 20-5-16,-7 22-6 0,-7 28-4 15,-5 18-5-15,-3 33 2 16,-5 7 1-16,-4 29 4 16,-1-4 4-16,-1 9 9 15,5-14-1-15,5 3 2 16,7-20 4-1,15 10 0-15,4-7-6 0,11 13 3 16,-1-9-4-16,4 4 1 16,-9-12-3-16,-3-2 2 15,-12-22-2-15,0-4 5 16,-5-19-4-16,-5-23 25 16,-2-22 0-16,-2-20 7 15,1-19-6-15,-5-40 3 16,1-7-22-16,4-16-4 15,7 11-3-15,7 15-46 16,8 39-54-16,18 10 254 16,9 20-686-16,18-4 260 0</inkml:trace>
        </inkml:traceGroup>
        <inkml:traceGroup>
          <inkml:annotationXML>
            <emma:emma xmlns:emma="http://www.w3.org/2003/04/emma" version="1.0">
              <emma:interpretation id="{46F3959C-CE2A-4B8B-B5FD-30996913FBA4}" emma:medium="tactile" emma:mode="ink">
                <msink:context xmlns:msink="http://schemas.microsoft.com/ink/2010/main" type="inkWord" rotatedBoundingBox="27317,6909 28451,6720 28594,7576 27460,7765"/>
              </emma:interpretation>
              <emma:one-of disjunction-type="recognition" id="oneOf7">
                <emma:interpretation id="interp11" emma:lang="" emma:confidence="0">
                  <emma:literal>die</emma:literal>
                </emma:interpretation>
                <emma:interpretation id="interp12" emma:lang="" emma:confidence="0">
                  <emma:literal>dir</emma:literal>
                </emma:interpretation>
                <emma:interpretation id="interp13" emma:lang="" emma:confidence="0">
                  <emma:literal>di</emma:literal>
                </emma:interpretation>
                <emma:interpretation id="interp14" emma:lang="" emma:confidence="0">
                  <emma:literal>dies</emma:literal>
                </emma:interpretation>
                <emma:interpretation id="interp15" emma:lang="" emma:confidence="0">
                  <emma:literal>din</emma:literal>
                </emma:interpretation>
              </emma:one-of>
            </emma:emma>
          </inkml:annotationXML>
          <inkml:trace contextRef="#ctx0" brushRef="#br0" timeOffset="14256.7263">22210 1508 984 0,'6'-39'386'0,"-6"2"72"16,0 14-259-16,-9 8-14 15,-3 17-65-15,-4 17-33 16,1 13-55-16,-2 20-17 16,5 8-21-16,8 8 6 15,7-11-2-15,12-9 4 16,6-21-3-16,16-22 7 0,7-22-1 15,10-32 5-15,-2-17-1 16,7-29 3-16,-10-3-5 16,-2-11 2-16,-17 17-4 15,-12 2 2-15,-15 30-2 16,-11 18-5-16,-10 30-9 16,-4 29-5-16,-1 26-4 15,-2 29 0-15,2 8 4 16,-1 22 8-16,9-5 5 0,5 4 4 15,10-21-1-15,13-11 2 16,13-30-2-16,14-26 5 16,8-25 0-16,14-34 4 15,-8-16-2-15,-2-18 6 16,-14 4-7-16,-16 4 3 16,-14 25-6-16,-10 20-5 15,-7 24-8-15,-6 30-2 16,3 18-6-16,-3 23 6 15,8 7 2-15,11 8 7 16,2-17-1-16,9-9 5 16,6-23-7-16,5-14 7 15,-3-20-2-15,11-21 9 16,-4-11-3-16,2-16 6 0,-7-6-6 16,-2-6 4-1,-11 10-7-15,-6 2 3 0,-5 18-2 16,-4 9-6-16,-4 18-7 15,-5 18-3-15,1 14-2 16,1 13-2-16,4 9 5 16,6 5 7-16,9-10 1 15,10-7-1-15,4-16 1 16,14-16 5-16,5-16 1 0,9-16 4 16,-1-8 2-16,2-15-3 15,-14-1-53-15,-11-15-456 16,-21 7 131-16</inkml:trace>
          <inkml:trace contextRef="#ctx0" brushRef="#br0" timeOffset="14405.7173">22967 888 1308 0,'-11'5'363'0,"10"2"74"15,5 2-339-15,13 2-295 16,1-5-246-16</inkml:trace>
        </inkml:traceGroup>
      </inkml:traceGroup>
    </inkml:traceGroup>
    <inkml:traceGroup>
      <inkml:annotationXML>
        <emma:emma xmlns:emma="http://www.w3.org/2003/04/emma" version="1.0">
          <emma:interpretation id="{84883E90-88C4-41B4-A73D-D4A20811DDC3}" emma:medium="tactile" emma:mode="ink">
            <msink:context xmlns:msink="http://schemas.microsoft.com/ink/2010/main" type="paragraph" rotatedBoundingBox="26569,7731 32755,6797 33042,8702 26857,963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DBCD0F6-EAE4-430B-9857-76A15C570480}" emma:medium="tactile" emma:mode="ink">
              <msink:context xmlns:msink="http://schemas.microsoft.com/ink/2010/main" type="line" rotatedBoundingBox="26569,7731 32755,6797 33042,8702 26857,9636">
                <msink:destinationLink direction="with" ref="{15B61185-0955-43F3-8FCA-54F8E7F4BC7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2D23DD8-3A6B-4A43-8D07-11BA33699566}" emma:medium="tactile" emma:mode="ink">
                <msink:context xmlns:msink="http://schemas.microsoft.com/ink/2010/main" type="inkWord" rotatedBoundingBox="26662,8344 30808,7718 30964,8749 26817,937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6555.3327">23054 2808 976 0,'1'-9'294'0,"-1"-6"74"16,-3 8-255-16,-3 2-40 15,-3 11-19-15,-6 23-3 16,-1 15-23-16,-8 17-1 16,3 8-5-16,3 9 17 15,9-15 4-15,9-7 2 16,12-20-10-16,13-21-6 16,8-24-14-16,11-24-1 15,-2-17 3-15,9-26 0 16,-5-7-1-16,-1-25 18 15,-13 7 0-15,-7-10-2 16,-19 24 3-16,-4 9-6 0,-5 38-20 16,-8 17-17-16,-4 32 0 15,2 27-6-15,-5 23 2 16,-8 26-1-16,2 13 11 16,3 13 0-16,5-16 7 15,11-2-3-15,10-26 4 16,14-14-2-16,8-26 1 15,15-18-2-15,-1-26 6 16,4-13-3-16,-6-15 5 0,0-21 0 16,-10 0-1-1,-4-6-4-15,-11 13 2 0,-2 4-4 16,-9 28 2-16,-3 16-12 16,-9 22 1-16,-2 16-5 15,-2 15 3-15,-2 21-3 16,0-1 12-16,4 4-4 15,7-12 6-15,-1-6-7 16,11-26 4-16,9-8-5 16,8-17 8-16,13-20-2 15,6-16 7-15,7-21-3 16,-1-15 3-16,9-27-3 16,-7-3 4-16,4-9 0 15,-12 16 5-15,-3 1-1 16,-12 29-1-16,-12 16-7 0,-11 20-3 15,-2 19-8-15,-11 22 0 16,-14 19-3-16,-5 13 3 16,-13 20-2-16,-4 7 7 15,-4 14-1-15,13-1 3 16,4 17-2-16,17-16 2 16,9 3-3-16,12-18 2 15,9-7-22-15,6-25-36 0,11-7-90 16,2-11-27-16,7-20-331 15,-1-9 31-15</inkml:trace>
          <inkml:trace contextRef="#ctx0" brushRef="#br0" timeOffset="16814.4408">24037 2699 443 0,'6'-53'543'0,"-3"10"-121"16,-7 19 13-16,-10 21-256 15,-4 21-81-15,3 16-32 16,-6 8-44-16,1 8-18 15,10-7 2-15,2-4-3 16,4-10 1-16,11-11-6 16,5-12 3-16,6-7-1 15,0-9 2-15,11 0 0 16,-3 1 4-16,4 6-6 16,-5 7 0-16,2 10-7 15,-7 7 1-15,-10 9-3 16,-10 2 3-16,-9 7 7 0,-10-3 9 15,-11 7-1-15,-2-10 8 16,1-1-3-16,-1-10 5 16,-1-8-56-16,9-22-413 15,-3-29 127-15</inkml:trace>
          <inkml:trace contextRef="#ctx0" brushRef="#br0" timeOffset="17336.1578">24358 2029 1365 0,'-6'5'334'0,"-10"25"102"0,2 18-388 15,4 25-45 1,1 9-7-16,0 12 0 0,3-11 6 15,1 1 5-15,8-24-3 16,2-11-1-16,8-20 2 16,8-20 4-16,5-20-4 15,4-11 5-15,3-5 0 16,3 3-3-16,-2 13-8 0,1 17-5 16,-10 15-5-1,-4 18-2-15,-7 8 5 0,-13 11 2 16,-5-5 11-16,-8 1 14 15,-3-9 16-15,-6-3 22 16,-5-12 8-16,-7-12-2 16,0-4-8-16,-9-14-18 15,0-12-83-15,5-27-459 16,11-5 124-16</inkml:trace>
          <inkml:trace contextRef="#ctx0" brushRef="#br0" timeOffset="17664.546">24633 2643 937 0,'47'-31'387'0,"-2"-7"56"0,-3 1-231 16,3 1-79-16,-5 7-40 16,1-5-29-16,-10 10-45 15,-7-2-5-15,-12 1-5 16,-9-5 0-16,-10 13-1 15,-11-2-5-15,-5 17-9 16,-4 16-5-16,-1 11-1 0,-5 22-2 16,1 10 6-16,1 12 7 15,5-2 4-15,5 7 1 16,12-14 3-16,12-2-2 16,6-16 0-16,11-9-3 15,5-11 0-15,5-7-20 16,-1-9-30-16,8-8-55 15,-7-7-32-15,5-9-327 16,-4-8 63-16</inkml:trace>
          <inkml:trace contextRef="#ctx0" brushRef="#br0" timeOffset="15132.4704">21420 2700 1055 0,'11'-9'337'15,"-10"15"50"-15,2 38-283 16,2 20-62-16,5 30-23 15,-4 0-8-15,6 14-2 16,0-16 2-16,8-4-5 16,0-25 2-16,5-13-4 15,4-32 4-15,13-41-1 16,0-34-3-16,6-37-16 16,0-23 0-16,-3-33-1 15,-14 11-2-15,-8 4 5 16,-10 35 11-16,-7 23 1 0,-6 43-3 15,-3 32-8-15,-3 35-4 16,-4 33 2-16,1 17 1 16,-2 29 1-16,2-2 11 15,-1 13 2-15,4-18-1 16,0 3 2-16,3-25 0 16,4-8 2-16,4-30 4 15,-2-26-55-15,-5-26 176 16,-7-28-518-16,-6-16 174 0</inkml:trace>
          <inkml:trace contextRef="#ctx0" brushRef="#br0" timeOffset="15282.5847">21617 2939 1035 0,'-9'-15'290'15,"11"15"63"-15,10 20-283 16,7 5-55-16,11 10-12 16,3-1 1-16,9 2 1 15,2-13 2-15,5-7-9 16,-4-13-273-16,5-6-80 15,-8-16-75-15</inkml:trace>
          <inkml:trace contextRef="#ctx0" brushRef="#br0" timeOffset="15737.0409">22141 2891 953 0,'-6'-13'335'0,"-3"11"40"16,-5 17-262-16,-7 21-48 15,3 9-37-15,0 26-10 0,-1 2-4 16,1 7 12-16,12-10 6 15,7-8-1-15,10-26-1 16,13-23-3-16,10-29-8 16,12-35-1-16,-3-15-1 15,4-21-1-15,-8-5-1 16,-3-2-3-16,-14 28-3 16,-4 13-3-16,-10 24-6 0,-1 29-8 15,-4 29 0-15,0 18-2 16,-3 4 5-16,3 16 3 15,-1-4 6-15,1-1 1 16,0-17-1-16,6-8-4 16,3-22 5-16,10-28 4 15,2-22 2-15,9-16 1 16,2-6 6-16,7-12-6 16,-9 14-3-16,1 11-7 15,-10 19-4-15,-3 20-11 16,-10 25 3-16,-4 16-1 15,-1 6 6-15,2 12 2 16,-7-8 9-16,4 1-2 16,-1-16 2-16,-1-5-6 15,2-19 8-15,2-14 1 0,5-11 3 16,2-5-8-16,-2 2-27 16,2 0-100-16,-4 18-325 15,-4 15 44-15</inkml:trace>
          <inkml:trace contextRef="#ctx0" brushRef="#br0" timeOffset="18254.592">25103 2312 1017 0,'27'-26'367'0,"-2"-2"56"16,-1 17-279-16,2 13-49 16,-7 10-44-16,-2 15-26 15,-4 6-17-15,-5 6 1 16,-7 3 9-16,-14 12 2 16,-8-2 4-16,-15 16 0 15,-8-4 0-15,-8 8-3 0,10-10-1 16,6-2 4-16,18-22-3 15,10-5-3-15,16-17-3 16,10-11 1-16,7-13-4 16,14-7-1-16,2-9 3 15,-1-11-2-15,1 1-2 16,1-2-3-16,-12 1 1 16,-6-2-80-16,-6 4-61 15,-9 1-360-15,-16 4 22 0</inkml:trace>
          <inkml:trace contextRef="#ctx0" brushRef="#br0" timeOffset="18406.899">25098 2505 1141 0,'-6'11'388'0,"2"-1"59"15,8 4-310-15,10-1-51 16,7-1-42-16,12-3-14 16,0-4-14-16,7-7-5 15,2-5 4-15,10-11-98 16,-10-11 14-16,7-25-394 15,-7 2 41-15</inkml:trace>
          <inkml:trace contextRef="#ctx0" brushRef="#br0" timeOffset="18612.6231">25570 2194 1082 0,'-14'47'332'0,"-5"15"93"0,-1 1-286 15,-2 21-23-15,7-11-21 16,1 5-13-16,13-12-34 15,7 0-13-15,6-22-24 16,4-11-6-16,2-12-4 16,-1-14-31-16,-5-10-29 0,-3-9-67 15,-5-6-11-15,1-13-336 16,-2-2 72-16</inkml:trace>
        </inkml:traceGroup>
        <inkml:traceGroup>
          <inkml:annotationXML>
            <emma:emma xmlns:emma="http://www.w3.org/2003/04/emma" version="1.0">
              <emma:interpretation id="{3AFFCA3D-071D-4ECC-9464-A85FA716BFC6}" emma:medium="tactile" emma:mode="ink">
                <msink:context xmlns:msink="http://schemas.microsoft.com/ink/2010/main" type="inkWord" rotatedBoundingBox="30853,7084 32755,6797 33042,8702 31140,8989"/>
              </emma:interpretation>
              <emma:one-of disjunction-type="recognition" id="oneOf9">
                <emma:interpretation id="interp17" emma:lang="" emma:confidence="0">
                  <emma:literal>digen</emma:literal>
                </emma:interpretation>
                <emma:interpretation id="interp18" emma:lang="" emma:confidence="0">
                  <emma:literal>digene</emma:literal>
                </emma:interpretation>
                <emma:interpretation id="interp19" emma:lang="" emma:confidence="0">
                  <emma:literal>digener</emma:literal>
                </emma:interpretation>
                <emma:interpretation id="interp20" emma:lang="" emma:confidence="0">
                  <emma:literal>digenen</emma:literal>
                </emma:interpretation>
                <emma:interpretation id="interp21" emma:lang="" emma:confidence="0">
                  <emma:literal>ihren</emma:literal>
                </emma:interpretation>
              </emma:one-of>
            </emma:emma>
          </inkml:annotationXML>
          <inkml:trace contextRef="#ctx0" brushRef="#br0" timeOffset="20052.4864">25793 2468 852 0,'12'-3'382'0,"-3"4"15"16,8 2-146-16,-1 0-161 15,8-1 0-15,0-5-15 16,9-9-15-16,-4-8-21 0,10-22-5 16,0-9-9-16,0-15-6 15,-12 2-7-15,-10-3 0 16,-20 16-3-16,-15 14-8 16,-12 23-12-16,-12 25-11 15,1 23-1-15,-8 34-2 16,11 10 7-16,-1 14 11 15,4-5 10-15,10 3 3 16,10-23 4-16,9-5 2 16,15-22 1-16,18-23 2 15,6-29 0-15,22-33-1 16,4-21 1-16,12-36-2 16,-4-8 8-16,5-25 19 15,-16 12 0-15,-4-8-1 0,-17 29 2 16,-14 20-11-16,-15 38-25 15,-8 29-14-15,-11 29-1 16,-16 41-4-16,-5 19 3 16,-11 32 0-16,-2 11 13 15,-2 16 6-15,11-24 10 16,13-2-2-16,20-35 1 16,16-18-3-16,19-29-5 15,15-31-2-15,7-24 2 0,14-19-2 16,-3-14 7-16,3-15-5 15,-10 15-2-15,-13 9-4 16,-19 16 2-16,-10 18-14 16,-13 29 1-16,-7 26-5 15,0 7 4-15,-4 15-4 16,-4 2 15-16,2-4-2 16,5-17 8-16,7-5-9 15,10-23 8-15,17-20-4 16,11-13 6-16,13-19-5 15,0-9 6-15,6-4-2 16,-12 8-14-16,-4 8-44 16,-20 23-13-16,-15 26-15 15,-15 22-3-15,-14 20 13 16,-8 11 42-16,-7 20 15 16,7-8 22-16,-4 7 16 0,11-7 12 15,0 0 4-15,6-19 3 16,0-5-9-16,10-16-12 15,-1-4-12-15,2-13-6 16,-4-1-22-16,7-8-9 16,-7 0-9-16,4-6 1 15,4 1-2-15,6-5 16 0,1-13 13 16,7-7 8-16,11-24-1 16,13-15 3-1,22-35 11-15,3-2 3 0,18-20 1 16,-3 1 4-16,3-19-2 15,-22 29-9-15,-4 6-7 16,-23 25-1-16,-20 29-9 16,-21 37-2-16,-14 27-2 15,-8 16 0-15,-13 29 0 16,7 6 9-16,4 13 7 16,10-19 7-16,14-8 0 15,18-20 0-15,18-17-2 16,12-20-3-16,21-16-3 15,3-13 1-15,5-19-1 16,-7 1 3-16,1-2-6 16,-17 17 0-16,-6 22-7 15,-13 24-2-15,-13 26-4 0,-14 12 6 16,-8 10-2-16,-3 0 8 16,0-3 7-16,7-17 7 15,10-10-6-15,5-15 5 16,17-18 0-16,0-13-1 15,12-14-5-15,3-6 3 16,11-11-5-16,-11-2-2 0,6-1-16 16,-15 8-8-1,-8 9-18-15,-17 23-10 16,-11 20-4-16,-8 22 12 0,-7 10 9 16,0 3 18-16,5 1 21 15,7-11 8-15,10-7-2 16,10-8 2-16,11-8-2 15,5-14-6-15,9-11 3 16,0-5-32-16,-6-32-487 16,-12-7 157-16</inkml:trace>
          <inkml:trace contextRef="#ctx0" brushRef="#br0" timeOffset="20302.3914">26350 1172 1497 0,'0'-21'414'15,"-1"12"91"-15,5 2-397 16,8 4-220-16,0-12-394 15,-12-5 90-15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3:37.7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8DE0DD-97A7-467A-B887-1891D4E979F3}" emma:medium="tactile" emma:mode="ink">
          <msink:context xmlns:msink="http://schemas.microsoft.com/ink/2010/main" type="inkDrawing" rotatedBoundingBox="9182,6255 9247,13513 9095,13515 9030,6256" semanticType="callout" shapeName="Other">
            <msink:sourceLink direction="with" ref="{1960DAB2-5E20-4FE0-80B9-1CC960261215}"/>
            <msink:sourceLink direction="with" ref="{3C9AA2CC-A8F9-4816-8A4C-B0E8E7F7D2B6}"/>
          </msink:context>
        </emma:interpretation>
      </emma:emma>
    </inkml:annotationXML>
    <inkml:trace contextRef="#ctx0" brushRef="#br0">180 7255 1030 0,'-6'3'258'0,"5"-4"73"16,-2-10-303-16,3-14-16 15,1-13-20-15,1-22 5 16,-4 2 1 0,1-1 0-16,5-96 6 15,-8-5-8-15,-5-37 8 16,1-4-8-16,-1 10 4 16,-9 14-5-16,2-31 6 15,1 9-6-15,-5-17 7 16,-1 30-4-16,8-35 5 0,2 17-5 15,1-10 4 1,4 24-3-16,6-24 3 0,-3 38-4 16,-2-16 5-16,5 30-5 15,5-35 4-15,-2 22-2 16,4-22 3-16,5 21-6 16,0-44 6-16,-4 26-5 15,-2-43 3-15,0 13-2 16,3-16 3-16,-2 34-4 0,7-8 4 15,-4 51-2-15,2 12 6 16,-6 34-3-16,2 10 5 16,-13 29-5-16,7 3 3 15,-8 12-5-15,-2 4 3 16,2 11-5-16,2-6 5 16,-4 9-6-16,5-3 4 15,-1 0-6-15,-2-3-8 16,4 2-94-16,-17-8-228 15,-5 7 34-15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0:10.2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C7D7159-FCFE-441F-92B8-D837D5F505F3}" emma:medium="tactile" emma:mode="ink">
          <msink:context xmlns:msink="http://schemas.microsoft.com/ink/2010/main" type="inkDrawing" rotatedBoundingBox="11592,10052 11922,6883 14085,7109 13755,10277" hotPoints="14229,8507 12856,9880 11483,8507 12856,7133" semanticType="enclosure" shapeName="Circle"/>
        </emma:interpretation>
      </emma:emma>
    </inkml:annotationXML>
    <inkml:trace contextRef="#ctx0" brushRef="#br0">6692 1376 419 0,'-3'-1'208'16,"2"1"14"-16,-2 3-81 15,0 1-33-15,-2 4-11 16,1 2-16-16,-1 5-13 16,1 2-12-16,-4-1-13 15,4 1-7-15,-1 7-13 16,1-3 0-16,-2 6-7 16,3-2 6-16,-2 4-3 15,1-3 5-15,-2 2-4 16,0-1 4-16,1 3-9 15,1-1 1-15,-2 1-5 0,0-2 2 16,-2 4-4-16,1 4 5 16,-4 4-2-16,4 2 4 15,-4 6-2-15,5-1 2 16,0 5-4-16,2-2 3 16,-2 8-4-16,1-3 3 15,-1 0-3-15,-1-4-1 0,-1 6-5 16,1-4 1-16,-4 7-5 15,1-5 3-15,2 7-4 16,2-13 4-16,2 4-3 16,2-10 2-16,4 2-3 15,-1-7 4-15,4 4-3 16,1-7 5-16,6-1-2 16,-6-4 2-16,7 8-2 15,-5-5 2-15,4 7-5 16,-2 1 3-16,5 8-4 15,-1-7 3-15,2 5-6 16,-2-5 7-16,2 4-6 16,-4-8 5-16,0 7-4 15,0-6 5-15,2 5-4 16,-2-7 7-16,4 10 1 0,1-5 7 16,2 6-3-1,1-3 4-15,4 9-6 0,-3-9-1 16,4 9-6-16,-2-6 2 15,2 6-6-15,-2-9 3 16,1 5-4-16,-4-11 4 16,2-5-3-16,-1-7 4 15,-3-10-1-15,0-4 2 16,0-5-2-16,-3-7 1 16,6-2-2-16,-1 7 1 0,4-8-1 15,4 1 3-15,8 4 0 16,-6-5-1-16,11 2-2 15,-2-3 1-15,6 0-5 16,-2-1 0-16,10-10-1 16,-5-4 5-16,7-7-3 15,-8-7 3-15,3-5-2 16,-7 2 2-16,1-13-1 16,-5 12 2-16,9-9-2 15,-6 4 5-15,4-8-4 16,-2 11 3-16,2-7-4 15,-5 9 3-15,4-3-5 16,-5 14 4-16,8-16-6 16,-4-1 5-16,1-18-3 15,-6-1 3-15,6-21-1 0,-6 7 4 16,2-13-2-16,-5 17 3 16,4-7-4-16,-10 8 4 15,-1-8-6-15,-5 12 6 16,3-20-7-1,-5 8 5-15,2-12-6 0,-3 10 7 16,-1-14-8-16,-7 5 5 16,-2-11-5-16,-5 9 6 15,-5-11-6-15,-4 18 7 0,-9-1-4 16,-3 19 6-16,-7-3-7 16,-4 12 7-16,-10-11-6 15,5 8 5-15,-7-6-6 16,4 10 5-16,-2-2-5 15,4 14 6-15,-2-1-7 16,4 12 7-16,-8-3-5 16,2 12 4-16,-15 2-6 15,-3 8 5-15,-12 2-8 16,3 9 6-16,-14-3-3 16,13 5 7-16,-7-4-4 15,11 4 5-15,-10-4-6 16,8 2 1-16,-17 3-8 0,5 2-5 15,-18 1-2 1,7 4 5-16,-14 10-37 0,9 1-18 16,-21 24-17-16,13 9 40 15,-4 24-362-15,21 1 146 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1:51.7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5B61185-0955-43F3-8FCA-54F8E7F4BC7D}" emma:medium="tactile" emma:mode="ink">
          <msink:context xmlns:msink="http://schemas.microsoft.com/ink/2010/main" type="inkDrawing" rotatedBoundingBox="26592,9720 33446,8816 33471,9005 26617,9910" semanticType="underline" shapeName="Other">
            <msink:sourceLink direction="with" ref="{7DBCD0F6-EAE4-430B-9857-76A15C570480}"/>
          </msink:context>
        </emma:interpretation>
      </emma:emma>
    </inkml:annotationXML>
    <inkml:trace contextRef="#ctx0" brushRef="#br0">149 804 1087 0,'-54'4'327'0,"9"1"75"16,14 2-315-16,11-1-20 16,22 6-44-16,16-3-9 15,16 3-19-15,23 0 0 0,22-1 2 16,38-8 5-16,18-2-1 15,45-5 3-15,13-5-1 16,58-8 2-16,0-4-2 16,58-16 2-16,-91 4 1 15,1 0-5 1,273-54 1-16,-31 1-2 0,50-10 3 16,-45 4-1-1,-102 16 1-15,-44 20-2 0,17 1 1 16,-53 17-2-16,1 4 0 15,-61 16 0-15,0 7 1 16,-53 4-1-16,-6-2 10 16,-35 1 10-16,-2-4 4 15,-39-3 1-15,-13 0 3 16,-29 8-9-16,-19 1-46 16,-28 7 414-16,-25-1-820 15,-11-7 373-15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6:39.0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E6AF3A4-5A5A-4316-A641-4254019F5137}" emma:medium="tactile" emma:mode="ink">
          <msink:context xmlns:msink="http://schemas.microsoft.com/ink/2010/main" type="inkDrawing" rotatedBoundingBox="1541,2039 5544,1816 5552,1965 1550,2188" semanticType="callout" shapeName="Other">
            <msink:sourceLink direction="with" ref="{46E9DAED-E932-4F1E-B7A4-4D369C4D4C47}"/>
          </msink:context>
        </emma:interpretation>
      </emma:emma>
    </inkml:annotationXML>
    <inkml:trace contextRef="#ctx0" brushRef="#br0">66 260 708 0,'-13'-5'379'16,"-2"2"-34"-16,0 3-145 0,1-3-135 15,10 6-48-15,1-3-1 16,1-4-15-16,7-1 8 16,4 2-13-16,-2-1 10 15,4-1-7-15,7 2 15 16,4 5-6-16,4-2 16 16,-1 1-9-16,7 2 9 15,-4-1-15-15,2 4 6 16,0-3-15-16,5 3 7 15,-2-6-10-15,4 6 8 16,-2-8-9-16,7 4 9 16,-4-5-9-16,5 4 9 15,-4-4-9-15,2 3 8 0,-8-4-7 16,3 5 7-16,-3-1-7 16,4-3 8-16,-1 3-9 15,8-3 9 1,-2 0-6-16,4-1 12 0,-2 2-4 15,5-2 13-15,-2 1-8 16,7 4 8-16,-4 1-12 16,2-2 4-16,-5-2-11 15,2 2 6-15,-10-7-9 0,5-4 7 16,-7 10-8-16,5-8 8 16,-4 4-5-16,-1 1 15 15,-2 5-5-15,4-2 14 16,-5 7-5-16,5 0 8 15,-4 0-15-15,6 3 5 16,-7-5-14-16,5-1 7 16,-4-1-7-16,-4-5 12 15,-2-3-4-15,1 4 12 16,-5 4-4-16,7 1 6 16,2 4-11-16,10-2 3 15,-4-1-12-15,10-2 4 16,-5-7-11-16,7-1 7 15,-2 3-7-15,7 3 5 16,-9-3-7-16,6 5 8 16,-7-4-7-16,1 5 6 0,-3-4-6 15,4 1 7-15,-5 0-7 16,7-3 7-16,-8-8-6 16,4 4 6-16,-7-2-6 15,8 0 7-15,-6 0-7 16,8 4 9-16,-8-5-8 0,3-2 7 15,-4-2-7-15,5 2 6 16,-4 0-8-16,6 2 7 16,0 4-7-16,5-3 7 15,-8 1-7-15,6 4 8 16,-8 1-9-16,5-3 9 16,-5 4-10-16,0-1 9 15,-7 0-8-15,5-1 8 16,-13 1-8-16,-1-2 8 15,-7 4-7-15,-4-4 7 16,-2 5-6-16,2-3 20 16,2 3-3-16,0 0 7 15,3 0-6-15,-4-3 8 16,-2 0-20-16,-2-3 3 16,-2 2-7-16,-5 1 6 15,3 1-7-15,-3 1 15 0,-5-1-4 16,1 2 18-1,-1 0-1-15,-1 2 15 0,-3-2-10 16,2 0 3-16,-1-2-18 16,-1 2 0-16,2 0-27 15,-2 0-77-15,-2-1-82 16,7-7-351-16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6:48.2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6E9DAED-E932-4F1E-B7A4-4D369C4D4C47}" emma:medium="tactile" emma:mode="ink">
          <msink:context xmlns:msink="http://schemas.microsoft.com/ink/2010/main" type="inkDrawing" rotatedBoundingBox="1494,2023 10546,2022 10547,3152 1495,3153" semanticType="enclosure" shapeName="Other">
            <msink:destinationLink direction="with" ref="{EE6AF3A4-5A5A-4316-A641-4254019F5137}"/>
          </msink:context>
        </emma:interpretation>
      </emma:emma>
    </inkml:annotationXML>
    <inkml:trace contextRef="#ctx0" brushRef="#br0">215 795 144 0,'-4'-3'171'15,"1"-2"-8"-15,-3 5 33 16,1-1-20-16,-1 1 20 15,3 3-36-15,2 0-11 16,2 0-50-16,1-6-23 16,1 3-42-16,6 3-11 0,1 0-12 15,5 3-1 1,6 4-5-16,5-2 0 0,-2-4-3 16,4 4-1-16,-1-5 0 15,2 3 0-15,-1-2 0 16,5 2-1-16,-1 2 1 15,7-1-1-15,-3 1 0 16,5 2 1-16,-7 2-2 16,7-1 1-16,-8-2 0 0,9-3 1 15,-3 0-1-15,9 0 2 16,-5-3 0-16,10-2 0 16,-5-1-1-16,9-1 1 15,-5-5-2-15,13 3 1 16,-9 0-1-16,4 3 0 15,-9 3-1-15,9 4 7 16,-11 1 2-16,13 2 3 16,-5 1 0-16,13-2 1 15,-2-1-5-15,12-1-2 16,-7-8-4-16,11-14 2 16,-10 7-1-16,5-6 0 15,-10-4 0-15,14 8 1 16,-5 2-1-16,15 2-2 15,-7 3-1-15,10 6 11 16,-9 2 5-16,9 13 8 0,-11-2 2 16,17 3 2-16,-10-3-12 15,16 2-5-15,-10-4-8 16,13-5 1-16,-12-3-2 16,19-3 0-16,-15-3 0 15,18 1 0-15,-10-1-1 16,15-1 1-16,-15 1 0 0,20-6 0 15,-17 1-1-15,15-2 1 16,-15-1-1-16,12 4 1 16,-13 4-1-16,9 0 1 15,-20 3 0-15,13 6 0 16,-16 0-1-16,14 0 1 16,-14 1 0-16,17 5-1 15,-14-7 0-15,10-5 0 16,-16-3 0-16,12 0 1 15,-19-9 0-15,4 4 0 16,-18 4-1-16,6-1 1 16,-18 2-1-16,5 2 2 15,-14-1-1-15,7-2 1 16,-8 1-2-16,7 0 3 16,-6-3 2-16,9-2 2 0,-13-1-1 15,5-1 2-15,-10-2-2 16,6 1-2-16,-6 1-3 15,9-5 1-15,-6 0 0 16,5 4-1-16,-8-2 0 16,3 2-1-16,-8 5 0 15,4 3 0-15,-5-2 2 16,6 13 12-16,-6 0 4 16,5 2 8-16,-4-1 2 15,7 2 0-15,-4-8-9 0,7 0-3 16,-4 1-7-16,7-1 1 15,-7 0-4-15,5 3-1 16,-7-7-3-16,4-2-1 16,-4-2 0-16,2-1-1 15,-10-1 0-15,5 1 1 16,-7-3-1-16,4 0 1 16,-7-2 0-16,10-13 1 15,-8 8 0-15,4-2 1 16,-2 4-1-16,-1 2-1 15,-4 9 0-15,5-3 0 16,-5 3 0-16,1-6-1 16,-2 3 0-16,1 0 0 15,-1-2 0-15,1-1 0 0,-5 3-1 16,4-4 1-16,-8-4-1 16,0 4 1-16,-6-2 0 15,4-3 0-15,-4 1 0 16,5 2 1-16,-1 2-1 15,2-4 0-15,-3 5 1 16,-1-3-1-16,-7 3 0 16,-2-12 0-16,-2 11-2 0,-3-5-1 15,-3 3-2-15,1-5-1 16,-4 10 0-16,-1-11 1 16,-1-6 2-16,-1 6 2 15,0 1 1-15,0 2 1 16,0 3-1-16,3 8 0 15,-3-11 0-15,3-3 0 16,3 9 0-16,-1-5-1 16,1 1-2-16,0-1-2 15,1 7 0-15,-1 1 0 16,2 0 1-16,-4 1 1 16,2 8 2-16,0-3 1 15,-1-9 0-15,1 6 1 16,0-6 0-16,-2-1-1 15,4-1-1-15,-2-2 1 16,0-4-2-16,-2 2 2 16,-1-3 0-16,-3-1 0 0,3 2 0 15,2 1 1-15,-5 1-2 16,6 6 1-16,0-2-1 16,-8-2 0-16,5-2-4 15,2-3-2-15,-5-2 0 16,3-4 0-16,0 2 1 15,-5 1 4-15,-1-2 2 16,-1-1 1-16,-4 7-1 0,4-5 1 16,-4 2-1-16,1 2 0 15,1 2 1-15,-8-1 1 16,-2 7 0-16,-4 1 3 16,1 6 1-16,-9-2 2 15,9 5-1-15,-7 2 0 16,5-2-3-16,0 1 0 15,5 2-3-15,-7-4 0 16,5 1-1-16,-4-3 0 16,1 0-1-16,-8-5 0 15,5 1-2-15,-9-8 1 16,6 3-1-16,-4-3 1 16,2 4 0-16,-5-2 1 15,4 7 0-15,-9-2 1 16,3 4 0-16,-7 1 0 15,6 0 1-15,-1 0-2 0,4 1 1 16,-7-1-2-16,8-3 2 16,-6 5-1-16,6-2 0 15,-9-5 0-15,11 4-2 16,-14-4-1-16,3-2-1 16,-12-7 2-16,7 5 1 15,-15-4 2-15,11 2 1 16,-4-2 0-16,7 5-1 0,-5-1 0 15,8 0-1-15,-3-3 0 16,6 9 0-16,-9-4 2 16,3-1 1-16,-6 4 0 15,0 5-1-15,-9-2 2 16,10-1-3-16,-8 1 0 16,8-1 0-16,-5-2 0 15,10-1-2-15,-12 4 2 16,7 4 2-16,-8-3 2 15,6 6 2-15,-9 0 3 16,11-2-2-16,-4 7 1 16,6-4-4-16,-6-5 1 15,12 4-2-15,-10 0 1 16,4-9-1-16,-6 4 0 16,3 4-1-16,-13-5 0 0,10-2-1 15,-9 2-2-15,6 3-4 16,0 2 0-16,6 2-1 15,-16 1 0-15,10 5 3 16,-14-1 4-16,0 5 0 16,-7-7 3-16,14 2 0 15,-10-4-1-15,13-5 0 16,-10-3 1-16,11 1 0 16,-10 2 4-16,8 5 1 0,-10-1 0 15,12 5-1-15,-6 3-5 16,15 2-9-16,-9 2 6 15,9 4-2-15,-5-2 2 16,7-3 3-16,-10 0 6 16,9-8-6-16,-4 3-1 15,6-6-1-15,-7-8 1 16,11 4-1-16,-4-3-1 16,6 0 1-16,-6 3 2 15,8 6-1-15,-7-5 3 16,5 2-2-16,0 2 1 15,7-4-3-15,-1-1 0 16,9-1-1-16,-6-1 0 16,3-4 0-16,-3 3 1 15,5-1-2-15,-4-2 1 16,5 0-1-16,-10 6 2 0,2-5-2 16,-10 4 3-16,0 2-1 15,-11 4 0-15,13-8 0 16,-7 6 1-16,10 0-3 15,-2-3 2-15,6 0-1 16,-3 0 0-16,12-3-2 16,-3 0 2-16,-3 0 0 0,-3-2 0 15,4 4 1 1,-8-1 0-16,0 1 0 0,6 2 0 16,5 1-1-16,-2-2 0 15,5-2-1 1,-2-2 1-16,7-5-2 0,-8-2 0 15,7-2 1-15,-4 1-1 16,4-3 1-16,-2 3 2 16,4-3-1-16,-1 0 1 15,-1 1 0-15,-1 2 0 16,-2 0 0-16,-4 1 0 16,4 2 0-16,-1-1 1 15,6-1-2-15,-1 1 0 16,5-2 1-16,-5 1-1 15,4 2 0-15,-4 0 0 16,5-1 0-16,-2-1-1 16,4 2 0-16,-1-1 1 0,2 1-1 15,-1 0 0-15,4-2 0 16,-4 2 0 0,5-1-1-16,0 2 2 0,-1 2 0 15,-4-1 1-15,1 2 0 16,-4 1 0-16,1-2 1 15,-4 0-1-15,5 3-2 0,-1 0 2 16,2-3-1-16,-3 4-1 16,5 1 2-16,0-1-1 15,2-1-1-15,-4 5 0 16,4-1 0-16,-4 2 0 16,-2-3-1-16,-2 5 0 15,4-2-2-15,-2 3-3 16,2 0 3-16,2 4 0 15,5 4 0-15,-4 1 3 16,-1-2 2-16,2 4-2 16,2 4-2-16,-1 2 3 15,2 1-2-15,2 9 1 16,1 4 0-16,1-2 0 16,1-8-1-16,2 9 1 15,2-8-1-15,5-4 0 16,-1-4 1-16,8 7 1 0,2-12-1 15,7 7-1-15,-2 4 0 16,7 11 1-16,-4 1-1 16,3 1 0-16,-1 3 1 15,5 3 0-15,-4-9 1 16,-1-1 0-16,-1-2-1 16,1-9 0-16,-8-14-26 15,6-1 403-15,1-12-798 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6:54.4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2ED64E1-DDD1-424D-8292-5742969DC7CF}" emma:medium="tactile" emma:mode="ink">
          <msink:context xmlns:msink="http://schemas.microsoft.com/ink/2010/main" type="inkDrawing" rotatedBoundingBox="13599,2962 30622,2914 30629,5165 13605,5213" semanticType="enclosure" shapeName="Other"/>
        </emma:interpretation>
      </emma:emma>
    </inkml:annotationXML>
    <inkml:trace contextRef="#ctx0" brushRef="#br0">33 411 951 0,'-13'3'225'16,"-1"9"80"-16,7-7-272 16,1-2-21-16,4-9-1 15,5 7-12-15,2-2 8 0,1 4-11 16,3-5 11 0,1 8-4-16,1-3 14 0,2-4-5 15,2-1 10-15,2 7-9 16,-2-2 5-16,3 0-15 15,-3 1 5-15,3 1-11 16,0-2 9-16,4 0-9 16,-1-3 10-16,13-2-8 15,-4 2 8-15,6-7-9 16,1-1 10-16,8 1-10 16,-7-2 8-16,10-3-9 15,-8 4 9-15,7-2-9 16,-8 2 12-16,10 10-2 15,-2-1 12-15,5 1-6 16,1 2 11-16,5 5-8 16,-11-1 2-16,10-8-9 15,-7 7 4-15,7 4-10 16,-6-8 6-16,12-6-8 0,-9 4 5 16,7-10-7-16,-10-6 8 15,8 3-7-15,-10 6 10 16,6 6-2-16,-9 3 11 15,7 6-2-15,-10 2 8 16,11-1-9-16,-4-2 2 0,11 1-11 16,-2-8 2-1,10 4-11-15,-6-4 8 0,9-2-9 16,-7-1 8-16,2-2-8 16,-8 1 9-1,10 1-9-15,-8 2 9 0,10-4-9 16,-2 2 9-16,9-4-10 15,-8-1 9-15,9-4-9 16,-12 4 9-16,10 2-9 16,-10 5 9-16,11-3-9 15,-6 8 8-15,14-2-8 16,-5-8 9-16,4 1-9 16,-6 4 8-16,6-3-8 15,-11 1 9-15,5 5-9 16,-7 0 9-16,9-6-8 15,-12 8 7-15,9-1-8 0,-10 10 8 16,13-5-7 0,-13 3 10-16,13-5-9 0,-11 2 9 15,10-13-7-15,-10 7 5 16,5 3-8-16,-12-6 8 16,8 3-8-16,-14 4 7 15,6-1-7-15,-6-1 8 16,6 2-3-16,-9-4 10 15,9-3-5-15,-7 2 8 16,8-2-5-16,-8 0 1 0,-2-2-9 16,-6 1 6-16,6 1-8 15,-7 1 8-15,5 1-9 16,2-1 9-16,6 5-9 16,-7-3 6-16,4-3-8 15,-11-3 8-15,7-1-9 16,-7-1 8-16,-2 8-7 15,-8-9 7-15,6 5-7 16,-7 1 7-16,2 0-7 16,2-8 7-16,8 11-7 15,-5 2 6-15,6-10-6 16,-6-1 7-16,4 3-8 16,-7 0 8-16,3-7-7 0,-6 5 7 15,5 7-7-15,-5-7 7 16,3-1-7-16,-4 5 6 15,-2 2-6-15,-2-7 7 16,4 11-8-16,-4-7 8 16,5 5-7-16,-1-6 7 15,2 8-8-15,-4-11 9 16,11 4-10-16,-5-13 10 16,10 12-10-16,-5-4 9 15,5 4-8-15,-4-6 8 0,-3 12-8 16,-7-11 9-16,4-1-9 15,-1 8 8-15,-2-2-8 16,1-2 8-16,4-4-7 16,-7 8 8-16,-1-11-7 15,-3 15 12-15,5 0-4 16,-2 4 11-16,6-2-9 16,-2 11 6-16,8-19-10 15,-3 3 2-15,5-3-9 16,-8 2 8-16,0-16-8 15,-7 13 6-15,2-1-6 16,-7 8 7-16,8-3-7 16,-4 2 7-16,5 1-7 15,-3 0 8-15,11 1-9 16,-5-1 8-16,9 0-8 16,0-3 8-16,4 0-9 0,-5-7 10 15,5-1-9-15,-8 5 8 16,6 0-9-16,-4-1 10 15,8 2-10-15,-7 5 9 16,8-7-7-16,-5 4 7 16,7 0-8-16,-11 0 9 15,13-8-9-15,-7 11 9 16,2-1-8-16,-4-11 7 0,4 10-9 16,-7-4 8-16,5-6-8 15,-2-3 8-15,7 11-7 16,-2-23 9-16,11 10-9 15,-3 8 8-15,9-7-8 16,-9-5 8-16,0 13-9 16,-7-4 11-16,3-9-11 15,-13 12 11-15,8 0-10 16,-4-1 9-16,1 1-9 16,-6 1 9-16,6 2-10 15,-5-1 10-15,7 1-9 16,-5 0 8-16,1 1-9 15,-8-1 9-15,4-28-9 16,-7-1 8-16,-2 1-6 16,-2-1 8-16,1 2-8 15,-7 31 9-15,1 1-9 16,-5-1 7-16,-2-1-8 0,-2-3 10 16,-1 5-10-16,-4-5 9 15,0 3-8-15,-1 3 9 16,-5-3-1-16,-2 0 14 15,1 1-1-15,-5 1 13 16,0-4-4-16,0-1 3 0,-2 3-11 16,-1-3 2-16,2 2-8 15,-2 1 8-15,0 3-5 16,-2-3 11-16,4 3-7 16,-4-5 7-16,2 4-12 15,0-2 2-15,0 0-12 16,-1 0 4-16,-1 0-10 15,2-2 6-15,-1 1-8 16,1-1 9-16,0 2-11 16,0 3 11-16,1-3-9 15,1 0 8-15,-2 0-11 16,0 0 9-16,0-1-59 16,-2 1-28-16,-1 0-87 15,-4 0 115-15,-10 34-448 16</inkml:trace>
    <inkml:trace contextRef="#ctx0" brushRef="#br0" timeOffset="30003.9663">51 620 549 0,'-9'0'126'0,"0"-3"55"15,5 1-154-15,1-1 20 16,0 0-7-16,3-3 16 15,-2 2-5-15,1-1 38 16,-1 4-11-16,1-1 27 0,-4 2-7 16,-2 6 14-16,1-4-43 15,-3-1 1-15,1-1-27 16,2 5 8-16,2-7-16 16,-1 7 10-16,4-1-21 15,1 11 8-15,0-6-20 16,1 14 6-16,1 2-18 15,1 12 8-15,-3-7-12 16,0 15 10-16,-3-9-11 0,-2 6 11 16,-4-2-9-16,-1 7 11 15,-2-10-9-15,-3 11 11 16,3-10-5-16,0 4 12 16,1-5-8-16,5 14 11 15,2-13-12-15,2 10 6 16,1-6-13-16,1 6 7 15,1-6-11-15,-2 11 8 16,-2-10-9-16,-2 5 8 16,-2-1-7-16,1 7 7 15,-2-9-7-15,-1 3 8 16,6 10-8-16,0-7 7 16,0-10-7-16,5 10 8 0,2-10-9 15,1-13 8-15,1 4-7 16,1-5 6-16,1-20-7 15,-2 10 8-15,0-11-8 16,-3-3 7-16,1-3-7 16,-1 3 11-16,-1-5-7 15,1 1 7-15,-2-2-5 16,1 3 9-16,1 0-11 16,3 0 8-16,0 4-9 15,3-5 7-15,4 2-10 0,7 4 8 16,1-2-9-16,1 3 9 15,5 6-9-15,5-3 8 16,-2-2-8-16,9 4 8 16,1-8-8-16,10 7 7 15,-3-1-8-15,5 2 7 16,-4-11-7-16,9 0 9 16,-9-6-8-16,9-2 10 15,-6-5-7-15,11 8 8 16,-10 1-7-16,10-5 7 15,-8 7-8-15,9 4 6 16,-12-1-7-16,8 7 7 16,-7 1-8-16,10-2 9 15,-8-10-9-15,16 9 8 16,-4-1-7-16,9 8 8 0,-6-5-8 16,9 13 8-16,-8-14-8 15,8 1 7-15,-11-8-8 16,8-2 8-16,-4-2-7 15,7 10 7-15,-9-5-8 16,9-2 8-16,-6 4-7 16,6 3 6-16,-6-9-6 0,8 3 7 15,-7-9-8 1,10 10 8-16,-7-8-8 16,5 7 7-16,-9-3-8 0,8 12 9 15,-9-14-8-15,8 1 9 16,-10-7-8-16,17 7 8 15,-11-2-9-15,15 4 8 16,-17 1-8-16,15-4 8 16,-16 1-8-16,6-2 8 15,-15 0-8-15,12-5 8 16,-15 14-8-16,9-4 8 16,-11-8-8-16,7 3 8 15,-12 7-7-15,7-7 6 16,-12-3-6-16,10 8 7 15,-7-7-7-15,15 1 7 16,-6-1-7-16,15 4 6 0,-7-5-8 16,8 3 8-1,-11-2-7-15,10-4 8 0,-10 2-8 16,5 2 10-16,-4 1-9 16,14 4 8-16,-13 6-9 15,13 0 8-15,-11 3-8 16,12-5 8-16,-10 1-8 15,11-5 8-15,-8-3-8 16,13 0 9-16,-12 3-9 16,9 1 8-16,-15 2-8 0,5 2 8 15,-10-4-9-15,11-1 10 16,-10 0-9-16,17 2 8 16,-5-5-7-16,11 7 7 15,-8 2-7-15,9 2 6 16,-11 11-7-16,10-10 8 15,-10-6-8-15,14 0 8 16,-4-3-8-16,8-7 8 16,-18 10-9-16,10-2 9 15,-18 2-9-15,8-1 10 16,-7 2-9-16,13 4 9 16,-9 4-9-16,10-2 7 15,-7 2-7-15,10-3 8 16,-7-10-8-16,13 1 9 15,-5 4-9-15,13-5 8 0,-14-1-8 16,14 4 8-16,-13-7-9 16,10-4 9-16,-10 3-8 15,14-1 7-15,-11 2-7 16,5 1 7-16,-13 4-7 16,11-3 7-16,-14 1-7 15,12 4 9-15,-4 4-8 16,17 0 7-16,-19 4-9 0,19-4 10 15,-12-4-9 1,11-5 8-16,-12 3-9 0,20-5 10 16,-19 5-9-16,10 0 7 15,-14-3-8-15,12-1 10 16,-13-1-9-16,14 2 9 16,-10 5-9-16,8 1 7 15,-8-2-7-15,8 4 8 16,-7-2-7-16,17-2 8 15,-4 2-7-15,7 2 6 16,-10-2-8-16,7-29 8 16,-15 31-9-16,10-2 9 15,-10 0-9-15,5 1 9 16,-13 28-8-16,12-31 9 16,-21 1-10-16,17 1 10 0,-6-2-9 15,11 5 7 1,-14 0-6-16,16-1 8 0,-11-2-10 15,13 0 11-15,-12-3-10 16,17 6 7-16,-19 0-6 16,10-3 7-16,-11-2-9 15,11 4 8-15,-14-11-7 16,21-31 6-16,-17 0-6 16,8 2 6-16,-12-2-6 0,10 5 9 15,-18 34-8-15,14 2 8 16,-12-1-7-16,8 3 6 15,-10-4-7-15,11 1 6 16,-10-2-7-16,6 5 8 16,-5-3-8-16,9-1 8 15,-11 1-8-15,2-3 8 16,-15-14-8-16,8 13 9 16,-12 4-10-16,5-2 10 15,-7 2-9-15,14 12 9 16,-10-12-9-16,7 0 10 15,-10-1-11-15,4 47 9 16,-11-44-9-16,4-2 8 16,-9 3-7-16,6 0 9 15,-4-45-8-15,5 46 8 0,-10 1-8 16,1-4 8 0,-10-4-9-16,-2-3 9 0,-10 3-8 15,-1-3 9-15,-6 2-9 16,-1-1 8-16,-5 2-9 15,7-4 10-15,1-2-10 16,2-5 8-16,1 2-7 0,-1-3 8 16,-2-3-9-1,-2 6 2-15,1-3-10 16,-5-18 2-16,5 0-11 0,-2 0 2 16,-5-7-1-16,2 10 7 15,1 13 0-15,-8-4 11 16,-4-6 7-16,3 3-1 15,-7-1-4-15,-5-8 10 16,4 13-8-16,-5-13 1 16,1-2-2-16,-2-8 9 15,4 4-12-15,-7-18 7 16,5 18-11-16,-4-5 7 16,-1 16-8-16,2-7 4 15,4 5-9-15,-2-1 8 16,1 5-6-16,4-7 8 15,-5 2-5-15,-1 5 10 16,-1 7-7-16,-3-1 9 16,-4 2-7-16,1 0 11 0,-2-1-7 15,1 1 6-15,-2-1-9 16,-3 0 5-16,-3 7-12 16,-6 0 9-16,3-3-8 15,-8 0 11-15,4 4-5 16,-7 1 9-16,2-2-10 15,-9 4 10-15,6 7-13 0,-10-4 9 16,4 2-8-16,-11-1 8 16,3 1-8-16,-11 0 9 15,4 1-8-15,-12 2 7 16,6 2-8-16,-14-4 4 16,10 1-11-16,-4-1 6 15,5-1-10-15,-18-1 8 16,12 2-8-16,-17 4 15 15,4-4-6-15,-14-1 10 16,16 2-7-16,-17-1 8 16,6-4-11-16,-17 5 10 15,14 2-8-15,-20-4 9 16,9 0-7-16,-19 5 10 16,13-4-11-16,-19 1 8 15,10-2-9-15,-15 0 8 16,14 3-8-16,-21 1 9 0,13-5-5 15,-21 11 15-15,13-5-2 16,-21-2 15-16,19-2-5 16,-13 5 7-16,16-4-15 15,-19 5 3-15,21-1-16 16,-8 0 5-16,11 2-9 16,-19 1 7-16,21 0-9 0,-14 4 9 15,14-2-8 1,-15 2 7-16,19 1-8 0,-17 1 10 15,25-3-11-15,-24 4 9 16,22-1-9-16,-18-3 10 16,20-6-11-16,-18 6 12 15,27-4-8-15,-18-1 9 16,21 14-10-16,-11-12 11 16,14-7-10-16,-7 15 7 15,14-5-9-15,-16-12 9 16,16 10-10-16,-19 8 9 15,15-13-8-15,-10 2 7 16,14-1-8-16,-16 5 9 16,16-4-8-16,-19 8 9 15,20-4-9-15,-13-2 9 16,14-2-9-16,-12-2 9 16,10-4 3-16,-16 4-3 0,21 2-9 15,-12-1 10-15,14 2-11 16,-15-4 0-16,16 4 1 15,-21-1 8-15,18 2-8 16,-10 2 7-16,10-4-7 16,-16 1 8-16,13-4-9 15,-15-1 9-15,15-4-9 16,-12 2 9-16,17 1-9 16,-15-1 10-16,15 1-10 0,-22 1 10 15,20 0-9-15,-9-5 8 16,15 2-8-16,-15 2 9 15,15 1-9-15,-18-6 8 16,9 4-7-16,-6 1 7 16,15 1-8-16,-16-5 8 15,13 4-8-15,-16-1 8 16,8 2-7-16,-7-4 7 16,14 4-9-16,-13 1 10 15,11-1-9-15,-14 3 8 16,5 5-7-16,-7-1 9 15,14 5-8-15,-11-1 9 16,14-5-8-16,-12-2 8 16,8-2-10-16,-6-7 7 15,14 4-9-15,-14-2 9 16,7 0-9-16,-15 3 10 0,2 0-9 16,-1-2 8-16,11 5-9 15,-11-1 10-15,14-4-10 16,-7 1 9-16,7-2-7 15,-7-6 7-15,18 1-8 16,-13-4 8-16,14 2 1 16,-13 1 0-16,9 1-8 15,-8-1 7-15,17 5-9 0,-10-4 0 16,16 2-1 0,-14 0 7-16,9 2-9 0,-14 1 9 15,14 4-8-15,-10 2 7 16,12 0-6-16,-4-1 9 15,11-1-7-15,-6-1 10 16,8-4-7-16,0 2 9 16,11 1-9-16,1-1 8 15,9-1-10-15,6-7 6 16,9 2-10-16,4-2-4 16,13 2-23-16,1-1-34 15,7 12-32-15,4-11-330 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7:58.2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EE5790B-B8EA-419C-A2DE-FB2B2D731526}" emma:medium="tactile" emma:mode="ink">
          <msink:context xmlns:msink="http://schemas.microsoft.com/ink/2010/main" type="inkDrawing" rotatedBoundingBox="13915,6204 31946,6160 31947,6361 13916,6405" shapeName="Other"/>
        </emma:interpretation>
      </emma:emma>
    </inkml:annotationXML>
    <inkml:trace contextRef="#ctx0" brushRef="#br0">-17-13 811 0,'-4'12'422'0,"-1"-5"-45"15,4 1-132-15,7-1-229 16,10-1-17-16,7-3 5 15,11 2-8-15,2-2 11 16,13-2-10-16,-1 1 9 0,3-1-9 16,-2 4 8-16,8 1-11 15,-6 0 10-15,8 1-10 16,-2 1 9 0,6-5-11-16,-2-5 11 0,10-1-8 15,-11 3 10-15,14 2-9 16,-5 4 12-16,12 7-9 15,-6-1 8-15,21 6-9 16,-8-3 8-16,19 2-10 16,-5-8 9-16,18 3-10 15,-7-8 9-15,19-2-11 16,-11-5 10-16,18-5-10 16,-13 1 11-16,18-5-9 15,-18 3 10-15,15-5-8 16,-13 2 9-16,16 0-10 15,-17 3 10-15,19 0-10 0,-14 8 8 16,15 1-8-16,-13 3 10 16,19 3-11-16,-12-2 9 15,23-5-9-15,-16 4 9 16,22-8-9-16,-19-1 8 16,22 2-7-16,-18-2 10 15,16-3-10-15,-17 7 9 16,21 2-9-16,-18 2 9 0,19 4-9 15,-15 3 9-15,22 0-9 16,-20-5 9-16,25 4-9 16,-20 1 8-16,27-6-9 15,-27 1 9-15,27 2-9 16,-17-4 10-16,23-2-11 16,-21 1 9-16,30 4-8 15,-22-1 9-15,23-1-9 16,-20-3 10-16,22 3-7 15,-22-4 12-15,30 1-9 16,-25 9 9-16,28-2-9 16,-23-5 7-16,32-2-11 15,-29-3 8-15,32-14-10 16,-29-2 10-16,33 4-9 16,-28-5 9-16,26-1-8 0,-35 8 9 15,30 2-10-15,-35 5 9 16,21 3-10-16,-22 8 11 15,22-1-10-15,-32 2 8 16,27 0-8-16,-30-4 9 16,23-1-10-16,-22-5 10 15,18-2-9-15,-26-5 9 16,23 2-9-16,-29-4 10 16,15 1-11-16,-21 4 10 0,14 1 0 15,-26 1 14-15,10 4-2 16,-26 4 10-16,10 1-5 15,-24 3 3-15,12 4-13 16,-16 1 2-16,14 1-10 16,-18 0 5-16,14-3-12 15,-18-3 8-15,7-3-8 16,-16-3 8-16,6 1-9 16,-22-1 10-16,6 0-10 15,-17 2 9-15,6 1-9 16,-15 1 9-16,4 1 0 15,-16 1 15-15,12 1 1 16,-9 2 10-16,7-3-6 16,-6-1 1-16,14-7-14 15,-10 2-2-15,11-4-11 16,-4-10 6-16,3 4-8 0,-13-4 6 16,2-1-11-16,-13 3-5 15,1 3-42-15,-12 3-7 16,-2 8-51-16,-17 10-329 15,-21 4 96-15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8:00.2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98D048C-F86C-45DC-9EC2-2363C812E43D}" emma:medium="tactile" emma:mode="ink">
          <msink:context xmlns:msink="http://schemas.microsoft.com/ink/2010/main" type="writingRegion" rotatedBoundingBox="26809,1365 32638,1318 32667,4936 26839,4983"/>
        </emma:interpretation>
      </emma:emma>
    </inkml:annotationXML>
    <inkml:traceGroup>
      <inkml:annotationXML>
        <emma:emma xmlns:emma="http://www.w3.org/2003/04/emma" version="1.0">
          <emma:interpretation id="{8AEF1687-23AD-41A2-9B5E-98D8B32FA721}" emma:medium="tactile" emma:mode="ink">
            <msink:context xmlns:msink="http://schemas.microsoft.com/ink/2010/main" type="paragraph" rotatedBoundingBox="26809,1365 32638,1318 32650,2813 26822,2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922A79-D8C3-42A2-8D97-6C4181281D8D}" emma:medium="tactile" emma:mode="ink">
              <msink:context xmlns:msink="http://schemas.microsoft.com/ink/2010/main" type="line" rotatedBoundingBox="26809,1365 32638,1318 32650,2813 26822,2860">
                <msink:destinationLink direction="with" ref="{AE4F020A-179F-4E1E-93F8-80C417649F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5C286EB-B618-488A-856F-481BBA83D5F7}" emma:medium="tactile" emma:mode="ink">
                <msink:context xmlns:msink="http://schemas.microsoft.com/ink/2010/main" type="inkWord" rotatedBoundingBox="26811,1581 28109,1570 28117,2497 26819,25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1207 104 909 0,'8'-44'340'15,"-10"22"39"-15,-7 11-223 16,7 14-87-16,-11 18-20 15,-4 19-36-15,-2 31-7 0,-4 13-5 16,-5 14 4-16,10-12 2 16,9-1 3-16,7-31-3 15,11-8 2-15,2-19-3 16,7-6-1-16,-3-15-3 16,3-12 6-16,1-14 1 15,2-4 2-15,-4-4 1 16,1 2 1-16,-3 9-7 15,-1 13-7-15,-2 8-1 0,-3 13-5 16,-3 9-1-16,-2 14 0 16,-2 4 4-16,-5 6 5 15,0-2 4-15,0-5 4 16,3-18 2-16,-2-3 4 16,4-13-1-16,2-8-1 15,-5-5-6-15,1-7-32 16,3-10-47-16,10-5-346 15,-1-4 70-15</inkml:trace>
          <inkml:trace contextRef="#ctx0" brushRef="#br0" timeOffset="-801.9049">47 433 705 0,'-2'-34'309'15,"1"11"18"-15,-1 14-182 16,-1 7-37-16,3 7-53 16,-4 15-14-16,-2 4-24 0,1 15-7 15,-1 12-8-15,0 16 2 16,2-1 1-16,2 10 1 15,1-10 1-15,5-5 0 16,1-17 0-16,4-14 0 16,4-20-2-16,7-20 13 15,4-22 1-15,18-36 3 16,3-12 5-16,10-41 1 16,-2 0-12-16,-7 1 1 15,-16 27 2-15,-7 22-1 16,-13 41-5-16,-7 30-4 15,-4 32-7-15,-4 36-3 16,-2 12-5-16,-4 29 5 16,-1-5 6-16,5 6 2 15,8-28 0-15,10-13 0 16,8-31-4-16,22-26 1 16,2-38 6-16,14-41 11 0,2-21 7 15,4-47 17-15,-13-5-1 16,-2-7-4-16,-17 34-11 15,-8 12 0-15,-16 48-17 16,-5 32-8-16,-13 30-4 16,-8 29 0-16,-2 15-5 15,3 13-69-15,3-3-34 16,13-7-341-16,14-27 30 16</inkml:trace>
          <inkml:trace contextRef="#ctx0" brushRef="#br0" timeOffset="-352.5817">1004 551 645 0,'12'-31'286'0,"-4"-9"37"16,-4 13-171-16,-8 1 23 16,-5 5-51-16,-11 8-22 0,-4 13-37 15,-7 18-16-15,-2 3-35 16,-8 18-8-16,5 10-6 16,-4 19 5-16,10-11-2 15,6 19 4-15,13-15 0 16,11-3 2-16,9-22-4 15,12-13-3-15,6-19 2 16,8-20 7-16,1-19 1 0,7-21 12 16,-4-1 9-16,-4-14 4 15,-13 15-3-15,-7 0 12 16,-10 21-7-16,-7 12-4 16,-4 14-6-16,-1 5-9 15,-1 10-16-15,-4 11-5 16,-1 1-5-16,4 9-69 15,3 0-32-15,9-1 112 16,4-14-464-16,14-21 158 16</inkml:trace>
        </inkml:traceGroup>
        <inkml:traceGroup>
          <inkml:annotationXML>
            <emma:emma xmlns:emma="http://www.w3.org/2003/04/emma" version="1.0">
              <emma:interpretation id="{0007B41B-5A97-493B-B6C5-D5E863BB7A7C}" emma:medium="tactile" emma:mode="ink">
                <msink:context xmlns:msink="http://schemas.microsoft.com/ink/2010/main" type="inkWord" rotatedBoundingBox="28326,1352 32638,1318 32650,2813 28338,28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95.3886">3557 460 883 0,'3'-27'338'0,"-3"0"46"15,0 12-225-15,-1 9-61 16,-1 1-40 0,2 14-18-16,-3 14-31 0,-6 13-6 15,0 6-6-15,-1 19 6 16,-1-1 3-16,2-1 8 16,8-14 0-16,4-5 4 15,3-18-6-15,10-13 7 16,10-20 0-16,14-24 11 15,8-16 0-15,6-21 4 16,-7-4-6-16,-3-13-4 16,-16 20-11-16,-10 9-4 15,-9 26-1-15,-3 16-3 16,-6 28-3-16,-9 29-1 0,-4 17-1 16,-8 20 3-16,1 7 6 15,-1 4 8-15,12-14 4 16,5-2 4-16,5-21-4 15,4-11-5-15,11-17-8 16,5-28 3-16,9-19 0 16,14-28 5-16,1-10 0 0,0-18 1 15,-6 3-6 1,-5-6 0-16,-13 19-5 16,-9 13 2-16,-6 22 0 0,-6 12 0 15,-6 16 0-15,-1 14-1 16,-4 2-3-16,-2 13 3 15,-4 1 1-15,4 5 0 16,-1-9 2-16,4-7 4 16,5-13-4-16,4 2-2 15,4-12-3-15,4-10 1 16,4-2-1-16,2-11 2 16,1-5 1-16,-2 4 1 15,-6 10-2-15,0 7-1 16,-6 8-5-16,1 8-1 15,-2-1-4-15,-2 5 2 16,0-1-3-16,1 9 3 0,-1-1 1 16,-3 4 4-1,5 0-2-15,-4-2 2 0,2-1-2 16,2 2 1-16,2 2-3 16,-1 1 0-16,0 4 0 15,3 4 0-15,2 1 1 16,-1 4 0-16,2-5 2 15,0-1 1-15,-1-9-1 0,-1-3 0 16,-1-4-1-16,3-2 1 16,-3-6-3-16,5 1-2 15,-2-2 1-15,4-10-1 16,1-5-2-16,5-10 4 16,4-7 1-16,7-10 2 15,0 4 0-15,6-3 2 16,-2 12-3-16,-1-2 2 15,-4 8-4-15,-2 5 2 16,-8 5-2-16,1-1 0 16,-2 8-1-16,2 8-1 15,-5 1 0-15,0 5-1 16,1 8-2-16,-2 3-1 16,-4 0-1-16,-4 6 1 15,-3 5-1-15,-6 7 3 16,-7 0 2-16,-2 9 4 0,1-12 1 15,2 6 2-15,0-16 0 16,7-5 2-16,-1-17-4 16,8-8 0-16,1-19 0 15,12-19 1-15,2-12-2 16,4-20 4-16,-2-1 1 16,-1-1 0-16,-9 17-2 0,-6 14 1 15,-1 24-3-15,-2 17-5 16,-3 8-1-16,1 10-2 15,5 5-1-15,0 7 1 16,3-4 5-16,8 5-1 16,2-9 0-16,7 0 1 15,-1-9-1-15,8-7 2 16,-3-10 0-16,0-10-6 16,-6-10-72-16,-4-20-442 15,-13-3 115-15</inkml:trace>
          <inkml:trace contextRef="#ctx0" brushRef="#br0" timeOffset="4321.4971">4497-144 1223 0,'-15'-30'351'0,"8"8"85"16,5 2-336-1,4 2-62-15,-1 6-10 0,2 3-26 16,6 11-4-16,-1 4-3 16,1 10-50-16,-2 5-40 15,-2 15-340-15,-4 5 51 16</inkml:trace>
          <inkml:trace contextRef="#ctx0" brushRef="#br0" timeOffset="4741.9413">4698-196 634 0,'3'-14'358'15,"6"2"-35"-15,9 0-71 16,2 12-194-16,4 3 0 15,-3 15-13-15,-2 18-6 16,-5 17-18-16,-7 29-2 16,-10 13-5-16,-10 31 1 15,-5-7 0-15,-5 11 8 0,1-22-1 16,2-9 35-16,7-39 11 16,2-7 18-16,5-26 1 15,3-16 21 1,3-13-19-16,6-14-6 0,6-18-20 15,11-24-8-15,10-13-25 16,13-34-15-16,-2 3-10 16,4-7 3-16,-12 22-3 15,-6 11 1-15,-11 33-1 16,-4 14-3-16,-10 16-12 0,3 7-46 16,-8 7-50-1,1 5-85-15,-2 2 138 0,4 7-471 16,0 4 167-16</inkml:trace>
          <inkml:trace contextRef="#ctx0" brushRef="#br0" timeOffset="499.8922">1557 94 111 0,'3'-3'246'0,"0"-3"33"15,0 1 9-15,1-1 0 16,-2-2-58-16,-1 4-19 16,-1 4-102-16,2 4-25 15,-2 8-33-15,0 22-9 16,-3 14-24-16,-3 35-6 15,-5 8 0-15,-1 19 3 16,0-9-4-16,3 8 0 16,8-26-4-16,2-4 5 15,5-26-2-15,2-11 6 16,-4-22-1-16,1-11 4 0,-2-6-3 16,-2-14 5-16,-1-4-9 15,5-17-16-15,-4-6-48 16,4-5 73-16,2 8-455 15,-1 6 132-15</inkml:trace>
          <inkml:trace contextRef="#ctx0" brushRef="#br0" timeOffset="1400.2891">1859 269 789 0,'22'-68'285'0,"1"1"43"15,-10 19-214-15,1 9-15 16,-10 12-34-16,1 8 4 16,-7 13-19-16,-2 9-7 15,-1 9-17-15,-11 19-7 16,-4 8-17-16,-1 26 8 16,3 9 5-16,-2 18 11 15,13-6 2-15,-1 8 5 16,8-14-8-16,2 3-3 15,4-15-9-15,4 3 1 16,4-12-8-16,-3-2 4 0,-2-13-2 16,1 8 1-16,-4-21-2 15,-6-2 17 1,2-6 5-16,-4-13 26 0,-4-2 14 16,-3-11 15-16,-6-12-10 15,2-20-7-15,-7-9-26 16,-3-44-14-16,-2 2-20 15,5-4 5-15,2 17-5 16,8 8 2-16,5 35-3 16,1 12 1-16,8 15-12 0,-1 4-3 15,2 8-3-15,8 4 1 16,7 3 3-16,2 5 4 16,5-1 4-16,8 3 0 15,-2-7 1-15,11-1-53 16,-5-9-47-16,4-3-76 15,-5-6-14-15,-7-6-34 16,-11-1 6-16,-7-2-11 16,-11 0 76-16,-5-2 64 15,-5 5 70-15,1-5 89 16,-1 7 75-16,2-7 22 16,3 1-43-16,3-4-30 15,-1 3-40-15,5-2-16 16,2 1-23-16,0 6-5 15,-3 1-9-15,3 6-4 16,-1 9-6-16,-5 14-4 0,-3 6 0 16,-3 17 3-16,-2 4 7 15,-1 5 5-15,3-9 8 16,5-7 5-16,5-15-3 16,7-13 1-16,5-20 1 15,13-21 13-15,4-14-2 0,7-21 5 16,-1-4-3-16,-1-3 0 15,-13 12-11-15,-8 14 12 16,-13 21 3-16,-5 14 6 16,-7 21-5-16,-5 24-5 15,-2 4-17-15,-3 15-4 16,3 2-6-16,1 5 7 16,8-16 0-16,8 0 3 15,5-12-6-15,7-8 1 16,4-13-8-16,6-12-29 15,6-14-32-15,10-24-69 16,-1-7-310-16,6-40-23 16,-2 2-135-16</inkml:trace>
          <inkml:trace contextRef="#ctx0" brushRef="#br0" timeOffset="2599.318">2543 152 998 0,'-11'-10'317'0,"-1"2"70"0,5 5-268 16,4 0-38-16,0 2-28 15,1 1-8-15,2 1-25 16,-3 2-7-16,3 3-13 16,5 9-8-16,-7 11-6 15,4 26-1-15,-8 16 1 16,-6 21 11-16,-5 1 12 16,2 9 16-16,3-26 8 15,7-9 7-15,4-22-6 0,5-10-4 16,5-25-11-16,2-10 6 15,7-12-3-15,12-24 6 16,6-7-2-16,9-10 2 16,-3 8-10-16,2 3-5 15,-13 25-9-15,-4 8-6 16,-10 23-4-16,-8 13-3 16,-11 15 0-16,-7 15 6 15,-4 12 3-15,-1 8 5 16,1-9 3-16,7-13 2 15,4-17-5-15,7-22 0 16,7-23-2-16,9-25 5 16,3-14-3-16,7-24 3 15,-1 0 0-15,-1-11 1 16,-8 14-4-16,-5 13-11 0,-8 27-8 16,-2 9-18-16,-6 18-8 15,0 6 1-15,0 0 8 16,3-6-17-16,1-3 7 15,14-18 3-15,2-11-1 16,5-11-6-16,4-4 22 16,-4-3 14-16,-11 17 2 15,-1 12-2-15,-10 18 3 0,-9 17-4 16,-4 14-2-16,-7 24 2 16,-4 6 6-16,-3 22 21 15,3-2 13-15,-1 11 16 16,4-16 1-16,7 9 1 15,8-21-15-15,5-1-5 16,4-20-15-16,6-9 0 16,-5-16-6-16,2-4 3 15,0-8-2-15,-3-8 6 16,-4-1-1-16,1-6 3 16,-6-7-2-16,-6-4 3 15,-2 2-5-15,-5-6-1 16,-2-2-1-16,-6-2-2 15,3-4-5-15,0-3-1 16,6 7-2-16,1 5-1 0,7 11 1 16,5 3 3-16,2 6 0 15,8 8-2-15,5-5-1 16,13 0 0-16,1 7-3 16,12 2 1-16,0-4 1 15,7 4 4-15,-7 9 0 16,3-9-46-16,-7 3-29 15,-3-2-56-15,-8-4-6 0,1-7-6 16,-5-1 47-16,-2-5 30 16,0-2 55-16,-2-2 7 15,-7-2 10-15,0 4 20 16,-4 5 10-16,-2 3 24 16,-5 5 7-16,2 5 4 15,-3-1-18-15,0 5-12 16,-4 3-23-16,1 6-10 15,-3 4-8-15,0 5 1 16,0 1-2-16,6 5 3 16,4-5-1-16,7-4 0 15,5-4-5-15,11-7 1 16,-1-11-2-16,4-1 3 16,-2-2 1-16,1 0 1 15,-8 9-4-15,-3 4 1 16,-8 4-3-16,-7 7 3 15,-6 0 11-15,-7 1 25 0,-4 1 11 16,-8 2 29-16,-1-4 12 16,-11 0 13-16,2-4-19 15,1-9-9-15,-1-16-26 16,4-3-17-16,8-5-23 16,8-4-43-16,8 4-47 15,11 7-71-15,14 3-387 0,17 3 61 16</inkml:trace>
          <inkml:trace contextRef="#ctx0" brushRef="#br0" timeOffset="5560.6769">4881 487 1172 0,'-12'18'314'0,"0"-2"101"16,8 2-341-16,7-1-14 15,4-1-23-15,8 2-15 16,3-6-17-16,3-4-1 16,0-7-2-16,6-4 6 0,-9-13 3 15,6-7 7-15,-1-4-1 16,-3-13 4-16,-1-5-5 16,2-2 0-16,-6 10-6 15,-3 7 0-15,-1 15-7 16,-7 21-2-16,-4 13 1 15,-6 19 0-15,-1 7-2 16,-2 6 4-16,3-6-1 0,7-5 0 16,4-14-1-16,10-11-1 15,4-12 2-15,14-11 4 16,0-13 0-16,12-16 4 16,-1-2 2-16,-1-9 1 15,-11 3-5-15,-4 13 2 16,-14 13-4-16,-7 5-3 15,-7 22-1-15,-1 13 0 16,-4 4-1-16,1 10 3 16,-1-2 4-16,4 1 3 15,4-8-2-15,4-7-1 16,5-7-5-16,9-4 1 16,0-10-5-16,9-8 2 15,-4-5 1-15,2 3 4 16,-7 3-4-16,0 7-2 0,-15 10-3 15,0 14-1-15,-4 4-2 16,-4 11 3-16,-1 1 3 16,5 2 1-16,-1 1 0 15,4 4 0-15,-1-4-2 16,7 10 1-16,-8-2-1 0,0 2 1 16,0 0-1-1,1 2 0-15,-5-14 1 0,4 0 0 16,-2-11 0-16,-5-7 3 15,-4-6 0-15,2-6 4 16,-4-6 12-16,-5-6 11 16,0-7 0-16,-8-14-1 15,-1-2-5-15,5-23-9 16,5-5-15-16,5-12-1 16,11 3 0-16,10-6-2 15,3 16-1-15,10 3 1 16,2 14-1-16,5-1 2 15,-4 8 0-15,12 2 12 16,-6 6-36-16,7-7-124 16,1 5-366-16,-6-7 44 15</inkml:trace>
        </inkml:traceGroup>
      </inkml:traceGroup>
    </inkml:traceGroup>
    <inkml:traceGroup>
      <inkml:annotationXML>
        <emma:emma xmlns:emma="http://www.w3.org/2003/04/emma" version="1.0">
          <emma:interpretation id="{8210006E-F8AA-40E7-8A60-83A0799B4FFE}" emma:medium="tactile" emma:mode="ink">
            <msink:context xmlns:msink="http://schemas.microsoft.com/ink/2010/main" type="paragraph" rotatedBoundingBox="32249,3632 31051,3528 31127,2650 32325,27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3C472CC-DC93-439A-B2B3-5270F5557A1C}" emma:medium="tactile" emma:mode="ink">
              <msink:context xmlns:msink="http://schemas.microsoft.com/ink/2010/main" type="line" rotatedBoundingBox="32249,3632 31051,3528 31127,2650 32325,2754"/>
            </emma:interpretation>
          </emma:emma>
        </inkml:annotationXML>
        <inkml:traceGroup>
          <inkml:annotationXML>
            <emma:emma xmlns:emma="http://www.w3.org/2003/04/emma" version="1.0">
              <emma:interpretation id="{296A72E1-B760-4985-B792-706134BD3BA3}" emma:medium="tactile" emma:mode="ink">
                <msink:context xmlns:msink="http://schemas.microsoft.com/ink/2010/main" type="inkWord" rotatedBoundingBox="32249,3632 31051,3528 31127,2650 32325,2754"/>
              </emma:interpretation>
              <emma:one-of disjunction-type="recognition" id="oneOf2">
                <emma:interpretation id="interp2" emma:lang="" emma:confidence="0">
                  <emma:literal>2 a:</emma:literal>
                </emma:interpretation>
                <emma:interpretation id="interp3" emma:lang="" emma:confidence="0">
                  <emma:literal>2 h:</emma:literal>
                </emma:interpretation>
                <emma:interpretation id="interp4" emma:lang="" emma:confidence="0">
                  <emma:literal>"Eis</emma:literal>
                </emma:interpretation>
                <emma:interpretation id="interp5" emma:lang="" emma:confidence="0">
                  <emma:literal>'Eis</emma:literal>
                </emma:interpretation>
                <emma:interpretation id="interp6" emma:lang="" emma:confidence="0">
                  <emma:literal>Kiz</emma:literal>
                </emma:interpretation>
              </emma:one-of>
            </emma:emma>
          </inkml:annotationXML>
          <inkml:trace contextRef="#ctx0" brushRef="#br0" timeOffset="6797.0527">4375 1827 1013 0,'-3'3'258'0,"2"0"83"15,1-1-290-15,1-1-4 0,-1 8-7 16,0-6 11-16,6-1-5 16,-3 2 10-16,7-4-11 15,2-4 6-15,0-7-8 16,0-29 1-16,1-16-13 15,-4-53 0-15,-4-2-15 16,-5 3-1-16,-11 31 0 16,-1 14 6-16,-3 55-2 0,-4 14 2 15,-1 0-6-15,0 69-7 16,2 25-6-16,-9 17-1 16,3-5-4-16,5 7 6 15,4-64 2-15,4-19 0 16,13-16 2-16,8-2-1 15,2-6-3-15,9-6-3 16,0-6-1-16,8-8 3 16,1-4 0-16,3-6 4 15,-3 2 2-15,2-1 1 16,-8 4-5-16,-8-2 1 16,-4 4-2-16,-3 8-3 15,-3-1-4-15,-4 11-1 16,-1 8-2-16,-2-1 2 15,-1-1 2-15,1 4 6 0,-2-5 1 16,3-6 2-16,4 0-2 16,7-2-3-16,4-5-1 15,12-5 1-15,4-3-1 16,7 0 5-16,-2-5 0 16,-3 2 2-16,-11 6-2 15,-7 2-4-15,-9 2-5 16,-4 5 4-16,-5 5-1 0,-2-1 2 15,1 1 4-15,-1-1 3 16,5 2-2-16,3-6-1 16,5-3-1-16,7-9 5 15,7 5-3-15,5-11 4 16,3 0 1-16,5 3-2 16,-10 1-3-16,-8 8-2 15,-7-1-6-15,-5 1 0 16,-7 10 0-16,-5 1 2 15,4-4 0-15,-2 7 5 16,2-4 0-16,5-4-3 16,5-3-5-16,1 0 1 15,2-4-1-15,5 5 2 16,-3-5 3-16,2-1 2 16,4-2 0-16,-1 2 0 15,-10 1-3-15,4-1 2 16,-5 2-2-16,0-1 2 15,-3-2-4-15,4-9-1 0,-4-9-1 16,0-15 4-16,-1-2-2 16,-4-2 5-16,-1 11 1 15,-3 16-3-15,-3 25-4 16,-3 15 2-16,3 16-4 16,-4 11 0-16,0-6 3 15,1-4 2-15,5-11-2 0,-4-8 3 16,5-11 1-16,6 5 1 15,2-7 4-15,4-3-71 16,7-4-77-16,16-7-353 16,3-10 20-16</inkml:trace>
          <inkml:trace contextRef="#ctx0" brushRef="#br0" timeOffset="7164.1974">5338 1568 1212 0,'-11'7'346'16,"-1"-4"88"-16,0 0-339 15,5 8-48-15,-1 13-16 16,2 1-28-16,0 16-5 0,3 11-1 16,-3-5 3-16,0-17 1 15,5-8 1-15,2-7-1 16,4-10-3-16,5-4-2 15,10 1 3-15,4-5-1 16,6 3 4-16,-2 0 2 16,4-5 2-16,-10 10-2 15,-7 1-3-15,-9-2-2 0,-10 2 20 16,-13 5 9 0,-7-2 19-16,0 1 9 0,-12 2 13 15,3-3-17-15,0 3-8 16,3-6-17-16,-1-3-34 15,4-4-102-15,-2-7-396 16</inkml:trace>
          <inkml:trace contextRef="#ctx0" brushRef="#br0" timeOffset="7326.4054">4787 1134 1434 0,'-12'6'496'0,"-11"-15"46"16,10 1-379-16,5 7-104 16,4-8-78-16,4 10-520 15,-5-13 159-15</inkml:trace>
        </inkml:traceGroup>
      </inkml:traceGroup>
    </inkml:traceGroup>
    <inkml:traceGroup>
      <inkml:annotationXML>
        <emma:emma xmlns:emma="http://www.w3.org/2003/04/emma" version="1.0">
          <emma:interpretation id="{716CA48A-939C-411F-ABEF-EB97ACCD258A}" emma:medium="tactile" emma:mode="ink">
            <msink:context xmlns:msink="http://schemas.microsoft.com/ink/2010/main" type="paragraph" rotatedBoundingBox="30748,4077 32388,3792 32544,4690 30905,49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5B719E-085B-4578-8662-3F6DBEE4D204}" emma:medium="tactile" emma:mode="ink">
              <msink:context xmlns:msink="http://schemas.microsoft.com/ink/2010/main" type="line" rotatedBoundingBox="30748,4077 32388,3792 32544,4690 30905,4975">
                <msink:destinationLink direction="with" ref="{AA27D18A-9200-4C63-94DE-66F165C7C11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F62A145-675D-484D-806B-58A89D7129D5}" emma:medium="tactile" emma:mode="ink">
                <msink:context xmlns:msink="http://schemas.microsoft.com/ink/2010/main" type="inkWord" rotatedBoundingBox="30748,4077 32388,3792 32544,4690 30905,4975"/>
              </emma:interpretation>
              <emma:one-of disjunction-type="recognition" id="oneOf3">
                <emma:interpretation id="interp7" emma:lang="" emma:confidence="0">
                  <emma:literal>-alles</emma:literal>
                </emma:interpretation>
                <emma:interpretation id="interp8" emma:lang="" emma:confidence="0">
                  <emma:literal>-oas</emma:literal>
                </emma:interpretation>
                <emma:interpretation id="interp9" emma:lang="" emma:confidence="0">
                  <emma:literal>-on,</emma:literal>
                </emma:interpretation>
                <emma:interpretation id="interp10" emma:lang="" emma:confidence="0">
                  <emma:literal>Holls</emma:literal>
                </emma:interpretation>
                <emma:interpretation id="interp11" emma:lang="" emma:confidence="0">
                  <emma:literal>tolles</emma:literal>
                </emma:interpretation>
              </emma:one-of>
            </emma:emma>
          </inkml:annotationXML>
          <inkml:trace contextRef="#ctx0" brushRef="#br0" timeOffset="8113.2273">4116 2836 976 0,'-11'0'402'0,"2"2"41"0,8-7-239 16,8 2-99-16,5-3-43 16,17-6-17-16,4 2-37 15,16 1 0-15,1 4 0 16,19-1-91-16,-10 5 159 16,13-1-528-16,-14-7 136 15</inkml:trace>
          <inkml:trace contextRef="#ctx0" brushRef="#br0" timeOffset="8405.9667">4790 2793 1159 0,'-30'7'298'0,"-5"5"104"16,11 5-339-16,2 28-5 15,7 12-19-15,3 1-8 16,12-5-15-16,3-1-2 15,4-28-6-15,7-12 14 16,4-21 5-16,6-30 23 16,1-16 5-16,4-10 12 15,-4 1-12-15,-1 2-4 16,-9 26-21-16,-7 6-4 16,-7 9-12-16,-4 2-3 0,-4 8-3 15,1 7-4-15,0 8-3 16,0 7 2-16,-3 5-2 15,3 4 4-15,1-1-13 16,8-2-110-16,12-8-43 16,12-11-343-16,8-11-10 15</inkml:trace>
          <inkml:trace contextRef="#ctx0" brushRef="#br0" timeOffset="9178.1079">5632 2537 1026 0,'-2'-13'373'0,"-4"1"88"16,0 4-277-16,-4 5-16 16,-4 6-53-16,-4 9-32 15,-6 11-51-15,-9 13-14 16,-1 7-9-16,-2 1 2 16,6-5-1-16,6-7 1 15,13-13-4-15,7-5-3 16,7-7-3-16,9-2 0 0,7-4-2 15,11-1 0-15,-1-3 1 16,10 0 3-16,-3 3-2 16,-3-3 3-16,-9 5-2 15,-3 2-1-15,-11 2-5 16,-10 3 2-16,-9 3-2 16,-4 0 3-16,-14 0 9 15,-18 9 24-15,-6 8 8 16,-12 13 5-16,-3 1-3 0,-3 2-1 15,13-7-26-15,-2-11-166 16,8-12-49-16,-14 48-347 16,-6-5-62-16</inkml:trace>
          <inkml:trace contextRef="#ctx0" brushRef="#br0" timeOffset="8784.4998">5146 2396 1104 0,'0'-12'323'16,"-8"21"68"-16,-11 18-281 15,-7 33-49-15,-4 14 21 16,2 4-3-16,-4 2 14 16,11-14-16-16,9-12-14 15,9-18-30-15,4-8-12 16,8-7-18-16,9-22-6 16,3-14-3-16,7-18 0 15,3-12 0-15,7-33 6 16,-2-1 6-16,1-12 0 15,-8 16-2-15,-5 10 0 16,-12 29-5-16,-5 29-11 0,-8 23 1 16,-11 25 0-16,-3 14 2 15,-8 25 18-15,-1-5 22 16,-3 5 15-16,8-25 3 16,2 7 1-16,10-17-15 15,5 6-12-15,7-6-16 16,7-12-3-1,0-21-4-15,7-26-32 0,4-28-31 16,5-10-101 0,-1 4 46-1,6-8-411-15,-4 19 84 0</inkml:trace>
          <inkml:trace contextRef="#ctx0" brushRef="#br0" timeOffset="7917.2322">4152 2689 1016 0,'0'-39'324'0,"7"0"67"16,16-6-257-16,10 3-53 15,7-11-2-15,-4 26-31 16,5 8-10-16,-17 14-15 16,-5 8-16-16,-9 11-8 15,-9 19 1-15,-12 15 0 16,-7 18 3-16,-18 3 5 15,-12 5 6-15,0 5 10 0,-3 22 30 16,6 17 7-16,17-10 6 16,13-4-5-16,9-27-11 15,12-35-33-15,16-41-8 16,8 2-9-16,20 0 3 16,-1 0 1-16,16-60 3 15,-4-8 0-15,9-17 4 16,-10-10-4-16,0-5 8 15,-17 61-28-15,-8 1-107 16,-22 19-49-16,-14-1-347 16,-13 11-13-16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8:09.8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A27D18A-9200-4C63-94DE-66F165C7C115}" emma:medium="tactile" emma:mode="ink">
          <msink:context xmlns:msink="http://schemas.microsoft.com/ink/2010/main" type="inkDrawing" rotatedBoundingBox="30510,5294 32527,5005 32534,5056 30518,5345" semanticType="underline" shapeName="Other">
            <msink:sourceLink direction="with" ref="{0E5B719E-085B-4578-8662-3F6DBEE4D204}"/>
          </msink:context>
        </emma:interpretation>
      </emma:emma>
    </inkml:annotationXML>
    <inkml:trace contextRef="#ctx0" brushRef="#br0">7 316 864 0,'-7'-14'328'0,"7"5"39"16,1 2-201-16,4 1-52 15,2 3-17-15,7 3 1 0,7 1-20 16,20-1-8-16,14-3-35 15,35-9-7-15,14-4-14 16,38-11-2-16,2-2-5 16,35 5 2-16,-14 2-3 15,21-8 0-15,-25 9-1 16,10 3 2-16,-36-8-3 16,-7 13 1-16,-35 4-2 0,-14 4 0 15,-33-1 0-15,-15 3 0 16,-19-3 22-16,-6 6 50 15,-15-1 11-15,-9 4 16 16,2 6 1-16,-9-9-21 16,1 1-49-16,6-2-12 15,6-1-12-15,3-10-63 16,0 9-126-16,-13 0-393 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8:17.8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37E2FB-A6DF-43B1-8E05-DBA76AA904DE}" emma:medium="tactile" emma:mode="ink">
          <msink:context xmlns:msink="http://schemas.microsoft.com/ink/2010/main" type="inkDrawing" rotatedBoundingBox="2521,7936 13295,16041 13167,16212 2393,8106" semanticType="callout" shapeName="Other">
            <msink:sourceLink direction="with" ref="{CEDF71AA-0CCD-4C5B-A5B2-4144813DC9DE}"/>
            <msink:sourceLink direction="with" ref="{6E4145EB-C45F-43F7-B495-1AA05DE55E14}"/>
          </msink:context>
        </emma:interpretation>
      </emma:emma>
    </inkml:annotationXML>
    <inkml:trace contextRef="#ctx0" brushRef="#br0">-1-7 733 0,'2'1'308'0,"-2"-1"17"16,1 3-184-16,4 0-40 15,-1-1-41-15,1-4 3 16,2 2-11-16,1-1 2 16,-1-1-15-16,-1 1-3 15,2 1-10-15,2 1 1 16,-1 4-8-16,8 2 3 16,1 4-1-16,1 1-1 15,1 1-8-15,6 4-1 0,-7-2-5 16,4-1 0-1,-2-2-1-15,0 0 4 16,-6-5 0-16,3 2 4 0,-3 0 1 16,-3 0 2-16,-2 3 1 15,8 3 6-15,-4-1-2 16,-1 5 1-16,5 2-3 16,3-3-4-16,-3-3-7 15,8 2-1-15,-5-5-3 16,4 0 0-16,-4 0 1 0,0 4 1 15,-4-4 0 1,2 3 2-16,-1-3-1 0,3 5 2 16,-3-7-2-16,5 4 0 15,-5-2 0-15,6 1-1 16,-5 1-3-16,4 2 3 16,-1 4 2-16,4 4 4 15,-5 0 1-15,6 4 3 16,-4-2-2-16,4 2-2 15,-3-5-5-15,-2 1-1 16,-2-8-4-16,-1 2 1 16,-8-4-1-16,2 3 1 15,-4-1-1-15,5 4 3 16,1-1 0-16,7 7 1 16,1-2 0-16,8 1-1 0,-8-2-2 15,4 1 0-15,-3-6-3 16,1 4 1-16,-4-2-1 15,5-4 3-15,-5 2-1 16,4-1 2-16,-2-4-1 16,2 1 1-16,-1 1-3 15,3 1 1-15,-4 1-2 16,6 4 1-16,-5 1-1 0,6 2 2 16,-3 0-3-16,1 3 2 15,-4-1-2-15,2 2 1 16,-1-1-1-16,5 2 3 15,-3 0-1-15,5-1 0 16,-5-4 0-16,0 2 0 16,-3-1-1-16,1-5 2 15,-2-7-2-15,4 5 1 16,-2-1-1-16,4-1 1 16,-4 1-1-16,7 8 2 15,-4-4-1-15,4 3 1 16,-6-1-2-16,5 4 1 15,-5-5-1-15,2 5 0 16,-8-6-1-16,8 5 0 16,-11-5 1-16,8 4 0 15,-4-2 1-15,11 7 0 16,-1-3 0-16,10 10 1 0,-7-5-1 16,8 9 0-1,-7-7-1-15,4 1 1 0,-3-5-2 16,4 0 2-16,-5-14-2 15,5 4 1-15,-3-4 0 16,3-1-1-16,-4 0 0 16,-1 9 1-16,-4-1-1 15,1 1 1-15,-4-2 0 0,4 4 0 16,4-4 1-16,3 4 0 16,0-7 1-16,1 7 0 15,-1-2-1-15,2 3-1 16,-4-2 0-16,7 8-1 15,-4-4 0-15,7 2 1 16,-6-2-2-16,-1-2 1 16,-4 0 1-16,2 0-1 15,-4-3 0-15,5 0 2 16,0 3-1-16,3-3 1 16,0 2 0-16,3 2 1 15,0 4-2-15,5-1 1 16,-4 4-1-16,4-2 0 15,-2-5-1-15,2 4 0 16,-11-5-1-16,7 3 1 16,-7-5 1-16,6 8 0 0,-3-6 0 15,9 3 2-15,-4-2-1 16,10 0-1-16,-9-2 0 16,7 11 2-16,-5-1-2 15,4 5 0-15,-9 2 0 16,3 8 0-16,-10-6-1 15,7 2 0-15,-6-8 0 16,6 1 2-16,-2-7 1 16,8 0 0-16,-4 2-1 15,2 2 0-15,-5-1-2 0,4 2 1 16,-2-5-2-16,4-1 1 16,-8-2 1-16,8 3-1 15,-10-5 1-15,4 10 0 16,-5-4 0-16,10 7 1 15,-7-7 1-15,11 8 0 16,-5-6-1-16,4 6 0 16,-1-4-2-16,9 7 1 15,-7-6-2-15,7 6 0 16,-12-6 0-16,5 2 1 16,-11-4-1-16,9 8 3 15,-6-6 0-15,10 9 1 0,-2-4-1 16,5 2 0-16,-7-5 0 15,8 5-1-15,-6-5-1 16,1 5 0-16,-8-2-1 16,10 2 1-16,-8-1 0 15,6-2 1-15,-3-7-1 16,12 3 2-16,-9-6 0 16,10 4 0-16,-5 2-1 15,5 9 1-15,-8-6-2 16,6 12 0-16,-8-6-1 15,9 9 2-15,-6-7-1 0,15 10 1 16,-5-14 1-16,10 9-1 16,-7-12 0-16,6 11 0 15,-12-10-1-15,7 10 2 16,-11-8-1-16,7 7 1 16,-7-10 0-16,12 8 0 15,-6-6 0-15,11 8 0 16,-11-8-3-16,6 3 1 15,-6-4 0-15,9 4 1 16,-12-6-1-16,14 9 2 16,-7-2 0-16,7 4 1 15,-10-5-2-15,4 1-1 16,-9-8 0-16,2 5 1 16,-7-5-2-16,6 4 2 15,-3-6 1-15,5 0 0 0,-7-1-1 16,8 2 1-16,-7-2-1 15,7 5 1-15,-10 2-2 16,4 5 1-16,-12-7-1 16,3 5 1-16,-11-6 0 15,8-1 1-15,-10-10 0 16,5 2 1-16,-8-9-2 0,2 2 1 16,-5-5-1-1,5 1 0-15,-4-5-1 0,8 5 2 16,-7-1-2-16,9 10 2 15,-3-6-2-15,-4 8 3 16,-4-4-2-16,1 1 1 16,-11-9-2-16,4 3 3 15,1-6-2-15,0 0 0 16,-5-2 0-16,5 1 1 16,-4-2-1-16,1 1 1 15,-3 1 0-15,3-2 1 16,-5-3-2-16,-1-2 1 15,-4-2 1-15,-1 1 1 16,-4-3-2-16,-1 1 3 16,-1 1 0-16,-2-2 1 15,-1-3-1-15,-2 1 3 16,-1-2-2-16,-2 1 1 0,1-2-3 16,-6 2 2-16,0-1-8 15,-9 1-81-15,-3-3-82 16,-2-3-355-16,4 3 9 15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8:24.1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D1AF19-4148-4983-A51F-41FCA326A43F}" emma:medium="tactile" emma:mode="ink">
          <msink:context xmlns:msink="http://schemas.microsoft.com/ink/2010/main" type="inkDrawing" rotatedBoundingBox="2304,15026 11444,6982 11512,7059 2371,15103" semanticType="underline" shapeName="Other">
            <msink:destinationLink direction="with" ref="{015EE856-4F2C-4875-AB3D-95A7770DBCEB}"/>
          </msink:context>
        </emma:interpretation>
      </emma:emma>
    </inkml:annotationXML>
    <inkml:trace contextRef="#ctx0" brushRef="#br0">22 8061 350 0,'-5'7'199'16,"-1"-2"14"-16,2-4-47 16,1 2-25-16,0-1 1 15,1-4-33-15,1 4-16 16,1-4-22-16,0 1-15 15,-2-4-13-15,4 4-15 16,-2 1 0-16,3-3-15 16,0-2-3-16,1-1-8 15,2 3 9-15,2-9-9 16,-4 5 7-16,2 0-8 16,-1-2 7-16,2-3-10 15,-1 2 9-15,2-5-7 16,-1-3 10-16,5 1-8 0,-3-4 9 15,6-4-8 1,2 4 7-16,4-3-8 0,0 1 5 16,6-4-6-16,-2 5 6 15,7-4-10-15,-6 5 8 16,7-4-8-16,-3 7 8 16,1-6-8-16,-5 4 8 15,4-2-7-15,-5 4 6 0,-1-8-6 16,-4 4 7-16,2-4-8 15,-2 4 6-15,-1-4-5 16,2 13 6-16,2-7-7 16,-2 7 7-16,4-4-6 15,-2-2 6-15,4-10-5 16,-3 2 7-16,3-6-8 16,0 0 7-16,4 3-7 15,-5 4 6-15,5-2-7 16,-2 4 8-16,4-3-8 15,-3 3 7-15,6-3-8 16,-1 1 8-16,-2-2-8 16,-6 1 8-16,6-5-8 15,-8 5 8-15,5-3-6 16,0 5 6-16,3-4-7 16,-4 10 6-16,-1-7-6 0,-5 10 6 15,-1-5-6-15,-1 6 7 16,5-5-7-16,-2 5 6 15,4-9-7-15,1 3 8 16,4-8-7-16,-1 2 7 16,4-6-7-16,-2 3 8 15,4-4-9-15,-5 5 8 16,3-5-8-16,-6 8 7 16,1-5-7-16,-1 7 7 0,0-3-6 15,-3 4 6-15,5-7-6 16,-2 8 7-16,7-4-7 15,-2-1 6-15,5 2-6 16,-1 4 6-16,5-5-7 16,-7 1 8-16,10-3-8 15,-9-2 8-15,7-4-7 16,-11 4 7-16,5-5-8 16,-10 5 7-16,11-3-7 15,-2 3 7-15,8-10-8 16,-2 4 7-16,11-9-5 15,-7 3 5-15,5-3-5 16,-5 4 7-16,11-1-6 16,-11 6 6-16,6-6-6 15,-6 1 5-15,3-4-6 0,-6-1 7 16,12-8-7-16,-2-2 7 16,10-8-6-16,1 1 6 15,6-3-7-15,-3 9 6 16,3-6-7-16,-7 9 8 15,5-10-8-15,-4 4 7 16,3-10-6-16,-1 5 6 16,8-14-6-16,-2 5 6 15,9 1-7-15,-7 7 6 0,8-9-6 16,-6 15 7-16,11-8-6 16,-11-3 8-16,13-13-7 15,-5 11 7-15,6-11-7 16,-11 7 7-16,7-8-9 15,-11 11 8-15,7-7-7 16,-9 10 7-16,9-2-6 16,-11 11 5-16,9-1-6 15,-10 9 5-15,10-16-6 16,-10 1 8-16,12-14-6 16,-6 2 7-16,12-11-6 15,-10 14 7-15,7 0-8 16,-16 18 7-16,7-4-8 15,-14 11 8-15,7-7-7 0,-10 3 7 16,13-6-7-16,-10 7 6 16,8-10-6-16,-7 11 5 15,6-7-3-15,-8 5 7 16,6-1-5-16,-9 10 7 16,4-5-7-16,-5 5 5 15,2-3-8-15,-7 3 5 16,9-11-6-16,-7 8 6 0,1-3-6 15,-4 9 7-15,8-7-8 16,-10 8 7-16,11-8-8 16,-5 5 8-16,4-2-7 15,-7 4 8-15,8-8-8 16,-11 8 8-16,3-7-8 16,-7 6 5-16,2 0-5 15,-10 8 6-15,8-5-7 16,-5 8 8-16,6-4-7 15,-5 5 7-15,4-5-7 16,-7 9 7-16,5-5-7 16,-7 5 7-16,7-4-7 15,-6 7 7-15,2-6-7 16,-8 6 7-16,-2-3-7 16,-8 6 6-16,-1-5-5 15,-1 10 5-15,-1-6-1 0,-1 4 7 16,4-1-5-1,-2-1 7-15,1-1-7 0,-1 3 3 16,-1 0-8-16,-5 6 6 16,1 0-7-16,-5 3 8 15,1 2-5-15,0 2 9 16,0-2-7-16,-2 2 6 16,5-2-9-16,0 1 6 15,3-5-9-15,0 1 8 0,5-5-7 16,-5 1 8-16,1-4-8 15,-4 6 7-15,-3 3-8 16,-4 9 10-16,-2-3 0 16,-3 6 10-16,1-3-6 15,2 2 8-15,2-7-8 16,1 7-1-16,3-1-8 16,-5-2 5-16,2-1-7 15,-4 4 5-15,-4-2-6 16,1-5 6-16,-4 7-14 15,2-2-23-15,-12 1-378 16,-4-4 109-16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3:07.1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D139901-40EE-423A-8380-AAE8F34B6A00}" emma:medium="tactile" emma:mode="ink">
          <msink:context xmlns:msink="http://schemas.microsoft.com/ink/2010/main" type="inkDrawing" rotatedBoundingBox="6657,11910 7818,12478 7419,13295 6258,12728" hotPoints="7607,12631 7029,13209 6452,12631 7029,12054" semanticType="enclosure" shapeName="Circle"/>
        </emma:interpretation>
      </emma:emma>
    </inkml:annotationXML>
    <inkml:trace contextRef="#ctx0" brushRef="#br0">430 106 1020 0,'-24'-8'240'16,"0"1"89"-16,-2-2-299 0,2 1-15 15,0-4-14-15,2 0 6 16,-2-3-8-16,4 0 4 15,-2 5-7-15,4 2 6 16,-5 7-8-16,2 4 8 16,-4 10 0-16,4 4 13 15,-6 13 0-15,6 4 12 16,-2 13-4-16,8-2 4 16,0 7-11-16,8-4 2 0,4 6-11 15,4-10 2-15,2 1-10 16,5-7 5-16,5-2-8 15,5-2 8-15,8 4-7 16,2 1 6-16,10 4-6 16,1 4 6-16,10 2-7 15,1-4 8-15,11 2-8 16,-1-5 9-16,9 1-8 16,-3-11 7-16,11-1-8 15,-9-7 6-15,4-8-7 16,-6-9 9-16,0-8-8 15,-12-10 9-15,6-16-7 16,-9-8 8-16,-2-19-9 16,-11-4 10-16,-2-17-7 15,-9 1 7-15,-5-4-6 0,-8 14 7 16,-4-5-4-16,-5 21 11 16,-7 3-1-16,-2 11 9 15,-8-3-2-15,-5 11 3 16,-10-1-10-16,-7 6 1 15,-14-6-10-15,-6 9 3 16,-15-1-12-16,1 4 0 16,-19-8-28-16,6 5-7 0,-12-10-26 15,7-4-325-15,-4 8 96 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0:12.91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4F020A-179F-4E1E-93F8-80C417649FB7}" emma:medium="tactile" emma:mode="ink">
          <msink:context xmlns:msink="http://schemas.microsoft.com/ink/2010/main" type="inkDrawing" rotatedBoundingBox="27042,2688 32328,2730 32326,2917 27040,2875" semanticType="underline" shapeName="Other">
            <msink:sourceLink direction="with" ref="{B5922A79-D8C3-42A2-8D97-6C4181281D8D}"/>
          </msink:context>
        </emma:interpretation>
      </emma:emma>
    </inkml:annotationXML>
    <inkml:trace contextRef="#ctx0" brushRef="#br0">6 1 859 0,'-2'17'418'0,"-1"-13"-37"16,3-2-170-1,8-5-176-15,4 6-32 0,12-6-8 0,7-2 5 16,19-2-3-16,-1 7 3 31,-23 0-1-15,-1 1 1-16,86 2-2 0,-4 5 3 0,9 2-4 31,-10 11 4-31,-38-10-5 0,1-7 5 16,15 2-5-16,0 2 4 0,18-8-3 15,-3 1 5-15,17-4-3 16,-10 2 4-16,14 1-1 16,-10 3 1-16,13 0-3 15,-15 4 2-15,20 2-2 16,-14-3 1-16,18 2-3 15,-13 2 4-15,23 2-3 16,-14-10 3-16,16 13-2 16,-12-2 2-16,21 1-4 15,-18-5 4-15,17 10-3 16,-17-13 2-16,23-4-3 16,-14-4 5-16,12-4-3 15,-9 0 1-15,21-12-1 0,-21-1 4 16,2-2-4-16,-22 1 2 15,7-2-1-15,-33 7 3 16,-5 3 0-16,-24 0 4 16,-2 7 7-16,-26-2 5 15,-2 7 11-15,-18-2 5 16,-6 5 5-16,-8-4-2 16,-4 4-1-16,-3-6-13 15,-3 6 1-15,2-6-4 16,-2 4 7-16,-2-2 7 0,-4-1 14 15,-1 1-5-15,-11 1-5 16,-3-3-13-16,-8 4-16 16,-1-2-46-16,-10 7 288 15,1-8-746-15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8:26.2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92A75B2-7742-4344-8E22-0183ED7CA801}" emma:medium="tactile" emma:mode="ink">
          <msink:context xmlns:msink="http://schemas.microsoft.com/ink/2010/main" type="writingRegion" rotatedBoundingBox="6586,11332 1865,11693 1844,11417 6565,11055"/>
        </emma:interpretation>
      </emma:emma>
    </inkml:annotationXML>
    <inkml:traceGroup>
      <inkml:annotationXML>
        <emma:emma xmlns:emma="http://www.w3.org/2003/04/emma" version="1.0">
          <emma:interpretation id="{AA5C44AE-2252-4EBB-9157-CAE700CD9690}" emma:medium="tactile" emma:mode="ink">
            <msink:context xmlns:msink="http://schemas.microsoft.com/ink/2010/main" type="paragraph" rotatedBoundingBox="6586,11332 1865,11693 1844,11417 6565,11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1C1A64-6CD9-4FE0-93AD-99B659141D39}" emma:medium="tactile" emma:mode="ink">
              <msink:context xmlns:msink="http://schemas.microsoft.com/ink/2010/main" type="line" rotatedBoundingBox="6586,11332 1865,11693 1844,11417 6565,11055"/>
            </emma:interpretation>
          </emma:emma>
        </inkml:annotationXML>
        <inkml:traceGroup>
          <inkml:annotationXML>
            <emma:emma xmlns:emma="http://www.w3.org/2003/04/emma" version="1.0">
              <emma:interpretation id="{E16E3B5A-FAC9-477B-B926-3EEBA05DCF15}" emma:medium="tactile" emma:mode="ink">
                <msink:context xmlns:msink="http://schemas.microsoft.com/ink/2010/main" type="inkWord" rotatedBoundingBox="6396,11166 6580,11245 6567,11274 6384,111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5181-3193 1166 0,'-11'1'309'0,"-2"7"90"31,-1-5-338-31,2-3-19 0,5-3-23 0,-8-2-11 16,3-6-19-16,-3-1-43 16,-2-1-20-16,-4 1-154 15,-2 1-171-15,-7 4 1 16</inkml:trace>
        </inkml:traceGroup>
        <inkml:traceGroup>
          <inkml:annotationXML>
            <emma:emma xmlns:emma="http://www.w3.org/2003/04/emma" version="1.0">
              <emma:interpretation id="{C6A4DC8C-E636-4012-B508-03C4B9A3CAC4}" emma:medium="tactile" emma:mode="ink">
                <msink:context xmlns:msink="http://schemas.microsoft.com/ink/2010/main" type="inkWord" rotatedBoundingBox="5921,11217 5378,11259 5375,11224 5919,11183"/>
              </emma:interpretation>
            </emma:emma>
          </inkml:annotationXML>
          <inkml:trace contextRef="#ctx0" brushRef="#br0" timeOffset="190.1825">4520-3255 333 0,'-54'9'218'16,"5"-2"6"-16,-3 2-77 15,10 0-32-15,-1 0-91 16,4 0-85-16,-3-4-163 0,9 0-28 15,-8-5-22-15,10 1 167 16,-8-7 277-16,3 6-209 16,-6-8 79-16</inkml:trace>
        </inkml:traceGroup>
        <inkml:traceGroup>
          <inkml:annotationXML>
            <emma:emma xmlns:emma="http://www.w3.org/2003/04/emma" version="1.0">
              <emma:interpretation id="{B7AFE5D3-AA4E-4D8D-8EF8-0980C93680DA}" emma:medium="tactile" emma:mode="ink">
                <msink:context xmlns:msink="http://schemas.microsoft.com/ink/2010/main" type="inkWord" rotatedBoundingBox="4737,11269 4075,11319 4070,11255 4732,112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0.1542">3337-3187 1162 0,'-46'6'352'0,"1"-3"71"16,4 3-328-16,-8 3-40 15,6 0-38-15,-3-5-37 16,4 1-15-16,-3-4-7 16,3-4-2-16,-5-7 5 15,8-1 25-15,-4 1-18 16,7 5-10-16,-18 2-338 15,7 8 81-15</inkml:trace>
        </inkml:traceGroup>
        <inkml:traceGroup>
          <inkml:annotationXML>
            <emma:emma xmlns:emma="http://www.w3.org/2003/04/emma" version="1.0">
              <emma:interpretation id="{C6BFED30-8C62-4371-880B-60BD3B88131C}" emma:medium="tactile" emma:mode="ink">
                <msink:context xmlns:msink="http://schemas.microsoft.com/ink/2010/main" type="inkWord" rotatedBoundingBox="3457,11412 2815,11461 2810,11383 3451,113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7.6392">2054-3090 910 0,'-35'12'250'0,"-8"6"62"0,1-4-263 16,1-1-16-16,3 1-24 15,-5-5-2-15,5-3-4 16,-4-9 2-16,2 1-3 16,-8-2 1-16,3-2-2 15,-3-2-6-15,1 4-14 16,-2-10-298-16,5 4 88 0</inkml:trace>
        </inkml:traceGroup>
        <inkml:traceGroup>
          <inkml:annotationXML>
            <emma:emma xmlns:emma="http://www.w3.org/2003/04/emma" version="1.0">
              <emma:interpretation id="{F9E2DA6C-A60F-413A-A3CA-5004B22EAE74}" emma:medium="tactile" emma:mode="ink">
                <msink:context xmlns:msink="http://schemas.microsoft.com/ink/2010/main" type="inkWord" rotatedBoundingBox="2236,11664 1865,11693 1844,11417 2215,1138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39.993">838-2773 495 0,'-26'-2'243'0,"-1"-4"12"16,3-9-125-16,-4-6-8 16,-1 2-44-16,-7-1 6 15,3 7-22-15,-3 7-5 16,4 9-15-16,4-2-6 15,7 4-18-15,0-5-5 16,7-2-6-16,1-10 0 16,4-6-4-16,3-13 0 15,3-4-1-15,-2-2 8 0,5 17-342 16,3 25 118 0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2:41.5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10CA64D-D973-4832-82AA-F83A9DCC63E2}" emma:medium="tactile" emma:mode="ink">
          <msink:context xmlns:msink="http://schemas.microsoft.com/ink/2010/main" type="writingRegion" rotatedBoundingBox="1675,7483 2613,7483 2613,8032 1675,8032"/>
        </emma:interpretation>
      </emma:emma>
    </inkml:annotationXML>
    <inkml:traceGroup>
      <inkml:annotationXML>
        <emma:emma xmlns:emma="http://www.w3.org/2003/04/emma" version="1.0">
          <emma:interpretation id="{13233AED-19D1-49C1-BDF8-8BC1E0969182}" emma:medium="tactile" emma:mode="ink">
            <msink:context xmlns:msink="http://schemas.microsoft.com/ink/2010/main" type="paragraph" rotatedBoundingBox="1675,7483 2613,7483 2613,8032 1675,8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24024E-9401-44FE-A7FB-7B21A920F469}" emma:medium="tactile" emma:mode="ink">
              <msink:context xmlns:msink="http://schemas.microsoft.com/ink/2010/main" type="line" rotatedBoundingBox="1675,7483 2613,7483 2613,8032 1675,8032"/>
            </emma:interpretation>
          </emma:emma>
        </inkml:annotationXML>
        <inkml:traceGroup>
          <inkml:annotationXML>
            <emma:emma xmlns:emma="http://www.w3.org/2003/04/emma" version="1.0">
              <emma:interpretation id="{553B1435-1C17-4B1A-B929-1D5808BB14DD}" emma:medium="tactile" emma:mode="ink">
                <msink:context xmlns:msink="http://schemas.microsoft.com/ink/2010/main" type="inkWord" rotatedBoundingBox="1675,7483 2613,7483 2613,8032 1675,8032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&lt;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933 546 346 0,'2'-3'252'16,"-2"3"-7"-16,1 0-34 15,-2 1-60-15,1-1-10 16,1 2-53-16,-2-2 3 15,1 0-32-15,0 0 12 16,0-2-18-16,-3 1 5 16,1-1-23-16,-2 1 1 15,-1-1-17-15,-1 4 6 0,0-2-12 16,0 0 7-16,0 1-7 16,0-2 7-16,0-1-7 15,-1-1 6-15,1 0-8 16,-2-3 8-16,2 3-8 15,0-1 7-15,2-2-6 16,-5 0 3-16,0 1-8 16,-3-2 4-16,-2 1-10 15,-1-5 4-15,2 4-5 0,-2-4 5 16,1-1-4-16,-2-1 7 16,1 1-2-16,-3-3 8 15,1 1 0-15,2 1 10 16,-3-1-3-16,-1 1 1 15,2 2-4-15,2-1 0 16,-3 2-6-16,8-2-3 16,-5 1-1-16,6-2-2 15,-5 4-3-15,2-8-1 16,-3 5 0-16,2-3-1 16,-1 3 0-16,-1-1 0 15,5 4-1-15,-2-3 0 16,0 1 1-16,-2 4-1 15,5-1 1-15,-1 2 2 16,1 2-1-16,0 2 3 0,1-2 1 16,-1-1 4-16,2 2 0 15,-4-3 1-15,5 5-3 16,-1-1 0-16,-1 2-3 16,1-4-3-16,2-2 0 15,-4 3 1-15,1 1-2 16,-1-4-1-16,-1 5 1 0,-5 2 0 15,3-2-1 1,-2-2 1-16,4 4 1 0,-1-4-2 16,2 5 1-16,-1-7 0 15,2 1 0-15,-4-7 0 16,2 2 1-16,-1-1-1 16,1 5-1-16,-2-2 0 15,0 1 1-15,-2 0-1 16,2 3 0-16,0-3 1 15,3-2-1-15,0 5-1 16,5 2 1-16,1-2 1 16,0 3-2-16,0 0 1 15,1-2 0-15,-2-1 0 16,1 0-1-16,0 2 2 16,0-1-1-16,0 2-1 15,-2-1-3-15,-1-1-35 16,0-1-37-16,-1 2-63 0,1 4-335 15,4-3 58-15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2:45.2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B5E0E44-D1CF-4A1B-B3C5-2039756424E1}" emma:medium="tactile" emma:mode="ink">
          <msink:context xmlns:msink="http://schemas.microsoft.com/ink/2010/main" type="inkDrawing" rotatedBoundingBox="6551,7398 6731,15818 1645,15927 1465,7507" semanticType="verticalRange" shapeName="Other">
            <msink:sourceLink direction="with" ref="{DEDD2D1D-B063-4F79-A8BB-7EC6C8846B4B}"/>
            <msink:sourceLink direction="with" ref="{C795B92A-8455-4630-AD97-5D108C5EB0F5}"/>
            <msink:destinationLink direction="with" ref="{015EE856-4F2C-4875-AB3D-95A7770DBCEB}"/>
          </msink:context>
        </emma:interpretation>
      </emma:emma>
    </inkml:annotationXML>
    <inkml:trace contextRef="#ctx0" brushRef="#br0">26 8411 573 0,'-2'3'120'16,"2"0"54"-16,5 1-171 16,2-2 2-16,1-2 27 15,-4-3 42-15,4 0 29 0,-4-3 14 16,2 1 8-16,-3 1-20 16,2-2-25-16,2 0-25 15,4-6-6-15,-1-5-10 16,8-10-8-16,3-4-10 15,5-8-8-15,-2 4-4 0,3-10-5 16,-2 9-2 0,5-6-2-16,-4 7 4 0,1-4-5 15,-2 14 5-15,6-4-2 16,-10 10 2-16,9-4-5 16,-5 4 4-16,1-2-5 15,-5 9 6-15,1 0 3 16,-7 3 5-16,-1 0 6 15,-5 1 4-15,1-1 4 16,-1 0-3-16,3 0-2 16,-3-3-5-16,9-3-4 15,-4-3-4-15,7-10-3 16,0 1-2-16,9-11-2 16,-5 5 1-16,8-1-3 15,-4 8 2-15,2 1-2 16,-4 6 3-16,3-2-3 15,-3 5 2-15,2-7-3 0,-1 1 4 16,2-2-3-16,-2 0 3 16,3-5-3-16,-1 5 3 15,-3-4-2-15,-1 5 1 16,4-2-1-16,-8-1 1 16,4-2-1-16,2-2 1 15,4-8-1-15,-4 5 1 16,8-4 0-16,-6 5-1 0,0 2 0 15,-4 6 1-15,1 0-2 16,-6 11 2-16,6-7-1 16,0 2 1-16,4-6-2 15,-2 0 2-15,7-9-3 16,-3 1 3-16,2 1-2 16,-2 1 3-16,-2-5-3 15,-4 8 2-15,0-1 0 16,-3 1 0-16,0-2-2 15,-1 2 2-15,8-9-1 16,-1 3-1-16,6-6 0 16,-1 0 3-16,7-1-3 15,-9 5 1-15,4 2 0 16,-7 9 1-16,5-1-2 16,-7 3 2-16,7-2-2 0,-6 2 2 15,8-10-2 1,-2 7 2-16,2-11 0 0,-4 4 0 15,5-7-1-15,-8 6 0 16,0-3 0-16,-3 9-1 16,1-3 0-16,-4 6 2 15,5-3-2-15,-7 5 3 16,5-8-2-16,-3 7 1 0,6-4-2 16,0 5 3-16,3-5-4 15,0 0 2-15,6-5-1 16,-4-1 3-16,6-8-3 15,-2 7 3-15,0-1-3 16,-9 1 2-16,1 1-3 16,-2 3 2-16,4-5-1 15,-5 5 2-15,10-3-1 16,-4 2 1-16,2-5-2 16,-3 7 3-16,6-2-4 15,-4 4 3-15,4 3-2 16,-5 9 2-16,7-5-2 15,-3 5 2-15,1-6-2 16,-2 2 2-16,4-11-2 16,-5-1 2-16,3-5-1 15,-3 3 0-15,3-9 0 16,-2 6 1-16,4-6-2 0,-2 3 3 16,4-4-4-1,-2 5 4-15,4-7-3 0,-2 9 3 16,4 0-4-16,-2 8 4 15,0 2-4-15,-6 11 3 16,0-7-1-16,-7 1 0 16,5-14 0-16,-4 2 1 15,6-8-4-15,-1 8 5 16,2-3-3-16,-2 8 2 16,1-4-2-16,-5 5 4 0,4-1-5 15,-5 2 5-15,1-1-6 16,-4 3 5-16,7-1-4 15,-7-4 4-15,6 1-3 16,-6 2 3-16,1-1-3 16,-5 2 2-16,-7 4-1 15,-5 7 0-15,-4 4-3 16,-5 4 16-16,-8 6 29 16,-2 0 6-16,2-3 5 15,-4 0 1-15,5 3-13 16,1 0-31-16,4 1-5 15,-5 2-6-15,4-3 3 16,-4-1-2-16,7-2 2 16,-5-6 0-16,0 3 1 0,1 6-2 15,-2-8 2-15,-2-1-1 16,-3 3 2-16,4-3-2 16,-2-6 0-16,-1 11-2 15,4-4 0-15,2 4-2 16,-4-1-3-16,2 1 1 15,-2-2-2-15,-5-2 0 16,-4-1 1-16,3 0 4 0,-4 0-1 16,-1 3 1-1,-4 0-1-15,2 0 1 0,-8 0-1 16,1-5 3-16,-2 1-1 16,2 2 3-16,-3-2-3 15,5-1 3-15,-3 1-4 16,2-2 4-16,-5-3-4 15,1 3 4-15,-4-5-4 16,2 2 4-16,-4-1-5 16,7-1 3-16,-7-4-2 15,5 2 4-15,-1-4-3 16,2-4 1-16,1-1 0 16,7 2 1-16,-8-5-2 15,4 7 2-15,-4 0-2 16,-1 3 2-16,-6 0-2 0,6 9 0 15,-4-11 0-15,2 7 2 16,-1-5-1-16,1 1 1 16,-2-8-2-16,4 7 3 15,-3-11-3-15,1 11 2 16,-1-9-2-16,5 4 4 16,-7-7-2-16,8 9 0 15,-6-9-1-15,5 9 0 16,-4-4 0-16,4 4 0 15,-8-3 3-15,6 4 1 0,-12-2 2 16,1 2 1-16,1 1-1 16,-1 1-1-16,-3 4-1 15,7-2-1-15,-7-4-3 16,5 7 2-16,-3-11-2 16,3-8 2-16,-1-4 0 15,5 3 1-15,-4-12-1 16,8 10-1-16,-2-2-2 15,1 10 0-15,-2-6 1 16,2 7 0-16,-10-5 2 16,2 5 2-16,-2-2 0 15,1 2 1-15,-3-5 1 16,10 7 0-16,-4-3-1 16,5 4 2-16,-4-2-4 0,2 7 2 15,-4-5-1-15,2 2-2 16,-5-7 1-16,9-1-1 15,-6-4-1-15,7 0-2 16,-8-5 2-16,4 10-1 16,-14-5-1-16,8 4 0 15,-9 1 0-15,9 2 0 16,-2-4-2-16,7 3 4 0,-4-4-2 16,7 4 1-16,-5 0-2 15,-2 1 3-15,1 2-2 16,2 3 0-16,-2-6 0 15,5 0 1-15,-2-1-1 16,8-1 0-16,-4-4 0 16,0 6 0-16,-4-6 0 15,2 3 0-15,-10-6-1 16,3 4 3-16,-8-4-4 16,1 6 2-16,-7 0-2 15,5 6 1-15,-6-6-1 16,9 5 3-16,2-1-1 15,5 4 1-15,-2-1-1 16,7 2 0-16,-11 0-1 16,2 2 0-16,-4-4-1 15,1 4 2-15,-7-4-2 16,13 5 3-16,-6-7-2 0,9 2 3 16,-4-4-1-16,5 4 1 15,-2-5-2-15,5 5 0 16,-1-2-1-16,11 7 1 15,-5-2-1-15,4 5 0 16,-4-1 1-16,9 4-1 16,-3-2 0-16,2 4 2 15,-4-4-2-15,5 8 1 0,-6-3-2 16,2 3 2-16,-2-6-3 16,1 6 3-16,-4-4-1 15,1 2 2-15,-4-1-2 16,3 5 1-16,-3-5-1 15,8 0 1-15,-4-6-1 16,7 1 3-16,-1-4-3 16,4 3 1-16,-2 2 0 15,4 2 0-15,1 1-2 16,1 4 2-16,-5-2-3 16,7 2 2-16,-2 3-3 15,1 2 1-15,-1 1-1 16,9 3 0-16,-3 0-1 15,6 1 2-15,0 2-3 16,2 0 1-16,1 3-4 0,1-3-12 16,1-1-25-16,5-1-13 15,4 1-35-15,-5-4-8 16,1 5-12-16,-1 2 24 16,-7-2 3-16,-1 4 34 15,-2 10 1-15,-1-4 24 16,1 2 0-16,1 2 15 15,-2 2 0-15,2-7 13 16,0 6-3-16,-1 0 10 0,4 2-312 16,3-5 107-16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2:47.0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C51F55C-71C9-41AF-A151-898BD82D2AB7}" emma:medium="tactile" emma:mode="ink">
          <msink:context xmlns:msink="http://schemas.microsoft.com/ink/2010/main" type="inkDrawing" rotatedBoundingBox="1544,16318 1714,7627 1857,7630 1687,16321" semanticType="verticalRange" shapeName="Other">
            <msink:sourceLink direction="with" ref="{BDE47276-F9EA-4A53-BE31-D4E9E63F2D58}"/>
            <msink:sourceLink direction="with" ref="{4198F2E3-DF1F-4C73-B0CA-E1B942D951E9}"/>
            <msink:sourceLink direction="with" ref="{8BCA09EA-8794-4A20-AD09-3B5DD71B8648}"/>
            <msink:sourceLink direction="with" ref="{B459AC67-AB40-4198-B31F-B25140B8AE7B}"/>
            <msink:sourceLink direction="with" ref="{597C3651-9AC8-4728-921A-EDD0AA00A8A2}"/>
          </msink:context>
        </emma:interpretation>
      </emma:emma>
    </inkml:annotationXML>
    <inkml:trace contextRef="#ctx0" brushRef="#br0">179-1 632 0,'-5'2'131'0,"-1"7"61"16,2-5-185-16,-2 1-8 16,3 1 5-16,0 6-5 15,1 0 5-15,2 12-5 0,2 3 6 16,-1 10-6-16,2 5 5 15,0 6-5-15,0-3 4 16,-1 3-5-16,-2-6 7 16,1 6-4-16,-4-4 11 15,0 6 4-15,3-4 7 16,-1 5-2-16,-1 0 4 16,2 5-8-16,3-5-6 15,2 1-7-15,-1-1-1 16,2 0-2-16,2-4 11 15,1 11 14-15,-3 3 9 0,0 8-2 16,1-6 3-16,1 6-12 16,-1-12-15-16,2 0-8 15,-3-11 4-15,0-1-5 16,-1-10 5-16,-4 5-5 16,1-5 5-16,-2 5 0 15,1 1 7-15,1 12-1 16,-1-4 5-16,-1 4-2 15,-3-1-1-15,-1 2 4 16,1-7 4-16,-3 4-1 16,3 0 5-16,-2-6-5 15,4-5-4-15,-1 1-7 16,2-7 2-16,-3-1-7 16,0 3 4-16,0 8-6 0,-1-2 3 15,-1 0-1-15,4-4 9 16,-2 1 2-16,1-11 5 15,1 2-2-15,1 0 1 16,-3 9-8-16,1-1-3 16,-2 7-5-16,1-6 3 15,-2 1 3-15,2-5 8 16,0-2 3-16,2-8 5 16,-1 5-3-16,1-1-3 15,1 3-9-15,-2-2-5 0,-1 6-2 16,2-6-1-16,-4 3-1 15,1-3 0-15,-2 6-1 16,1-5 1-16,2 5-2 16,3-4 3-16,0 7-1 15,3-11 0-15,-1 11 1 16,-4-1 2-16,1 7-1 16,-2-6 2-16,-2 7 0 15,2-13 3-15,-1 4 5 16,1-7-1-16,0 3 0 15,1 3 0-15,1 15-4 16,4-2-4-16,0 10-1 16,-2-2-1-16,7 1-1 15,-1-7 1-15,1 6-1 16,-4-6 1-16,4 2 1 0,-7-9 1 16,1-1 0-16,-1-4 1 15,-2 5-1-15,-2-8 0 16,0 7-3-16,0-4 0 15,-2 2 11-15,2-5 3 16,-3 7 8-16,5-1 3 16,-2 9 4-16,1-4-9 15,2 7-1-15,3-9-7 0,-4 2-1 16,2-10-5-16,-4 1-1 16,0-7-3-16,-3 7 3 15,-1-1-2 1,1 11 6-16,3-3 0 0,0 11 0 15,-3-2-3-15,3 1 0 16,-2-8-5-16,5 5 0 16,0-14-2-16,6 1 3 15,-1-10-3-15,-4-1 4 16,2-1-4-16,0 9 2 16,-1-1-2-16,-1 14 3 15,5 4-2-15,-4 8 2 16,1-7-1-16,-2 6 1 15,-1-7-1-15,3 5 0 16,-1-14-1-16,1 0 1 0,-2-4-1 16,2 4 0-16,-4-10-1 15,1 10 1-15,-3-1 0 16,3 4 1-16,-2-2 1 16,1 10 8-16,1 1 1 15,1 10 7-15,2-8 0 16,0 2 1-16,-6-14-5 15,0 3 5-15,-4-11-4 0,-2 5 6 16,-2-7-3-16,2 5 4 16,5-11-12-16,-2 1 3 15,-2-7-9-15,5 9 1 16,-3 0-6-16,2 8 3 16,1-1-5-16,0 7 5 15,-3-14-4-15,3 6 3 16,-2-9-4-16,1 0 5 15,-2-9-5-15,1 8 5 16,2-11-4-16,0 12 3 16,-1 1-4-16,1 14 5 15,3 6-6-15,-6 14 5 16,1-8-4-16,5 9 4 16,2-9-5-16,-2 0 6 15,4-9-5-15,-2 0 5 16,-2-4-6-16,1 10 6 15,-1-5-6-15,2 10 6 0,-2 1-6 16,-3 7 5-16,3-7-3 16,-5 2 4-16,4-11-5 15,4-5 4-15,-2-14-5 16,5-7 3-16,2-4-51 16,2 0-436-16,-8-16 130 15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1:13.375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F8DD17-B6FC-4D89-90A1-CBA7A4B118D0}" emma:medium="tactile" emma:mode="ink">
          <msink:context xmlns:msink="http://schemas.microsoft.com/ink/2010/main" type="inkDrawing" rotatedBoundingBox="3353,10879 11729,11713 11349,15527 2973,14693" hotPoints="3224,15074 0,0 10915,15092" semanticType="enclosure" shapeName="RightTriangle">
            <msink:sourceLink direction="with" ref="{15560D1F-6059-4742-9613-DF93D9971F92}"/>
            <msink:sourceLink direction="with" ref="{637441E0-3EF3-4E42-86A0-5908B7FCC6AF}"/>
            <msink:sourceLink direction="with" ref="{AC8959C7-E639-4364-936E-D06C523509A7}"/>
            <msink:sourceLink direction="with" ref="{DB03260C-1215-4C00-B8D5-BFE49BADC469}"/>
            <msink:sourceLink direction="with" ref="{034223CB-AC0A-41D4-822E-1F82391D8BF0}"/>
            <msink:sourceLink direction="with" ref="{B101DA9E-413B-46D2-8C84-432FFCE65413}"/>
          </msink:context>
        </emma:interpretation>
      </emma:emma>
    </inkml:annotationXML>
    <inkml:trace contextRef="#ctx0" brushRef="#br0">437-462 252 0,'16'-12'70'15,"2"-3"17"-15,-4 2-71 0,1-1-7 16,-3 1-5-16,3-2 4 16,-2-2 2-16,2 1 14 15,5 1 7-15,1-2 6 16,0 4-2-16,1-5 0 16,-2 4-16-16,-1-7-3 15,-4 3-8-15,3-4 1 16,-4 5-2-16,-1 1 0 15,1 7-4-15,-1-3 0 16,-4 7-2-16,3-4 1 16,0 3-1-16,0-9 0 15,0 6-1-15,5-6 1 16,-4 1 0-16,2-5-1 16,2 4 1-16,2-2 0 15,0 5-1-15,3-3 1 0,-1 3-1 16,3-1 0-16,-4-2 0 15,4-3 2-15,-2 1-3 16,-1-1 2-16,-3 2 0 16,5-1 0-16,-8 2-2 15,-2 2 2-15,-1 4-4 16,2 1 4-16,-7 5 2 16,4-4 1-16,-4 1 2 0,7-3 10 15,-5-5-4-15,7-4 4 16,2 0 7-16,2-3 13 15,-2 3-1-15,3 0 10 16,-5 3-3-16,4 3-5 16,-4 3-13-16,5 2-2 15,-3-2-11-15,2-2-3 16,-2 4-3-16,1-1 0 16,-5-4-3-16,2 0 3 15,-1 3-1-15,5-6 4 16,-1-4-1-16,7 2 2 15,-2-2-4-15,5 1 4 16,-7 0-4-16,2 1 0 16,0 6-4-16,-6 1 2 15,-4 1-2-15,2 1-1 0,-5 2-1 16,-2-4 2-16,1 1 0 16,1 0 0-16,-1-3-2 15,8 0 3-15,-4 0-1 16,4 0 2-16,3-3-2 15,-3 0 2-15,-6 1 1 16,6-1 1-16,-5 2-3 16,2 2 0-16,-1 4-3 15,-1-1 1-15,-1 2-2 16,2 0 0-16,-2-4 1 0,3-7 3 16,0-1-3-16,4-4 3 15,-1-1 0-15,3 4 2 16,0 4-2-16,5-2 1 15,-5 2-2-15,1 2 1 16,-2-4-2-16,4 1 0 16,-6 5 0-16,0-4 0 15,-1 2 0-15,-1-1 1 16,-2 1 0-16,-1-8-1 16,1 7 0-16,4-2 0 15,-6 1-1-15,3-3 2 16,-2 6-3-16,2-3 0 15,-7 3-1-15,5-3 5 16,-1 4-2-16,3-3 4 16,3-2 0-16,2-7 1 0,-1 1-4 15,2-7 1-15,-3 4-2 16,3-5 5 0,-1 6-3-16,2 0 1 0,-2 3 0 15,2-2 2-15,-1 8-2 16,0-3 1-16,-1 2-2 15,5-2 1-15,1 0-3 0,2-6 2 16,3 3-1-16,3-5 1 16,-7 5-1-16,-1-3 1 15,-5 6-2-15,3-1 0 16,-9 1 0-16,3 0 1 16,-2 1 0-16,4 4 2 15,-7-1-1-15,2 1 1 16,-6 5-2-16,5 4 9 15,-7-4 0-15,-2 2 5 16,-4 3 4-16,4-1 6 16,-2-1-7-16,3 1 2 15,1-1-5-15,8-7-1 16,2-3-5-16,2-6-1 16,2 4-4-16,6-4 2 15,-4 3-2-15,2 0-1 16,-2 3-2-16,1-1 2 15,-3-1-3-15,0 1 1 0,0-1-1 16,0-4 1 0,-2 2 0-16,5-2 0 0,-4 1-1 15,4-5 1-15,-4 2-1 16,2-2 1-16,-2 2-1 16,-1 1 1-16,-4 5-2 15,2 4 3-15,-5 2-1 16,0 4 1-16,0 4-1 0,-3-3 1 15,4 4-1-15,2-1 0 16,-3-3-1-16,-3-6 1 16,8 6-1-16,-7-9 1 15,-1 0-1-15,-1 3 1 16,2 2-1-16,2-5 1 16,2 0-1-16,1-2 1 15,3 5 0-15,1-4 1 16,-5 4 0-16,-2 4-1 15,-5 3-1-15,1 1-5 16,-7 2-4-16,-1 2-276 16,-3 2 86-16</inkml:trace>
    <inkml:trace contextRef="#ctx0" brushRef="#br0" timeOffset="101212.8992">99-17 500 0,'-12'4'201'0,"-3"1"5"16,3-1-127-16,1 1-36 16,5-2 5-16,-1-8 38 15,2 1 4-15,5-1 9 16,2-1-7-16,2-4-26 15,4 2-41-15,2-7-3 16,4-4-10-16,7-2-1 16,4-3-6-16,11-9 0 15,2 0-3-15,11-10 1 16,-2 1-3-16,6-7 2 16,-2 4-2-16,3-6 1 0,-6 6-1 15,10-11 0-15,-4 7 0 16,8-10 2-16,-4 4-1 15,8-1 0-15,-7 5 0 16,10-3 1-16,-15 9-2 16,3-2 1-16,-13 5-2 15,1-1 2-15,-11 7-1 16,10-6 1-16,-5 6-1 0,10-8 2 16,-2 4-2-16,7-1 2 15,-6 4-2-15,7-5 0 16,-4 4-1-16,7 1 0 15,-13-4 1-15,3 0 0 16,-12 5 0-16,3 0 1 16,-9 3-1-16,7 0 1 15,-4 5-1-15,11-10 1 16,-7 7 0-16,8-8 1 16,-4 3-2-16,4-2 1 15,-6 8-1-15,4-1 0 16,-6 8-1-16,-1-4 2 15,-6 9-1-15,4-3-1 16,-4 2 1-16,0-7 0 16,2 1-1-16,2-14 1 15,-2 1 1-15,5-6 1 0,1 5-1 16,-2-1 1-16,0 8-1 16,-3-4 1-16,-6 9-2 15,3 0 1-15,-6 8-1 16,4-5 0-16,-2 3-1 15,11-5 1-15,1-4-1 16,9-1 1-16,-7 2-1 16,2-7 0-16,-7 3-1 15,1 2 3-15,-11-2-2 0,5-2 2 16,-4 11 2-16,1-3 4 16,-5 3-1-16,5-3 2 15,-1 4-1-15,7-4 0 16,-5 3-6-16,8-3 2 15,-4 11-3-15,-2-7 1 16,-5 5-1-16,4 0 1 16,-6 3-2-16,8-12 1 15,-2 8 0-15,5-8 0 16,-5 6-1-16,1-8 2 16,-15 8-2-16,0 0 1 15,-8 12 0-15,4-3 0 16,-5 11-1-16,-2 2 1 0,-2-1 1 15,2 2 2-15,-7 5-1 16,2-2 2-16,2-5-1 16,1 1 0-16,2 2-4 15,4-10 2-15,2 1 1 16,7-6 0-16,2 1 1 16,-2 1 1-16,-2 2-2 15,-2 1-2-15,-5 5-13 16,-1 4-325-16,2-8 103 0</inkml:trace>
    <inkml:trace contextRef="#ctx0" brushRef="#br0" timeOffset="103417.2454">3811-3209 484 0,'15'12'134'16,"5"3"35"-16,11-4-129 15,5-4-15-15,9-10 10 16,0 0-8-16,5-4 1 15,-5 10-5-15,3-2-5 16,-9 10-14-16,-4 4 3 16,-8 4-2-16,-6 4 3 15,-9-1 0-15,4 8 4 16,-4-4-2-16,0-1 1 0,3-5-2 16,5-1 9-1,1-10 1-15,6 5 3 0,-2-2-1 16,1 0 0-1,-4 0-10-15,-4 4-2 0,-3-4-4 16,0 3 1-16,-4-1-1 16,2 5 4-16,-4-2 5 15,3 4 13-15,0 0 8 16,6 0 10-16,0-1-2 0,3-7-2 16,-1 4-11-16,1-1-6 15,-5-1-11-15,4 0 5 16,-3 2-2-16,1-1 4 15,-2-2-2-15,4 1 10 16,-1-3-3-16,2 7 0 16,-3-5-4-16,5 4 1 15,-5-2-12-15,-2 4-1 16,-1-5-3-16,6 1-2 16,0-2 0-16,3 1 0 15,0-5-1-15,8-1 2 16,-5-3-1-16,1 5 0 15,-1-2-1-15,2 4 0 16,-7 1-1-16,2 4 0 16,-1 0 0-16,1 4 3 0,0-2 0 15,3 2 2-15,-2-2-2 16,8-1 1-16,-4-2-3 16,3-1 1-16,-7-2-4 15,2 4 1 1,0-5-1-16,-4 4 1 0,-7-5-2 15,5 1 3-15,-1-5-1 16,-2 1 1-16,3-3 0 16,1 3 1-16,-1-3-2 0,-1 5 0 15,-5 1-1-15,-2 4 1 16,-1-2-1-16,2 4 2 16,-2-8-1-16,6 4 1 15,-2-2-1-15,7 3 1 16,-4-5-1-16,7 10 0 15,-4-5 1-15,5 0 1 16,-4-2-1-16,1 4 2 16,-5-4-1-16,2 2 0 15,-3 0-1-15,2 2-1 16,-3-1-1-16,5 1 1 16,-2 1-1-16,-1 0 0 15,1-2-1-15,2 5 1 16,-7-3-1-16,2 2 1 15,2-2 0-15,-2 1 0 16,-1-4 0-16,7 2 1 0,-4-2 0 16,-1 3 3-16,0-3 3 15,5 6 1-15,-5-3-1 16,4 0 3-16,-2-1-4 16,1-1-2-16,-2-4-3 15,4-1 2-15,-4 4-3 16,2-5 1-16,0 2 0 15,0-4 1-15,-1 5-2 0,1-2 2 16,-2 1-2-16,2 0 1 16,0-2-1-16,2 5 1 15,-3-3 0-15,4 2 0 16,-3-2 1-16,3 9-1 16,-11-8 0-16,8 5 0 15,-10-1 0-15,2 2 1 16,-5-1 0-16,8 0 0 15,-8 0 1-15,10 2-1 16,-3-4 0-16,6 4 0 16,-2-4 1-16,8 2-1 15,-6-1 0-15,6 2 1 16,-6-2-3-16,2 7 2 16,-5-3-2-16,3 3 1 15,-6-2-2-15,4 1 2 16,1-5-1-16,4 2 1 0,-2-8-1 15,2 3 0-15,-1-5 0 16,-1 1 1-16,-2-2-1 16,1 6 0-16,0-3-1 15,3 4 1-15,-1-2 0 16,2-1-1-16,-4 2 2 16,0 2 0-16,-1-1-1 0,1 2 1 15,-3 0-1-15,3 0 1 16,-2 0-1-16,4 2 1 15,-4-1-1-15,4 5 1 16,-4-4 1-16,2 4 0 16,-1-8-1-16,2-1 1 15,-4-3-1-15,8 3 1 16,-5-7-1-16,1 4 0 16,-4-2-1-16,3 2 1 15,-4 2-2-15,1 2 0 16,-5 2 0-16,5 6 1 15,-3-3-1-15,-1-4 1 16,-1-1 0-16,4-1 1 16,-3-4-2-16,4 4 1 15,-5-3 0-15,5 2 0 16,2-4-1-16,-7 4 2 16,2-5-2-16,5 4 1 0,-4-8 0 15,-1 2 2-15,3-2-1 16,2-5 1-16,-7 3 0 15,1-2 0-15,-4 1-2 16,1 1 1-16,-7-2 0 16,5 1-1-16,-3 4 0 15,2 0 1-15,-1-2-1 16,4 7 1-16,-5-1-1 16,1-2 2-16,-2-4-1 0,-2 4 3 15,-3-5 3-15,-2-3 7 16,4 0-3-16,-2 1 2 15,0 1-3-15,3 4-4 16,0 1-5-16,-2 5 0 16,1 2-1-16,1-1 2 15,-6-2-19-15,0 1 279 16,3-2-663-16,-2 1 296 16</inkml:trace>
    <inkml:trace contextRef="#ctx0" brushRef="#br1" timeOffset="120815.8553">0 88 498 0,'9'-2'256'0,"4"-2"2"16,2-2-116-16,2-2-15 15,2 1-36-15,2-4-11 16,-3 2-8-16,3 0-1 0,-4-1-9 15,4-2-7-15,-2 3-6 16,4 1-9-16,-5 5-13 16,0 3-12-16,-3 5-3 15,0 1-3-15,-1 3 1 16,4-3-2-16,3 0 1 16,4-5-3-16,-1-1 0 15,6-1-2-15,-4-4 0 16,1-1-2-16,-6 2 0 0,0 2 0 15,-5 1-1-15,-2 1 1 16,-2 4 1-16,4 2-1 16,-1-1 0-16,5 2 1 15,-1-2-1-15,7-2-1 16,-4-5 1-16,7 1-2 16,-5-1 1-16,3 2-2 15,-6 2 4-15,6 1-4 16,-6 3 4-16,4-2-2 15,-2 1 2-15,7-1-4 16,-4 1 3-16,4-4-2 16,-3-1 3-16,4 0 6 15,-4-3 7-15,2 3 5 16,-7 0 1-16,2 5-1 0,-7-1-10 16,4 2-3-16,-6-1-7 15,10-4 1 1,-1-1-2-16,8-3 2 0,-1-1-1 15,7-2 1-15,-8 1 0 16,4 2-1-16,-4 2 1 16,3 5-1-16,-6 4 4 15,8 1 0-15,-5 0 2 16,3 0 0-16,0-5-1 0,6-1 0 16,-4-4-2-16,2-2-1 15,-5-2-1-15,5 2 1 16,-8-3-2-16,2 3 0 15,-1 2 0-15,5 1 1 16,-5 0 1-16,6 0-2 16,-3 1 1-16,7-4-2 15,-4 0 2-15,8 0-2 16,-7 2 2-16,9-2-3 16,-10 3 3-16,4 3-2 15,-8 0 1-15,5 0 0 16,-7 1-1-16,3-2 1 15,-4-4 1-15,10 1-1 16,-6-4-1-16,6 2 1 16,-5 0-1-16,7 0-1 15,-10 2 2-15,8 1-2 16,-4 0 1-16,8-2-1 0,-4 2 3 16,8-3-2-16,-6 0 1 15,1-1 2-15,-5-1 0 16,4 1-1-16,-10-2 0 15,7 3 1-15,-5 0-3 16,6 3 1-16,-8 1 0 16,7 2 0-16,-7 0 1 15,10-1-1-15,-7-2 1 0,8 1-2 16,-4-1 3-16,7 2-2 16,-6 1 3-16,6-2 5 15,-10 4 0-15,-1-2 3 16,-1 0-2-16,3-3 1 15,-3 0-7-15,12-2 0 16,-3 4-3-16,5-1 0 16,-4-1 0-16,4 5-1 15,-5-1 0-15,3 4 0 16,-2-1 0-16,4 5 1 16,-3 0 0-16,-1-1 0 15,-7-7 2-15,2 1-1 16,-5-5-2-16,3-2 1 15,-2-2 0-15,8 2-2 16,-4 1 1-16,2-1 1 16,-2 2 0-16,4 0-1 0,-6-1 2 15,4-1-3-15,1 4 3 16,1-4-2-16,-6 1 0 16,5 4 0-16,-8 1-1 15,-3-2 2-15,-3 1-2 16,4-2 2-16,-7-2-1 15,8-1 2-15,-2-1-3 16,7 2 1-16,-5-1 0 0,4 2 0 16,-5 0 1-16,5 2-2 15,-6-1 3-15,8-1-3 16,-2 2 2-16,6-5-2 16,0 1 2-16,3 1-1 15,-9-2 0-15,3 0 2 16,-7 0-3-16,-1 0 1 15,-5 0-1-15,7 3 2 16,-3 1-3-16,3 1 2 16,-5 1 1-16,8 0-1 15,-6 0 0-15,5-3 0 16,-2 0 2-16,4-3-3 16,-4 0 2-16,5 1-1 15,-2-1 2-15,6 2-3 0,-7-1 2 16,1 1-1-16,-9-4-1 15,7 1 1-15,-7-1 0 16,5-1 2-16,-1-1-2 16,7-1 1-16,-8 5-1 15,4 0 0-15,-2 2 0 16,4-1-1-16,-6 2 2 16,3-3-1-16,-3 2 2 15,6-4-3-15,-6 4 2 16,6-4-2-16,-3 2 1 0,0-1 0 15,-4 4 0-15,-1-3 1 16,-5 1-2-16,4 2 2 16,-5-3-3-16,4 0 3 15,-1-1-2-15,4-2 2 16,-4 4-1-16,5 2 1 16,-4 0-1-16,5 3 0 15,-4 3 0-15,3-1-1 16,-3-1 2-16,5 1-2 15,-1-1 1-15,7-1 1 16,-4-3-1-16,7 0 1 16,-3 0-1-16,-1-4 2 15,-8 2-3-15,2 1 2 16,-7-2-2-16,3 3 2 16,-4-2-2-16,5 1 1 0,-2-1 0 15,2 5 1-15,-4-3-1 16,5 2 1-16,-5-2 0 15,1 0-1-15,-4 1 0 16,2 1 0-16,-2 1 0 16,-2 1-1-16,-2-1 2 15,-1 0-1-15,-2 0 1 16,-1 0 0-16,-1-4 0 16,2 1-2-16,-1 0 2 0,2-2-1 15,-3-2 2-15,0 2-2 16,-3 1 2-16,-1-1 3 15,-2 1 4-15,-1 2 1 16,-2 1 1-16,3-4 0 16,-3 1-5-16,3 1-3 15,0-2-1-15,1 1 0 16,2 1-2-16,0 0 1 16,-3-2-1-16,3 5 1 15,5-1-1-15,-4-1 1 16,2 1-2-16,0-1 3 15,-1 1-4-15,-4-4 2 16,1 1-2-16,4 1 5 16,-3 0-5-16,1 0 4 15,4 1-3-15,1 1 3 0,-2-1-3 16,10-2 2-16,-4 1-2 16,2 0 2-16,0-3-1 15,3 1 1-15,-7 1-1 16,4 1 1-16,-8 1 0 15,2 1-1-15,-1-1 0 16,-1 2 1-16,-2-3-1 16,2 2-1-16,1-2 1 15,1-2 0-15,0-1 0 0,1 0 1 16,-1 0 1-16,0-1-1 16,-6 2 1-16,-3 1-2 15,-1-1 2-15,-2 2 6 16,-5-1 6-16,2 1 11 15,0 0 2-15,-1 0 3 16,-1-2-6-16,2 2-5 16,-3 0-11-16,2-1-4 15,-2 2-3-15,-3-1-1 16,-3 3-29-16,-9 9-472 16,-8 5 149-16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5:14.53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4DE8D3-BC46-4FA8-9481-BD5BA60B98E4}" emma:medium="tactile" emma:mode="ink">
          <msink:context xmlns:msink="http://schemas.microsoft.com/ink/2010/main" type="inkDrawing" rotatedBoundingBox="4460,13216 14386,13160 14387,13305 4461,13361" shapeName="Other"/>
        </emma:interpretation>
      </emma:emma>
    </inkml:annotationXML>
    <inkml:trace contextRef="#ctx0" brushRef="#br0">13 113 191 0,'-5'-5'81'0,"1"-1"9"15,1 3-42-15,1-6-19 16,2-1 12-16,2-1 33 15,-1 1 32-15,-1 1 55 16,2 1 25-16,-2-1 11 16,-2 6-32-16,1 5-22 15,1-4-53-15,0 4-25 16,0 2-25-16,0-2-13 16,0-1-14-16,1 1-6 15,2-1-2-15,-1 2-1 0,-1 0 2 16,-1-3 13-1,0 2 13-15,0-1 19 0,-1-4 5 16,-2 3 4-16,3 0-11 16,-2 0-10-16,1 0-19 15,1 5-4-15,1-7-10 16,-1 1-3-16,0-2-3 16,3 6-2-16,0-5 0 15,0 7 2-15,0-5-1 0,0 1 1 16,2 1 1-16,-2 1-1 15,0-5-2-15,1 7 3 16,1-2-2-16,-2-2 1 16,0-1 0-16,3 5 1 15,0-7-1-15,1 4 0 16,0-1 0 15,-4-1 0-31,0 2 0 0,10 1 1 16,-4-2-2-16,3 8 2 15,-3 0-2-15,-1-1 2 16,-4-7-2-16,5 4 3 16,-4-7-2-16,2 1 1 15,-1-2 1-15,-1 7 1 16,4-2-2-16,1-1 3 16,-2 2-3-16,1-1 2 0,0-4-4 15,-2 2 3-15,2 3-3 16,0-1 3-16,-3 1-3 15,5 3 4-15,-4-5-4 16,-1 1 3-16,2 1-4 16,1-3 5-16,-3-3-4 15,1 3 3-15,-1-3-4 16,2-2 6-16,1 2-4 0,1 0 3 16,-2 2-4-16,1 2 4 15,-2-2-5-15,-1 5 4 16,5 1-4-16,-7-1 3 15,2-2-1-15,0 1 1 16,0-3-2-16,-1 3 3 16,4-5-2-16,-2 4 2 15,-1-4-2-15,-1 1 1 16,-2 1-1-16,3-2 2 16,-3 1-3-16,1 1 2 15,2 3-1-15,0-3 1 16,2 4-2-16,1 1 1 15,-2-1 1-15,4-2-1 16,-1 1 0-16,1-2 0 16,1-2 1-16,3 2-1 15,-2-1 0-15,1-3 1 16,1 0 0-16,3-1-1 0,-3-2 1 16,0 0-1-16,0 3 0 15,-2 0 1-15,2 0-3 16,3-3 2-16,2 0 0 15,4-5 1-15,0 5-2 16,6-3 4-16,-6 2-5 16,2-4 4-16,-7 10-3 15,-1-7 4-15,-3 5-4 16,0 2 3-16,-3 2-4 0,6-1 4 16,0-1-5-16,0 2 5 15,3-1-5-15,2 0 6 16,-5 0-6-16,3 2 6 15,-2-4-5-15,-1 5 4 16,-3 2-4-16,3-7 4 16,-1 4-5-16,1 4 4 15,-2-6-2-15,4-2 3 16,-2 2-3-16,0 5 2 16,-2-7-1-16,4 5 1 15,-2 3-3-15,6-3 3 16,-2-4-2-16,4-2 1 15,-3 1-1-15,5-7 3 16,-4 8-2-16,6-5 2 16,-6 7-3-16,0-2 4 0,-3 1-5 15,-7 0 3-15,-2 3-2 16,0-3 2-16,1 4-3 16,4 2 3-16,5-1-2 15,5-5 2-15,5 1-1 16,1-7 2-16,-5 2-2 15,5 1 1-15,-4-2-2 16,2 2 2-16,-4 3-2 0,3-4 0 16,-3-4 1-16,8 10 1 15,-3 2-3-15,8-1 3 16,-2-4-1-16,2-1 1 16,-4 1-3-16,5-7 3 15,-5 1-2-15,6 8 3 16,-3-4-4-16,7 2 4 15,-5-1-2-15,5 2 1 16,-5 2-2-16,2-4 2 16,-4 2-3-16,5-1 2 15,-2-1-1-15,3 2 2 16,-4 2-5-16,4 1 5 16,-8 7-4-16,5-2 2 15,-3-7-1-15,8 5 4 16,-7-6-3-16,10-1 3 0,-5-1-3 15,6 7 3-15,-8-5-3 16,13-2 2-16,-8 4-1 16,3-1 3-16,-6-2-5 15,9 4 2-15,-12-6-2 16,9-3 2-16,-4-3-4 16,5 0 4-16,-8-3-1 15,8 9 3-15,-11 0-3 16,8-2 1-16,-4 7 0 0,8-1 1 15,-3-1-4-15,-1-3 6 16,-5 2-4-16,2-2 2 16,-5-3-3-16,4 3 4 15,-2-2-3-15,7 2 3 16,-8-1-4-16,4 7 4 16,-5-5-3-16,4 7 1 15,-6-2-1-15,6 6 2 16,-6-8-2-16,2 4 3 15,-4-2-4-15,1 1 3 16,-5-1-3-16,4 2 3 16,-1-1-3-16,6 1 3 15,-1-1-2-15,5-1 1 16,1 0-1-16,2 3 2 16,-2-4-2-16,7-1 2 15,-1 4-1-15,1-5 1 0,-8-3-3 16,5 1 4-16,-7-1-3 15,1-3 2-15,-3 6-3 16,6 2 3-16,-5-1-4 16,4 2 3-16,-5 2-1 15,6-5 2-15,0-2-1 0,6 4 1 16,-1-2 1-16,2-3-1 16,-2 3-2-16,2-3 1 15,-7 0-3-15,6-6 2 16,-6 3-2-16,9 0 4 15,-7 3-2-15,8-2 3 16,-8 8-3-16,7 0 3 16,-7 2-4-16,-1 1 3 15,-7-3-3-15,9 3 3 16,-6-3-2-16,6 0 2 16,2-2-2-16,10 5 3 15,-9-6-5-15,9 2 4 16,-6 2-2-16,6 1 3 15,-10-4-4-15,4 8 5 16,-6 5-5-16,4-10 3 16,-5 2-3-16,7-3 2 15,-2-6-3-15,11-3 4 16,-4-1-3-16,14 4 2 0,-6-5-1 16,2 1 2-16,-9 2-3 15,7 2 4-15,-11-6-4 16,8 5 4-16,-2-2-4 15,7 0 4-15,-8-2-3 16,8 5 2-16,-8 0-2 16,3 9 3-16,-10-1-4 0,5-1 3 15,-8 1-3-15,10 2 3 16,-8-5-2-16,13 1 3 16,-8 0-4-16,11-2 4 15,-13-1-3-15,7 3 2 16,-10-4-3-16,7-2 4 15,-14 0-2-15,13-2 1 16,-11 1-3-16,6 1 4 16,-9 1-4-16,7 2 4 15,-8 0-3-15,4-1 2 16,-9 7-1-16,3-3 5 16,-13-6-7-16,5 0 5 15,-8 4-3-15,2-8 2 16,-5 2-8-16,2-1 8 15,-8 3-3-15,1-3 3 16,-8 3-2-16,-4-1 6 16,-6 5 2-16,-6-4-437 0,-3-10 149 15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8:24.741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EA964C-B02E-45AA-A64E-D70F0D9BBE73}" emma:medium="tactile" emma:mode="ink">
          <msink:context xmlns:msink="http://schemas.microsoft.com/ink/2010/main" type="writingRegion" rotatedBoundingBox="12073,6457 30167,6253 30241,12825 12147,13029"/>
        </emma:interpretation>
      </emma:emma>
    </inkml:annotationXML>
    <inkml:traceGroup>
      <inkml:annotationXML>
        <emma:emma xmlns:emma="http://www.w3.org/2003/04/emma" version="1.0">
          <emma:interpretation id="{9AE44F79-637C-4AC2-9A9E-D41C2BC0107F}" emma:medium="tactile" emma:mode="ink">
            <msink:context xmlns:msink="http://schemas.microsoft.com/ink/2010/main" type="paragraph" rotatedBoundingBox="12088,6450 30202,6661 30177,8868 12063,8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92FE5A-D75C-47C6-AF08-2AEF315E3A33}" emma:medium="tactile" emma:mode="ink">
              <msink:context xmlns:msink="http://schemas.microsoft.com/ink/2010/main" type="line" rotatedBoundingBox="12088,6450 27286,6627 27269,8052 12072,7875"/>
            </emma:interpretation>
          </emma:emma>
        </inkml:annotationXML>
        <inkml:traceGroup>
          <inkml:annotationXML>
            <emma:emma xmlns:emma="http://www.w3.org/2003/04/emma" version="1.0">
              <emma:interpretation id="{A10AF794-0178-4D79-BC98-DD2A458620E5}" emma:medium="tactile" emma:mode="ink">
                <msink:context xmlns:msink="http://schemas.microsoft.com/ink/2010/main" type="inkWord" rotatedBoundingBox="12088,6450 12451,6454 12443,7123 12080,7119"/>
              </emma:interpretation>
            </emma:emma>
          </inkml:annotationXML>
          <inkml:trace contextRef="#ctx0" brushRef="#br0">-2529-6151 1003 0,'6'-18'266'15,"-3"-1"87"-15,6 5-279 16,-6 4 7-16,-3 4 1 15,1-2 14-15,-1 11-5 16,-6 8-11-16,-3 7-24 16,-6 19-18-16,-3 14-25 0,-12 21-6 15,-3 6 0-15,-3 14-3 16,3-15 4-16,-3-1-4 16,10-26 3-16,8-8-5 15,3-21 4-15,5 0-4 16,7-8 5-16,-2-10-18 15,7-12-36-15,4-18-61 16,4-18-349-16,-1-25 55 16</inkml:trace>
          <inkml:trace contextRef="#ctx0" brushRef="#br0" timeOffset="494.0901">-2646-5819 926 0,'1'6'359'15,"-5"-4"16"-15,2 1-207 16,4-2-134-16,4 1-16 15,-2-4-4-15,7-1-7 16,5-4 1-16,16-2-2 16,-1-3-20-16,23-11-368 15,-3-1 116-15</inkml:trace>
          <inkml:trace contextRef="#ctx0" brushRef="#br0" timeOffset="251.1809">-2508-6154 1140 0,'0'3'300'0,"-3"20"80"15,0 8-316-15,-2 17-26 0,-2 5-13 16,5 11 0 0,1-11 1-16,5 7-8 0,5-19-6 15,6-4-6-15,-3-11 3 16,3-4-4-16,-1-14 4 16,-2-5-6-16,-5 1 8 15,-2-2-4-15,-5-8-6 16,-6-2-75-16,-8 10 257 15,-2-13-601-15,-1-4 212 0</inkml:trace>
        </inkml:traceGroup>
        <inkml:traceGroup>
          <inkml:annotationXML>
            <emma:emma xmlns:emma="http://www.w3.org/2003/04/emma" version="1.0">
              <emma:interpretation id="{B44E1516-4A88-462D-925F-9424A97403F5}" emma:medium="tactile" emma:mode="ink">
                <msink:context xmlns:msink="http://schemas.microsoft.com/ink/2010/main" type="inkWord" rotatedBoundingBox="16158,7618 17255,7631 17253,7802 16156,7789"/>
              </emma:interpretation>
            </emma:emma>
          </inkml:annotationXML>
          <inkml:trace contextRef="#ctx0" brushRef="#br1" timeOffset="612759.9878">1549-4969 1086 0,'-1'-8'331'0,"1"5"61"16,-2 2-301-16,5 5-40 15,2 1-28-15,8 5-17 16,5 7 2-16,12-1-11 16,5-5 5-16,10-4-4 15,-3-16 4 17,-21 5 6-32,2-1-4 0,67-16-1 15,-6-3 8-15,1-1 2 16,-8 2 11-16,-43 17-1 15,-7 3 4-15,2 3-9 0,-8 2-3 16,0 1-8-16,-5 4-2 16,-1-5-4-16,-7-4 4 15,-5 2 14-15,-3-1 21 16,-15-4 13-16,-3 4 6 16,-15-2 2-16,-3-3-14 15,-20 0-15-15,4-2-11 16,-14 4 0-16,6 5-4 0,-3 4-3 15,10 1-4-15,-4 6 0 16,9-5-6-16,-5 2-2 16,7 3 2-16,1 5-2 15,7-7 0-15,10 5-4 16,7-1 2-16,7-5-13 16,8-6 1-16,8 4-18 15,5-2 4-15,13-1-9 16,4 4 13-16,13 1-3 15,7 0 17-15,11-5-10 16,-3-2 1-16,8-8-13 16,-6-3 3-16,4-3-9 15,-10-3 11-15,3-2 3 16,-15-2 16-16,-7 7-2 16,-14-2 10-16,-11 2 17 15,-11 3 22-15,-14 5 15 16,-9-5 8-16,-21 0 5 15,-8 6-19-15,-25 6-22 0,-13 12-16 16,-40 15-89-16,-1 10-90 16,-41 14-345-16</inkml:trace>
          <inkml:trace contextRef="#ctx0" brushRef="#br1" timeOffset="610172.2492">1332-4918 1440 0,'-9'-3'381'15,"1"0"97"-15,7 1-407 0,5 2-56 16,8-1-14-16,11-2-6 15,7 0 6-15,13-6-3 16,4 0 8-16,11-2-5 16,-2 2 1-16,7-4-1 15,5 5 13 1,-4 1-2-16,-1-1 1 16,0 4 3-16,2 1-4 15,-16-2 0-15,8 7-4 16,-10-7-1-16,4 7-1 15,-8-4 2-15,2 2-2 16,-10-1 1-16,-4 2-3 16,-9-8-1-16,-6 5-11 15,-11 1-32-15,-11-2-117 16,-20 6-346-16,-13 1 44 16</inkml:trace>
        </inkml:traceGroup>
        <inkml:traceGroup>
          <inkml:annotationXML>
            <emma:emma xmlns:emma="http://www.w3.org/2003/04/emma" version="1.0">
              <emma:interpretation id="{5F7C2AA0-58BE-46B9-B4D6-8DF75CD6FFE1}" emma:medium="tactile" emma:mode="ink">
                <msink:context xmlns:msink="http://schemas.microsoft.com/ink/2010/main" type="inkWord" rotatedBoundingBox="17680,7110 21121,7150 21111,7981 17670,79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469173.2424">3807-5107 826 0,'5'-13'305'16,"-7"-4"47"-16,1 7-213 16,-5-1-12-16,-3 2-40 15,-8 0-5-15,2 3-27 16,2 3-13-16,-2 3-26 0,1 2-5 15,5 7-7-15,-6 7-3 16,2 4 0-16,-4 10 3 16,1 3 1-16,-5 4 1 15,5 1 0-15,6-1 0 16,4-4-1-16,10-1 1 16,10-10-1-16,10-10 4 15,2-9 1-15,16-19 2 16,4-16-2-16,19-8 2 15,-4-8-6-15,14-11 0 16,-15 13-3-16,-7 10-1 16,-23 7-2-16,-14 17 3 15,-17 20 1-15,-14 16 5 16,-9 7 1-16,-5 13 3 16,4 2-2-16,5 1 0 0,11-14-4 15,14-2 1-15,10-14 0 16,12-14 3-16,12-9-1 15,18-17 2-15,0-8-4 16,11-14 0-16,-11 3-4 16,-9 3 0-16,-21 12-3 15,-12 7-3-15,-17 19-1 16,-11 11 2-16,-2 10 0 16,-8 8-1-16,10 5 6 15,5 3-5-15,11-9 0 0,17-10-42 16,17-10-34-16,20-14-56 15,0-13 32-15,11-13-357 16,-10-1 115-16,-4-14-203 16,-16 4 173-16,-13 4 768 15,-14 10 54-15,-20 4-46 16,-15 16-125-16,-14 8-86 16,-7 10-94-16,-10 5-24 15,5 7-41-15,4 2-7 16,14-2-16-16,10-1-2 15,14-8-6-15,13 4 2 16,4-6-2-16,7 1 1 16,4 1 0-16,8 1 1 15,2 0-3-15,8 3 2 16,-4-2-3-16,2 10 1 0,-7-2 0 16,-5 3 0-16,-9-2-2 15,-8 2 2-15,-10-4-4 16,-13 4 4-16,-10-2-1 15,-16 5 12-15,0 0 6 16,-6-1 17-16,11-5 0 16,-1-5 1-16,16-7-8 15,7-3-7-15,10-3-16 0,10-6-48 16,14-4-45-16,17-10 117 16,5-2-511-16,11-5 167 15</inkml:trace>
          <inkml:trace contextRef="#ctx0" brushRef="#br1" timeOffset="469732.741">4962-5039 1041 0,'10'-18'318'0,"-4"9"62"15,-6 3-296-15,0 7-21 16,-3 5-29-16,-4 5 1 16,-2 1 1-16,-8 9 4 15,5 1-3-15,0 10-9 16,9 1-9-16,5 3-8 15,7-6-6-15,9-6 0 16,-2-12 3-16,11-11 2 16,6-11 0-16,11-14 1 0,-1-11-2 15,11-8-1-15,-10-1-3 16,1-5 0 0,-12 7-4-16,-6 12 1 0,-11 7-1 15,-7 10 10-15,-7 14 0 16,-10 8 4-16,-1 9 1 15,2 6 4-15,1 3-7 0,9 2 0 16,9-5 0-16,12-8-1 16,7-2-2-16,17-11-1 15,-1-9 0 1,10-12-2-16,-7-8-1 0,4-7 0 16,-14 3-2-16,-5 5 0 15,-16 10-3-15,-7 9 1 16,-16 12 1-16,-8 9 1 15,-2 4 1-15,-4 8 2 16,5-3 1-16,7 0-3 16,9-7 2-16,16-7 0 15,13-8 2-15,16-5-1 16,6-8 2-16,13-10-3 16,-5-4-2-16,-1-2 0 15,-17 3-2-15,-11 4-2 16,-20 11-3-16,-11 14 1 15,-16 7 0-15,-4 7 0 0,0 2 2 16,0 5 2-16,8-7 1 16,10-1-2-16,10-3 3 15,13-3-2-15,4 0 3 16,10-1-1-16,-2-4 1 16,-3-5-3-16,-13-1 5 15,-4-4-43-15,-13 0-45 16,-2 5-80-16,-2 2 474 0,4 8-822 15,-1 2 392 1</inkml:trace>
          <inkml:trace contextRef="#ctx0" brushRef="#br1" timeOffset="467882.5788">2801-5454 828 0,'-1'-15'299'15,"-1"2"32"-15,4 11-238 0,1 8-21 16,0 11-48-16,-2 19 0 16,-1 9-12-16,-4 24 6 15,-1 11-7-15,4 14 2 16,2-14-8-16,5 4 2 15,6-24-5-15,6-15 9 16,2-21 2-16,7-12 22 16,6-21 5-16,13-23 9 15,3-10-4-15,12-31-3 16,2-11-20-16,11-24-6 16,-11 8-11-16,0-6 6 15,-17 32-2-15,-11 17 4 16,-20 26-4-16,-11 17 3 15,-13 19-8-15,-15 17-29 16,-6 10-43-16,-7 20-347 16,5-1 74-16</inkml:trace>
          <inkml:trace contextRef="#ctx0" brushRef="#br1" timeOffset="468073.0698">3130-5119 1201 0,'-13'9'306'15,"2"0"87"-15,11 14-344 0,11 10-32 16,2 0-15-16,10 10-2 16,5-4-2-16,10-1 2 15,4-4 0-15,9-5-57 16,-3-16 1-16,-2-7-335 16,-10-13 53-16</inkml:trace>
        </inkml:traceGroup>
        <inkml:traceGroup>
          <inkml:annotationXML>
            <emma:emma xmlns:emma="http://www.w3.org/2003/04/emma" version="1.0">
              <emma:interpretation id="{53D32E4C-249B-44F8-8A80-2753BACB8554}" emma:medium="tactile" emma:mode="ink">
                <msink:context xmlns:msink="http://schemas.microsoft.com/ink/2010/main" type="inkWord" rotatedBoundingBox="21414,7123 23938,7153 23931,7763 21407,77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470303.4047">6583-5143 1006 0,'-11'3'291'0,"-2"-6"62"16,7 5-288-16,3 10-15 16,4-5-17-16,4 4 9 15,5 4 1-15,8 0 6 16,3-11-15-16,9-1-6 16,2-10-13-16,2-13-2 15,-7-10-4-15,-1-4 0 0,-13-1-5 16,-8 1-6-16,-11 8-7 15,-14 14 0-15,-7 9-3 16,-10 16 7-16,2 16 7 16,-5 13 16-16,8 2 5 15,7 7 7-15,10-9-2 16,7-3-1-16,16-9-9 16,11-6 0-16,8-11-5 0,21-10 3 15,6-9-1-15,5-18-2 16,-6 2-4-16,-2-8 0 15,-20 3-5-15,-14 1 0 16,-5 11-2-16,-6 2 1 16,-11 14 3-16,2 11 5 15,2 5 1-15,-1 7 10 16,-1-3 2-16,9-2-3 16,6-4-3-16,9-3 2 15,3-6-8-15,11-1-3 16,-1-8-2-16,1-6 0 15,-8 0 0-15,-3-5-26 16,-9 4-32-16,-6-7-54 16,-6 8-21-16,-2-1-26 15,1 2 9-15,-1 7 26 16,1 5-45-16,5 1-199 0,-1 1 58 16</inkml:trace>
          <inkml:trace contextRef="#ctx0" brushRef="#br1" timeOffset="471411.8815">7357-5284 1090 0,'5'-8'319'15,"-1"4"68"-15,-4 5-306 0,0 10-6 16,-3 2-28-16,-6 12 6 16,-1 5-5-16,-1 10-6 15,4-4-21-15,4 9-6 16,4-7-9-16,2-5-2 15,2-12-1-15,2 0 2 16,-2-14 0-16,2-5 4 16,7-5 2-16,2-9 3 15,-1-12-1-15,6-9-1 16,-5-3-3-16,-3-6-4 16,1 3-2-16,-7 10-1 15,-4 11-2-15,5 6-3 16,-4 14-1-16,-2 10-1 15,4 6 3-15,3 7-3 16,3 2 4-16,9 5 1 31,3-11 2-15,12-6 0 0,3-11 3-16,6-7 1 0,-8-15 0 0,4-6 1 0,-14-6-2 0,-6-3 2 0,-14 3-4 15,-5 6 0-15,-11 11-5 16,-6 10 4-16,0 10-6 15,0 16 4-15,1 7 1 0,5 6 2 16,6 1-1-16,9-2 4 16,8-13 0-16,11-5 1 15,8-10 0-15,14-7 2 16,-1-3-1-16,8-4-1 16,-4-10-1-16,-7 2-1 15,-17 3-3-15,-6-4-2 16,-13 7 0-16,-5 9-5 15,-4 3 2-15,4 0-1 16,-1 7 2-16,1 1-2 16,5-2 5-16,10-9-1 15,7-3-6 1,18-20-53-16,6-10-29 0,10-18-32 16,-1-4-17-16,0-18-12 15,-12 6 42-15,-7 4 41 16,-16 18 56-16,-11 10 58 0,-14 22 28 15,-11 19 26-15,-7 12-1 16,-7 12 1-16,1 7-33 16,0 13-1-16,7-2-16 15,8 4-6-15,9-3-28 16,8-1-7-16,7-11-10 16,4 2 5-16,1-16-3 15,-1-5-8-15,-2-8-4 0,-1-7 6 16,-8-12-5-16,1-4 3 15,-2-10 8-15,2-11 5 16,-1 1-7-16,1 1 2 16,-3 8-4-16,3 6 3 15,-2 10-4-15,7 8 1 16,1 6-3-16,9 7 2 16,4 3-3-16,8 2 3 15,0-3 2-15,14 0 1 16,-5-9 0-16,12-10 2 15,-1-10-1-15,2-10 2 16,-8-7-1-16,-5-9 3 16,-15 4-1-16,-17 2 5 15,-16 5-2-15,-16 10 6 16,-7 13-4-16,-13 16 7 16,3 13-2-16,-6 11 8 0,12 8 1 15,3 8 0-15,11-5-5 16,7 5-6-16,12-8-7 15,16-2-4-15,11-10 3 16,26-4-45-16,11-16-83 16,10-13-376-16,-7-15 52 15</inkml:trace>
        </inkml:traceGroup>
        <inkml:traceGroup>
          <inkml:annotationXML>
            <emma:emma xmlns:emma="http://www.w3.org/2003/04/emma" version="1.0">
              <emma:interpretation id="{D4F4A279-13BF-492B-8324-83479029BDC9}" emma:medium="tactile" emma:mode="ink">
                <msink:context xmlns:msink="http://schemas.microsoft.com/ink/2010/main" type="inkWord" rotatedBoundingBox="24730,6887 27283,6917 27272,7790 24720,7760"/>
              </emma:interpretation>
              <emma:one-of disjunction-type="recognition" id="oneOf2">
                <emma:interpretation id="interp2" emma:lang="" emma:confidence="0">
                  <emma:literal>Et</emma:literal>
                </emma:interpretation>
                <emma:interpretation id="interp3" emma:lang="" emma:confidence="0">
                  <emma:literal>kt</emma:literal>
                </emma:interpretation>
                <emma:interpretation id="interp4" emma:lang="" emma:confidence="0">
                  <emma:literal>Ext</emma:literal>
                </emma:interpretation>
                <emma:interpretation id="interp5" emma:lang="" emma:confidence="0">
                  <emma:literal>Wirt</emma:literal>
                </emma:interpretation>
                <emma:interpretation id="interp6" emma:lang="" emma:confidence="0">
                  <emma:literal>Kit</emma:literal>
                </emma:interpretation>
              </emma:one-of>
            </emma:emma>
          </inkml:annotationXML>
          <inkml:trace contextRef="#ctx0" brushRef="#br1" timeOffset="473499.3482">11535-5764 1285 0,'-3'0'400'15,"-7"-9"60"-15,-7 22-338 16,-2 16-97-16,-5 14-22 16,0 7-5-16,1 14 0 15,8-4 0-15,6 8 1 16,9-5 0-16,5 6 2 15,5-14 0-15,8-2 0 0,-1-15-1 16,8-13 3-16,2-16 0 16,9-15 4-16,2-10 1 15,11-13 1-15,-4-5-3 16,11-9-1-16,-8 3-1 16,-2-5-2-16,-10 4 1 15,-5 5-1-15,-13 9 0 16,-6 6-3-16,-9 11 0 15,-6 8-63-15,-6 7-54 0,-12 7-351 16,-14 6 39-16</inkml:trace>
          <inkml:trace contextRef="#ctx0" brushRef="#br1" timeOffset="473717.7651">11690-5220 1064 0,'-3'17'337'15,"0"-8"57"-15,4 3-266 16,1-3-74-16,4-2-4 15,6 2-19-15,7-9 1 16,11-1-12-16,8-8-13 16,4-5-44-16,20-17 52 15,-1-4-442-15,8-16 128 16</inkml:trace>
          <inkml:trace contextRef="#ctx0" brushRef="#br1" timeOffset="474032.0256">11992-5322 745 0,'-11'-17'440'16,"5"10"-32"-16,8 5-118 15,5 5-195-15,19 2-20 16,10-1-43-16,21 2-13 15,9-1-10-15,12-4 6 16,-12-4-65-16,-9 0-374 16,-30-9 106-16</inkml:trace>
          <inkml:trace contextRef="#ctx0" brushRef="#br1" timeOffset="473999.1145">12398-5663 1215 0,'3'-7'403'15,"-7"4"45"-15,-10 3-342 16,-5 21-46-16,-4 9-54 16,-1 10-7-16,3 8 1 15,2 14 0-15,8-5 0 16,5 10 2-16,5-5-1 16,4 3 2-16,3-14 0 15,-3-6 2-15,-3-17-2 0,-5-11-7 16,-4-11-38-16,-6-11-70 15,-3-8-122-15,-10-11-217 16,-1 0-30-16</inkml:trace>
          <inkml:trace contextRef="#ctx0" brushRef="#br1" timeOffset="472789.3008">10381-5325 1013 0,'9'-24'246'15,"0"2"99"-15,-8 5-287 0,-8-1 9 16,-13 3-15-16,-19 3 4 15,-6 5-19-15,-21 8-12 16,-1 8-17-16,-5 11-1 16,15 5-4-16,1 5 2 15,17 0-3-15,9 0 2 16,15-6-3-16,6 1-2 16,12-10-1-16,18-6-1 15,9-9-13-15,23-6-17 16,4-5-4-16,10-4 3 15,-10 3-1-15,-1 6 13 16,-25 7 16-16,-13 7 4 16,-16 9-8-16,-17 13 6 15,-12-2-4-15,-17 14 10 16,-4-1 7-16,-10-2 30 16,10-14 15-16,-3 1 29 0,11-16 4 15,6 1 0-15,8-7-25 16,4 2-15-16,8-3-30 15,8 6-11-15,9 3-9 16,8 2-7-16,7 1-27 16,16-3-54-16,10-11-12 15,21-7-335-15,1-16 58 16</inkml:trace>
          <inkml:trace contextRef="#ctx0" brushRef="#br1" timeOffset="473160.7819">10598-5296 938 0,'16'-3'446'0,"-12"-2"-32"16,-10 8-214-16,2 9-137 16,-2 5-57-16,-1 6-7 15,-3 5 0-15,5 2 3 16,1-3 2-16,7 6 1 16,4-9 2-16,12-4 0 15,2-10 2-15,12-10 1 16,7-16 1-16,11-11 1 15,3-6-1-15,3-6-3 16,-12 7-6-16,-9 8 1 16,-15 10-4-16,-10 10-2 15,-8 10-1-15,-9 8 8 0,0 8-1 16,-2 11 5-16,4-1 2 16,4 2 4-16,9-7-3 15,10-3 2-15,10-18-1 16,11-3 1-16,-1-12-1 15,6-9 0-15,-7-9-3 16,-8-3 1-16,-14-3-14 16,1 3-55-16,-14 3-43 15,-11-2-335-15,4 7-22 0,-2-1-136 16</inkml:trace>
          <inkml:trace contextRef="#ctx0" brushRef="#br1" timeOffset="474347.5568">10714-5754 2637 0,'-25'-10'-756'0</inkml:trace>
        </inkml:traceGroup>
      </inkml:traceGroup>
      <inkml:traceGroup>
        <inkml:annotationXML>
          <emma:emma xmlns:emma="http://www.w3.org/2003/04/emma" version="1.0">
            <emma:interpretation id="{5AF759EC-CA60-4A8A-8D0C-A10E5967F9A9}" emma:medium="tactile" emma:mode="ink">
              <msink:context xmlns:msink="http://schemas.microsoft.com/ink/2010/main" type="line" rotatedBoundingBox="23861,7922 30163,7582 30230,8811 23928,9151"/>
            </emma:interpretation>
          </emma:emma>
        </inkml:annotationXML>
        <inkml:traceGroup>
          <inkml:annotationXML>
            <emma:emma xmlns:emma="http://www.w3.org/2003/04/emma" version="1.0">
              <emma:interpretation id="{840A94CA-748C-4BCE-B466-FAA15B9D8A29}" emma:medium="tactile" emma:mode="ink">
                <msink:context xmlns:msink="http://schemas.microsoft.com/ink/2010/main" type="inkWord" rotatedBoundingBox="29240,7632 30163,7582 30230,8811 29307,8861"/>
              </emma:interpretation>
              <emma:one-of disjunction-type="recognition" id="oneOf3"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J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W</emma:literal>
                </emma:interpretation>
                <emma:interpretation id="interp11" emma:lang="" emma:confidence="0">
                  <emma:literal>w</emma:literal>
                </emma:interpretation>
              </emma:one-of>
            </emma:emma>
          </inkml:annotationXML>
          <inkml:trace contextRef="#ctx0" brushRef="#br1" timeOffset="730949.2126">14835-5043 1118 0,'1'-21'272'0,"-1"12"103"16,-1 9-327-16,-4 15-6 15,1 12-15-15,-2 23-7 16,-2 13-11-1,1 28-3-15,-1 11-1 0,5 11 0 16,2-17-3-16,2 5 2 16,4-29-1-16,-4-12 3 15,-1-18-2-15,-7-6 3 16,-4-17-15-16,-10-5-36 0,-7-13-124 16,1-14-222-16,0-14-6 15</inkml:trace>
          <inkml:trace contextRef="#ctx0" brushRef="#br1" timeOffset="731209.5166">14548-4417 1172 0,'-57'-10'315'16,"26"124"-255"-16,5-2-30 0,11 5 6 16,14-2-7-16,19-55-2 15,0-38 24 1,1 2-26-16,34 9 6 15,7-30 2-15,21-36 11 16,6-25-10-16,3-48-1 16,-2-12-9-16,8-11-3 15,-17 12-11-15,-6 3-1 16,-20 40-3-16,-11 18 406 16,-20 29-809-16,-13 17 404 15</inkml:trace>
        </inkml:traceGroup>
        <inkml:traceGroup>
          <inkml:annotationXML>
            <emma:emma xmlns:emma="http://www.w3.org/2003/04/emma" version="1.0">
              <emma:interpretation id="{E5200E1D-8BCA-43A2-9E9B-38DC567BA6D4}" emma:medium="tactile" emma:mode="ink">
                <msink:context xmlns:msink="http://schemas.microsoft.com/ink/2010/main" type="inkWord" rotatedBoundingBox="23871,8107 28800,7841 28838,8550 23910,881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485072.668">9449-4576 1119 0,'9'-22'265'15,"-15"31"92"-15,-14 25-326 0,-11 26-20 16,-10 11-9-16,-13 20 1 15,3-7 3-15,-2 2 0 16,10-14 4-16,2-3-3 16,11-21 2-16,5-7-3 15,7-14 2-15,7-9-4 16,5-15-6-16,14-23-45 16,5-11-49-16,13-30-275 15,1-8 33-15</inkml:trace>
          <inkml:trace contextRef="#ctx0" brushRef="#br1" timeOffset="485514.6659">9153-4124 1091 0,'7'-12'276'16,"1"1"83"-16,20-1-304 15,10-1-39-15,10-5-8 16,3 1 1-16,9 7-2 16,-9 8-1-16,6 8-37 15,-6 6-8-15,0 6-326 16,-9-6 71-16</inkml:trace>
          <inkml:trace contextRef="#ctx0" brushRef="#br1" timeOffset="485259.3029">9390-4486 924 0,'3'-3'249'0,"-4"20"65"0,-7 8-257 15,-2 19-26-15,-2 7-8 16,1 9-2-16,2-3-1 16,6 1-1-1,6-11-10-15,8-5-1 0,-2-11-3 16,4-2 0-16,-2-10 3 15,-1-4-22-15,-5-6-25 0,-1-2-299 16,-8-12 69-16</inkml:trace>
          <inkml:trace contextRef="#ctx0" brushRef="#br1" timeOffset="485779.3313">9747-4154 1112 0,'8'-3'244'0,"8"-2"96"16,11 1-324-16,17-1-14 15,4-1-1-15,12-1-1 16,-4 1 4-16,7-5-347 16,-8 5 115-16</inkml:trace>
          <inkml:trace contextRef="#ctx0" brushRef="#br1" timeOffset="485769.3581">10013-4474 1082 0,'0'5'253'16,"-7"10"88"-16,-7 12-317 15,-1 13-16-15,0 5-9 16,1 8 4-16,7-7 1 16,5 1 3-16,7-11-1 15,4-3 0-15,-3-9-1 0,-3-3 23 16,-5-12-375-16,-10-5 133 15</inkml:trace>
          <inkml:trace contextRef="#ctx0" brushRef="#br1" timeOffset="486415.7793">10378-4492 1112 0,'9'0'320'0,"12"-19"66"16,7-4-309-16,20-8-44 15,5 4-23-15,10-1-4 16,-9 12-2-16,2 11-3 15,-14 17-2-15,-6 14-3 16,-14 6 1-16,-14 11 1 16,-16-4 3-16,-14 3 1 15,-7-9 5-15,-7 2 11 0,3-16 4 16,2-4 6-16,13-7-1 16,7-2 2-16,8-8-15 15,6 1-6-15,8 4-7 16,8-2 0-16,-2-5-4 15,13 5 2-15,1 5 2 16,1-1-3-16,-7 7 0 16,-2 10-4-16,-8 1 3 15,-9 7-1-15,-11 1 4 16,-10 4-1-16,-7-4 6 0,-11 5 0 16,-5-6 10-16,-4 2 22 15,-1-5 10-15,-10 0 16 16,5-6 0-16,3-4-4 15,7-10-22-15,7-5-8 16,16-7-17-16,3-8-17 16,6-4-33-16,9-3-88 15,9-2-26-15,6-4-341 16,1-2 34-16</inkml:trace>
          <inkml:trace contextRef="#ctx0" brushRef="#br1" timeOffset="486088.1393">10559-4408 1132 0,'-1'3'278'0,"-13"14"86"16,-10 14-315-16,2 8-47 16,-1 11-2-16,5 4 2 15,6-2 0-15,14-10 4 16,2-4-5-16,8-14-15 0,5-11 5 16,-8-13-358-16,-12-16 105 15</inkml:trace>
          <inkml:trace contextRef="#ctx0" brushRef="#br1" timeOffset="486977.3384">10924-4183 929 0,'12'-7'331'15,"6"1"19"-15,21-6-208 16,8-3-133-16,20-2-6 16,-1-1 5-16,14 0 1 15,-14 6-13-15,5 12-352 16,-19 5 113-16</inkml:trace>
          <inkml:trace contextRef="#ctx0" brushRef="#br1" timeOffset="486692.0144">11233-4441 1229 0,'13'-7'345'0,"-18"8"78"0,-3 14-357 16,-13 14-24-16,0 4-33 16,-3 10 2-16,2-2-2 15,5 8 1-15,13-11-2 16,4 1-1-16,4-9-4 15,5-2 0-15,-1-11-4 0,4-5-59 16,-8-8-32-16,-8-2-343 16,-14-8 45-16</inkml:trace>
          <inkml:trace contextRef="#ctx0" brushRef="#br1" timeOffset="487075.8154">11861-4499 1021 0,'4'-9'276'16,"-1"3"83"-16,-1 7-291 16,-2 5-10-16,-6 3-20 15,-9 9-5-15,-8 12-11 16,-14 9-2-16,-7 2-6 0,-4 10 6 15,6-8 0-15,3-1 10 16,14-7 1-16,7-1-2 16,13-11-7-16,16-4-5 15,14-8-8-15,22-5-4 16,11-11 2-16,13-2 9 16,-1-7-41-16,13 5-396 15,-21 0 129-15</inkml:trace>
          <inkml:trace contextRef="#ctx0" brushRef="#br1" timeOffset="488522.8951">13065-4580 1218 0,'15'-6'357'16,"-5"-8"62"-16,19-3-311 16,13 4-107-16,27-11-4 15,9 3 7-15,29 1 2 16,-5 4-1-16,4 8 2 16,-16 11-3-16,-5 11-2 15,-28 7 0-15,-14 10-2 16,-17 4 1-16,-16 10 4 0,-17-1 1 15,-11-1 5 1,-8-7 9-16,-14-1 22 0,-2-10 0 16,-25 4 14-16,-8-2-4 15,-27 9-2-15,-3-3-20 16,-13-3 2-16,16-8-14 16,-10-4 1-16,30-12-5 15,8-7-3-15,19-5-3 0,11-6-18 16,28-2-46-16,14-1 155 15,13 6-609-15,2-4 210 16</inkml:trace>
          <inkml:trace contextRef="#ctx0" brushRef="#br1" timeOffset="488133.897">13314-4662 1143 0,'5'-9'313'0,"1"0"79"0,1 6-326 16,2 8-21-16,0 7-25 16,2 16-5-16,-7 9-1 15,4 15-4-15,-5-2-2 16,0 8-1-16,-5-14-1 15,1-1-1-15,-2-16-3 16,-5 2-51-16,-1-13 10 0,-6 4-371 16,-1-10 75-16</inkml:trace>
          <inkml:trace contextRef="#ctx0" brushRef="#br1" timeOffset="487862.0384">12301-4351 1033 0,'1'-3'279'0,"5"3"70"16,8 2-290-16,16-1-15 15,6 2-13-15,18-6 4 16,11 0-1-16,19-6-3 16,-3 2-11-16,9-2-396 15,-17 3 128-15</inkml:trace>
          <inkml:trace contextRef="#ctx0" brushRef="#br1" timeOffset="487641.5023">12550-4486 943 0,'21'-27'410'0,"-3"8"5"16,-10 4-230-16,-2 15-107 0,-3 7-50 15,-5 11-14-15,1 12-14 16,-5 9 3-16,0 2 2 16,-2 10 1-16,5-8-1 15,2-1 0 1,1-10-2-16,0-5 1 0,-3-12-20 15,0-8-60-15,-8-4-6 16,-5 0-340-16,-8-6 52 16</inkml:trace>
        </inkml:traceGroup>
      </inkml:traceGroup>
    </inkml:traceGroup>
    <inkml:traceGroup>
      <inkml:annotationXML>
        <emma:emma xmlns:emma="http://www.w3.org/2003/04/emma" version="1.0">
          <emma:interpretation id="{C0FF6698-70BD-4F69-90E4-0CB37BE03C3F}" emma:medium="tactile" emma:mode="ink">
            <msink:context xmlns:msink="http://schemas.microsoft.com/ink/2010/main" type="paragraph" rotatedBoundingBox="16323,9274 26832,9156 26845,10318 16336,104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1B7EA7-3B83-4D13-851B-098A37E478FA}" emma:medium="tactile" emma:mode="ink">
              <msink:context xmlns:msink="http://schemas.microsoft.com/ink/2010/main" type="inkBullet" rotatedBoundingBox="16328,9743 17127,9734 17130,9973 16331,9982"/>
            </emma:interpretation>
            <emma:one-of disjunction-type="recognition" id="oneOf5">
              <emma:interpretation id="interp13" emma:lang="" emma:confidence="0">
                <emma:literal>-</emma:literal>
              </emma:interpretation>
            </emma:one-of>
          </emma:emma>
        </inkml:annotationXML>
        <inkml:trace contextRef="#ctx0" brushRef="#br1" timeOffset="611579.4852">1507-2698 1104 0,'-9'-6'412'15,"2"2"40"-15,2-1-258 16,4 3-97-16,1 1-18 16,0-1-38-16,9-2-5 15,1-1-24-15,10-2 4 16,4-4-7-16,10-4 12 15,2 2-1-15,9-8 9 16,-1 1-7-16,4 1 0 16,0 2-9-16,3 4-2 15,-7 2-8-15,5 7 0 16,-4-2-4-16,-3 6 3 16,-4-6-4-16,-1 4 5 15,-7-1-5-15,-1 0 6 16,-5-1-5-16,-3 5 4 15,-8 4-3-15,-1-7 3 16,-6 4-3-16,-3-2 6 0,-4-2-3 16,-7-4 8-16,-5 5-3 15,-8-7 4-15,-8 2-6 16,-11 0 2-16,-2 0-8 16,-14 3 4-16,2 5-3 15,-7 10 8-15,5 0 0 16,-7 4 3-16,8 4-4 0,-3 4 3 15,6-8-6-15,-2 8 1 16,15-6-4-16,3-1 1 16,12-7-5-16,4 1 3 15,11-10-8-15,3 1 0 16,6-1-8-16,5-2 5 16,2 1-4-16,10 1 8 15,5 4 0-15,10-4 8 16,1 2-4-16,15-1 4 15,-2-5-4-15,4-3 2 16,-2-2-4-16,11-5 3 16,-11-4-2-16,7-2 3 15,-5 2-4-15,1-1 6 16,-15 5-4-16,-2 4 4 16,-8 6-4-16,-5-2 6 0,-9 8-6 15,-5 0 5-15,-7 2-5 16,-4 1 6-16,-5 3-6 15,-11-3 6-15,-2 3-4 16,-10 1 3-16,-4-1-5 16,-10-1 4-16,4-4-3 15,-9-1-5-15,4-6-21 16,-13 0-77-16,2 0-65 16,-18 5-364-16,9 1 29 0</inkml:trace>
        <inkml:trace contextRef="#ctx0" brushRef="#br1" timeOffset="613655.3486">1582-2767 1133 0,'3'-5'377'0,"-3"-1"49"15,-1 3-315-15,1 0-50 16,1 3-48-16,7-3-7 15,5 2-10-15,11-7 3 16,6 1-6-16,9-8 6 16,-1-2-3-16,12-2 5 15,-8-4-3-15,3 1 6 16,-8 5-6-16,5 4 5 16,-13 2-4-16,1 8 3 15,-8 5-6-15,4 2 8 16,-10 2-9-16,1 5 9 15,-7-4-7-15,1-1 7 16,-7 0-4-16,-1-3 11 0,-1-1-6 16,-2 1 19-16,-2 0 4 15,-7-6 17-15,-6 0-4 16,-13-5 5 0,-7 1-14-16,-16-1-2 0,2 8-17 15,-8 3 4-15,6 5-5 16,-8 7 2-16,13 1-7 15,-6 2 3-15,10-1-8 16,2 1 4-16,10-3-7 0,3-2-84 16,6-1-58-16,0 2-347 15,4-10 10-15</inkml:trace>
      </inkml:traceGroup>
      <inkml:traceGroup>
        <inkml:annotationXML>
          <emma:emma xmlns:emma="http://www.w3.org/2003/04/emma" version="1.0">
            <emma:interpretation id="{0312990F-0557-4665-B1DC-7A5C71449F80}" emma:medium="tactile" emma:mode="ink">
              <msink:context xmlns:msink="http://schemas.microsoft.com/ink/2010/main" type="line" rotatedBoundingBox="17695,9259 26832,9156 26845,10318 17708,10421"/>
            </emma:interpretation>
          </emma:emma>
        </inkml:annotationXML>
        <inkml:traceGroup>
          <inkml:annotationXML>
            <emma:emma xmlns:emma="http://www.w3.org/2003/04/emma" version="1.0">
              <emma:interpretation id="{6FEE2BFC-9EB9-4FC6-A7AB-D5183F323FA9}" emma:medium="tactile" emma:mode="ink">
                <msink:context xmlns:msink="http://schemas.microsoft.com/ink/2010/main" type="inkWord" rotatedBoundingBox="17697,9434 23225,9372 23234,10204 17706,10267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527860.8576">4529-2829 278 0,'8'-13'384'16,"-5"2"-76"-16,-8-2 10 16,-1-1-143-16,-7 2-37 15,-4 2-67-15,-5 2-18 16,1 5-16-16,-9 3-11 15,4 6-11-15,-2 3-9 16,-1 9-4-16,-7 6 0 0,8 6-1 16,-3 12-1-1,7 9 0-15,2 4 0 0,13-1-1 16,7-5 0-16,8-11 0 16,11-7 0-1,5-13 2-15,13-4 2 0,-3-13-1 16,13-2 10-16,-2-8 4 15,10-8 13-15,-11-4 3 0,7-16 12 16,-16-7-4-16,-6-13 9 16,-10 4-5-16,-10-4 6 15,-13 21-3-15,-10 2-4 16,-8 14-12-16,-14 4-8 16,-4 8-10-16,-1 5-8 15,7 6 0-15,0 2-60 16,16 2-44-16,17 1 94 15,20 1-455-15,19-2 140 16</inkml:trace>
          <inkml:trace contextRef="#ctx0" brushRef="#br1" timeOffset="528587.773">5025-2914 1103 0,'-17'-9'250'0,"-7"3"97"0,-4 4-322 16,-14 2-13-16,-1 8-5 16,-5 5-1-16,5 8 1 15,-5 11-3-15,12 1 3 16,1 16-5-16,10 1 4 16,7 3-4-16,10-8 3 0,8-3 0 15,11-20 2 1,11-7 1-16,2-18 2 0,18-15 13 15,5-16 2-15,8-20 4 16,-4-10-3-16,14-11 1 16,-15-1-15-16,-5-2-3 15,-11 13-4-15,-7 5 4 16,-18 23 1-16,-9 8 5 16,-7 22 0-16,-14 13 1 15,0 16-6-15,-8 14-5 16,4 12-7-16,-1 15 2 15,8 3-5-15,6 6 5 16,9-7-2-16,8 0 4 16,7-14-4-16,7-11 6 15,7-20-2-15,7-22 7 16,4-14-3-16,10-28 4 16,-2-2-1-16,-5-16-1 15,-8 6-3-15,-10-1 3 0,-11 20 3 16,-8 7-1-16,-6 18 1 15,-3 16-4-15,-6 17-1 16,-3 14-6-16,0 8 0 16,4 14-3-16,7-1 3 15,11-3-2-15,11-14 0 16,15-9 2-16,5-21 2 16,16-21 2-16,-3-12 2 15,7-15 3-15,-11-5-2 0,-5-7 1 16,-16 9-4-16,-10 4 3 15,-10 16-4-15,-6 11-4 16,-4 16-4-16,-4 17-1 16,1 10-2-16,-5 16 2 15,4 3 3-15,8 8 3 16,6-10 0-16,14-1-37 16,13-21-43-16,19-7-353 15,2-35 67-15</inkml:trace>
          <inkml:trace contextRef="#ctx0" brushRef="#br1" timeOffset="529234.4829">5865-2769 999 0,'-9'5'256'0,"5"-1"74"0,5 1-279 15,16-5-35-15,7-5-4 16,19-4-2-16,7-3 1 16,17-3-4-16,-2 3-4 15,6-3-341-15,-7 6 109 16</inkml:trace>
          <inkml:trace contextRef="#ctx0" brushRef="#br1" timeOffset="528916.5713">5951-3004 1115 0,'0'-8'262'0,"4"8"89"15,7 3-317-15,13-4-28 0,3 4-5 16,9 0 1-16,1 4 2 15,-1 7-3-15,-9 4-1 16,-4 6-2-16,-12 3-1 16,-7 7 3-16,-7-2 3 15,-16 8 6-15,-10 1 3 0,-9 10 8 16,-2-3 3 0,-2 5 8-16,15-14-5 0,9-5 2 15,12-11-6-15,7-8-6 16,11-6-10-16,11-2 4 15,10-2-3-15,7-16 3 16,5 2-2-16,2-7 2 16,-8-1-31-16,-6-16 84 15,-10 12-467-15,-8-15 158 16</inkml:trace>
          <inkml:trace contextRef="#ctx0" brushRef="#br1" timeOffset="529678.5052">6424-2796 555 0,'-8'6'424'16,"7"0"-97"-16,2-3-15 16,4 0-297-16,7-3 6 15,1-1 7-15,11-8 2 16,5-2 2-16,10-10-3 15,0 3-8-15,3-15-10 16,-8 6-3-16,-5-9-3 16,-11 6 10-16,-9-4 8 15,-12 10 6-15,-11 1 7 16,-4 11 0-16,-13 8-13 16,-5 16-9-16,-6 16-8 15,0 8-8-15,0 14-2 16,9 4 2-16,10 3-2 15,11-3 4-15,15 4-2 0,11-9 1 16,13-10 0-16,9-18 3 16,18-18 1-16,0-17 3 15,7-20 0-15,-10-2-1 16,-1-10 1-16,-20 9-3 16,-3 4 1-16,-16 13-1 15,-7 11-2-15,-7 12-2 0,-4 12 1 16,-5 11-2-16,0 13 2 15,-1 3 0-15,3 8 2 16,8-8-3-16,8-9 5 16,14-17-5-16,16-8 7 15,8-13-2-15,16-22 3 16,0-6-1-16,1-10 1 16,-11-6-2-16,-10 1 0 15,-16 18-1-15,-10 8-2 16,-10 13 2-16,-7 7-3 15,-4 10 2-15,-4 4-5 16,4 3 3-16,1 0-3 16,6-2-1-16,12-7 0 15,9-9-10-15,16-18-58 16,5-4 38-16,12-20-380 16,-4-2 84-16</inkml:trace>
          <inkml:trace contextRef="#ctx0" brushRef="#br1" timeOffset="525152.693">2827-2971 1069 0,'-8'-30'255'0,"13"-5"91"16,13 2-314-16,19-1-14 15,8-1-11-15,17-4-3 16,1 6-3-16,11 11-1 15,-11 5-2-15,6 16-1 16,-12 14-1-16,-3 8-5 16,-18 2 1-16,-8 13 1 15,-14-5 3-15,-14 1 4 16,-14 1 8-16,-17 7 24 16,-8-5 9-16,-17 7 16 15,-5-2 7-15,-1 1 3 16,8-11-18-16,3-5-10 15,15-7-17-15,11-6-7 16,11-3-22-16,16-6-75 0,7-6 234 16,36-22-571-16,12 4 197 15</inkml:trace>
          <inkml:trace contextRef="#ctx0" brushRef="#br1" timeOffset="524824.4635">3199-2947 980 0,'-1'-21'241'0,"4"1"92"15,0 7-278-15,-2 1 4 16,2 7-9-16,-1 11-6 15,-5 3-16-15,-2 17-8 16,1 11-19-16,-1 25-4 16,-1 4 3-16,2 21 1 0,2-12 1 15,2 0 2-15,2-22-1 16,4-8 2-16,-6-20-10 16,1-4 10-16,-4-13-369 15,0-2 116-15</inkml:trace>
          <inkml:trace contextRef="#ctx0" brushRef="#br1" timeOffset="525625.2708">3592-2934 1094 0,'-4'18'253'0,"-14"12"93"16,0 11-320-16,-5 16-17 16,7 6-5-16,-2 3 1 15,4-7 4-15,7-4 2 16,4-19-2-16,4-10 0 16,4-10-2-16,-1-4 10 15,1-4 15-15,1-7 48 16,-3-8 16-16,1-5 7 15,1-11-9-15,1-16-16 16,0-10-49-16,0-11-15 16,-6-3-7-16,0 2-3 15,-5 18 0-15,1 13-2 16,-1 15-5-16,7 12-4 16,4 10-1-16,6 7 0 15,7 7 6-15,11 3-57 16,3-5-21-16,14-5-29 0,0-5-10 15,10-15-9-15,-8-6 57 16,5-8 29-16,-13-1 24 16,-2-3 14-16,-20 2 3 15,-7 1 33-15,-9 4 4 16,-13 7 14-16,-8 7-3 0,-9 12 2 16,-5 9-32-1,-4 18-8-15,6 13-10 0,6 19-1 16,12-9 2-16,14 1 0 15,10-15 1-15,12-11-1 16,4-20 3-16</inkml:trace>
          <inkml:trace contextRef="#ctx0" brushRef="#br1" timeOffset="526255.5418">4298-2877 925 0,'-30'6'226'0,"4"5"72"16,-5 1-258-16,11 6-38 16,1 3-1-16,8-3-3 15,11 1 4-15,5-1-3 16,8 3 5-16,4-4-1 0,4 0 4 16,1-4-5-1,4 1 4-15,-6-1-4 0,1 5 1 16,-2 5-2-16,-4 1 0 15,-3 1 0-15,-1-7-1 16,-2-3 2-16,1-7 14 16,-2-5 7-16,2-8 17 15,5 5 9-15,0-16 8 16,-1-7-11-16,4-20-4 16,1-4-18-16,2-13-6 15,0 3-12-15,3 0 1 16,-3 16-5-16,-4 7 2 15,-7 10 0-15,-5 9 5 16,-2 9-4-16,-5 1 2 16,-1 7-3-16,-1 2 0 15,-1-1-5-15,1 2 5 0,1-1-3 16,1 1 3-16,5-5-5 16,3 4 3-16,2 1-32 15,1-1-349-15,0 4 107 16</inkml:trace>
          <inkml:trace contextRef="#ctx0" brushRef="#br1" timeOffset="530309.5581">7556-3288 900 0,'-12'2'329'16,"-6"17"23"-16,0 16-221 16,-5 11-96-16,5 1-23 15,-1 11-2-15,4-2-6 16,7 1 2-16,5-8-3 16,9 13 1-16,2-10-2 15,4 10 1-15,-3-11 0 0,-3-4 1 16,-8-13-1-16,7-7 3 15,-4-15-3-15,-1-7 20 16,-1-13 4-16,5-16 4 16,-2-1-1-16,2-23 1 15,2 1-18-15,5 2-4 16,-5 6-2-16,3 4 2 31,1 19-2-31,-2 5-2 0,-2 7-5 0,10 11-4 16,2 4-4-16,5 2 1 15,8-1 2-15,10 0 4 16,-5-3 3-16,6-9 3 16,-9-7 3-16,-2-5-1 15,-10-3 2-15,-7-3-1 0,-11 1 2 16,-8 10-3-16,-8 1 0 16,-8 10-5-1,0 8 2-15,-2 12-5 0,5-1 1 16,8 11-2-16,8-5 2 15,20-1-3-15,11-8 5 16,17-12-1-16,10-15 6 16,13-8 1-1,-8-7 1-15,0-5-1 0,-21 3-1 0,-13 3-2 16,-10 7-4-16,-11 8 1 16,-9 11-4-16,-5 10 6 15,2 4-3-15,-3 8 7 16,5 2 0-16,2-1 6 15,8-6-5-15,18-4 5 16,6-8-4-16,6-7 3 16,3-7 1-16,3-7-78 15,-13-1-134-15,-13-9-237 16,-13 0-46-16</inkml:trace>
        </inkml:traceGroup>
        <inkml:traceGroup>
          <inkml:annotationXML>
            <emma:emma xmlns:emma="http://www.w3.org/2003/04/emma" version="1.0">
              <emma:interpretation id="{9C17DF5D-50B6-4B9E-8EBA-91C5C358CD6E}" emma:medium="tactile" emma:mode="ink">
                <msink:context xmlns:msink="http://schemas.microsoft.com/ink/2010/main" type="inkWord" rotatedBoundingBox="24051,9187 26832,9156 26845,10318 24064,1034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581286.7621">9773-3192 1035 0,'0'-18'347'0,"-14"12"40"15,-2 5-288-15,-4 10-49 16,2 7-46-16,0 16-4 16,2 1-6-16,1 15 2 15,6 4 1-15,4 13 2 16,4-5 1-16,2 6 1 16,2-11 0-16,0-1 1 15,-1-11-1-15,-1-10 1 16,1-12 0-16,-1-11 17 15,2-17 15-15,2-19 13 0,-1-5 1 16,5-21 4-16,0-2-17 16,0-3-16-16,-1 11-12 15,-1 5-3-15,-2 19-5 16,-2 11-10-16,1 16-4 16,2 13-2-16,5 3 1 15,8 9 1-15,5 3 9 16,17 1 4-16,5-11 3 15,11-7 1-15,-2-16 3 0,6-13 4 16,-14-7 0-16,-4-13 3 16,-13-1 0-16,-10-1 0 15,-16 5 0-15,-7 2 5 16,-9 10-3-16,-6 10-4 16,0 13-4-16,-3 8-6 15,5 10-8-15,2 7-3 16,8 0 3-16,14 4 1 15,8-5 2-15,20-8 6 16,5-9 3-16,22-15 3 16,0-11 1-16,15-13 4 15,-14-3-5-15,-10-7 2 16,-15 4-3-16,-12 4 2 16,-21 13 4-16,-10 7 1 15,-2 15-6-15,-12 16-3 0,-6 7-3 16,3 13-6-16,4 3-1 15,11 3 2-15,11-6 3 16,13-3 1-16,9-15 2 16,10-12 7-16,-1-16-8 15,8-19-105-15,0-15-350 16,-5-8 72-16</inkml:trace>
          <inkml:trace contextRef="#ctx0" brushRef="#br1" timeOffset="580644.5003">9438-2904 664 0,'20'-19'353'0,"-8"-2"-5"15,-14 10-151-15,-2-1-72 16,-8 5-55-16,-8 4-17 15,-4 3-28-15,-1 4-5 16,-8 1-14-16,-4 4 0 16,10 0-2-16,0 0 1 15,8-5-2-15,5 2 1 16,10 0-2-16,7-3-4 16,10 2-2-16,8-5 0 15,9-3 1-15,9-5 2 16,1 2 2-16,2-3 2 15,-2 8 0-15,-7 2-3 16,-6 10-2-16,-6 5-2 0,-13 10-2 16,-10 8 1-1,-5 4 0-15,-11 10 1 0,-6-2 4 16,-5-2 0-16,-1-8 2 16,2 2 0-16,-4-23 0 15,-5 3 5-15,0-6 1 16,1-3 5-16,0-9-1 15,9 7 2-15,14-7-4 16,11-6-6-16,16-10-27 0,23-20 13 16,10-14-377-16,28-18 108 15</inkml:trace>
          <inkml:trace contextRef="#ctx0" brushRef="#br1" timeOffset="588827.2825">10915-2872 2242 0,'-1'7'1'0,"4"-1"-3"16,1-4 2-16,11-2 0 15,5-9 4-15,16-12-1 16,4-6 2-16,4 0-1 15,-10 6 0-15,-2 15-7 16,-11 15-1-16,-11 19-2 0,-5 14-5 16,-7 23 3-16,-4 8 0 15,-4 7 5-15,-1-11-1 16,-1 6 6-16,-1-21-3 16,-7-10 6-16,-1-11 6 15,-4-5 11-15,-1-16 4 16,-5-7 9-16,4-10-1 15,-5-10-5-15,7-7-10 0,1-13-4 16,10 2-9-16,13-9-4 16,8 2-3-16,17-11-2 15,9 3 0-15,23-11 0 16,-1 2 0-16,25-14 1 16,4 1 1-16,20-11 1 15,-8-8 0-15,19-17 0 16,-17 11 0-16,-14 3 3 15,-27 17-3-15,-17 21 4 16,-28 30-4-16,-19 17-6 16,-13 20-3-16,-22 20-2 15,-1 14-1-15,-10 19 3 16,11 2 4-16,5 4 7 16,17-14-1-16,4 4 1 15,14-19-2-15,4 7 2 16,4-13-2-16,6 1 2 15,0-13 0-15,-2-5 4 16,-1-11-1-16,-3-2 2 0,-7-4 3 16,-5-7 1-16,-3-4 1 15,-5-11-2-15,-4-8-3 16,-1-9-10-16,-1 0-3 16,-4-11-3-16,0 7 0 15,2 2 1-15,1 4 6 16,6 4 1-16,7 13 1 0,5 7-3 15,8 4-3-15,8 6 1 16,5-3-4-16,14 3 3 16,7 1 2-16,19-1 2 15,4 3-1-15,16-1-38 16,0-4-72-16,17-17-358 16,-13-10 55-16</inkml:trace>
        </inkml:traceGroup>
      </inkml:traceGroup>
    </inkml:traceGroup>
    <inkml:traceGroup>
      <inkml:annotationXML>
        <emma:emma xmlns:emma="http://www.w3.org/2003/04/emma" version="1.0">
          <emma:interpretation id="{720CC341-9749-4D14-873D-F2F50DC0B10F}" emma:medium="tactile" emma:mode="ink">
            <msink:context xmlns:msink="http://schemas.microsoft.com/ink/2010/main" type="paragraph" rotatedBoundingBox="17362,11120 26861,10163 27081,12341 17582,132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2EA6DC-F559-4D86-8342-B508BF93FBFD}" emma:medium="tactile" emma:mode="ink">
              <msink:context xmlns:msink="http://schemas.microsoft.com/ink/2010/main" type="line" rotatedBoundingBox="17362,11120 26861,10163 26962,11166 17463,12123"/>
            </emma:interpretation>
          </emma:emma>
        </inkml:annotationXML>
        <inkml:traceGroup>
          <inkml:annotationXML>
            <emma:emma xmlns:emma="http://www.w3.org/2003/04/emma" version="1.0">
              <emma:interpretation id="{8BF04959-D7FE-4592-910D-FB4EF8CF7E29}" emma:medium="tactile" emma:mode="ink">
                <msink:context xmlns:msink="http://schemas.microsoft.com/ink/2010/main" type="inkWord" rotatedBoundingBox="17418,11674 18026,11613 18041,11768 17434,1182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616239.4242">2593-1008 714 0,'-15'2'345'16,"1"-4"-14"-16,4 7-138 15,2-2-142-15,4 1-11 0,2-2-18 16,4 1 6-16,5-2-7 15,10 1 7-15,7-5-10 16,13 1 0-16,7-5-11 16,13-4 5-16,0 1-9 15,6 2 3-15,-12 5-4 16,4-3 3-16,-12 5-5 16,-9-2 4-16,-11 0-2 15,-5-2 2-15,-9 4-2 0,-6 1 4 16,-5 0 2-16,-5 0 10 15,-2 0-1-15,-12 3 1 16,-8 1-2-16,-13 4-3 16,-5 2-10-16,-11 1 4 15,2-1-5-15,-4 2 4 16,12-4-5-16,0-1 3 16,11-1-4-16,4 2 3 15,12-4-4-15,6 1 3 16,7-2-4-16,10 3 2 15,5-3-2-15,14-2-1 16,9-2-2-16,21-5 2 16,6-2-4-16,21-10 5 15,0 5 0-15,3-5 2 0,-17 6 0 16,-3-2 3-16,-22 8-6 16,-13 0 1-1,-16 11-2-15,-10-1 3 0,-15 4-2 16,-10 5 4-16,-13 1 1 15,-16-1 3-15,-2 1-4 16,-7 1 2-16,3-3-3 0,0-2 3 16,15-4-3-16,2-1 4 15,10-2-5-15,4 0 5 16,11-3-5-16,8 0 5 16,7 0-6-16,13 0 3 15,10-2-6-15,19 2 0 16,4-1-5-16,22 4 2 15,-2-2-5 1,10 2-1-16,-14 2-2 0,3 1 6 16,-22-5-2-16,-2-4 6 15,-17 0 4-15,-9-3 4 16,-17-3-3-16,-10-7 10 16,-13 2-2-16,-23-2 6 15,-5 2-3-15,-16 4 4 16,-2 8-10-16,-10 4-5 15,14 7-40-15,-2 6-343 0,13 4 95 16</inkml:trace>
        </inkml:traceGroup>
        <inkml:traceGroup>
          <inkml:annotationXML>
            <emma:emma xmlns:emma="http://www.w3.org/2003/04/emma" version="1.0">
              <emma:interpretation id="{8AD0BEB6-DD73-4721-AFA8-7BDF7B857114}" emma:medium="tactile" emma:mode="ink">
                <msink:context xmlns:msink="http://schemas.microsoft.com/ink/2010/main" type="inkWord" rotatedBoundingBox="18679,11160 20404,10986 20482,11759 18756,11933"/>
              </emma:interpretation>
            </emma:emma>
          </inkml:annotationXML>
          <inkml:trace contextRef="#ctx0" brushRef="#br1" timeOffset="715127.0213">3902-1147 845 0,'-11'-12'502'16,"8"12"-79"-16,9-2-108 16,9 2-287-16,15-3-21 0,12-3-5 15,24-6 1-15,9 6 3 16,20 0-59-16,-3 5-28 15,7 1-146-15,-21 3-199 16,-3 0-17-16</inkml:trace>
          <inkml:trace contextRef="#ctx0" brushRef="#br1" timeOffset="715498.217">4717-1197 1049 0,'-9'-4'368'0,"-11"-10"43"16,-2 5-283-1,-14 6-45-15,-2 5-44 0,-8 10-15 16,4 9-10-16,-3 15-5 15,10 3-6-15,8 12 2 16,9-2 0-16,11 7 5 16,10-10-1-16,15-4 3 15,6-9-3-15,21-9 7 16,1-18-4-16,16-18 6 16,-7-13 0-16,5-16 3 15,-18-7-5-15,-7-7 14 16,-20 5 7-16,-14-2 11 15,-14 8-2-15,-8 13-5 16,-2 11-14-16,-1 17-13 0,9 11-12 16,6 10-2-16,9 1-13 15,15-1-105-15,12-9-36 16,17-9-352-16,1-12 2 16</inkml:trace>
          <inkml:trace contextRef="#ctx0" brushRef="#br1" timeOffset="715819.4197">5136-1566 1282 0,'-17'6'321'0,"-1"9"94"0,-4 15-357 15,4 3-60-15,-3 11-1 16,7-2 3-16,7 7 1 16,10-5 2-16,9 16 1 15,6-9 0-15,9 4-1 16,-6-13 1-16,3-4 0 15,-5-20 1-15,4-9 2 16,1-15 4-16,10-17 0 16,1-14 2-16,13-23-1 15,-5-2-2-15,8-17-3 16,-6 4-1-16,-7-2-3 16,-13 20 0-16,-3 3-3 15,-19 28-4-15,-8 25 2 16,-4 20-1-16,-9 22-1 15,1 8 0-15,2 7 5 0,6-5-4 16,3 21 5-16,11-10 1 16,2 5 3-16,5-8 0 15,6 1 5-15,-1-35-69 16,1-4-378-16,5-22 107 16</inkml:trace>
          <inkml:trace contextRef="#ctx0" brushRef="#br1" timeOffset="714940.2041">4103-1401 1023 0,'-9'-22'319'16,"-2"-3"72"-16,8 6-260 16,5-2-43-16,5-2-6 15,4 5-19-15,10 3-13 0,0 5-21 16,7 10-14-16,-1 10-14 15,-1 8-7-15,-8 8-1 16,-6 10 1-16,-12 0 1 16,-15 12 4-16,-8 2 1 15,-16 11 4-15,-6-5 0 16,-10 8 3-16,4-10 1 16,-5 2 0-16,13-14-2 0,8 0 1 15,13-11-1 1,14-2 1-16,16-10-2 0,16-5 3 15,12-11-1-15,22-11 3 16,8-4 0-16,15-7 1 16,-9-4-2-16,4 1-1 15,-27 2-2-15,-7 2-26 16,-18 6-37-16,-13 3 377 16,-16 2-780-16,-20 2 349 15</inkml:trace>
        </inkml:traceGroup>
        <inkml:traceGroup>
          <inkml:annotationXML>
            <emma:emma xmlns:emma="http://www.w3.org/2003/04/emma" version="1.0">
              <emma:interpretation id="{F0FA3D0F-CC9E-4326-B282-C909E528560D}" emma:medium="tactile" emma:mode="ink">
                <msink:context xmlns:msink="http://schemas.microsoft.com/ink/2010/main" type="inkWord" rotatedBoundingBox="20788,11052 24250,10703 24324,11432 20862,11780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717760.936">7237-1490 639 0,'8'6'442'0,"-11"9"-85"15,-5 3-72-15,-4 14-194 16,-4 6-26-16,-5 14 23 16,4 2 4-16,4 6-6 15,8-4-25-15,8 1-18 16,9-18-28-16,8-12-3 15,2-14-1-15,11-16 2 16,2-16 3-16,4-19 1 16,-3-4-3-16,-5-10-2 15,-11 4-5-15,-7 0 7 16,-8 24 2-16,-4 9 5 16,-5 10-4-16,-2 17 5 15,-3 9-13-15,0 3-4 0,1 3-6 16,5 3 2-16,5-9-3 15,2 0 4-15,5-7-2 16,2-7-2-16,4-7-45 16,3-6-100-16,6-6 6 15,5 2-354-15,1-1 23 16</inkml:trace>
          <inkml:trace contextRef="#ctx0" brushRef="#br1" timeOffset="718150.1184">7754-1423 659 0,'4'-12'431'0,"-8"2"-49"15,-8 10-126-15,-6 8-132 16,-5 7-65-16,-5 3-17 16,2 3-13-16,-1 11 9 15,6-7 1-15,5-1 4 16,10 3-12-16,0 0-5 15,10-9-13-15,4 6 1 16,4-12-5-16,4-9 8 16,4-7-1-16,10-17 3 15,3-11-2-15,6-1 0 16,-5 2-7-16,-2-5-2 0,-11 13-2 16,-11 5-1-16,-10 6 2 15,-7 5 0-15,-5 10-1 16,-11 7-2-16,1 7-1 15,-1 16-1-15,4 9-1 16,2 4 4-16,11 1 1 16,8-4 2-16,5-13 1 15,11-12 0-15,5-12 0 16,13-16 1-16,0-11-20 0,6-15-110 16,-6-3 327-16,-11-9-689 15,-13-8 229-15</inkml:trace>
          <inkml:trace contextRef="#ctx0" brushRef="#br1" timeOffset="717021.8426">5979-1233 984 0,'-6'-7'299'0,"2"8"55"15,4 11-272-15,3-4-35 16,3 7-22-16,7-2 9 16,5-4 4-16,12-7 15 15,5-8 2-15,8-14-1 0,0-11-11 16,-1-5-6-16,-12-2-19 16,-9 4-3-16,-14 1-7 15,-10 4 2-15,-12 13-5 16,-7 5 1-16,-8 7-3 15,-10 14-1-15,-3 11-1 16,-2 6 1-16,6 11-3 16,4 11 0-16,14 2 0 0,11 9-2 15,11-6 2-15,8-6 1 16,12-12 0 0,11-13 4-16,4-13 2 0,9-8 1 15,-6-13 2-15,6-19 1 16,-6-4-1-16,2-22 0 15,-14-1-2-15,1 5-2 16,-11 16-2-16,-7 10-2 16,-8 17-4-16,-4 14-4 15,-2 11-2-15,-7 16 4 16,1 4-1-16,2 16 8 16,7-4 3-16,4-3 2 15,9-13-3-15,12-10 6 16,6-17-2-16,15-14 2 15,3-12 2-15,12-17 1 16,-8-5-3-16,1-5-1 16,-16 7-2-16,-8 8 3 0,-13 15-1 15,-8 12 0-15,-10 15-1 16,-4 9 4-16,2 6-7 16,-1 6 0-16,5-1-1 15,9-4 1-15,9-8-2 16,12-11 9-16,5-15-3 15,12-14 5-15,5-7-3 0,2-7 1 16,-13 2-7-16,-8 8 1 16,-14 17-9-16,-14 10-1 15,-10 12-3-15,-7 15 3 16,-3 4 0-16,-1 4 5 16,-1-5 4-16,5-6 2 15,14-12-7-15,2-12-103 16,7-15 263-16,8-5-648 15,-2-13 198-15</inkml:trace>
          <inkml:trace contextRef="#ctx0" brushRef="#br1" timeOffset="717263.7317">6855-1719 1307 0,'-9'-3'308'16,"4"3"105"-16,7 3-370 0,-1 1-46 15,13 2 2-15,-1 2-27 16,11 13-14-16,12-11-369 16,5 7 89-16</inkml:trace>
          <inkml:trace contextRef="#ctx0" brushRef="#br1" timeOffset="719180.7848">8012-1745 1043 0,'4'-10'330'0,"-8"10"47"16,1 6-280-16,-5 9-63 15,-1 12-14-15,-6 16 24 16,2 5 7-16,-2 12 6 15,6-4-1-15,6 2-9 16,9-12-30-16,0 8-5 16,3-12-7-16,1-2 1 0,-1-10 1 15,-1-6 17-15,-1-22 2 16,4-7 22-16,4-5 0 16,4-14 2-16,4-3-17 15,4 0-1-15,-1 0-23 16,-7-3 1-1,-5 15-6-15,-4 6 4 0,-5 9-7 0,-1 6 0 16,-1 6-5-16,0 4 2 16,0 8-4-16,0 3 7 15,2-1 1-15,4-1 4 16,4-5-3-16,5-11 6 16,6-14-2-16,9-8 4 15,0-8-1-15,0-5 1 16,-4 4-5-16,-7-4 1 15,-13 11-4-15,-3 5 2 16,-7 4-1-16,-4 4 2 16,1 13-3-16,-1 2 1 15,1 1-4-15,2 1 2 16,5 3-4-16,9-9 4 16,8-6-2-16,11-2 8 15,5-2-3-15,9-13 4 0,2-1-3 16,-2-1 3-1,-11-1-7-15,-5 1 2 0,-14 5-3 16,-10 7-1-16,-2 5-4 16,-5 2 4-16,1 5-5 15,-1 2 2-15,2 4-1 16,5-5 2-16,2 6-4 16,10-5 7-16,4-5-3 15,10-7 7-15,-1-1 0 16,8-13 4-16,-1-8-5 0,-1 3 3 15,-6 0-3-15,-4-2 1 16,-14 5-2-16,-8 2 4 16,-7-6 3-16,-6 6 0 15,-1 1 0-15,-4 6-1 16,2 7-5-16,3 7-1 16,2 1-4-16,1 1-1 15,3 7-1-15,0 5 2 16,0-2-2-16,0 4 2 15,1-1-1-15,2-1 3 16,0-4-3-16,3-3 3 16,2-4-2-16,-1-2 2 15,4-6-2-15,2-5 5 16,5 5-2-16,5-4 2 0,2-2-2 16,4 3 3-16,-1-2-4 15,2-2 2-15,-6-4-3 16,3 8 3-16,-7-9-2 15,-4-3 3-15,-7 6-2 16,-1-3 2-16,-10-11-3 16,-4 10 2-16,-4 5-3 15,-1-2-1-15,-1 8 0 16,0 11-1-16,6 2-1 16,0 4-1-16,3 0-1 0,5 5 1 15,5 2-1-15,5-5 1 16,5-5 1-16,5 4 3 15,1-10 0-15,1-12 6 16,0 5-2 0,-2-1 4-16,-5-5-4 0,-2 1 5 15,-5 6-6-15,-2 0 3 16,-4 1-6-16,4 2 3 16,1 0-6-16,4 5 3 15,2-2-2-15,8-3 6 16,2-3-6-16,4-2 6 15,1-2-4-15,-1-11 6 16,-8 4-11-16,-6-1-29 16,-8 2-74-16,-17 2-329 0,-8 20-114 15,-18 5-137-15</inkml:trace>
        </inkml:traceGroup>
        <inkml:traceGroup>
          <inkml:annotationXML>
            <emma:emma xmlns:emma="http://www.w3.org/2003/04/emma" version="1.0">
              <emma:interpretation id="{382D9E2F-98B7-462D-9476-870B97343187}" emma:medium="tactile" emma:mode="ink">
                <msink:context xmlns:msink="http://schemas.microsoft.com/ink/2010/main" type="inkWord" rotatedBoundingBox="24523,10452 25240,10380 25316,11139 24600,11211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590204.3881">10195-2221 652 0,'13'-25'368'0,"-4"2"-24"16,-9 7-151-16,-4 34-78 15,-8 4-70-15,-9 14-14 16,-6 9-21-16,-11 26-1 16,1-9-3-16,-4 17 7 15,5-2 4-15,-9 16 10 16,4-20-1-16,-5 2 8 0,2-19-4 15,1-7 0-15,13-22-8 16,9-4 1 0,12-13-7-16,6-10 5 0,7-7-6 15,13-14 4-15,2-6-4 16,13-20-46-16,2-2-35 16,8-8 53-16,-3 1-408 0,9-10 125 15</inkml:trace>
          <inkml:trace contextRef="#ctx0" brushRef="#br1" timeOffset="590728.6617">10022-1647 450 0,'-12'-12'345'16,"6"-9"-40"-16,3 10-103 0,0 2-12 16,3 2-86-1,3-5-10-15,-3 10-29 0,8 5-10 16,7 0-18-16,7 2 5 15,7-2-7-15,16-3 15 16,4-6-1-16,11-2-2 16,-1-2-16-16,-1-1-25 15,-10 8 357-15,-27 2-787 16</inkml:trace>
          <inkml:trace contextRef="#ctx0" brushRef="#br1" timeOffset="590488.1462">10238-2182 865 0,'18'-22'342'16,"-9"14"18"-16,-4 8-207 15,-7 8-100-15,-1 17-17 16,-1 8-23-16,1 18 3 16,1 1 1-16,5 12 6 15,5-7-5-15,4 6 0 16,4-16-6-16,7 4-2 15,-5-17-5-15,3 10 1 16,-6-14-2-16,0 0 2 16,-8-9-2-16,-1 4 3 15,-3-13-2-15,0-1 3 0,-3-5-1 16,0 1 4 0,-1-7-1-16,-5-3 1 0,-3-3 2 15,-11-1-47-15,-5-2-30 16,-11-3-96-16,-3 4-249 15,-8-2 22-15</inkml:trace>
        </inkml:traceGroup>
        <inkml:traceGroup>
          <inkml:annotationXML>
            <emma:emma xmlns:emma="http://www.w3.org/2003/04/emma" version="1.0">
              <emma:interpretation id="{6228419F-EF51-44CB-9D7F-7E272C114FF3}" emma:medium="tactile" emma:mode="ink">
                <msink:context xmlns:msink="http://schemas.microsoft.com/ink/2010/main" type="inkWord" rotatedBoundingBox="26152,10235 26861,10163 26958,11126 26249,1119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723439.3086">11312-2099 1066 0,'-6'-3'287'0,"7"4"85"16,7-2-302-16,5 1-11 15,5-6-21-15,14-5 2 16,4-7-12-16,6-19-3 16,4-2-11-16,7-14 1 15,-7-1-6-15,2-6 1 16,-6 18-5-16,-6 5 0 16,-18 14 5-16,-3 11 23 15,-15 14 5-15,-1 16 9 16,-5 9 2-16,7 13-5 15,2 4-21-15,11 17-6 16,1-7-9-16,9-6 1 0,0-10-2 16,15-13-14-16,-1-26-71 15,16-34-387-15,-8-7 91 16</inkml:trace>
          <inkml:trace contextRef="#ctx0" brushRef="#br1" timeOffset="723110.4018">11712-2104 1267 0,'24'20'319'0,"-39"21"97"0,-3 10-365 0,0 18-27 15,3-5-16-15,2 5 2 16,4-6-2-16,1 2 1 16,5-17-4-16,2-2 2 0,-1-10-4 15,2-21-30-15,2-7-33 16,-4-16 36-16,-2-13-403 15,-7-21 114-15</inkml:trace>
        </inkml:traceGroup>
      </inkml:traceGroup>
      <inkml:traceGroup>
        <inkml:annotationXML>
          <emma:emma xmlns:emma="http://www.w3.org/2003/04/emma" version="1.0">
            <emma:interpretation id="{32425566-387A-4993-8A17-B32D413AB851}" emma:medium="tactile" emma:mode="ink">
              <msink:context xmlns:msink="http://schemas.microsoft.com/ink/2010/main" type="line" rotatedBoundingBox="20776,12368 22802,11766 23073,12677 21047,13279"/>
            </emma:interpretation>
          </emma:emma>
        </inkml:annotationXML>
        <inkml:traceGroup>
          <inkml:annotationXML>
            <emma:emma xmlns:emma="http://www.w3.org/2003/04/emma" version="1.0">
              <emma:interpretation id="{9D72A371-00D6-42E9-B475-CAD9CEB3F1BD}" emma:medium="tactile" emma:mode="ink">
                <msink:context xmlns:msink="http://schemas.microsoft.com/ink/2010/main" type="inkWord" rotatedBoundingBox="20812,12489 21683,12230 21835,12740 20964,12999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719793.4487">6589-322 868 0,'79'-31'280'0,"-22"7"61"16,-10 4-215-16,-21 11-45 0,-10 3 29 15,-26 0-17 1,-19 8-8-16,-10 1-16 16,-26 6-9-16,-10 7-39 0,-13 17-6 15,2 6-6-15,-5 15 12 16,16 0 5 0,-3 10 21-16,19-7-1 15,11 6 4-15,15-6-13 0,18 4-11 16,24-8-21-16,25-2 1 15,13-18-4-15,39-15 5 16,11-23 3-16,40-23-1 16,2-16 12-16,38-20-41 15,-25-17-471-15</inkml:trace>
        </inkml:traceGroup>
        <inkml:traceGroup>
          <inkml:annotationXML>
            <emma:emma xmlns:emma="http://www.w3.org/2003/04/emma" version="1.0">
              <emma:interpretation id="{5B373594-B5A3-40E8-9755-3C25CEE3BA2D}" emma:medium="tactile" emma:mode="ink">
                <msink:context xmlns:msink="http://schemas.microsoft.com/ink/2010/main" type="inkWord" rotatedBoundingBox="22332,11906 22802,11766 23073,12677 22602,12817"/>
              </emma:interpretation>
            </emma:emma>
          </inkml:annotationXML>
          <inkml:trace contextRef="#ctx0" brushRef="#br1" timeOffset="724491.19">7619-331 701 0,'-18'3'371'0,"7"0"-37"16,8 5-132-16,5-1-156 16,5 2-32-16,1 0 11 15,1-3 2-15,4-3 11 16,-1-3 2-16,-1-6 4 16,4-1-17-16,-2-10-2 15,-1-7-9-15,6-18-1 16,3-12-4-16,5-19 0 15,1 1-6-15,3-14 1 16,-5 13-3-16,-1 5 1 16,-9 21-3-16,-4 10 0 15,-5 22-5-15,-3 13 1 0,-2 14-3 16,2 11 3-16,2 7 1 16,7 4 5-16,0 3-1 15,4-4 7-15,2-9-29 16,-1-8-371-16,-11-19 120 15</inkml:trace>
          <inkml:trace contextRef="#ctx0" brushRef="#br1" timeOffset="724123.562">7743-385 1070 0,'3'-24'291'16,"-4"14"71"-16,2 14-299 16,2 16-38-16,2 14-12 15,1 8-11-15,0 6 6 16,4 3-3-16,4 1-1 16,-2-15-1-16,3 2 1 15,-3-9-1-15,-2-3 1 0,-4-6-1 16,-1 8-33-16,-2-4-17 15,-2 7-325-15,-8-4 70 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9:59.54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E44314-E373-4B86-933E-6BF2863A6FA0}" emma:medium="tactile" emma:mode="ink">
          <msink:context xmlns:msink="http://schemas.microsoft.com/ink/2010/main" type="inkDrawing" rotatedBoundingBox="2811,14553 14792,14529 14793,14675 2812,14699" semanticType="underline" shapeName="Other"/>
        </emma:interpretation>
      </emma:emma>
    </inkml:annotationXML>
    <inkml:trace contextRef="#ctx0" brushRef="#br0">-149-2 617 0,'-3'-2'271'0,"-3"2"9"15,5 2-149-15,1-1-34 16,-3-2-27-16,3 2-3 15,1-1-2-15,-1-1-5 16,0 1-7-16,3 1-14 16,-1-1-10-16,-2-1-10 15,3-1-4-15,0 2-2 16,-6 2 4-16,3-5 1 16,1 3 2-16,-1 1-2 0,3-2 0 15,0 1-7-15,0 3-2 16,0 0-4-16,0-2 2 15,0 4 0-15,3-4 6 16,-1 1 2-16,2-1 6 16,-2 1 2-16,-2-1 0 15,1 1-3-15,5-1-3 16,-1 2-6-16,-1-3-6 0,4 3-1 16,1-3 4-16,-3 0-1 15,-2-1 4-15,5 2 2 16,-4 1 1-16,1 1 1 15,-2 0 4-15,2 0 0 16,0 0 2-16,3-2-6 16,-3 1-2-16,3 1-7 15,0-2 2-15,3 1-7 16,-4-1 5-16,1-1-5 16,-3 0 3-16,3 2-5 15,-5-1 6-15,4 2-6 16,-1 0 6-16,1-1-6 15,-1 1 6-15,5-3-7 16,-4 1 6-16,4 1-6 16,0 1 5-16,0-2-6 0,-2 2 8 15,4 0-5 1,0 0 7-16,-1-1-5 0,1-1 5 16,1-1-4-16,-3 0 4 15,4-1-1-15,-2 1 4 16,2-2 1-16,-4 2 5 15,3 0-3-15,-6 0 1 16,0 2-5-16,0-1-2 0,0 1-3 16,-3-5 2-1,5 3-2-15,-1-2 2 0,-2-2 4 16,1 1 2-16,6 1 1 16,-6-2 1-16,3-1-2 15,-2 2-3 1,4-1-4-16,-4 1 0 0,7 3-4 15,-4 0 2-15,2 0-4 16,-3-2 5-16,3-1-6 16,-3 0 5-16,5 0-5 15,-2 0 4-15,6 3-1 16,0-3 7-16,6 2-3 16,-2 2 6-16,10-2-3 15,-2 1 0-15,9 1-8 16,-6 1 2-16,8-1-3 15,-8 1 3-15,7-1-3 0,-5-1 3 16,8 3-3-16,-1-3 2 16,8-3-3-16,-5-1 4 15,6-2-5-15,-8-2 5 16,9-1-2-16,-10 5 3 16,1-1-4-16,-8 2 4 15,4 2-4-15,-9-1 2 0,9 1-3 16,-6-2 4-16,6 3-3 15,-8-2 3-15,7 1-4 16,-10 1 4-16,7 3-4 16,-8-3 5-16,7 6-6 15,-5 0 5-15,6 0-3 16,-5-2 2-16,1 2-2 16,-7 0 2-16,2-1-2 15,-5 1 2-15,1-2-1 16,-1 1 1-16,6-5-2 15,-1 0 1-15,7-2-1 16,-6-2 3-16,6 1-4 16,-3-2 4-16,6 4-3 15,-6-1 3-15,9 2-3 16,-4-1 3-16,5 2-3 16,-4-1 3-16,2 3-4 15,-10-4 2-15,11 1-1 16,-10-2 2-16,8-1-3 0,-1-3 3 15,11 5-1-15,-10-8 2 16,10 6-4-16,-7 0 4 16,10 3-3-16,-8 0 2 15,11 4-2-15,-10-2 2 16,1-2-3-16,-5 0 4 16,4-2-4-16,-4-1 3 0,8-1-2 15,-2 1 2-15,7-3-2 16,-4-2 2-16,6 1-3 15,-4 1 3-15,3 1-1 16,-13 4 1-16,8 1-1 16,-10 1 1-16,11-1-1 15,-5 2 0-15,10-1-2 16,-9-2 4-16,13 1-4 16,-10 1 3-16,12-1-2 15,-7-3 3-15,6 0-4 16,-14-4 3-16,7-1-2 15,-8 2 1-15,5 2-2 16,-4 4 4-16,8 3-4 16,-5 3 4-16,7 0-2 15,-7 1 1-15,11-1-3 16,-8 3 3-16,5-4-2 0,-8-2 1 16,3-2-1-16,-6 2 2 15,7-1-2-15,-2 1 3 16,5 0-3-16,-1 0 3 15,8 1-3-15,-8-2 3 16,2 1-3-16,-5 0 1 16,3 0-2-16,-6 0 3 15,9 0-4-15,-3 0 4 16,7-2-2-16,-2 1 3 0,8 1-3 16,-9-2 4-16,5-2-4 15,-9 1 2-15,7-2-4 16,-8-1 5-16,11 2-4 15,-2-1 3-15,11 1-2 16,-8 1 3-16,11 0-3 16,-11 0 2-16,10 1-3 15,-12-1 4-15,11-1-4 16,-10-2 2-16,13 0-1 16,-7 0 3-16,7 0-4 15,-11 0 3-15,6 1-2 16,-9 1 3-16,6-4-4 15,-9 4 4-15,17-4-2 16,-10 4 1-16,13-1-4 16,-12 4 3-16,8-4-1 0,-13 2 1 15,8-3-2-15,-11 2 5 16,12-7-5-16,-9 4 3 16,9 2-2-16,-11 1 3 15,6-2-4-15,-12 7 4 16,8 2-3-16,-12-4 2 15,11 8-3-15,-8-2 4 16,12 2-4-16,-9 1 4 16,12 1-2-16,-15-6 1 15,8 1-3-15,-13-4 3 0,8 0-2 16,-12-3 3-16,14 0-3 16,-10 2 3-16,13-1-2 15,-13 2 2-15,16 0-4 16,-13 2 4-16,4-1-3 15,-9-1 2-15,8-1-3 16,-8 1 3-16,5-3-3 16,1-2 2-16,7 2-1 15,-8-1 3-15,5-1-3 16,-7-1 3-16,7 2-3 16,-7-2 2-16,-2 1-4 15,-8-1 5-15,7 0-4 16,-10 0 3-16,5 0-2 0,0 0 3 15,3-1-3-15,-7-1 2 16,4-2-4 0,-6-2 5-16,0 1-4 0,-6 4 4 15,-2-4-3-15,-3 1 3 16,-9 4-4-16,-5-2 4 16,-4 1-2-16,-1-1 1 15,-6 4 1-15,0-2 1 0,0 3-2 16,-1-2 1-16,-8 2 2 15,0 0 0-15,1 0-1 16,1-3 2-16,-1 5-22 16,-1-1-102-16,-9 5-401 15,-13-6 78-15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5:36.05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3C0DF0-0016-44F9-80E2-6F4C843E0B15}" emma:medium="tactile" emma:mode="ink">
          <msink:context xmlns:msink="http://schemas.microsoft.com/ink/2010/main" type="inkDrawing" rotatedBoundingBox="3084,14610 14927,14559 14928,14741 3085,14792" semanticType="underline" shapeName="Other"/>
        </emma:interpretation>
      </emma:emma>
    </inkml:annotationXML>
    <inkml:trace contextRef="#ctx0" brushRef="#br0">-1 100 711 0,'1'0'299'16,"-1"0"-3"-16,2-3-145 16,2 0-129-16,-1-3-3 15,3 0-17-15,-1 0 8 16,-2 0-5-16,-2 2 29 15,1 1 6-15,-2 3 27 16,0 0 0-16,-2 1 8 16,4 1-25-16,-1 2-5 15,2-1-26-15,3 0-1 16,3 0-12-16,2-1 4 16,-2 1-9-16,3-2 5 15,0 1-6-15,0 1 5 0,-2-2-7 16,1 4 6-16,-2-2-5 15,1 0 8-15,-1 0-4 16,3 0 10-16,2 0-4 16,1-3 5-16,0 3-6 15,6-2 3-15,-1 1-8 16,-1 1 2-16,4 1-3 0,-1-1 0 16,-2 0-1-16,2-1 0 15,-2-2-1-15,-1-3 1 16,2 0 0-16,3 1 3 15,-3-1 2-15,8 2 6 16,-1 1 1-16,1 1 3 16,-2-1-6-16,1 0 4 15,-1 0-10-15,3 0 2 16,-3-3-7-16,5 2 5 16,-4-4-4-16,4-1 3 15,-4 2-3-15,9-4 4 16,-6 2-1-16,-1-1 1 15,-3 2 1-15,3 1-1 16,-10-1-1 15,-11 4-2-31,1-1 0 0,34-7 0 16,-1 3-1-16,5-1 3 0,-1-2 3 16,-13 9 11-16,-2 0 0 15,8 3 11-15,-2 1-3 16,10 5 1-16,-3-1-11 15,11 2 0-15,-11-2-11 16,6-4 0-16,-11 1-2 16,10-5 0-16,-8-3-1 15,10 1 2-15,-2 1-1 0,5-1-2 16,-7 2 1-16,6 2 0 16,-9-5-1-16,9-2 1 15,-7 1-1-15,6 1 3 16,-13 1-3-16,7 2-1 15,-10 2 3-15,7 1-2 16,-8 1-1-16,10-1 2 16,-2 5 0-16,2-1-2 15,-5-1 0-15,4 2 2 16,-6-1-2-16,4-2 1 16,-7 1-1-16,5-2 2 15,-5 1-1-15,2-2 0 16,-7 1-2-16,1 1 2 15,-7-2 2-15,5 0-3 16,-3 1 2-16,6 2 0 0,-3 0 0 16,11 0-1-16,-7 2 1 15,8-5 0-15,-3 1-2 16,5-2 2-16,-4-2-2 16,5-3 1-16,-2 0 0 15,-1-2 0-15,-3 1 0 16,1-1 0-16,-5 2 1 15,4 2-2-15,-3-1 2 16,6 1-1-16,-2-1 0 0,10-1-1 16,-7-1 0-16,10-2 2 15,-10 0-2-15,10 0 1 16,-10 4 1-16,9-1 0 16,-13 2-2-16,6 1 2 15,-14 0 0-15,8-3-2 16,-4 3 2-16,4-2-2 15,-2-1 2-15,10 0-1 16,-7 2 0-16,7-2 0 16,-5 0 0-16,4-2 0 15,-2-1-1-15,10 2 2 16,-4-1-1-16,-1 1 0 16,-5 2 0-16,-2 1 0 15,-6-2 1-15,1-2-2 16,-1 2 2-16,8-4-1 0,-2 2 0 15,1-4 0-15,-2 5 1 16,2-4 0 0,-4 4 0-16,5-2 2 0,-7 1 1 15,9-1 1-15,-9 8 0 16,7-1-1-16,-10-2 1 16,5 5-4-16,-9-1 2 0,8-4-2 15,-7-2 0 1,8 3-1-16,-3-2 0 0,3-1 0 15,-4 2 0-15,7-1 0 16,-3 5 0-16,3 0 1 16,-5 2-2-16,7 1 2 15,-8 1 0-15,5 1 0 16,-5-2-1-16,1 1 1 16,-2-1 0-16,2 2-1 15,-2-5 2-15,7 3-2 16,1-3 0-16,5 1 0 15,-1-1 0-15,5 2-1 16,-7-1 1-16,9 1 1 16,-7-2-2-16,7 3 1 15,-10 0 1-15,4 1-2 16,-6-1 2-16,9 3-1 16,-6-1 1-16,7-1-2 15,-2 1 3-15,5-1-2 16,-8-1-1-16,7-1 1 0,-5-2-1 15,8 0 1-15,-10-5 0 16,4 1 0-16,-6 1 0 16,5-5 1-16,-7 2-1 15,10 2 0-15,-4-2 1 16,7-2-2-16,-10 2 1 16,8 0 1-16,-7 2-2 15,4-4 2-15,-5 2-1 0,1 0 0 16,-9-1 0-16,4-2 1 15,-6 4 0-15,1-1-1 16,-1 2 0-16,9 1 0 16,-6 0 0-16,6-2-1 15,-3-1 0-15,3-1 2 16,-4 1-1-16,4-5 1 16,-5 2-2-16,2 0 2 15,-7 0-1-15,3-1 0 16,-8 2 0-16,4-1 0 15,-5-3 1-15,11 5-2 16,-5-2 2-16,10 0-1 16,-5 0 0-16,7 0-1 15,-7 0 1-15,4-3 1 16,-4 4-2-16,5-1 2 0,-4 3-1 16,2 0 0-16,-3 6 0 15,0 0-1-15,-4-1 1 16,0 2-2-16,-1-1 3 15,2-4-1-15,-1-1 1 16,5 1-1-16,-2-2 1 16,3 3-1-16,-3-2 1 15,7 2-1-15,-7 0 0 16,11 0 0-16,-8-1 0 0,9 1-1 16,-6 1 3-16,0-1-2 15,-7 0 1-15,4 0-2 16,-5 2 3-16,5-5-3 15,0-2 3-15,8 4-3 16,-5-1 2-16,3-4-2 16,-3 5 2-16,6 1-2 15,-8 3 1-15,5-2-1 16,-5 4 2-16,2 2-2 16,-9-1 1-16,6-4-1 15,-6 1 2-15,10 0-1 16,-5-5 1-16,5 1-1 15,-4 1 1-15,3 1-1 16,-7-1-1-16,7 5 1 16,-6-2-1-16,9 1 2 15,-8-1 0-15,6 0-1 0,-9 0 1 16,1-3-2-16,-8 0 2 16,3 0-1-16,-3-1 1 15,7 1-1-15,-5 0 1 16,7 1-3-16,-6 1 2 15,1 1 0-15,-5 0 0 16,5-3 0-16,-5 3 0 0,-1-2 1 16,-2-1-1-16,1 3 1 15,-5-1-1-15,5-2 0 16,-4 1 1-16,4-1-1 16,-6-1 1-16,3 1 1 15,-3 3 3-15,0-3-2 16,-6 1 5-16,3 1-3 15,-3-2-3-15,3 0 0 16,-3 1 1-16,6-1-3 16,-4-1 3-16,-7 1 7 15,-2-2 5-15,2 2 9 16,-5 0 8-16,-4 0 12 16,4 0 1-16,-5-1-1 15,-6 1-6-15,6 0-4 16,-2 0-10-16,2 1-4 15,-1-1-5-15,4 2-5 0,-6-4-2 16,1 2-5-16,1-1-2 16,-1 2-12-16,-1-1-26 15,-3 3-158-15,-1 5-364 16,-17 5 41-16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3:38.8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98866E-73DF-4EA7-9674-323894214881}" emma:medium="tactile" emma:mode="ink">
          <msink:context xmlns:msink="http://schemas.microsoft.com/ink/2010/main" type="inkDrawing" rotatedBoundingBox="439,13886 795,5437 921,5442 565,13892" shapeName="Other">
            <msink:destinationLink direction="with" ref="{49240BC5-5AAD-42BA-BABE-4A72E925F493}"/>
          </msink:context>
        </emma:interpretation>
      </emma:emma>
    </inkml:annotationXML>
    <inkml:trace contextRef="#ctx0" brushRef="#br0">40 8195 862 0,'-1'98'194'0,"-14"-48"76"0,1-5-249 16,5-9-10-16,8-12 3 15,11-26-7-15,2-8 4 16,3-22-5-16,-3-10 4 16,0-30-8-16,0-9 11 0,3-33-2 15,-1 3 5-15,2-30-6 16,1 7 5-16,-1-31-10 16,-2 10 4-16,-4-44-10 15,2 6 8-15,-4-39-9 16,-4 8 7-16,-2-39-8 15,-2 29 9-15,0-33-9 16,-3 25 8-16,3-14-8 16,0 39 8-16,0-33-8 15,-3 34 8-15,3-17-7 16,-2 24 7-16,4-32-9 16,4 42 9-16,3-30-10 15,1 20 10-15,4-22-9 16,-1 21 9-16,2-32-7 15,1 29 6-15,-1-26-7 16,1 32 7-16,5-15-6 0,-3 28 7 16,-3-4-6-16,2 45 7 15,-2-18-7-15,-6 36 7 16,1-5-7-16,-4 26 6 16,-1-2-5-16,-4 35 5 15,-5 2-5-15,-4 26 6 16,4 1-6-16,-1 11 7 0,2-7-8 15,8 8 22-15,-4-9-332 16,-11 1 115-16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8:27.7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0FA80B7-1F0A-4F8E-B13F-63704E003685}" emma:medium="tactile" emma:mode="ink">
          <msink:context xmlns:msink="http://schemas.microsoft.com/ink/2010/main" type="writingRegion" rotatedBoundingBox="7320,11315 7155,18801 6274,18781 6439,11295"/>
        </emma:interpretation>
      </emma:emma>
    </inkml:annotationXML>
    <inkml:traceGroup>
      <inkml:annotationXML>
        <emma:emma xmlns:emma="http://www.w3.org/2003/04/emma" version="1.0">
          <emma:interpretation id="{08B18CF2-B82E-4757-9537-A6CFB77574F8}" emma:medium="tactile" emma:mode="ink">
            <msink:context xmlns:msink="http://schemas.microsoft.com/ink/2010/main" type="paragraph" rotatedBoundingBox="7320,11315 7155,18801 6274,18781 6439,11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C84815-4DB9-4350-A995-F1945BB62997}" emma:medium="tactile" emma:mode="ink">
              <msink:context xmlns:msink="http://schemas.microsoft.com/ink/2010/main" type="line" rotatedBoundingBox="7320,11315 7155,18801 6274,18781 6439,11295"/>
            </emma:interpretation>
          </emma:emma>
        </inkml:annotationXML>
        <inkml:traceGroup>
          <inkml:annotationXML>
            <emma:emma xmlns:emma="http://www.w3.org/2003/04/emma" version="1.0">
              <emma:interpretation id="{637441E0-3EF3-4E42-86A0-5908B7FCC6AF}" emma:medium="tactile" emma:mode="ink">
                <msink:context xmlns:msink="http://schemas.microsoft.com/ink/2010/main" type="inkWord" rotatedBoundingBox="6733,11302 6711,12279 6689,12278 6710,11301">
                  <msink:destinationLink direction="with" ref="{13F8DD17-B6FC-4D89-90A1-CBA7A4B118D0}"/>
                </msink:context>
              </emma:interpretation>
            </emma:emma>
          </inkml:annotationXML>
          <inkml:trace contextRef="#ctx0" brushRef="#br0">337 119 722 0,'-6'21'312'0,"0"6"5"0,1 31-156 16,2 11-108-1,3 20-20-15,-3 1-12 16,6 10-12-16,0-22 1 0,0 7-9 16,-1-13 6-16,-1 4-10 15,-2-8-3-15,-1 8-324 16,-2-8 102-16</inkml:trace>
        </inkml:traceGroup>
        <inkml:traceGroup>
          <inkml:annotationXML>
            <emma:emma xmlns:emma="http://www.w3.org/2003/04/emma" version="1.0">
              <emma:interpretation id="{AC8959C7-E639-4364-936E-D06C523509A7}" emma:medium="tactile" emma:mode="ink">
                <msink:context xmlns:msink="http://schemas.microsoft.com/ink/2010/main" type="inkWord" rotatedBoundingBox="6639,13062 6574,16007 6515,16006 6579,13061">
                  <msink:destinationLink direction="with" ref="{13F8DD17-B6FC-4D89-90A1-CBA7A4B118D0}"/>
                </msink:context>
              </emma:interpretation>
              <emma:one-of disjunction-type="recognition" id="oneOf0">
                <emma:interpretation id="interp0" emma:lang="" emma:confidence="0">
                  <emma:literal>!</emma:literal>
                </emma:interpretation>
                <emma:interpretation id="interp1" emma:lang="" emma:confidence="0">
                  <emma:literal>;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?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31.6467">229 1879 872 0,'-6'51'215'0,"0"8"68"15,3 0-193-15,0 8-359 16,-7-8 123-16</inkml:trace>
          <inkml:trace contextRef="#ctx0" brushRef="#br0" timeOffset="291.2793">219 2523 455 0,'4'50'103'0,"0"-5"-93"16,1 14-129-16,-7-1-105 15</inkml:trace>
          <inkml:trace contextRef="#ctx0" brushRef="#br0" timeOffset="312.2228">211 3182 351 0,'0'89'92'0,"-3"-9"-92"0,2 7-56 16</inkml:trace>
          <inkml:trace contextRef="#ctx0" brushRef="#br0" timeOffset="480.7818">185 4005 711 0,'-2'87'237'16,"-2"2"30"-16,0 13-179 16,-1-17-69-16,-1 7-15 15,-1-23 4-15,0-1-2 16,1-16 16-16,1 2-5 15,-2-15 9-15,6 6-295 16,-5-9 94-16</inkml:trace>
        </inkml:traceGroup>
        <inkml:traceGroup>
          <inkml:annotationXML>
            <emma:emma xmlns:emma="http://www.w3.org/2003/04/emma" version="1.0">
              <emma:interpretation id="{58D48FC8-6346-479C-806E-DD8CA502E14A}" emma:medium="tactile" emma:mode="ink">
                <msink:context xmlns:msink="http://schemas.microsoft.com/ink/2010/main" type="inkWord" rotatedBoundingBox="6562,16997 6550,17537 6503,17536 6515,16995"/>
              </emma:interpretation>
            </emma:emma>
          </inkml:annotationXML>
          <inkml:trace contextRef="#ctx0" brushRef="#br0" timeOffset="699.279">172 5814 805 0,'-6'60'232'0,"0"-1"52"16,2 5-211-16,-2-10-55 15,0 0-4-15,0-12 12 16,3 0-2-16,0-12 8 16,0 0-8-16,3-6 2 15,2 6-12-15,2-9-3 0,-2-3-11 16,2-6-2-1,-3-15-55-15,-4-19-258 0,-21-26 63 16</inkml:trace>
        </inkml:traceGroup>
        <inkml:traceGroup>
          <inkml:annotationXML>
            <emma:emma xmlns:emma="http://www.w3.org/2003/04/emma" version="1.0">
              <emma:interpretation id="{666DC41D-4DAA-4ACB-985B-38EC29800F45}" emma:medium="tactile" emma:mode="ink">
                <msink:context xmlns:msink="http://schemas.microsoft.com/ink/2010/main" type="inkWord" rotatedBoundingBox="7167,18279 7155,18801 6274,18781 6285,18260"/>
              </emma:interpretation>
            </emma:emma>
          </inkml:annotationXML>
          <inkml:trace contextRef="#ctx0" brushRef="#br0" timeOffset="3941.7976">154 7083 953 0,'-6'3'225'0,"-2"13"92"0,-1 11-282 16,-4 11 8-16,-2 4-13 16,-3 15 10-16,0-3-14 15,3 1 5-15,1-11-12 16,-1 2 11-16,3-11-10 16,-2-8 3-16,1-12-5 15,1-6 2-15,0-17-23 16,0-17 36-16,-2-11-400 0,1-12 133 15</inkml:trace>
          <inkml:trace contextRef="#ctx0" brushRef="#br0" timeOffset="5000.4534">278 7186 540 0,'-13'-7'323'15,"11"-10"-43"-15,13 7-142 16,16-2-28-16,10 4-82 15,20-1 9-15,6 8-8 16,20-1 8-16,-2 5 309 0,0-1-641 16,-7-10 314-16</inkml:trace>
          <inkml:trace contextRef="#ctx0" brushRef="#br0" timeOffset="4119.4503">-109 7291 488 0,'10'17'354'16,"2"1"-64"-16,8 1-15 16,4-2-224-16,7-2 6 15,7-6-24-15,6-2 1 16,-5-2-20-16,3 7 3 15,-8 6-13-15,-4 10 6 16,-10 7-9-16,-1 4-8 16,-4-3-99-16,3-9-219 15,-1-12 28-15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5:45.34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051D35-2F9D-48A3-A442-487E0C830515}" emma:medium="tactile" emma:mode="ink">
          <msink:context xmlns:msink="http://schemas.microsoft.com/ink/2010/main" type="inkDrawing" rotatedBoundingBox="4642,13170 14475,13152 14476,13271 4643,13289" semanticType="underline" shapeName="Other"/>
        </emma:interpretation>
      </emma:emma>
    </inkml:annotationXML>
    <inkml:trace contextRef="#ctx0" brushRef="#br0">42 85 822 0,'-9'3'313'16,"0"-3"23"-16,2 2-185 15,-1-5-101-15,5 1-13 16,-1-2-16-16,2 4-4 16,2 0-10-16,0 3 1 15,0-3-3-15,3 1 1 16,2 1-2-16,4 1 7 16,3-2 3-16,-3 4 12 15,3-4 1-15,0-1 5 16,-6 2-7-16,4-2-3 15,1 1-13-15,4 1-1 16,4 2-5-16,5-4 3 0,-3 0 0 16,6 3 5-16,-1-4 0 15,-2 1 5-15,-2 1-1 16,4-4 9-16,-2 3 0 16,1 3 2-16,-1-4-1 15,6 5-1-15,-1 2-10 16,5-4-3-16,-1-2-3 15,8-2-2-15,-5-8-2 16,8 4 1-16,-11-3-2 16,4 1 1-16,-10 2-2 0,0 3 3 15,-9-3 1-15,6 2 8 16,-1 4 2-16,4 1 6 16,-3-1-1-16,6 6 1 15,-3-3-9-15,6-4-1 16,-5 1-7-16,7 0-1 15,-2-6-3-15,3 1 1 16,-6 5 0-16,6-6 1 16,-1 5 2-16,1-2 13 15,-6 1 3-15,6 5 7 16,-3 6 0-16,4-12 0 16,1 6-13-16,11-3-3 15,-4-3-6-15,9-4-1 16,-6 7-3-16,8-6 2 15,-8 4-2-15,9-2 0 0,-9 4-2 16,8 1 2-16,-8 4-3 16,0-2 1-16,-3 1 0 15,6 1 1-15,-6-1-1 16,7-5 2-16,-4 4-1 16,6-3 1-16,-7 1-3 15,5-1 4-15,-7 5-4 16,8-5 1-16,-6 4-1 0,-1 1 1 15,-5-1-2-15,4-2 1 16,-8 2 1-16,8 1 1 16,-3-4-1-16,9 1 2 15,-9 1-2-15,11 0 1 16,-11-2 1-16,7 2-3 16,-5-3 0-16,9-3 0 15,-10 3 0-15,2 0-1 16,-10-1 2-16,2-1 0 15,-2 5 0-15,-1-4 1 16,-1 1 0-16,6 1 1 16,-3 5-1-16,2-7 1 15,-4 4 0-15,7 0 0 16,-5-2-1-16,7-1 0 16,-4 0-1-16,9-3 0 15,-8-1-2-15,5-1 3 0,-12 4-2 16,4 1 0-16,-7-2 1 15,6 2 1-15,-6-3 0 16,9 2 0-16,-3 2-1 16,9 2 2-16,-9-4-1 15,11 5 1-15,-4-1 3 16,8-4-2-16,-4 1-1 16,9 1-2-16,-10-7-1 15,2 3-2-15,-10-4 2 0,7-1 0 16,-9-1 1-16,6 5 1 15,0-5-1-15,7 4 1 16,-11-1 0-16,8 2 1 16,-7-5 0-16,6 7 0 15,-7 1-1-15,10-2-1 16,-4 1 1-16,4 2-2 16,-8 0 0-16,7-9 1 15,-8 8 1-15,1-5-1 16,-4 3 0-16,5-5 1 15,-8 8-1-15,4-3 2 16,-4 2-1-16,5-1 0 16,-5 4 0-16,7-1 1 15,-2 2 0-15,5-1-1 16,-3-4 1-16,3-2-1 0,-4 2-1 16,2 1 0-16,-8-1-1 15,-2 2 1-15,-2 6 0 16,1-3 1-16,-3 2-1 15,9 1 1-15,-2 1 0 16,4-5-1-16,-5-1 1 16,7 2-1-16,-2-1 1 15,8 1 0-15,-2 1-2 0,7 1 1 16,-7-2-1 0,2-2 0-16,-10 1 0 0,11-1 1 15,-7-1 2-15,10 2-2 16,-7 1 1-16,16-3-1 15,-11 1 0-15,9 5-1 16,-8-9 1-16,11 5-1 16,-8-2 1-16,5 0 0 15,-9-2-1-15,12 4 2 16,-11 1 0-16,11 1-1 16,-4-2 0-16,7-2 2 15,-9 7-2-15,12-8-1 16,-9-1 1-16,5 1 0 15,-8 1-3-15,4-5 2 16,-8 10 2-16,7-2 0 16,-6-3-1-16,6 3 2 0,-5-2-2 15,10-4-1-15,-7-1 0 16,10 2 0-16,-8-1 1 16,2 2-1-16,-8 1 2 15,3 3 0-15,-9 0-1 16,4 0 2-16,-2-3-2 15,2 0 1 1,-1 1-2-16,2-4 2 0,-7 2-2 16,7 4 2-16,-8-6-1 15,1 0 0-15,-2 9-1 0,0-5 1 16,-10 1-1-16,4-1-1 16,-4 4 2-16,4-8 0 15,-4 3 0-15,7-2 1 16,-2 4 1-16,-2-4 0 15,-2 2-2-15,2-1 1 16,-4 4-1-16,5-3 1 16,-7 1-2-16,5-1 1 15,-3 5-1-15,2-7 1 16,-4 2-1-16,6 0 1 16,-10 2 1-16,3-2-1 15,-6-5-1-15,1 4 2 16,-5-1-1-16,2 1 1 15,-2-1-1-15,-1 2 2 0,-1 3-1 16,2 0 1-16,-4-1-2 16,4 1 0-16,1-2 1 15,1-1 0-15,-2-4-2 16,4 4 2-16,-6-2-1 16,0 4 1-16,-3-4-2 15,1 1 3-15,-4 1-2 16,3-3 1-16,-1 1 2 0,-2 4 4 15,-3-1 0 1,0-4 7-16,-5 3 2 0,-1-3 9 16,0 5-1-16,2-4 7 15,-4 5-5-15,4 0-1 16,-2 0-11-16,-3-6-4 16,0 5-14-16,-2-8-45 15,-2 3-97-15,1-27-413 16,-2-6 62-16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5:58.87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29BB53-37DE-4FFC-BE3F-B1E3EACCAF41}" emma:medium="tactile" emma:mode="ink">
          <msink:context xmlns:msink="http://schemas.microsoft.com/ink/2010/main" type="inkDrawing" rotatedBoundingBox="1403,13416 4425,13210 4430,13281 1408,13487" semanticType="underline" shapeName="Other">
            <msink:sourceLink direction="with" ref="{59A38CC4-D286-4512-AF30-08D63D1B7445}"/>
            <msink:sourceLink direction="with" ref="{AA82A722-3603-444F-9122-528F15E7765F}"/>
            <msink:sourceLink direction="with" ref="{98E34C07-2CBC-49DE-BE28-81675E1210C7}"/>
          </msink:context>
        </emma:interpretation>
      </emma:emma>
    </inkml:annotationXML>
    <inkml:trace contextRef="#ctx0" brushRef="#br0">3022 15 1076 0,'-7'3'347'0,"-4"3"51"15,1 2-303-15,-4-5-39 0,4-2-42 16,-1 1-8-16,5-2-4 15,0 0-1-15,2 0 1 16,-2-3 6-16,1-3 2 16,-2-3 17-16,-1 1 10 15,-4 4 18-15,0 4-3 0,-4-8 7 16,5 10 16 15,2 1-45-31,-9-3-23 0,0 1-1 16,2-1-2-16,-1 8-1 15,4-7-4-15,-2 2 0 16,1-1-1-16,1-1 0 16,-2 4 0-16,0-4 5 15,1 4-1-15,-8-1 2 16,-1 1 1-16,-5-4 0 16,1 1-2-16,-5-1 2 15,7 1-1-15,-5-1 1 16,7 2-1-16,-3 2 1 15,2-4-2-15,-3 2-1 16,6-1-1-16,-4-5 1 0,4 3-2 16,0 1 2-16,1-1-1 15,-2-1 3-15,4 7 0 16,-3-5 2-16,3 2 1 16,0-3 5-16,0 0-2 15,-3 0 2-15,4-1-2 16,2-2 0-16,0 0-4 0,2 3 0 15,2 0-2 1,1 1 0-16,-1-1-2 0,-1-3 1 16,2 0-1-16,-4 2 1 15,1-4-1-15,-4 2 6 16,2 8 0-16,0 1 3 16,0-2 0-16,2 4-1 15,2 2-5 1,1-5-2-16,-1 1-2 0,2-3 0 15,-4-2 0-15,-4-2 1 16,-1 2 0-16,-5-4 1 16,-1 5-2-16,-3-1 1 15,0 1-2-15,-3-1 1 16,5 4 0-16,-4-2 0 16,2-3-1-16,-4 3 1 15,2 0-2-15,-4 0 2 16,5 0-1-16,2 0 1 15,2-3-2-15,-3 1 1 0,3 1-1 16,-6-1 1-16,-1 1 0 16,-8 1 2-16,3-2 0 15,-6-2 1-15,2-1-1 16,-5 4 0-16,6-4-2 16,-4 4-1-16,4 2 0 15,-5 7 3-15,4-4-2 16,-2 5 1-16,7-1 1 0,1-1 2 15,7-4-2-15,0 2 1 16,-2-4 0-16,-4-2 2 16,-1-1 0-16,-7-2 2 15,4-2 1-15,-6-2 1 16,6 2 1-16,-4 2 5 16,5-1-1-16,-6 2 0 15,6 0 0-15,0 3-2 16,5-1-6-16,-5 2 0 15,9-2-4-15,0 1 0 16,4 0 0-16,1-5-1 16,5 2-1-16,-1-3 3 15,0-1 2-15,0-2 2 16,2 1-1-16,-4 2 2 16,4 0-4-16,-1 3-4 0,4 3-3 15,-1 2-2-15,7-1-2 16,5 4-24-16,8-1-41 15,11 1-483-15,8-5 124 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7:30.21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DD2D1D-B063-4F79-A8BB-7EC6C8846B4B}" emma:medium="tactile" emma:mode="ink">
          <msink:context xmlns:msink="http://schemas.microsoft.com/ink/2010/main" type="writingRegion" rotatedBoundingBox="4519,13284 4712,18950 3042,19007 2850,13341">
            <msink:destinationLink direction="with" ref="{1B5E0E44-D1CF-4A1B-B3C5-2039756424E1}"/>
          </msink:context>
        </emma:interpretation>
      </emma:emma>
    </inkml:annotationXML>
    <inkml:traceGroup>
      <inkml:annotationXML>
        <emma:emma xmlns:emma="http://www.w3.org/2003/04/emma" version="1.0">
          <emma:interpretation id="{2594792C-3D91-442C-8FC9-25871008040D}" emma:medium="tactile" emma:mode="ink">
            <msink:context xmlns:msink="http://schemas.microsoft.com/ink/2010/main" type="paragraph" rotatedBoundingBox="4519,13284 4712,18950 3042,19007 2850,13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D77044-4354-46F5-9A14-3A290CA2EC4D}" emma:medium="tactile" emma:mode="ink">
              <msink:context xmlns:msink="http://schemas.microsoft.com/ink/2010/main" type="line" rotatedBoundingBox="4519,13284 4712,18950 3042,19007 2850,13341"/>
            </emma:interpretation>
          </emma:emma>
        </inkml:annotationXML>
        <inkml:traceGroup>
          <inkml:annotationXML>
            <emma:emma xmlns:emma="http://www.w3.org/2003/04/emma" version="1.0">
              <emma:interpretation id="{DB03260C-1215-4C00-B8D5-BFE49BADC469}" emma:medium="tactile" emma:mode="ink">
                <msink:context xmlns:msink="http://schemas.microsoft.com/ink/2010/main" type="inkWord" rotatedBoundingBox="4519,13284 4675,17858 3005,17915 2850,13341">
                  <msink:destinationLink direction="with" ref="{5D2E4C79-BB88-4783-8048-15D327CE070F}"/>
                  <msink:destinationLink direction="with" ref="{13F8DD17-B6FC-4D89-90A1-CBA7A4B118D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-1486 1381 554 0,'-3'-3'229'0,"-1"-1"27"0,4-2-110 16,4-3 42 0,1 0-120-16,14-20-7 15,5 2 6 17,2 2-33-32,31-32-28 0,15-11-1 15,-3 6-3-15,4-2 0 16,-20 20-1-16,4-5-1 15,-4 5 1-15,4-2 0 16,-12 1 1-16,6-3 1 16,-8 7 1-16,4 1-2 15,-7 5 1-15,5 7-2 16,-6 2 0-16,5 1 0 16,-2 5-1-16,6-7 1 15,-1 0-1-15,4-2 1 0,-6-1-1 16,1-7 2-1,-4 4-2-15,2-9 2 0,-10 6 0 16,-1-3 0-16,-7 7-1 16,-5 7 3-16,-11 8-2 15,-2 2 4-15,-5 8-1 16,0-1 5-16,-2 2 1 16,2 0 10-16,-1 2-3 15,1-1 1-15,1 1-4 0,2-4-4 16,3 4-9-16,5-4 0 15,-2 2-2-15,0-1 2 16,-3 4-1-16,-5-3 1 16,-2 4-2-16,-4-1 2 15,-2 3 3-15,-7 3 4 16,-4 2 0-16,-9 8 3 16,-4 1 0-16,-13 5-1 15,2 1-2-15,-4 5 0 16,7-2-1-16,-8 5-2 15,11-1-3-15,-13 11-1 16,2-2-1-16,-16 15-2 16,4 3 2-16,-16 3-2 15,5 2 2-15,-8 10-2 16,12-9 2-16,-3-2 0 16,13-2 0-16,-1-2 0 0,11-15 1 15,-7 9-2-15,8-8 1 16,-5 7 0-16,8-5-1 15,0-3 1-15,9-6-1 16,-1-6 1-16,8-7-1 16,2-7 2-16,8 5 0 15,2-13 1-15,7 2 2 16,-1-4-1-16,5-1-1 16,3-11-1-16,0 0-3 0,5-5-1 15,5-5 1-15,8-13-1 16,5-1 1-16,16-15 0 15,6-6 0-15,18-14 0 16,2 5-1-16,20-12 2 16,-7 6 0-16,8-7 2 15,-11 8 0-15,7-4 1 16,-17 9-1-16,7 0 0 16,-13 9 0-16,-4 3-2 15,-14 10 1-15,-2 5 1 16,-15 9-2-16,0 2 1 15,-6 7 0-15,-2 4-2 16,-7 5 1-16,0 3 0 16,-6 5-1-16,0-1 0 15,-3 5 2-15,-1-3 0 0,1-1 2 16,3-1 1-16,-2 2-1 16,2-3 0-16,0 2 0 15,-1-1-2-15,-4 4-5 16,-5-1 1-16,-2 2 0 15,-8 9-4-15,-7 2 3 16,-10 4 7-16,2 6 1 16,-8 7-2-16,-1-2 4 0,-4 7-2 15,3-3-3 1,-4 7 0-16,2-4 0 0,2 3 0 16,9-4 0-16,1 1 0 15,7-12-1-15,2 2 2 16,7-10-1-16,2-1 0 15,4-4 1-15,2-2-1 16,4-6-1-16,2 0-3 16,7-8 0-16,10-7-3 15,7-7 1-15,22-11 2 16,7-9 3-16,14-13 1 16,-4 0 3-16,11-5-1 15,-12 4 0-15,3-1 0 16,-10 12-1-16,2-1-1 0,-14 10 1 15,-2 1 0 1,-12 8-3-16,-5 3 4 0,-8 11-2 16,-7-1 1-16,-4 4 0 15,-4 7-1-15,-2 3-3 16,-3-3 1-16,-2 3-1 16,-1 3 2-16,0-5 2 15,0 2 1-15,3 2 1 16,-1 1 1-16,2-6-3 15,2 3 1-15,0-2-2 0,2-4 0 16,1 2-4-16,1-5 2 16,1 7-3-16,-1-4 0 15,2 3 0-15,-1-6 4 16,-4 3-1-16,1-4-1 16,-2 1 0-16,-2 3-3 15,1 7-3-15,-2 5 0 16,-2 3 0-16,-1 6 2 15,-1 5 3-15,2 2 3 16,1 1 0-16,-1 8 2 16,2 1-3-16,-3 10-3 15,-1 1-5-15,-4 14 4 16,1 0-2-16,-2 8 4 16,3-12 3-16,0 4 5 15,4-14-4-15,1 1 5 16,4-10-6-16,-2 8 3 0,4-7-3 15,-1 11 1-15,-2-4-5 16,-2 12 5-16,0-3-4 16,-3 9 3-16,-2-3-1 15,4 10 2-15,-1-15-2 16,1 5 2-16,4-3-1 16,-2 0 0-16,1-7-1 0,-1 10 2 15,1-6-1-15,-1 10 1 16,-1-5-2-16,-3 4 1 15,-1-3-1-15,-4 3 1 16,2-6-1-16,0 8 1 16,5-7 1-16,-2 5 1 15,3-4-2-15,-3 7 2 16,0-11-1-16,-3 8 0 16,-2-5 1-16,-1 6 1 15,2-7-1-15,-4 9 1 16,4-9 2-16,-4 9-2 15,7-10 2-15,-2 4-2 16,3-5 0-16,0 5 1 16,4-7 4-16,-1 6-4 15,0-8 5-15,5 6-2 16,-1-6-1-16,-1 4-5 16,0-5 4-16,5 10-5 0,-7-6 4 15,4 9-4-15,4-11 5 16,-5 8-4-16,-7-11 6 15,2 2 5-15,2-11 7 16,-5 5 4-16,2-9 8 16,-1-3-1-16,2-3-1 15,-4 3-4-15,4-4-5 16,-2 1-7-16,7 0-2 16,-4-2-7-16,2-4 2 0,-1 3-5 15,1-4 4-15,-4 1-5 16,2-6 4-16,0 6-4 15,0-5 5-15,0 1-6 16,-3 1 6-16,3 0-3 16,-1-10 6-16,-1 1-1 15,1-3 7-15,5-3-3 16,-2-6 3-16,-2 6-5 16,3-5 2-16,1 1-9 15,1 4 4-15,-2 0-7 16,3-6 5-16,0 3-6 15,-3 0 6-15,0-6-4 16,0 0 6-16,1 1-5 16,-1-4 4-16,0-1-4 15,5 2 5-15,-2-8-6 0,1 1 3 16,2-2 0-16,2-6 0 16,1-8-3-16,-2-1 4 15,1-5-3-15,-2-2 3 16,-3 6-1-16,-2 6 0 15,-1 6-1-15,0 9-1 16,2 6-3-16,-1 1 1 16,-2 4-1-16,-2-1 3 0,6 4-2 15,-5-1 4 1,2 2-2-16,-1 2 2 0,2 4-5 16,-4 1 3-16,3 10-7 15,0 5 2-15,0 8-3 16,0 0 5-16,-1 5-2 15,-2-8 7-15,0-4-3 16,1-10 6-16,2-4-4 16,-3-10 3-16,5-8-6 15,-1-8 3-15,1-11-7 16,4-2 0-16,6-25-5 16,-3-8 1-16,3-10 3 15,-3 8 4-15,-3-2 1 16,-5 25 3-16,1 16-3 15,-5 14-2-15,0 8-1 0,0 5 3 16,-3 4-2-16,0-5 6 16,0 9-1-16,1 1 0 15,-2 13-5-15,1 8 1 16,-2 20-8-16,-2 3 5 16,-2 17-4-16,1-5 7 15,5 5-1-15,2-17 8 16,2-8-3-16,2-22 3 15,5-12-6-15,-1-21 5 16,5-24-2-16,3-16 1 0,2-28 0 16,-2-16 7-16,-2-29-3 15,-4 11 0-15,-4 2 0 16,-8 25-2-16,-2 22-9 16,-4 38 2-16,-6 26-4 15,5 22 1-15,-5 21-1 16,1 6 6-16,4 12-3 15,4-6 5-15,3-3-2 16,9-15 4-16,3-3-4 16,3-10 3-16,-3-10-2 15,1-7 1-15,1-7-7 16,-2-11 4-16,-2-21-3 16,2-6 5-16,2-26-1 15,-7-9 8-15,-1-10-3 0,5 14 3 16,-7 4-4-16,1 25 2 15,-1 11-7-15,-1 17 3 16,-1 10-6-16,1 10 2 16,-2 16-4-16,-1 8 8 15,3 14-4-15,0-3 6 16,0 3-1-16,0-9 3 16,3 2-70-16,0-9-53 0,-6 10-354 31,-13-9 34-31</inkml:trace>
          <inkml:trace contextRef="#ctx0" brushRef="#br0" timeOffset="-88649.1663">33-4 517 0,'-4'5'225'16,"1"7"31"-16,-2 3-120 15,4 3-17-15,1-2-21 16,3 5-18-16,1 0-23 16,4 0-17-16,-1 0-15 15,-1 8-11-15,-4 1-1 16,-4 17-7-16,-5 2 5 0,-4 19 16 16,-4-3-343-16,0 16 124 15</inkml:trace>
          <inkml:trace contextRef="#ctx0" brushRef="#br0" timeOffset="251431.6178">-18 1126 740 0,'-1'2'275'0,"-1"5"18"15,-2-1-198-15,1 3-39 0,-3 5-36 16,-2 10-4-16,1-2-2 16,2 11 2-16,2 0-2 15,2 3-2-15,2-4-2 16,2 5-2-16,0-4-3 15,2 5-2-15,-1-8 2 0,-2-3 9 16,1-8 7-16,-2-2 4 16,-1-7 6-16,0-2 3 15,0-4-5-15,0-2-2 16,0-1-4-16,0-4-1 16,2-4-4-16,-1-8-3 15,4-8-3-15,-1-16-3 16,-1-4-1-16,0-10-3 15,-1 7-1-15,-4 1-2 16,-2 15 2-16,-4 3 8 16,2 12 2-16,-3 6 5 15,2 6 0-15,-1 4-2 16,2 7-10-16,-1 2-2 16,2 4-7-16,1 11 0 15,2 1-1-15,1 13 0 16,2 3 0-16,4 9 2 15,1-6 2-15,-2-2 0 0,2-11 2 16,-1-8 0-16,-2-14 3 16,-3-5 14-16,1-8 6 15,-4-8 4-15,0-8-1 16,3-16-1-16,3-8-13 16,0-22-7-16,2 2-6 15,1-3 4-15,-5 15-5 16,-2 6 0-16,-4 23-1 0,2 5 2 15,-1 14-5-15,-1 2 0 16,1 5-3-16,-1 7 2 16,-1 14-9-1,2 7 8-15,1 13 3 16,1 4-1-16,5 10 3 16,0-8-1-16,0 3 2 15,0-11-1-15,-3 4 2 16,0-16-1-16,2 4 1 15,1-11-1-15,4 4-59 16,4-13-296-16,2-22-69 16,-2-20-135-16</inkml:trace>
          <inkml:trace contextRef="#ctx0" brushRef="#br0" timeOffset="-88399.722">-4 1200 1006 0,'-14'34'257'0,"1"17"73"15,-2 3-286-15,6 21-32 16,6-4-24-16,3 4-176 15,1-9-142-15,4 3-23 16</inkml:trace>
          <inkml:trace contextRef="#ctx0" brushRef="#br0" timeOffset="-88303.9115">-130 2435 322 0,'-8'50'85'16,"-1"14"-85"-16,5-1-50 16</inkml:trace>
          <inkml:trace contextRef="#ctx0" brushRef="#br0" timeOffset="-88051.4241">-165 4071 446 0,'-3'53'316'0,"-4"-4"-28"16,-2-8-92-16,-5-4-50 15,10-13-60-15,-2-1-26 16,3-11-23-16,1-7-13 15,7-4-9-15,1-5-21 16,3-11-11-16,1-7-308 16,2-9 89-16</inkml:trace>
        </inkml:traceGroup>
        <inkml:traceGroup>
          <inkml:annotationXML>
            <emma:emma xmlns:emma="http://www.w3.org/2003/04/emma" version="1.0">
              <emma:interpretation id="{F7ACA4F8-E3B6-40BE-8607-36C607CA27CF}" emma:medium="tactile" emma:mode="ink">
                <msink:context xmlns:msink="http://schemas.microsoft.com/ink/2010/main" type="inkWord" rotatedBoundingBox="4552,18152 4579,18954 3794,18981 3766,181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6.7634">-421 5047 705 0,'48'-78'640'0,"0"32"-483"0,-8 11-57 15,-7 9-44-15,-15 17-1 16,-24 35-11-16,-7 18 5 15,-7 11-2-15,-10 17 5 16,-6 3-8-16,-4 3 2 16,-2-15-3-16,1-4 12 15,8-22 1-15,4-8 5 16,7-13-12-16,5-5-3 16,4-11-14-16,4 0-6 15,1-8-10-15,4 1-3 16,-1-1-9-16,5-2-5 15,-3-2-35-15,8-8-81 0,1-8-28 16,-2-11-51-16,-4 4-280 16,2-13 80-16</inkml:trace>
          <inkml:trace contextRef="#ctx0" brushRef="#br0" timeOffset="1143.2353">-608 5013 958 0,'-3'-12'321'15,"5"6"39"-15,2 10-274 16,8 10-23-16,3-1-41 15,9 10-1-15,2-1-1 0,10 4 9 16,0-4-5-16,9 2 1 16,-1-6-5-16,4 3-3 15,-11-6-4-15,-1 2-3 16,-9-2-2-16,-7 0-3 16,-10-2 0-16,-1 2-8 15,-1-3-397-15,-8-7 129 16</inkml:trace>
          <inkml:trace contextRef="#ctx0" brushRef="#br0" timeOffset="86565.3137">105 5001 731 0,'0'-9'399'0,"-4"7"-38"15,-1 1-127-15,2 1-175 16,2 6-37-16,-1 3-1 16,1 4-14-16,-1 13-1 15,-1 1-6-15,2 6 4 16,-4 1 1-16,1 10 9 15,-1-4-1-15,1 7 5 16,-1-2-1-16,-1-2 14 16,0-7-1-16,-1-6 8 15,1-9-1-15,0-3 6 16,3-4-12-16,3-7-2 0,1-1-7 16,1-3 6-1,1-9-5-15,3-4 0 0,1-13-3 16,5-14-1-16,2-13-9 15,4-11-1-15,-3-2-6 16,3 1 1-16,-3 13-3 16,-3 11 1-16,-7 16 0 15,-2 7 8-15,-3 12-1 0,-6 4 4 16,1 5-2-16,-4 14 0 16,-2 4-8-16,-1 9 1 15,2 3-3-15,-1 7 1 16,5-2-1-16,3 5 1 15,2-4-2-15,1 3 1 16,0-6 0-16,0 0-1 16,0-3 1-16,-2-1-1 15,2-8 2-15,-3-1-3 16,2-7 3-16,-1-8-1 16,1-1 0-16,1-10 1 15,-2-1 4-15,1-5 0 16,-1-2 1-16,-1-8 2 15,2 5-3-15,-2-11 0 16,1 7-4-16,-1 1-21 16,2 0-28-16,-5-2-65 0,3 11-32 15,-6-1-344-15,1-3 61 16</inkml:trace>
          <inkml:trace contextRef="#ctx0" brushRef="#br0" timeOffset="116725.6239">11 4999 925 0,'-2'8'195'0,"2"7"93"16,-4 1-271-16,-2 11-1 15,0 0-2-15,-2 11 10 16,1-2-7-16,2 7 2 16,2-2-6-16,3 11 2 15,0-10-5-15,2 9 1 16,-1-10-5-16,2 4-2 16,-3-14-1-16,2 2 0 15,-2-10 1-15,0-3 1 16,0-10 5-16,0-4 12 15,1-3 10-15,1-3 15 16,1-4 1-16,-2-11-2 16,5 1-13-16,2-16-8 15,-1 1-17-15,5-16-1 16,2 0-3-16,1-15 2 16,-3 6-2-16,0-4 2 15,-5 13-3-15,-4 7 2 0,-4 16-6 16,-4 7 2-16,-1 12-4 15,-3 4 3-15,0 7-4 16,-3 10 4-16,3 6-2 16,-1 10 3-16,4 4-4 15,1 10 4-15,4-5-2 16,2 4 1-16,2-11 0 16,0 0 0-16,-1-9 1 0,1-5 1 15,-3-1-1-15,0-7 1 16,-2-6-1-16,-1-4-10 15,-3-4-11-15,-6-3-20 16,0 0-9-16,-3-8-24 16,0 1 1-16,0-8-129 15,0-6 19-15,-1-2 18 16,-1 1 35-16,2-2 94 16,0 1 163-16,3 8 37 15,5 6-1-15,1 8-2 16,1 1-82-16,4 7-25 15,2-1-35-15,7 2-9 16,4-2-11-16,12 1-3 16,6-5 1-16,12-5 0 15,3-6 3-15,10-3 5 0,-7-3 309 16,-16-3-654-16,-21 1 325 16</inkml:trace>
          <inkml:trace contextRef="#ctx0" brushRef="#br0" timeOffset="85924.5524">-85 5046 410 0,'3'-8'292'16,"-2"2"-12"-16,-1 0-45 15,0 3-86-15,0 3-2 16,-1 2-61-16,-2-1-8 15,-2 4-30-15,-2 1-4 16,-1 1-22-16,-1 7 0 16,2-1-9-16,-1 7 1 15,2-2-6-15,0 6 2 16,3-5-2-16,2 8 1 16,-2-1-3-16,1-1 0 15,1 1-3-15,-2 5 0 16,0-7-2-16,4 2 0 15,-4-7 3 17,2-8 0-32,1-1 6 0,-5 20-5 15,5-1 4-15,-3-5 4 16,2-15 6-16,5-24 3 16,5-9 0-16,2-11-4 15,4-13-5-15,1 2-7 16,2-5-2-16,-1 6-3 0,-2 0 2 15,-5 10-3 1,-2 4 5-16,-4 10 3 0,-2 4 19 16,-4 10 5-16,-2 2 12 15,1 5-5-15,0 3-1 16,1 5-20-16,-2 5-6 16,1 4-11-16,-3 8 0 15,0 5-4-15,-2 12 4 16,2 2-1-16,-3 7 2 15,2-2-1-15,-1 1 2 16,1-13-2-16,2-2-1 16,2-8 2-16,-1-2-2 15,4-5 1-15,-2-2 0 16,2 0 2-16,-1-4-3 16,2-7 3-16,-2-1-1 0,1 2 2 15,-2-10-2-15,4 1 3 16,-1-4 1-16,1-2 1 15,5-10-1-15,2 0-2 16,3-8-66-16,-1-5-51 16,1-9-353-16,0-2 36 15</inkml:trace>
          <inkml:trace contextRef="#ctx0" brushRef="#br0" timeOffset="115904.5944">-159 5157 732 0,'0'-2'265'0,"-1"-2"43"15,-1 2-195-15,2-1-27 16,2 3-36-16,-1 3-14 16,-1 0-22-16,2 6-9 0,-4 3-6 15,1 11 3 1,1-1 2-16,3 14 2 0,0-1-1 16,0 8-2-16,-6-8-1 31,1-19-1-16,2 2 3-15,-7 53 1 0,-2-10 4 16,0-2-1-16,-2-11 3 16,8-37 10-16,2-7 16 15,4-10 10-15,-3-9 4 16,1-18-4-16,2-3-12 0,3-30-17 16,-1 0-12-1,1-14-5-15,3 16 2 0,-3-2-3 16,-5 25 3-16,-4 10-2 15,0 17 4-15,-6 5 0 16,2 9 3-16,-2 6-4 16,1 6 1-16,5 8-7 15,-1 8 1-15,4 8-4 16,1 3 3-16,4 9-1 16,1-3 4-16,0-1-2 15,-2-13 3-15,2-2-2 16,-3-11 3-16,-3-8-2 15,0-5 4-15,0 1-1 16,-1-5 8-16,-2-4 4 16,1 0 4-16,-1-3-4 0,3-7 2 15,-1-10-6-15,4-4-6 16,1-18-3-16,4-4 1 16,4-7-4-16,-2 1 2 15,4-5-1-15,-7 12 0 16,1 9 0-16,-7 9 1 15,-2 12-3-15,-2 12-4 0,-3 12-4 16,-3 3-2-16,-2 16-2 16,1 5 3-16,-1 18 2 15,2 0 7-15,5 8 0 16,-1-10 2-16,2 2 0 16,2-16 3-16,2-1-4 15,2-11 4-15,2-4-2 16,-1-1-8-16,-1 3-55 15,0-6-18-15,-3 14-329 16,3-1 49-16</inkml:trace>
          <inkml:trace contextRef="#ctx0" brushRef="#br0" timeOffset="3337.369">-34 5098 649 0,'0'-13'324'0,"-3"-1"6"16,1 10-165-16,-1-1-21 15,2 4-63-15,-2 2-10 0,3 5-29 16,-5 6-7-1,1 5-22-15,-5 13-4 0,0 6-5 16,-2 15 2-16,1 4-3 16,2 8 3-16,7-33 2 31,1-15-1-15,0 2-5-16,4 37 2 0,4-20-1 0,7-19-2 15,6-18-12-15,4-28-26 16,2-10-17-16,5-16-19 15,-2 2-10-15,0-10 9 16,-8 11 22 0,-2 3 19-16,-6 17 17 0,-7 5 41 15,-7 14 15-15,-4 11 17 16,-10 11-1-16,-4 11 9 16,-5 9-31-16,-2 17-9 15,4 2-13-15,3 11-2 16,7-6-8-16,8 5 3 15,6-13-3-15,8-2 3 16,1-16-1-16,0-4 3 16,0-12-1-16,-2-4 0 15,-7-8-9-15,-4 1-31 16,-5-1-18-16,-9-6-316 0,-5-7 68 16</inkml:trace>
          <inkml:trace contextRef="#ctx0" brushRef="#br0" timeOffset="3574.2659">-105 5320 884 0,'0'-4'299'0,"5"1"36"16,4 4-243-16,10-4-43 16,5-3-34-16,14-4-6 15,1 2-6-15,9-1 2 16,-8 5-342-16,-15 1 112 16</inkml:trace>
          <inkml:trace contextRef="#ctx0" brushRef="#br0" timeOffset="87136.403">-63 5376 552 0,'-9'-2'439'0,"-1"5"-86"0,-2-1 2 16,3-2-275-16,1 4 2 15,2 1-24-15,5 2-11 16,1-1-26-16,6 2-9 16,6-1-10-16,9-2 1 15,4-8 1-15,11-3 0 16,2-3 2-16,2-5 0 15,-4 4-3-15,-3-2-1 16,-11 7 1-16,-4-1-1 16,-11 6-1-16,-2-1 21 15,-7 4 15-15,-4-5 9 16,-9 2 0-16,-9-1 5 16,-6 2-21-16,-8-1-12 15,1-1-8-15,-4-1 4 16,8-2 1-16,0 1 3 15,8 0-4-15,4 6-2 0,6 1-4 16,4 5-7-16,8 0-5 16,6 5-2-16,6-7 0 15,8 1 0-15,4-2 3 16,12-5 3-16,1-2 2 16,5-4 1-16,-3-1 1 15,-1-3-1-15,-13 0-1 0,-5 3 1 16,-11 3-1-1,-5 0 2-15,-10 0-2 0,-10 5 2 16,-5 2-3-16,-15 1 1 16,-5 7-1-16,-7-2 0 15,5 1 2-15,-1-1-1 16,14-2 2-16,6-7-3 16,15 2 2-16,5-3-6 15,11-4-58-15,22-22-420 16,5-4 117-16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8:19.936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526B32-FF64-4018-B7B3-CA6A75F84913}" emma:medium="tactile" emma:mode="ink">
          <msink:context xmlns:msink="http://schemas.microsoft.com/ink/2010/main" type="writingRegion" rotatedBoundingBox="13343,16018 15478,11763 17526,12791 15390,17046">
            <msink:destinationLink direction="with" ref="{2E2EC668-A6FB-4FBF-A2BF-69974418F88C}"/>
          </msink:context>
        </emma:interpretation>
      </emma:emma>
    </inkml:annotationXML>
    <inkml:traceGroup>
      <inkml:annotationXML>
        <emma:emma xmlns:emma="http://www.w3.org/2003/04/emma" version="1.0">
          <emma:interpretation id="{38188FED-2DE1-4219-BE7B-5658EFE5E46A}" emma:medium="tactile" emma:mode="ink">
            <msink:context xmlns:msink="http://schemas.microsoft.com/ink/2010/main" type="paragraph" rotatedBoundingBox="13343,16018 15478,11763 16455,12253 14320,16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363E31-B0E8-4C70-B2C5-D7BAFC7AD6E7}" emma:medium="tactile" emma:mode="ink">
              <msink:context xmlns:msink="http://schemas.microsoft.com/ink/2010/main" type="line" rotatedBoundingBox="13343,16018 15478,11763 16455,12253 14320,16508"/>
            </emma:interpretation>
          </emma:emma>
        </inkml:annotationXML>
        <inkml:traceGroup>
          <inkml:annotationXML>
            <emma:emma xmlns:emma="http://www.w3.org/2003/04/emma" version="1.0">
              <emma:interpretation id="{CEDF71AA-0CCD-4C5B-A5B2-4144813DC9DE}" emma:medium="tactile" emma:mode="ink">
                <msink:context xmlns:msink="http://schemas.microsoft.com/ink/2010/main" type="inkWord" rotatedBoundingBox="13746,16220 14068,15580 14472,15783 14151,16423">
                  <msink:destinationLink direction="with" ref="{3937E2FB-A6DF-43B1-8E05-DBA76AA904D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-881 3252 953 0,'1'-21'203'0,"2"-3"102"16,-1 0-262-16,1-2 15 16,1 5 27-16,1 2 32 0,-5 7 14 15,1 4 12-15,2 8-17 16,-3 14-20-16,-1 13-35 16,-5 22-25-16,-3 19-24 15,0 17-14-15,3 1 3 16,1-2-8-1,5-23 6-15,3-13-2 0,0-22-1 16,-3-9-30-16,0-16-23 0,-3-13-75 16,-1-18-24-16,-4-20-16 15,-2-11-127-15,-1-17-152 32,-1 6 62-32,3 6-169 0,3 21 715 0,3 9 349 15,2 19-208-15,-1 10 69 16,1 10-268-16,4 10-25 15,0 11-19-15,3 15-9 16,4 8-9-16,10 11-3 16,2-2-2-16,11 2-13 15,1-8-5-15,2-7-11 16,-6-14 0-16,1-11 6 16,-7-14 13-16,-3-7 5 15,-3-16 9-15,2-10 3 16,-7-7-3-16,-1-12-7 0,2-3-2 15,-2 0-7-15,-3 5-5 16,1-4-7-16,-4 13 0 16,-1-5-5-16,-5 9 3 15,-3-5-4-15,-6 8 2 16,1-3-8-16,-2 8 1 16,2-1-6-16,4 10 1 15,-2 0-4-15,7 13-10 16,4 6-117-16,2 16-6 0,10 17-397 15,1 7 14-15</inkml:trace>
        </inkml:traceGroup>
        <inkml:traceGroup>
          <inkml:annotationXML>
            <emma:emma xmlns:emma="http://www.w3.org/2003/04/emma" version="1.0">
              <emma:interpretation id="{A4401842-52A5-452D-81A3-93BB88BB2F92}" emma:medium="tactile" emma:mode="ink">
                <msink:context xmlns:msink="http://schemas.microsoft.com/ink/2010/main" type="inkWord" rotatedBoundingBox="14211,14288 15478,11763 16455,12253 15188,14778"/>
              </emma:interpretation>
            </emma:emma>
          </inkml:annotationXML>
          <inkml:trace contextRef="#ctx0" brushRef="#br1" timeOffset="416510.7007">511-4 938 0,'-11'0'283'16,"-8"4"48"-16,-4 10-255 16,-10 16-49-16,-6 6-22 15,-6 10 1-15,3 7-1 16,-9 13 2-16,7 0 0 15,-1 7 2-15,8-13 0 0,-1 2 8 16,10-14-2-16,4-12 2 16,7-15-2-16,7-3-1 15,5-9-9-15,7-6 2 16,2-4-1-16,11-13 4 16,8-5-3-16,17-22 3 15,5-13-3-15,20-17-2 16,-2-1-2-16,9-9-2 15,-9 15-3-15,2 3 1 16,-16 18-3-16,-10 9 1 16,-16 14 1-16,-11 10-1 15,-12 10 2-15,-11 13 2 16,-4 7 1-16,2 9 2 16,1 3 1-16,-5 6 0 15,5-2-3-15,2 8-1 16,-1-1 0-16,4 5 0 0,5 1-1 15,-1 1 2-15,0-9 0 16,-3 0 0-16,-1-9 1 16,-4 0 1-16,0-13 0 15,1-4 1-15,4-4 4 16,-8-10-37-16,2-10-19 16,-6-5-154-16,0-7-176 15,-9-14-14-15</inkml:trace>
          <inkml:trace contextRef="#ctx0" brushRef="#br1" timeOffset="416677.4879">203 354 884 0,'-15'-3'337'0,"3"3"21"0,6 3-211 16,6 3-106-16,7 0-13 15,7 0-23-15,11-1-1 16,7-2 1-16,10-2 1 16,3 1 0-16,6 1 2 15,-9 0-24-15,2 0-348 16,-16-5 109-16</inkml:trace>
          <inkml:trace contextRef="#ctx0" brushRef="#br1" timeOffset="417084.6763">667 351 1079 0,'-11'14'254'0,"7"8"89"16,-1 5-303-16,1 5-37 15,2 6 1-15,7-4-1 16,-1-10 5-16,4-3-2 16,5-6 4-16,1-4 1 15,7-8 16-15,0 3 6 0,7-14 15 16,1-7 1-16,10-15 1 16,-2-9-17-16,8-14-6 15,-4 4-16-15,-4 4-5 16,-13 12-3-16,-6 12 3 15,-12 13-1-15,-9 14 4 16,-6 8 1-16,-6 16 3 16,2 4-3-16,-1 11-1 15,5-9-4-15,6 2-1 16,9-15-3-16,3-7 0 16,6-11 4-16,6-5 11 15,5-15 6-15,9-18 5 16,-1-4 0-16,1-9 0 15,-5-2-13-15,-8 6-3 16,-14 15-4-16,-2 3 0 16,-9 10 4-16,-9 5-67 15,6 8-401-15,-23-4 116 0</inkml:trace>
          <inkml:trace contextRef="#ctx0" brushRef="#br1" timeOffset="483105.4623">-79 1028 1136 0,'-18'11'267'0,"-11"23"96"15,1 18-330-15,-11 29-18 16,4 7-7-16,-1 19-2 15,10-7 0-15,5 2-1 16,12-31 1-16,8-11-3 16,5-30 2-16,-2-12-9 15,1-13-17-15,-9-25-350 16,-5-18 104-16</inkml:trace>
          <inkml:trace contextRef="#ctx0" brushRef="#br1" timeOffset="483493.1264">-509 1338 1139 0,'-9'-8'274'0,"2"4"108"15,5 4-331-15,2-2-13 16,5-1-9-16,5-3-3 16,5 0-9-16,9-7 1 15,5-10 1-15,11-10 0 16,2-10-6-16,11-26-2 15,-5-5-2-15,0-13-1 16,-10 3-3-16,-11 4 3 16,-11 25-4-16,-7 11 18 15,-9 26 8-15,-9 23-1 16,-1 19-2-16,-8 28 1 16,4 14-19-16,7 17-9 15,17-7-1-15,22 5 3 16,16-19-7-16,16-2-438 15,2-18 145-15</inkml:trace>
          <inkml:trace contextRef="#ctx0" brushRef="#br1" timeOffset="417660.8644">1164-594 773 0,'13'-18'360'15,"-8"7"-10"-15,-5 10-182 16,0 10-89-16,-8 6-40 16,-2 15-4-16,-11 7-7 15,-9 19 0-15,-2 2-8 16,-6 13-6-16,5-4-9 0,11 2 0 15,4-14-2-15,7-7 2 16,10-17 0-16,4-10 3 16,7-12 4-16,13-7 9 15,4-5 0-15,10-11 0 16,4-4-2-16,1-9-3 16,-7 2-8-16,1-1 2 15,-14 3-20-15,-13 4-33 16,-6 4-367-16,-13 7 94 15</inkml:trace>
          <inkml:trace contextRef="#ctx0" brushRef="#br1" timeOffset="417847.3675">844-284 945 0,'-8'-9'326'15,"14"-1"32"-15,17-7-234 16,10 5-96-16,18-9-11 0,7 5-11 15,8 1 0-15,1 10 0 16,6-1 192-16,-8 11-562 16</inkml:trace>
        </inkml:traceGroup>
      </inkml:traceGroup>
    </inkml:traceGroup>
    <inkml:traceGroup>
      <inkml:annotationXML>
        <emma:emma xmlns:emma="http://www.w3.org/2003/04/emma" version="1.0">
          <emma:interpretation id="{870AFFFA-334B-4252-8D85-CEA37D0BE06C}" emma:medium="tactile" emma:mode="ink">
            <msink:context xmlns:msink="http://schemas.microsoft.com/ink/2010/main" type="paragraph" rotatedBoundingBox="15596,13997 16815,14155 16734,14780 15515,146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3097ED-D4CC-411D-A22B-A82BEB90CD69}" emma:medium="tactile" emma:mode="ink">
              <msink:context xmlns:msink="http://schemas.microsoft.com/ink/2010/main" type="line" rotatedBoundingBox="15596,13997 16815,14155 16734,14780 15515,14622"/>
            </emma:interpretation>
          </emma:emma>
        </inkml:annotationXML>
        <inkml:traceGroup>
          <inkml:annotationXML>
            <emma:emma xmlns:emma="http://www.w3.org/2003/04/emma" version="1.0">
              <emma:interpretation id="{34F4EDC9-BAF7-4A67-B49F-DE5BCA01112F}" emma:medium="tactile" emma:mode="ink">
                <msink:context xmlns:msink="http://schemas.microsoft.com/ink/2010/main" type="inkWord" rotatedBoundingBox="15596,13997 16815,14155 16734,14780 15515,146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2" timeOffset="102965.7143">955 1452 709 0,'25'-29'306'0,"-5"4"30"16,-5 7-168-16,-5 4-29 15,-8 8-31-15,-1 3-12 16,-2 6-25-16,-10 6-16 16,-4 11-25-16,-13 14-14 15,-8 10-8-15,-9 20-6 16,3 2 2-16,-5 5-2 0,10-14 4 16,-2 2-4-16,12-20 2 15,1-8-2-15,11-5 1 16,3-4 0-16,6-11-1 15,3-7-1-15,5 2-1 16,5-13-1-16,7-5 3 16,13-11-35-16,3-7-25 15,10-22 59-15,1-5-415 0,8-10 127 16</inkml:trace>
          <inkml:trace contextRef="#ctx0" brushRef="#br2" timeOffset="103380.7834">1040 1432 805 0,'2'-7'362'0,"-10"4"4"15,-5 7-197-15,-1 7-75 16,1 4-51-16,-1 9-16 16,7 3-12-16,4 4-5 15,4 2 0-15,4 5-2 16,4-1 2-16,1 2-4 16,-1-3 0-16,5 4-3 15,-5-10 1-15,-2 1-1 16,-1-1 1-16,2-6-1 0,-7-7 3 15,4-2-1 1,-5-11 2-16,0-5 4 0,-6-7 2 16,-6-13-14-16,-6-3-17 15,-6-1-39-15,-6-4-10 16,-5-4-8-16,2 11 15 16,-4 2 10-1,5 5 44-15,2 7 18 0,9 10 14 16,5 1 11-16,8 0 9 15,5 1-5-15,8 1-10 0,7-4 3 16,7-2-6-16,16-7 8 16,8-7 3-16,19-9-4 15,-1-4-10-15,4 2-8 16,-12 10-6-16,-2 4-74 16,-20 12-206-16,1-3-146 15,-23 4-90-15</inkml:trace>
          <inkml:trace contextRef="#ctx0" brushRef="#br2" timeOffset="104311.2163">1347 1766 1008 0,'-3'-5'292'16,"0"10"64"-16,1-5-287 15,2 9-23-15,-1 1-21 16,-2 10-5-16,1 4 1 0,1 13-2 16,-1-2-3-16,2 4-5 15,5-6-4-15,-1-5 6 16,4-10 7-16,1-6 12 15,0-7 15-15,3-10 24 16,3-7 3-16,6-13-2 16,0-2-12-16,9-14-13 15,-3-1-25-15,1 2-12 16,-5 7-4-16,-2 4-4 16,-9 14 1-16,-3 8 0 15,-6 4-4-15,-3 7 1 16,-2 2 1-16,-2 11 0 15,1 2 1-15,1 7 2 16,4-2 0-16,2-3 0 16,5-8-2-16,3-5 1 15,5-10 6-15,5-11 16 0,8-7 3 16,8-5 6-16,-3-5-3 16,2-9-5-16,-5 9-16 15,-7-7-3-15,-4 0 6 16,3-8-156-16,-1 9-369 15,-4-2 81-15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9:24.114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89B33A-F8A1-4359-AFAB-6BC0EBE8A317}" emma:medium="tactile" emma:mode="ink">
          <msink:context xmlns:msink="http://schemas.microsoft.com/ink/2010/main" type="writingRegion" rotatedBoundingBox="1190,10600 2034,14092 965,14350 122,10858"/>
        </emma:interpretation>
      </emma:emma>
    </inkml:annotationXML>
    <inkml:traceGroup>
      <inkml:annotationXML>
        <emma:emma xmlns:emma="http://www.w3.org/2003/04/emma" version="1.0">
          <emma:interpretation id="{D9367597-D62D-4499-A23D-4A0FF18D187F}" emma:medium="tactile" emma:mode="ink">
            <msink:context xmlns:msink="http://schemas.microsoft.com/ink/2010/main" type="paragraph" rotatedBoundingBox="1190,10600 2034,14092 965,14350 122,10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CA09EA-8794-4A20-AD09-3B5DD71B8648}" emma:medium="tactile" emma:mode="ink">
              <msink:context xmlns:msink="http://schemas.microsoft.com/ink/2010/main" type="line" rotatedBoundingBox="1190,10600 2034,14092 965,14350 122,10858">
                <msink:destinationLink direction="with" ref="{8C51F55C-71C9-41AF-A151-898BD82D2A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737ABBB-B9F7-4F8E-AA5E-21B5D8ECAE91}" emma:medium="tactile" emma:mode="ink">
                <msink:context xmlns:msink="http://schemas.microsoft.com/ink/2010/main" type="inkWord" rotatedBoundingBox="1190,10600 2034,14092 965,14350 122,108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-5665 820 448 0,'-2'4'293'15,"1"2"-21"-15,-2-3-65 0,1 8-89 16,-1-4-14 0,0 2-44-16,0-6 2 0,0 0-20 15,-5-12 3-15,-1 3-17 16,-1-7-1-16,-1-2-15 16,-2-6-1-16,2-3-8 15,-1-15 3-15,2 4-5 16,-2-9 3-16,4 1-5 15,1-7 6-15,1 11-6 0,3-9 5 16,1 12-5-16,-1-4 5 16,2 7-5-16,1 1 3 15,-2 7-4-15,1 4 4 16,1 7-3-16,1 1 2 16,1 5-2-16,2 1 3 15,-1 1-3-15,6-2 3 16,-1 1-2-16,1-4 2 15,-3 4-3-15,3 2 2 16,-6-2-2-16,3 8 9 16,0 1 2-16,6 10 8 15,-2 0 1-15,2 12 4 16,0-2-8-16,-3 4-1 16,-4-8-9-16,-1-3 2 15,-2-5-5-15,-1-5 8 16,-2 1 0-16,-2 0 8 0,0 1-1 15,0 11 9-15,-2 0-4 16,-1 9 7-16,2 3-5 16,-5 6 4-16,3-6-8 15,-2 0 6-15,1-6-8 16,1-4 8-16,0-10-7 16,-3-4 4-16,3-6-10 15,-3-6 2-15,1-1-8 0,-1-5 0 16,0 1-25-16,-1-2-71 15,2 2 197-15,5-5-557 16,3 4 179-16</inkml:trace>
          <inkml:trace contextRef="#ctx0" brushRef="#br0" timeOffset="104578.0889">-5613-482 1102 0,'5'14'310'16,"2"20"87"-16,4 11-308 15,2 27-22-15,-2 0-23 0,-1 15-5 16,4-13-15-16,-5-8-7 15,3-23-5-15,-3-9-3 16,-5-22-6-16,-1-5 1 16,-6-11 1-16,-7-10-1 15,-7-9 1-15,-2-7-5 16,-5-3-4-16,-3-1-6 16,3 5 3-16,7 10-3 15,4 7 9-15,4 4-3 16,4 8 3-16,2 0-13 15,0-3 4-15,1 5-6 16,-1-2 6-16,3-5-2 16,-3-1 11-16,-1 0-4 15,1-4 6-15,0-1-3 16,0 4 4-16,3-2-4 16,3 6 5-16,6 4-5 15,4 4 5-15,9 5-3 0,0 4 6 16,10 5-2-16,-1 1 3 15,-2 1-1-15,-5-5 0 16,-2 1-1-16,-11-13 1 16,-7 1 4-16,1-5 5 15,-11 0 9-15,-2-3 0 16,-10 0 1-16,-4-8-6 0,-17-5-5 16,-2-7-10-16,-13-13-5 15,4-3 1-15,1 0-3 16,10 6 3-16,6 5-2 15,12 14 5-15,9 7-5 16,6 8 0-16,10 7-2 16,5 7-1-16,15 10-4 15,8 10 4-15,13 1 0 16,3-3 2-16,11-3 1 16,-8-11 2-16,-2-14-2 15,-10-4-1-15,-6-8 1 16,-12-1 1-16,-7-2 2 15,-5-1 2-15,-8 4 3 16,-4-2-1-16,-9 1-1 16,-4-2-2-16,-13 4-8 15,-5 3-6-15,-10 7-9 16,5 4-2-16,-9 4-3 0,10 0 9 16,1 1-2-16,8-1 14 15,2-4-3-15,12 1 8 16,3-3-7-16,8-3 7 15,5-3-12-15,7-2 4 16,11-4-7-16,10-1 5 16,14-7-2-16,7-1 11 0,16-9-18 15,-1-1-3 1,10 5-373-16,-9 8 106 0</inkml:trace>
          <inkml:trace contextRef="#ctx0" brushRef="#br1" timeOffset="311513.9262">-4945 2151 292 0,'5'-1'107'16,"-2"1"5"-16,-2 0-67 16,2 1-39-16,-4-4 0 15,1 0 32-15,-3 2 31 16,4-4 51-16,-4 4 29 15,3-2 35-15,-1 0-22 0,1 0-3 16,0 3-32-16,0-3-15 16,-2 3-26-16,1 1 3 15,2 1-18-15,-1-7-25 16,5 7-13-16,5 2-12 16,5-2-20-16,3 1-3 15,5 4 0-15,2-5 3 16,-1-4-1-16,2-7 4 15,-5 5-2-15,1-4 2 16,-2-1-2-16,1 0 2 16,-5 6-3-16,1-3 4 15,-8 2-4-15,1 1 3 16,-5-2-4-16,2 5 2 16,-4 2-2-16,0-4 3 15,-1 5-1-15,1 2 9 16,-5-7 5-16,-1 4 23 15,0 1 5-15,-4-3 8 0,-5-3-7 16,-6 9 0-16,0-6-23 16,-8 7-4-16,1 1-9 15,-5 4 2-15,-3 1-8 16,-8 2 6-16,4-9-1 16,-4 3 6-16,5-6 0 15,8-1 5-15,8-4-4 0,7 2-3 16,5-3-7-16,5 6-6 15,6-3-6-15,8 5-2 16,7-2 0-16,13 1 0 16,2-7 4-16,12 2 3 15,-1-1 0-15,4-1 4 16,-9 0-2-16,6 3 4 16,-12 3-3-16,0-1 2 15,-11-1-3-15,-7-1 3 16,-6 5-3-16,-4-7 3 15,-4 4-1-15,-2-4-2 16,4 4 3-16,-6-4 2 16,-2 5 0-16,-4-1 4 15,-4 1 0-15,-10 0 2 16,-2 0-3-16,-5-5 5 16,0 2-5-16,-2-1 5 0,-1-7-4 15,-3 4 1-15,8 1-6 16,-1-3 3-16,5 4-6 15,9 4 1-15,12-2-4 16,-1 1-1-16,7 2-4 16,4-1 0-16,7 1-4 15,8 0 5-15,8-2-2 16,12-1 6-16,-3-3-1 0,6-3 5 16,-3 2-3-16,2-8 3 15,-10 0-2-15,1 4 4 16,-13 4-4-16,-5 2 2 15,-10 7-3-15,-5-1-18 16,-10 4-46-16,-7 8-440 16,-4 2 114-16</inkml:trace>
          <inkml:trace contextRef="#ctx0" brushRef="#br1" timeOffset="313319.37">-5253 2408 595 0,'5'-21'338'0,"-2"3"-6"16,0 6-136-16,-3 3-11 15,-3 6-57-15,-3 3-5 16,-2 1-31-16,-7 7-10 15,-1 2-41-15,-7 4-13 16,1 2-12-16,-5 7 1 16,4-1-2-16,2 5-3 15,2-3 2-15,2 5-3 0,5-5-1 16,2 1-8 0,1-5 2-16,9-3-6 0,1-4 2 15,5-4-5-15,-1 0 7 16,8 2-5-16,-4-4 5 15,8-1-2 1,-4 0 4-16,5-1-5 0,-7-1 4 16,2 5-4-16,-5 3 3 15,-2 5-6-15,-3 1 2 0,-3 7-2 16,-3-1 5 0,-3 6-3-16,-3-4 8 0,0-1-4 15,4-5 5-15,-1-5-4 16,3-8 3-1,0-1-3-15,6-3 3 0,-7 0-5 16,4-1 3-16,0 2-4 16,-2 2 0-16,-1 6-4 15,3 2 2-15,-1 4-3 16,-1 4 5-16,-1 5-4 16,-1-3 5-16,-1 0-3 15,4-3 5-15,-4-3-3 16,7-6 3-16,-5-3-3 15,0-4 4-15,1-1-5 16,2-2 2-16,-3-2-4 16,3 0 3-16,3 3-3 0,-1-3 4 15,1 4-2 1,0 4 8-16,1-4-75 0,2 2 436 16,0-15-821-16,5-13 348 15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7:42.830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40F7A7-D402-4093-8E5B-37CD54083737}" emma:medium="tactile" emma:mode="ink">
          <msink:context xmlns:msink="http://schemas.microsoft.com/ink/2010/main" type="writingRegion" rotatedBoundingBox="11433,14297 11259,17701 11056,17690 11230,14287"/>
        </emma:interpretation>
      </emma:emma>
    </inkml:annotationXML>
    <inkml:traceGroup>
      <inkml:annotationXML>
        <emma:emma xmlns:emma="http://www.w3.org/2003/04/emma" version="1.0">
          <emma:interpretation id="{9FD5228B-7B28-4BAD-83BF-5F4BA651E232}" emma:medium="tactile" emma:mode="ink">
            <msink:context xmlns:msink="http://schemas.microsoft.com/ink/2010/main" type="paragraph" rotatedBoundingBox="11433,14297 11259,17701 11056,17690 11230,14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8EB5D0-ACC3-4D29-A64B-37E382705CCD}" emma:medium="tactile" emma:mode="ink">
              <msink:context xmlns:msink="http://schemas.microsoft.com/ink/2010/main" type="line" rotatedBoundingBox="11433,14297 11259,17701 11056,17690 11230,14287"/>
            </emma:interpretation>
          </emma:emma>
        </inkml:annotationXML>
        <inkml:traceGroup>
          <inkml:annotationXML>
            <emma:emma xmlns:emma="http://www.w3.org/2003/04/emma" version="1.0">
              <emma:interpretation id="{E6D3035E-B21C-4AC5-AB53-F71C1AF62A49}" emma:medium="tactile" emma:mode="ink">
                <msink:context xmlns:msink="http://schemas.microsoft.com/ink/2010/main" type="inkWord" rotatedBoundingBox="11433,14297 11330,16311 11127,16301 11230,14287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6934-1768 721 0,'-12'63'382'0,"3"1"-45"0,2 14-104 0,4-4-223 16,1 5-5-16,1-19-3 15,-4-7-1-15,1-22-4 16,-2 1-201-16,0-20-134 16,4-14-27-16</inkml:trace>
          <inkml:trace contextRef="#ctx0" brushRef="#br0" timeOffset="-7.9733">7065-2063 1018 0,'-14'42'326'15,"-1"-13"21"-15,0-2-570 16,6-15-95-16</inkml:trace>
          <inkml:trace contextRef="#ctx0" brushRef="#br1" timeOffset="-376603.1097">7122-3150 515 0,'-5'-27'274'0,"-2"4"23"15,-1 10-131-15,1-1 12 16,-1 10-52-16,1 7-15 0,-1 7-39 15,-2 19-11-15,-4 7-24 16,-1 18-1-16,2 9-12 16,2 17-1-16,7-8-5 15,5 9-3-15,7-12-9 16,2-3-1-16,-1-17-3 16,3-8 1-16,-6-17 0 0,-3-8 1 15,-1-10 2 1,1-4 9-16,-6-4 0 0,4 1 3 15,1-1-3 1,1 1 2-16,-3-5-9 0,7-12-1 16,1-8-3-16,2-17 2 15,1-13-3-15,-1-11-1 16,-2 5-1-16,-5-10 0 16,-2 20-2-16,-4 5 2 15,-1 20 0-15,-4 8 0 16,-2 14-2-16,-5 19-2 15,-5 16-1-15,-5 21 0 16,2 13-1-16,2 22 1 16,8-5 2-16,4 3 1 15,6-15 1-15,3-11 0 0,1-17 0 16,2-11 1-16,0-18 1 16,-1-4 3-16,-1-11 0 15,5-20 3-15,0-13-2 16,2-30 1-16,1-23-2 15,0-26-2-15,-5 2-3 16,-2 11-1-16,-7 30 0 16,-4 20 0-16,-3 32-2 15,-3 22-2-15,0 13-1 0,-3 31-2 16,2 8 1-16,4 32 2 16,6 2 3-16,12 16-8 15,10-17 415-15,5-8-820 16,0-35 401-16</inkml:trace>
          <inkml:trace contextRef="#ctx0" brushRef="#br1" timeOffset="-367770.0928">7039-3069 665 0,'0'-4'306'0,"0"7"-16"16,-1 0-147-16,-1 10-101 16,2 10-27-16,0 11-1 15,2 4 1-15,-1 7 7 16,2-8-6-16,3 2 0 16,0-12-5-16,2 0-1 15,-2-9-5-15,0-6 6 16,-5-6 2-16,2-1 5 15,-1-7 2-15,-1 1 2 16,1-2-4-16,-1-6-5 16,1-6-4-16,1-6-3 15,-2-5-3-15,4-8 0 16,-2-4-2-16,0-5 1 16,0 2-2-16,0-2 1 0,-2 5-2 15,1 7 1-15,1 13 0 16,-2-1 1-16,1 12 3 15,-4 14 1-15,-4 7 1 16,-6 9 3-16,-3 19-1 16,-6 16-2-16,3 2 0 15,-1 8 1-15,4-4 79 16,3-23-437-16,4-25 174 16</inkml:trace>
          <inkml:trace contextRef="#ctx0" brushRef="#br1" timeOffset="-820688.2505">7026-3064 614 0,'-5'-5'290'16,"-1"1"-1"-16,2 1-141 16,1 3-58-16,1-5-40 15,2 7 0-15,2-4-15 16,-1 2 0-16,1-3-9 0,1 5 1 16,-2-5-5-16,1 0-3 15,-1 1-5-15,1 2-3 16,-2 2-5-16,0-1 6 15,1-1 4-15,1 2 7 16,-2-4 4-16,0-1 2 16,-2 0-5-16,2 5-6 15,-1-7-5-15,1 7-5 16,0-4-2-16,1 2-5 16,-1 0 1-16,2 0-4 15,-4-1 0-15,2 7-1 16,0-3 3-16,2 1-5 15,-2 4 4-15,0 5-3 16,0-2 3-16,0 13-2 16,-5 6 6-16,2 4 0 15,0-1 2-15,0 2-1 0,2-8 0 16,1 1-2-16,-2-5 1 16,1 4-2-16,-1-8 0 15,2 4 1-15,0-7-2 16,0-1 1-16,2-7 0 15,-1-1 5-15,-1-5 7 16,2-7 21-16,-1-7 1 16,5-15 2-16,3-7-4 15,5-19-7-15,1-4-19 0,3 0-3 16,-5 8-2 0,-2 4-1-16,-5 16 2 0,-5 10 0 15,-2 10 6-15,-1 4 0 16,-2 8 3-16,-2 2-6 15,-2 8 1-15,-2 2-8 16,-4 5 1-16,2 7-4 16,2 6 5-16,1 4-3 15,4-1 4-15,1 0-3 16,-1-10 3-16,2-5-2 16,3-9 1-16,0-6-1 15,3-3 1-15,0 0 0 16,-3-3 1-16,2-3 4 15,-2 0 3-15,0-8 5 0,1-4 0 16,4-15 0-16,2-6-3 16,1-12-4-16,1 0-4 15,0 2-2-15,-5 16 1 16,-2 6-3 0,-5 11 3-16,-6 15-6 0,-5 7 2 15,-4 14-7-15,0 10 4 16,-4 16-3-16,4-1 6 15,1 8-2-15,7-10 5 16,4 4-2-16,6-14 2 0,3-3-3 16,3-12 1-16,1-9 2 15,2-14 3-15,3-13 2 16,0-9 2-16,5-15 0 16,-2-7-2-16,-3-13-1 15,-5 7 0-15,-2 5-2 16,-7 14 2-16,-2 8-2 15,-1 16 2-15,-2 10-4 16,-4 2 1-16,-4 6-5 16,0 14 3-16,-1 5-5 15,2 2 5-15,4 5-4 16,4-1 5-16,4-5-3 16,4-7 3-16,2-2-3 15,2-5 4-15,0-2-2 16,-3-4 3-16,-1 3-2 0,-1 3 10 15,-1-3 126-15,2-1-590 16,-1-16 246-16</inkml:trace>
          <inkml:trace contextRef="#ctx0" brushRef="#br0" timeOffset="-351.1143">6990-2908 919 0,'1'3'270'0,"1"0"61"15,2 2-251-15,2-1-21 0,2 5-17 16,-1-1 1 0,-1-2-7-16,3 0 0 0,-6-5-14 15,3-2 1-15,-1-2-5 16,-2-8 2-16,-2-4-6 16,-2-10 1-16,-5-2-5 15,-5-3 5-15,1 6 1 16,-4 0 18-16,4 16 6 15,-1 1 15-15,4 8-1 0,1 10-3 16,1 8-16-16,4 13-8 16,2 8-17-16,4 4-1 15,2-5-4-15,2-6 0 16,-1-15-3-16,1-11 2 16,-2-7-2-16,1-9 1 15,-2-9-3-15,-2-12 3 16,-2-1 0-16,-4-10 1 15,-5 5 0-15,1 11 2 16,0 10 0-16,0 10 9 16,0 16 1-16,4 16 0 15,1 3-1-15,1 18-1 16,3-2-9-16,3 5-1 16,1-13-1-16,-1-11 1 15,-1-15-3-15,1-8 2 16,-3-14-2-16,1-13 2 15,1-8-2-15,-4-16 2 0,-4-8-1 16,-1 4 3-16,-4 12-3 16,1 13 7-16,1 20 2 15,0 29 5-15,3 11-2 16,3 26 1-16,3 9-6 16,3 17-3-16,1-8-6 0,2-3 1 15,-3-24 0-15,0-12-41 16,2-21-78-16,-1-18-386 15,-5-21 61-15</inkml:trace>
          <inkml:trace contextRef="#ctx0" brushRef="#br1" timeOffset="-818377.0373">7017-3001 1024 0,'-6'-8'275'0,"-5"2"69"16,4 5-296-16,-1 7-23 16,2 6-22-16,-1 6-3 15,1 10 0-15,6 13 1 16,4 4 0-16,1 6 0 15,1-8 0-15,0-1 3 16,-5-10-2-16,1-8 1 0,-4-12 3 16,1-5 10-16,1-7 2 15,1-6 10-15,1-4 1 16,7-14-4-16,3-2-10 16,6-13 2-16,3-3-40 15,0-1-353-15,-11 4 113 16</inkml:trace>
        </inkml:traceGroup>
        <inkml:traceGroup>
          <inkml:annotationXML>
            <emma:emma xmlns:emma="http://www.w3.org/2003/04/emma" version="1.0">
              <emma:interpretation id="{5F08289A-C087-4529-95A6-400BF228CDBC}" emma:medium="tactile" emma:mode="ink">
                <msink:context xmlns:msink="http://schemas.microsoft.com/ink/2010/main" type="inkWord" rotatedBoundingBox="11287,16675 11235,17700 11117,17694 11170,16669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u</emma:literal>
                </emma:interpretation>
                <emma:interpretation id="interp9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414.1699">6939-853 1007 0,'3'66'210'0,"0"2"98"15,0-8-300-15,-2-6-27 16,-5-26-100-16,-2-6-83 16,-5-13-4-16,-5-3 11 15,-1-6 62-15,1 10 204 16,2 7 91-16,4 16 29 16,8 9 0-16,7 25-30 15,2 7-101-15,4 11 4 16,1-7-21-16,-2-9-6 15,-2-24-9-15,-5-10-4 16,-2-23-13-16,-2-11-4 16,-5-7-8-16,-5-6-3 0,-2-6-3 15,-1 2 0-15,4 4-4 16,4 10 13-16,4 14 2 16,13 17 2-16,2 10-6 15,7 9-267-15,2-1-74 16,4-10-75-16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0:39.67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5FA940-CB42-49CF-9C38-FDBB8AA1FF8B}" emma:medium="tactile" emma:mode="ink">
          <msink:context xmlns:msink="http://schemas.microsoft.com/ink/2010/main" type="writingRegion" rotatedBoundingBox="17946,14148 23103,13484 23538,16864 18382,17528">
            <msink:destinationLink direction="with" ref="{1E4366D4-28B9-4404-A39E-063D80184531}"/>
          </msink:context>
        </emma:interpretation>
      </emma:emma>
    </inkml:annotationXML>
    <inkml:traceGroup>
      <inkml:annotationXML>
        <emma:emma xmlns:emma="http://www.w3.org/2003/04/emma" version="1.0">
          <emma:interpretation id="{BFA0B4BB-24F1-434C-B0BD-853754429C40}" emma:medium="tactile" emma:mode="ink">
            <msink:context xmlns:msink="http://schemas.microsoft.com/ink/2010/main" type="paragraph" rotatedBoundingBox="18157,14080 23172,13779 23222,14615 18207,14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750543-4CE9-491D-8E8F-39FEA23914A0}" emma:medium="tactile" emma:mode="ink">
              <msink:context xmlns:msink="http://schemas.microsoft.com/ink/2010/main" type="line" rotatedBoundingBox="18157,14080 23172,13779 23222,14615 18207,14915"/>
            </emma:interpretation>
          </emma:emma>
        </inkml:annotationXML>
        <inkml:traceGroup>
          <inkml:annotationXML>
            <emma:emma xmlns:emma="http://www.w3.org/2003/04/emma" version="1.0">
              <emma:interpretation id="{FC5681B9-88D0-44CC-97D2-D3ACFA218BA5}" emma:medium="tactile" emma:mode="ink">
                <msink:context xmlns:msink="http://schemas.microsoft.com/ink/2010/main" type="inkWord" rotatedBoundingBox="18157,14080 23172,13779 23222,14615 18207,14915"/>
              </emma:interpretation>
            </emma:emma>
          </inkml:annotationXML>
          <inkml:trace contextRef="#ctx0" brushRef="#br0">6080 1502 1246 0,'19'-27'348'15,"1"-3"75"-15,18-3-334 0,11 3-72 16,13-4 0-16,-8 10 1 15,7 6 2-15,-7 12-4 16,0 10-1-16,-15 8-13 16,-4 9-1-16,-17 3-2 15,-18 6 8-15,-11 3 1 16,-20 6 5-16,-5-1 1 16,-8 1 11-16,4-8-1 15,1-1 1-15,15-10-5 0,7-5 1 16,13-6-15-16,10 3-2 15,9-8-4-15,10 4 1 16,4 2-1-16,7 5 3 16,-2-4-3-16,2 8 2 15,-7 0-2-15,-4-3 2 16,-8 1-2-16,-8 2 0 16,-12 1-2-16,-12 4 5 15,-9 3-3-15,-8 1 1 16,-5-7 8-16,-4 3 22 15,4-9 7-15,-4-4 23 16,10-5 1-16,1-2-4 16,6-8-24-16,9-5-6 15,6-2-36-15,9-8-91 16,7 1-75-16,28 0-367 0,1-6 6 16</inkml:trace>
          <inkml:trace contextRef="#ctx0" brushRef="#br0" timeOffset="-434.6702">6274 1363 1076 0,'3'-2'287'16,"0"10"91"-16,-2 7-303 0,1 16-27 16,-2 7-18-16,-6 17 3 15,6 2-19-15,-5 11 0 16,7-10-8-16,5 6 2 16,7-16-4-16,-7-3 2 15,5-15-22-15,-4-11 15 16,-8-8-396-16,0-4 117 15</inkml:trace>
          <inkml:trace contextRef="#ctx0" brushRef="#br0" timeOffset="381.1434">6895 1594 1259 0,'6'1'270'0,"17"2"119"0,8-1-368 16,20-4-12-16,9-1 0 15,15-7 1-15,-4 1 1 16,10 3-50-16,-12-2-356 16,12-4 103-16</inkml:trace>
          <inkml:trace contextRef="#ctx0" brushRef="#br0" timeOffset="363.1253">7135 1426 1161 0,'11'-11'518'16,"-7"7"-28"-16,-5 8-273 0,-7 14-153 16,-2 3-62-16,-4 14 1 15,-2 4 3-15,2 15 3 16,8-3-1-16,5 1 1 15,7-7-6-15,3-4 1 16,-2-21-29-16,2-5-77 16,-4-3-42-16,-2-5-355 15,-6-19 27-15</inkml:trace>
          <inkml:trace contextRef="#ctx0" brushRef="#br0" timeOffset="2425.8843">7527 1363 1150 0,'-24'-12'352'16,"9"3"91"-16,8 3-287 16,7 3-44-16,4-3-15 15,10 0-37-15,19-3-16 16,4-2-33-16,19 1-6 15,10 2-2-15,16 1 1 16,-5 7-1-16,7 3 0 16,-12 6 0-16,0 3-1 15,-21 3 0-15,-4 7 2 16,-11 4-2-16,-2 5 2 16,-10 1-1-16,-1 10 1 15,-8-5 0-15,-5 7 1 0,-10-2-1 16,-7-2 17-1,-8-1 10-15,-20 2 22 0,-7-6 6 16,-15 5 7-16,-10-4-13 16,-27 2-8-16,4-5-20 15,-15 1 3-15,8-11-4 16,4-1 1-16,27-13-3 16,7-4 0-16,22-10-9 15,5-8-8-15,15 1-3 0,13-9-24 16,8 1-21-16,28-5-130 15,21-1-268-15,8-4-152 16,-4 0-148-16</inkml:trace>
          <inkml:trace contextRef="#ctx0" brushRef="#br0" timeOffset="714.8944">8019 1319 1133 0,'21'-19'412'0,"-18"8"67"0,-10 7-286 16,-13 5-85-16,-22 11-20 16,-12 9-52-16,-22 17-22 15,1 10-9-15,-3 12 1 16,19-2-7-16,7 10 3 15,22-10-2-15,12-2-1 16,12-12-4-16,19-1 4 16,14-14-2-16,23-14 5 15,8-14-1-15,23-11 3 16,-1-11-35-16,5-18-100 16,-8-7-365-16,-8-8 55 15</inkml:trace>
          <inkml:trace contextRef="#ctx0" brushRef="#br0" timeOffset="1896.3225">7587 1418 708 0,'3'-16'304'0,"-1"-7"28"15,4 4-164-15,3-4-25 16,-2 7-20-16,1-1 36 15,-5 8-21-15,-2 3-9 16,2 11 20 0,0 7-134-16,0 12-10 15,0 9-9-15,0 19 3 16,-3 4 2-16,2 20 2 16,-4-4 0-16,2 2 2 15,0-8-1-15,3-4 2 16,-1-20 2-16,4-5 6 15,0-11 3-15,0-8 13 16,-2-9 4-16,-1-2 5 16,0-5-3-16,-3-2-1 0,2 0-13 15,-2 0-3-15,0-3-9 16,3-3 1-16,-2-6-3 16,2-12-82-16,-3-14-89 15,3-31-371-15,-1-4 11 16</inkml:trace>
          <inkml:trace contextRef="#ctx0" brushRef="#br0" timeOffset="-2284.2984">3878 1448 1272 0,'42'-82'280'15,"-84"80"113"-15,-3 14-373 0,-11 23-18 16,4 13-3-16,10 19-2 16,3-1 2-16,-8 9 2 15,8-9-2-15,-6 2 3 16,3-17-1-16,3 0 1 15,6-10-1-15,1-2-1 16,10-9 1-16,5-8 0 16,8-8 2-16,5-13-8 15,10-11-16-15,12-22-45 16,7-13-4-16,17-21-195 16,3-1-1-16,8-11 26 15,-8 10 109-15,0 2 106 16,-13 19 214-16,-7 5 47 15,-11 20 0-15,-5 7-57 16,-5 10-102-16,-1 8-21 16,3 6-38-16,6 8-10 0,0 5-9 15,9 14 2-15,3 3-3 16,3 9 2-16,-4-4-2 16,2 10 3-16,-10-9-3 15,-6 5 3-15,-7-10 0 16,-5 7 2-16,-5-13 0 15,-5 1 1-15,1-8 0 16,-8-2-6-16,2-5-21 0,-10-4-252 16,-1-7-104-16,-20-3-70 15</inkml:trace>
          <inkml:trace contextRef="#ctx0" brushRef="#br0" timeOffset="-1985.3427">3346 2082 1154 0,'-15'10'270'15,"8"-1"96"-15,13 2-329 16,6-2-27-16,19-2 11 16,8-4 5-16,24-9 1 15,2-4 1-15,18-8-6 16,-11-5-13-16,12-4 0 16,-15 2-20-16,-3-7-34 15,-12-1-351-15,-8-1 86 16</inkml:trace>
          <inkml:trace contextRef="#ctx0" brushRef="#br0" timeOffset="-1617.7119">4161 1523 1217 0,'-27'36'300'0,"-10"0"96"15,1 18-338-15,13-6-54 16,7 2 0-16,13-11 0 0,12 5 0 15,9-10-2-15,10 5 3 16,1-4-3-16,4-7 0 16,-5-10 0-16,4-9 9 15,-5-12 2-15,5-18 10 16,-7-6 2-16,7-18 6 16,-5-10-10-16,-3-13 0 15,-5 6-10-15,1 2 11 16,-10 17 3-16,-4 14 17 15,-7 23-4-15,-5 24 1 16,-6 17-15-16,-8 17-7 16,7 10-19-16,4 9 3 15,6-10-4-15,15-1 5 16,12-15-5-16,12-10 5 16,4-17-2-16,10-20 15 0,-4-17 8 15,8-22 19 1,-9-10 4-16,3-19 14 0,-10-4-11 15,-4-13-6-15,-10 7-19 16,-12 10 0-16,-9 19-15 16,-4 15 2-16,-8 22-5 15,-3 14 0-15,0 12-2 16,6 14-77-16,6 2-91 16,7-1-380-16,4-7 20 0</inkml:trace>
          <inkml:trace contextRef="#ctx0" brushRef="#br0" timeOffset="-1037.1564">5026 1732 1348 0,'-12'0'345'16,"17"-3"97"-16,19 3-368 16,12 0-70-16,21-6 4 15,10-3-4-15,20-6 4 16,-3 1-1-16,2-2 1 15,-14 8-4-15,-10 4-44 16,-23 5-43-16,-8 1-367 16,-10 2 64-16</inkml:trace>
          <inkml:trace contextRef="#ctx0" brushRef="#br0" timeOffset="-769.1172">5065 1984 1200 0,'-13'-1'334'0,"23"-4"76"16,14 1-335-16,24-5-48 15,12-5-20-15,23-2 1 16,1-1-2-16,9 4 1 16,-6 1-16-16,9 6-406 15,-18 6 130-15</inkml:trace>
        </inkml:traceGroup>
      </inkml:traceGroup>
    </inkml:traceGroup>
    <inkml:traceGroup>
      <inkml:annotationXML>
        <emma:emma xmlns:emma="http://www.w3.org/2003/04/emma" version="1.0">
          <emma:interpretation id="{D85DDDD0-7C1D-4043-A332-6386A575088C}" emma:medium="tactile" emma:mode="ink">
            <msink:context xmlns:msink="http://schemas.microsoft.com/ink/2010/main" type="paragraph" rotatedBoundingBox="18116,15468 23100,14827 23366,16886 18382,17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36C33A-04E1-47B9-B500-30A32D495E06}" emma:medium="tactile" emma:mode="ink">
              <msink:context xmlns:msink="http://schemas.microsoft.com/ink/2010/main" type="line" rotatedBoundingBox="18116,15468 23100,14827 23236,15881 18252,16522"/>
            </emma:interpretation>
          </emma:emma>
        </inkml:annotationXML>
        <inkml:traceGroup>
          <inkml:annotationXML>
            <emma:emma xmlns:emma="http://www.w3.org/2003/04/emma" version="1.0">
              <emma:interpretation id="{3C0E5655-E014-4F5B-9A71-E7ECBA1EB887}" emma:medium="tactile" emma:mode="ink">
                <msink:context xmlns:msink="http://schemas.microsoft.com/ink/2010/main" type="inkWord" rotatedBoundingBox="18116,15468 23100,14827 23236,15881 18252,165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775.527">4938 2697 998 0,'1'-48'390'0,"5"8"72"0,-10 16-263 16,-8 12-47-16,0 16-59 15,-8 22-25-15,-9 13-53 16,-7 22-8-16,6 10-3 15,2 11 3-15,4-13-4 16,13 2 3-16,11-18-5 16,5-4 3-16,4-16-2 0,1-1 1 15,2-16-1-15,5-5 7 16,2-13-1-16,10-13 4 16,2-7-2-16,6-5 2 15,-6 3-8-15,-2-2 2 16,-8 14-7-16,-8 8-1 15,-7 5-11-15,-4 13 4 16,-7 10-3-16,-4 7 4 16,-3 1 2-16,3 4 11 15,3-9-5-15,0-6 5 16,6-8-11-16,5-8-68 16,5-10-44-16,11-22-368 15,11-7 37-15</inkml:trace>
          <inkml:trace contextRef="#ctx0" brushRef="#br0" timeOffset="6027.8514">5374 2552 1359 0,'-6'3'351'16,"-15"22"94"-16,-7 14-375 16,-7 23-58-16,-2 4-2 15,1 18 6-15,10-11 2 16,10 4 1-16,10-14-5 15,7 6-3-15,5-16-8 0,2 1 3 16,-2-12-3-16,1-2 2 16,-2-11-53-16,-1-5 209 15,4-11-629-15,1-5 227 16</inkml:trace>
          <inkml:trace contextRef="#ctx0" brushRef="#br0" timeOffset="6496.2451">5702 2534 1012 0,'-9'-29'314'0,"0"8"84"15,-2 14-274-15,-4 7-30 0,2 10-27 16,-2 20-5-1,-3 11-32-15,6 19 12 0,3 7-9 16,1 22 13-16,4-8-6 16,8 15 6-16,-2-10-21 15,5 10 0-15,-1-15-17 16,0 6 4-16,-4-20-11 16,2-1 7-16,-4-19-11 0,2-13 26 15,-1-13-2-15,2-7 7 16,-4-10 1-16,1-8 43 15,-2-7-23-15,1-23 3 16,-1-10-7-16,2-25-3 16,-3-9-37-16,-4-7 1 15,-1 16-7-15,-2 9 4 16,-1 25-5-16,-1 13 0 16,9 16-5-16,2 9 4 15,1 1-6-15,7 11 5 16,5 2-4-16,0 5 8 15,6-4-11-15,8 2-68 16,1-11-43-16,12-5-64 16,1-10-23-16,7-10-327 15,2-8 109-15</inkml:trace>
          <inkml:trace contextRef="#ctx0" brushRef="#br0" timeOffset="6813.4933">6062 2870 761 0,'-8'-8'434'16,"-10"11"-36"-16,-7 9-143 15,-11 23-149-15,-2 4-44 16,-5 12 11-16,10 2-20 16,7-1-1-16,13-13-14 15,13 2-10-15,10-16-19 16,13-10-1-16,5-16 1 0,11-20 5 16,2-12 1-16,8-14 0 15,-8-1-3-15,-5-10-1 16,-14 8-6-16,-7 6-2 15,-10 14-2-15,-8 12-4 16,-6 21-4-16,-6 23 2 16,-3 8-1-16,0 10 4 15,3 0 3-15,6 2 3 16,10-10-3-16,7-4 0 16,4-8-2-16,6-9 3 15,1-17 2-15,7-16-21 16,3-13-30-16,2-25-66 15,-4-11 53-15,12-28-414 16,-1-1 114-16</inkml:trace>
          <inkml:trace contextRef="#ctx0" brushRef="#br0" timeOffset="7613.6547">6218 2721 1021 0,'-18'2'350'0,"6"-2"71"16,12 0-283-16,8-3-39 16,5 1-42-1,19-5-12-15,7-4-33 0,16-1 0 16,4-1-3-16,14 2-43 15,-10 5-50-15,2 6-349 16,-14 5 59-16</inkml:trace>
          <inkml:trace contextRef="#ctx0" brushRef="#br0" timeOffset="7266.2847">6407 2433 1035 0,'-13'3'388'0,"-4"11"20"16,-7 2-225-16,3 14-123 15,-3 9-1 1,5 5-9-16,4 8 1 0,10 5-20 15,4 5-8-15,7-4-20 16,4 8 2-16,4-13-8 16,2-5 7-16,2-15-5 0,-1-10 6 15,-2-17-4-15,4 3 8 16,-1-11-3-16,11-7 5 16,2-4-3-16,16-16 4 15,-1-3-6-15,2-2 0 16,-10 5-3-16,-8 10-3 15,-18 13-8-15,-17 18 0 16,-10 12 2-16,-13 9 2 16,-4 3 3-16,1 11 10 15,8-13 0-15,10-2-1 16,14-8-6-16,11-8 5 16,9-11-3-16,12-10 7 15,8-7-3-15,7-10 7 16,-3-1-4-16,-3-5 5 15,-9 1-9-15,-9 1 6 0,-9 8-8 16,-6 0 10-16,-6 9-10 16,-4-2 6-16,1 5-6 15,-2 2 7-15,1-7-25 16,-2 1-73-16,0-2-52 16,-3-6-151-16,-9-5-216 15,-18-1-13-15</inkml:trace>
          <inkml:trace contextRef="#ctx0" brushRef="#br0" timeOffset="4997.3753">3552 2951 1016 0,'13'-42'321'15,"-10"16"67"-15,-16 22-267 16,-7 13-57-16,-8 30-12 16,-5 15-29-16,-6 27-10 15,4 0-5-15,1 14 1 16,10-8-2-16,9 3 5 15,13-23-2-15,11-5 2 16,9-28-2-16,15-17 9 16,8-26 1-16,20-33 5 15,2-18-2-15,11-32 4 16,-5-5-13-16,-3-14-3 16,-21 16-5-16,-7 11-1 15,-17 33 5-15,-17 22 14 16,-13 32 1-16,-10 30 0 0,-2 17-3 15,-5 24-5-15,7 2-16 16,4 8 4-16,16-10-5 16,13-2 5-16,7-21-4 15,18-9 4-15,6-24-3 16,9-24 17-16,-2-24 4 16,10-27 13-16,-10-11 4 15,-4-20 18-15,-16 10-14 16,-8-11-1-16,-15 16-11 0,-11 6-6 15,-4 24-19 1,-6 7-4-16,-3 21-5 0,-1 13 2 16,4 11-2-16,1 9-30 15,8 8-41-15,5 8-117 16,7-5 298-16,4 1-645 16,-1 3 229-16</inkml:trace>
          <inkml:trace contextRef="#ctx0" brushRef="#br0" timeOffset="5378.3965">4406 3076 1116 0,'-6'9'273'15,"-3"6"89"-15,-6 16-310 0,-1 11-48 16,-5 15 17-16,4-1 3 16,2 4 5-16,8-15-5 15,8-5 10-15,7-17-18 16,10-13 28-16,4-19 4 15,14-22 15-15,0-13-6 16,6-17 2-16,-7-2-30 16,-8-6-2-16,-18 10-8 15,-12 10 10-15,-12 19 2 16,-6 9 4-16,-2 16-10 16,-1 11-2-16,2 8-16 0,5 8 1 15,5 2-10-15,6 3 4 16,9-3-5-16,11-1 4 15,5-11-4-15,14-6 4 16,2-9-2-16,5-8 4 16,-4-4-1-16,-1-1-26 15,-11 1-44-15,-5 3-69 16,-10 6-19-16,-6 3-334 16,-1 1 24-16,-1 8-86 15</inkml:trace>
          <inkml:trace contextRef="#ctx0" brushRef="#br0" timeOffset="9323.5938">6706 2982 993 0,'-11'0'287'16,"4"0"99"-1,8-3-262-15,4-4-8 0,7 1-8 16,9-8 6-16,6-5-36 15,7-4-15-15,0 1-28 16,8-2-10-16,-6 12-21 16,-3 4-1-16,-8 8-3 0,-1 9 1 15,-12 8-3-15,-9 10 4 16,-6 1-3-16,-6 5 4 16,-3-6 1-16,0-1 4 15,2-11-3-15,1-4 8 16,7-8-7-16,4 3 13 15,-1-8-2-15,7-5 5 16,1-4-6-16,3-10 6 16,0-6-14-16,1-8 3 15,-5 4-7-15,2-4 2 16,-1 8-5-16,-4 0 1 16,-2 11-2-16,0 1 2 15,-2 9-2-15,2 1-2 16,2 4 2-16,2 4-33 15,2-3-31-15,5 1-70 16,-1-5-15-16,7-10-18 0,-1-7 16 16,4-9-129-16,-2-7 71 15,1-8 13-15,-5-2 20 16,-1-8 17-16,-7 10 186 16,-3 1 130-16,-4 7 26 15,-5 5 29-15,-2 14 13 16,-1 0-10-16,-1 10-120 0,-1 8-17 15,-1 5-31-15,-4 8-9 16,1 8-19-16,1 2-3 16,4-3-9-16,5 10 3 15,4 0-7-15,2 10 9 16,2 8-1-16,-1 24 8 16,-1 2-2-16,2 14 3 15,2-10-9-15,1-6 2 16,0-25-8-16,1-8 2 15,-2-24 3-15,-4-7 15 16,-2-7-2-16,1-1 26 16,-2-6 5-16,1-6 4 15,1 2-17-15,-5-16 1 16,1-3-26-16,-7-10-8 16,-4-3-17-16,-6-10-18 15,2 11-5-15,-4-2-1 16,1 11 2-16,4 7 8 15,4 10 21-15,4 4 1 0,4 5 0 16,6 3-4-16,6 2 2 16,9 1-6-16,7-2 4 15,14 5-40-15,5 2-38 16,11 1-54-16,1-2-11 16,-4-4-42-16,-5-7 35 0,1-8 40 15,-15-3 79 1,-7-3 66-1,-2 0 76-15,-14 4 79 0,-10 5 26 0,-6 5 12 16,-10 2-47-16,-14 13-30 16,4 4-75-16,-7 6-22 15,0 3-37-15,5 6-5 16,8-8-7-16,-1 1 4 16,13-5-8-16,7 1 3 15,10-5-4-15,4-1 5 16,8 1-4-16,1-4 6 15,3-1-4-15,8 0 4 16,-1 2-4-16,7-1 3 16,-3-1-2-16,-5 3 3 15,-11-3-3-15,-7 3 3 16,-13-1-2-16,-13 7 1 0,-10 3-1 16,-11 7 3-16,-5 1-2 15,-3 5 5-15,3-7-5 16,0-1 5-16,8-11-5 15,1-8-14-15,5-10-76 16,8-9-187-16,14-13-265 16,14-11-46-16</inkml:trace>
          <inkml:trace contextRef="#ctx0" brushRef="#br0" timeOffset="9646.6384">7865 2654 1409 0,'1'-5'414'16,"2"7"83"-16,5-4-371 15,7-1-95-15,15 3-11 16,4-4-10-16,16-2 1 16,-1 0-7-16,13-2-9 15,-9 1-64-15,10 1-435 16,-17 4 115-16</inkml:trace>
        </inkml:traceGroup>
      </inkml:traceGroup>
      <inkml:traceGroup>
        <inkml:annotationXML>
          <emma:emma xmlns:emma="http://www.w3.org/2003/04/emma" version="1.0">
            <emma:interpretation id="{2E357EF5-2379-4AAB-84BB-6E803CCA0E3F}" emma:medium="tactile" emma:mode="ink">
              <msink:context xmlns:msink="http://schemas.microsoft.com/ink/2010/main" type="line" rotatedBoundingBox="19337,16609 22812,15855 23022,16824 19547,17578"/>
            </emma:interpretation>
          </emma:emma>
        </inkml:annotationXML>
        <inkml:traceGroup>
          <inkml:annotationXML>
            <emma:emma xmlns:emma="http://www.w3.org/2003/04/emma" version="1.0">
              <emma:interpretation id="{723B157B-55C8-45E5-8EA9-20B1FEFA9A24}" emma:medium="tactile" emma:mode="ink">
                <msink:context xmlns:msink="http://schemas.microsoft.com/ink/2010/main" type="inkWord" rotatedBoundingBox="19337,16609 22812,15855 23022,16824 19547,17578"/>
              </emma:interpretation>
              <emma:one-of disjunction-type="recognition" id="oneOf1">
                <emma:interpretation id="interp1" emma:lang="" emma:confidence="0">
                  <emma:literal>t!</emma:literal>
                </emma:interpretation>
                <emma:interpretation id="interp2" emma:lang="" emma:confidence="0">
                  <emma:literal>+ !</emma:literal>
                </emma:interpretation>
                <emma:interpretation id="interp3" emma:lang="" emma:confidence="0">
                  <emma:literal>t !</emma:literal>
                </emma:interpretation>
                <emma:interpretation id="interp4" emma:lang="" emma:confidence="0">
                  <emma:literal>t !</emma:literal>
                </emma:interpretation>
                <emma:interpretation id="interp5" emma:lang="" emma:confidence="0">
                  <emma:literal>t:</emma:literal>
                </emma:interpretation>
              </emma:one-of>
            </emma:emma>
          </inkml:annotationXML>
          <inkml:trace contextRef="#ctx0" brushRef="#br0" timeOffset="12644.376">7356 3427 998 0,'12'-3'538'16,"-12"3"-67"-16,-3 10-165 16,-2 11-267-16,-2 14-25 15,7 7-9-15,-3 15 5 16,7 0-3-16,10 21 3 16,4-7-8-16,1 13 2 15,4-3-5-15,0 6 6 16,-8-23-5-16,3-1 5 15,-5-19-5-15,-2-13 7 16,-2-16-6-16,0-4 7 0,-9-8 0 16,-5-12 5-16,-4-5-6 15,-13-16-7-15,-5-4-15 16,-14-20-19-16,-7 0-11 16,-14-8-6-16,5 13 12 15,-3-2 30-15,15 16 40 16,9 7 38-16,17 11 19 15,7 5 7-15,12 6-23 0,12-1-20 16,13 1-34 0,19-2-6-16,10-2-12 0,13 1 3 15,1 4-2-15,1-1 6 16,-7 5-13-16,2-7-99 16,-11-2-62-16,2-22-374 15,-14-20 1-15</inkml:trace>
          <inkml:trace contextRef="#ctx0" brushRef="#br0" timeOffset="12933.6644">7983 4009 1351 0,'-3'11'373'15,"-1"-5"104"-15,2 0-371 0,4 0-59 16,1 1-20-16,3-4-95 16,-8-3-409-16,-10-7 95 15</inkml:trace>
          <inkml:trace contextRef="#ctx0" brushRef="#br0" timeOffset="12927.142">7931 3176 1352 0,'-5'6'405'16,"-8"15"69"-16,5 11-330 15,4 2-121-15,7 10-3 16,6 1-1-16,7 10 2 15,2-4 6-15,5 12-153 0,-5-3-367 16,-12 7 93-16</inkml:trace>
          <inkml:trace contextRef="#ctx0" brushRef="#br0" timeOffset="11779.4526">4613 4386 1517 0,'-63'-25'481'0,"98"-31"-442"0,19 9-6 16,7 7-5-16,11 20-7 16,-37 41-19-16,-8 15-1 15,-11 8-1-15,-7 12 3 16,-6-2 1-16,0 6 2 16,2-9-4-16,2-6 3 15,6-17-6-15,0-10 5 16,7-15 2-16,8-18 23 15,5-12 1-15,14-18 12 16,1-9-4-16,4-9-1 16,-8 5-21-16,-7-8-2 15,-17 16-8-15,-10 2 2 16,-13 13 0-16,-12 8 2 16,-9 17-4-16,-4 13-1 15,-2 15-3-15,1 7-1 0,11 5-2 16,9 5 2-16,12-8-1 15,12 0 0-15,6-6-1 16,17-10 2-16,-1-7-3 16,11-10 6-16,-1-10-3 15,2-10 4-15,-10 2-3 16,-1-5 3-16,-14 4-3 16,-5 1 4-16,-10 6-4 15,-3 3 4-15,-7 6-2 0,-4 1-1 16,-1 5-2-16,-6 9 1 15,-1 0-1-15,-7 6 0 16,2 6-1-16,-3 3 0 16,2-4-1-16,-2 4 2 15,3-3-2-15,-3 4 2 16,6-4-2-16,1 8 0 16,5 0-2-16,5 4 3 15,10-5-4-15,3 2 3 16,6-9-1-16,4 0 1 15,1-6-1-15,4 2 4 16,-3-4-2-16,3 1 2 16,-6-7-1-16,4 1 1 15,-4-4-2-15,2-10 3 16,-2-7-2-16,3-10 6 0,-4-5-2 16,1-8 5-16,0 4-5 15,-8 1 5-15,-2 8-8 16,-5 6 5-16,0 5-7 15,-3 3 4 1,4 5-4-16,1-1 4 0,-1 1-5 16,1-5 3-16,-1 3-5 0,1-3 5 15,-2 1-6 1,6 1 6-16,-3 4-5 0,-2-2 7 16,-2 1-5-16,-2-2 5 15,-2 3-4-15,-1 0 7 16,-3 0-5-16,2 4 7 15,-8 1-7-15,-2 5 6 16,-2 4-7-16,-7 7 3 16,2 4-6-16,-3 8 4 15,1 3-6-15,-4 5 7 16,8 1-4-16,-2 14 4 16,7-4-5-16,4 5 5 15,10-3-4-15,3-4 2 16,3-14-2-16,4-5 3 15,1-11-4-15,2-8 4 16,5-9-2-16,12-14 3 0,4-10-4 16,20-16 5-16,1-8-4 15,7-5 3-15,-8 13-5 16,-2 5 5-16,-19 19-4 16,-9 10 3-16,-13 10-6 15,-8 8 4-15,-6 11-4 16,-5 10 4-16,1 3-1 15,-4 1 3-15,5-4-2 16,3-7 3-16,5-11-3 16,-1-5 1-16,5-5-1 0,5-11 5 15,-1-5 3-15,8-11 5 16,0-10 0-16,6-13 3 16,-4 3-5-16,4-18 0 15,-8 1-4-15,-2-1 1 16,-10 11-3-16,-2 5 0 15,-7 25-4-15,2 7 0 16,0 16-1-16,0 7 0 16,2 2-1-16,2 8 0 15,5 2-2-15,9-4 0 16,8-1-1-16,7-13 3 16,3-13-1-16,6-19 5 15,-3-6-2-15,5-18 1 16,-5 0 0-16,-5-9 2 0,-10 12-4 15,-9 2 7-15,-13 20-5 16,-11 10 1-16,-8 17-5 16,-5 17 1-16,-4 15-6 15,-2 18 5-15,2 8-3 16,-3 13 5-16,7-3-3 16,10 7 4-16,9-16-4 15,10 5 4-15,13-19-5 0,11 1 5 16,1-15-5-16,1-7 5 15,-1-13-4-15,10-6 6 16,-11-9-4-16,5-6 4 16,-4-3-4-1,-1-6 5-15,-10-2-4 0,0-2 3 16,-1-1-1-16,-5-1 0 16,-3 8-1-16,-3 2 1 15,-2 7-1-15,-2 11-1 16,-2 7-2-16,0 2 2 15,0 5-2-15,3 5 1 16,1-5-1-16,5-2 2 16,3-2-3-16,11-11 3 15,5-11-2-15,13-14 3 16,4-10-1-16,6-17 2 16,-14 1-4-16,2-2 4 15,-18 13-2-15,-10 8 3 0,-6 22-3 16,-11 10 3-16,-10 16-4 15,-5 14 4-15,2 9-4 16,-5 12 4-16,9-6-3 16,7 0 3-16,16-10-5 15,2-11 2-15,8-15-1 16,11-11-29-16,-2-11-60 0,0-17-96 16,2-8-241-1,8-13-103-15,-2 2-114 16</inkml:trace>
          <inkml:trace contextRef="#ctx0" brushRef="#br0" timeOffset="12101.6244">7005 3808 1163 0,'-6'-1'423'16,"-5"4"40"-16,-1 1-292 15,-1 5-100-15,-2 6-26 16,4 2-31-16,-4 2-1 16,6 4-8-16,-1 2 0 15,4-2-7-15,9 1 3 16,9-2-5-16,15-2 3 15,7-7-3-15,16-2-47 16,2-8-16-16,10-2-3 16,-11-4 0-16,1 2 0 15,-14-1 51-15,-11 5 19 0,-17 3 23 16,-11 8 31-16,-11 4 18 16,-15 9 24-16,-3 1 4 15,-9 7 3-15,1-11-27 16,-7 3-6-16,11-11-26 15,1-2-6-15,9-8-20 16,1-5-22-16,11-8-43 16,5-16-107-16,5-14-33 15,19-28-358-15,8 1 16 0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3:07.8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15EE856-4F2C-4875-AB3D-95A7770DBCEB}" emma:medium="tactile" emma:mode="ink">
          <msink:context xmlns:msink="http://schemas.microsoft.com/ink/2010/main" type="inkDrawing" rotatedBoundingBox="1230,15342 2212,14156 2844,14679 1862,15865" semanticType="callout" shapeName="Other">
            <msink:sourceLink direction="with" ref="{1B5E0E44-D1CF-4A1B-B3C5-2039756424E1}"/>
            <msink:sourceLink direction="with" ref="{58D1AF19-4148-4983-A51F-41FCA326A43F}"/>
          </msink:context>
        </emma:interpretation>
      </emma:emma>
    </inkml:annotationXML>
    <inkml:trace contextRef="#ctx0" brushRef="#br0">-4538 4588 653 0,'-12'6'200'0,"-2"6"35"15,4-8-176-15,1-1-2 16,0 3 0-16,3-4 19 16,3-4 2-16,0 2 6 15,5 0-35-15,2-9-14 16,3 0-17-16,8-1-2 0,0-8-6 16,12-5-1-16,3-1-2 15,12-6-1-15,5-6-4 16,14-11 1-16,-8-5-2 15,9-16 2-15,-3 1-2 16,5-10 1-16,-28 34-1 16,2 1 0-1,43-42 1-15,-11 9-1 0,-3 1 1 16,-14 12-1 0,-19 17 1-16,-10 5-1 0,3 1 0 15,-7 6-1-15,1-3 0 16,-4 9-1-16,6-2 1 15,-8 8-1-15,0 3 1 16,-12 15-1 15,-2 2 33-31,1 1-6 0,-11 4 5 16,-9 7 1-16,-8 4-8 16,-3 1-14-16,3-5-1 15,11-7-3-15,0-2 0 16,5-7-1-16,2-5 0 15,4-4-1-15,-2-1 1 16,3 0-1-16,1 5 0 0,1 4-3 16,-8 6 2-16,-2 6-3 15,-4 4 0-15,-1 4-1 16,-5-2 4-16,3-2-1 16,-3-2 1-16,0-5 1 15,-2-5 1-15,1-2-3 16,-7-4 1-16,4-2-1 15,-5-4-1-15,3 5-1 0,-7 0 0 16,5 5-1 0,-7 2 1-16,-1 5-2 0,-2-1 3 15,6 2-1-15,-7 1 1 16,4 1-1-16,3-3 2 16,4 1-2-16,2-5 1 15,9-2 0-15,0-3 0 16,0 1-1-16,0-2 1 15,0 5-2-15,-7 5 0 16,-4 3 0-16,-2 8-4 16,0 5 0-16,-2 5 1 15,9 3 0-15,1 2 3 16,11-5 2-16,3-3-31 16,9-9-19-16,3-6-48 15,3-11-281-15,5-10 60 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2:06.42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2EC668-A6FB-4FBF-A2BF-69974418F88C}" emma:medium="tactile" emma:mode="ink">
          <msink:context xmlns:msink="http://schemas.microsoft.com/ink/2010/main" type="inkDrawing" rotatedBoundingBox="17755,17218 17925,13776 18048,13782 17877,17224" semanticType="verticalRange" shapeName="Line">
            <msink:sourceLink direction="with" ref="{5E526B32-FF64-4018-B7B3-CA6A75F84913}"/>
          </msink:context>
        </emma:interpretation>
      </emma:emma>
    </inkml:annotationXML>
    <inkml:trace contextRef="#ctx0" brushRef="#br0">276-3 1062 0,'-21'1'373'0,"5"8"42"16,1 0-264-16,6 2-108 16,1 10-16-16,5 7-23 15,0 23-4-15,3 12-1 0,2 33-1 16,2 9 2-16,1 23 3 16,-4-8-3-16,-1 24 3 15,-4-9-2-15,-4 21 6 16,-2-6 0-16,-5 25 13 15,-2-13 2-15,-2 19 12 16,-2-17 5-16,-5 13-4 16,5-25-10-16,3 5 3 15,1-22-8-15,5 10-7 16,9-27 5-16,3 8 1 16,8-25-8-16,2-4-2 15,4-24-4-15,1-3-4 16,-3-20 0-16,-3-4 1 15,-1-13-1-15,-1-7-1 16,-7-14 0-16,5-2 4 0,-7-7-1 16,-1-1-6-16,-4-4-19 15,-1-1-51-15,-4-6-27 16,-8-18-37-16,-7-6-340 16,-4-28 99-16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7:47.0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4A64A3A-F03A-4241-8130-19C9185C7D2D}" emma:medium="tactile" emma:mode="ink">
          <msink:context xmlns:msink="http://schemas.microsoft.com/ink/2010/main" type="inkDrawing" rotatedBoundingBox="207,10635 7742,10761 7717,12223 182,12096" hotPoints="7544,10812 7574,11963 728,12143 698,10992" semanticType="enclosure" shapeName="Rectangle"/>
        </emma:interpretation>
      </emma:emma>
    </inkml:annotationXML>
    <inkml:trace contextRef="#ctx0" brushRef="#br0">188 1295 902 0,'-15'7'288'16,"5"-1"52"-16,2 2-230 16,2-7-48-16,2 2-18 15,1-4-6-15,0 5-12 16,4-1-10-16,2-3-12 0,0-6 2 15,3 11-8 1,-1-5 8-16,-1-2-5 0,4 4 8 16,2 2 0-16,-4-7 8 15,3-3-4-15,3 8 5 16,2 2-7-16,-2-1 2 16,4 0-9-16,2 6 2 15,0 0-5-15,-1-6 7 16,5 2-5-16,2 1 7 15,5 1-6-15,2-1 6 0,7-3-10 16,-2 0 7-16,6 0-10 16,-1-1 7-16,2-2-6 15,-5 7 6-15,4-1-8 16,-8 6 7-16,4-6-6 16,-4-1 5-16,4-4-5 15,-4 1 7-15,7-8-6 16,-2 3 6-16,1-6-8 15,-4-2 8-15,6-5-8 16,-7 2 9-16,2-5-7 16,-3 11 9-16,3-2-7 15,-7 5 8-15,6-2-6 16,-4 7 7-16,1-9-6 16,-5 6 7-16,8 0 3 15,-6 6 5-15,9 0-4 16,0-3 3-16,8 0-8 0,-2 0-2 15,10-3-8-15,-5 3 5 16,5 4-7-16,-3-2 7 16,2 1-7-16,-11 0 6 15,2-6-5-15,-9 3 5 16,6-3-5-16,-1 1 5 16,1-4-6-16,-2 3 6 0,13 5-5 15,-14-1 5 1,6-2-6-16,-2 5 8 0,10-1-6 15,-5-3 7-15,8 3-7 16,-8 3 7-16,3-10-7 16,-9 5 5-16,1-1-6 15,-7-4 6-15,8 2-7 16,-7 7 6-16,8-4-5 16,-7-1 5-16,5 2-7 15,-7-4 9-15,6 4-8 16,-6-4 8-16,7 5 2 15,-4 5 9-15,7-4-2 16,-8 1 7-16,8 1-6 16,-4-5-3-16,8-2-7 15,-10 4 0-15,13-8-6 16,-5-2 4-16,6 5-5 0,-5-1 6 16,7-4-7-16,-7 5 7 15,10 4-6-15,-11-1 4 16,6 5-5-16,-3 0 6 15,8 2-6-15,-8 4 5 16,13 1-5-16,-5-2 7 16,11 5-8-16,-1-1 9 15,10-7-7-15,-12-1 6 16,7-2-7-16,-11-4 7 0,3-1-8 16,-6 3 8-16,9 0-7 15,-8-1 7-15,8 2-7 16,-7-1 8-16,0 0-9 15,-13-3 7-15,2 0-7 16,-12 3 8-16,3-3-8 16,-4 0 7-16,2 0-6 15,-1 3 7-15,9-4-8 16,-7 2 9-16,4-5-8 16,-3-1 6-16,3-2-8 15,-9 2 8-15,4-2-7 16,-6 2 9-16,-3-1-7 15,-10 5 6-15,6-2-6 16,-9 0 6-16,5 3-7 16,-5 6 6-16,7-3-2 15,-7 0 1-15,9 3-3 0,-1 0 5 16,10-6-7-16,-6 1 4 16,7 4-3-16,-2-7 5 15,4 1-7-15,-3-1 8 16,6-2-8-16,-5-2 7 15,8 3-8-15,-4 0 10 16,3-3-9-16,-5 6 8 0,3 0-7 16,-8-2 7-16,7-4-8 15,-8 3 7-15,7-6-7 16,-1 2 6-16,5-1-7 16,-7 2 6-16,5-9-6 15,-4 6 8-15,1-7-6 16,-6 4 8-16,7-3-8 15,-5 10 8-15,10 1-7 16,2 4 5-16,4 3-5 16,-2-2 5-16,13 2-6 15,-11-1 7-15,4 1-7 16,-2-3 6-16,1 1-6 16,-11 4 7-16,1-1-7 15,-14-1 7-15,-3-3-7 16,-11 2 7-16,-5-5-7 0,-7-2 8 15,-2 4 0-15,0 2 16 16,-2-1 11-16,0-1 12 16,0 4 2-16,0-5-1 15,1 2-14-15,-1-3-11 16,2 2-15-16,-1-1-3 16,2-1-18-16,0-4-2 15,3 2-25-15,-4 4 0 16,-1-10-13-16,-1 2 16 15,-1 2-2-15,-4 1 27 0,-1-5-1 16,-1 1 16-16,-4-2-5 16,0-2 11-16,-4-9-6 15,5 5 8-15,-1-3-8 16,2 0 8-16,3-9-1 16,3 2-2-16,2-13-8 15,-1 2 7-15,1-9-9 16,2 5 0-16,-4-14 1 15,-1 10-2-15,-5-4-26 16,-2 8 6-16,-2-2-9 16,-2 16 8-16,-2-7 4 15,2 6 25-15,-3-3-5 16,3 4 9-16,0-10-9 16,3 8 10-16,0 2-10 0,3 7 11 15,0 1-1-15,0 12 11 16,2-3-3-16,-1 4 11 15,4 1-8-15,-2 1 3 16,1 3-6-16,2 1 2 16,-3-1-7-16,2 2 5 15,-2 2-11-15,0-2 4 16,-3 1-8-16,0-2 5 16,-5-2-17-16,-2 1 0 0,-4 0-15 15,2-3 7-15,-6 0-9 16,3 0 19-16,-7 0 5 15,-1 4 20-15,-11 7-1 16,-2 4 9-16,-10 4-8 16,6 2 3-16,-11 2-11 15,7-2 3-15,-8-3-10 16,2-2 8-16,-4 1-10 16,11-2 6-16,-7-2-12 15,5 2 8-15,-9-4-8 16,2 2 8-16,-15 1-7 15,6 1 11-15,-7 0-12 16,11 1 8-16,-4-4-10 16,11-6 4-16,-13-3-7 15,8-1 11-15,-10-2-6 16,2-3 11-16,-12 0-1 0,13 3 9 16,-13-6-4-16,14 4 9 15,-7 4-1-15,10-1 6 16,-10 4-4-16,13 2 7 15,-7 1-9-15,6 1 3 16,2 0-15-16,12-3-3 16,-1-3-20-16,10-3 2 0,-5-6-17 15,8 4 10-15,-3-8-6 16,6 4 17-16,-10-2-2 16,5 5 16-16,-11-3 4 15,4 8 14-15,-7 1-1 16,10 6 11-16,0-2-10 15,8 1 2-15,-1 2-12 16,8-2 2-16,-3-2-13 16,8-3 7-16,-4 0-9 15,2-5 8-15,-3 1-8 16,9-2 8-16,-6-2-6 16,3 1 7-16,-1-1-7 15,4 2 8-15,-12-3-8 16,3 3 6-16,-3 2-4 15,1 1 8-15,-7-2-8 16,9 4 7-16,-1-1-6 16,0-1 7-16,-2 8-10 0,3-2 8 15,-7-6-8-15,4 1 6 16,-9 4-6-16,4-14 6 16,-7 3-7-1,3 4 7-15,-4-4-6 0,7-1 6 16,-9 4-6-16,1-2 7 15,-10-1-6-15,3 6 5 16,-12-3-6-16,4 2 7 0,-5-2-6 16,10 6 5-1,-9 0-6-15,10-3 7 0,-2 1-7 16,7-1 6-16,-9-4-6 16,6 1 6-16,-9 1-6 15,4 1 6-15,-7 7-11 16,7 1 6-16,-7 1-9 15,11-1 5-15,-8 10-10 16,9-7 12-16,-11 4-4 16,10 2 9-16,-11 4-4 15,6-8 10-15,-12 7-8 16,11-7 7-16,-9 0-9 16,8 0 7-16,-2 3-8 15,5-4 5-15,2 4-7 16,6 1 8-16,-3-1-8 0,8 0 9 15,-4-4-7-15,5 2 5 16,0-5-12-16,7-5 6 16,-7-2-8-16,5 4 9 15,-8-1-7-15,3 1 13 16,-3 7-6-16,6-5 7 16,-2 4-6-16,13-2 6 15,1 3-6-15,-2-6 6 16,4 3-5-16,-1-3 5 15,-4 1-7-15,2 2 6 0,2 0-6 16,4 3 5-16,-1-1-10 16,7 1 8-16,-2 1-8 15,4-1 7-15,0 3-6 16,4 2 12-16,-1-4-8 16,1-2 8-16,-1 4-13 15,4-5 7-15,-2 1-10 16,0-2 10-16,-2 1-8 15,1 1 14-15,-4 2-8 16,-1-1 7-16,0 5-11 16,0 1 10-16,-3-2-9 15,2 2 11-15,-1-1-7 16,2-2 10-16,-1 1-8 16,2-1 7-16,-5-1-9 0,1-1 8 15,-2 1-8-15,2 2 8 16,-3 2-8-16,5 2 5 15,-4 5-8-15,5 1 5 16,-3 4-7-16,0-2-2 16,-1 11 6-16,5-10 7 15,-5 6-3-15,5-4 7 16,4 1 1-16,2-4-2 16,5 14-7-16,6 0 5 0,5 14-6 15,4 2 6-15,3 7-7 16,-2-5 6-16,4 3-6 15,-4-15 5-15,-1 3-6 16,-3-6 7-16,-1-2-6 16,1-10 7-16,-3 1-6 15,-3-10 6-15,1-5-6 16,2-2 5-16,-4 2-5 16,1-13 3-16,1 3-12 31,-2 2-16-31,-1-5-74 0,1-5-275 0,1 5-62 15,-9-1-132-15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2:07.96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4366D4-28B9-4404-A39E-063D80184531}" emma:medium="tactile" emma:mode="ink">
          <msink:context xmlns:msink="http://schemas.microsoft.com/ink/2010/main" type="inkDrawing" rotatedBoundingBox="18500,11872 24451,13520 22971,18864 17020,17215" semanticType="enclosure" shapeName="Other">
            <msink:sourceLink direction="with" ref="{6D5FA940-CB42-49CF-9C38-FDBB8AA1FF8B}"/>
          </msink:context>
        </emma:interpretation>
      </emma:emma>
    </inkml:annotationXML>
    <inkml:trace contextRef="#ctx0" brushRef="#br0">1035 141 1321 0,'-23'-12'323'0,"2"7"107"16,8 2-379-16,5 2-37 0,7 1-14 15,10 1-9-15,7 1-1 16,16 2-4-16,7 2 5 16,21-1-2-16,6-1 10 15,24-1-3-15,-9-3 3 16,24 0-3-16,-9 2 6 16,15 1-4-16,-12 1 5 15,23 5-2-15,-17-1-1 16,24 4-2-16,-12 1 4 15,26 4-4-15,-14-1 1 0,36 1-1 16,-12-7 2-16,30-5-3 16,-13-4 3-16,36-5-3 15,-25-1 5-15,20-1-2 16,-23 6 1-16,18 0-1 16,-28 3 2-16,14 3-3 15,-21 0 3-15,20 0-4 16,-31-4 2-16,23-7-2 15,-21-5 2-15,20-8-3 16,-31-6 6-16,20-6-3 16,-27 1 2-16,4-1-3 15,-29 3 4-15,7 0-4 16,-29 8 3-16,-8 1-1 16,-24 6 1-16,-9 1-2 0,-20 4 3 15,-7 4-1-15,-8 3 0 16,-2 0 12-16,-8 1 2 15,2 4 3-15,-1-5-2 16,-4 1-2-16,4 5-13 16,-5 8-1-16,0 7-2 15,-5 18 0-15,2 9 2 0,-3 22 4 16,-3 5-6-16,0 26 4 16,-1-3-2-16,-4 16 3 15,4-8-1-15,2 22 5 16,-1-20-4-1,0 18 3-15,2-6-4 0,0 15 2 16,6-15-5-16,1 23 4 16,3-13-4-16,3 21 1 15,1-13-1-15,0 18 1 16,0-8-2-16,-1 18 4 16,-6-22 3-16,-5 6 8 15,2-17 0-15,-3 4 7 16,-7-21-1-16,-2 5 0 15,3-19-5-15,-5-6-2 16,4-24-6-16,7-3 1 16,4-22-4-16,-2 0 0 15,1-10-1-15,0 1 0 0,-2-13-1 16,2 4 1-16,2-7 1 16,-2-2-1-16,1-5 1 15,2-2-2-15,0-1 1 16,2-4-6-16,-1-2 3 15,2 0-4-15,-1-3 3 16,2 1-3-16,-1-1 7 16,2-1-4-16,-2 1 6 0,1 1-3 15,-1-2 3-15,2 1-5 16,-2 3 3 0,0 0-2-16,-3-3 1 0,1 4-2 15,-2-1 3-15,-5 5-2 16,-2-4 5-16,-5 4-2 15,-5-4 2-15,-11 2-1 16,-4-3 1-16,-13 0-3 16,-4-3 0-16,-10 2-1 15,2-2 1-15,-25 3 0 16,2 4 3-16,-21 8 1 16,-2 0 1-16,-14-1 0 15,11 7-5-15,-24-2 2 16,11-4-2-16,-21 0 0 15,5-3-4-15,-25-3 5 16,17-4-3-16,-17-5 2 16,11 4-3-16,-27-1 5 0,15-1-4 15,-12-5 1-15,10-2-3 16,-25-10 1-16,25 3-3 16,-13-15 1-16,11-3-1 15,-27-6 2-15,36-3 2 16,-26-9 3-16,13 9-1 0,-15-1 8 15,32 5 2-15,-33 10 6 16,22 7 1-16,-7 9 1 16,20 6-8-16,-17 6-3 15,20 0-7-15,-6 0-8 16,23-3-6-16,-13 1-69 16,12-13 376-16,1-12-818 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9:40.399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95B92A-8455-4630-AD97-5D108C5EB0F5}" emma:medium="tactile" emma:mode="ink">
          <msink:context xmlns:msink="http://schemas.microsoft.com/ink/2010/main" type="writingRegion" rotatedBoundingBox="4665,13368 1757,16085 467,14706 3376,11988">
            <msink:destinationLink direction="with" ref="{1B5E0E44-D1CF-4A1B-B3C5-2039756424E1}"/>
          </msink:context>
        </emma:interpretation>
      </emma:emma>
    </inkml:annotationXML>
    <inkml:traceGroup>
      <inkml:annotationXML>
        <emma:emma xmlns:emma="http://www.w3.org/2003/04/emma" version="1.0">
          <emma:interpretation id="{D1AFCCB4-82E9-4EAE-BD32-68C1C0E8EEB6}" emma:medium="tactile" emma:mode="ink">
            <msink:context xmlns:msink="http://schemas.microsoft.com/ink/2010/main" type="paragraph" rotatedBoundingBox="4665,13368 1757,16085 1035,15313 3944,12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A94972-4C66-437C-8941-BB2512F591B8}" emma:medium="tactile" emma:mode="ink">
              <msink:context xmlns:msink="http://schemas.microsoft.com/ink/2010/main" type="line" rotatedBoundingBox="4665,13368 1757,16085 1035,15313 3944,12595"/>
            </emma:interpretation>
          </emma:emma>
        </inkml:annotationXML>
        <inkml:traceGroup>
          <inkml:annotationXML>
            <emma:emma xmlns:emma="http://www.w3.org/2003/04/emma" version="1.0">
              <emma:interpretation id="{E062F6B1-4C50-4834-91F6-4DF14C150BBD}" emma:medium="tactile" emma:mode="ink">
                <msink:context xmlns:msink="http://schemas.microsoft.com/ink/2010/main" type="inkWord" rotatedBoundingBox="4665,13368 1757,16085 1035,15313 3944,125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-4709 4631 592 0,'-4'6'335'0,"-1"-3"-16"16,4 0-118-16,-2 0-90 16,0 0-33-16,1-3-37 15,4-1-12-15,-1-2-9 16,4-5-3-16,2 2-3 16,-1-6-2-16,0 2 4 0,3-2 0 15,0 3-1-15,2-5-2 16,-2 5-2-16,4-3-2 15,-4 2 0-15,2-1-2 16,-2 2 0-16,3 0 0 16,-3 2-2-16,3-1-3 15,0-4 0-15,3-2-2 16,0-2 1-16,3-1-2 16,-2 2 3-16,4-3-3 15,-4 3 3-15,3 2-2 16,-4 1 2-16,3-5-3 15,-3 7 4-15,0-4-4 16,0 5 4-16,2-4-4 16,-1 1 3-16,2-6-1 15,-1 1 1-15,1-4-2 16,0 5 2-16,-2-2-2 0,-1 4 1 16,0-2-1-16,-1 5 1 15,-2-4 1-15,1 5-1 16,-1-2 0-16,-1 1 0 15,-2-4 1-15,0 5-1 16,-2-7 1-16,1 5 0 16,4 0 0-16,-3 3-1 0,3-1 0 15,-3 2-1-15,1-1 1 16,-2 2-1-16,-1-2 3 16,-4 0-2-16,5 0 2 15,-1 1-1-15,1-1 0 16,-2 2 0-16,3-1-2 15,-3 4 1-15,1-2-2 16,-2 4 3-16,-1-5-2 16,1 1 2-16,-1 1-1 15,-2-1 1-15,2 0-2 16,1 8 1-16,1-2-2 16,-2-3 1-16,1 1 0 15,1 1 0-15,0-2-1 16,1-6 2-16,2 7 1 15,0-4-2-15,0-3 1 0,-1 1 1 16,-1-1-3-16,-2-4 2 16,1 5 0-16,-1 1 1 15,-2-2-2-15,0 3 2 16,0 1-1-16,-3-2 3 16,-1 1-3-16,-1 0 3 15,1 6-1-15,-2 3 2 16,-1 4-3-16,1 8 3 15,-3-3-4-15,0 3 2 16,-3-6-4-16,-2 0 3 16,-1-1-4-16,2 4 4 0,-5 0-3 15,0 5 3-15,-2 2-3 16,-1 2 3-16,-3 3-3 16,2 0 3-16,-1 8-2 15,2-5 1-15,-1 1-1 16,2-2 1-16,-2 1-2 15,4-6 4-15,-8 0-3 16,1-3 1-16,2 3-1 16,1 0 1-16,-10 4-3 15,5 4 3-15,-3 2-2 16,-1 1 1-16,-2 2-1 16,6-5 2-16,-5 4-3 15,7-8 4-15,-2 7-3 16,3-9 2-16,0 7-2 0,6-11 3 15,-4 1-2-15,5-8 2 16,-4 3-3-16,3-8 3 16,0 4-3-16,2-2 3 15,1 3-3-15,3-3 4 16,0 3-6-16,1 0 5 16,-1 0-3-16,2-2 2 15,-1-1-2-15,1-1 3 0,-1-1-4 16,2 1 3-16,2-1-2 15,-2 1 2-15,1-1-1 16,1-1 1-16,2-3-2 16,-2-1 2-16,4-1-2 15,0-2 0-15,1 1-2 16,1-2 1-16,7-2-1 16,-3-4 1-16,0-2 1 15,3-2 3-15,1-3 0 16,-2-2 0-16,5-1-3 15,2-4 1-15,3-5-3 16,5 0 3-16,4-5-3 16,-2 2 3-16,8 3-1 15,-1 0 4-15,5-6-4 16,-4-2 5-16,3-2-4 16,-5 1 2-16,5-2-2 0,-7 10 3 15,2 1-6-15,-7 3 7 16,2-2-4-16,-5 4 1 15,-2-2-3-15,-2 1 3 16,7-4-3-16,-5 3 2 16,5-3 1-16,-1 0 0 15,-2 2-1-15,-6 7 1 16,3 1-1-16,-8 10 0 16,1 5-1-16,-5 2 1 0,0 0-4 15,-5 3 3-15,2-3-1 16,-3-4 4-16,2 4-2 15,-2 0 5-15,1 1-3 16,1-1 2-16,-4 6-6 16,2-4-8-16,-6 7-34 15,-4-2-355-15,5 17 97 16</inkml:trace>
          <inkml:trace contextRef="#ctx0" brushRef="#br0" timeOffset="2896.9274">-4728 4687 380 0,'-6'4'283'0,"6"-2"-8"16,-5-1-66-16,2 2-34 15,0-3-61-15,3-1-28 16,-1 2-42-16,8-1-24 16,1-1-15-16,2-4-1 15,-1-1 0-15,3-6 3 16,-3-3 0-16,3 0 2 15,0-7-1-15,2 2-1 16,-4 2-4-16,5 3 2 0,-4 2 0 16,4 4 3-16,-5 0-1 15,2 1 4-15,0 2-3 16,5-4 0-16,-5-1-3 16,3-6 1-16,-2 1-3 15,2-7 3-15,-1 2-1 16,3-3 5-16,0 5 1 15,1-5 3-15,0 3-2 0,1-3 0 16,-1 6-6 0,6-6-1-16,-3 4-3 0,2-7 0 15,-1 2-1-15,2-5 1 16,-3 6-3-16,-3-2 2 16,0 4-1-16,0 4 0 15,-9 3 1-15,3-3 3 16,0 6 2-16,-1-5 4 15,1 1 1-15,4-4 5 16,-1 1-2-16,3-2 1 16,0 1-5-16,-1-1 0 15,-2 5-4-15,4-7 0 16,-1 3-3-16,3-2 4 16,-1-1-1-16,1-2 3 15,-3 7-2-15,1-6 1 16,-3 4-2-16,2 4-1 15,-1-1-2-15,1-4 0 0,0 2-1 16,1-2 0-16,-1 0-1 16,2 0 1-16,-2 3-2 15,0 1 1-15,1 2-1 16,-1 0 0-16,-1 5-1 16,-1-4 1-16,1 1 0 15,1-2 0-15,-3 3 0 16,-2 0 0-16,2 3 0 0,-6 1 0 15,-4 1 1-15,-1 2 2 16,-1 2-1-16,2 0 2 16,-1 3-1-16,-4-1-1 15,2-1 0-15,-1 1 0 16,-1-4 0-16,-1 1 1 16,1 2-1-16,1 1 3 15,-4 1 1-15,0 1 3 16,-3-1 1-16,-1 6 0 15,-5 2-3-15,0 4 0 16,-3 4-5-16,-2 4 2 16,4-4-2-16,-7 1 1 15,4-4-1-15,-4 1-1 16,1 1 0-16,-7 3 1 16,5 1-2-16,-6 8 1 15,0 3-1-15,-7 12-1 0,4 0-1 16,-7 12 2-16,5-6-1 15,1 2 1-15,5-12 0 16,-2-2 0-16,5-14 0 16,-1 2 2-16,0-6-2 15,2 2 0-15,8-7 1 16,1 2 0-16,5-7-1 0,5-2 1 16,3-5-1-16,-1-1-1 15,4-3-2 1,3-3 1-16,4-3-1 0,7-7 1 15,5-7 1-15,8-4 3 16,-1 3-2-16,1-7 2 16,-2 5-1-16,-1-3 1 15,-1 2-1-15,2-9 2 16,-4 5-2-16,3-5 2 16,-2 4-2-16,-1-1 0 15,-1 8-1-15,2-7 0 16,-2 5-1-16,2 2 1 15,-2 4-2-15,-1 1 2 16,-7 11 0-16,-6 3-1 16,-1 3 0-16,-5 2 1 15,-3 2-1-15,3-1 1 16,0 0 1-16,-2 0 1 16,2-1 0-16,2-2-1 0,-2-5 0 15,-2 1 0-15,5-1-1 16,-3 1 1-16,0 2-1 15,0 4 2-15,0 1-2 16,-4 1 1-16,1-1-1 16,0 2 1-16,1-2-2 15,-2-3 1-15,5 3-1 0,1-5 1 16,-2 1-1-16,4-2 0 16,1 3 1-16,-1-2 0 15,1 1 0-15,-4 4-1 16,-5 0-1-16,2-2 2 15,-2 2 0-15,-4 2 3 16,4-4-1-16,4 1 0 16,-3 1-2-16,4-2 0 15,2-2 0-15,2-4-44 16,-5-2-29-16,12 4-342 16,-8-3 59-16</inkml:trace>
          <inkml:trace contextRef="#ctx0" brushRef="#br1" timeOffset="330221.6903">-4574 4631 338 0,'-1'-1'252'0,"-4"1"-11"0,2 1-52 16,0 1-58-1,3-4-33-15,2 7-57 0,-1-8-19 16,4 0-19-16,1-3-1 16,1 0 1-16,1-8 2 15,1 8 0-15,0-7 2 16,-1 4-2-16,-1-5 0 16,-1 8-2-16,-1-4 1 15,1 4-1-15,1-3 1 16,2-2-2-16,3 2 2 15,-1 3-3-15,2-6 2 16,-1-2-1-16,0 1 1 16,-1-4 0-16,1 1 0 15,-3 4-1-15,1 0 0 16,-2 9-1-16,-1 0 0 16,-1 0-1-16,-1 3 2 0,1 3-1 15,0-8 2-15,0 1-2 16,1-1 1-16,4 1-3 15,-1-5 2-15,2 6-2 16,0-6 1-16,-3-2 1 16,6-1 2-16,-4-3-1 15,-1-1 2-15,1 4-1 16,3 3-1-16,-10 1-2 0,8 5 1 16,-4 3-1-16,1 0 1 15,-3-4 0-15,3-4 2 16,-2-2-1-16,7-7 2 15,-4-1-1-15,8-1 3 16,-3 1-2-16,-1 0 1 16,-4 4-3-16,1 1 2 15,-7 4-3-15,2 3 2 16,-3 1-2-16,3 1 3 16,-3-1-2-16,5-1 6 15,-1-4 7-15,4-4 10 16,-4-1-2-16,5 0 5 15,-3 0-7-15,2 2-6 16,-4 2-10-16,5-1 1 16,-3 5-3-16,2-2-1 15,-4 0 0-15,2 4 0 16,-4 1-2-16,-1-4 1 0,1 2 0 16,-1 8 1-16,2-11-2 15,2 1 2-15,2-2-2 16,-2 4 2-16,1-9-2 15,3 1 1-15,-1 2-1 16,-2 0 2-16,3 3-2 16,-3-2 0-16,-2 2 0 0,-1 2 0 15,0 1 0 1,2-6 1-16,-1 3-1 0,2-3 1 16,0-2-1-16,3 1 1 15,-1-1-1-15,1 1 1 16,-2 1-1-16,2 0 1 15,-1 0-1-15,2 3 0 16,-5 0 0-16,5 4 0 16,-4-2-1-16,2-1 1 15,-4 2-1-15,8-3 1 16,-6 0 0-16,3-1 0 16,0-1-1-16,0-2 2 15,-1 1-2-15,-1-2 2 16,0 2-1-16,-4 3 0 15,1 2 0-15,-2-2 0 16,1 3-1-16,0 1 2 16,1-2-1-16,-2-4 1 0,5 2-1 15,-2-3 1-15,-1 0-2 16,2-1 1-16,0 5 0 16,-3-2 0-16,0 2 0 15,3 2 1 1,-3 2-1-16,0-1 0 0,3-1 0 15,0 0 1-15,-3-3-1 16,2 0 1-16,-1-3-1 16,2 0 1-16,2 3-1 15,1-6 0-15,0 8 0 0,0-7 0 16,-3 8-1-16,0-6 2 16,-2 11-1-16,1-10 0 15,-2 7 0-15,1-8 1 16,2 4-1-16,0-5 0 15,2 2 0-15,-2 1 1 16,1 4-2-16,2-7 2 16,-3 3-1-16,4 1 0 15,0-3 0-15,2 0 0 16,0 0 0-16,2 0 1 16,-5-3-1-16,4 1 0 15,-5 2 0-15,4 2 0 16,-5 4 0-16,4 0 1 15,-2-2-2-15,3 1 1 0,-6-2 0 16,6-2 0-16,-2 1 0 16,1-1-1-16,-4 1 1 15,2 1 0-15,-6 1-1 16,-1 1 1-16,1-1 0 16,0 1 0-16,-5 1 0 15,7-2 0-15,1-2-1 16,-5-1 2-16,4 4-1 15,2-4 1-15,-1 1-2 16,0 4 1-16,1 3 0 0,-4-3 0 16,1 3-1-16,-1-2 2 15,-1-1-1-15,4-3 0 16,0 2 0-16,1-2 1 16,-1-3-1-16,3 0 1 15,-3 1-1-15,0-1 2 16,0 0-2-16,3 0 0 15,-3 2 0-15,2 2 0 16,-2-1-1-16,0-1 2 16,-2 7-1-16,2-5 0 15,-3 1 0-15,2 1 0 16,1 3-1-16,0-6 1 0,0 1 0 16,1 1 1-1,-1-2-2-15,2-2 1 0,-2 2 0 16,3 2 0-16,-2-1-2 15,-1-1 3-15,-1 3-1 16,2 3 0-16,-5 0-1 16,-1 2 1-16,2 2-1 15,2-1 1-15,-4-3-1 16,5 2 2-16,2-4 0 16,0-2 0-16,-2 1-1 0,1-3 2 15,-4 3-2-15,-1-5 1 16,-2 5 0-16,1-2 0 15,2 4 0-15,2-5 0 16,-2 4-2-16,4-2 2 16,-1-5-1-16,0 0 1 15,2 3-2-15,2-3 2 16,1 0-2-16,2 1 2 16,1 1-2-16,-5-4 2 15,1 4-2-15,-5-2 2 16,-1 6-2-16,-1 0 2 15,2 1-2-15,-4-2 1 16,5 1 0-16,0-5-1 16,-1-2 0-16,-1-2 1 15,4-2 1-15,-1 2-1 16,2 2 0-16,2-2 1 0,-1 4-1 16,0 2 0-16,-3-1 0 15,-2 1 0 1,-2 1 0-16,-3 2 1 0,-2 5-1 15,1-1 0-15,-1 1-1 16,-1 2 1-16,0-1-1 16,-1-1 2-16,1-1-1 15,0 2 1-15,1 0 0 0,-1 0-1 16,2 0 1-16,-1-1 0 16,-2 2 2-1,-2 1 5-15,-3-1-1 0,-2 7 1 16,-1 1 1-16,-5 0-2 15,4 3-3-15,-4 1 0 16,-1 1-1-16,2 2-1 16,4 1-2-16,-8 1 1 15,4-2-1-15,-1 2 2 16,-4-3 1-16,-6 5 0 16,5-4 0-16,-4 7 1 15,-1-2-1-15,3 3-2 16,5-6-1-16,-5 6 1 15,4-3-1-15,-1-1 2 16,3-7-2-16,-6 4 1 16,4-10 0-16,-1 2 2 0,2 2-3 15,-5 4 2-15,6 1-2 16,-8 7 0-16,1-2-3 16,-4 4 3-16,5-1-1 15,-6 6 1-15,5-3 0 16,-2 5 2-16,4-7 0 15,1 1 0-15,1-7-1 16,1 1 3-16,2-7-2 16,0 2 0-16,0-1-1 0,-2 1 2 15,-1 0-3-15,0 4 1 16,-3 1 0-16,-1 5 0 16,-1 2-2-16,-2 6 0 15,1-6 0-15,-2 3 0 16,5-5-1-16,0-1 3 15,3-8 0-15,-1 5 2 16,7-6-2-16,-7 3 2 16,1-6-2-16,-3 11 1 15,2-4-3-15,-10 8 1 16,7-1-1-16,-5 5 0 16,6-1-1-16,-6 3 1 15,3-6 0-15,0 5 1 16,4-7 0-16,-1-1 1 0,2-4 0 15,-2 2 1-15,4-4 0 16,-6 5-1-16,-2-2 0 16,-5 6-1-16,3-2 0 15,-9 5 0-15,4-7-1 16,-2 6 1-16,4-5-3 16,-5 1 1-16,8-4 0 15,-8 12 2-15,7-4 1 16,-2 4 1-16,1-3 0 0,-7 9 0 15,6-8-1-15,-4 10-3 16,1-7 0-16,-2 10 0 16,4-7 1-16,-1 8-2 15,-1-6 3-15,-2 5 0 16,5-13-1-16,-1 7 1 16,-1-8 0-16,5-1-1 15,5-7 1-15,-4 1 1 16,7-8-2-16,-1 0 2 15,4-3 0-15,1 0-2 16,4-5 1-16,2 2 0 16,2-4-2-16,2-2 1 15,4-2 0-15,-1-1-1 16,1 0 0-16,1-1 2 16,0-2 1-16,0-3 1 0,1 0-1 15,4-5 2-15,2 1-3 16,4-5-1-16,-1-2 0 15,10-5 1-15,2-1-2 16,8-7 3-16,3-4-2 16,15-12 2-16,0 0-1 15,8-11 0-15,-5-2 1 16,8 1 0-16,-10 8 0 16,1-4 1-16,-4 8-1 0,4-8 0 15,-8 7-1-15,6-11 0 16,0 10-1-16,8-13 2 15,-7 9-2-15,8-10 2 16,-9 14-1-16,0-13 0 16,-4 11 0-16,7-8 0 15,-6 10-1-15,6-11 1 16,-4 5 0-16,4-9 1 16,-8 9-1-16,10-9 1 15,-5 9-1-15,6 0 1 16,-9 6-2-16,6-3 1 15,-12 9-2-15,8-6 2 16,-9 6-1-16,7-2 1 16,-9 4 1-16,6 1 0 15,-9 6-1-15,3 0 1 16,-6 4-1-16,4-3 1 0,-4-1-1 16,4-4 1-16,-4 5-2 15,4-2 1-15,-7 8 0 16,0 1-1-1,-3 7-1-15,0 3 1 0,-4 4-1 16,-4 2 0-16,-4 3 0 16,0 2 2-16,0-1-1 15,0 1 1-15,-1-2 0 0,2 1 1 16,-2 1-1-16,-2-1 1 16,0 2-1-16,3 0 0 15,-3 0 0-15,3-3 0 16,-3 0 0-16,3-3 0 15,-3 0 1-15,3 0-1 16,-3 0 0-16,6 2 1 16,-4-1-1-16,1-1 1 15,-5 0-1-15,7 2 1 16,-7-2-1-16,4 0 0 16,-1 0 0-16,4-5 1 15,-2 1-2-15,1-1 1 16,-4-1-1-16,2 2 2 15,-5 2-3-15,4 5 2 16,-1-1-1-16,5 4 2 0,-2-3-2 16,3 0 1-16,-5-3-1 15,1 3 2-15,-4 0-2 16,2-3 2-16,-1 6-1 16,-4 1 0-16,1-1 0 15,-5-4 1-15,0 10-2 16,-2 0-11-16,-4-5 65 15,-10-2-402-15,-4-1 145 16</inkml:trace>
          <inkml:trace contextRef="#ctx0" brushRef="#br0" timeOffset="191745.2445">-3621 3669 738 0,'14'-24'248'0,"-44"30"36"16,-2 4-206-16,-1 8-27 15,-6 0-30-15,12 6-4 16,-3 2-9-16,-3 13 1 16,-1-5-3-16,-9 10 0 15,-2 0-4-15,-9 8 1 16,0-5-1-16,-5 11 4 15,4-2 1-15,-10 8 1 16,10-10 0-16,-7 9 0 0,10-6-2 16,-4 2 6-16,12-14-2 15,0 0 3-15,8-10-1 16,-3 2 0-16,12-7-7 16,2-1 0-16,10-10-3 15,3-5 1-15,7-13 4 16,8-2 2-16,5-5 0 15,7-3 0-15,4-2 1 16,10-5-3-16,1-2-3 0,12-3 3 16,-2-2-3-16,17-10 1 15,-3-2-2-15,10-13 1 16,-7-1-3-16,3-17 2 16,-9 4-2-16,8-13 1 15,-11 9 0-15,7-7 0 16,-5 11-1-16,-1-1 1 15,-10 17-2-15,1 0 1 16,-11 15 0-16,-5 5-1 16,-9 14-1-16,-8 5-2 15,-8 8 0-15,-7 14 1 16,-2 3 1-16,-5 3 2 16,1 2 2-16,-1 4 0 15,3-13-1-15,-7 10-3 16,-2-2-1-16,-10 13 2 0,-4-2-2 15,-19 25-1-15,-3 4 0 16,-27 38-6-16,-6 7 107 16,-22 34-433-16,5-12 175 15</inkml:trace>
          <inkml:trace contextRef="#ctx0" brushRef="#br0" timeOffset="190459.7228">-4610 3436 834 0,'0'3'200'0,"0"2"70"15,3 1-247-15,3 4-5 16,3-2-9-16,2-4 10 15,2-2-3-15,7-1 4 16,-1-2-8-16,5 1 0 16,-3-2-10-16,6 2 4 15,-5-1-6-15,10-1 4 16,-5-1-4-16,9 0 3 16,-5 0-4-16,5 2 4 15,-7-2-3-15,2 3 0 16,-5 1 0-16,2 1 3 15,-7 1-3-15,8-2 0 16,-5-5 1-16,1 1 6 0,-4-2 2 16,5 1 3-16,-7-2-1 15,2 4 2-15,-1 1-8 16,2 2-1-16,-5 1-4 16,-1 2 3-16,-3 4-3 15,-1 1 5-15,-3-3-5 16,3 3 6-16,0-3-5 15,6-2 5-15,-1-1-5 16,1-1 7-16,-2-1-4 0,1 2 5 16,-4-1-6-16,4 1 5 15,-2 3-7-15,-2 0 4 16,-1 0-5-16,3-3 3 16,-1-2-2-16,1-2 3 15,-2-4-1-15,4-2 3 16,-5-1-1-16,0 1 1 15,-3 1 0-15,1-3-1 16,-2 3-2-16,-1-2 0 16,-1 2-2-16,0 2 2 15,0 1 0-15,2 0 1 16,-7 3 0-16,4-3-1 16,-2 3-1-16,-5-2-1 0,2 2 1 15,3 2-2 1,-3-1 1-16,2 1 0 0,-1-1 0 15,-5 2 27-15,-2 2-357 16,-17 2 128-16</inkml:trace>
          <inkml:trace contextRef="#ctx0" brushRef="#br0" timeOffset="91329.7319">-3382 3310 358 0,'-3'-4'105'16,"3"2"25"-16,1-5-95 16,1-1-19-16,-1 1-1 15,1 1-6-15,-1 4-3 16,4-1-1-16,-4 6 10 15,2-3 6-15,3 9 13 16,2-6 1-16,-1 6 2 16,4-4-13-16,1-5-5 15,0-3-8-15,3-8 5 16,-3-2-2-16,0-4 1 16,0-1-3-16,-2-5-4 15,1 7-5-15,2-4 1 16,1 5-4-16,1-3-17 15,-1 2-39-15,-2-5-134 0,-3 1 14 16</inkml:trace>
          <inkml:trace contextRef="#ctx0" brushRef="#br2" timeOffset="496668.0569">-4480 3661 439 0,'-14'-12'264'0,"-1"-3"18"15,3 0-57-15,9 3-48 16,0 3 13-16,2 0-59 16,2-1 0-16,1 2-35 0,-1-1 6 15,-1 2-27-15,2-1-1 16,-2 4-23-16,3 1-4 16,1 0-21-16,4 0-5 15,-2 0-14-15,7 0-2 16,1-2-5-16,4 2 0 15,-2 0 0-15,5 3 4 16,-1 2 1-16,5-1 1 16,-1 2 3-16,8 0-2 15,1-3 1-15,4-3-4 16,-2-4 4-16,7-7-4 16,-1 1 4-16,4-5-4 15,-3 3 4-15,0 1-6 16,-9 8 3-16,-3 2-5 15,-9 5 2-15,-3 1-2 0,-6 1 1 16,-1-2-2 0,-2 2 3-16,1-3-2 0,1 2 3 15,1-2-2-15,-2-2 3 16,2-1-1-16,-1-3 2 16,1 2-2-16,-5-2 2 15,-1 3-7-15,0 1 1 16,-4 8-3-16,-4 0 3 15,2 5 1-15,0 2 6 0,-1 2-1 16,-1-1 3-16,2 1-3 16,0-5 0-16,-1-2-2 15,1-2 1-15,-2 0-2 16,-2-2 1-16,1 5-4 16,-2 2 0-16,-5 2-2 15,-1 2 3-15,-5 9-2 16,-1-1 5-16,-2 5-1 15,-1-1 1-15,-4 6-2 16,3-4 2-16,-6 7-2 16,4-5 2-16,-2 7-3 15,1-8 3-15,-3 9-4 16,1-7 4-16,-1 5-5 16,2 1 5-16,-4 5-7 15,1-4 6-15,-5 8-4 16,-7-7 5-16,-2 2-4 15,6-7 5-15,0-5-2 0,12-12 2 16,5-3-1-16,5-6 2 16,4-5-1-16,4-2 0 15,1-1-2-15,2 1-1 16,0-1-2-16,3 2 0 16,-1 3-1-16,1-1 2 15,-2 2-2-15,1 1 3 0,-2-4-2 16,3 1 3-1,0 1-3-15,-2-3 4 0,1-3-3 16,-1 3 3-16,-2-5-1 16,1 1 0-16,0 2-2 15,0 2 2-15,-3-3-3 16,1 6 2-16,1 2-4 16,-2 5 4-16,0-2-3 15,1-1 3-15,-2 2-2 16,-1-6 3-16,-1-6-2 15,0 2 5-15,-6-5-4 16,1-2 5-16,-1-5-3 16,0-8 1-16,0-2-4 15,6-4 1-15,3-12-3 16,5-1 1-16,1-8-1 16,4-2 2-16,-1-5-1 0,3 4 4 15,-1-3-2-15,-1 9 1 16,-1-2-1-16,2 11 1 15,-2-1-3-15,1 10 2 16,-1-3-1-16,2 7 2 16,-2 2-4-16,1 1 4 15,4-5-4-15,1 4 2 16,5-3-4-16,2-3 2 16,2-2-2-16,-1 5 2 0,1-1 1 15,-8 4 1-15,-4 3 2 16,-3 7 0-16,-4 1-2 15,-4 4-1-15,-2 3-1 16,1 3-1-16,1-2-3 16,-2 4 1-16,2 2 0 15,2 1-1-15,2 1-18 16,-1 1-45-16,1 5-304 16,1-7-130-16</inkml:trace>
          <inkml:trace contextRef="#ctx0" brushRef="#br2" timeOffset="259993.6569">-3579 3511 247 0,'-7'6'192'0,"-2"3"0"16,3-1-42-16,-2 2-10 15,2-1-33-15,3 3-8 16,0 2-32-16,-1 1-11 0,1 0-27 15,1 0-8-15,1-5-10 16,-2-1-2-16,3-4-2 16,0-2 3-16,0-3 10 15,-2-3 13-15,2-2 0 16,2-5 4-16,-1-5-2 16,-1-9-11-16,2-5-13 0,4-7-2 15,-8 3-6-15,-1-3 0 16,2 12 2-16,-4 6 14 15,1 11 5-15,-5 10 1 16,3 12 0-16,-6 12-3 16,-3 6-15-16,-5 15-4 15,7 1-1-15,-1 8 0 16,5-9 0-16,6 0-1 16,5-9 1-16,-1-9-1 15,1-13 1-15,2-7 5 16,-1-7 3-16,6-16 4 15,2-8 3-15,5-14-2 16,-1-8-4-16,0-17-5 16,-3 4-1-16,-4-5-3 15,-5 10 0-15,-3 7 7 0,-2 11 9 16,-4 8 7 0,2 14 4-16,-1 10-1 0,1 1-5 15,-2 16-11-15,0 4-7 16,-3 10-5-16,0 4 1 15,0 13-3-15,4-4 4 16,1 5-3-16,5-9 2 16,-2-4-1-16,5-11 2 15,-4-6-2-15,2-14 2 16,1-8 4-16,1-11 2 0,7-18-1 16,5-14 4-16,5-16-4 15,3-4-3-15,5-5-3 16,-8 12 1-16,-2 7-3 15,-8 25 3-15,-7 10-7 16,-4 15 3-16,0 18-6 16,-6 10 3-16,2 17-5 15,-4 11 8-15,1 11-1 16,1-2 8-16,10-2 355 16,2-29-747-16,18-25 370 15</inkml:trace>
          <inkml:trace contextRef="#ctx0" brushRef="#br2" timeOffset="263221.7318">-3657 3325 566 0,'2'-6'404'15,"-7"8"-91"-15,1 4-60 16,1 10-229-16,3 5-30 15,4 14-5-15,2 2 4 16,5 13 2-16,2-4 7 16,5 2-2-16,-3-7 3 15,2-4 0-15,-7-13 3 0,-2-9 7 16,-5-4 12-16,-3-8 13 16,-3-3 15-16,1 0 15 15,2-3 2-15,-3-8-8 16,5-1-14-16,5-16-15 15,-1-7-16-15,5-16-11 16,5-4-3-16,-1-11-4 16,-4 10 5-16,-1 8-6 15,-2 18 4-15,-7 12-3 16,-4 18 6-16,-1 8-7 16,-4 13 4-16,-4 18-6 15,2 4 6-15,-2 16-6 16,3 4 7-16,0 1-5 15,7-11 7-15,4-4-8 0,-1-17 5 16,1-13-5-16,4-11 8 16,-2-11-1-16,1-12 7 15,4-14-2-15,-2-5 5 16,-1-19-6-16,-1-2 3 16,-7-7-8-16,2 11 9 15,-4 3 8-15,-5 15 9 16,0 9-3-16,3 12 5 15,-6 6-11-15,4 9-10 0,4 8-12 16,-4 7 1-16,-1 15-8 16,0 9 7-16,0 9-5 15,2 0 9-15,4 0-6 16,3-17 8-16,7-7-6 16,-2-15 4-16,4-7-2 15,0-11 6-15,0-12-4 16,0-11 7-16,4-10-4 15,-4-3 3-15,-1-10-6 16,-1 5 5-16,-5-1-6 16,-2 11 6-16,-2-2-7 15,1 10 5-15,-2 8-7 16,0 9 6-16,1 3-11 16,-1 9 5-16,3 15-11 15,3 5 6-15,-1 20-8 16,-2 11 8-16,0 17-1 0,-3 1 10 15,0 9-6-15,1-20 9 16,2-2-6-16,5-19 5 16,-4-10-6-16,4-16 6 15,7-14-29-15,9-21 131 16,4-27-544-16</inkml:trace>
          <inkml:trace contextRef="#ctx0" brushRef="#br2" timeOffset="704620.4827">-3448 3226 898 0,'-12'-9'279'16,"1"-2"47"-16,2 8-241 15,2 8-54-15,1 10-18 16,-5 0-10-16,-1 17 8 16,2 5 2-16,1 19 10 15,1 2 1-15,4 19 5 16,1-7-9-16,1 10-3 15,7-16-9-15,-1-5 0 16,2-22-5-16,2-10 2 16,-1-15-1-16,-5-9 4 15,-1-1 0-15,-1-16 8 16,-1-5-1-16,1-20 1 0,3-8-3 16,6-22-2-16,-5 2-7 15,2-10-2-15,0 5-2 16,-1-3 2-16,-5 15-2 15,0 3 1-15,-2 19 0 16,-1 13 2-16,-4 10-1 16,-1 9-1-16,-1 16 0 15,-7 8 0-15,1 14-3 16,-1 21 2-16,1 8 1 0,0 11 3 16,9 2 0-16,0-1 2 15,8-19-3-15,-2-10 1 16,1-17-2-16,4-12 3 15,-1-15-2-15,1-8 3 16,4-7 0-16,3-21 2 16,0-10-2-16,3-19 1 15,0-1-2-15,-3-3-2 16,-6 15-1-16,2 9 0 16,-7 23-3-16,-4 11 1 15,-3 10-2-15,2 11-2 16,-5 14 0-16,-2 17 0 15,1 7 1-15,2 15 3 16,0 0 2-16,4 6-1 16,5-8 2-16,7 16-47 0,0-4-350 15,4 7 103-15</inkml:trace>
          <inkml:trace contextRef="#ctx0" brushRef="#br2" timeOffset="713498.491">-3445 3301 348 0,'-9'11'235'15,"0"5"-18"-15,1 7-61 0,-1 10-33 16,5 1-40-16,1 17-13 16,0 2-20-16,1 2-14 15,5-7-19-15,0-4-8 16,3-16 0-16,0-7 5 16,3-10 4-16,-1-7 4 15,1-4 9-15,-5-6 8 16,-2-6-3-16,-2-9-3 15,-2-6-3-15,-1-15-8 16,2-6-10-16,1-10-6 16,-2 1-1-16,-1 0-3 15,-1 13 5-15,-1 7-1 16,1 11 2-16,-1 11-2 16,1 6 3-16,2 6-6 15,2-1 0-15,-1 2-3 16,-1 2 0-16,5 5-3 0,0 2 2 15,-3 13-3-15,0 11 3 16,0 14 0-16,-3 8 4 16,-1 11-2-16,-1-2 2 15,8-5-1-15,0-14 0 16,-1-8 1-16,2-16 2 16,-2-7 4-16,-2-9 7 15,-2-6 3-15,2-1 3 0,-4-13-5 16,5-2-4-16,1-16-6 15,1-2-3-15,0-13-5 16,1 5 3-16,-4-4 0 16,-6 13 0-16,3 4-1 15,-4 13 1-15,2 8-1 16,1 5 0-16,-1 3-1 16,1 0 0-16,1 3-1 15,-2-6 0-15,5 9-1 16,-1-4 1-16,2 5-2 15,-5 5 0-15,4 9 0 16,-8-1 1-16,5 16 1 16,-1-2 2-16,4 2-1 15,-6-1 1-15,7-5 0 16,-2-9-1-16,-2-3 1 16,1-6 0-16,2-3 3 0,-4-2 1 15,1 1 0-15,1-2 1 16,1 0-1-16,2 0-4 15,-2-2 1-15,-2 1-1 16,3 1-1-16,1-2 2 16,-1-1-3-16,9-1-17 15,2-5-344-15,7-8 108 16</inkml:trace>
        </inkml:traceGroup>
      </inkml:traceGroup>
    </inkml:traceGroup>
    <inkml:traceGroup>
      <inkml:annotationXML>
        <emma:emma xmlns:emma="http://www.w3.org/2003/04/emma" version="1.0">
          <emma:interpretation id="{A80290FF-4E0B-4391-9CAA-C720AC4DAB53}" emma:medium="tactile" emma:mode="ink">
            <msink:context xmlns:msink="http://schemas.microsoft.com/ink/2010/main" type="paragraph" rotatedBoundingBox="4574,13836 1666,15772 636,14225 3544,12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993A2B-0241-49EF-BBDB-C4D5BA6090F2}" emma:medium="tactile" emma:mode="ink">
              <msink:context xmlns:msink="http://schemas.microsoft.com/ink/2010/main" type="line" rotatedBoundingBox="4574,13836 1666,15772 636,14225 3544,12289"/>
            </emma:interpretation>
          </emma:emma>
        </inkml:annotationXML>
        <inkml:traceGroup>
          <inkml:annotationXML>
            <emma:emma xmlns:emma="http://www.w3.org/2003/04/emma" version="1.0">
              <emma:interpretation id="{D7910FB3-180B-4254-ABB7-470F9D16DEF7}" emma:medium="tactile" emma:mode="ink">
                <msink:context xmlns:msink="http://schemas.microsoft.com/ink/2010/main" type="inkWord" rotatedBoundingBox="4574,13836 1666,15772 636,14225 3544,12289"/>
              </emma:interpretation>
            </emma:emma>
          </inkml:annotationXML>
          <inkml:trace contextRef="#ctx0" brushRef="#br1" timeOffset="490510.5327">-2104 2289 650 0,'0'-5'347'15,"-1"4"-17"-15,1-2-110 16,-2 1-118-16,1-3-9 16,-2 4-26-16,1-1 8 15,-2-1-19-15,2 2-1 16,1 2-19-16,-2-1-4 16,-2 3-18-16,-1 2-1 15,-1 1-8-15,-2 2-1 0,0-1-1 16,1 1 1-16,2-1-1 15,-1 1 5-15,1-5 3 16,1 4 5-16,2-2 4 16,-1-2 5-16,-1 0-3 15,1 1-2-15,0-2-5 16,-2-1-6-16,2 1-3 0,5-1-4 16,-2-2 1-1,4 2-3-15,-2-1 3 0,7-3 0 16,-3-1 3-16,7-4-2 15,3-4 3-15,6 0-2 16,-5-1-1-16,2-1-2 16,-6 5 0-16,-3 0 0 15,-4 3-1-15,-2 1 2 16,-2 1-1-16,1-1 0 16,-2 4 0-16,-2-4 2 15,2 4-3-15,-1 1 1 16,1 0-3-16,-3 1 0 15,-2 4-1-15,-4 2 1 16,-4 4-1-16,-11 7 1 16,-2 5 0-16,-5 7 0 15,-3 1 4-15,-2 7 0 16,5-1 6-16,-7 7 0 0,5-6 3 16,-7 2-3-16,2-5 2 15,-7-1-5-15,2-5 1 16,-10 10-3-16,3-4 3 15,-8 10-3-15,1-2 2 16,-8 8-1-16,14-5 3 16,-11 5-3-16,8-6 1 0,-1 7-1 15,4-6 1-15,-9 2-5 16,7-9 2-16,-6 10-4 16,5-5 3-16,-12 12-3 15,8 1 3-15,-10 10-2 16,3-5 1-16,-7 7-2 15,11-10 3-15,-8 6-3 16,9-16 2-16,-1-1-1 16,12-10 1-16,-8 1-1 15,13-7 2-15,-7 7-2 16,3-3 2-16,-9 13-2 16,1-4 3-16,-10 11-4 15,6-5 1-15,3 9-2 16,14-12 2-16,5 5-2 15,11-15 3-15,0 4-1 0,7-14 0 16,2-1-1 0,5-12 2-16,2 3 0 0,4-14 4 15,-1 0 1-15,5-5 5 16,0-1 2-16,-1-3 3 16,1 7-4-16,1-4 2 15,2 6-8-15,-1-8 0 16,2 1-7-16,4 5 3 15,-4-5-5-15,2-2 6 0,2 5-4 16,-4 0 4-16,1-12-3 16,2 3 4-16,1-1-3 15,1-4 2-15,0-2-3 16,0-1 2-16,-2-11-2 16,1-1 1-16,1-8 0 15,0-4 0-15,1-10 0 16,2 4-1-16,3-14 1 15,-3 2-1-15,2-9-1 16,-3 4 2-16,1-13 0 16,-5 6-1-16,1-11 0 15,1 6 1-15,-5-3-1 16,1 13 1-16,-2-2 0 16,-2 12 0-16,-2 4 0 15,1 6-1-15,1-12 0 16,1 4 0-16,7-8 0 0,3-3-1 15,9-4-1-15,1 17 0 16,4-3 2-16,-4 15-2 16,-2 2 2-16,-10 11 3 15,-2 2-2-15,-5 8 0 16,-2 4 0-16,1-1 0 16,-2 1-3-16,-3 2 4 0,1-6-2 15,1-1 2-15,-2-7-2 16,3-2 1-16,3-14-1 15,1-1 0-15,2-3-1 16,0 13 1-16,-1 2-1 16,-4 14 0-16,-1 7 2 15,-1 3-3-15,-4 1 2 16,2 1-2-16,-3 2 1 16,-1-1 0-16,1 3 2 15,1-1-2-15,1 2 3 16,1-2-2-16,4 1 1 15,1-2-2-15,1 2 0 16,0-1-1-16,1-1 3 16,-1 1-1-16,-4-1-1 15,-4 1-5-15,-1-1-1 16,0 1-10-16,-1 1-8 16,2-2-2-16,2 1-1 0,1-2-3 15,2 0 8-15,0-2 6 16,0 1 7-16,0 1 3 15,-3 3 2-15,2 1 0 16,-4 4 1-16,-1-2-1 16,0 3 3-16,2-3 1 15,-1-2 1-15,2 1 1 0,3 1 0 16,3-3 0-16,0 0 0 16,2-2 0-16,4-4-1 15,0-1 0-15,6-4 0 16,-2-1 0-16,4-3 2 15,-4 3-1 1,-2 3 2-16,-5 3-1 0,0 4-1 16,-5 4 0-16,1 2 0 15,-4 3-2-15,-1 2 0 16,2 3 1-16,-2 3 0 16,0 0 0-16,0 4 0 15,3-1 2-15,-2 6-2 16,4 0 0-16,-1 9 0 15,2 0 0-15,-1 10-2 16,-1-1 3-16,-1 3-4 16,0 0 3-16,-3 11-2 15,-1-7 1-15,1 8-1 0,0 2 3 16,3 6-2-16,3-7 3 16,3 13-4-16,1-6 3 15,1 11-2-15,-2-5 1 16,0 12-1-16,-3-10 2 15,1 12-2-15,1-15 2 16,2 8-1-16,-2-13 2 16,1 1-3-16,-2-19 3 0,-1 7-2 15,0-10 1 1,0 2-2-16,0-7 2 0,0 11-2 16,-1-10 3-16,-2 3-4 15,-2-3 4-15,-1 4-2 16,2-7 1-16,-2-2-1 15,3-5 2-15,-2-3-2 16,1-7 2-16,-1-7 0 16,2-5 3-16,2-7 3 15,1-5 5-15,-2-14 2 16,2-9 2-16,5-26-3 16,2-18-3-16,5-26-4 15,0-9-3-15,-1-29-1 16,-2 9 0-16,-6-17-1 15,-3 20 1-15,-5-8-2 0,4 27 0 16,-7-4 0-16,7 23-1 16,-1-6-1-16,10 13 3 15,1-4-3-15,3 18 2 16,-2-16-1-16,2 6-1 16,2-7 0-16,0 12 2 15,2-8-2-15,-2 23 1 16,-4 6 0-16,-2 19-2 15,-7 7 2-15,-1 11-1 16,-3 4-1-16,0 5-2 0,-3 2 3 16,0 3-4-16,-1 5 1 15,2 2 1-15,1 2 2 16,1 0-4-16,1 4 4 16,2-4-1-16,0 0 2 15,0-5-1-15,0-1-5 16,-1-6-4-16,-2-1-2 15,-2-4-7-15,1-2-1 16,-1-4 0-16,2-4 3 16,5 1 2-16,1-1 3 15,3 5 2-15,6 4 2 16,0 7-2-16,9 8 2 16,6 5-1-16,13 2 2 15,5 3 3-15,17 0 1 16,-7-2 2-16,13-4-1 0,-3-7-1 15,11-4 1-15,-5-8 0 16,16-11 1-16,-7-2 1 16,5-2 0-16,-14 2 1 15,-5 6-1-15,-18 7 1 16,5 3-1-16,-16 1 0 16,8 1 0-16,-3-2 1 0,8-2-2 15,-10 4 2-15,8-5-2 16,-5 0 1-16,11-5 0 15,-3 1 0-15,7-2-1 16,-11 4 2-16,7 1-1 16,-14 2 1-16,6 4-1 15,-9 2 0-15,10-1 0 16,-8 3 0-16,4 6-2 16,-7-3 3-16,5 0 0 15,-5 2-1-15,5-2-1 16,-2-5 1-16,4 1-1 15,-4 1 2-15,3 0-2 16,-6 0 3-16,-4 4-2 16,-10-1 1-16,2 3-4 15,-7-3 4-15,-4 0-4 16,1-1 4-16,-3 1-2 0,-4-5 4 16,2-2-2-16,2-2 2 15,-1-3-2-15,5-3 1 16,-1-3 0-16,-5 3 0 15,0 0 0-15,-5 3 2 16,-4 1 2-16,-1 4 0 16,-4-2 1-16,-1 1 1 15,-3 1-4-15,2 1-1 0,-4 0-3 16,4 0 1-16,1 4-2 16,-3-1 0-16,4 0-2 15,-2 0 2-15,-1 8-3 16,1-4 3-16,-2 5-2 15,-4 2 3-15,-2 5-2 16,2 0 4-16,-7 5 0 16,1 0-1-16,-4 7-4 15,1 1 5-15,-14 4-4 16,3-2-3-16,-11 10 3 16,-5-5 3-16,-12 8-2 15,4 1 1-15,-15 11 1 16,6-5 1-16,-1 6-3 15,8-2 3-15,-10 1-2 16,13-9 0-16,-11 11 0 16,5-5 2-16,-8 0-2 15,11-8 1-15,-6 6-1 16,11-4 1-16,-7 2-1 0,8-2 2 16,-10 7-3-16,3-6 1 15,-12 3 1-15,7-4-1 16,-14 11 0-16,6-3 1 15,-5 9-1-15,11-7 0 16,-8 4 1-16,9-15-2 16,-2 5 0-16,12-12 2 15,-2 5 0-15,8-3-1 0,5 7 0 16,11-9 1-16,-1 9-1 16,10-7-1-16,-7 1 1 15,6-9 0-15,-2 0 0 16,4-9 1-16,0-5-1 15,6-6 2-15,3-7 0 16,6-2 3-16,3-13-15 16,4-14-62-16,23-28-385 15,9-12 92-15</inkml:trace>
          <inkml:trace contextRef="#ctx0" brushRef="#br1" timeOffset="499990.4732">-3462 2800 812 0,'37'-39'441'0,"1"0"-419"0,-23-20-16 16,3 8 1-16,0-8-6 0,-2 7 15 15,-16 26 19-15,-6 4 12 16,-6 4 8-16,-6 7 10 16,-4 5-8-16,-4 5-20 15,-10 1-1-15,5 3-9 16,-2-2-1-16,0 2-1 15,-7-1 2-15,6-1-5 16,-11 4 3-16,-3 1-7 16,-11 12-4-16,4 6-5 15,-8 13-6-15,23 7-1 32,21-22 1-32,-1 1-2 0,-50 81-2 15,13-2-1-15,12 9 1 16,19-8-2-16,37-40 2 15,11-7-3-15,14-13 3 16,9-14-2-16,15-16 3 16,2-19 1-16,21-24 4 15,-2-7-1-15,7-26 1 16,-5-5 0-16,6-22 0 16,-23 8-1-16,-8-13 0 15,-19 17 1-15,-22-3 13 16,-22 22 5-16,-19 1 1 0,-19 17 1 15,-13 5-31-15,-5 15-47 16,-33 14-341-16,4 10 68 16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0:00.56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2E4C79-BB88-4783-8048-15D327CE070F}" emma:medium="tactile" emma:mode="ink">
          <msink:context xmlns:msink="http://schemas.microsoft.com/ink/2010/main" type="inkDrawing" rotatedBoundingBox="4295,17521 6835,17755 6804,18097 4263,17863" semanticType="callout" shapeName="Other">
            <msink:sourceLink direction="with" ref="{DB03260C-1215-4C00-B8D5-BFE49BADC469}"/>
            <msink:sourceLink direction="with" ref="{DC2D76A7-F6A4-43D4-9AD0-65900020D273}"/>
          </msink:context>
        </emma:interpretation>
      </emma:emma>
    </inkml:annotationXML>
    <inkml:trace contextRef="#ctx0" brushRef="#br0">18 10 636 0,'-6'-2'218'16,"-1"-7"23"-16,4 11-165 15,0-4-38-15,3 1-20 16,1-1-4-16,2 4 3 16,3 1 21-16,2 1 3 15,1 2 19-15,-2 0 7 0,2 3 7 16,-3-4-20 0,0 5-3-16,-1-1-18 0,-2 7-3 15,1-1-13-15,5 7-1 16,0-2-8-16,6 7-1 15,3-6-4-15,3 4 0 16,2-5-1-16,5 2 1 16,-2-5 0-16,4 4 2 15,0-2-2-15,3 4 1 16,-1-7-4-16,2 5-2 16,-4-7 1-16,6-5 7 15,-3-3-4-15,8-3 7 16,1-5 2-16,7-1-2 15,-2 2-5-15,8-4 2 16,-7 4-3-16,5-2 0 0,-4 4-1 16,9-5 2-16,-9-5-4 15,5-2 4-15,-9-1-3 16,5-6 3-16,-10 3-4 16,7 2 3-16,-7 1-4 15,4 0 3-15,-5 1-2 16,7 4 0-16,-5-1 0 15,8 2 1-15,1-1-1 16,7 5 0-16,-4 1-1 16,8 1 2-16,-20 1-3 15,-1 1 1-15,47 2 3 16,-7-2-3-16,2-2 2 16,-7 0 7-16,-23 1 11 15,-12 1 0-15,-2 4 8 16,-10 1-1-16,-5 2-2 15,-5 0-13-15,-3 5 3 16,-2-2-11-16,-1 6 6 16,2 3-8-16,-1 3 8 15,-2 0-8-15,7 6 8 16,3-6-7-16,6 0-27 16,-2-9-39-16,11-17-341 15,-6-13 70-15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8:12.3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4145EB-C45F-43F7-B495-1AA05DE55E14}" emma:medium="tactile" emma:mode="ink">
          <msink:context xmlns:msink="http://schemas.microsoft.com/ink/2010/main" type="inkDrawing" rotatedBoundingBox="1799,7175 11266,14397 11123,14586 1656,7363" shapeName="Other">
            <msink:destinationLink direction="with" ref="{3937E2FB-A6DF-43B1-8E05-DBA76AA904DE}"/>
          </msink:context>
        </emma:interpretation>
      </emma:emma>
    </inkml:annotationXML>
    <inkml:trace contextRef="#ctx0" brushRef="#br0">9494 7122 258 0,'7'4'126'16,"-2"-2"-4"-16,-4 1-57 15,4-3-42-15,-1 4-15 0,-1-5 6 16,2 4-1-16,-1-2 15 15,1 2-2-15,-2-3 15 16,0 0 11-16,0 0 7 16,0-1-5-16,-3-1 6 15,0 1 3-15,0 2-5 16,-2-2-10-16,2 1-3 0,0 3-5 16,0-2-10-16,-4 1-15 15,-2-1 5-15,-3-5-4 16,-2-5 5-16,-1 3-4 15,2 4 10-15,1-1-10 16,3 2 5-16,-3 1-14 16,3-2 3-16,-2-7-11 15,4 2 9-15,-5-2-11 16,3-1 9-16,-3-2-9 16,4 5 7-16,-5-2-8 15,4 4 8-15,0 1-9 16,1-1 10-16,-2 1-10 15,4-1 9-15,-5-2-9 16,4-2 9-16,-2 1-10 16,0 1 10-16,-5-2-8 15,7 3 7-15,-7 1-7 16,2-2 8-16,-1 4-9 0,2 0 9 16,-5 0-9-16,5-2 9 15,4 4-4-15,-7-5 9 16,-1-3-6-16,-1 0 10 15,-4-3-9-15,0 0 4 16,2 1-9-16,2-1 7 16,1 2-10-16,1-1 10 15,-1-1-10-15,0 0 8 16,0 0-10-16,0 0 10 0,2 0-10 16,-1 0 10-16,-1-1-9 15,0-1 9-15,0 4-9 16,-1-2 10-16,1 1-10 15,0 4 9-15,0-2-9 16,1 0 10-16,-1 1-10 16,3 2 10-16,-1-1-10 15,-2-1 10-15,0-1-10 16,0 0 9-16,-2-9-10 16,-1 6 9-16,-1-4-9 15,-2-2 9-15,-3 6-8 16,0 6 9-16,3-6-9 15,1 6 9-15,2 3-7 16,3-3 5-16,0 0-4 16,0 0 9-16,-4 0-5 0,-1 0 8 15,1-3-5-15,-2-2 5 16,-8 7-9-16,5-4 4 16,-4-7-6-16,0 5 8 15,-2 1-7-15,8-7 9 16,-5 4-5-16,6 5 9 15,-3-2-6-15,4-5 7 16,-4 5-9-16,2-1 5 0,-4-5-9 16,4 1 4-16,-5-1-8 15,3 2 8-15,-5-5-8 16,2 1 6-16,-1 1-7 16,2 1 7-16,-2-2-6 15,5 4 5-15,1-4-5 16,4 5 7-16,0-7-6 15,1 2 5-15,-4-1-6 16,3 0 7-16,-6-4-8 16,2 7 7-16,-4 0-6 15,5 1 6-15,-1 2-7 16,5 2 8-16,-4-2-9 16,1 0 8-16,-1-3-8 15,0 0 7-15,-4 1-6 16,2 1 7-16,-1-2-7 0,3 6 7 15,0-2-7-15,5 4 7 16,-1-2-7-16,4 7 7 16,-1-2-6-16,5 4 6 15,-3-3-7-15,3 1 8 16,-1-1-8-16,1-3 9 16,-2 0-10-16,1 2 9 15,-1-1-9-15,-1 5 8 16,-1-6-9-16,1 2 10 0,0-5-9 15,-3 1 8-15,3-2-6 16,4 7 9-16,1-3-7 16,2 10 7-16,1-5-6 15,1-2 7-15,-2 1-11 16,-1 5 8-16,0-12-9 16,2 9 8-16,-1-5-10 15,1 5 9-15,1-4-7 16,0 7 9-16,0-5-9 15,1 2 10-15,2-1-9 16,-4 4 8-16,2-5-6 16,1 2 9-16,-4 0-10 15,-1 0 9-15,2-3-9 16,-4 2 7-16,-4-5-9 16,0 1 10-16,-1-5-8 0,-5 1 7 15,0 0-8-15,4 3 9 16,-1-3-9-16,5 6 9 15,2-3-6-15,-1 3 8 16,0-3-8-16,0 3 7 16,-1-3-7-16,-1-2 5 15,1-2-8-15,-1-1 8 16,-2-1-9-16,1 2-1 16,-6-4 2-16,1 1 8 0,-1-1-9 15,0 1 9-15,-3-5-1 16,3 1-1-16,-3-5-8 15,0-1 9-15,-3-4-8 16,1 3 8-16,-1-6-6 16,3 8 6-16,-3-4-7 15,3 4 8-15,-3-2-8 16,3 7 7-16,-6-2-7 16,6 4 7-16,-4 3-7 15,4 6 7-15,-3-9-7 16,1 3 7-16,-2-5-7 15,2-5 7-15,-2-7-8 16,2 6 8-16,-1-5-8 16,5 7 8-16,-2-2-8 15,6 5 8-15,-5-3-7 16,1 5 7-16,-1-4-5 0,1 4 6 16,-4-2-7-16,2 4 7 15,0-2-7-15,3 1 6 16,-3-2-7-16,-3-1 8 15,-1-3-9-15,2 3 9 16,-6 0-9-16,7 0 8 16,-7-4-8-16,4 1 8 15,-2-3-9-15,1 3 10 0,-4-5-8 16,8 7 7-16,-5 2-7 16,6 7 7-16,-3-5-8 15,4 6 8 1,-5-5-7-16,2-1 6 0,-4-4-6 15,5-1 6-15,-8-2-6 16,9 2 6-16,-5-6-6 16,2 4 6-16,-6-1-5 15,11 7 6-15,-7-4-5 16,2 8 7-16,-1-3-7 16,2 2 7-16,-7-7-8 15,2 7 7-15,-1-7-9 16,3 5 9-16,-4-4-9 15,5 2 8-15,-7-5-8 16,5 4 9-16,-4-9-9 16,2 4 8-16,-2-4-8 0,5 3 8 15,-5-4-9-15,5 5 9 16,-2 2-7-16,4 6 7 16,-3 0-8-16,4 5 8 15,-1 1-7-15,5-3 7 16,-7-5-7-16,5 2 6 15,-9-3-5-15,0-4 6 0,-4 2-7 16,2 1 7-16,-4-6-8 16,6 3 7-16,-2-2-7 15,4 4 7-15,-2-1-6 16,4 5 8-16,-2-4-8 16,2 4 8-16,-2-4-9 15,4 4 8-15,-8-4-10 16,5 2 9-16,-4 2-7 15,1-2 6-15,-3-5-5 16,4 5 8-16,-5-6-9 16,7 2 8-16,-6-1-8 15,1 5 7-15,-5-1-8 16,5 7 8-16,-2-5-6 16,4 7 7-16,-4-2-8 15,9 1 7-15,-5-1-7 16,4 0 7-16,-2-1-5 0,2 1 8 15,-2-6-7-15,1 0 6 16,-3 0-8-16,3-3 7 16,-5-2-7-16,2 6 6 15,-3-7-6-15,2 8 7 16,-4-4-7-16,8-1 5 16,-4 3-6-16,1 6 6 15,-2-6-4-15,1 3 6 16,-7-3-5-16,4-1 6 0,-7-8-5 15,5 3 5-15,-2-5-7 16,1 7 6-16,-1-4-7 16,4 4 6-16,-5-2-8 15,4-2 8-15,-2 2-6 16,1 0 6-16,-8-7-5 16,7-1 6-16,-5 4-6 15,6-7 6-15,-6 1-5 16,4 5 6-16,-8-1-3 15,4-2 7-15,-8-1-6 16,6 2 7-16,-2-5-8 16,7 3 4-16,-5-3-9 15,4 4 8-15,-2 2-9 16,4 3 7-16,-2 2-7 16,2 1 9-16,-4-5-8 0,3 4 5 15,-7-4-5-15,2 1 6 16,-5-7-7-16,1 1 7 15,-2-10-6-15,6 4 7 16,-7-4-7-16,5 6 6 16,-5 2-7-16,4 8 7 15,-1-5-5-15,5 3 5 16,-11-6-5-16,10-2 7 16,-11-4-7-16,-1 5 6 0,-4-4-6 15,6 5 5 1,-9 2-6-16,9 5 5 0,-6-8-6 15,9 1 7-15,-5-2-7 16,8 3 7-16,-4-5-5 16,10 10 5-16,-11-8-5 15,7 5 7-15,-10-6-8 16,5 5 7-16,-9-7-6 16,10 10 5-16,-2-4-6 15,8 8 7-15,-5 2-8 16,7 4 7-16,-6-5-4 15,6 7 3-15,-2-4-2 16,7-2 5-16,-5 1-5 16,7 6 3-16,-8-11-3 15,2 4 4-15,-4-8-5 0,8 1 5 16,-7-9-6 0,12 10 6-16,-1-5-7 0,5 6 8 15,-4-5-8-15,7 7 6 16,-5-4-5-16,4 7 5 15,-1-5-6-15,2 7 6 16,-4-4-5-16,5 11 5 16,-3-4-3-16,2 4 5 15,1-2-2-15,4 10 5 0,-7-5-3 16,3 7 2-16,-1 1-4 16,-2-1 2-1,-5-7-5-15,8 2 3 0,-6-4-4 16,0 2 4-16,-3 1-6 15,2 0 7-15,-6 0-6 16,6-2 5-16,-2 1-4 16,3 1 6-16,0-2-5 15,4 2 5-15,1 0-5 16,4 3 4-16,-3-3-6 16,3 3 4-16,-3-2-4 15,4 4 5-15,1-4-5 16,2 2 4-16,5 2-4 15,2 2 3-15,1-2-4 16,3 2 5-16,3 4-5 16,3-1-13-16,7-1-32 0,11-1-336 15,6-8 87-15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6:25.94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459AC67-AB40-4198-B31F-B25140B8AE7B}" emma:medium="tactile" emma:mode="ink">
          <msink:context xmlns:msink="http://schemas.microsoft.com/ink/2010/main" type="writingRegion" rotatedBoundingBox="1398,14610 1472,13580 1923,13612 1849,14642">
            <msink:destinationLink direction="with" ref="{8C51F55C-71C9-41AF-A151-898BD82D2AB7}"/>
          </msink:context>
        </emma:interpretation>
      </emma:emma>
    </inkml:annotationXML>
    <inkml:traceGroup>
      <inkml:annotationXML>
        <emma:emma xmlns:emma="http://www.w3.org/2003/04/emma" version="1.0">
          <emma:interpretation id="{94770471-37B0-42BD-A840-D208C205AF70}" emma:medium="tactile" emma:mode="ink">
            <msink:context xmlns:msink="http://schemas.microsoft.com/ink/2010/main" type="paragraph" rotatedBoundingBox="1398,14610 1472,13580 1923,13612 1849,14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A80FD9-BAC7-46E2-80C3-9EFEA77140FD}" emma:medium="tactile" emma:mode="ink">
              <msink:context xmlns:msink="http://schemas.microsoft.com/ink/2010/main" type="line" rotatedBoundingBox="1398,14610 1472,13580 1923,13612 1849,14642"/>
            </emma:interpretation>
          </emma:emma>
        </inkml:annotationXML>
        <inkml:traceGroup>
          <inkml:annotationXML>
            <emma:emma xmlns:emma="http://www.w3.org/2003/04/emma" version="1.0">
              <emma:interpretation id="{F1A833B8-DEB3-4286-AB24-65CADCBDCA5E}" emma:medium="tactile" emma:mode="ink">
                <msink:context xmlns:msink="http://schemas.microsoft.com/ink/2010/main" type="inkWord" rotatedBoundingBox="1398,14610 1472,13580 1923,13612 1849,14642"/>
              </emma:interpretation>
            </emma:emma>
          </inkml:annotationXML>
          <inkml:trace contextRef="#ctx0" brushRef="#br0">-4697 2415 729 0,'-9'-1'235'16,"1"-1"33"-16,2 5-191 15,-1 3-55-15,2 6-16 16,1 3-2-16,-1 6 0 16,5 5 7 15,0-13 4-31,0 1-9 0,5 58 0 15,-7 0 1-15,2 17 0 16,2 1 2-16,-7-21 1 16,-2-12-1-16,7 3 4 15,-2-12 0-15,7 4 3 0,5-7 3 16,1 6 2-16,-1-8 0 16,-1 2 4-16,-1-6-1 15,-2-8 3-15,0-10-1 16,-3-3 2-16,-2-10-5 15,1-7-1-15,-5 1-6 16,0-5 1-16,1-2-1 16,-4-2 0-16,2-5-2 0,1-3-1 15,-2 1-5 1,1 5-6-16,5 2-1 0,4 4-24 16,2 1-10-16,10 10-329 15,4 4 83-15</inkml:trace>
          <inkml:trace contextRef="#ctx0" brushRef="#br1" timeOffset="-411765.576">-4952 3364 619 0,'-8'0'301'0,"2"3"12"16,2-4-164-16,2-1-5 0,1-2-63 15,-1 4-11-15,2-3-28 16,3 4-10-16,0-2-15 16,8 2-4-16,2-1-6 15,8 2 0-15,3 1-1 16,6 1 0-16,-1 1-3 16,5 1-1-16,-2-3-1 0,-2-2 2 15,-3-4-1 1,0-4 6-16,-8 4 1 0,4-3 1 15,-4-2 0-15,2 5 3 16,-4 5-5-16,1-7 2 16,-3 4-2-16,-6 4 2 15,0-6-3-15,-3 3 8 16,-3 0 2-16,-3 3 21 16,0-3 15-16,-6 4 18 15,-2-7-6-15,-7 2-1 16,-1-5-23-16,-11 6-14 15,-3-5-20-15,-5 11-1 16,4 2-3-16,-4 5 3 16,2-4-1-16,-4 5 3 15,8-4-2-15,-4-1 1 16,6-3-2-16,3 2 1 0,9-4-3 16,-4-2 3-16,7-2-2 15,-2-3 3 1,7-2-3-16,2 1 1 0,5 1-4 15,6-2-2-15,6 4-2 16,9-1-1-16,8 5-1 16,4-1 1-16,1 1 1 15,4-2 1-15,-5-1 0 0,0 0 2 16,-5-3 1-16,2-1 1 16,-9-1-1-16,0 1 2 15,-9-2-2-15,-4 1 1 16,-5 2-1-16,-3-1 4 15,-5 2-1-15,-4 1 2 16,-4-7-1-16,-11 2 2 16,-3 3-1-16,-2-3 0 15,-1-4-1-15,-1 5 1 16,5-2-3-16,-1-1-1 16,3 5-2-16,3 3 1 15,9 0-1-15,3 0 1 16,3 2-1-16,6-4-2 15,2 1-1-15,10 2-1 16,1-1 0-16,14-4-2 16,5 1 3-16,10-6-116 0,3-6-46 15,12-3-318-15,-8 0-24 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19:35.583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7C3651-9AC8-4728-921A-EDD0AA00A8A2}" emma:medium="tactile" emma:mode="ink">
          <msink:context xmlns:msink="http://schemas.microsoft.com/ink/2010/main" type="writingRegion" rotatedBoundingBox="256,15189 330,10693 1137,10706 1063,15202">
            <msink:destinationLink direction="with" ref="{8C51F55C-71C9-41AF-A151-898BD82D2AB7}"/>
          </msink:context>
        </emma:interpretation>
      </emma:emma>
    </inkml:annotationXML>
    <inkml:traceGroup>
      <inkml:annotationXML>
        <emma:emma xmlns:emma="http://www.w3.org/2003/04/emma" version="1.0">
          <emma:interpretation id="{7DE068B3-0857-41D1-B982-F619D98EFE13}" emma:medium="tactile" emma:mode="ink">
            <msink:context xmlns:msink="http://schemas.microsoft.com/ink/2010/main" type="paragraph" rotatedBoundingBox="256,15189 330,10693 1137,10706 1063,15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ACE737-1900-4DE4-B167-B3FABC94BD10}" emma:medium="tactile" emma:mode="ink">
              <msink:context xmlns:msink="http://schemas.microsoft.com/ink/2010/main" type="line" rotatedBoundingBox="256,15189 330,10693 1137,10706 1063,15202"/>
            </emma:interpretation>
          </emma:emma>
        </inkml:annotationXML>
        <inkml:traceGroup>
          <inkml:annotationXML>
            <emma:emma xmlns:emma="http://www.w3.org/2003/04/emma" version="1.0">
              <emma:interpretation id="{F7CDCBA2-A777-4E2E-A0F4-FE9B70D9469C}" emma:medium="tactile" emma:mode="ink">
                <msink:context xmlns:msink="http://schemas.microsoft.com/ink/2010/main" type="inkWord" rotatedBoundingBox="378,15191 390,14463 1075,14474 1063,152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-5983 3343 531 0,'-5'-16'341'16,"1"2"-22"-16,-2 1-81 15,4 8-82-15,2 2-23 16,2 6-54-16,1 5-9 16,3 8-27-16,3 16-9 15,0 5-14-15,3 17 0 16,3 8-6-16,1 10-2 15,1-9-6-15,4 6-1 16,-5-11-3-16,-4-8 1 16,-4-13 5-16,-5-5 16 15,-3-12 5-15,-3-5 16 0,-3-9 12 16,0-6 8-16,-5-2-15 16,-4-8-2-16,0-13-15 15,0-19-13-15,2-11-14 16,5-23 0-16,5-1-4 15,9-10 0-15,3 15 1 16,2 0 1-16,2 26-3 0,2 5-1 16,-4 19-2-1,4 8-2-15,-2 11-1 0,1 0-3 16,-4 6 0-16,2 8 1 16,-4-4 3-16,-1 13 1 15,-2 8 4-15,-1 8 3 16,-2 3-2-16,-7 9 2 15,-1-4-2-15,-6-1 2 16,-3-5 1-16,-7-2 6 16,-1-11-2-16,-5-5 5 15,4-11-2-15,1-6 0 16,8-5-7-16,5-2-17 16,7-2-42-16,6 1-81 15,4-2-28-15,13 2-332 16,4 1 39-16</inkml:trace>
          <inkml:trace contextRef="#ctx0" brushRef="#br0" timeOffset="537.6515">-5715 3573 295 0,'2'1'281'15,"-1"-5"-33"-15,2-2-30 16,-1-5-49-16,1-2-46 0,0-2 12 16,0 1-29-16,0 4 7 15,0 5-40-15,3 7 1 16,1 5-21-16,1 11 7 16,1 9-17-16,2 11 6 15,-1 2-10-15,2 7-3 16,-1-5-16-16,1-9 0 15,-2-14-6-15,-1-8 3 16,-3-16-2-16,2-14 6 16,-2-13-3-16,3-17 1 15,-5-8-4-15,4-8-3 16,1 8-6-16,3 8-2 16,-5 22-4-16,8 15-5 15,-1 19-1-15,2 20 1 16,-4 11 3-16,6 16 2 0,-7 1 6 15,2 7-1-15,-2-11 1 16,2-9-1-16,-2-18 5 16,1-15 2-16,-3-20 6 15,-5-20 2-15,-1-14 2 16,-1-18-4-16,-1 0-3 16,1-2-6-16,-2 19-2 15,0 13-4-15,-2 18-2 0,1 15-1 16,-1 10 0-16,4 8-11 15,1-1-69-15,12 5-406 16,3-14 103-16</inkml:trace>
          <inkml:trace contextRef="#ctx0" brushRef="#br0" timeOffset="-64966.8881">-5552-438 767 0,'1'0'345'16,"-5"16"-6"-16,2 20-168 16,1 18-105-16,4 23-34 15,-5 2-4-15,2 5-9 16,2-12-3-16,-2-6-3 15,3-25 4-15,1-12-2 16,-1-16 9-16,-3-11 12 16,-3-11 3-16,-7-17-9 15,-5-5 3-15,-8-24-13 16,1 3-18-16,-5-8-14 16,3 12 7-16,-1 7-9 15,9 23 6-15,1 11-2 16,7 13 12-16,7 9-10 0,5 6 9 15,7 4-9-15,4 2 10 16,7 0-9-16,1-6 9 16,7-3-9-16,2-6 10 15,4-7-8-15,-3-1 9 16,4-2-7-16,-10 1 8 16,-4 1-7-16,-10 2 6 15,-4 0-6-15,-10-1 7 0,-2-2-4 16,-6-6 7-16,-6 1-5 15,0-2 4-15,-9-7-7 16,-6-4 4-16,-3-7-7 16,0-8 6-16,0-5-7 15,9 8 8-15,7 3-7 16,13 12 4-16,13 11-9 16,12 10 9-16,19 6-19 15,10-3-19-15,25 1-357 16,0-10 103-16</inkml:trace>
        </inkml:traceGroup>
        <inkml:traceGroup>
          <inkml:annotationXML>
            <emma:emma xmlns:emma="http://www.w3.org/2003/04/emma" version="1.0">
              <emma:interpretation id="{CAB71388-4C34-4AB1-892E-AE3D5C7047FB}" emma:medium="tactile" emma:mode="ink">
                <msink:context xmlns:msink="http://schemas.microsoft.com/ink/2010/main" type="inkWord" rotatedBoundingBox="282,13572 330,10693 1050,10705 1002,13584"/>
              </emma:interpretation>
            </emma:emma>
          </inkml:annotationXML>
          <inkml:trace contextRef="#ctx0" brushRef="#br1" timeOffset="305083.3958">-5716 1630 870 0,'-11'0'355'0,"5"2"14"0,8 5-202 15,8-2-106 1,14-1-9-16,5 1-28 0,12-4 2 15,5-4-2-15,5-4-2 16,-3-4-8-16,11-7 50 16,-10 3-460-16</inkml:trace>
          <inkml:trace contextRef="#ctx0" brushRef="#br1" timeOffset="304403.0857">-5688 1954 1016 0,'-1'5'294'0,"-1"-2"62"0,1-1-275 16,2 4-57-16,1 6-8 15,1-2-7-15,0 5 3 16,1 6 3-16,1 3-1 15,-2-6 0-15,0 11-3 16,-1-1 2-16,-1-1 7 16,-1-3 4-16,0 0 6 15,2-7 2-15,1-7 2 16,0-5-8-16,4-10 5 16,2-10-5-16,5-9-1 15,-1-12-3-15,8-1-5 16,-3 1-7-16,-3 0-6 15,-6 12 1-15,0 9-3 16,-7 1 10-16,-1 11 1 16,-2 14 6-16,-7 5-1 15,1 10 4-15,-4 11-6 0,1 4 3 16,2 2 2 0,5-10 1-16,2-4-4 0,5-16 1 15,4-8-5-15,1-13-2 16,3-14 2-16,4-7 4 15,-1-10-5-15,3 3 2 16,-4-4-7-16,-2 16-1 0,-3 6-7 16,-5 7 4-1,-4 5-13-15,5 11 5 0,-5-1-14 16,3 2-50-16,1 0-168 16,-4-9-253-16,2-15-24 15</inkml:trace>
          <inkml:trace contextRef="#ctx0" brushRef="#br1" timeOffset="309751.6756">-5974 773 695 0,'-9'3'333'0,"6"0"-10"16,1-1-154-16,8-5-99 0,6-2-26 16,5-4-22-16,10-4 2 15,3-2-3-15,9-9-2 16,3 1-5-16,9 2-5 15,-3 4-4-15,9-1-3 16,-4 8 0-16,4-4 0 16,-11 8-1-16,-2-3 1 15,-16 0-1-15,-8 3 0 16,-10 0 0-16,-2 2 2 16,-5 1-1-16,-5 0 22 15,-5 0 4-15,-7 0 8 16,-10 0 7-16,-18 3 0 15,-4 3-19-15,-17 7-2 16,0 5-5-16,-11 6-5 16,14-1 5-16,-2-2 2 15,19-6 1-15,5-6-2 16,19-2-3-16,5-1-2 0,8-4-7 16,6-1-6-16,5 4-4 15,11-7-1-15,8-1-3 16,17 0 4-16,7-1 1 15,13-1 2-15,-1 2 2 16,14 3 0-16,-11 0 0 16,-3 3 1-16,-16 2-1 0,-7-2 0 15,-17 1 0-15,-11 1 3 16,-6-4 1-16,-12-1 3 16,-9 0-1-16,-15 0 2 15,-8 0-3-15,-14 0-1 16,-1-1-2-16,-7-7 0 15,9-5-2-15,3-10-64 16,22 1-235-16,10 5-134 16,13 5-97-16</inkml:trace>
          <inkml:trace contextRef="#ctx0" brushRef="#br1" timeOffset="321041.6126">-5922 3998 802 0,'-12'-2'279'0,"3"4"42"0,3-2-191 15,3-2-60-15,2 4-5 16,1-2-24-16,1 1-10 16,5-1-17-16,3 5-9 15,8-2-9-15,5 0-1 16,2-5 1-16,9 2 1 15,-1-4 0-15,5-7 3 16,-4 2-2-16,11-3 2 16,-5-1-2-16,8-4 2 15,-4 7 0-15,4-4 1 16,-10 5 0-16,4 2 2 16,-13-1 0-16,-2 4 0 15,-10 2-2-15,-2-1 2 16,-8 5-1-16,-2 1 4 15,-4-3 11-15,-7 3 18 0,-5 0 2 16,-8-2 3-16,-4 2-1 16,-16 5-8-16,-2-5-16 15,-12 0 6-15,-2 4 2 16,-8-2 8-16,9-5-2 16,0 4 1-16,13-1-10 15,4-3-4-15,13 5-10 16,5 1-4-16,11-3-3 0,6 1-5 15,6-1-4-15,12 2 0 16,9-7 1-16,8 4 2 16,7-2 4-16,15 1 4 15,-3-7 0-15,11 12-2 16,2-4-1-16,-5-7 1 16,-11 1-2-16,0-1 2 15,-17-2 2-15,-8-5 2 16,-7 9 1-16,-5-3 1 15,-11 4 0-15,-8-1 2 16,-4 3 0-16,-4 2 2 16,-8 4-1-16,-9-5-1 15,-2 2-2-15,-10 2 1 16,-4-7-1-16,-5-5-1 16,6 2 0-16,-1-1 0 15,15 0-2-15,7-3-3 0,13 9-2 16,10-3-5-16,7 0-2 15,12 5 0-15,6 2 2 16,10-4-1-16,7 5 5 16,16-2 3-16,2-6-17 15,11-2-38-15,-1 5-370 16,-7-12 95-16</inkml:trace>
          <inkml:trace contextRef="#ctx0" brushRef="#br1" timeOffset="322253.6186">-6063 2310 476 0,'-18'5'169'15,"6"-1"24"-15,3-1-92 16,5-3-41-16,5-3-5 16,5 0-6-16,0 0-3 0,6 0-31 15,-1 3-16 1,-2 3-5-16,6 3 0 0,1 2-2 16,-1 2 8-16,6 1 7 15,3-1 3-15,-3-4-5 16,6-3 5-16,-1-4 0 15,4-7 9-15,-2-2 2 16,7-1 4-16,-2 4-7 0,3 2-1 16,-2 4-10-16,4 2 0 15,-3-1-4-15,1 0 3 16,-6-1-5-16,0-1 2 16,-8 1 0-16,-7 1 7 15,-6-2-1-15,-1 2 45 16,-8 2 17-16,-8-2 12 15,-4-2-3-15,-10 2 5 16,-7 2-46-16,-10-1-15 16,-1 1-14-16,-7-1 4 15,2 2-3-15,-5 0 5 16,8 2-3-16,-1 4 2 16,11 1-7-16,4 1-2 15,8-1-4-15,7-2-1 16,7-4-2-16,1-2 1 15,5-2-3-15,5-2 0 0,4-1-2 16,4-1 3-16,7-2-1 16,10 3 4-16,1 1-1 15,8 4 2-15,-1 2-3 16,5 1 2-16,-10-2-1 16,2 0 1-16,-8-2-1 15,-3-1 0-15,-9-1 1 0,-4-1 2 16,-10 1 2-16,-7-2 2 15,-4 1 1-15,-13-1 3 16,-4 2-1-16,-12 1 0 16,-2 1-2-16,-4 1 2 15,5-1-3-15,-1 1 1 16,16-2-2-16,4-2 0 16,9 2-3-16,4-1-2 15,7-1-5-15,5 1 1 16,2-1-1-16,5-4 2 15,2 2 4-15,5-2-48 16,2 0 39-16,2-5-381 16,-5 2 88-16</inkml:trace>
          <inkml:trace contextRef="#ctx0" brushRef="#br0" timeOffset="-65846.9474">-5725 155 1048 0,'-8'-6'283'0,"1"6"75"0,2-2-301 15,4 8-17 1,2-4-21-16,5 14-14 0,0 7 4 16,11 31-7-16,-1 10 7 15,4 29-4-15,-3 8 9 0,-1 10-7 16,-4-16 3 0,-4 2-10-16,-5-26 15 15,-3-13 10-15,0-19 14 0,-6-16 21 16,0-25 13-16,-6-20-12 15,0-20-12-15,-10-32-13 16,-2-17-23-16,5-34-16 16,4-3 4-16,6 1-6 15,7 25 4-15,8 18-6 16,2 39 9-16,2 21-10 16,1 19 6-16,1 5-8 15,0 12 8-15,1 6-5 16,1 6 9-16,4 6-5 15,-1 2 8-15,-1-1-5 16,-1-5 4-16,-4-1-6 16,-7-5 6-16,-5-1-7 15,-4 1 7-15,-5 5-5 16,-5 1 8-16,-8 2-6 0,1-1 8 16,-6-1-7-16,4-10 9 15,-1-8-8-15,5-11 6 16,2-15-36-16,8-11-32 15,5-14-63-15,5-4-327 16,6 4 53-16</inkml:trace>
          <inkml:trace contextRef="#ctx0" brushRef="#br1" timeOffset="303751.4683">-5994 1933 805 0,'-9'-10'345'0,"2"5"20"0,2 2-173 15,-1 6-103-15,2 3-15 16,-1 9-28-16,4 8-12 16,-4 4-10-16,4 14-10 15,-1 2-1-15,2 11-5 16,-1-4 1-16,-1 4-4 15,1-11 6-15,2 1 2 16,1-16 8-16,-2-4 4 16,-2-10 7-16,4-7 5 15,-4-7 3-15,1-9 6 16,2-7-1-16,7-17-10 16,1-11-6-16,4-14-11 15,7 2-12-15,2-8-7 16,-2 11 3-16,1 8-2 0,-3 17 3 15,-2-1-5-15,-2 14 3 16,-2 1-3-16,-2 5 2 16,4 5-5-16,-7 5 3 15,4-1-2-15,-2 3 2 16,0 2-3-16,-2-4 4 16,4 7-3-16,-4-2 2 15,1 6-4-15,-4 3 4 0,-5 6-1 16,-4-3 5-1,-7 9 1-15,-6 6 7 0,-10 9 2 16,-1-3 7-16,-4 2 5 16,8-8 7-16,1-12-3 15,9-15 0-15,3-11-11 16,3-11-9-16,7-7-30 16,7-4-34-16,4-1-82 15,6 7-31-15,6 10-337 16,-5 11 46-16</inkml:trace>
          <inkml:trace contextRef="#ctx0" brushRef="#br1" timeOffset="302460.3998">-5998 2680 427 0,'1'-21'424'15,"1"7"-87"-15,-4 10-26 16,1-1-149-16,-4 5-69 0,-1 11-20 15,0 1-26-15,-4 10-16 16,-5 7-22-16,0 11-5 16,1 1 5-16,-4 8 3 15,0-5 7-15,-3 4 7 16,3-6 8-16,0 1 0 16,6-7-2-16,5 0-8 15,7-12-8-15,3-1-7 16,9-11-4-16,9-6-2 15,3-11 2-15,6-7-2 16,1-9 5-16,4-9 0 16,-4 2 0-16,1-1-2 15,-8 7-9-15,-8 4-59 16,-8 6-25-16,-8 1-351 16,-8 8 54-16</inkml:trace>
          <inkml:trace contextRef="#ctx0" brushRef="#br1" timeOffset="302675.8229">-6252 2999 1051 0,'-3'3'316'15,"-1"0"61"-15,7-3-301 16,9-3-27-16,7-4-33 16,11-8-6-16,5-2-2 15,7-4 2-15,-2 0-3 0,4 5-3 16,-10 5-38-16,2 10-350 15,-6 7 100-15</inkml:trace>
          <inkml:trace contextRef="#ctx0" brushRef="#br1" timeOffset="304888.3348">-5606 1492 699 0,'7'-19'375'0,"-2"-4"-11"16,-2 11-135-16,0-1-79 16,0 8-36-16,-2-1-5 15,-2 8-27-15,2 2-17 16,-1 7-28-16,-3 8-17 16,0 8-9-16,-1 17-2 15,-4 2 3-15,1 8-4 16,1-3 3-16,1 2-2 15,5-14 2-15,6-5-4 16,0-10 1-16,8-6-2 16,2-4 0-16,2-8-4 15,0-3 4-15,8-3-2 16,-4-6 2-16,4-9-3 16,-4-2 5-16,-1-5-19 15,-3-4-31-15,-4 1-70 16,-7 2-25-16,-7 1-340 15,-6 8 52-15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6:05.75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01DA9E-413B-46D2-8C84-432FFCE65413}" emma:medium="tactile" emma:mode="ink">
          <msink:context xmlns:msink="http://schemas.microsoft.com/ink/2010/main" type="writingRegion" rotatedBoundingBox="1654,12960 11109,13591 11017,14975 1561,14344">
            <msink:destinationLink direction="with" ref="{13F8DD17-B6FC-4D89-90A1-CBA7A4B118D0}"/>
          </msink:context>
        </emma:interpretation>
      </emma:emma>
    </inkml:annotationXML>
    <inkml:traceGroup>
      <inkml:annotationXML>
        <emma:emma xmlns:emma="http://www.w3.org/2003/04/emma" version="1.0">
          <emma:interpretation id="{D19EFE16-9C50-461D-9A3B-02FF6940E9AA}" emma:medium="tactile" emma:mode="ink">
            <msink:context xmlns:msink="http://schemas.microsoft.com/ink/2010/main" type="paragraph" rotatedBoundingBox="1654,12960 11109,13591 11017,14975 1561,14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F79335-6758-41FC-9B6A-6EAC31933008}" emma:medium="tactile" emma:mode="ink">
              <msink:context xmlns:msink="http://schemas.microsoft.com/ink/2010/main" type="line" rotatedBoundingBox="1654,12960 11109,13591 11017,14975 1561,14344"/>
            </emma:interpretation>
          </emma:emma>
        </inkml:annotationXML>
        <inkml:traceGroup>
          <inkml:annotationXML>
            <emma:emma xmlns:emma="http://www.w3.org/2003/04/emma" version="1.0">
              <emma:interpretation id="{0541D106-97D3-47B7-B4C3-A73BBED47AB8}" emma:medium="tactile" emma:mode="ink">
                <msink:context xmlns:msink="http://schemas.microsoft.com/ink/2010/main" type="inkWord" rotatedBoundingBox="1636,13229 4309,13408 4234,14523 1561,14344"/>
              </emma:interpretation>
            </emma:emma>
          </inkml:annotationXML>
          <inkml:trace contextRef="#ctx0" brushRef="#br0">-1741-3642 1030 0,'-21'10'291'0,"3"-7"66"16,6 6-286-16,10 2-45 16,13-4-12-16,10-5-3 15,19-2 0-15,9-3 3 16,21-6-2-16,1-6 1 0,8 0-374 16,-10 1-8-16,0-10-119 15</inkml:trace>
          <inkml:trace contextRef="#ctx0" brushRef="#br0" timeOffset="-221.4072">-1526-3871 744 0,'4'9'482'0,"-7"-1"-89"16,-7 1-100-16,1 7-247 15,0 4-38-15,9 2-9 16,0 1 2-16,4-1-1 16,4-4 2-16,5 2-2 15,-2 4 2-15,2-2 0 16,-2 0-1-16,-2 5 1 15,-3-3 0-15,1-6-20 16,-5-2-24-16,-2-2 18 16,-2-13-372-16,-5-1 107 15</inkml:trace>
          <inkml:trace contextRef="#ctx0" brushRef="#br0" timeOffset="-462.8592">-1481-3870 1160 0,'-3'-12'276'0,"-11"-3"95"16,-1 5-342-16,-6 11-8 15,2 8-10-15,-13 6 12 16,1 6 6-16,-5 11 1 16,4 1 0-16,-3 5-6 15,7-2-8-15,-5 3 5 0,6-9 0 16,0 6-3-1,4-4 2-15,4 2-6 0,7-10-10 16,6-1-8-16,7-11-17 16,8-8-58-16,5-14 259 15,10-5-605-15,0-15 236 16</inkml:trace>
          <inkml:trace contextRef="#ctx0" brushRef="#br0" timeOffset="101501.4727">-2591-4094 720 0,'-18'2'325'0,"3"-2"0"16,2 3-142-16,4 1-110 16,0 1-5-16,0-2-17 15,1-2 1-15,7 2-16 16,-1 0-7-16,4 0-14 0,8 1-8 16,2-1-2-16,2-5 0 15,4 1 2-15,4-4 1 16,2-1 2-16,9 0 2 15,2-2-1-15,5-2 3 16,-2 1-3-16,5 3-1 16,-7-2-4-16,8 4-1 15,-6 4 0-15,7-3-3 16,-3-2-1-16,4-1 0 16,-2-1 2-16,10-7-5 15,-8 4 3-15,4-2 0 16,-5 6 0-16,-2 3-2 15,-10 6 2-15,2 1-1 16,-5 7 0-16,6-2 0 16,-3 3 1-16,9-3-1 15,-6-5 1-15,8-7 0 16,-7-4 4-16,7-7 2 0,-8-1 3 16,10 2-2-16,-8 4 2 15,-1 4-4-15,-5 5-2 16,-1 3-4-16,-10 0 2 15,2 6-2-15,-1 0 0 16,7 2 1-16,-2-2-1 16,6 1 1-16,0-2 0 15,8-2 1-15,-10 0-2 16,10 3 2-16,-8-5-1 0,0 2-2 16,-8 2 3-16,1-2-3 15,-4 0 3-15,5 0-3 16,-1-5 2-16,7-2 0 15,-3-2 2-15,1-5-2 16,-4 2 2-16,-1 2-1 16,-5 2 1-16,0 2-1 15,-5 2-1-15,5-2 1 16,-1 1-1-16,5-2 1 16,1-1-1-16,2-2 1 15,-4 1 0-15,5-2 0 16,-5 2 1-16,0 2-1 15,-4 2 1-15,-1-1-1 16,-7 3 1-16,5-1-2 0,-4-1 3 16,-2 1-3-16,-1-1 3 15,4-2-1-15,-8 1 7 16,3-2 3-16,0 1 6 16,-5 2-2-16,-1 1 3 15,2-2-6-15,-2 1-3 16,-2 1-7-16,4-1 2 15,-2 1-5-15,0 1 2 0,0-3-4 16,4 3 5-16,1 0-5 16,4-2 5-16,-3 1-5 15,3 1 4-15,-3-2-4 16,0-1 3-16,-2 3-3 16,1-1 3-16,-1-1-1 15,-4 1 1-15,0 1-2 16,-1-3 1-16,1 3-1 15,-3-2 1-15,1-1 0 16,4 2 1-16,-4-2-2 16,1 0 2-16,1-2 0 15,-3 2 0-15,-2-1 0 16,4 2 1-16,-4-1-1 16,1 0 1-16,2 0-2 15,-1 2 1-15,-1-2-4 16,1 1 0-16,1 2 1 0,1 2-24 15,1 1-54-15,3 0-28 16,1-3-40-16,1-4-308 16,5-5 85-16</inkml:trace>
          <inkml:trace contextRef="#ctx0" brushRef="#br0" timeOffset="1148.5664">-509-3455 1135 0,'-6'-1'299'0,"5"-1"79"16,7 1-326-16,7-4-16 16,8-1-16-16,11-4 1 15,4-1 4-15,3-1-5 16,-1 3-4-16,-4 6-6 16,-11 5-8-16,-4 1-1 15,-8 3-1-15,-5 4 6 16,-9 2 5-16,-8 11 21 0,-5 4 10 15,-8 6 18-15,0-4 1 16,4 1-5 0,8-11-17-16,8-2-12 0,11-8-18 15,4-2-5-15,10-2-3 16,6-4-1-16,0-1 0 16,-2-1 1-16,-4 1 0 0,-6 3-2 15,-6 3 0-15,-6 3 1 16,-1 4-1-16,-7 4 3 15,-2-2-1-15,-8 6 3 16,0 3 4-16,-6 0 23 16,1-1 8-16,-5 2 24 15,2-7 6-15,-5-1 7 16,-1-5-22-16,-2 0-5 16,-1-9-23-16,-1 5-5 15,3-7-13-15,-2-4 1 16,5 1-9-16,3-4 3 15,6-4-8-15,3-1-27 16,6 7-23-16,5-5-73 16,8 9-62-16,11-3-371 15,6-8 57-15</inkml:trace>
          <inkml:trace contextRef="#ctx0" brushRef="#br0" timeOffset="664.2114">-372-3486 1059 0,'5'-14'309'0,"-8"8"64"0,-3 8-294 16,-2 5-37-16,2 8-21 16,-1 12-8-16,-3 7-1 15,4 15-5-15,2 5 1 16,1 6-6-16,3-10 2 15,0-5-4-15,1-18 4 0,1-9-3 16,-2-7 0-16,-6-8-48 16,-2-12 243-16,-5-15-584 15,-4-12 229-15</inkml:trace>
          <inkml:trace contextRef="#ctx0" brushRef="#br0" timeOffset="101745.6573">8-4041 570 0,'-6'3'131'0,"-2"0"47"15,4-1-213-15,-1-2-140 16,2 0 22-16</inkml:trace>
        </inkml:traceGroup>
        <inkml:traceGroup>
          <inkml:annotationXML>
            <emma:emma xmlns:emma="http://www.w3.org/2003/04/emma" version="1.0">
              <emma:interpretation id="{91492956-B05D-450A-B404-1ED622E3534F}" emma:medium="tactile" emma:mode="ink">
                <msink:context xmlns:msink="http://schemas.microsoft.com/ink/2010/main" type="inkWord" rotatedBoundingBox="6145,13616 7105,13680 7061,14350 6100,14286"/>
              </emma:interpretation>
            </emma:emma>
          </inkml:annotationXML>
          <inkml:trace contextRef="#ctx0" brushRef="#br0" timeOffset="2505.3413">2614-3742 1070 0,'-8'-18'295'0,"-4"0"82"16,0-3-299-16,-7 0-3 16,-5 3-11-16,-11 2 6 15,-1 2-1-15,-12 11-3 0,-1 4-20 16,-17 13-11-16,3 7-17 15,-14 17-1-15,5-2-6 16,-3 9 5-16,16-5 0 16,2 10 1-16,36-20 10 15,0 2-20 1,-10 43 1-16,19-6-4 16,15 5-1-16,19-13-3 0,28-26 0 15,14-14-2-15,28-16 2 16,1-17 0-1,21-19 2-15,-6-8 2 0,5-9 0 16,-25 5 3-16,1 1-31 16,-25 10-49-16,-16 8-408 15,-26 16 93-15</inkml:trace>
        </inkml:traceGroup>
        <inkml:traceGroup>
          <inkml:annotationXML>
            <emma:emma xmlns:emma="http://www.w3.org/2003/04/emma" version="1.0">
              <emma:interpretation id="{0567D504-F445-42AB-BDAA-11E2C6EAC072}" emma:medium="tactile" emma:mode="ink">
                <msink:context xmlns:msink="http://schemas.microsoft.com/ink/2010/main" type="inkWord" rotatedBoundingBox="9435,13479 11151,14384 10716,15210 8999,143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192.9991">5640-3447 1105 0,'2'-9'302'15,"1"4"102"-15,-3 4-312 16,0 4-4-16,0 4-18 15,-5 13-3 1,-1 4-23-16,5 15-9 0,-2 4-14 0,3 7-6 16,4-4-11-16,1-5 1 15,-4-13-3-15,2-5-23 16,-3-13-38-16,-6-16-19 16,2-9-375-16,-1-21 82 15</inkml:trace>
          <inkml:trace contextRef="#ctx0" brushRef="#br0" timeOffset="3643.9124">5481-3495 1248 0,'-1'-6'761'16,"5"3"-696"-16,8-2-36 16,11-1-23-16,16-3-3 15,7-3 0-15,14 2 3 0,5 5-1 16,4 7-2-1,-9 7-3-15,-3 9 0 0,-19 3-2 16,-5 4 1-16,-9 1 0 16,-14 4 2-16,-5-3 1 15,-1 4 3-15,-1-5 1 16,-4 1 4-16,5-6 2 16,-1-2 15-16,0-5 7 15,-12 2 34-15,-6-1 9 16,-25 8 8-16,-10-2-11 0,-24 6-4 15,-4-5-30-15,-15 3-9 16,15-7-12-16,-15-2-3 16,15-2-8-16,-1 4-2 15,15-3-69-15,0 18-480 16,20-9 139-16</inkml:trace>
          <inkml:trace contextRef="#ctx0" brushRef="#br0" timeOffset="22050.9312">5158-4006 725 0,'-7'-12'266'0,"-1"2"26"16,5 2-196-16,2 4-24 16,1-1-28-1,0 4 4-15,1 2-11 0,5 5 7 16,5 0-18-16,8 9-1 16,4 3-13-16,10 8 4 15,-2 4-8-15,11 9 1 16,-2 1-6-16,3 2 1 15,1-18-2 17,-22-12 1-17,1 0 3-15,67 29-3 0,-2-5 1 0,-1-7-2 16,3-1 1-16,-46-13-2 16,5 3 2-16,-5-1-2 15,4 5 2-15,-10-2-2 16,4 2 1-16,-9-1 0 15,4 0 1-15,-5-3 0 16,8 2 2-16,-5-2-1 0,2 3 1 16,-5-3-1-16,1 3-1 15,-9-3-2-15,3 6 2 16,-9-2-3-16,1 8 6 16,-4 0 1-16,2 5 5 15,-2-2-2-15,4 0 3 16,-1-6-4-16,5-7-2 15,0-5-2-15,1-5-1 16,-6-1 1-16,0-4-3 16,-6 1 0-16,-3 0 0 15,-5-3 1-15,7 6-2 16,-5-3 2-16,1 3-1 16,2 3 1-16,3-3-3 15,-7-2 3-15,1-2-2 16,0 1 3-16,-3-6-3 15,-5 3 3-15,5-5-3 0,-3 7 1 16,3-1-1-16,-3 2 0 16,0 3 0-16,0 0 0 15,-1 2 0-15,-5-5-17 16,-2 7-91-16,-10 4-275 16,-18 2 43-16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7:45.420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F0682C-CCE7-41CF-900C-A2D2980D72C3}" emma:medium="tactile" emma:mode="ink">
          <msink:context xmlns:msink="http://schemas.microsoft.com/ink/2010/main" type="writingRegion" rotatedBoundingBox="10267,13115 10780,17481 9360,17648 8847,13282"/>
        </emma:interpretation>
      </emma:emma>
    </inkml:annotationXML>
    <inkml:traceGroup>
      <inkml:annotationXML>
        <emma:emma xmlns:emma="http://www.w3.org/2003/04/emma" version="1.0">
          <emma:interpretation id="{EB29E63C-42C0-4952-AB65-BFC3EB05430B}" emma:medium="tactile" emma:mode="ink">
            <msink:context xmlns:msink="http://schemas.microsoft.com/ink/2010/main" type="paragraph" rotatedBoundingBox="10267,13115 10780,17481 9360,17648 8847,13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0E4EBB-2580-44AD-8E5B-0D92A0A1B877}" emma:medium="tactile" emma:mode="ink">
              <msink:context xmlns:msink="http://schemas.microsoft.com/ink/2010/main" type="line" rotatedBoundingBox="10267,13115 10780,17481 9360,17648 8847,13282"/>
            </emma:interpretation>
          </emma:emma>
        </inkml:annotationXML>
        <inkml:traceGroup>
          <inkml:annotationXML>
            <emma:emma xmlns:emma="http://www.w3.org/2003/04/emma" version="1.0">
              <emma:interpretation id="{034223CB-AC0A-41D4-822E-1F82391D8BF0}" emma:medium="tactile" emma:mode="ink">
                <msink:context xmlns:msink="http://schemas.microsoft.com/ink/2010/main" type="inkWord" rotatedBoundingBox="9306,17069 9324,13224 9546,13225 9529,17070">
                  <msink:destinationLink direction="with" ref="{13F8DD17-B6FC-4D89-90A1-CBA7A4B118D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5208-2566 1085 0,'-8'92'228'15,"2"-15"102"-15,2 7-354 16,4-15-92-16,-6 4-217 15,-3-19 14-15</inkml:trace>
          <inkml:trace contextRef="#ctx0" brushRef="#br0" timeOffset="3.9872">5151-1662 185 0,'12'93'131'0,"1"24"-131"0,2-16 27 16</inkml:trace>
          <inkml:trace contextRef="#ctx0" brushRef="#br1" timeOffset="-702470.7584">5028-4264 1035 0,'3'-21'258'0,"-1"8"79"15,2 10-296-15,4 4-27 0,1 5-9 16,-2 12-6-16,2 9 6 16,-4 18-3-16,-4 12 7 15,-1 27-3-15,2 9 3 16,-4 17-7-16,4-2-12 0,-1 14-32 16,4-20-135-16,2 0-170 15,4-21-15-15</inkml:trace>
          <inkml:trace contextRef="#ctx0" brushRef="#br1" timeOffset="-626721.5748">5118-4162 233 0,'0'-18'191'0,"0"5"-46"16,1 8-12-1,1 2-145-15,-2 5-16 0,3-1 5 16,-2-1-6-16,1-3 8 16,1 5 15-16,0-2 9 15,-3 0-121-15,3 13 40 16</inkml:trace>
          <inkml:trace contextRef="#ctx0" brushRef="#br1" timeOffset="-702259.6809">5157-2890 212 0,'-3'75'161'0,"-4"21"-40"15,-5-4-68-15,0 16-169 16,-2-12-7-16</inkml:trace>
          <inkml:trace contextRef="#ctx0" brushRef="#br1" timeOffset="-702193.8569">5052-1926 311 0,'-10'92'150'0,"-2"9"-6"15,4-19-64-15,4 8-54 16,4-15-12-16,4 6-9 16,2-15 1-16,0 11-8 0,-1-5 6 15,-1 9 22-15,1-12 41 16,-1 14 40-16,-1-14 15 16,2 9-2-16,-1-18-23 15,-2 6-39-15,2-15-41 16,1 11-173-16,-1-11-112 15,2 13-18-15</inkml:trace>
          <inkml:trace contextRef="#ctx0" brushRef="#br1" timeOffset="-362565.2146">5148-3063 1079 0,'-5'-19'237'0,"1"-2"99"16,2 13-318-16,1 0 1 16,-1 2 2-16,-1-1 8 15,2 16 0-15,-1 1-2 16,2 15-11-16,2 24-4 15,2 16-10-15,4 20 1 16,1 16 1-16,6 14 4 16,1-19-3-16,2-4 2 15,-3-27-2-15,-3-20 2 0,-4-24 0 16,-2-6 6-16,-5-14 8 16,-1-8 15-16,-3-10-3 15,0-16 1-15,-1-4-7 16,-2-31-9-16,-2-6-13 15,2-11-2-15,-3 10 0 16,-1 0-1-16,-1 31 1 0,-1 13-3 16,3 16 2-16,2 10-4 15,2 8 2-15,2 6-4 16,2 3 2-16,1 9-2 16,1-1 4-16,2 5-1 15,3 1 1-15,3 4-1 16,-1-3 1-16,-1 0-1 15,-1-8 1-15,-4-4 2 16,-4-6 1-16,-1-4 8 16,-1-4 6-16,-1-1 3 15,-2-6 1-15,1-7 1 16,1-10-8-16,2-16-8 16,3-9-2-16,2-15-1 15,4 0-3-15,-3 2 1 16,-5 13 2-16,1 12-2 0,-5 18-1 15,1 4 0-15,4 10-5 16,-2 5-3-16,0 7-3 16,-2 7 1-16,-2 10 0 15,-2 14 3-15,3 5 5 16,-3 5 2-16,4 1 2 16,-1 2 0-16,2-7-1 15,-5 12-25-15,-2 5-60 16,-1 28-344-16,-3-9 69 15</inkml:trace>
          <inkml:trace contextRef="#ctx0" brushRef="#br0" timeOffset="-348.1487">5191-3660 507 0,'-1'48'202'16,"5"6"-8"-16,-1-9-233 16,5 9-159-16,-5-10-32 0</inkml:trace>
        </inkml:traceGroup>
        <inkml:traceGroup>
          <inkml:annotationXML>
            <emma:emma xmlns:emma="http://www.w3.org/2003/04/emma" version="1.0">
              <emma:interpretation id="{81BA44FE-6A48-4D7F-88BF-C15B48E222C8}" emma:medium="tactile" emma:mode="ink">
                <msink:context xmlns:msink="http://schemas.microsoft.com/ink/2010/main" type="inkWord" rotatedBoundingBox="10688,16695 10765,17350 9538,17495 9461,16839"/>
              </emma:interpretation>
              <emma:one-of disjunction-type="recognition" id="oneOf1"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§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64564.508">5447-72 1082 0,'-9'13'264'0,"1"-7"91"0,5-10-306 0,-1-7-23 0,2 1 9 16,-1-2-1-16,3 0 14 15,0 3 0-15,0 0 2 16,-1-2-15-16,4 1-7 15,-2 1-17-15,-2-8-4 16,-1-1-5-16,-8-7 8 16,-4-4 2-16,-7-7 6 15,-1 2 1-15,-7-1 6 16,3 8-2-16,-4 3 11 16,9 6-3-16,2 6 7 15,4 3-6-15,4 2-4 16,7 4-12-16,2 1-6 0,4-2-10 15,4-5-5-15,1-2-2 16,13-4 1-16,7 2 1 16,10-5 3-16,13 3 2 15,9 0 1-15,-7-8-1 16,7-7 2-16,-10 1-1 16,-4-2 1-16,-9 1-1 15,0 6 2-15,-12 9-2 0,2 3-13 16,-10 7-55-16,2 1-404 15,-9-5 104 1</inkml:trace>
          <inkml:trace contextRef="#ctx0" brushRef="#br0" timeOffset="64007.0919">6454-306 1064 0,'-6'3'267'0,"1"-6"83"15,1-2-306-15,-1-1-22 16,1-3-11-16,2 3 22 15,-1 2 12-15,0 4 35 16,-1-2 8-16,1 4 16 16,-5-2-23-16,-1 1-11 15,0-4-35-15,-6 0-8 16,-3-3-18-16,-7-1 5 0,-4-1 3 16,-10 2 11-16,2 3 2 15,-13 3 7-15,11-1-6 16,-15-4-2-16,6 2-12 15,-10-3-5-15,5 0-5 16,-10 3 1-16,12 5-2 0,-3 2 3 16,12 1 1-1,1 1 0-15,10-3-2 16,1 0-3-16,9-3-3 0,3 4-1 16,4-5-1-16,4 2-1 15,1-1 0-15,3-1 1 16,1-1-1-16,-2 2-1 15,4-3 0-15,4 3-3 16,-1 0-4-16,0 0-10 16,2 0-13-16,4-3-31 15,-8 2-26-15,4-1-64 16,2-2-13-16,2 2-322 16,5 1 68-16</inkml:trace>
        </inkml:traceGroup>
        <inkml:traceGroup>
          <inkml:annotationXML>
            <emma:emma xmlns:emma="http://www.w3.org/2003/04/emma" version="1.0">
              <emma:interpretation id="{8BF5298A-E6BA-4554-BD5B-F6164BAE0F50}" emma:medium="tactile" emma:mode="ink">
                <msink:context xmlns:msink="http://schemas.microsoft.com/ink/2010/main" type="inkWord" rotatedBoundingBox="9352,17628 9444,17184 9607,17218 9514,1766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701941.9151">5113-83 258 0,'0'7'433'0,"-4"2"-115"0,1 8 24 16,-6-1-139-16,0 12-61 15,0-4-51-15,1 0-14 16,2-6-22-16,2 1-16 16,4-8-23-16,1-4-8 15,1-4-6-15,1 2 1 16,0-8 3-16,0-3-2 16,-2-5 1-16,2 4 0 15,-1-1-3-15,-1 7-31 16,1-2-22-16,-2 21-351 15,1 1 79-15</inkml:trace>
          <inkml:trace contextRef="#ctx0" brushRef="#br0" timeOffset="83.8239">5190-333 875 0,'-5'85'308'16,"4"11"27"-16,4-22-215 0,4-10-92 16,5-19-13-16,-3-12-10 15,-3-17 1-15,-1-4-3 16,-4-6 5-16,-4 0-7 15,0-9 3-15,-7-6-234 16,-2-3-110-16,-3-13-42 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29:00.07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21B2E03-9FA7-458D-9372-D419B757D7D2}" emma:medium="tactile" emma:mode="ink">
          <msink:context xmlns:msink="http://schemas.microsoft.com/ink/2010/main" type="writingRegion" rotatedBoundingBox="6785,17340 10277,17809 10082,19261 6590,18792"/>
        </emma:interpretation>
      </emma:emma>
    </inkml:annotationXML>
    <inkml:traceGroup>
      <inkml:annotationXML>
        <emma:emma xmlns:emma="http://www.w3.org/2003/04/emma" version="1.0">
          <emma:interpretation id="{43DE4D70-BCF4-44B4-8E22-1793810612FB}" emma:medium="tactile" emma:mode="ink">
            <msink:context xmlns:msink="http://schemas.microsoft.com/ink/2010/main" type="paragraph" rotatedBoundingBox="6785,17340 10277,17809 10082,19261 6590,18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0259CB-68B6-4228-B208-4A81571EF2C2}" emma:medium="tactile" emma:mode="ink">
              <msink:context xmlns:msink="http://schemas.microsoft.com/ink/2010/main" type="line" rotatedBoundingBox="6785,17340 10277,17809 10082,19261 6590,18792"/>
            </emma:interpretation>
          </emma:emma>
        </inkml:annotationXML>
        <inkml:traceGroup>
          <inkml:annotationXML>
            <emma:emma xmlns:emma="http://www.w3.org/2003/04/emma" version="1.0">
              <emma:interpretation id="{DC2D76A7-F6A4-43D4-9AD0-65900020D273}" emma:medium="tactile" emma:mode="ink">
                <msink:context xmlns:msink="http://schemas.microsoft.com/ink/2010/main" type="inkWord" rotatedBoundingBox="6785,17340 10277,17809 10082,19261 6590,18792">
                  <msink:destinationLink direction="with" ref="{5D2E4C79-BB88-4783-8048-15D327CE070F}"/>
                </msink:context>
              </emma:interpretation>
            </emma:emma>
          </inkml:annotationXML>
          <inkml:trace contextRef="#ctx0" brushRef="#br0">4825 653 995 0,'-21'-20'652'0,"0"1"-494"0,18 13-115 0,-7 1-10 16,1 8-23-16,13 6-9 15,7 9-3-15,4 12 1 0,0-3-1 16,3 3 2-16,-2 2 1 16,-1 2 2-16,0-8 0 15,6 7 5-15,0-4 1 16,0-2 3-16,0-3-1 16,0 1 0-16,-3-5-2 15,-3 1 2-15,-4-3-2 16,-1-3 7-16,-2-3 1 0,-2-2 5 15,-2-4 0-15,-2 0 6 16,-1-1 0-16,-2-5 20 16,1 0 8-16,-3 0 18 15,-2-5-3-15,-2-2 1 16,-4 1-24-16,-2-5-11 16,-2 2-22-16,-2 0-4 15,2 0-7-15,3 0 0 16,5 2-3-16,-1 2 3 15,5-1-3-15,-1 5 1 16,1-2-2-16,-2 1 1 16,5 1-2-16,0 2 1 15,0-4 0-15,0 3 1 16,2-3-1-16,-1 2 2 16,1-4-20-16,1-2-100 15,4-2-47-15,2-3-345 0,2-3-3 16</inkml:trace>
          <inkml:trace contextRef="#ctx0" brushRef="#br0" timeOffset="914.7683">5025 675 948 0,'0'-15'244'15,"3"-4"76"-15,3 1-274 0,6-3-9 16,0 3-9-16,1 1 6 15,-2 8-1-15,-2 3 3 16,-5 3-6-16,-1 6 11 16,-3-3-3-16,-1 8 15 15,-4 1-1-15,-4 7 10 16,-1 4-10-16,-5 2 3 16,0 1-11-16,-6-2 5 15,1-2-10-15,-7 7-3 16,3 5-11-16,-6 7-5 15,3 4-11-15,-3 5-1 16,6-4-6-16,-6 2 3 16,6-6-3-16,-4 2 2 15,2-8-1-15,2 1 0 16,6-8-1-16,1-2 0 0,7-11-1 16,4-2 2-16,1-7 1 15,2 1 5-15,5-5 0 16,-2 0 5-16,-2-2-1 15,4-2 5-15,-1-5-6 16,2-8 0-16,5-1-4 16,9-9-2-16,1-6-4 15,9-4-1-15,1-2-1 0,7-9 1 16,-7 4-3-16,10-8 2 16,-8 5-1-16,7-6 2 15,-7 11-1-15,5-1 1 16,-10 14 0-16,-2 4 1 15,-10 11-2-15,-2-2-2 16,-10 13-3-16,-5 7 0 16,-2 5-1-16,-12 9 0 15,-2 12 3-15,-8 12 2 16,-1-6 1-16,-7 11 2 16,8-4-2-16,-7 3 1 15,8-7 0-15,-6 10 1 16,3-7-1-16,-3 3 1 15,9-10 0-15,0-4 0 16,6-13-1-16,9-4 1 16,7-7-2-16,1-5-2 0,5-7 1 15,13-16 0-15,4-7-2 16,18-23 2-16,6-8 2 16,14-22 0-16,-8 10-1 15,4-2 3-15,-16 16-2 16,-4 10 2-16,-19 28-2 15,-4 4-1-15,-12 10-5 16,-6 13 2-16,-9 8-3 0,-12 16 0 16,-4 8 1-16,-7 16 7 15,4-7-2-15,-2 4 3 16,12-18 0-16,0-1 0 16,6-11-2-16,3-4 2 15,7-8 0-15,4-4-41 16,2-8-45-16,11-8-68 15,-4-8-68-15,1-5-275 16,-3-4 42-16</inkml:trace>
          <inkml:trace contextRef="#ctx0" brushRef="#br0" timeOffset="1760.1223">4723 665 1089 0,'-16'4'274'0,"-1"-4"110"0,4 3-313 15,2 2-7-15,6 1-14 16,2-2-10-16,5 8-25 16,8 8-5-16,7-4-8 15,9 10 0-15,2 4-2 16,5 4 3-16,0 3-2 16,-1 5 3-16,-7-3-1 15,7 4 0-15,-5-4 1 16,0 2 1-16,-2-4-2 15,-1-4 1-15,-9-9 0 0,0-4 1 16,-7-11 3-16,-2-2 29 16,-3-8 19-16,-3-2 39 15,-5-6 5-15,-4-11 0 16,-3-7-28-16,-9-7-18 16,0-7-39-16,-6-5-5 15,3 7-8-15,-3-2 1 16,8 8-4-16,-2 2 2 15,4 8-3-15,2 2 3 16,5 7-2-16,1 2 2 16,-2 5 0-16,7 1 1 15,5 4-3-15,-4-1 0 16,5 5-2-16,1-2-1 0,4 4-1 16,-4 5 0-1,9 5 0-15,2 8 1 0,5 4 0 16,4 7-2-16,1 0 2 15,4 8 1-15,-4-5 0 16,0 1 2-16,-10-10 1 16,-2-6 2-16,-8-10 1 15,-2-8 7-15,-7-9-1 16,-5-12 4-16,-5-9-1 0,-6-12-1 16,-5-8-5-16,-4-13-2 15,5 4-2 1,-8 1 0-16,1 11-1 0,4 7-3 15,4 20 2-15,4 7-4 16,10 8-1-16,2 2 0 16,5 5 1-16,6 4-1 15,2 3 1-15,8 7 0 16,7 4 0-16,5 7 1 16,2-2 0-16,3 10 1 15,0-5 1-15,3 0 2 16,-7-7-1-16,1-4 2 15,-6-8-1-15,-9-5 1 16,-5-5 0-16,-2-2 2 16,-5-2 0-16,-5-6 3 15,-1-3-1-15,-9-5 1 0,-3-4-2 16,-6-9-1-16,-1-3-3 16,-4-9-15-16,7 6-6 15,-2 0-37-15,3 7-57 16,10 14-410-16,1 15 96 15</inkml:trace>
          <inkml:trace contextRef="#ctx0" brushRef="#br0" timeOffset="8657.8111">4547 1157 291 0,'-4'9'211'16,"-2"7"-5"-16,4-1-21 16,-2 3-43-1,2-3 14-15,-1-3-46 0,3-6-4 16,0 2-25-16,3-8 8 15,0-2-26-15,3-5 5 16,2 1-11-16,4-12-8 16,0 1-24-16,7-5-8 15,1 1-11-15,7-14 0 16,1 1-2-16,7-8-1 16,3 1-2-16,1-7 1 15,-6 3-1-15,3 0 1 16,-3-1 1-1,-9 4-3-15,-2 7 1 16,-4 7 5-16,-12 10 14 16,-1 8 5-16,-4 3 10 0,-2 5 1 15,-1 2-6-15,5 3-15 16,-4-3-6-16,1 2-9 16,3 1-2-16,0 3 2 15,-3-3 3-15,0 0-4 16,-3 3-29-16,-9 0-39 15,-2 6-344-15,-10 2 70 0</inkml:trace>
          <inkml:trace contextRef="#ctx0" brushRef="#br0" timeOffset="9326.0279">4654 717 639 0,'-24'0'433'0,"-6"5"-67"16,13 2-58-16,2-5-253 16,11 4-25-16,7-2-1 15,4 4-20-15,8-1-5 16,6 10-4-16,9 2 1 16,2 5-1-16,7 6 1 15,-1-3-1-15,-1 3 0 16,-10-6-1-16,3 3 2 15,-9-6-1-15,-1 3 1 0,-2-4-1 16,0-1 1-16,-6-2 0 16,-2-1 1-16,-1-5-1 15,-7-2 3-15,-2-3-2 16,0-2 1-16,-2-2 5 16,-2 1 22-16,2-5 11 15,-5-1 16-15,-4-6 7 16,-4-7 8-16,-3-4-19 15,-1-10-11-15,-1-3-15 0,-4-7-6 16,3 1-15-16,-9-6-1 16,-1 7-2-16,1 5-1 15,6 11-2-15,4 7-1 16,12 12-4-16,10 9-1 16,6 10-3-16,8 10 0 15,5 4 0-15,9 6 2 16,2-3 2-16,4 0 2 15,-2-6 0-15,4 0 2 16,-7-6 2-16,5 3 1 16,-7-8-2-16,-5-1 2 15,-9-3-1-15,-6-1 1 16,-6-5 0-16,-3-2 3 16,-2-1-1-16,-1-4 3 0,-3-2 0 15,-3-8 2-15,-1-4-2 16,-4-9 1-16,-1-4-3 15,-3-7-27-15,6 4-30 16,-4-1-32-16,4 8-19 16,6 12-8-16,15 17-330 15,3 20 127-15</inkml:trace>
          <inkml:trace contextRef="#ctx0" brushRef="#br0" timeOffset="23901.5021">4783 1127 513 0,'-10'3'507'31,"5"-2"-230"-31,1 1-173 15,-13 2-5-15,4-1-25 0,-1-4 1 16,7-1-18-16,10-4-8 16,3-4-17-16,6-10-9 15,7-5-15-15,7-10-5 16,1-8 2-16,7-14 1 16,2 0 0-16,2-5 1 15,-4 8 2-15,-2 8-3 16,-8 12-1-16,-6 6 1 15,-8 13 1-15,-7 0 8 16,-4 9 4-16,-7 1 6 16,-2 10-2-16,-7 2-2 15,1 2-7-15,-8 8-7 16,3 5-4-16,-5 4-1 16,4 3 1-16,-2 7-2 15,6-6 1-15,-6 9-2 16,0-6 1-16,-2 1-2 0,5-2 2 15,-1 2-2-15,2-10 4 16,8-3-2-16,5-7 1 16,-2-7 0-16,6-5-2 15,3-5-5-15,3-2-2 16,6-4-3-16,6-3-1 16,7-9 0-16,2-1 4 15,6-10-4-15,-6 5-23 0,2 0-40 16,-10 5 41-16,-5 1-359 15,-4 10 96-15</inkml:trace>
          <inkml:trace contextRef="#ctx0" brushRef="#br0" timeOffset="24528.8539">4663 693 990 0,'-11'-9'283'15,"-2"7"65"-15,4 5-261 16,4 0-58-16,4-3-10 16,4 5-10-16,7 7-5 15,4-3-7-15,8 14-1 0,4 4 2 16,9 10 0 0,-1-1 2-16,2 9-1 15,-4-4 2-15,5 4-2 0,-10-9 2 16,2-5-2-16,-5-11 3 15,-3-5 0-15,-9-11 2 16,-3-2 1-16,-8-5 16 16,-8 0 13-16,1-2 5 15,-9-5 7-15,-6-4 2 16,0-8-9-16,1-1-12 16,-4-10-5-16,-1-3-5 0,-1-10-4 15,-1 5-7-15,-6-8-2 16,6 14 0-16,6 8-6 15,6 9 2-15,6 12-10 16,14 11-2-16,4 5-4 16,4 5 1-16,13 20-1 15,1-4 11-15,6 8 0 16,4 2 5-16,7 4 0 16,-8-9 1-16,6 0 0 15,-5-9 1-15,-1-3-61 16,-7-12 127-16,-5-15-470 15,-11-11 137-15</inkml:trace>
          <inkml:trace contextRef="#ctx0" brushRef="#br0" timeOffset="3516.2967">5376 953 876 0,'12'-23'285'16,"-6"4"62"-16,2 4-200 15,-1 7-51-15,-1 2 12 16,-7 6-22-16,-4 9-14 16,-1 5-30-16,-4 13-13 15,-7 10-21-15,-4 19 0 16,-1-2-2-16,-4 9 0 15,0-15-2-15,1-2 1 16,5-16-2-16,2-7 2 16,3-14-1-16,3-2 5 0,8-7 4 15,-1-3 7 1,5-4 0-16,6-4 0 0,2-1-5 16,4-4-2-16,3-2-26 15,4-8-42-15,-1 2-23 16,2-9-28-1,-1 3-4-15,1-9 14 0,-3 5 42 16,-4-2 21-16,1 7 29 16,-2 1 4-16,-3 11 3 0,-2 4 20 15,-2 5 9-15,-4 11 3 16,-4 2 2-16,-1 8 1 16,-2 7-18-16,3 10-4 15,3 1-5-15,1 16-2 16,7-11 1 15,-4-18-4-31,1 1-4 0,14 52 3 16,2-11-1-16,-4-5 3 15,-4-17-1-15,-11-33 3 16,-1-7-1-16,-4-1 1 16,0-7-12-16,-7-10-31 15,-5-3-15-15,-9-7-22 16,-5-4-11-16,-4 1 11 15,5 7 33-15,-1 1 32 16,3 13 30-16,5 6 31 0,6 6 4 16,6 6 2-16,5 3-19 15,7 1-7-15,6 4-23 16,6-5-1-16,7 4-4 16,11-10 3-16,2-4 1 15,10-16 5-15,-1-8-407 16</inkml:trace>
          <inkml:trace contextRef="#ctx0" brushRef="#br1" timeOffset="-627448.2502">2680 400 1039 0,'-5'3'250'0,"-13"30"88"15,-3 14-305-15,-10 22-11 16,-2 6-14-16,0 12 18 16,7-18-5-16,5 0 12 15,8-24-9-15,1-9 7 16,7-16-15-16,-2-10 15 16,-1-11-10-16,4-16 5 15,4-10-8-15,0-22-22 16,-3-5-33-16,1-8 0 15,2 16-9-15,-1-3 7 16,-2 25 20-16,3 12 18 16,0 8-1-16,-2-2 7 15,4 15-6-15,2-3 5 0,2 4-6 16,6 7 6-16,3 1-6 16,5 7 5-16,-1-2-4 15,8 1 5-15,-3-3-5 16,3-1 7-16,-6-11-7 15,-3 0 9-15,-6-5-5 16,-6-1 12-16,-7 0-3 16,-2 3 13-16,-5 0-8 15,-4-4 13-15,0-5-9 0,-6-9 6 16,0-3-12-16,-4-14 6 16,-2 2-15-1,-6-6 5-15,3 3-11 0,-3-2 5 16,7 14-6-16,4-1 3 15,10 13-5-15,3 12 2 16,6 6-4-16,9 7 3 16,3 5-3-16,6 0 2 15,7-2-2-15,13-1 3 16,-2-11-5-16,10-8 7 16,-1-5-3-16,2-11 6 15,-13-1-3-15,-4-3 6 16,-15 7-6-16,-7 7 6 15,-11 8-13-15,-12 10-29 16,-8 12-24-16,-13 8-77 0,-6-4-258 16,-4 3 47-16</inkml:trace>
          <inkml:trace contextRef="#ctx0" brushRef="#br0" timeOffset="61241.7127">2512 343 1012 0,'-12'3'257'0,"1"2"81"16,7-4-287-16,2 2-24 16,4-1-7-16,4-8 4 15,4 1-3-15,13-8 0 0,7-2-4 16,13-14-3-16,7 1-5 15,11-13 0-15,-22 23 3 32,2 2-8-32,43-17 0 0,-12 12-4 15,0 10 1-15,-16 11-2 16,-20 14 4-16,-8 7-1 16,2 4 6-16,-7 1-3 0,5 4 2 15,-2-8-1-15,5 2 5 16,1-4 1-16,10-1 3 15,-2-4-3-15,7 2 9 16,-5-7-6-16,6 4 5 16,-9-7-2-16,8 4 17 15,-5-7-5-15,9 2 11 16,-5-6-4-16,10-3 8 16,-4-3-17-16,8-7 0 15,-6-4-12-15,11-7 0 16,-9-4-9-16,2-10 8 15,-7 2-2-15,2-4 12 16,-11 10-5-16,-2 0 9 16,-8 7-12-16,-5 7 4 15,-11 7-16-15,-1 1 5 0,-9 2-8 16,-3 3-25-16,-10 5-74 16,-4 2-388-16,-4 8 77 15</inkml:trace>
          <inkml:trace contextRef="#ctx0" brushRef="#br0" timeOffset="62220.0749">3097 996 1115 0,'-10'11'273'0,"5"-4"92"0,5 2-298 15,11-3-37-15,7-3 16 16,6-4-1-16,12-8 6 16,7-6-14-16,7-6 3 15,-2 1-13-15,4-4 1 16,-8 8-8-16,-5-1-1 15,-10 7-9-15,-4 1 0 16,-8 4-9-16,-5 1 6 16,-5 1-18-16,-2-2-57 15,-13-1-33-15,-10-1-336 16,-7 4 40-16</inkml:trace>
          <inkml:trace contextRef="#ctx0" brushRef="#br0" timeOffset="62590.6846">3184 631 1163 0,'-10'-6'377'0,"2"-3"82"15,5 8-301-15,6-5-68 16,8 0-14-16,5 0-48 16,16 1-13-16,4-1-18 15,12 6 6-15,-3-1-1 0,4 7-65 16,-11-5-49-16,-6 1-360 15,-20-7 34-15</inkml:trace>
          <inkml:trace contextRef="#ctx0" brushRef="#br0" timeOffset="61949.3724">3357 640 909 0,'4'-6'325'0,"-2"2"70"16,-2 1-233-16,0 0-19 15,-2 6-36-15,1-5-12 16,-2 7-44-16,0 5-11 16,-2 5-28-16,1 11-1 15,-1 4-6-15,1 15 4 16,1-3-7-16,1 3 6 16,1-9-5-16,1-3 4 15,1-13-3-15,-1-5 5 16,0-9-4-16,0-3 3 15,2-2 0-15,-1-2 0 0,2-1-13 16,0-2-87-16,2-5 445 16,-5-6-820-16,-3 1 336 15</inkml:trace>
          <inkml:trace contextRef="#ctx0" brushRef="#br0" timeOffset="63122.3071">3513 649 1113 0,'3'9'251'0,"-1"15"126"16,-1 1-320-16,-1 9 6 15,2 4-5-15,4 10-1 16,3-6-28-16,1 1-3 16,4-8-21-16,-2-5 3 15,-6-15 0-15,0-3 33 16,-3-12 4-16,1-9 21 0,4-9-3 16,4-17 3-16,0-5-33 15,4-16-6-15,-1 7-20 16,-4 1 2-16,-4 13-7 15,-2 9 15-15,-1 17-4 16,-2 6 5-16,-1 5-6 16,1 8 2-16,-2 4-15 15,-2 9 6-15,1 4-5 0,-1 9 7 16,1-3-7-16,2 3 7 16,-1-9-7-16,5-5 5 15,-1-5-5-15,2-10 10 16,2-8-1-16,4-8 10 15,3-8-4-15,7-13 5 16,-1 0-9-16,0-4 2 16,-1 2-11-16,-4 7 2 15,-7 5-4-15,-1 7 2 16,-2 10-8-16,-3 6 4 16,-5 4-5-16,1 11 5 15,-1 2-5-15,1 4 9 16,-1 1-2-16,1-1 4 15,2-3-2-15,2-6 4 16,-1-7-5-16,1-2-13 16,1-6-47-16,1-5-115 0,-2-2-348 15,0-1 1-15,0 2-218 16</inkml:trace>
          <inkml:trace contextRef="#ctx0" brushRef="#br0" timeOffset="64750.871">3884 737 1158 0,'0'-6'342'0,"0"1"72"16,-2 2-326-16,2 5-48 15,3 4-28-15,2 6-10 16,-2 4-8-16,3 7 4 16,-2 1 2-16,-2 7 6 15,-2 1 7-15,-2 4 18 16,1-5 4-16,-1 4 10 15,1-7-2-15,2-2-2 16,2-7-15-16,0-1-2 16,0-7-11-16,0-4 0 15,2-4 0-15,-4-9 19 16,1-4 0-16,2-14 3 16,1-3-3-16,2-9-5 15,2 0-18-15,5-6-6 0,-2 4-1 16,3-7-1-1,0 11-1-15,1-1-2 0,-5 10 1 16,-1 4 3-16,-2 10-4 16,0 0 2-16,-4 11-3 15,8 0 0-15,2 2-6 16,2 2 6-16,4 4-5 16,-1 0 9-16,-7-1-5 15,0 4 6-15,-4-1-6 16,-2 1 8-16,-3-2-8 0,0 3 7 15,-5 0-7-15,-7 3 10 16,-6 1-5 0,-4 8 11-16,-7-6-1 0,-5 2 13 15,2-5-5-15,0-5 5 16,2-8-7-16,5-4 1 16,8-7-26-16,11-9-69 15,8-4-37-15,13-7-49 16,6 2-21-16,7-4-7 15,-2 8 62-15,4 2 22 16,-6 4 46-16,0 1 16 16,-7 8 23-16,2-2 6 15,-11 4 12-15,-1-3 7 16,-1 7 9-16,0-5 22 16,-6 4 10-16,2-2 24 15,-5 2 6-15,3 2 16 0,-6 2-18 16,7 1 0-16,-4-1-23 15,2 1-3-15,-5-4-22 16,6 5 5-16,-5-3-12 16,2 5 3-16,-1 1-11 15,-2 3 9-15,-3-6-8 16,0 3 10-16,-2 0-4 16,2 3 7-16,2-6-11 0,-1 4 15 15,4-5-8-15,1-1 12 16,0 2-9-16,0-4 9 15,0 1-18-15,-5 1 6 16,5-2-10-16,-1-2 5 16,1 4-8-16,0 1 5 15,1-2-12-15,-2 6 6 16,-1 2-8-16,-2 4 4 16,-1-3-5-16,1 10 6 15,4-1-7-15,-2 3 8 16,2-4-6-16,6-2 6 15,-3-5-6-15,0-1 4 16,3-6-4-16,2-3 9 16,-2 0-4-16,1-1 11 0,1-4-4 15,-1-2 7 1,-4-2-10-16,3-8 5 0,2-4-9 16,1-6 6-16,1 3-8 15,8-1 6-15,-9 2-8 16,2 11 7-16,-4 4-6 15,1 2 6-15,-4 3-8 16,5 8 7-16,-1-8-8 16,2 9 6-16,1-2-5 15,-1 4 5-15,-4-2-5 16,-3 1 6-16,0-2-6 0,-6-2 7 16,2 1-5-16,-4 3 7 15,1-4-4-15,-1 0 7 16,4 1-6-16,-2-5 7 15,3-5-7-15,3 4 6 16,0-9-8-16,3 2 4 16,3-1-6-16,-2 1 7 15,-1 0-6-15,2 3 7 16,-5-2-5-16,3-2 4 16,-2 2-6-16,4-2 3 15,-1-4-5-15,4-5-3 16,-5-4-6-16,0-13-5 15,-3-6-5-15,-5-1 0 16,-2-1 5-16,-2 4 5 0,1 10 7 16,-1 7 4-16,3 11-1 15,-1 9-1-15,1 8-4 16,0 11-1-16,1 5 0 16,4 11 3-16,-1 1 0 15,8 7 6-15,3-4-1 16,5 2 2-16,2-4-2 15,2 1 1-15,-3-10-2 0,0-4 4 16,-4-7-4-16,-5-5 5 16,-3-6-2-16,-2-3 22 15,-2-3-2-15,2-3 8 16,2-8-6-16,2-8 4 16,-4 2-20-16,4-7-2 15,-2 0-6-15,-2 3 2 16,-1 11-3-16,3-1 1 15,-1 8-5-15,1 3 2 16,4 6-2-16,2-1 1 16,0-1-1-16,8 4 5 15,0-7-3-15,-1-4 6 16,-1-3-4-16,2-10 7 16,-7-4-6-16,-2-4 10 15,-5 2-4-15,-3 1 11 16,-6 7-6-16,-9 8 3 0,-5 9-12 15,-5 14 3-15,-4 8-11 16,-2 16 3-16,5 1-4 16,6 10 10-16,7-4-6 15,8-6 6-15,7-9-6 16,8-7 5-16,6-14-6 16,12-9-10-16,1-11-52 15,2-17-75-15,-4-11-402 16,-9-8 60-16</inkml:trace>
          <inkml:trace contextRef="#ctx0" brushRef="#br0" timeOffset="65266.8034">3115 1354 1222 0,'-18'9'337'15,"9"-2"98"-15,12-4-346 16,15-10-1-16,14-5-22 16,32-11 10-16,14-1-12 15,27-15 3-15,5 1-27 16,27-14-2-16,-8 2-21 0,15-10 1 16,-12 11-14-16,11-4 2 15,-23 13-5-15,1-4 4 16,-22 11-8-16,-4 2 9 15,-21 4-7-15,-11 3 22 16,-21 10 2-16,-12-2 17 16,-14 8-4-16,-7 2 13 15,-4 5-23-15,-7 1 1 16,5 4-19-16,-4 1 4 16,-4-1-14-16,-2 2 5 15,1-1-25-15,-12 4-153 16,-12 6-390-16,-12 4 59 15</inkml:trace>
          <inkml:trace contextRef="#ctx0" brushRef="#br0" timeOffset="45937.5703">5664 897 494 0,'-1'-4'177'0,"-4"5"15"16,5-2-140-16,-3-1-24 15,5 2-34-15,-2 0 1 16,3-3-9-16,-2 5 7 16,2-1-5-16,-3-1 12 15,2 0-3-15,-4 2 8 16,2-2-9-16,-1-2 8 15,1 2-7-15,0 2 7 16,0-2-4-16,0 0 70 0,1-2 27 16,-4 1 38-16,3-1 4 15,-1-1 25-15,1 0-54 16,-2 3-13-16,2 2-33 16,-3 1-4-16,0 6-22 15,-1 7-4-15,-1 7-16 16,2 11 4-16,0 2-4 15,2 6 1-15,-1-3-7 16,2 6-2-16,2-4-6 0,-4-2 0 16,4-6-2-16,-2 3 1 15,-2-8-1-15,1 0 0 16,-2-4-1-16,0-3 1 16,1-5 0-16,-2-5 2 15,2-4 2-15,2-1 4 16,2-4-2-16,-2-4 1 15,1-1-1-15,1-4-2 16,-2-2-4-16,6-5-41 16,1-7-41-16,5-3-338 15,0-6 59-15</inkml:trace>
          <inkml:trace contextRef="#ctx0" brushRef="#br0" timeOffset="46190.8939">5805 932 1031 0,'-9'7'300'0,"-1"10"57"15,-1 2-249-15,7 2-85 16,2 3 9-16,5 0-3 16,2 2 3-16,2 1-16 15,4 9-4-15,-2 3-8 0,0 3-1 16,-2-2-2-16,-1 7 2 15,-3-6-1-15,-1-2 3 16,-4-9-13-16,-1 0-383 16,-3-11 126-16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8:33:31.7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32AE1D-9144-4C72-B3DD-37F15D67BD28}" emma:medium="tactile" emma:mode="ink">
          <msink:context xmlns:msink="http://schemas.microsoft.com/ink/2010/main" type="writingRegion" rotatedBoundingBox="26407,17208 26602,17208 26602,17260 26407,17260"/>
        </emma:interpretation>
      </emma:emma>
    </inkml:annotationXML>
    <inkml:traceGroup>
      <inkml:annotationXML>
        <emma:emma xmlns:emma="http://www.w3.org/2003/04/emma" version="1.0">
          <emma:interpretation id="{92C54F2A-1521-410D-8242-6D4120946FA4}" emma:medium="tactile" emma:mode="ink">
            <msink:context xmlns:msink="http://schemas.microsoft.com/ink/2010/main" type="paragraph" rotatedBoundingBox="26407,17208 26602,17208 26602,17260 26407,17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619D9-7C73-4A62-96F8-3597CF4093EB}" emma:medium="tactile" emma:mode="ink">
              <msink:context xmlns:msink="http://schemas.microsoft.com/ink/2010/main" type="line" rotatedBoundingBox="26407,17208 26602,17208 26602,17260 26407,17260"/>
            </emma:interpretation>
          </emma:emma>
        </inkml:annotationXML>
        <inkml:traceGroup>
          <inkml:annotationXML>
            <emma:emma xmlns:emma="http://www.w3.org/2003/04/emma" version="1.0">
              <emma:interpretation id="{698FB74E-ACE7-4A8D-B7FA-9A824CE16963}" emma:medium="tactile" emma:mode="ink">
                <msink:context xmlns:msink="http://schemas.microsoft.com/ink/2010/main" type="inkWord" rotatedBoundingBox="26407,17208 26602,17208 26602,17260 26407,17260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195 0 0,'-108'37'16,"21"-22"-1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8:20.0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389D70F-6A3F-412A-B6F7-562809728822}" emma:medium="tactile" emma:mode="ink">
          <msink:context xmlns:msink="http://schemas.microsoft.com/ink/2010/main" type="inkDrawing" rotatedBoundingBox="12674,13552 19169,13239 19182,13520 12687,13832" semanticType="callout" shapeName="Other">
            <msink:sourceLink direction="with" ref="{5D215F27-6506-48F8-AED7-0FDF363487C8}"/>
            <msink:sourceLink direction="with" ref="{7A88D1FF-614D-4361-8744-D0A7293D150E}"/>
          </msink:context>
        </emma:interpretation>
      </emma:emma>
    </inkml:annotationXML>
    <inkml:trace contextRef="#ctx0" brushRef="#br0">-7 218 1036 0,'3'10'293'16,"-4"1"68"-16,2 2-286 15,5-2-56-15,8-2-15 16,4-5 2-16,6-1-10 16,1-4 10-16,9-1-9 15,-7 1 7-15,-2-1-8 16,-4 1 8-16,3 2-5 16,-10 2 7-16,5 0 0 15,-1 5 10-15,9 1 0 16,0 0 8-16,14-2-5 15,-4 1 1-15,14-4-9 16,-4-1 0-16,11-1-9 16,-4-1 4-16,15 1-9 15,-7-2 8-15,4 1-8 16,-10 1 7-16,11-2-8 0,-11 1 8 16,7-1-8-1,-3-3 7-15,9 3-6 0,-8 0 7 16,11 3-7-16,-10 2 6 15,4 5-3-15,-3-1 6 16,6-1-3-16,-7 1 8 16,13-2-4-16,-5-1 5 15,10-1-5-15,-5-1 3 0,2-4-7 16,-5-1 3-16,10-2-6 16,-7-2 4-16,12-4-5 15,-1-1 4-15,7-5-6 16,-12 0 5-16,3 0-4 15,-12 3 5-15,6 1-7 16,-10 7 8-16,7-2-6 16,-6 3 5-16,9-5-6 15,-8 4 6-15,5-4-6 16,-7 1 7-16,7-2-7 16,-9 3 6-16,9-3-6 15,-6 1 6-15,12 1-6 16,-9 1 5-16,8 0-4 15,-14 1 5-15,11 2-6 16,-8 0 7-16,9 2-8 0,-9 1 7 16,16 0-6-1,-7-2 6-15,6 2-6 0,-6-3 7 16,10-3-7-16,-9 0 7 16,5-3-8-16,-10 2 8 15,10-5-7-15,-12 1 6 16,7-2-5-16,-11-1 5 15,7-2-6-15,-12 4 5 16,5-2-5-16,-10 2 6 0,8 5-6 16,-13 1 7-16,4-2-7 15,-11 4 8-15,2-1-9 16,-12-1 9 0,-1 5-9-16,-11-1 9 0,4 1-8 15,-9 1 7-15,-4 3 5 16,-3-2 7-16,0 1-1 15,-5 1 7-15,-1-2 1 16,-1-1-4-16,4 0-2 16,-6 0 0-16,-3 0-6 15,3 0-1-15,-2 0-5 16,-5 0 0-16,8 0-2 16,-2-1 0-16,2-4-5 15,4 4 4-15,1-4-3 16,-5 2 0-16,7 0 1 15,-4 2 2-15,2-4-3 0,0 4 3 16,8-2-3 0,-5 1 3-16,4-1-5 0,2 0 6 15,-1 2-5-15,-4 2 5 16,5-2-6-16,-3 1 7 16,5 1-8-16,-2 1 6 15,4 1-3-15,1-3 3 16,5 3-6-16,-4-5 7 0,3 1-7 15,-3 1 5-15,2 1-4 16,-7 2 7-16,1 3-7 16,-4-3 7-16,2-1-6 15,-1 1 5-15,-1 1-6 16,1-1 6-16,1 0-5 16,-6 2 4-16,0-2-3 15,-1 0 3-15,-1-3-2 16,-5 3 2-16,-2-2 7 15,-2-1 10-15,-2 0 14 16,-2-1 14-16,1 1 11 16,1-3-2-16,1 3-3 15,-2 1-14-15,2 1-12 16,2-1-11-16,-1-2-8 16,1 1-6-16,-1 0-3 15,1 0 2-15,-4 0-2 0,-1 0 4 16,0 0-3-16,2-2 3 15,-2 1-3-15,-2 2 3 16,-1 4-3-16,-4-1 3 16,-3-1 0-16,1 3 4 15,0-1-3-15,-1-1 6 16,1 2-6-16,0 2 4 16,0-4-7-16,3-1 4 15,-2 2-7-15,7-4 6 0,-2 2-8 16,3-1 5-16,0 1-6 15,1-2 6-15,-1 4-6 16,0-4 6-16,0 2-5 16,-1 2 6-16,-1-1-6 15,2 1 6-15,-1-2-6 16,2 1 7-16,1-1-7 16,-1-1 5-16,1-1-9 15,-1 1 4-15,2-2-11 16,-3 0 6-16,2 1-9 15,1 1 9-15,0-1-7 16,-2-1 7-16,2 3-19 16,0-1-11-16,-3 1-85 15,-3 0-30-15,-15 1-344 16,-6 1 37-16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3:32.5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755D4E0-6271-4D75-9156-9FA70FD24E37}" emma:medium="tactile" emma:mode="ink">
          <msink:context xmlns:msink="http://schemas.microsoft.com/ink/2010/main" type="inkDrawing" rotatedBoundingBox="12859,3190 16130,2549 16340,3622 13069,4263" hotPoints="16132,3222 14493,3982 12705,3724 14344,2964" semanticType="container" shapeName="Ellipse">
            <msink:destinationLink direction="with" ref="{775C7BDC-D81B-49B7-98B2-C70C0147AE84}"/>
          </msink:context>
        </emma:interpretation>
      </emma:emma>
    </inkml:annotationXML>
    <inkml:trace contextRef="#ctx0" brushRef="#br0">2409 224 295 0,'-3'-38'95'0,"-11"-4"44"16,-1 13-68-16,-12-1 3 0,-5 3 13 16,-17 15 13-16,-1 11-9 15,-11-7 0-15,1 8-5 16,-8-6-7-16,10-3-14 15,-16 0-12-15,7 0-6 16,-16 0-14-16,0 8-9 16,-26 10-11-16,4 3-5 15,-23 10-10-15,-1 1 11 0,-27 25-10 16,13 5 6-16,-16 13-3 16,23 0 7-16,7 12-8 15,31-26 7-15,6 4-2 16,28-13 2-16,2 4-8 15,16-11 3-15,1 15-6 16,12-3 1-16,9 8-6 16,15-2 1-16,16 9-4 15,16-6 6-15,20 4-2 16,17-7 7-16,27-1 1 16,8-10 6-16,26-10-2 15,4-10 4-15,21-11-3 16,-11-14 4-16,25-13-5 15,-9-6 2-15,24-6-5 16,-11-7 3-16,26-5-4 0,-23-8 4 16,18-5-3-1,-28-1 4-15,13-4-4 0,-30-1 3 16,10 0-5-16,-29 7 6 16,1-3 0-16,-29 11 7 15,-3-2 0-15,-25 7 5 16,-5-7-3-16,-20-1 0 15,-10-13-4-15,-18 8 6 0,-16-18 7 16,-23 11 8-16,-20 8-2 16,-17 12 3-16,-37 7-10 15,-16 25-8-15,-33 4-8 16,-15 10 1-16,-42 22-5 16,17 5 1-16,-23 13-4 15,21 6 6-15,-11 10-49 16,35 5 139-16,-30 29-463 15,31 1 154-15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3:34.5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75C7BDC-D81B-49B7-98B2-C70C0147AE84}" emma:medium="tactile" emma:mode="ink">
          <msink:context xmlns:msink="http://schemas.microsoft.com/ink/2010/main" type="inkDrawing" rotatedBoundingBox="7642,10396 16469,4298 16617,4511 7789,10609" semanticType="connector" shapeName="Other">
            <msink:sourceLink direction="with" ref="{B2CC3992-F194-4F65-8450-6C69E30BD03E}"/>
            <msink:sourceLink direction="with" ref="{D755D4E0-6271-4D75-9156-9FA70FD24E37}"/>
          </msink:context>
        </emma:interpretation>
      </emma:emma>
    </inkml:annotationXML>
    <inkml:trace contextRef="#ctx0" brushRef="#br0">41 5821 276 0,'-11'7'104'0,"-1"1"38"16,4-2-62-16,2-2 5 15,2-4-9-15,4 3 3 16,3 3-31-16,3-6-10 16,4 2-12-16,2-1 6 15,1-1-2-15,3-7 16 16,1 5 1-16,5-4 8 15,2-3-8-15,5-3 2 16,-1-3-13-16,7-7-1 16,-2-2-9-16,6-6 4 15,3 1-4-15,6-4 2 0,-3 6-5 16,7-12-1-16,-2 0-7 16,8-15-3-16,-4-1-6 15,11-7-1-15,-6 8-2 16,7-3 0-16,-8 12-2 15,8-6 2-15,-4 4-2 16,5-4 1-16,-7 8-1 16,6-1 0-16,-9 8-1 0,10-4 5 15,-13 4 0 1,1-6 2-16,-10 3 0 0,9-5 1 16,-9 6-4-16,9-1 0 15,-1 2-1-15,10-10 1 16,-5 5-2-16,10-9-1 15,-8 8 0-15,8-1-2 16,-14 10 0-16,4-2 1 16,-10 10 0-16,2-2 2 15,-7 4-1-15,8-6 1 16,-9 4 0-16,9-10 1 16,-4 3-1-16,10-5-1 15,-8 7-1-15,7-8 1 16,-5 9-3-16,0-6 2 0,-9 6-1 15,6-2 2 1,-6 10-2-16,2-2 3 0,-4 7-2 16,8-11 2-16,-9 7-2 15,8-8 1-15,-4 4-1 16,11-8 1-16,-9 12-2 16,8-6 2-16,-9 1-1 15,1-1 0-15,-14 8 0 16,10-7 1-16,-8 4-1 15,7-2 2-15,-4 1 0 0,8-4-1 16,-8 0 1-16,9-6-1 16,-5 6-1-16,8-6 0 15,-4 4-1-15,5-2 1 16,-6 2-1-16,3-2 0 16,-5 5 0-16,4-5 1 15,-3 7-1-15,9-3 2 16,-6 3-2-16,10-12 2 15,1 4 0-15,8-11 0 16,-4-2-2-16,14-8 1 16,-6 6 0-16,11-10-1 15,-8 6 1-15,8-10 1 16,-8 5 0-16,7-1 0 16,-8 9 1-16,10-7-2 0,-12 10 1 15,5-6-2 1,-4 1 1-16,9-7 2 0,-9 4-1 15,17-5 0-15,-8 1 0 16,7-6-1-16,-8 7-1 16,6-4 0-16,-11 8 0 15,4-5 6-15,-8 7-1 16,5-7 2-16,-8 11-1 16,11-4 1-16,-1 6-4 0,11-10-1 15,-5 3-2-15,15-10 1 16,-6 1 0-16,12-12 0 15,-6 7 0-15,5-13 2 16,-14 12-1-16,12-9 2 16,-19 10 0-16,5-11 3 15,-4 13-2-15,11-5 2 16,-16 11 0-16,15 2-2 16,-10 11-1-16,6-7 1 15,-12 6-2-15,10 2 1 16,-14-11-1-16,8-2 2 15,-13 11 2-15,0-2 6 16,-14 1-2-16,0 10 3 16,-8 10-3-16,-5 8-1 15,-6-6-5-15,0 6 0 16,-8 8-2-16,-4-7 1 16,-4 5-2-16,-5 8 2 0,-8 10-5 15,-8 12-352-15,-11 15 116 16</inkml:trace>
    <inkml:trace contextRef="#ctx0" brushRef="#br0" timeOffset="-22728.4816">63 5951 318 0,'12'-3'239'0,"0"-4"3"16,-3-2-63-16,6 1-23 15,-4 5-55-15,-2-3-24 16,1 5-46-16,7-1-11 15,-10-2-14-15,10-5 1 16,-2-2-1-16,1-5 3 0,1-2 0 16,10-3 4-16,-6 1-4 15,9 1 1-15,-5 1-4 16,1 0 0-16,-2 1-5 16,1-4 1-16,-2 3-1 15,4-1 6-15,0 4 1 16,4-8 5-16,-2 5-1 0,5-3 3 15,-1 2-6-15,5-10-3 16,-3 5-4-16,2-9 1 16,-8 3-2-16,4-4-1 15,-6 5 1-15,0 2 0 16,-5 4-1-16,11-4 1 16,-6 6 1-16,8-6 0 15,-4 5-1-15,10-4 1 16,-8 8 0-16,4-10 0 15,-7 7-2-15,6-3 1 16,-7 4-1-16,5-4 1 16,-1 6-1-16,5 0 1 15,-2 2 0-15,3-7 1 16,-4 4-2-16,2-1 1 16,-8 1-1-16,2 1 0 15,-2 3 0-15,1-2 2 0,-6 7 0 16,9-4 0-1,-6-2 0-15,7 1 1 0,-4-5-2 16,8-5 0-16,-4-1 0 16,7-3 0-16,-5 1-1 15,3-1 0-15,-5 4 0 16,3-1-1-16,-3 7 0 16,1-4 1-16,-4 5-1 0,4 2 1 15,-2-1-1-15,1-4 2 16,4 3-2-16,2-3 2 15,-4 0 0-15,6-6-1 16,-3 3 1-16,2-3 0 16,-2 5-1-16,3-7 1 15,-2 10-1-15,4 5 0 16,-6-5-1-16,4-4 1 16,-8 5-1-16,1-7 2 15,-4-5-1-15,8 1 1 16,-3-1 0-16,9-9 0 15,-1 4 0-15,1-5 1 16,-5 4-2-16,5-2 2 16,-6 10-3-16,5-5 1 15,-4 7-1-15,1-4 1 16,-2 6-1-16,5-6 1 0,-8 8-1 16,6-2 1-16,-2 3-1 15,5-9 2-15,-4 6-1 16,8-12 2-16,-8-2-2 15,10-5 2-15,-5 2-2 16,8-3 1-16,-6 7-2 16,11-1 2-16,-14 7-3 15,8 1 2-15,-5 1-2 16,7-1 1-16,-7 3 1 16,11-6 0-16,-8 0 0 0,12 0 1 15,-8 0-1-15,14-3 0 16,-7-3-1-16,4-4 1 15,-7 2-1-15,7-5 2 16,-11 3-1-16,10-2 1 16,-4 6 0-16,8-9 1 15,-9 6-2-15,11-4 1 16,-8 5-2-16,3-7 0 16,-7 14-1-16,7-10 2 15,-12 1 0-15,10-7 1 16,-5 7 0-16,7-17 1 15,-5 8-1-15,11-5 0 16,-7 9-2-16,13-9 0 0,-13 9-1 16,7-6 3-16,-15 5-3 15,6-7 3-15,-11 7 0 16,11-7 1-16,-6 5-2 16,9-4 0-16,-6 6 0 15,7-6 0-15,-7 5-2 16,9-7 2-16,-9 0 0 15,7 2 1-15,-2 2 0 16,7-4-1-16,-8 9 0 16,10 2-1-16,-11-1 0 0,5 1 1 15,-13 8-1-15,8-7 2 16,-12 1 0-16,9-5 0 16,-4 2-1-16,5-10 1 15,-4 12-3-15,8 2 2 16,-7 16-1-16,4-6 0 15,-8 15 1-15,3-9 1 16,-12 1-1-16,5-10 2 16,-8 14-1-16,3-10 0 15,-11 13-1-15,7-4 1 16,-10 5-1-16,5 0 0 16,-4 6 0-16,5-18 0 15,-4 7 0-15,8-2-1 16,-7-1 0-16,4-5 1 0,-9 16-1 15,-1-8 1-15,-1-2-1 16,2 2 2-16,-7 4-2 16,7-4 1-16,-4 2 0 15,-1-3 1-15,2 0-1 16,2-3 1-16,-2 5 0 16,2-4 0-16,-8 14-1 15,5-7 9-15,-4 8 2 0,2 1 3 16,-4 7 0-16,8-5 0 15,-9 7-9-15,2-4-3 16,-7 7-1-16,2-5-1 16,-6 4 0-16,3-2 1 15,-4-2-1-15,2-3 0 16,-5 3 1-16,-2 0 1 16,-2 4 0-16,1 1 4 15,-5-2 0-15,-2 0-1 16,1 0-9-16,-16 0-328 15,-1-2 104-15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3:38.3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62FC7D-D8A9-4642-97E4-EB7307F2AFC6}" emma:medium="tactile" emma:mode="ink">
          <msink:context xmlns:msink="http://schemas.microsoft.com/ink/2010/main" type="writingRegion" rotatedBoundingBox="7500,11067 4931,11113 4913,10088 7482,10042">
            <msink:destinationLink direction="with" ref="{FA7D1A03-C43D-4F22-99BF-7C4E4B78D784}"/>
          </msink:context>
        </emma:interpretation>
      </emma:emma>
    </inkml:annotationXML>
    <inkml:traceGroup>
      <inkml:annotationXML>
        <emma:emma xmlns:emma="http://www.w3.org/2003/04/emma" version="1.0">
          <emma:interpretation id="{03F49628-3732-4FA7-AED7-4A27BCBA7E30}" emma:medium="tactile" emma:mode="ink">
            <msink:context xmlns:msink="http://schemas.microsoft.com/ink/2010/main" type="paragraph" rotatedBoundingBox="7500,11067 4931,11113 4913,10088 7482,10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551D33-06A7-44C1-9A6E-0053D063CCCE}" emma:medium="tactile" emma:mode="ink">
              <msink:context xmlns:msink="http://schemas.microsoft.com/ink/2010/main" type="line" rotatedBoundingBox="7500,11067 4931,11113 4913,10088 7482,10042"/>
            </emma:interpretation>
          </emma:emma>
        </inkml:annotationXML>
        <inkml:traceGroup>
          <inkml:annotationXML>
            <emma:emma xmlns:emma="http://www.w3.org/2003/04/emma" version="1.0">
              <emma:interpretation id="{BD70CDA5-8D2B-4CEB-84BA-53344B7DB083}" emma:medium="tactile" emma:mode="ink">
                <msink:context xmlns:msink="http://schemas.microsoft.com/ink/2010/main" type="inkWord" rotatedBoundingBox="7500,11067 4931,11113 4913,10088 7482,100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 77 726 0,'-12'-33'287'0,"1"5"31"15,4 11-193-15,-2 19-29 16,4 16-45-16,-4 9-11 16,0 12-21-16,-1 10-1 15,2 1-7-15,2 10 2 16,2 1-3-16,5 8 0 16,1-6-6-16,2 3 0 15,-2-12-2-15,2 2 2 16,-2-15-2-16,1-2 3 15,-3-17-2-15,3-5 3 0,-8-16 1 16,2-13 1-16,-6-16-2 16,-1-25 2-16,-1-8-4 15,2-18-1-15,2 9-1 16,4 2 1-16,3 23-2 16,-5 14 1-16,4 16-2 15,4 15 1-15,-3 13-1 16,1 17 1-16,7 11-2 15,-5 17 3-15,0 4 0 0,-3 13 1 16,0-10-2 0,-3 5 2-16,3-10-1 0,-6 0 0 15,0-16 1-15,-2-4 399 16,13-16-765-16,-32-22 389 16</inkml:trace>
          <inkml:trace contextRef="#ctx0" brushRef="#br0" timeOffset="-34196.4611">183 112 592 0,'-6'4'424'0,"1"5"-78"16,-1 2-43-16,0 10-242 15,-1 12-13-15,1 1-8 16,-2 13-9-16,4 2-5 15,-1 11-12-15,4-12-5 0,1 11-5 16,3-16 2-16,0-4-1 16,0-11 4-1,1-1-3-15,-2-15 4 0,1-5-2 16,-3-5 4-16,1-2-2 16,1-11 4-16,-2-8-3 15,1-10 2-15,4-15-6 16,-1-11 0-16,1-17-5 15,-1 3 3-15,2 1-5 16,0 17 3-16,0 11-4 16,-3 19 3-16,2 7-5 15,-2 13 4-15,-3 2-6 16,0 10 4-16,-5 20-1 16,1 16 6-16,-1 26-3 15,-2 17 6-15,-4 11-3 16,4-11 2-16,-2 5 0 0,0-25 4 15,1-13-2-15,5-19 5 16,2-11-6-16,4-23 1 16,0-25-2-16,3-13 2 15,-6-23-6-15,-2-21 5 16,-1-21-5-16,-1 5 3 16,-1 1-5-16,1 23 4 15,2 17-4-15,2 25 0 16,0 20-9-16,-1 19 4 0,1 17-5 15,-2 10 7-15,-2 25 1 16,-2-2 7-16,0 14 2 16,-2-10 3-16,-1-6 2 15,3-20 1-15,2-6-1 16,1-17-2-16,3-8-7 16,3-8-2-16,1-2-2 15,2-5 1-15,0-8-1 16,-1 4 7-16,-2 2-3 15,-5 5 2-15,4-8-2 16,-2 6 1-16,3-9-7 16,3-5 4-16,1-16-7 15,4 3 2-15,-2-14-4 16,-2 2 6-16,1 0-3 16,-4 11 7-16,-4 2-5 0,0 16 6 15,0 7-8-15,-1 12 4 16,-2 15-8-16,-2 15 8 15,2 25-5-15,-1 13 8 16,-1 19-2-16,1-1 6 16,1 1-5-16,-2-14 4 15,1-13-2-15,-1-16-20 16,10-19-415-16,1-19 133 16</inkml:trace>
          <inkml:trace contextRef="#ctx0" brushRef="#br0" timeOffset="813.8206">-2321 203 681 0,'1'-13'277'0,"-2"5"11"15,4 10-163-15,-3 4-67 16,0 18-16-16,-2 12-24 15,-1 28 13-15,-1 13-5 16,-2 28 5-16,1-6-5 16,-2 11 1-16,2-20-13 15,1-9 1-15,1-29-8 0,3-14 6 16,3-26 0-16,3-24 5 16,1-20-3-16,5-31 2 15,2-13-7-15,-1-32-1 16,1 1-7-16,4-4 3 15,-5 27-4-15,2 12 1 16,-4 36-5-16,-4 22 2 16,-5 25-6-16,-2 26 6 15,-5 14-6-15,1 36 0 16,-1 9-2-16,-1 22-340 16,3-19 108-16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9:51.8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8834E18-59E0-433A-9A88-BD6109EEAD64}" emma:medium="tactile" emma:mode="ink">
          <msink:context xmlns:msink="http://schemas.microsoft.com/ink/2010/main" type="writingRegion" rotatedBoundingBox="1724,8355 5259,10280 4923,10897 1389,8972"/>
        </emma:interpretation>
      </emma:emma>
    </inkml:annotationXML>
    <inkml:traceGroup>
      <inkml:annotationXML>
        <emma:emma xmlns:emma="http://www.w3.org/2003/04/emma" version="1.0">
          <emma:interpretation id="{131FB171-DA3A-4435-99C4-2B30485C8CBC}" emma:medium="tactile" emma:mode="ink">
            <msink:context xmlns:msink="http://schemas.microsoft.com/ink/2010/main" type="paragraph" rotatedBoundingBox="1724,8355 5259,10280 4923,10897 1389,8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C44F9C-A26D-4DC1-BA6E-1A3B86DEFF65}" emma:medium="tactile" emma:mode="ink">
              <msink:context xmlns:msink="http://schemas.microsoft.com/ink/2010/main" type="line" rotatedBoundingBox="1724,8355 5259,10280 4923,10897 1389,8972"/>
            </emma:interpretation>
          </emma:emma>
        </inkml:annotationXML>
        <inkml:traceGroup>
          <inkml:annotationXML>
            <emma:emma xmlns:emma="http://www.w3.org/2003/04/emma" version="1.0">
              <emma:interpretation id="{4A7DEBCB-1333-4141-A12D-20ACFD69FC2C}" emma:medium="tactile" emma:mode="ink">
                <msink:context xmlns:msink="http://schemas.microsoft.com/ink/2010/main" type="inkWord" rotatedBoundingBox="1724,8355 2592,8828 2256,9444 1389,8972"/>
              </emma:interpretation>
              <emma:one-of disjunction-type="recognition" id="oneOf0">
                <emma:interpretation id="interp0" emma:lang="" emma:confidence="0">
                  <emma:literal>de</emma:literal>
                </emma:interpretation>
                <emma:interpretation id="interp1" emma:lang="" emma:confidence="0">
                  <emma:literal>d</emma:literal>
                </emma:interpretation>
                <emma:interpretation id="interp2" emma:lang="" emma:confidence="0">
                  <emma:literal>da</emma:literal>
                </emma:interpretation>
                <emma:interpretation id="interp3" emma:lang="" emma:confidence="0">
                  <emma:literal>do</emma:literal>
                </emma:interpretation>
                <emma:interpretation id="interp4" emma:lang="" emma:confidence="0">
                  <emma:literal>di</emma:literal>
                </emma:interpretation>
              </emma:one-of>
            </emma:emma>
          </inkml:annotationXML>
          <inkml:trace contextRef="#ctx0" brushRef="#br0">-3291-1323 1209 0,'-96'-21'350'0,"59"29"78"16,8-1-353-16,7 1-14 16,8-2-43-16,23-5-9 15,8 2-7-15,10-1-1 16,4-1-4-16,8-2 2 16,-7-5-1-16,8-2 3 15,-2 7-1-15,7-4 1 16,0 7-1-16,15 5 1 15,-6 2-1-15,9 3 0 16,-1 2-1-16,7 2 2 0,-12-1-1 16,7-1 0-16,-8-8 0 15,1-5 0-15,-12-7 0 16,4 2 1-16,-8-2 0 16,-5-2 1-16,-14-1-2 15,-1 2 2-15,-9-2-1 16,-6 1 5-16,-7 4 0 15,-10 5 8-15,-4-2 0 16,-15 2 4-16,-3 1-3 0,-12-1 8 16,2-1-4-16,-4 0 7 15,5-1-3-15,-6-4 1 16,9 2-9-16,-9-6-1 16,2 5-7-16,-10-2 1 15,5 3-4-15,-8-5 1 16,7 4-3-16,-5 1 0 15,12 1-3-15,0 4 3 16,9 1-1-16,7 4 1 16,10-2 2-16,2 1 2 15,11 0-1-15,5-5-5 16,5-2-2-16,11-1-2 16,12-2-4-16,14-2-1 15,8 7 4-15,20-1 2 16,2 0 0-16,11 5 4 15,-5 1-1-15,-2-9 1 0,-6 4-3 16,5-5 1-16,-14-4-1 16,1-2 3-16,-5-5-2 15,-7 1 3-15,-11 7-1 16,-7-4 0-16,-11 5 0 16,-7 6 3-16,-7 0-1 15,-10 2 14-15,-7 2 5 16,-10 1 6-16,-7 5-2 15,-17-1 4-15,-3 2-15 0,-20 4-6 16,4 1-7-16,-25 1 1 16,4 4-4-16,-20 3 2 15,10-3-1-15,-10 0 1 16,19-6-2-16,11-2 2 16,18-7-2-16,9-1 2 15,21-5-1-15,11-2-7 16,16-1-4-16,36-1-12 15,30-1-28-15,54 8-95 16,39 6 24-16,38 11-377 16,-8 1 47-16</inkml:trace>
        </inkml:traceGroup>
        <inkml:traceGroup>
          <inkml:annotationXML>
            <emma:emma xmlns:emma="http://www.w3.org/2003/04/emma" version="1.0">
              <emma:interpretation id="{F175F2BA-959F-49C2-83E6-73DD44C76145}" emma:medium="tactile" emma:mode="ink">
                <msink:context xmlns:msink="http://schemas.microsoft.com/ink/2010/main" type="inkWord" rotatedBoundingBox="5006,10210 5231,10332 4938,10870 4713,1074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09218.4405">92-2 681 0,'-3'2'272'16,"-2"2"27"-16,4 2-182 16,-1 3-20-16,1 0-41 0,-2 11-2 15,4 4-16-15,1 10-2 16,-1 5-8-16,-1 8-3 16,2-5-12-16,-2 4-1 15,-2-8-6-15,-1 2 1 16,-1-1 1-16,-1 1 5 15,1-12-2-15,-2 2 5 16,3-9-1-16,0-6-1 16,0-9-3-16,0 0 2 15,3-4-3-15,0-2 4 16,1-5-3-16,-1-10 1 16,3-4-5-16,2-19 0 15,-1-8-4-15,2-18 1 16,-1 9-2-16,-1-8 2 15,-4 10-2-15,2 10 1 0,-4 14-2 16,1 8 5-16,1 14 3 16,-5 8 3-16,1 7-1 15,-2 14 3-15,-2 7-6 16,2 19-2-16,0 6-2 16,0 15 2-16,0-6-1 15,0 6 3-15,0-16 0 0,0-4 2 16,2-14-2-1,2-7 4-15,1-13-3 0,1-3-2 16,1-12-3-16,2-7 3 16,0-10-3-16,0-11 2 15,-1-10-1-15,-2-8 3 16,1 1-5-16,-2-3 2 16,1 14-2-16,1 7 0 15,1 11-1-15,-2 7 1 16,0 10-4-16,-2 7 1 15,1 7-2-15,-1 10 1 16,1 10-1-16,-1 9 0 16,-1 1-1-16,2 12-79 15,5-5-340-15,7-4 84 16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3:40.3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09798BB-F2CC-445F-B2C2-626E5F7D3D40}" emma:medium="tactile" emma:mode="ink">
          <msink:context xmlns:msink="http://schemas.microsoft.com/ink/2010/main" type="writingRegion" rotatedBoundingBox="9827,9107 9953,8559 10122,8597 9996,9145">
            <msink:destinationLink direction="with" ref="{B2CC3992-F194-4F65-8450-6C69E30BD03E}"/>
          </msink:context>
        </emma:interpretation>
      </emma:emma>
    </inkml:annotationXML>
    <inkml:traceGroup>
      <inkml:annotationXML>
        <emma:emma xmlns:emma="http://www.w3.org/2003/04/emma" version="1.0">
          <emma:interpretation id="{46C9E545-FC4A-4FB5-9498-A87E2A313C06}" emma:medium="tactile" emma:mode="ink">
            <msink:context xmlns:msink="http://schemas.microsoft.com/ink/2010/main" type="paragraph" rotatedBoundingBox="9827,9107 9953,8559 10122,8597 9996,9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C533C0-BDBC-48DE-80F8-5AA5CA38530D}" emma:medium="tactile" emma:mode="ink">
              <msink:context xmlns:msink="http://schemas.microsoft.com/ink/2010/main" type="line" rotatedBoundingBox="9827,9107 9953,8559 10122,8597 9996,9145"/>
            </emma:interpretation>
          </emma:emma>
        </inkml:annotationXML>
        <inkml:traceGroup>
          <inkml:annotationXML>
            <emma:emma xmlns:emma="http://www.w3.org/2003/04/emma" version="1.0">
              <emma:interpretation id="{BB88C8C0-EE14-4500-BCA1-3F3B91BA83EA}" emma:medium="tactile" emma:mode="ink">
                <msink:context xmlns:msink="http://schemas.microsoft.com/ink/2010/main" type="inkWord" rotatedBoundingBox="9827,9107 9953,8559 10122,8597 9996,91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102 238 600 0,'-9'-9'283'0,"2"3"21"16,1 6-166-16,3 12-17 16,1 0-61-16,2 11-14 15,0 2-29-15,5-1 1 16,-1-9-1-16,4 5 8 15,-2-11-5-15,3-11 8 16,0-5-3-16,1-16 1 16,4-17-8-16,1-20 1 15,-3-5-11-15,-3-4 0 16,-6 16-6-16,-6 13 14 16,-6 28-3-16,-6 21 5 0,-3 22-3 15,-3 28 2-15,1 7-13 16,-1 17-1-16,9-10-1 15,0-1 0-15,9-25-2 16,6-8 2-16,6-23-2 16,5-19 4-16,1-21-1 15,1-19 2-15,-1-8 2 16,-1-24 1-16,-10 6-6 16,-2 4 3-16,-7 18-3 0,-4 11 8 15,-4 32-1-15,-5 23 3 16,1 14-2-16,-1 17 1 15,2 4-9-15,-1 8 0 16,8-10-1-16,2-5 0 16,7-16 0-16,3-11 1 15,3-16 1-15,7-17 3 16,5-11-1-16,2-20 2 16,1-11-1-16,3-17 0 15,-9 10-3-15,-5 3 1 16,-8 20-3-16,-4 20 3 15,-7 22-2-15,-4 27 2 16,-4 15-3-16,-2 23 2 16,-1 4-1-16,-2 6 0 0,8-12-1 15,5-12 0-15,6-20-1 16,8-14 1-16,7-22 0 16,3-23 4-16,0-19-1 15,3-19 2-15,-6-9-1 16,-3-12 0-16,-9 14-3 15,-2 12 2-15,-5 21 1 16,-5 23 0-16,1 26 0 16,-2 26 0-16,-1 12-1 15,-2 17-2-15,4 5-1 0,6 9 4 16,4-13-21-16,19-10-402 16,4-20 130-16</inkml:trace>
          <inkml:trace contextRef="#ctx0" brushRef="#br0" timeOffset="27946.6211">137 288 791 0,'-5'15'291'0,"1"-3"36"16,2-2-215-16,5 2-23 16,0-4-42-16,2-2-6 15,1-2-16-15,4-2 2 16,-4-8-11-16,3-11 3 16,-1-4-5-16,-2-16 1 15,-6-2-7-15,-3-2 11 16,-2 7 3-16,-2 5 24 15,-2 17 4-15,-3 16 7 16,0 12-12-16,-3 18-5 16,0 4-24-16,3 5-7 15,4-1-6-15,4 2 1 16,2-19-1-16,7-5-1 16,1-8-1-16,6-18 1 15,0-11 0-15,7-13 0 0,-7-12 1 16,2-15 2-16,-7 2-1 15,-4-2 1-15,-7 14-1 16,-2 16 16-16,-3 20 2 16,-5 19 5-16,1 18-2 15,-1 15-1-15,1 0-15 16,4 12-5-16,1-13-3 16,5-4-1-16,3-17 2 0,5-7-2 15,1-14 2-15,4-11 0 16,-2-12 0-16,2-17 1 15,-2-8 1-15,-5-14 1 16,-3 4-2-16,-3 2 4 16,-6 18 4-16,-3 19 11 15,-2 22-2-15,-2 20 1 16,2 17-3-16,1 14-6 16,-1-2-10-16,5 5-2 15,6-13 3-15,0-11-3 16,6-16 2-16,5-10-3 15,-1-9 4-15,4-13-5 16,-1-4 4-16,2-10 0 16,-3-1 0-16,0-8-1 15,-6 9 3-15,-1 6-1 16,-2 10 0-16,-2 10 3 0,-1 11 1 16,0 10-1-16,3-1 0 15,-1 1-2-15,1-1-1 16,4-4-4-16,2-12 1 15,0 0-2-15,3-7 3 16,2-11-3-16,-1-5 4 16,-1-8 0-16,-3-1 2 0,-3 1-1 15,-1 10 0 1,-5 4 3-16,0 13 2 0,-2 8-1 16,1 7 2-16,-1 10-3 15,2 1-2-15,0 10-3 16,3-11 0-16,2 1-3 15,2-10 3-15,5-4-4 16,3-14 4-16,2 1-4 16,-1-14 3-16,-1-13-1 15,-4-5 4-15,-5-10-1 16,-6-1 2-16,-3 9 0 16,-2 13 2-16,-1 8-2 15,2 14 2-15,-1 8 0 16,1 8-2-16,-1 10-2 15,4 0 0-15,2 2-1 16,1-7-1-16,4-8-3 0,4-11 2 16,5-10-42-16,-3-10-70 15,5-14-402-15,-8-2 71 16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3:57.1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2CC3992-F194-4F65-8450-6C69E30BD03E}" emma:medium="tactile" emma:mode="ink">
          <msink:context xmlns:msink="http://schemas.microsoft.com/ink/2010/main" type="inkDrawing" rotatedBoundingBox="7156,9028 9921,8598 10185,10300 7420,10730" hotPoints="9928,8981 9921,10439 7437,10427 7444,8969" semanticType="enclosure" shapeName="Rectangle">
            <msink:sourceLink direction="with" ref="{F09798BB-F2CC-445F-B2C2-626E5F7D3D40}"/>
            <msink:destinationLink direction="with" ref="{775C7BDC-D81B-49B7-98B2-C70C0147AE84}"/>
          </msink:context>
        </emma:interpretation>
      </emma:emma>
    </inkml:annotationXML>
    <inkml:trace contextRef="#ctx0" brushRef="#br0">1 1464 731 0,'2'0'249'0,"4"-1"35"15,3-4-198-15,6-4-19 16,1 0-30-16,10-4 3 16,-1-1-8-16,8-4-4 15,-3 5-8-15,11-11-2 16,-7 3-6-16,10-6 0 16,-7 3-3-16,8-3-1 15,-6 3-4-15,9 1 0 0,-3 2-2 16,12-4 1-1,1-7-1-15,2-8 0 0,-8-4 0 16,5-2 2-16,-10 2-3 16,1 3 2-16,-5 10-2 15,7-4 2-15,-7 5-2 16,8-6 1-16,-6 3-2 16,9-3 2-16,-7 2-3 0,4-4 1 15,-6 5-1-15,6-1 2 16,-7 5-2-16,5 1 2 15,-5 5 0-15,7-1 1 16,-6-4-3-16,7-7 3 16,-5-1-2-16,4-7 2 15,-8 6-2-15,5 0 1 16,-9 4-1-16,7 1 0 16,-9 8-1-16,2-6 1 15,-9 8 1-15,2-1 2 16,-8 4 0-16,-2-2 2 15,-1 7-1-15,-1-2 0 16,-5 5-1-16,-3 2 0 16,-5 5-1-16,-7 1-9 15,-7 3-333-15,-4 12 108 16</inkml:trace>
    <inkml:trace contextRef="#ctx0" brushRef="#br0" timeOffset="2391.658">-253-44 467 0,'-6'3'241'15,"0"1"-1"-15,-3 8-83 16,2 0-71-16,1 15-10 0,1 5-24 15,1 13-7 1,4 6-19-16,3 22-1 0,0-2-10 16,3 12-2-16,0-7-3 15,-3 8 4-15,-2-13 8 16,-1 7 9-16,-4-3 1 16,-1 19 11-16,-1-11-3 15,0 3-9-15,-1-14-9 16,-1-3 0-16,2-23-11 0,3 7 1 15,2-13-4-15,1 5 0 16,0-7-3-16,1-7 3 16,-2-8-2-16,-2-7 14 15,1-10 11-15,-1-4 16 16,-1-1 0-16,-2-5 0 16,3-1-15-16,-2 4-11 15,2-2-17-15,3 3-5 16,2 3-3-16,2 6-1 15,4 1 0-15,2 4 1 16,1-1 2-16,8 1 0 16,1-7-1-16,10-10 3 15,3-4-1-15,13-7 4 16,2-2 1-16,12-2 1 16,-4 3-2-16,7 1-1 15,-10 1-1-15,5-2-1 16,-8 3 0-16,8-5 1 0,-4 2 1 15,9 2 0-15,-3-2-1 16,8 1 1-16,-7 5-1 16,4 3-2-16,-8 2 0 15,0 5 1-15,-10 2 0 16,1 3 1-16,-5-3 0 16,5 2 1-16,-7-5-1 0,11-5 1 15,-7-1-1-15,12-3-1 16,-7 2 0-16,3-1 1 15,-8 5-2-15,1-1 0 16,-13 1 0-16,5 1 1 16,-1 4-1-16,2 1 2 15,-4 3-1-15,11 6 2 16,-7 0-2-16,5 1 2 16,-7 1-2-16,5-1 1 15,-9-5 0-15,3-5 1 16,-7-5-1-16,1-4 2 15,-3-3-2-15,0-1 2 16,-6 4-2-16,-1 0 0 16,-8 3-1-16,-2 1 1 15,2 2-1-15,-6 0 1 16,3 2 0-16,-1 1 3 16,-2 0-1-16,-3-2 4 0,4-1-2 15,1-3 3-15,1-3-2 16,1 2 2-16,-2-2-4 15,-2-3 1-15,1 4-3 16,-2-1 0-16,-1 2-2 16,2-1 2-16,2 4 0 15,-5-5 0-15,6 1-1 0,-6 1 0 16,-3 1-1-16,0-3 1 16,3 6-1-16,-5 0 0 15,2-2 0-15,3 2 0 16,-3-1 0-16,2-4 1 15,4-2 0-15,0-10 1 16,-2-1 0-16,7-7 1 16,-5-4-1-16,1-14 0 15,1-1-1-15,-1-13 1 16,-1 3-2-16,2-11 2 16,-4 10-2-16,4-8 2 15,-4 3-1-15,-2-11-1 16,-2 8 1-16,1-13 0 15,-2 4-1-15,4-9 1 16,4 10 0-16,2-1-1 16,2 13 1-16,-2 7-1 15,-2 11 0-15,-5 4 0 16,-2 7-1-16,-3 4 2 0,-2 8-2 16,1 5 2-16,2 2 0 15,-1 4 0-15,2-2-1 16,-1 0 0-16,1 3-1 15,-2 1 1-15,3 4 0 16,0 1-1-16,0 3-1 0,-2-5 1 16,1 1-1-16,-2 4 2 15,-3-5 0-15,-3 2 3 16,-2 0-1-16,-4 3 2 16,-3-3-1-16,-4 8 0 15,-5-5-1-15,-5 0 0 16,1-3 0-16,-10 1-1 15,-1-4-1-15,-9 5-1 16,-2-1 0-16,-13 8-2 16,2-1 3-16,-16 4-1 15,4-2 2-15,-11 1-1 16,10-5 2-16,-10 3 1 16,9-3 1-16,-11 0-1 15,13-3 0-15,-11 1 0 16,13-4-1-16,-2-3-1 15,5-1 0-15,-10-2 2 0,6 3-1 16,-11 4-2-16,8 5 0 16,-7 6-1-16,11 3-2 15,-1 0 2-15,14-4 1 16,-10-1 2-16,13-5-1 16,-7-4 1-16,8-1 1 15,-5-1-1-15,14-2-2 16,-3-5 2-16,12 2-1 0,0-3 0 15,9 0-1-15,0-3 1 16,11 3-1-16,1 0-1 16,10 5 0-16,1 1-1 15,8 6-1-15,-4-5-5 16,3 2 2-16,8 3-2 16,5-3 4-16,11-1-66 15,11 2-14-15,11-7-345 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4:15.6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4B13AB1-7923-4F53-A370-19D9BD36B8EB}" emma:medium="tactile" emma:mode="ink">
          <msink:context xmlns:msink="http://schemas.microsoft.com/ink/2010/main" type="inkDrawing" rotatedBoundingBox="21138,6892 21791,5618 22463,5962 21810,7236" hotPoints="21440,6301 21828,5788 22379,5895 22278,6411 21747,6977 21387,6977" semanticType="container" shapeName="Hexagon"/>
        </emma:interpretation>
      </emma:emma>
    </inkml:annotationXML>
    <inkml:trace contextRef="#ctx0" brushRef="#br0">664 124 971 0,'-4'-33'258'15,"-10"7"76"-15,-2 16-276 16,-16 14-24-16,-2 5-11 0,-17 17-8 15,0 11-7-15,-15 19-1 16,1 2-1-16,-6 31-1 16,10 1 5-16,-7 27 2 15,17 0 0-15,8 23-2 16,17-17 1-16,16 3-7 16,19-28 0-16,21-22-4 15,12-29 4-15,21-20-1 16,9-29 2-16,19-25 2 15,1-18 2-15,13-30-1 16,-9-12 3-16,3-23-2 16,-15 10-1-16,-1-10 5 15,-26 19 0-15,-8-8 12 16,-20 19 8-16,-12-7 20 16,-17 16 3-16,-8-7 6 0,-21 18-13 15,-13 2-3-15,-9 17-20 16,-22 2-6-16,-1 18-11 15,-4 9-4-15,9 17-8 16,-1 8-27-16,16 26-34 16,4 33 125-16,14 14-510 15,-5 4 182-15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4:18.5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20EB02F-0CDC-4755-BE47-B1F31669494F}" emma:medium="tactile" emma:mode="ink">
          <msink:context xmlns:msink="http://schemas.microsoft.com/ink/2010/main" type="inkDrawing" rotatedBoundingBox="21068,7283 26030,7172 26063,8607 21101,8718" hotPoints="26082,8038 23310,8686 20566,7925 23339,7277" semanticType="container" shapeName="Ellipse"/>
        </emma:interpretation>
      </emma:emma>
    </inkml:annotationXML>
    <inkml:trace contextRef="#ctx0" brushRef="#br0">4451 269 723 0,'-10'-2'266'0,"-4"-4"35"15,4 3-200-15,-2 0-28 16,-2 2-38-16,-6 1-9 16,1 1-18-16,-4-1 7 15,-4-3-1-15,-4 0 14 16,4-4-1-16,-9-5 13 15,1 4-7-15,-4-1 4 0,-1 2-14 16,-8-1 0 0,0 7-11-16,-8-4 1 0,5 2-3 15,0 0 6-15,-1-2 0 16,-10-1 7-16,3 2-4 16,-11-1 1-16,-2 1-7 15,-6-1-1-15,7 1-6 16,-7-4-1-16,5-1-2 15,-14-4 1-15,8-4-4 16,-14-2 6-16,6 1 1 0,-13 0 6 16,13 6 0-16,-12 1 6 15,10 7-4-15,-13-1 0 16,12 5-8-16,-12-1 2 16,10 1-5-16,-1-3-1 15,17 1-2-15,-16-4 2 16,14 2-4-16,-12 2 2 15,4 1-1-15,-14 1 1 16,20 1 0-16,-10 1 0 16,11-2-2-16,-12 3 2 15,15 1-2-15,-14 8 1 16,15 3-2-16,-6 8 2 16,16 1-2-16,1 7 1 15,8-2-1-15,-10 7 1 16,10-1-1-16,-8 5 1 15,1 1-1-15,-3 7 1 0,12-6-1 16,-8 6 1-16,14-8 3 16,2 4-4-16,11-5 0 15,2 3 0-15,12-5-1 16,0 4-5-16,8-4 5 16,2 4-3-16,7 1 2 15,8 8-2-15,13-13 0 31,-10-19 3-31,2 2 2 0,33 59-1 16,9-5 1-16,11-1-1 16,4-10 0-16,-5-28 0 15,5-8-1-15,15 1 3 16,-3-5 1-16,17 2 1 16,-8-8 0-16,15 2 2 15,-4-5-4-15,17-2 0 16,-8-6 0-16,18 3 0 15,-10-9 0-15,22 1 2 16,-11-2-1-16,15-1 0 16,-15 1-1-16,20-2 4 15,-20 1-5-15,10-2 3 16,-11-2-1-16,16 0 2 0,-19 0-5 16,14-2 3-16,-13 2 0 15,8 0-1-15,-15 2-1 16,11 2 4-16,-16 4-3 15,12-1 0-15,-16 2 2 16,12-1 0-16,-17-5-3 16,12-5 3-16,-12-5-3 15,9-11 2-15,-17-5 0 16,4-7 3-16,-21 0-3 0,-1-1 4 16,-13 7-3-16,0 1 1 15,-13 5-2-15,1-3 1 16,-12 8-1-16,-2-10 1 15,-11 4 0 1,-1-8 1-16,-10-6 1 0,-4-14 4 16,-8 1 0-16,-3-15 6 15,-9 6 6-15,-5-4 16 16,-5 10 4-16,-5 1 15 16,-5 12 0-16,-10 1 2 15,-1 11-18-15,-16-3-6 16,-2 11-17-16,-16-7-5 15,-2 7-8-15,-25-4-1 16,-1 10-9-16,-35 1-58 16,-2 7-60-16,-52 5-365 15,-9 3 45-15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4:28.2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BA10E61-589D-4C24-BE69-A171C485FA33}" emma:medium="tactile" emma:mode="ink">
          <msink:context xmlns:msink="http://schemas.microsoft.com/ink/2010/main" type="inkDrawing" rotatedBoundingBox="21034,9328 23431,8896 23623,9965 21227,10396" hotPoints="23621,9490 22406,10162 21074,9771 22289,9100" semanticType="container" shapeName="Ellipse"/>
        </emma:interpretation>
      </emma:emma>
    </inkml:annotationXML>
    <inkml:trace contextRef="#ctx0" brushRef="#br0">2147 138 516 0,'-5'-6'215'0,"-1"-4"41"15,0 2-124-15,-3-4-3 16,-1 2-22-16,-4-5-14 15,-1 3-30-15,-6-2-18 16,-1 7-14-16,-7-2-12 16,-1 4-7-16,-9 2-8 15,6 3 2-15,-12 0-6 16,2 0 2-16,-9-3-2 0,3 0 4 16,-16-3-4-1,11 0 3-15,-9 0-4 0,8 5 2 16,-11-1-2-16,10 4 3 15,-10 4-3-15,2 1 3 16,-15 5 0-16,13 0 2 16,-15 5-4-16,9-4 4 15,-3 5-2-15,17-4 2 16,-7 1-3-16,14-2 3 16,0 5-2-16,6-1 0 0,-9 5-4 15,6 4 1-15,-15 10-2 16,3 2 3-16,-6 4-2 15,12-2 5-15,-5 8-3 16,19-4 3-16,-2 1-3 16,13-3 1-16,4 6-2 15,5-11 2-15,4 2-2 16,8-4 1-16,5 2-1 16,3-5 1-16,8 8-2 15,5 1 2-15,13 4-2 16,2-1 1-16,17 4-2 15,0-12 3-15,14-2-2 16,-5-13 1-16,15-7 0 16,-3-5 2-16,6-5-2 15,-6-2 3-15,17 4-5 16,-10-5 2-16,16-2-2 0,-1 1 3 16,14-5-1-16,-13-5 4 15,10 1-2-15,-15 1 4 16,3 1-3-16,-18-4 2 15,9 10-3-15,-13-11 3 16,7 0-4-16,-9-2 2 16,6 1-2-16,-12-5 3 0,5 0-5 15,-11 0 5-15,1-6-6 16,-7 6 6-16,2-4-5 16,-11 7 5-16,0-4-5 15,-6 2 6-15,3-5-8 16,-3 1 5-16,3-11-5 15,-2 2 7-15,-1-6-5 16,-7 0 7-16,-2-7-4 16,-3 11 5-16,-6-4-4 15,-6 6 4-15,0-4 0 16,-8 2 3-16,-7-16 1 16,-4 6 4-16,-8-15 2 15,-8 9 3-15,-11-3 0 16,-5 15 6-16,-14-3-7 15,-2 16-4-15,-13 1-6 16,7 13-3-16,-14 0-21 16,4 7-14-16,-19 10-21 0,6 8-318 15,-12-2 84-15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5:25.5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03C804E-A68E-4CED-8370-B03C39357E86}" emma:medium="tactile" emma:mode="ink">
          <msink:context xmlns:msink="http://schemas.microsoft.com/ink/2010/main" type="inkDrawing" rotatedBoundingBox="20467,10961 23451,9950 24044,11697 21060,12709" hotPoints="23233,11464 21995,12702 20757,11464 21995,10226" semanticType="container" shapeName="Circle"/>
        </emma:interpretation>
      </emma:emma>
    </inkml:annotationXML>
    <inkml:trace contextRef="#ctx0" brushRef="#br0">1966 194 1009 0,'-34'-4'292'0,"-1"1"59"15,-5 0-265-15,4 1-71 16,-3-5-11-16,1 1-10 15,-1-3-12-15,5-3-5 0,-7 1 2 16,-2 5 5 0,-12-4 9-16,0 4 15 0,-13 3 8 15,4 0 2-15,-10 4 3 16,7 5-2-16,-10 2-1 16,10 2-7-16,-13 11 0 15,9 2-2-15,-10 7 5 16,9 6 2-16,-10 8 8 15,14-4 0-15,-8 11 1 16,38-18 6 0,2 0-24-16,-45 47-2 15,12-5-3-15,-2 15-1 16,11-12 0-16,14-6 0 16,10-10-2-16,0 16 1 15,10-8 0-15,7 13 2 16,8-10 1-16,13 8 2 15,7-18-1-15,13 6 1 16,7-7-3-16,11 4 0 0,7-4 0 16,13 8 0-16,-6-10-1 15,11 0 1-15,-2-7 1 16,12-4 0-16,-8-14-1 16,25-1 2-16,-2-10-2 15,18-7-1-15,-6-11 0 16,18-6 1-16,-12-12-1 15,15-9 2-15,-15-3-2 16,12-12 2-16,-10-2-2 0,18-7 0 16,-17 2 0-16,21-13 0 15,-44 5 1 17,2 2 0-32,80-56-1 0,-9-7 2 15,-10-2-1-15,-22-10 2 16,-67 52 1-16,-2-5 7 15,-19 11 2-15,-2-12 6 16,-8 19-2-16,-4-23 1 16,-13-1-4-16,-8-8-1 15,-17 4-5-15,-23-21-1 16,-11 19-8-16,-44-13-20 16,-21 21-18-16,-55 7-45 15,-24 35-18-15,-86 35-327 0,-4 43 76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8:38.0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215F27-6506-48F8-AED7-0FDF363487C8}" emma:medium="tactile" emma:mode="ink">
          <msink:context xmlns:msink="http://schemas.microsoft.com/ink/2010/main" type="inkDrawing" rotatedBoundingBox="7334,17892 19861,17871 19862,18157 7335,18178" shapeName="Other">
            <msink:destinationLink direction="with" ref="{AD68D054-EA87-4BD2-BC8C-C77060482B20}"/>
            <msink:destinationLink direction="with" ref="{9389D70F-6A3F-412A-B6F7-562809728822}"/>
          </msink:context>
        </emma:interpretation>
      </emma:emma>
    </inkml:annotationXML>
    <inkml:trace contextRef="#ctx0" brushRef="#br0">-1 266 988 0,'0'-2'232'0,"4"1"83"16,4-2-293-16,13 3-9 15,0-2-16-15,12-4 8 16,4 3-8-16,7 2 5 16,-4-10-10-16,11 5 7 15,-7 3-8-15,8-3 8 16,-3-3-6-16,2 9 10 15,-8-1-7-15,8 1 9 16,-7-2-9-16,8 2 9 16,-2-3-8-16,7-3 7 15,-2-6-8-15,14 2 8 16,-6-4-8-16,11-1 7 16,-8-1-6-16,12-1 6 15,-12 1-7-15,12 2 9 16,-9 2-8-16,12 0 8 15,-9 2-8-15,14 1 7 0,-15 0-8 16,11 3 8-16,-8 0-9 16,10 3 9-16,-11-2-6 15,14 2 6-15,-9 2-8 16,8-2 8-16,-9 4-7 16,10 2 7-16,-11 2-7 15,10-2 8-15,-8-2-7 16,12-1 7-16,-9-1-8 0,9 1 6 15,-12 0-6 1,8 3 7-16,-13 1-8 0,7 2 8 16,-8 3-7-16,12-1 7 15,-8 1-7-15,5-3 7 16,-13-3-8-16,7 1 8 16,-15 2-7-16,5 0 7 15,-11 2-7-15,3 5 5 16,-6-1-6-16,7 5 8 15,-8-4-7 1,8 5 8-16,-6-4-6 0,3-5 8 16,-8-3-9-16,5 3 9 15,-4-6-9-15,8 3 7 16,-8-2-7-16,10 2 6 16,-7-4-8-16,5 2 8 0,-5 1-7 15,4 1 6-15,-8-5-5 16,7 4 4-16,-4 1-5 15,4-3 6-15,-8 0-6 16,10 1 7-16,-8-2-4 16,4 2 9-16,-4 2-6 15,12-3 8-15,-7 2-7 16,8-5 5-16,-6 0-9 0,6-3 6 16,-7 3-7-16,8 0 5 15,-7 1-5-15,8 1 5 16,-4-5-5-16,7 0 5 15,-8 0-7-15,8 0 7 16,-9-2-7-16,7 5 6 16,-13-1-5-16,9 1 5 15,-11-2-6-15,10-2 7 16,-8 5-7-16,10 2 6 16,-7-1-5-16,9 1 6 15,-6 6-8-15,11-6 8 16,-14-5-6-16,3 1 5 15,-6 1-6-15,5-3 6 16,-13 3-6-16,13 1 5 16,-8-1-5-16,6 2 6 15,-6-4-5-15,9 2 6 0,-8 2-7 16,16 2 6-16,-17-4-5 16,6 5 4-16,-6-4-5 15,11-2 6-15,-13-1-7 16,14-2 6-16,-7-4-6 15,7 4 7-15,-9-1-7 16,9-5 7-16,-5 4-6 16,7 0 6-16,-8-3-5 0,5 1 6 15,-5 10-6-15,9-5 6 16,-5 3-7-16,16-3 7 16,-1 1-7-16,10-14 6 15,-10 5-7-15,12-2 8 16,-13 2-8-16,9-1 8 15,-11 11-6-15,14-5 6 16,-6 1-7-16,14 1 6 16,-11-5-6-16,12-2 6 15,-9-2-9-15,12-4 9 16,-12 1-8-16,20 1 8 16,-13 1-5-16,11-1 6 15,-14 6-6-15,12 2 7 16,-17 1-9-16,13 0 9 15,-9 3-8-15,12 3 6 16,-15 1-6-16,9 4 6 0,-12-1-7 16,8 7 9-16,-11-7-8 15,12 4 8-15,-6-2-7 16,1 1 5-16,-14-2-5 16,12 5 5-16,-17-2-7 15,6 2 7 1,-6 1-6-16,10 5 7 0,-11 2-7 15,7-1 7-15,-11 1-7 0,4 0 7 16,-11-3-8-16,5-3 8 16,-11 1-6-16,7-7 9 15,-5 0-6-15,5-6 8 16,-7 0-7-16,6-9 9 16,-7-1-9-1,5-4 6-15,-11-1-8 0,7-4 6 16,-13 1-8-16,-1 3-8 15,-11 1 38-15,-1-2-365 16,-44 7 122-16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3:21.9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A7D1A03-C43D-4F22-99BF-7C4E4B78D784}" emma:medium="tactile" emma:mode="ink">
          <msink:context xmlns:msink="http://schemas.microsoft.com/ink/2010/main" type="inkDrawing" rotatedBoundingBox="4951,10360 7284,10366 7283,10529 4950,10523" semanticType="scratchOut" shapeName="Other">
            <msink:sourceLink direction="with" ref="{6962FC7D-D8A9-4642-97E4-EB7307F2AFC6}"/>
            <msink:destinationLink direction="to" ref="{42A12A1C-1D35-4941-AC88-7DF957639232}"/>
          </msink:context>
        </emma:interpretation>
      </emma:emma>
    </inkml:annotationXML>
    <inkml:trace contextRef="#ctx0" brushRef="#br0">-2312 365 433 0,'-5'3'303'0,"-1"2"-25"16,2 1-71-16,1-2-68 16,0-2-43-16,1-1-6 15,1-1-25-15,2-1-6 16,1 4-21-16,4-3-1 16,-2 0-8-16,2-2 7 0,-1 2-2 15,1-3 6-15,-2 3-6 16,2-1-1-16,0 1-12 15,2-2-3-15,1 2-10 16,4 0 0-16,-1 2-5 16,3-5 2-16,0 0-3 15,2 0 4-15,-4 1 0 16,2-1 8-16,-3 2 3 16,2-1 7-16,-4 2-1 0,3 0 3 15,-3-1-9-15,5 1 0 16,-1-2-9-16,2 2 0 15,1-1-4-15,-2-1-1 16,3 1-2-16,0 1 1 16,-2 1-1-16,-1 1 1 15,-1 2 0-15,-7-1 0 16,2 0 2-16,0-1 0 16,-1-1-2-16,2-1 3 15,2 0 0-15,0 0 1 16,3-1-1-16,0 1 1 15,0 0-1-15,0 4 1 16,-1-4-3-16,1 2 1 16,-2-1-2-16,5-2 2 15,0-1-1-15,3 2 0 16,-4 3 0-16,4-3 1 16,-3 5 0-16,1-4 1 0,1 4-1 15,4-2 2-15,0 1-3 16,4-1 0-16,-1-1-2 15,6-1 1-15,-5-1-3 16,2 2 2-16,-3 1-1 16,0-2 1-16,-5 7-1 15,2-1 2-15,-4-2-2 0,1-2 0 16,-5 3 1 0,7-8 0-16,-5-4-1 0,6 6 2 15,-2 0-2-15,4 0 1 16,-7 0 1-16,5 6-1 15,-4-4 0-15,2-2 2 16,-1 3-2-16,3-2 1 16,-3 1-2-16,5-4 1 15,-7 2-2-15,5-1 2 16,-3-1-2-16,3 1 1 16,-3-1-1-16,6 2 1 15,-4-1-1-15,3 1 1 16,-2-2-1-16,-2 2 0 15,-1 0 1-15,3 0 0 16,-4-3 0-16,2 2 0 16,-1-2 0-16,3 0 0 0,-3-2 0 15,2-1 1-15,-7 3-1 16,5-3 2-16,-6 5-1 16,5 2 0-16,-4 2 0 15,2 0 1-15,0 2-2 16,0-4 1-16,-4-2-1 15,4 1 2-15,-3-2-2 16,0 2 1-16,-2-4-1 0,5 4 0 16,-6-3 0-16,3 1 1 15,-3-2-1-15,2 1 2 16,-5-2-1-16,0 2 0 16,1-1-2-16,-1 1 2 15,-1-2-2-15,2 2 0 16,-1 2 0-16,-1-1 2 15,-2 2-2-15,3 0 1 16,-3-1-1-16,6 1 1 16,-1 0-1-16,4-3 1 15,0 4 0-15,3 1-1 16,-3-2 0-16,1 0 1 16,-2-2 0-16,2 1 0 15,-5-1 1-15,-1 1-1 16,2-1 1-16,-3 2-2 15,-3-1 1-15,2-1 0 0,-5 2 0 16,-2 0 1-16,2 5 1 16,-1-2 0-16,-2-3-2 15,1 1 2-15,1-1 0 16,1-4-2-16,-6 2 0 16,3 2 1-16,0-1-1 15,-2 1-1-15,-1 1 2 16,6-1 1-16,-1 2 1 0,-2-1 1 15,-3-1 2-15,1-1 0 16,-2 1-1-16,-4 0 2 16,-2 0-2-16,-5 0 1 15,-2-2-2-15,-4 2-1 16,-7-1-1-16,-7-4 1 16,2 2-1-16,-9 0 1 15,-3-1-2-15,-3 2-1 16,1 4 0-16,-10 5-4 15,5 2 0-15,-2 5 1 16,9-2 3-16,-6 3 1 16,12-5 2-16,-3 2 2 15,4-6-1-15,-7 0-1 16,8-3-1-16,-10-3 0 16,0-1 0-16,-5-1-1 15,2 1-1-15,-8 2 0 0,8 4-5 16,-5 2-1-16,8-1 1 15,-1 3 2-15,11-3-1 16,-5 0 7-16,7-1 0 16,-2-5 0-16,2-2-3 15,-6-1 2-15,4-3-3 16,-5-3 1-16,3 3-1 0,-8-1 1 16,7 1-1-16,-7-2-4 15,7 2-3-15,-8 2-1 16,6 1 0-16,-3-5-1 15,7 4 4-15,-4-4 4 16,8-1 1-16,-4 0 1 16,5 0 2-16,-2 2 0 15,5-1-2-15,-1 2 1 16,5 3-2-16,1 0 0 16,4 2-1-16,3 2 1 15,6 1-1-15,3-1 0 16,3 2 0-16,3-1-1 15,4-1-1-15,-1 1-3 16,-1-2-1-16,5 0-4 16,2 0-1-16,6-2 3 15,3-1 2-15,8-3 3 0,1-1 3 16,4 4 3 0,-2-3-2-16,5 3 0 0,1 4-1 15,4 1 2-15,-3-1-1 16,2 4 0-16,-4 2 0 15,5-2 0-15,-4-1-1 16,7-1 2-16,-2-3-1 16,10 0 2-16,-5 0 0 0,9-1 1 15,-3 1 0-15,6 0-1 16,-6 0-1-16,7 3 0 16,-2 0-1-16,1 0-1 15,-7 1 1-15,4-1-1 16,-11 0 1-16,11 0 1 15,-4 2 0-15,8-5 1 16,-1 0 0-16,11-3 1 16,-11-2-3-16,12-4 1 15,-6 0-1-15,3 0 0 16,-9 0-1-16,5 0 2 16,-8 3 0-16,3 3 1 15,-6 5 0-15,4 1 0 16,-8 4-1-16,5 4 1 15,-5 1-2-15,7 0 2 16,-9 0-2-16,5-3 1 0,-13-3-1 16,2-8 1-16,-13 1-1 15,1-7-6-15,-11 1-20 16,-7-4-61-16,-1 5-11 16,-32 0-352-16,-21 3 60 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3:16.3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A12A1C-1D35-4941-AC88-7DF957639232}" emma:medium="tactile" emma:mode="ink">
          <msink:context xmlns:msink="http://schemas.microsoft.com/ink/2010/main" type="inkDrawing" rotatedBoundingBox="1911,12452 4983,10343 5064,10461 1993,12570" semanticType="callout" shapeName="Other">
            <msink:sourceLink direction="to" ref="{FA7D1A03-C43D-4F22-99BF-7C4E4B78D784}"/>
            <msink:sourceLink direction="from" ref="{1632C4AA-1980-4423-8DB5-56ECADF9E73D}"/>
          </msink:context>
        </emma:interpretation>
      </emma:emma>
    </inkml:annotationXML>
    <inkml:trace contextRef="#ctx0" brushRef="#br0">-2926 2345 450 0,'0'7'242'0,"-1"-5"10"15,5-5-71-15,4-3-47 16,1-6-7-16,4-5-42 15,5-4-12-15,0-3-35 16,3 0-5-16,-1 4-19 16,1-2-2-16,0 2-9 15,-2-4 1-15,-1 6-3 0,5-4 0 16,-2 2 1-16,3-4-1 16,1 5 1-16,7-8-2 15,0 3 1-15,-1-5-1 16,-1 5 1-16,3-7-1 15,-4 4 0-15,1 0 2 16,-3 4-1-16,3 2 9 16,-5 5 0-16,4-4 2 15,1 5 1-15,4 2-1 16,0 1-6-16,5-8-3 16,-3 10 0-16,-2-13-3 15,-5 0 3-15,-1-2-3 16,-4 4 2-16,0-3-2 15,-1 7 2-15,4-1-2 16,-2 0 0-16,4-3 1 16,-2 0-2-16,5-4 2 0,-4-1-2 15,5-2 3-15,-1 2-3 16,2-2 3-16,-1 1-3 16,3-6 3-16,-3 4-2 15,5 4 1-15,-6-2 0 16,2 3-2-16,-4 6 2 15,0-5-1-15,0 2 1 16,3-1-3-16,-1 4 3 0,4-3-1 16,-3 0 1-16,3-2-1 15,-5 0 1-15,6-5 0 16,-4 2-2-16,4 2 3 16,-4 2-2-16,8-2 1 15,-7 7-2-15,7-2 3 16,-7 1-3-16,2-2 2 15,-4 4-1-15,-2-5 0 16,-4 4 2-16,1-5-3 16,1 4 2-16,2-3-2 15,-1 0 2-15,4-5-3 16,-5 10 4-16,-1-5-2 16,-1 6 0-16,5 0 0 15,-5-2 1-15,3 1-2 16,-1 1 2-16,-1-6-2 15,-1-2 2-15,2 5-1 0,-2 0 1 16,1-4-1 0,-3 2 1-16,1 2-2 0,-2-3 2 15,1-3-1-15,-3 6 1 16,-2 1 3-16,-1 4 4 16,1-2-2-16,-4 6 1 15,4-2-1-15,-4 5-3 16,0 0-2-16,-1 0 1 15,2-1-1-15,-4-1 2 0,6 1-1 16,-3-2-1-16,0-3 0 16,-6 6-1-16,0-2 1 15,-1 2-1-15,-1 2 1 16,-2-1-1-16,2 2 1 16,-2-1-1-16,1-1 1 15,-2 2-2-15,1 3 3 16,-1-3-2-16,1 3 3 15,-2 0-1-15,-2-1 2 16,1-1-2-16,-1 1 2 16,-1 1-3-16,2 0 9 15,-2-2-1-15,0 1 6 16,0 1-3-16,0-2 2 16,-2 1-8-16,2 2 0 0,2-1-6 15,-1-3 2-15,-1 5-3 16,2-2 3-16,-4 0-3 15,2 0 2-15,0 1 0 16,0 1 6-16,0-1-3 16,0 1 0-16,-1-1 0 15,-1-1 3-15,-1 2-7 16,-3 4 2-16,0 0 1 16,-3 6 1-16,-1 0-3 15,-4 3 4-15,2 0-3 0,-1 0 3 16,-1-2-2-16,2 1 1 15,2-1-2-15,1-1 0 16,3-3 0-16,0-1-1 16,1-2 0-16,5-5-2 15,-1 1 1-15,-1-2-2 16,4 3-1-16,2-3-1 16,1 3-2-16,2-2 0 15,2-2 0-15,3-4 2 16,-1 2 3-16,-2-3 4 15,1-1-2-15,-2-1 3 16,-2 2-3-16,-3 0 1 16,-2 5-1-16,-2-1 2 15,1 2-3-15,-2 0 3 0,1 0-3 16,-2 0 1-16,0 2-3 16,-3-1 3-16,0 4-3 15,-3 2 3-15,0 1-1 16,0 4 1-16,-2 0-1 15,2 1 3-15,2-1-1 16,2 0 0-16,2-6-1 16,5-1-8-16,-1-7-34 15,7-10-350-15,2-9 100 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3: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632C4AA-1980-4423-8DB5-56ECADF9E73D}" emma:medium="tactile" emma:mode="ink">
          <msink:context xmlns:msink="http://schemas.microsoft.com/ink/2010/main" type="inkDrawing" rotatedBoundingBox="1032,9672 2166,10254 1562,11432 428,10851" hotPoints="1936,10612 1294,11253 653,10612 1294,9970" semanticType="enclosure" shapeName="Circle">
            <msink:destinationLink direction="from" ref="{42A12A1C-1D35-4941-AC88-7DF957639232}"/>
          </msink:context>
        </emma:interpretation>
      </emma:emma>
    </inkml:annotationXML>
    <inkml:trace contextRef="#ctx0" brushRef="#br0">864 2154 652 0,'-24'-6'294'16,"-12"0"14"-16,1 3-171 0,-4 3-11 15,6-1-53-15,-10 4-6 16,8 6-18-16,-7 0-2 15,3 1-17-15,0 8-6 16,8-1-9-16,-1 7-5 16,13 3-7-16,-1 16-4 15,6 2 2-15,10 24-3 16,7 0 2-16,10 21-1 16,13-1 1-16,19 18 0 15,6-16 1-15,9 8-1 16,3-16-1-16,11-10 1 15,-11-25-2-15,13-9 1 16,-1-24-3-16,18-13 5 16,-7-16-1-16,9-23 3 15,-11-8 0-15,10-27 2 16,-22-8-1-16,2-22 1 0,-16 8-1 16,-8-23 3-16,-22 11 1 15,-14-9 9 1,-17 23 5-16,-20-1 9 0,-14 20 4 15,-25-4 5-15,-7 19-7 16,-19 5-4-16,-5 18-12 16,-23 26-14-16,8 38-25 15,-20 25-51-15,11 15-16 16,-28 38-331-16,17 5 67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3:43.8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0DBEA33-88E4-49F1-A579-934D3DC46923}" emma:medium="tactile" emma:mode="ink">
          <msink:context xmlns:msink="http://schemas.microsoft.com/ink/2010/main" type="inkDrawing" rotatedBoundingBox="84,9574 690,7855 1860,8268 1254,9987" hotPoints="1192,8002 1528,9051 683,9759 347,8710" semanticType="enclosure" shapeName="Ellipse"/>
        </emma:interpretation>
      </emma:emma>
    </inkml:annotationXML>
    <inkml:trace contextRef="#ctx0" brushRef="#br0">1049 153 814 0,'-22'-27'235'0,"-2"-4"49"16,0 4-230-16,-3 1-30 15,2 9-13-15,-10 1 11 16,2 8 4-16,-10 7 10 15,2 8-2-15,-8 13-3 16,2 7-13-16,-13 15-6 16,6 5-8-16,-15 7 2 15,6 1-3-15,-11 11 1 16,14-4-2-16,-3 10 0 16,14-5-3-16,-2 10 4 15,15-8 0-15,1 9 4 16,13-3-1-16,1 15 2 0,7-6-5 15,7 18 1-15,8-7-3 16,10 4 1-16,7-19-3 16,19 5 1-16,7-20 0 15,14 1 2-15,4-9-1 16,17 3 4-16,-4-11-4 16,16-4-3-16,-10-18-2 0,10-16 0 15,-10-22-1-15,6-31 5 16,-10-22 3-16,10-29 2 15,-12-12 1-15,5-33 1 16,-19 4-5-16,-5-7 2 16,-19 13-3-16,-10-1 5 15,-13 33 4-15,-8 7 13 16,-8 22 8-16,-8 7 23 16,-11 21 4-16,-20-2 7 15,-7 10-9-15,-19-2-7 16,-1 6-21-16,-7 0-7 15,10 6-14-15,4 1-4 16,13 7-25-16,6 8 423 16,10 17-820-16,-22 18 392 15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5:51.9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7AB332D-0C1D-4DA3-B334-274EB7D861BD}" emma:medium="tactile" emma:mode="ink">
          <msink:context xmlns:msink="http://schemas.microsoft.com/ink/2010/main" type="inkDrawing" rotatedBoundingBox="14662,5541 20853,5599 20852,5710 14661,5652" shapeName="Other"/>
        </emma:interpretation>
      </emma:emma>
    </inkml:annotationXML>
    <inkml:trace contextRef="#ctx0" brushRef="#br0">16-7 1058 0,'-4'5'269'0,"-2"-2"80"0,1-3-305 16,4 0-23-16,1 0-18 16,1-2-1-16,5 1 6 15,2-1-6-15,-1 1 6 16,0-2 3-16,-1 3 0 16,0 1 3-16,-3-1 7 15,-2 2-1-15,4 1 6 16,-4-2-5-16,1 1-3 0,-1 2-4 15,1-1 1-15,1 0 0 16,3-1 4-16,1 2 3 16,4-1 4-16,-1-1-1 15,-2-1-2-15,1 1-7 16,1 1-7-16,1-2-2 16,-1 1-2-16,8 2-3 15,-1-1 2-15,4 0 0 16,-2-1 0-16,7 2-4 15,-4-2 3-15,4-1-4 16,-4 2 4-16,7-1-5 16,-4-1 6-16,5 1-7 15,-1-4 6-15,1 1-6 16,0-2 6-16,4 3-7 16,-1-3 8-16,3 4-5 15,2-1 4-15,6 2-4 0,-8-1 4 16,6 2-5-16,-3 2 4 15,6-2-3-15,-5 1 3 16,10-1-4-16,-2-1 5 16,3-2-5-16,-3 1 3 15,4 1-3-15,-7 1 4 16,6-2-4-16,-4 2 4 16,3-3-3-16,-17-1 8 15,0 1-1-15,39-2-4 16,-5-2 4-16,7-4-6 15,-4 2 4-15,-13 0-6 16,-6 2 6-16,6 1-6 16,-7 3 5-16,3 0-4 15,-13 1 4-15,5 2-6 16,-7 0 4-16,7 2-2 16,-5-2 3-16,10 3-4 15,-5 0 4-15,9-5-3 16,-6 2 3-16,7 0-4 15,-4-1 6-15,6-4-7 16,-9 1 5-16,4 1-4 16,-9 1 4-16,8-1-5 15,-6 3 6-15,8 2-4 16,-5-5 3-16,7-2-3 16,-7 2 3-16,6 2-3 0,-6 2 2 15,6-2-4-15,-7 2 5 16,2-2-4-16,-8-1 3 15,7-4-2-15,-7 5 3 16,4 1-4-16,-5-5 5 16,5 2-4-16,-9 2 3 15,6-2-4-15,-7 0 5 16,5 0-6-16,-5 3 6 0,7 0-5 16,-6-2 4-16,1 1-4 15,-4 4 4-15,0-3-3 16,-2-2 3-16,-4 2-3 15,0 2 2-15,1-4-2 16,-2-1 3-16,4 3-4 16,1-4 4-16,5 1-3 15,-4-2 4-15,7 1-5 16,-9-4 5-16,9 5 2 16,-6-1 4-16,7-4-1 15,-5 4 4-15,8 2-3 16,-7-1-2-16,5 0-4 15,-7 0 0-15,4-3-4 16,-3 3 3-16,5-3-4 16,-1-1 4-16,8 1-4 0,-5 0 5 15,6-5-4-15,-8 2 4 16,7 2-5-16,-8-1 5 16,6 1-6-16,-3 1 5 15,4 0-4 1,-4 1 5-16,2 1-5 0,-8-1 4 15,9 1-3-15,-4-2 2 16,5 0-3-16,-1 1 4 16,8-2-4-16,-8 1 5 0,4 0-5 15,-5 0 5-15,5-2-5 16,-7 5 4-16,6 0-4 16,-6 2 5-16,2-2-5 15,-9 4 3-15,-4 1-1 16,-5-2 1-16,4 0-3 15,-2 3 5-15,4-3-5 16,-1-3 5-16,2 1-4 16,-9-1 3-16,2 2 1 15,-5-7 11-15,-2 7 1 16,-1-2 8-16,-1 3 2 16,-2-2 2-16,1 4-4 15,-4-4 0-15,-1 1-5 16,-1-1 0-16,-2 1-1 15,-4-1 3-15,2-1-1 16,-1 2 3-16,-2 1 1 0,0-2-3 16,-3 1-5-16,1 1-3 15,1-3-3-15,-4-2-1 16,2 1-3-16,-1-4 2 16,1 5-3-16,-2-1-14 15,1 1-84-15,-5 1-60 16,-14 14-369-16,-7-4 22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6:26.1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26D3597-4312-4F02-AAD1-DA9D8E9512FA}" emma:medium="tactile" emma:mode="ink">
          <msink:context xmlns:msink="http://schemas.microsoft.com/ink/2010/main" type="inkDrawing" rotatedBoundingBox="24663,4338 31728,4381 31720,5693 24655,5649" hotPoints="30668,3490 31058,4766 25284,6531 24894,5255" semanticType="enclosure" shapeName="Rectangle"/>
        </emma:interpretation>
      </emma:emma>
    </inkml:annotationXML>
    <inkml:trace contextRef="#ctx0" brushRef="#br0">412 1298 941 0,'0'-3'346'16,"-2"1"25"-16,1 2-232 0,2-1-105 15,2 1-23-15,2 0-6 16,2-2-7-16,2 2 7 16,3 3-1-16,0 0 7 15,6 2-6-15,-1-5 7 16,5 0-6-16,1 1 3 16,2 1 0-16,-2-5 8 0,8 1-3 15,-2-1 5-15,10-6-6 16,-5-1-3-16,8 2-6 15,-7 2 0-15,9 0-4 16,-8 3 3-16,15 0-3 16,-5-1 2-16,14-1-3 15,-7-1 4-15,11 2-6 16,-5 1 5-16,8 0-5 16,-10-2 5-16,9 1-5 15,-9-1 6-15,10-2-5 16,-7 1 5-16,10 3-4 15,-4 0 3-15,11 0-4 16,-7 3 4-16,8 0-4 16,-10 1 5-16,7-1-5 15,-13 0 5-15,7 3-6 16,-9-1 5-16,12-1-5 0,-6 1 5 16,12-2-3-1,-12-3 4-15,6 0-5 0,-14 1 4 16,10 1-3-16,-14 1 3 15,8 1-4-15,-8 4 4 16,9 1-5-16,-9 1 5 16,7 2-4-16,-7-1 5 0,11-4-5 15,-14 4 5 1,7 1-5-16,-5-3 4 0,6 3-5 16,-8 3 6-16,16-6-6 15,-4-3 5-15,14-3-4 16,-7-2 4-16,10-5-6 15,-14-1 6-15,9-1-4 16,-10 2 5-16,8-1-5 16,-7 5 5-16,17-1-3 15,-10 2 2-15,11 1-3 16,-13-2 4-16,16 0-6 16,-12 0 6-16,12-2-5 15,-9 1 5-15,18-2-4 16,-13 1 3-16,7-2-4 15,-17 4 4-15,11-2-5 16,-11 1 6-16,6 2-5 0,-8 4 4 16,14 1-3-1,-11 1 4-15,2 1-5 0,-13 1 5 16,9 1-6-16,-14-4 7 16,2 0-5-16,-5 0 4 15,10 0-6-15,-8-3 6 16,7 2-6-16,-5-2 5 15,4 3-4-15,-15 0 5 16,3-2-6-16,-12-1 5 16,-2 0-3-16,-6-1 3 15,9-1-4-15,-7 2 6 0,8 0-6 16,-5 0 5-16,6-3-5 16,-9 2 6-16,6-4-7 15,-5 2 7-15,2 0-7 16,-4 2 6-16,-1-1-6 15,-2 2 6-15,-2-3-6 16,-8 2 6-16,1-2-4 16,-8 0 4-16,-3 0-3 15,-5 0 3-15,2 0 14 16,-7-2 8-16,-1-2 3 16,-2-1 0-16,-1 0 0 15,2-8-17-15,5-7-11 16,1-2-1-16,0-4-8 15,-5-5 3-15,-1 2-5 16,-1 7 5-16,-5-10-2 0,3 1 8 16,0-2-4-16,1 15 5 31,1 0 0-31,-7-21 2 16,2 7-5-16,0 5 5 15,-1 2-5-15,-1 11 5 0,-1-1-4 16,-1 5 6-16,-2-2-7 15,-2 4 7-15,-1 5-9 16,2-3 6-16,-4 3-15 16,1 3 4-16,-4-40-9 15,-1-3 8-15,-1 1-5 16,-1 6 12-16,-1-10-2 16,3 37 8-16,-4-3-6 15,4 3 5-15,-6-11-6 16,1 8 4-16,2-6-9 15,0 5 3-15,-12-7-11 16,4 11 1-16,-10-12-9 16,-6 15 5-16,-15-6-3 15,5-3 14-15,-13-6-4 16,-1 17 13-16,-6-10 0 16,8 1 4-16,-18 13-7 15,7-11 7-15,-10 13-8 0,-1-2 5 16,-10 10-5-16,12-10 6 15,-14 6-4-15,11-10 6 16,-13 5-7-16,11-4 6 16,-10 6-3-16,12-3 3 15,-13-1-4-15,9-4 7 16,-11 7-6-16,8-10 7 0,-13 7-7 16,16-1 4-1,-13-1-7-15,14 0 7 0,-9 3-8 16,13 0 7-16,-14 2-5 15,14-1 5-15,-13 1-7 16,10 1 9-16,-11 0-9 16,11 0 8-16,-14-2-6 15,17 1 6-15,-14 5-7 16,11 2 7-16,-13 2-6 16,13 2 6-16,-14 4-6 15,17-11 5-15,-14 1-5 16,14-5 5-16,-10 8-6 15,10-7 6-15,-11 12-5 16,17-3 4-16,-8-1-6 16,11-7 4-16,-12 5-5 15,14-6 5-15,-13 0-6 16,8 2 7-16,-1 5-4 16,12-2 5-16,-15-7-5 0,12 5 5 15,-6 8-6-15,3 1 6 16,-6 7-6-16,16 19 6 15,2-7-7-15,14-1 5 16,2-1-5-16,16-14 6 16,-1-2-5-16,9-1 7 15,1 0-6-15,7-3 4 0,1 5 0 16,10-2 3-16,-1-5-6 16,10-2 9-16,-2 2-6 15,4-1 4-15,4 0-6 16,2 32 7-16,1-2-8 15,4-2 7-15,1 9-9 16,1-7 8-16,4-18-7 16,-3 3 6-16,4 6-7 15,-1 0 8-15,3 6-6 16,2-11 5-16,1 4-3 16,0-4 4-16,-3-4-4 15,0-1 3-15,-1 2-4 16,-7 1 4-16,4-7-4 15,-5 10 3-15,0-4-3 16,-6 1 4-16,1-1-4 16,-4 7 4-16,6-4-5 0,-6 2 5 15,8 12-5-15,-2-3 5 16,6 8-52-16,3-1-340 16,9-14 98-16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7:11.2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FA9857A-B75A-4C79-8536-FDCF519A2314}" emma:medium="tactile" emma:mode="ink">
          <msink:context xmlns:msink="http://schemas.microsoft.com/ink/2010/main" type="inkDrawing" rotatedBoundingBox="25260,6711 32153,6464 32160,6684 25267,6930" shapeName="Other"/>
        </emma:interpretation>
      </emma:emma>
    </inkml:annotationXML>
    <inkml:trace contextRef="#ctx0" brushRef="#br0">0 230 892 0,'5'0'212'0,"2"1"77"15,7-1-263-15,4 0-8 16,1 0-11-16,5 0-3 16,-3-1-2-16,6 2 4 15,-4 2 5-15,4-3 11 16,-6 2 3-16,8 2 9 16,-10-2 4-16,5-1-2 15,0 2-5-15,9 2 7 0,-4-2-5 16,7 0-6-16,-2 1-4 15,7-2-3-15,-4-4-10 16,5 1-2-16,2 1-5 16,8-2-1-16,-5 1-2 15,2 2 1-15,-5 1-2 16,5 1 1-16,-8 0-1 16,7 1 9-16,2 1 0 15,7 1 5-15,-5-2 1 0,14 1 1 16,-1-1-8-1,8 1-1-15,-7-1-4 0,9 1-1 16,-7-2 0-16,7 3 0 16,-9 0-1-16,14 0 2 15,-7-1-1-15,10-1 0 16,-7 2-2-16,13-1 0 16,-8-2 1-16,11 0 1 15,-7-2-1-15,14-2 2 16,-6 1-1-16,8-2 0 15,-11 1-2-15,17-2 2 16,-16 1-1-16,16-7 2 16,-8 3-1-16,12-3 1 15,-11 2-2-15,15-4 2 16,-18 5-2-16,14 0 2 0,-10 3-1 16,4 0 0-16,-15 1-2 15,10-1 2-15,-14 2-2 16,10-4 6-16,-10 1 0 15,11-1 3-15,-14 1 1 16,11-2 3-16,-11 0-2 16,15 0 0-16,-14-2-2 15,16-2 0-15,-10 2-6 16,8-2 0-16,-16-4-4 0,10 1 3 31,-12-1-1-31,5-1 2 0,-7 3-1 0,9-1 3 16,-9 4-4-16,2-3 0 15,-14 6 0-15,9-3 1 16,-13 3 0-16,5-2 3 16,-4 1 0-16,9-2 5 15,-12 0 3-15,11 3 2 16,-8 1 0-16,0 1 1 16,3-1 1-1,-2 2-12-15,-6-4 0 16,-6 2-3-16,-1 1 5 15,-15 2 5-15,-4-4 20 16,-11 3 7-16,1-1 14 16,-5 2 0-16,-4 5-1 0,-2 2-18 15,-2-4-6-15,-6 1-12 16,0 1 1-16,-5-5-5 16,1 4 1-16,-2 1-3 15,-3-2-55-15,-5 5-65 16,-8 14-381-16,-7 1 53 15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7:31.1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3B108C8-6B70-4E7F-9E15-C6D7403B8989}" emma:medium="tactile" emma:mode="ink">
          <msink:context xmlns:msink="http://schemas.microsoft.com/ink/2010/main" type="inkDrawing" rotatedBoundingBox="3144,8458 6266,8808 6241,9026 3120,8676" semanticType="callout" shapeName="Other">
            <msink:sourceLink direction="with" ref="{9116DE28-7E2D-43C5-BD1E-B28567800FC3}"/>
            <msink:sourceLink direction="with" ref="{5516187E-7945-4496-8746-CC0C839D5585}"/>
          </msink:context>
        </emma:interpretation>
      </emma:emma>
    </inkml:annotationXML>
    <inkml:trace contextRef="#ctx0" brushRef="#br0">7-2 1192 0,'-4'4'335'0,"-2"8"73"16,0 3-343-16,3 3-24 0,4 0-34 16,5 2-2-16,5-4-2 15,7 1 0-15,3-4-3 16,3-4 1-16,0 0-1 15,3-1 1-15,0-4 0 16,2 2 3-16,-4 2 2 16,8-2 5-16,-4 1 0 15,2 2 6-15,2 5-2 16,6-1 2-16,2 3-2 0,8 0 4 16,4-2-6-16,8-2 2 15,1-8-6-15,10-1-1 16,-9-1-1 15,-31-1-5-31,-1 1-1 0,107 2 0 16,-6-5 0-16,11 4 1 15,-8-3-2-15,-51-3 0 16,-12 1-1-16,8 5 2 16,-10 0 0-16,10 5-1 15,-7 1 1-15,16 6 6 16,-8 0-1-16,8 6 2 15,-10 0 0-15,14 3 1 16,-12-3-5-16,11-2 0 0,-5-7-3 16,10 2 1-1,-20-8-1-15,3-8 0 0,-22 1 0 16,-1-5 3-16,-19-5-1 16,-2 1 2-16,-9 5-1 15,-5-1 16-15,-8 2 4 16,-4 4 10-16,-4 3 0 15,-1 0 2-15,-4-3-16 16,2 0-7-16,0 1-10 16,-1-5-16-16,4 5-53 0,10 5-432 15,1-1 113 1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7:32.5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19298D2-DEA1-471A-8016-44A6A5EAE684}" emma:medium="tactile" emma:mode="ink">
          <msink:context xmlns:msink="http://schemas.microsoft.com/ink/2010/main" type="inkDrawing" rotatedBoundingBox="14563,8623 18314,8499 18319,8670 14569,8795" shapeName="Other">
            <msink:destinationLink direction="with" ref="{BA46FF5D-95E4-4E7E-A5BD-69CD7A3463F2}"/>
          </msink:context>
        </emma:interpretation>
      </emma:emma>
    </inkml:annotationXML>
    <inkml:trace contextRef="#ctx0" brushRef="#br0">-4 161 1229 0,'0'3'281'0,"2"-2"106"16,2 1-366-16,11-4-9 16,3 5-14-16,17-1 2 15,5 1-3-15,15-8 3 16,-10-2-4-1,0-1 1-15,64-14 5 16,-4-4-1-16,17-6 2 16,-8 5-3-16,-30 12 3 15,-16 8-4-15,4 8 5 16,-15 7-5-16,13 7 8 16,-2 1-2-16,17 5 8 15,-4-1-2-15,12 1 7 0,-8-6-7 16,18 0 7-16,-10-10-10 15,15-2 3-15,-1-5-5 16,10-5 1-16,-13-4-5 16,4-1 4-16,-6-2-6 15,10-5 4-15,-8-2-4 16,4-2 4-16,-9 4-4 0,2-1 17 16,-20 7 3-16,6 10 25 15,-9 3 3-15,6 4 9 16,-15 4-9-16,3 5 1 15,-10-2-21-15,4-4-1 16,-12-1-8-16,0-3 0 16,-8-3-9-16,-1-4 1 15,-12-2-6-15,-3-2 4 16,-9 2-2-16,-4 0 11 16,-10 2 3-16,-2 1 21 15,-4 1-5-15,-5 2 5 16,-2 0-11-16,-8-4-36 15,-4 4-99-15,-15 1-433 0,-4 5 83 16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9:11.8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16DE28-7E2D-43C5-BD1E-B28567800FC3}" emma:medium="tactile" emma:mode="ink">
          <msink:context xmlns:msink="http://schemas.microsoft.com/ink/2010/main" type="inkDrawing" rotatedBoundingBox="3090,8416 5706,8408 5707,8676 3091,8684" shapeName="Other">
            <msink:destinationLink direction="with" ref="{B3B108C8-6B70-4E7F-9E15-C6D7403B8989}"/>
          </msink:context>
        </emma:interpretation>
      </emma:emma>
    </inkml:annotationXML>
    <inkml:trace contextRef="#ctx0" brushRef="#br0">38 166 1081 0,'-10'4'296'0,"-2"1"68"0,4-7-308 16,2 5-27-16,5-4-18 15,1-1-7-15,0 1 10 16,3 2-6-16,3-2 8 16,4 1-9-16,4-3 7 15,4 1-6-15,0 2 8 0,1 0-1 16,-1 2 13-16,3-1-3 15,0 4 10-15,7-2-4 16,0 0 1-16,8-3-9 16,0-2-4-16,3-7-10 15,0-1-3-15,2-4-5 16,-1 2 3-16,10-1-5 16,-2 4 5-16,10 0-5 15,-1 4 4-15,8 1-6 16,-5 4 7-16,11 0-6 15,-11 4 5-15,3 4-5 16,-8-2 6-16,10 4-6 16,-13-1 5-16,16 2-4 15,-10-2 5-15,13-3-6 16,-14 0 6-16,6-2-8 16,-12-4 7-16,5 0-5 0,-17 2 5 15,6 2-6-15,-11 1 6 16,13 2-4-16,-8 2 6 15,12 2-4-15,-11-5 6 16,13 0-5-16,-13-3 5 16,5-3-7-16,-7-2 4 15,6-2-7-15,-10 1 6 0,5-3-6 16,-10 1 6-16,-1-4-5 16,-10 3 4-16,-1 0-3 15,-13 2 3-15,1-2-3 16,-8 4 4-16,1 2-1 15,-7-3 3-15,-7 0-8 16,-8 0-1-16,-12-7-13 16,-8-4 1-16,-10-2-6 15,-5 1 12-15,-13 0-1 16,3 7 16-16,-10 7 1 16,1 4 7-16,-17 7-4 15,8 7 7-15,-18 5-9 16,6 1 2-16,-9 7-4 15,19-5 0-15,-13-1-6 16,12-7 9-16,-9-2-5 16,10-12 10-16,-11-6-3 15,17-9 5-15,4-5-5 16,19-5 2-16,-5-1-7 0,17 1 1 16,-3 4-5-1,14 4 3-15,2 7-5 0,16 2 4 16,6 4-7-16,15 2 6 15,7-1-11-15,6 0 8 16,17 0-10-16,7 0 8 16,15-6-7-16,3 2 9 0,21-8-9 15,-5-3 10-15,25-6-6 16,-1 0 7-16,24-5-4 16,-36 20-1-1,1 0 4-15,109-3-11 16,-9 14 5-16,17 7-9 15,-8 10 8-15,-33 1-33 16,-15-2-8-16,26-9-56 16,-8-9-328-16,25-8 76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8:35.9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D68D054-EA87-4BD2-BC8C-C77060482B20}" emma:medium="tactile" emma:mode="ink">
          <msink:context xmlns:msink="http://schemas.microsoft.com/ink/2010/main" type="inkDrawing" rotatedBoundingBox="10700,17902 14332,18181 14317,18373 10685,18095" semanticType="callout" shapeName="Other">
            <msink:sourceLink direction="with" ref="{5D215F27-6506-48F8-AED7-0FDF363487C8}"/>
          </msink:context>
        </emma:interpretation>
      </emma:emma>
    </inkml:annotationXML>
    <inkml:trace contextRef="#ctx0" brushRef="#br0">-4 17 1233 0,'-1'2'257'16,"2"-1"119"-16,5-2-374 0,11 2 1 16,4-2-11-1,7-4 4-15,5 2-7 0,9-1 8 16,-7-2-6-16,7 1 8 16,-7 4-5-16,5 1 9 15,-8-2-5-15,7 5 5 16,-6 3-5-16,10-1 5 15,-4-4-5-15,11 1 5 16,-5-4-6-16,9-1 6 16,-2 0-8-16,7-1 9 15,-4-1-7-15,6 2 6 16,-9 3-7-16,10 0 8 16,-4 6-8-16,8-1 7 15,-1 1-6-15,13-2 7 16,-11 2-8-16,11 3 7 15,-10 3-7-15,0-1 6 16,-14-1-6-16,6 7 7 0,-14-5-6 16,10 3 6-16,-8-2-5 15,15 1 6-15,-8-5-6 16,10-3 5-16,-4-3-5 16,4 4 5-16,-11-2-4 15,5 2 3-15,-11 1-4 16,6 2 4-16,-5-1-4 0,10 7 3 15,-5-4-3-15,10 6 5 16,-8-6-6-16,2 1 7 16,-8-7-7-16,3 5 5 15,-17-7-4-15,1 2 5 16,-7-3-6-16,5 2 7 16,-5-4-4-16,7-1 4 15,-1-1-5-15,6-1 5 16,-4 2-7-16,4-3 4 15,-5 0-5-15,4 0 6 16,-7-3-6-16,1 0 9 16,-7 2-7-16,-1-4 6 15,-4 5-7-15,-2-1 7 16,-4-1-6-16,-2-2 5 16,-5 5-4-16,1-2 5 15,-2 4-5-15,0-3 5 0,1 4-5 16,-2-2 3-16,-2 1-4 15,0 1 4-15,-3 1-4 16,0 1 4-16,0 0-3 16,0-2 2-16,-3-8-2 15,1 5 2-15,-1-2-3 16,0 2 4-16,0-1-4 0,3 3 4 16,-3-1-3-16,2-1 4 15,-2 1-4-15,1-1 3 16,4 1-4-16,2-2 4 15,2 0-4-15,5-7 3 16,1 6-4-16,1 4 4 16,1-6-3-16,-1 0 3 15,-2 4-3-15,2-2 3 16,-5-7-3-16,-2 5 4 16,-2 3-19-16,-5 6-28 15,-4-1 83-15,-10 16-407 16,-7 5 133-16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39:13.4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A46FF5D-95E4-4E7E-A5BD-69CD7A3463F2}" emma:medium="tactile" emma:mode="ink">
          <msink:context xmlns:msink="http://schemas.microsoft.com/ink/2010/main" type="inkDrawing" rotatedBoundingBox="15065,8547 18107,8509 18109,8655 15067,8693" semanticType="callout" shapeName="Other">
            <msink:sourceLink direction="with" ref="{F19298D2-DEA1-471A-8016-44A6A5EAE684}"/>
          </msink:context>
        </emma:interpretation>
      </emma:emma>
    </inkml:annotationXML>
    <inkml:trace contextRef="#ctx0" brushRef="#br0">50 101 895 0,'-15'11'309'16,"-2"-5"25"-16,5-2-199 15,8-2-134-15,2-1 8 16,7-1-10-16,7 0 7 16,4-1-9-16,11-1 9 15,3-2-9-15,11-1 7 16,-1-1-7-16,8-3 9 0,-4 5-8 16,6 2 7-16,-8-1-7 15,3 3 9-15,-3 2-5 16,4-1 14-1,-1-1-7-15,9 0 11 0,-1-3-8 16,10-1 10-16,-3-7-12 16,9-2 9-16,-7-2-6 15,10 0 11-15,-8 1-7 16,13 4 9-16,-10 2-9 0,13 10 4 16,-7 1-13-1,11 1 2-15,-15 2-9 16,14-1 4-16,-11-2-6 0,8 0 6 15,-14 0-7-15,10 0 6 16,-11 1-6-16,8-2 7 16,-11 1-7-16,4-3 8 15,-7 3-6-15,5-5 9 16,-11 1-3-16,8-1 11 16,-8 1-5-16,5-2 14 15,-7 4-6-15,8 2 6 16,-7 2-10-16,5 1 5 15,-10 0-14-15,7 1 2 16,-13-1-8-16,-1 0 4 0,-8-6-4 16,5 2 3-16,-10-2-4 15,-1-2 4-15,-7-1-4 16,-1 5 2-16,-10-5-2 16,-7 1 10-16,1-1 10 15,-2 5 29-15,-3-1 7 16,-5-1 16-16,1 0-9 15,-11 3-8-15,-5-1-30 16,-10 2-34-16,2 5-71 0,-34 9-272 16,-9 3-153-16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0:22.0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16187E-7945-4496-8746-CC0C839D5585}" emma:medium="tactile" emma:mode="ink">
          <msink:context xmlns:msink="http://schemas.microsoft.com/ink/2010/main" type="inkDrawing" rotatedBoundingBox="3589,8617 5756,8665 5753,8835 3585,8787" shapeName="Other">
            <msink:destinationLink direction="with" ref="{B3B108C8-6B70-4E7F-9E15-C6D7403B8989}"/>
          </msink:context>
        </emma:interpretation>
      </emma:emma>
    </inkml:annotationXML>
    <inkml:trace contextRef="#ctx0" brushRef="#br0">45 0 991 0,'-18'6'310'15,"6"0"49"-15,2-3-258 16,5 0-76-16,7 3-13 16,5-5-10-16,14 4 0 15,8 2-2-15,13 2 1 16,7-1 0-16,25 10-1 16,-1-3-1-16,16 5 1 15,-26-7-1 1,0 1 1-16,81 11 2 15,-13-11-1-15,13-4 0 16,-10-7 3-16,-31-19 7 16,-16-2 1-16,11-5 5 0,-11 2 4 15,7-3-2-15,-17 7-6 16,3 1 2-16,-14 7-2 16,0 1 7-16,-15 8 3 15,7 6 8 1,-8 5 2-16,-2 1 8 0,-9 3-5 15,-3 2 9-15,-12-4-3 0,-5-2 2 16,-10-5-11-16,-1 0-2 16,-7-8-13-16,-2 2-8 15,-4-3-32-15,-1 2-92 16,-3-8 32-16,2-14-388 16,4-1 52-16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0:23.1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A7B934D-9058-4151-B3AA-2C97D472B6FA}" emma:medium="tactile" emma:mode="ink">
          <msink:context xmlns:msink="http://schemas.microsoft.com/ink/2010/main" type="inkDrawing" rotatedBoundingBox="14746,8697 17671,8342 17712,8685 14788,9040" shapeName="Other"/>
        </emma:interpretation>
      </emma:emma>
    </inkml:annotationXML>
    <inkml:trace contextRef="#ctx0" brushRef="#br0">77 455 1860 0,'-78'30'501'0,"78"-32"-364"16,23-10-149 15,-13 6-4-31,2 2 13 0,56-19 3 0,13-4-1 15,24-6 2-15,6 2-2 16,-29 17 1-16,-8 1 0 16,10 5 1-16,-13-1-2 15,13 0 3-15,-6 5-3 16,18 2 3-16,-12-7 0 16,13 2 2-16,-9 1 0 0,12 0 6 15,-10-9-1-15,20 3 4 16,-8-3-3-16,9-5 1 15,-7-1-4-15,10 2-1 16,-20-1-5-16,14 5 3 16,-9 6-4-16,0-2 0 15,-17 5 0-15,2-3 1 16,-21-1-1-16,0-5 3 16,-17 4-2-16,-2-2 2 15,-19 4-3-15,-5 3 4 16,-14 3-1-16,-14-2 8 15,-13 8-3-15,-15-4 4 16,-13 1-4-16,-17-3 3 16,-9 3-7-16,-26-5 1 15,-3 8-5-15,-20-1 2 0,5 1-4 16,-23-2 0-16,17-1 0 16,-15-1 7-16,20-4 0 15,-9 2 4-15,32-3 0 16,-8 5 4-16,22 2-7 15,0 4 1-15,13-1-5 16,7 5 0-16,27-1-5 0,9-4-1 16,19-1-9-1,19 0-6-15,13 2-4 0,28 1 4 16,22 3 1-16,23 4 6 16,15-1 6-16,30 2 5 15,-4-8-4-15,21-3 3 16,-2-6-3-16,15-3 3 15,-20-5-4-15,7-5 3 16,-22 2-7-16,-2 2-11 16,-32 0-32-16,-5 8-88 15,-29 7 363-15,-32 1-721 16,-32-1 286-16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0:24.4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BD6DCAE-DBF3-40C6-90C7-EB76DC1EDCFE}" emma:medium="tactile" emma:mode="ink">
          <msink:context xmlns:msink="http://schemas.microsoft.com/ink/2010/main" type="writingRegion" rotatedBoundingBox="2848,11585 4880,11585 4880,11929 2848,11929"/>
        </emma:interpretation>
      </emma:emma>
    </inkml:annotationXML>
    <inkml:traceGroup>
      <inkml:annotationXML>
        <emma:emma xmlns:emma="http://www.w3.org/2003/04/emma" version="1.0">
          <emma:interpretation id="{01433F05-77D0-4390-B0F7-98421786B2EA}" emma:medium="tactile" emma:mode="ink">
            <msink:context xmlns:msink="http://schemas.microsoft.com/ink/2010/main" type="paragraph" rotatedBoundingBox="2848,11585 4880,11585 4880,11929 2848,11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AEF8AA-705B-440A-94D0-15CE1D9C07B8}" emma:medium="tactile" emma:mode="ink">
              <msink:context xmlns:msink="http://schemas.microsoft.com/ink/2010/main" type="line" rotatedBoundingBox="2848,11585 4880,11585 4880,11929 2848,11929"/>
            </emma:interpretation>
          </emma:emma>
        </inkml:annotationXML>
        <inkml:traceGroup>
          <inkml:annotationXML>
            <emma:emma xmlns:emma="http://www.w3.org/2003/04/emma" version="1.0">
              <emma:interpretation id="{4DBDABD2-6C9D-4EFD-BE41-EAE4D679ED94}" emma:medium="tactile" emma:mode="ink">
                <msink:context xmlns:msink="http://schemas.microsoft.com/ink/2010/main" type="inkWord" rotatedBoundingBox="2848,11585 4880,11585 4880,11929 2848,11929"/>
              </emma:interpretation>
              <emma:one-of disjunction-type="recognition" id="oneOf0">
                <emma:interpretation id="interp0" emma:lang="" emma:confidence="0">
                  <emma:literal>er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es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et</emma:literal>
                </emma:interpretation>
              </emma:one-of>
            </emma:emma>
          </inkml:annotationXML>
          <inkml:trace contextRef="#ctx0" brushRef="#br0">36 43 1135 0,'-6'-18'393'0,"4"14"33"0,5-2-276 15,11 1-136-15,16 4-13 16,7-1-7-16,22 2 4 15,10 5 1-15,22 1 3 16,1 0-1-16,10 0 1 16,-16-5-2-16,7-1 3 15,-18-1-2-15,0-2 2 16,-12 1-2-16,6 5 1 16,-14 2-3-16,1 1 1 15,-8 0-2-15,-4 0 2 16,-11-3-1-16,-5 0 1 15,-4-2 1-15,-6-1 2 16,0 0-1-16,-4-1 2 16,-4-1-1-16,-8 1 6 15,-5-1 1-15,-15-5 5 0,-6-1-2 16,-27 2 2-16,-11-1-6 16,-31 5 1-16,-2 2-6 15,-16 8 5-15,15 1 4 16,-16 4 7-16,16-4 1 15,-8 2 7-15,11-4-5 16,-5-1 2-16,23-3-7 16,6-3-2-16,18 2-7 0,11-1 0 15,14-1-6 1,11 2-5-16,11-1-4 0,16 2-4 16,13 3-3-16,25 3 0 15,16 6 3-15,34 11 4 16,11 2 3-16,28 5 2 15,-40-12 0 1,0 0 0-16,112 15 1 16,13-8 2-1,-6-7-3-15,-16-11 0 16,-72-13 1-16,-22-10-15 16,-42-1-29-16,3-5-79 15,-17-9-346-15,-1-14 62 16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0:25.4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0A98BCC-8256-4B61-9D3B-B8B4868E5CD8}" emma:medium="tactile" emma:mode="ink">
          <msink:context xmlns:msink="http://schemas.microsoft.com/ink/2010/main" type="inkDrawing" rotatedBoundingBox="10753,11949 14933,11652 14942,11773 10762,12069" shapeName="Other"/>
        </emma:interpretation>
      </emma:emma>
    </inkml:annotationXML>
    <inkml:trace contextRef="#ctx0" brushRef="#br0">23 270 1282 0,'-14'2'312'16,"1"-2"101"-16,8 3-376 0,14-2-27 15,14 5-18-15,22-3 2 16,32 5-7 15,-40-5 9-31,2 1 2 0,146 10 3 16,40-11 0 0,6-5-3-16,15 1 4 15,-94-22-2-15,3-2 0 16,-41 4 0-16,21-6 4 15,-17 1-5-15,19 6 3 16,-12 10 1-16,19-1 3 16,-12 10-4-16,18-4 7 15,-12 1-5-15,18-1 4 16,-19-2-6-16,14-1 4 16,-22-2-5-16,5-2 4 0,-26-2-4 15,8-2 6-15,-23 1-6 16,3 0 5-16,-17 3-3 15,2 1 1-15,-22 4-1 16,-8-1 0-16,-15 7-2 16,-3 1 2-16,-10 6-8 15,5 3-22-15,1 1-395 16,-1 2 119-16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1:42.6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6786395-6033-4137-B357-F4D907401212}" emma:medium="tactile" emma:mode="ink">
          <msink:context xmlns:msink="http://schemas.microsoft.com/ink/2010/main" type="writingRegion" rotatedBoundingBox="3721,5882 8975,5790 9006,7557 3752,7649"/>
        </emma:interpretation>
      </emma:emma>
    </inkml:annotationXML>
    <inkml:traceGroup>
      <inkml:annotationXML>
        <emma:emma xmlns:emma="http://www.w3.org/2003/04/emma" version="1.0">
          <emma:interpretation id="{4FFFCFF6-5ADF-4BEC-B4AE-D382D1233E84}" emma:medium="tactile" emma:mode="ink">
            <msink:context xmlns:msink="http://schemas.microsoft.com/ink/2010/main" type="paragraph" rotatedBoundingBox="4292,5872 8975,5790 8979,6006 4296,60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E1836D-3FA5-4B2E-B4FC-80BDE0BDC802}" emma:medium="tactile" emma:mode="ink">
              <msink:context xmlns:msink="http://schemas.microsoft.com/ink/2010/main" type="inkBullet" rotatedBoundingBox="4295,6051 4594,6046 4595,6070 4296,607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 26 691 0,'-1'1'334'0,"-1"-1"2"16,2 0-176-16,0 2-29 15,0-2-61-15,5 0-2 16,-1 0-15-16,2-2-4 16,2 2-15-16,4 0-5 15,-2-1-14-15,7 1-8 16,1-2-5-16,6-2-3 15,-3-1-20-15,7 1-29 16,-1-1-12-16,3 2-12 16,-1 2-36-16,3-1-266 0,-4 2 100 15</inkml:trace>
      </inkml:traceGroup>
      <inkml:traceGroup>
        <inkml:annotationXML>
          <emma:emma xmlns:emma="http://www.w3.org/2003/04/emma" version="1.0">
            <emma:interpretation id="{03699103-E683-497C-A123-0C76A033CE72}" emma:medium="tactile" emma:mode="ink">
              <msink:context xmlns:msink="http://schemas.microsoft.com/ink/2010/main" type="line" rotatedBoundingBox="4817,5863 8975,5790 8979,6006 4821,6079"/>
            </emma:interpretation>
          </emma:emma>
        </inkml:annotationXML>
        <inkml:traceGroup>
          <inkml:annotationXML>
            <emma:emma xmlns:emma="http://www.w3.org/2003/04/emma" version="1.0">
              <emma:interpretation id="{94EB8CC0-F3EB-4EF3-AF45-1E1B1466B1DB}" emma:medium="tactile" emma:mode="ink">
                <msink:context xmlns:msink="http://schemas.microsoft.com/ink/2010/main" type="inkWord" rotatedBoundingBox="4817,5863 5853,5845 5856,6024 4820,6042"/>
              </emma:interpretation>
            </emma:emma>
          </inkml:annotationXML>
          <inkml:trace contextRef="#ctx0" brushRef="#br0" timeOffset="326.5099">1293-111 923 0,'19'-3'231'0,"7"-4"73"16,1-5-268-16,7-9-64 15,5 0-98-15,3 6-129 16,-5 4-49-16,3 10-112 15</inkml:trace>
          <inkml:trace contextRef="#ctx0" brushRef="#br0" timeOffset="183.135">524-57 493 0,'12'6'287'15,"5"6"-27"-15,2-3-126 0,4 5-38 16,-1-7-67 0,8-5-12-16,-3-2-9 0,3-6 0 15,0-5-2-15,5-2-9 16,-4 1-51-16,2-2-213 16,-3 5 42-16</inkml:trace>
        </inkml:traceGroup>
        <inkml:traceGroup>
          <inkml:annotationXML>
            <emma:emma xmlns:emma="http://www.w3.org/2003/04/emma" version="1.0">
              <emma:interpretation id="{BF5527CF-66BC-4953-BE7D-613C79947980}" emma:medium="tactile" emma:mode="ink">
                <msink:context xmlns:msink="http://schemas.microsoft.com/ink/2010/main" type="inkWord" rotatedBoundingBox="6514,5880 7619,5860 7621,5971 6516,5991"/>
              </emma:interpretation>
              <emma:one-of disjunction-type="recognition" id="oneOf1">
                <emma:interpretation id="interp1" emma:lang="" emma:confidence="0">
                  <emma:literal>ü</emma:literal>
                </emma:interpretation>
                <emma:interpretation id="interp2" emma:lang="" emma:confidence="0">
                  <emma:literal>Ü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577.5078">2219-156 981 0,'27'9'242'0,"-1"-3"77"0,2-4-275 16,1-4-47-16,7-7-48 15,-2 2-8-15,2-2 1 16,-1 4-1-16,2 4 11 16,-7 2 43-16,2 8-71 15,-8-1-71-15,3 4-114 16,-5 1-62-16</inkml:trace>
          <inkml:trace contextRef="#ctx0" brushRef="#br0" timeOffset="735.087">2980-76 466 0,'23'3'161'0,"7"0"16"15,-5-5-129-15,11 1-20 0,0-4-21 16,6 1-4-16,-9 1-8 15,11 3-57-15,-8 0-117 16,4 3 13-16</inkml:trace>
        </inkml:traceGroup>
        <inkml:traceGroup>
          <inkml:annotationXML>
            <emma:emma xmlns:emma="http://www.w3.org/2003/04/emma" version="1.0">
              <emma:interpretation id="{F8AFE0BB-5C6B-4D6C-BD37-69E58F516D2D}" emma:medium="tactile" emma:mode="ink">
                <msink:context xmlns:msink="http://schemas.microsoft.com/ink/2010/main" type="inkWord" rotatedBoundingBox="8949,5993 8979,5993 8979,6006 8950,6007"/>
              </emma:interpretation>
            </emma:emma>
          </inkml:annotationXML>
          <inkml:trace contextRef="#ctx0" brushRef="#br0" timeOffset="1390.7947">4654-48 1084 0,'4'2'266'0,"-1"2"80"16,0-2-317-16,2-2-26 15,-2-2-15-15,2-1-14 0,-2 0 9 16,-2-1-12 0,1 2-97-16,-4 5-207 0,-7 6 27 15</inkml:trace>
        </inkml:traceGroup>
      </inkml:traceGroup>
    </inkml:traceGroup>
    <inkml:traceGroup>
      <inkml:annotationXML>
        <emma:emma xmlns:emma="http://www.w3.org/2003/04/emma" version="1.0">
          <emma:interpretation id="{D57744D2-6B59-4528-A805-0D911C2CE293}" emma:medium="tactile" emma:mode="ink">
            <msink:context xmlns:msink="http://schemas.microsoft.com/ink/2010/main" type="paragraph" rotatedBoundingBox="3741,7473 4627,7369 4652,7582 3766,7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C51852-E010-40EE-B94C-D4D483F8DBCB}" emma:medium="tactile" emma:mode="ink">
              <msink:context xmlns:msink="http://schemas.microsoft.com/ink/2010/main" type="line" rotatedBoundingBox="3741,7473 4627,7369 4652,7582 3766,7686"/>
            </emma:interpretation>
          </emma:emma>
        </inkml:annotationXML>
        <inkml:traceGroup>
          <inkml:annotationXML>
            <emma:emma xmlns:emma="http://www.w3.org/2003/04/emma" version="1.0">
              <emma:interpretation id="{F639D888-4B0E-4E58-93C9-A3A3867E869A}" emma:medium="tactile" emma:mode="ink">
                <msink:context xmlns:msink="http://schemas.microsoft.com/ink/2010/main" type="inkWord" rotatedBoundingBox="3741,7473 4627,7369 4652,7582 3766,7686"/>
              </emma:interpretation>
              <emma:one-of disjunction-type="recognition" id="oneOf2">
                <emma:interpretation id="interp6" emma:lang="" emma:confidence="0">
                  <emma:literal>asten</emma:literal>
                </emma:interpretation>
                <emma:interpretation id="interp7" emma:lang="" emma:confidence="0">
                  <emma:literal>astest</emma:literal>
                </emma:interpretation>
                <emma:interpretation id="interp8" emma:lang="" emma:confidence="0">
                  <emma:literal>assi</emma:literal>
                </emma:interpretation>
                <emma:interpretation id="interp9" emma:lang="" emma:confidence="0">
                  <emma:literal>aste</emma:literal>
                </emma:interpretation>
                <emma:interpretation id="interp10" emma:lang="" emma:confidence="0">
                  <emma:literal>esst</emma:literal>
                </emma:interpretation>
              </emma:one-of>
            </emma:emma>
          </inkml:annotationXML>
          <inkml:trace contextRef="#ctx0" brushRef="#br0" timeOffset="14021.3043">-533 1524 419 0,'-4'0'351'0,"1"-4"-38"15,0 1-94-15,3 0-25 16,-2-3-90-16,5 1-16 16,-1 5-39-16,4 0 1 15,-2-6-25-15,7 5 3 16,2-1-16-16,8-2 7 15,2-1-11-15,7 1 6 16,-3-4-9-16,9 1 4 16,-7-4-7-16,5 2 4 15,-2 2-6-15,-1-2 4 16,-7-2-6-16,6 5 5 16,-6 0-3-16,6-1 2 15,2 5-4-15,4-2 6 0,-2-1-6 16,2-1 5-16,-3 1-6 15,-1-2 8-15,-5-1-8 16,1 1 6-16,-5-1-6 16,-2 2 14-16,-5 6-7 15,1 3 11-15,-5 3-5 16,-3 3 14-16,-2 0-10 16,3 3 7-16,-4-1-10 0,1-2 6 15,1-1-12-15,1-2 4 16,-2-3-7-16,2-2 6 15,-1-2-7-15,1 1 5 16,0-3-5-16,-2 0 3 16,1 1-3-16,-2 2 3 15,-2-1-4-15,-2-1 4 16,-1 4-5-16,-2-4 5 16,-1 2-3-16,1 0 16 15,-5 2-1-15,-3-5 6 16,-3 3-5-16,-6-3 5 15,-2 0-18-15,-7 0 6 16,1 1-8-16,-7-1 5 16,0 0-6-16,-6-1 6 15,6 2-9-15,-7 2 4 16,5 3-6-16,-4 5 6 0,3 2-5 16,2 4 5-16,4-2-3 15,0 1 6-15,6-4-4 16,6-1 3-16,1-1-3 15,1 1 2-15,2-5-3 16,4 0 0-16,-1-2-3 16,5-2 3-16,9-4-4 15,6 7 3-15,2-2 1 16,4 0 0-16,3 1-3 0,4 5 4 16,2-1-4-16,11 1 2 15,4 0-1-15,9-5 3 16,-2-4-5-16,10-7 5 15,-10-2-5-15,2-5 6 16,-6 2-4-16,-3-1 7 16,-8 4-7-16,-3 0 6 15,-8 9-7-15,-4 3 3 16,-7 6-5-16,-1 9 3 16,-5 0-6-16,-3 4 8 15,-3 1-1-15,4-2 4 16,-1-6-2-16,-1 0 5 15,1-9-4-15,-3-3 4 16,-2 0-4-16,-1-2 5 16,-1-2-5-16,-5 4 4 0,-3 0-6 15,-6 0 5-15,-3-2-6 16,-2 4 4-16,-1-4-4 16,0 1 5-16,3-1-5 15,0 1 3-15,3-4-3 16,1 4 4-16,7-1-4 15,1-2 3-15,6 2-4 16,1-1 3-16,4 0-8 0,5 2 4 16,2 1-6-16,6 3 6 15,6-5-6-15,9 5 8 16,-1-6-4-16,7 0 0 16,-3-7-11-16,0 1 4 15,-7 0-7-15,-1 0 7 16,-7 3-1-16,0 3 11 15,-1 1-1-15,-5 1 5 16,0 2-7-16,-2-1 6 16,-2 2-4-16,-4 1 4 15,2 0-4-15,-3-5 6 16,2 4-4-16,-1-2 3 16,1 0-3-16,-4-3 5 15,4 6-6-15,-8-3 3 16,-2 1-7-16,-1-2 2 15,-3 5-7-15,-12-1 3 0,3-1-3 16,-10 2 9-16,-4 2-3 16,-3 2 8-16,4-4-6 15,-4 7 3-15,4 2-7 16,-2 10 7-16,3-8-4 16,0 0 7-16,6 3-2 15,0-6 6-15,7-12-7 16,-2 7 4-16,4-4-4 0,-3-6 3 15,3-3-3-15,-8 3 3 16,5-1-2-16,-4-2 3 16,2 9-4-16,-2-2 2 15,8 2-3-15,-4-6 3 16,5 2-4-16,-2-5 4 16,7 0-5-16,0 0 3 15,5 4-3-15,0 4 3 16,6-4-5-16,0 7 3 15,2-5-2-15,4 3 2 16,3-2-3-16,9-1 4 16,3-6-1-16,14 8 1 15,1-2-3-15,7-5 4 16,-2-2-4-16,8-4 3 16,-4-5-1-16,6-10 4 15,-1-1-4-15,7 0 6 16,-11 5-6-16,1 4 6 0,-8 10-8 15,-2 8 7-15,-8 8-7 16,-3 2 6-16,-10 2-6 16,-1 0 6-16,-6-4-4 15,-3-2 5-15,-3-3-3 16,0 0 4-16,-1-2-4 16,1-1 2-16,-3 2-4 0,3-1 4 15,-5-4-4-15,1 3 5 16,1 0-4-16,-2-3 5 15,1 0-4-15,-1 2 2 16,5 1-7-16,-7-3-6 16,4 3-10-16,0 0-15 15,0-2-23-15,-3-2-352 16,-6-7 103-16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1:51.6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E459F68-F780-40BB-9733-991C5A352E53}" emma:medium="tactile" emma:mode="ink">
          <msink:context xmlns:msink="http://schemas.microsoft.com/ink/2010/main" type="inkDrawing" rotatedBoundingBox="3388,8479 4861,8436 4864,8550 3391,8593" shapeName="Other">
            <msink:destinationLink direction="to" ref="{B12C5E85-3360-4AAF-8754-503C0C76E2EF}"/>
            <msink:destinationLink direction="from" ref="{B12C5E85-3360-4AAF-8754-503C0C76E2EF}"/>
          </msink:context>
        </emma:interpretation>
      </emma:emma>
    </inkml:annotationXML>
    <inkml:trace contextRef="#ctx0" brushRef="#br0">-882 2456 414 0,'-9'5'381'16,"3"-1"-67"-16,0 2-35 16,3 0-139-1,3 2-42-15,1-2-40 0,2 1-8 16,5-1-9-16,8 2-6 15,-2-4-5-15,8-4-3 16,-1-1-6-16,5-2-5 16,-4-3-3-16,17 1-5 15,-6 2-1-15,12 0-6 16,-3 0 3-16,8 3-5 0,-7-1 6 16,13-1-7-16,-8 1 6 15,12-2-7-15,-4-2 4 16,2-1-5-16,-7 2 5 15,11-4-4-15,-10-1 6 16,7-3-2-16,-2 2 4 16,9-2-3-16,-11 1 3 15,5 4-5-15,-10 4 7 16,3 3 4-16,-11 3 10 16,-11 4 8-16,-4 2 6 0,-1 2 1 15,-13-2-6 1,1 1-8-16,5-1-8 0,-5-1-6 15,-4-1-3-15,2-1-3 16,0 0 2-16,-6-3-4 16,-1 0 5-16,-1-1-1 15,-4 1-34-15,5 1-407 16,2 1 127-16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1:52.6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140ABEA-890B-45A0-A08D-D701E4E11991}" emma:medium="tactile" emma:mode="ink">
          <msink:context xmlns:msink="http://schemas.microsoft.com/ink/2010/main" type="inkDrawing" rotatedBoundingBox="3077,9543 5520,9658 5516,9741 3073,9626" shapeName="Other"/>
        </emma:interpretation>
      </emma:emma>
    </inkml:annotationXML>
    <inkml:trace contextRef="#ctx0" brushRef="#br0">-1187 3501 600 0,'-15'2'309'0,"6"-5"-8"0,4 4-124 16,2-1-92-16,3-1-31 16,2-2-7-16,4 9-9 15,3-2-1-15,4 2-2 16,13 8-6-16,1-4-6 16,15 5-12-16,0-1-4 15,17-1-5-15,-5-5 3 16,12 1-5-16,-3-8 6 15,9 4-4-15,-9-10 3 16,15 2-4-16,-6 2 3 0,13-1-5 16,-6-4 5-16,6 8-5 15,-13-2 4-15,9 0-5 16,-13 4 7-16,8-1-7 16,-7-1 6-16,12 4-6 15,-10-2 5-15,3-1-4 16,-11 3 4-16,4-1-3 15,-8-5 13-15,2 0-3 16,-5-5 7-16,8 2-2 16,-10-1 7-16,6 1-11 15,-7 1 4-15,4 5-3 16,-10-1 8-16,-2 5-5 16,-8-1 2-16,-2 0-5 15,-13-3 1-15,2 3-10 16,-4-3 0-16,-2 2 4 0,-5-1 7 15,1 1-3-15,-5-4 7 16,1 1-5-16,-5-1-1 16,-4 1-62-16,8-2-149 15,-6 10-216-15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11.5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2B78368-BE39-4E87-A7D3-567B875E6511}" emma:medium="tactile" emma:mode="ink">
          <msink:context xmlns:msink="http://schemas.microsoft.com/ink/2010/main" type="inkDrawing" rotatedBoundingBox="2981,9599 5566,9637 5565,9694 2980,9657" shapeName="Other"/>
        </emma:interpretation>
      </emma:emma>
    </inkml:annotationXML>
    <inkml:trace contextRef="#ctx0" brushRef="#br0">18-2 726 0,'-7'4'203'16,"1"5"51"-16,3-6-209 16,1 6-29-16,7-6-13 15,4 3-5-15,1-1-5 16,8-4 4-16,6 1 5 16,8 2-7-16,4-2 2 0,9-2-3 15,3 0-6-15,15-3 13 16,2 0 2-16,7-3 4 15,-3-2 3 1,9 5 3-16,-14 2-9 0,13-1 0 16,-7 1-4-16,19-1 0 15,-9-1 0-15,10-1 1 16,-11 2 1-16,10-1 1 16,-20 5 0-16,10 2-2 15,-5 4-3-15,10 2 0 16,-12 2-3-16,11 2 1 15,-7-4 2-15,8-4 4 16,-12-4 0-16,9-1 2 16,-7-5-1-16,1-1 0 15,-12 1-2-15,2-1 0 16,-13 1-2-16,-1-1 0 0,-12 4 1 16,5-2 2-16,-14 3-2 15,1 1-1-15,-5 5 10 16,-7-3 12-1,-7 5 3-15,-1-4 10 0,-7 1 4 16,-1-4 5-16,-4-1-8 16,-2 3-313-16,-2-1 109 15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13.0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304E969-B0E8-479C-B0C1-3DBD07DEA495}" emma:medium="tactile" emma:mode="ink">
          <msink:context xmlns:msink="http://schemas.microsoft.com/ink/2010/main" type="inkDrawing" rotatedBoundingBox="9187,9486 12090,9687 12081,9817 9178,9616" semanticType="callout" shapeName="Other">
            <msink:sourceLink direction="with" ref="{C553315A-06C8-43C2-8DF3-31A042128F76}"/>
            <msink:sourceLink direction="with" ref="{874F9FD7-8C31-4B18-B41F-3D8E309FBBC8}"/>
            <msink:sourceLink direction="with" ref="{FA508002-93C3-4B75-9C71-B76D490BCEE9}"/>
            <msink:sourceLink direction="with" ref="{DE56B0A3-101A-4FAC-B805-08A7362DE372}"/>
          </msink:context>
        </emma:interpretation>
      </emma:emma>
    </inkml:annotationXML>
    <inkml:trace contextRef="#ctx0" brushRef="#br0">0 15 512 0,'6'-8'181'0,"-1"4"12"0,1-1-123 16,7 10-57-16,4 2-4 15,1 1-7-15,9 2 4 16,-3 2-2-16,3-6 1 16,-3-3-3-16,4-4 23 15,-5-5 25-15,5-2 21 16,-2-1 1-16,7 0 2 15,-3 0-23-15,9 9-19 16,1-3-19-16,9 6 1 16,-7-4-3-16,6 4 2 15,-8-8-6-15,8 8 0 16,-9-9-4-16,9 9 1 16,-4-1-3-16,8 2 2 15,-5 1-1-15,7-2 1 0,-3-2-1 16,7 1 2-16,-3 1-2 15,6-2 3-15,-8-1-3 16,5 0 3-16,-7-3-2 16,8 3 2-16,-13 5-2 15,13 5 2-15,-8 2 0 0,7 5 1 16,-2-4-2-16,12 2 0 16,-13-1-3-16,8 1 1 15,-10-5-2-15,2-1 2 16,-13-3 1-16,9-1 0 15,-10-1 5-15,2 1 7 16,-5 2 1-16,2 1 3 16,-5-2 0-1,5 1-3-15,-2 2-7 0,3 3-1 16,-4-6-5-16,4 0 2 16,-4-1-4-16,-4-4 2 15,0-4-1-15,-4 3 2 16,-5 0 2-16,-2-3 13 15,-1-1 2-15,-3-2 6 16,-1 1 1-16,-2-2-1 16,-2 2-12-16,-2 1-1 15,-1 1-6-15,2 1 3 16,-1-1-3-16,4 0 0 16,0 2-2-16,3 2-1 0,0-1-3 15,0 2 1-15,-3-1-1 16,-2-2 20-16,-1-5 8 15,-3 4 14-15,-3 1 5 16,2-4 6-16,-2 2-17 16,-2 0-6-16,-1 2-11 15,2-2 2-15,-4 1-1 0,1 2 8 16,-1-1-1-16,5 1 4 16,-4-2-9-1,-1 4-1-15,1-4-10 0,-2 1-2 16,-2-1-5-16,2 2 2 15,-3-1 4-15,-9 2-122 16,-6 10-364-16,-15-4 87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9:36.9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DD95106-2A46-4E5B-9270-C1B7BC4FDC88}" emma:medium="tactile" emma:mode="ink">
          <msink:context xmlns:msink="http://schemas.microsoft.com/ink/2010/main" type="inkDrawing" rotatedBoundingBox="20392,5761 33139,5870 33137,6095 20390,5986" shapeName="Other"/>
        </emma:interpretation>
      </emma:emma>
    </inkml:annotationXML>
    <inkml:trace contextRef="#ctx0" brushRef="#br0">-9 22 1026 0,'-3'3'279'0,"2"0"67"15,-2-4-291-15,4 10-32 0,5-8-15 16,8-1-13-16,0 3 7 15,5-6-8-15,1-1 10 16,-1-2-9-16,-1 4 10 16,0-2-8-16,-4 5 9 15,5 2-9-15,-2 3 8 0,7-1-9 16,-2 2 9-16,7 1-8 16,-2 2 8-16,9 1-8 15,-2-2 10-15,11 0-9 16,-3-2 8-16,14-7-9 15,-7 2 8-15,8-5-10 16,-10-2 10-16,6 1-10 16,-11 1 10-16,7-5-8 15,-5 2 7-15,8-3-8 16,-4 5 9-16,9-5-10 16,-6-2 9-16,9 1-9 15,-7 2 9-15,4-4-9 16,-8 6 9-16,3 2-7 15,-12 2 8-15,10 5-9 16,-5 2 9-16,4-2-9 16,-2 0 8-16,5 1-7 15,-4-5 7-15,5-1-8 16,-5 5 7-16,9 3-7 0,-8-1 8 16,4-5-8-1,-3 0 8-15,1-2-8 0,-11-2 8 16,8-2-8-16,-6 3 8 15,3 0-7-15,-3-3 8 16,6 6-9-16,-7-2 8 16,7 2-8-16,-3 3 8 15,4 0-7-15,-7-4 6 16,5-2-6-16,-2 3 7 0,5-5-7 16,-10 5 6-16,13 3-5 15,-8-3 6-15,3 0-8 16,-6 0 8-16,9 3-8 15,-8 0 8-15,4 0-9 16,-4 2 10-16,4 7-9 16,-10-6 9-16,5-2-9 15,-2 7 8-15,6-5-7 16,-4-3 7-16,9 0-8 16,-1 0 8-16,5-5-7 15,-4 4 7-15,6-4-7 16,-4 2 7-16,5 2-8 15,-7 2 8-15,3-1-7 16,-2 2 7-16,2-1-7 16,-6-1 7-16,7-3-8 0,-2 0 8 15,7 0-8-15,-3-4 7 16,10 1-7-16,-8 3 8 16,8 0-8-16,-10 0 9 15,7 7-9-15,-9-4 8 16,10 2-8-16,-10-1 9 15,13-1-9-15,-10-1 8 16,14 1-8-16,-4 0 8 16,5-5-8-16,-10 4 7 0,14-8-7 15,-14 1 8-15,8 2-9 16,-4-1 10-16,14 4-8 16,-12 0 7-16,11 1-8 15,-11-2 7-15,7 1-8 16,-12-5 9-16,8 5-7 15,-9-4 8-15,13 5-5 16,-5 1 3-16,13 5 7 16,-9-1 6-16,10 2-6 15,-11-8 4-15,7 1-4 16,-12-4-5-16,12-1-8 16,-10 4 7-16,7 1-8 15,-9 2 7-15,3-1-8 16,-12 4 10-16,5-2-10 0,-10 2 10 15,2 2-9-15,-3 2 10 16,8 1-11-16,-10-1 10 16,10-1-10-16,-4 0 10 15,7-3-10-15,-11 2 9 16,10-1-8-16,-5 2 8 16,6-3-9-16,-7-1 10 15,14 2-8-15,-7-2 8 16,4-2-9-16,-3 3 9 0,0 3-9 15,-6-5 8-15,6 4-8 16,-6-2 8-16,9-3-8 16,-1-2 8-16,11-2-8 15,-5-1 9-15,10-1-9 16,-14-3 8-16,16 0-7 16,-12 0 8-16,11 2-10 15,-11-1 10-15,20 1-8 16,-13 1 5-16,14-3-5 15,-11 0 7-15,12-3-10 16,-13 0 1-16,10-3 1 16,-12 1 8-16,12 2-8 15,-11 2 9-15,10-1 0 16,-11 1-1-16,9-2-7 16,-10 0 7-16,10 0-8 0,-5 1 8 15,10 1-8-15,-14 4 8 16,7-5-8-16,-14 7 7 15,7-2-7-15,-10 1 8 16,13 1-8-16,-12-1 8 16,10 2-7-16,-11 0 6 15,4 2-6-15,-11-2 7 16,9 3-8-16,-13-5 8 0,9 4-8 16,-9-7 9-16,3 2-9 15,-11-1 9-15,7 2-7 16,-10 2 10-16,-1 3-6 15,-9-3 10-15,2 3-3 16,-8-3 9-16,0 0-5 16,-1-1 6-16,5 2-3 15,-4-1 4-15,3 0-8 16,-4-3 3-16,2 3-10 16,-4 2 5-16,2 4-8 15,-5-5 7-15,4 8-6 16,-4-4 6-16,8-2-8 15,-7 0 5-15,7 3-7 16,-8-2 5-16,4 4-8 16,-10-4 8-16,6 1-6 15,-9-2 6-15,0-3-6 0,-6 0 7 16,3 0-2-16,-7-2 10 16,3 1 4-16,-4 2 11 15,1 1-4-15,-4-4 8 16,-2 5 3-16,-2-4 4 15,3-1-1-15,-6 2 7 16,0 0 2-16,1 0-7 16,-2 2-10-16,-1-1-2 15,1-1-6-15,-2 0-11 0,-2-1-7 16,0 2-8-16,-1-1-82 16,2 0-45-16,-4 3-370 15,-7-1 34-15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20.18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E56B0A3-101A-4FAC-B805-08A7362DE372}" emma:medium="tactile" emma:mode="ink">
          <msink:context xmlns:msink="http://schemas.microsoft.com/ink/2010/main" type="inkDrawing" rotatedBoundingBox="9058,5867 13941,11744 13817,11847 8934,5970" semanticType="callout" shapeName="Other">
            <msink:destinationLink direction="with" ref="{5304E969-B0E8-479C-B0C1-3DBD07DEA495}"/>
          </msink:context>
        </emma:interpretation>
      </emma:emma>
    </inkml:annotationXML>
    <inkml:trace contextRef="#ctx0" brushRef="#br0">6 27 193 0,'-3'-12'339'15,"1"2"-73"-15,2 4 5 0,2 6-79 16,2 3-76-16,4 7-16 16,2 1-39-16,7 5-2 15,0-1-24-15,4 6-4 16,-3-4-15-16,4-2-1 16,-4-2-8-16,0 2-2 15,-1-4-2-15,-1-2 6 16,-10 1 2-16,3 5 9 15,2-4 5-15,-1 6 3 16,1-1-3-16,5 5-2 16,1-3-8-16,-1 3-3 15,2-1-3-15,2 1 2 16,-2 0 0-16,4 1 6 16,-4-4 2-16,3 2 5 15,-3-1-2-15,5 2 4 16,-5-3-5-16,4 2-2 0,-2 1-5 15,5 4-3-15,-2-1-6 16,5 6 0-16,-1 3-2 16,6 3 2-16,-4-3 2 15,7 5 3-15,-6-5 1 16,3 4 0-16,-6-5-1 16,3 1-3-16,-4-3 0 15,4 3 1-15,-3-3 3 16,4 2 0-16,-4-4 4 0,0-4-1 15,-3-1 0-15,5 2-1 16,-4-1 0-16,2 0-2 16,-1 5 0-16,-1 1-1 15,-1-3-2-15,2 0-2 16,-1 0-2-16,4 1 0 16,-4-2-1-16,4 4 1 15,-3-3 1-15,-1 7 1 16,-2-5 2-16,1 4 0 15,-8-6 1-15,4 2-3 16,-2-7 1-16,1 5-4 16,-2-7 2-16,4 2-3 15,-5-5 2-15,2 4-3 16,-4-3 3-16,4 1-3 16,-3 1 2-16,6 5-3 0,-2-4 2 15,2 2-1-15,0 1 1 16,0 1-1-16,-1-1 1 15,4 8-1-15,-3-5 0 16,6 1 0-16,-3-2 0 16,3 2 1-16,0-1-2 15,3 5 1-15,-3-4-1 16,2 3 1-16,-2-1-1 16,-3 0-1-16,-3-3 2 0,3 3-2 15,-6-5 3-15,3 5-2 16,4-1 5-16,-2 2-2 15,1 2 2-15,4 5-1 16,-5-4 1-16,1 5-3 16,0-4 0-16,0 2 0 15,-2-4-2-15,4 5 2 16,-2-1-2-16,4 7 1 16,-1-3-1-16,3 5 2 15,-3-5-1-15,2 1-1 16,-4-14 2-16,1 5-2 15,-2-6 2-15,2 3-4 16,-4-4 4-16,-1 11-4 16,3-5 3-16,-7 7-3 15,-1-5 4-15,7 4-4 0,-2-2 4 16,3 4-3-16,0-5 3 16,6 5-3-16,-5 1 2 15,2-3-2-15,-4-8 3 16,2 0-2-16,-7-8 1 15,2-1-1-15,-4-4 2 16,2 5-2-16,-1-2 2 16,5 5-1-16,-2 2 1 15,7 8-2-15,1-4 1 0,4 7-1 16,-4-4 1-16,4 1-1 16,-5-5 2-16,-3 0-3 15,-1-3 3-15,-1 0-2 16,-2-5 2-16,-4 5-3 15,2-4 3-15,-1 6-3 16,2-1 4-16,2 4-4 16,0-5 3-16,3 6-4 15,-4-14 5-15,-1-1-5 16,-1-3 5-16,3 0-4 16,-3-1 2-16,8 8-2 15,-2-2 1-15,3 7 0 16,-2-2-1-16,5 2 2 15,-6-3-1-15,5 6 1 16,-7-7-2-16,5 4 2 0,-6-3 0 16,8 3 0-16,-8-5 0 15,6 10-2-15,-4-4 3 16,5 5-3-16,-11-5 1 16,5 6-2-16,-2-4 4 15,2 8-4-15,-1-4 4 16,8 5-4-16,-1-4 4 15,7 4-2-15,-4-6 1 16,5 6-1-16,-1-8-1 0,1 5 2 16,-5-6-3-16,4 3 3 15,-5-6-2-15,1 5 3 16,-1-7-2-16,2 5 0 16,1-3 0-16,0 2-1 15,-3-6 3-15,0 4-3 16,-1-8 3-16,-5 2-3 15,-2-1 2-15,1 13-2 16,-1-3 3-16,2 9-3 16,0-2 3-16,2 8-1 15,-1-13 0-15,2 7 0 16,-7-15-1-16,1 3 1 16,-3-8-3-16,-3-1 4 15,-2-4-3-15,2 1 4 16,-3-6-3-16,-1 1 3 15,-2-5-4-15,-3-1 5 0,-5-1-3 16,2-1 2 0,-3-1 1-16,0-1 1 0,0 2-3 15,-1-4 2-15,-1 2-1 16,1 2 4-16,-1-1-23 16,-4 2-128-16,-1-4-360 15,-7-5 54-15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22.24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2AA24BF-95F6-4877-9B31-9B7028398704}" emma:medium="tactile" emma:mode="ink">
          <msink:context xmlns:msink="http://schemas.microsoft.com/ink/2010/main" type="writingRegion" rotatedBoundingBox="14787,11226 15187,11226 15187,11654 14787,11654"/>
        </emma:interpretation>
      </emma:emma>
    </inkml:annotationXML>
    <inkml:traceGroup>
      <inkml:annotationXML>
        <emma:emma xmlns:emma="http://www.w3.org/2003/04/emma" version="1.0">
          <emma:interpretation id="{A65E93A5-CD7C-42F3-97C6-1525E2D2743D}" emma:medium="tactile" emma:mode="ink">
            <msink:context xmlns:msink="http://schemas.microsoft.com/ink/2010/main" type="paragraph" rotatedBoundingBox="14787,11226 15187,11226 15187,11654 14787,11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F4936C-6EA1-4CEA-9608-36C1B9DB214C}" emma:medium="tactile" emma:mode="ink">
              <msink:context xmlns:msink="http://schemas.microsoft.com/ink/2010/main" type="line" rotatedBoundingBox="14787,11226 15187,11226 15187,11654 14787,11654"/>
            </emma:interpretation>
          </emma:emma>
        </inkml:annotationXML>
        <inkml:traceGroup>
          <inkml:annotationXML>
            <emma:emma xmlns:emma="http://www.w3.org/2003/04/emma" version="1.0">
              <emma:interpretation id="{4DFD2A76-1EFC-4311-8704-221800CFA001}" emma:medium="tactile" emma:mode="ink">
                <msink:context xmlns:msink="http://schemas.microsoft.com/ink/2010/main" type="inkWord" rotatedBoundingBox="14787,11226 15187,11226 15187,11654 14787,11654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489-97 1099 0,'-2'-21'339'0,"-1"7"96"16,-1 10-306-16,7 2-32 16,-5 5-32-16,10 3-17 15,-1 12-35-15,5 5-6 16,-3 8 1-16,8 1-1 16,-4 4-2-16,-1-5-2 15,-1-11 0-15,-1-7 0 16,-2-7 2-16,2-4 16 15,-2-11 2-15,-1-21 5 16,1-6-2-16,2-5-1 16,-5-4-17-16,1 3-1 15,0 21-5-15,-5 11-2 0,2 5-2 16,3 14 1-16,0 11-2 16,2 28 4-16,4 3 2 15,1 13 4-15,1-4-1 16,4-7 2-16,0-28-4 15,1-13 8-15,-1-18 7 16,2-27 14-16,-1-21 2 16,1-13 5-16,-5-4-5 15,-3-1-2-15,-5 18-15 0,-4 18-1 16,-4 15-5-16,-2 10-5 16,0 8-10-16,-3 12 1 15,0 8-23-15,-2 3-140 16,4 1-373-16,-5-3 62 15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1:43.8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4EFB470-A16C-4409-BB53-4DDD136A8BC6}" emma:medium="tactile" emma:mode="ink">
          <msink:context xmlns:msink="http://schemas.microsoft.com/ink/2010/main" type="inkDrawing" rotatedBoundingBox="8120,5861 8927,5941 8921,5996 8114,5916" shapeName="Other">
            <msink:destinationLink direction="with" ref="{81CF2C77-9DC3-48A2-BD56-5E0330A71083}"/>
          </msink:context>
        </emma:interpretation>
      </emma:emma>
    </inkml:annotationXML>
    <inkml:trace contextRef="#ctx0" brushRef="#br0">3821-153 1016 0,'19'5'265'0,"5"1"75"16,2-2-292 0,5-2-25-16,1-4-25 0,5-1-24 15,-5 0-25-15,4-3-101 16,-4 3-11-16,4 2 5 16,-9 2 21-16,0 2 24 15,-5 8 99-15,-1-2 12 16,-7-5 2-16,7-1 1 15,-3-1-1-15,-2-5 1 16,1-2 4-16,1 5 20 16,-9-3 5-16,7 2 9 15,-4 4 25-15,0 1 42 16,-6 1-8-16,3 5 6 16,-4-2-5-16,2 1-20 0,2 1-46 15,5-1-9-15,-1-3-12 16,5-4-5-16,-3-1-6 15,5-7-1-15,-2 2-2 16,0-2 2 0,-5 0 0-16,4 0 3 0,-7 4-1 0,-1-1-1 15,-3 3-2-15,0 2-1 16,-1 2 0-16,-1 1 1 16,-1-2-1-16,3 0-9 15,0 0-102-15,0-2-206 16,3 2 21-16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1:50.6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37186A6-A03A-434F-BE3E-FD5FCB5F8753}" emma:medium="tactile" emma:mode="ink">
          <msink:context xmlns:msink="http://schemas.microsoft.com/ink/2010/main" type="inkDrawing" rotatedBoundingBox="3841,7368 4625,7393 4623,7451 3840,7427" shapeName="Other"/>
        </emma:interpretation>
      </emma:emma>
    </inkml:annotationXML>
    <inkml:trace contextRef="#ctx0" brushRef="#br0">-456 1380 508 0,'3'-2'269'0,"-2"1"-13"16,4-4-83-16,-1 1-91 0,1-1-2 16,-4 2-4-16,5 2 1 15,-3 1-5-15,2 1-9 16,-1 1-14-1,4 1-12-15,-4-2-6 0,4 2-10 16,-2-1 0-16,3-1 1 16,-1-1 6-16,-1 0-1 15,2 0 3-15,5-1-5 16,-2 1 0-16,1-3 1 16,-1 1 2-16,5 2 4 15,-4-1 1-15,4-1-4 16,-1 4-6-16,5-4-4 15,-6-2-7-15,5-1-1 16,-2 4-1-16,6-1 3 16,-5 2-1-16,10 2 1 15,-4 1-1-15,2-3-3 16,-3-3-2-16,2 0-4 0,-4 0 1 16,2-2-3-16,-3 4 4 15,5-1-5-15,-7 5 5 16,1 2-3-16,-5 1 6 15,1 1-3-15,-4 2 6 16,0-1-5-16,0 0 2 0,-1-2-4 16,-2-2 3-1,-3-2 0-15,-1-1 6 0,-1-1-1 16,1-1 4-16,-1-1-2 16,2 1 0-16,0-1-4 15,0 4 0-15,0-2-2 16,2 0 0-16,1 1-4 15,1 1 1-15,1-1-4 16,-2-1 1-16,-3 2-2 16,-3-1 3-16,0-1-1 15,-3-1 1-15,-3-1 3 16,-3-2-18-16,-8-10-136 16,1 2-346-16,-14-3 53 15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08.3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12C5E85-3360-4AAF-8754-503C0C76E2EF}" emma:medium="tactile" emma:mode="ink">
          <msink:context xmlns:msink="http://schemas.microsoft.com/ink/2010/main" type="inkDrawing" rotatedBoundingBox="4061,8500 4927,8538 4922,8653 4056,8615" semanticType="callout" shapeName="Other">
            <msink:sourceLink direction="to" ref="{DE459F68-F780-40BB-9733-991C5A352E53}"/>
            <msink:sourceLink direction="from" ref="{DE459F68-F780-40BB-9733-991C5A352E53}"/>
          </msink:context>
        </emma:interpretation>
      </emma:emma>
    </inkml:annotationXML>
    <inkml:trace contextRef="#ctx0" brushRef="#br0">421 2482 252 0,'4'15'229'0,"2"3"-32"15,5 0-28-15,1-2-71 16,1-4-41-16,5-1-20 15,-1-7-17-15,-1-4 11 0,-1-3 3 16,3-4 13-16,-6 1 4 16,2 0 1-16,-4 3-15 15,1 6-1-15,-7 1-7 16,2 5 1-16,0-1-7 16,-1-2-2-16,-1-5-11 15,-1 1 0-15,-1-4 3 0,-4 1 27 16,-1-2 5-1,-6 0 6-15,-1 1-1 0,-10-1 1 16,-2 3-25-16,-14 0 11 16,1 5-6-16,-16-2 1 15,-3 0-7-15,-13 0 1 16,7 0-15-16,-8-3 4 16,12-2-2-16,1-1-1 15,16-1-2-15,-3-4-1 16,9-1-6-16,-3 0-1 15,4 0 0-15,1 0-1 16,5 5-1-16,-2 1 1 16,7 1 1-16,3 1-2 15,6 1-2-15,13 0-49 16,5-3-20-16,14-3-325 16,16-2 53-16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3:07.2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5B234A-73E2-430C-832E-359B4FD2F1EC}" emma:medium="tactile" emma:mode="ink">
          <msink:context xmlns:msink="http://schemas.microsoft.com/ink/2010/main" type="inkDrawing" rotatedBoundingBox="18247,6691 19698,6727 19697,6761 18246,6726" shapeName="Other"/>
        </emma:interpretation>
      </emma:emma>
    </inkml:annotationXML>
    <inkml:trace contextRef="#ctx0" brushRef="#br0">-3 10 905 0,'-1'2'293'16,"1"-2"52"-16,0-3-226 0,0 3-67 0,0 0-7 15,1 0-18-15,4-3-3 16,4 4-9-1,6-1 0-15,4-1-5 0,7-1 1 16,-1 4-5-16,8-2-1 16,-4 0-1-16,7 1 0 15,-2 1-2-15,1-4 5 16,-2 2 0-16,2-1 4 16,-2-1 2-16,3-2 2 15,1 4-3-15,8 0 0 16,-3 0-4-16,8 1-2 15,-4 2-2-15,10 2 1 16,-5 1-2-16,7 1 3 16,-8-1 0-16,4 2 4 15,-10-4-1-15,1-1 1 16,-9 0-2-16,6-3 0 0,-5-1-3 16,5 1 4-1,-6 0-2-15,3-2 1 0,-7 1-2 16,1-1 8-16,-8-1-1 15,2 0 11-15,-6 0 1 16,-1 0 6-16,-5 2-3 16,-3-1 0-16,-2 2-10 15,-4 0-1-15,0 3-6 16,0-1-2-16,-1-1-4 0,-4 2 1 16,5-1-3-16,-1 1 1 15,-5-2 0-15,3 1 2 16,1-2 9-16,-4 0 19 15,0 0 7-15,-1 0 9 16,-1-2-3-16,-2 1-7 16,1-2-20-16,-2 1-8 15,4 1-9-15,-4-1 3 16,-1 2-17-16,-4 5-94 16,-5-1 406-16,-9 2-818 15,-2-3 310-15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8:43:07.9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537C2C1-8728-4C48-AA26-1C82022FD3E5}" emma:medium="tactile" emma:mode="ink">
          <msink:context xmlns:msink="http://schemas.microsoft.com/ink/2010/main" type="inkDrawing" rotatedBoundingBox="24838,8123 24853,8123 24853,8138 24838,8138" shapeName="Other"/>
        </emma:interpretation>
      </emma:emma>
    </inkml:annotationXML>
    <inkml:trace contextRef="#ctx0" brushRef="#br0">0 0 0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3:08.9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A4462CB-C466-47F7-B6A1-1B1F9CB87870}" emma:medium="tactile" emma:mode="ink">
          <msink:context xmlns:msink="http://schemas.microsoft.com/ink/2010/main" type="inkDrawing" rotatedBoundingBox="17541,5061 20443,5291 20434,5402 17532,5172" shapeName="Other"/>
        </emma:interpretation>
      </emma:emma>
    </inkml:annotationXML>
    <inkml:trace contextRef="#ctx0" brushRef="#br0">0 10 844 0,'-2'-1'240'0,"1"2"62"15,4 1-238-15,0 2-24 16,3-2-11-16,3-2 6 15,4 0-6-15,4 1 8 16,7-4-3-16,7 2-2 16,4 5-12-16,7 1-1 15,4 1-7-15,11 1-1 16,-5 1-3-16,14-11 1 16,-5-3-4-16,10-6 1 15,-8 1-3-15,18 2 1 16,-12 3-3-16,13 8 1 15,-11-2-1-15,12 1 4 16,-11 2-1-16,12 0 2 16,-11 0-1-16,16 12 0 0,-8 3-3 15,7 6 0-15,-10 3-2 16,5-7 1-16,-14-2 0 16,3-11 1-16,-13-2 0 15,5-10 10-15,-8 8 2 16,2-7 2-16,-10 4-1 15,9 0 2-15,-6 9-8 16,-6 0 3-16,-4 0-3 0,4 1 2 16,-7 1-2-16,2-8-1 15,5 0-4-15,5 1 1 16,-7-1-2-16,7-3 1 16,-7 2 0-16,4 1 8 15,-7-6 1 1,2 4 2-16,-6 4 0 0,-3-2 6 15,-7-2-7-15,-2 5 7 16,-6-4 1-16,-4 2 8 16,-7-1 0-16,1 0 13 15,-7-3 2-15,-4 3 14 16,2-3-5-16,-1-1-2 16,-7 1-16-16,-6-2-17 15,-2 2-64-15,-13 8-451 16,-7 2 123-16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3:03.9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CF68B2B-A8C4-4DA9-AAB8-8D5134FC7115}" emma:medium="tactile" emma:mode="ink">
          <msink:context xmlns:msink="http://schemas.microsoft.com/ink/2010/main" type="inkDrawing" rotatedBoundingBox="18713,7801 19267,7793 19268,7821 18714,7828" shapeName="Other"/>
        </emma:interpretation>
      </emma:emma>
    </inkml:annotationXML>
    <inkml:trace contextRef="#ctx0" brushRef="#br0">141-957 1001 0,'-9'7'280'0,"3"-2"92"16,2-2-278-16,-1-2-11 16,4 1-15-16,2-2-4 0,2-2-23 15,3 1 0-15,3-1-12 16,3 1 0-16,3-1-5 16,2 4 1-16,-2-2-8 15,3 3-2-15,-2-2-7 16,1 4 0-16,1-2-4 15,4-2-2-15,-1-1 0 0,6-3 1 16,2 0-1-16,7-1 0 16,-5-2-1-16,7 3 1 15,-2 3-4-15,0 1 2 16,-12-1 1-16,2 5 1 16,-8-4-1-16,-6-1 17 15,-5 0 6-15,1 0 6 16,-5-1 4-16,1 1 4 15,2 0-15-15,-1 1-3 16,1 1-4-16,0-2 2 16,-3 1-1-16,0-2 8 15,-5-2-1-15,1 0 6 16,1 4-3-16,-2-5 4 16,-2 2-7-16,4-1 4 15,1 3-6-15,-1 0 2 16,2 2-9-16,-1-2-1 15,1 1-5-15,-4 1-3 0,-1-4-4 16,5 1 1-16,-1 1-2 16,-2 0 0-16,2 0 0 15,-4 0-1-15,5 1 1 16,-2-1 0-16,-2 2-1 16,-4-1 6-16,-1-1-12 15,-5 0-130-15,-2 5-213 0,-23-1-200 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3:20.4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1CF2C77-9DC3-48A2-BD56-5E0330A71083}" emma:medium="tactile" emma:mode="ink">
          <msink:context xmlns:msink="http://schemas.microsoft.com/ink/2010/main" type="inkDrawing" rotatedBoundingBox="9054,5118 13027,5141 13025,5345 9053,5321" semanticType="callout" shapeName="Other">
            <msink:sourceLink direction="with" ref="{03C8D63C-C685-4053-958D-7004C791B0AC}"/>
            <msink:sourceLink direction="with" ref="{C4EFB470-A16C-4409-BB53-4DDD136A8BC6}"/>
          </msink:context>
        </emma:interpretation>
      </emma:emma>
    </inkml:annotationXML>
    <inkml:trace contextRef="#ctx0" brushRef="#br0">0 57 678 0,'1'0'191'0,"8"-8"38"15,2 13-183-15,7-8-33 16,-6 3-3-16,7-2 13 15,-2 5 13-15,5-15 8 16,1 5 0-16,5-7-4 16,-1 5-14-16,5 3-8 15,-4 3-9-15,4 0 1 16,-2 6-2-16,3-1 1 16,-5-4-2-16,4 1-1 15,-2 1-1-15,3-2-2 16,-3 4 0-16,6 8-1 0,-7-8 2 15,8 4 1-15,-5 1 2 16,5 2 0-16,-8-10 1 16,8 11-2-16,-7-2-2 15,5-2 1-15,-5-3-1 16,6 3 1-16,-5-2 0 16,2-1 0-16,-4 2 0 0,4-5-2 15,-6 4 0-15,4 1-1 16,-2-7 1-16,1 8 1 15,-2 2 3-15,8-8 0 16,-7 6 2-16,9 3 1 16,-5-6-1-16,1 6-2 15,-5 4-1-15,5-2-1 16,-4-1-1-16,3 2-1 16,-4-6 0-16,7-1 0 15,-6 1 0-15,0-5-1 16,-3-4 2-16,7 3-3 15,-5 0 3-15,4-4-3 16,-5 7 2-16,5 3-1 16,-1-2 3-16,4-2-1 15,-3 1 4-15,8-3 0 16,-7-3 0-16,4 4 0 16,-8-5-1-16,4 4 0 0,-2-3-2 15,4 1 2-15,-3-2-4 16,6 1 0-16,-6 0-1 15,1 3 0-15,-2-2-2 16,4 7 0-16,-2 1 3 16,4-2-2-16,-4-1 1 15,7 3 0-15,-8-4-1 0,5 4 0 16,-4-3 0-16,5-2 2 16,-7-5-3-16,10-2 3 15,-3-2-2-15,3 1 0 16,-2 1 0-16,7 4 0 15,-10-2 0-15,7 1-1 16,-7 0 1-16,5 1-2 16,-3-2 3-16,5-2-1 15,-5 0 0-15,5-3 1 16,-11 3-1-16,4-8 1 16,-5 13-1-16,1-4 1 15,-8 1-2-15,7-1 4 16,-7 14-1-16,4-12 2 15,-4 3 0-15,5-3 0 16,-4 2-1-16,4-13 0 16,-2 10 0-16,4-7 0 15,-5 8 0-15,4-1 1 0,-2 1-1 16,1-2-1-16,-5 5 0 16,1-6 1-16,0 3 0 15,-4 0 5-15,-4 2 0 16,0 2 2-1,-3 4-1-15,-3-2 1 0,-4-5-4 16,1 7 1-16,0-4-2 16,1-4 10-16,-1-1-3 15,6 5 5-15,0-5-2 0,2-2 1 16,-7 3-9-16,1 3 7 16,-5-2-1-16,-2 2 7 15,-4 0 0-15,3-1 10 16,-4-2-5-16,-2 1 9 15,1-4-1-15,-1 6 14 16,0 9-7-16,0-10 2 16,3-1-13-16,0 5-4 15,-3-4-18-15,-3-5-60 16,0 9-53-16,2 10-368 16,-10 4 46-16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0:32.3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6F0AAE5-A783-45DC-89FC-B6B83F5ED6B7}" emma:medium="tactile" emma:mode="ink">
          <msink:context xmlns:msink="http://schemas.microsoft.com/ink/2010/main" type="inkDrawing" rotatedBoundingBox="20602,9275 32775,9300 32774,9524 20601,9498" shapeName="Other"/>
        </emma:interpretation>
      </emma:emma>
    </inkml:annotationXML>
    <inkml:trace contextRef="#ctx0" brushRef="#br0">-7 2 924 0,'-5'5'322'0,"7"-4"32"16,1-1-253-16,9 0-51 15,1 2-43-15,8-4 3 16,2-4-12-16,5 3 9 0,1-1-10 16,7 1 9-16,-5-2-9 15,5 4 8-15,0-2-9 16,2 1 10-16,-7 2-10 15,7 2 9-15,-5 1-9 16,0 3 8-16,-3 0-8 16,6 0 8-16,-1 0-8 15,5 1 9-15,-1-2-9 16,6 1 9-16,-3 0-9 0,5-3 10 16,-2-2-10-16,7 3 9 15,-7-4-9-15,9 3 7 16,-4 0-6-16,1 4 7 15,-9-2-9-15,11 1 9 16,-10 1-6-16,8 4 5 16,-1-4-7-16,11 4 9 15,-8-2-9-15,8 7 8 16,-1-2-9-16,8-1 9 16,-7-1-9-16,9-1 9 15,-7-13-9-15,3 8 10 16,-8-4-10-16,13-2 10 15,-5 3-9-15,6 3 9 0,-6-5-10 16,6 5 10-16,-12 0-9 16,5-4 8-16,-8-5-8 15,7 4 9-15,-5-5-10 16,10 1 9-16,-5 1-9 16,8-2 9-16,-4-4-9 15,8 4 10-15,-11-7-9 16,7 4 10-16,-6 5-10 15,8 2 10-15,-10-3-10 16,16 5 8-16,-8-1-8 16,7-7 7-16,-8 3-7 0,9 0 8 15,-13 0-8-15,10 6 8 16,-7 3-7-16,13-12 8 16,-5 8-10-16,7-8 10 15,-8-8-9 1,7 2 8-16,-13 8-8 0,8-4 8 15,-10 5-8-15,11 5 8 16,-11 1-8-16,6-2 8 16,-9-2-8-16,4 4 8 15,-6-3-8-15,5 0 8 16,-5 3-8-16,5-2 9 16,-1-2-9-16,5-2 9 15,-4 3-9-15,5-6 8 16,-11 3-8-16,3 4 8 15,-6 7-9-15,5-4 10 0,-7 13-9 16,10-5 8-16,-7-5-8 16,7 5 8-16,-7-7-8 15,7-2 7-15,-8-3-7 16,12 1 8-16,-12-8-8 16,8 10 9-16,-10-2-9 15,10 1 8-15,-11 2-7 0,9 1 7 16,-9-4-9-16,9-2 9 15,-5 5-7-15,9-4 7 16,-7 5-7-16,10-1 8 16,-8 1-9-16,4-7 8 15,-6 4-9-15,6-1 9 16,-9-5-8-16,4 7 8 16,-13-2-7-16,11 2 7 15,-6 0-8-15,8 3 9 16,-4-1-9-16,15-1 8 15,-10-7-8-15,8 2 8 16,-5-7-9-16,1 5 8 16,-6 0-7-16,6 0 8 15,-9 5-7-15,3 1 8 16,2-6-8-16,4 4 7 16,-8-2-8-16,7-5 7 0,-8 1-7 15,3 8 7-15,-9-3-7 16,11 3 8-16,-7 0-9 15,8-3 9-15,2-7-6 16,10 1 7-16,-8-6-8 16,10 4 9-16,-7 1-9 15,5-1 8-15,-10-1-8 16,3 5 8-16,-10-2-9 0,8-2 9 16,-7 8-9-16,8-1 9 15,-4-2-9-15,8 0 9 16,-14 1-9-16,7-1 8 15,-8-3-9-15,7 5 10 16,-7-4-9-16,11 5 9 16,-8-6-8-16,8 6 7 15,-11-4-9-15,7 4 10 16,-12-2-10-16,9 7 9 16,-10-1-8-16,7 4 8 15,-5-7-7-15,7 1 7 16,-7-2-8-16,8 1 8 15,-7-4-8-15,4 3 8 16,-8 3-8-16,2-6 8 16,-4 0-8-16,6 5 7 15,-10-4-6-15,11-2 7 16,-6 4-7-16,8-2 7 0,-7-1-7 16,11 3 7-16,-12 0-8 15,9-4 7-15,-13-2-8 16,2 1 9-16,-10-2-8 15,10 1 9-15,-10 0-8 16,4 3 8-16,-4-2-4 16,-1 1 12-16,-10 2-6 0,-1 1 21 15,-7-2-4-15,-1 3 17 16,-5 0-7-16,-4-2 17 16,-5 0-18-16,-1 4 4 15,-2-5-19-15,-1 1 2 16,-1 4-19-16,-1-2 0 15,1-3-38-15,-2 3 336 16,-7-9-726-16,-16-6 324 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06.4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A95F4CC-D105-4C30-8E2A-E54C68A3305E}" emma:medium="tactile" emma:mode="ink">
          <msink:context xmlns:msink="http://schemas.microsoft.com/ink/2010/main" type="writingRegion" rotatedBoundingBox="9082,7141 9599,7130 9601,7214 9084,7225"/>
        </emma:interpretation>
      </emma:emma>
    </inkml:annotationXML>
    <inkml:traceGroup>
      <inkml:annotationXML>
        <emma:emma xmlns:emma="http://www.w3.org/2003/04/emma" version="1.0">
          <emma:interpretation id="{F3AEDA68-92BF-43C2-811F-06DDD5A0D4FB}" emma:medium="tactile" emma:mode="ink">
            <msink:context xmlns:msink="http://schemas.microsoft.com/ink/2010/main" type="paragraph" rotatedBoundingBox="9082,7141 9599,7130 9601,7214 9084,7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BD8138-577F-4986-9CC1-270E46149615}" emma:medium="tactile" emma:mode="ink">
              <msink:context xmlns:msink="http://schemas.microsoft.com/ink/2010/main" type="line" rotatedBoundingBox="9082,7141 9599,7130 9601,7214 9084,7225"/>
            </emma:interpretation>
          </emma:emma>
        </inkml:annotationXML>
        <inkml:traceGroup>
          <inkml:annotationXML>
            <emma:emma xmlns:emma="http://www.w3.org/2003/04/emma" version="1.0">
              <emma:interpretation id="{51D01BCA-F8A6-46CF-8706-650109AA0177}" emma:medium="tactile" emma:mode="ink">
                <msink:context xmlns:msink="http://schemas.microsoft.com/ink/2010/main" type="inkWord" rotatedBoundingBox="9082,7141 9599,7130 9601,7214 9084,7225">
                  <msink:destinationLink direction="from" ref="{99594A11-6818-4B80-AB3B-6BCE29C17F4D}"/>
                </msink:context>
              </emma:interpretation>
              <emma:one-of disjunction-type="recognition" id="oneOf0">
                <emma:interpretation id="interp0" emma:lang="" emma:confidence="0">
                  <emma:literal>im</emma:literal>
                </emma:interpretation>
                <emma:interpretation id="interp1" emma:lang="" emma:confidence="0">
                  <emma:literal>das*</emma:literal>
                </emma:interpretation>
                <emma:interpretation id="interp2" emma:lang="" emma:confidence="0">
                  <emma:literal>so*</emma:literal>
                </emma:interpretation>
                <emma:interpretation id="interp3" emma:lang="" emma:confidence="0">
                  <emma:literal>roste</emma:literal>
                </emma:interpretation>
                <emma:interpretation id="interp4" emma:lang="" emma:confidence="0">
                  <emma:literal>doste</emma:literal>
                </emma:interpretation>
              </emma:one-of>
            </emma:emma>
          </inkml:annotationXML>
          <inkml:trace contextRef="#ctx0" brushRef="#br0">-9514-1538 830 0,'3'1'250'15,"-3"1"53"-15,3-2-236 16,0 1-15-16,1-1-22 16,1-1 4-16,4-1-4 15,0 1 3-15,-2-2-8 16,7 1-2-16,-4 2-9 0,1-3 1 15,1 3-4-15,6 2 1 16,-5-2-3-16,5-3 2 16,-3 3-4-16,3-2 1 15,-3 1 1-15,5 1 2 16,-4 1-1-16,5 1 1 16,-1-1-2-16,2 1-2 15,-4-1-3-15,2-1 2 16,-2-1-1-16,-2-1 2 15,-2-1 0-15,-2 2 4 16,-2 2 0-16,-5 1 5 16,-2-1 0-16,-2 2 5 15,-1-1 0-15,0-4 17 16,2 4 8-16,-7-2 12 16,-2-2-4-16,-5 2 0 15,-3 0-19-15,-9 2-10 16,0-2-17-16,-5-3 1 0,-2 0-4 15,-2-5 1-15,4 1-3 16,1-1 1-16,1 1-3 16,4 1 1-16,5 3-3 15,2 3 0-15,2 0-1 16,4 3 1-16,2 0-1 16,-1 0 2-16,6-2-1 15,-1-1-3-15,8 3-5 0,1-3-3 16,-1 0 1-1,8 2-1-15,5-2 3 0,4 4 6 16,3-2 3-16,10 4 1 16,-4 0 1-16,2 0 1 15,-4-6-2-15,-1 0-1 16,-7-5 0-16,2-4 1 16,-7 2 0-16,3 1 0 15,-1-5 1-15,1 4-1 16,-5 5 0-16,2 1 0 15,-4-2-1-15,-2 7 0 16,-3-2-1-16,-2-1 2 16,-2 4-1-16,-7-2 6 15,-4 1 1-15,-7 2 3 16,-5 0-1-16,-12-6 1 16,-2 0-3-16,-8-6 0 0,4-1-3 15,-5-1 1-15,11 5-3 16,3-1-1-16,11 5-4 15,4 5-3-15,6-3-3 16,6 5 0-16,1 1 0 16,7 1 0-16,-2-5 3 15,9 1-3-15,-2-11 1 16,13-1 1-16,-1-7 2 0,14-5 3 16,-1 4 3-16,10 2 0 15,-8 6 0-15,5 3 1 16,-7 11-2-16,-1-2 1 15,-8 4 0-15,-2-1 1 16,-8 0-1-16,-4-4 2 16,-4-4-2-16,-4 1 3 15,-4-1 1-15,-6-2 3 16,-1-1-1-16,-8-1 1 16,-3-3-2-16,-8 2-2 15,-1-1-4-15,-10 4 4 16,-2 2-3-16,-9 1-1 15,4 2 0-15,-2-1 2 16,4 0-4-16,3-4 2 16,13 2 1-16,1-4 1 0,7 0-1 15,4-1-1-15,8-1-2 16,-1 4 0-16,2 2-4 16,10-1-3-16,-1 3 0 15,5 2 0-15,0-2 1 16,3 0 0-16,2 0 5 15,7 3 3-15,-3 0-14 16,4 0-82-16,4 3-351 16,-2 7 78-16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8:43:20.4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DDCCDCB-E14E-436F-9A85-3226A53AB341}" emma:medium="tactile" emma:mode="ink">
          <msink:context xmlns:msink="http://schemas.microsoft.com/ink/2010/main" type="writingRegion" rotatedBoundingBox="26966,10829 26981,10829 26981,10844 26966,10844"/>
        </emma:interpretation>
      </emma:emma>
    </inkml:annotationXML>
    <inkml:traceGroup>
      <inkml:annotationXML>
        <emma:emma xmlns:emma="http://www.w3.org/2003/04/emma" version="1.0">
          <emma:interpretation id="{EA1112FB-BF83-4187-869A-13A0D6FCC9F2}" emma:medium="tactile" emma:mode="ink">
            <msink:context xmlns:msink="http://schemas.microsoft.com/ink/2010/main" type="paragraph" rotatedBoundingBox="26966,10829 26981,10829 26981,10844 26966,10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F6CB5A-91F1-4BFD-BF3E-66C5763A900D}" emma:medium="tactile" emma:mode="ink">
              <msink:context xmlns:msink="http://schemas.microsoft.com/ink/2010/main" type="line" rotatedBoundingBox="26966,10829 26981,10829 26981,10844 26966,10844"/>
            </emma:interpretation>
          </emma:emma>
        </inkml:annotationXML>
        <inkml:traceGroup>
          <inkml:annotationXML>
            <emma:emma xmlns:emma="http://www.w3.org/2003/04/emma" version="1.0">
              <emma:interpretation id="{38446CD2-CD38-4EBF-9DE7-110CF80613AE}" emma:medium="tactile" emma:mode="ink">
                <msink:context xmlns:msink="http://schemas.microsoft.com/ink/2010/main" type="inkWord" rotatedBoundingBox="26966,10829 26981,10829 26981,10844 26966,1084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3:23.18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9BD93ED-27DA-4A78-AF20-082B30BA8CFB}" emma:medium="tactile" emma:mode="ink">
          <msink:context xmlns:msink="http://schemas.microsoft.com/ink/2010/main" type="inkDrawing" rotatedBoundingBox="9116,9552 14543,3803 14710,3961 9284,9710" semanticType="callout" shapeName="Other">
            <msink:sourceLink direction="with" ref="{FA508002-93C3-4B75-9C71-B76D490BCEE9}"/>
            <msink:sourceLink direction="with" ref="{F84DF9E6-961F-4DC6-ABE7-9A71D4CA1574}"/>
          </msink:context>
        </emma:interpretation>
      </emma:emma>
    </inkml:annotationXML>
    <inkml:trace contextRef="#ctx0" brushRef="#br0">21 5638 503 0,'-7'2'316'0,"-1"-4"-23"16,8 5-125-16,-6-6-35 15,8 8-72-15,2-7-22 16,4-1-21-16,-7-4-4 15,7 5-3-15,1-7-3 16,0 2-2-16,1 1-1 16,4-2-3-16,5-1-1 15,-4-3-3-15,3 3 1 16,0-1 0-16,3-5 2 16,-4 0 2-16,2-6 4 0,1-2 0 15,1 1 3 1,-3 1-4-16,0-2 2 0,0 6-5 15,-2-1 2-15,-2 5-3 16,1 1 2-16,0-2-3 16,0 4 4-16,1-1-3 15,2 2 3-15,-3 0-5 16,3 0 5-16,-1 0-5 0,1 0 3 16,0-4-3-16,3-2 3 15,-3 0-3-15,5-2 2 16,-1 1 0-16,2-1 1 15,-1 5-1-15,-1-4 2 16,-7 4-1-16,2-8 0 16,-1 5 0-16,4-1 0 15,-4-1-1-15,2-1 0 16,0 8 1-16,0-2 0 16,-6 1 1-16,6 5 1 15,-1 0 0-15,-2-4 0 16,0 1-1-16,4-6 2 15,-4 0-3-15,5-6 1 16,-2 6-2-16,-2-3-1 16,-1 3 0-16,3-3 0 15,-3 4-1-15,3-4 2 0,2 2-2 16,1-7 4 0,-2 5-1-16,4-6 3 0,-4 4-1 15,4-1 0-15,-2 5-2 16,0-4-1-16,-1 4 0 15,-2-2-1-15,-3 1 1 16,6-2-1-16,-11-1 0 16,5-1-1-16,0 2 1 15,0-4-1-15,-7 2 1 0,11 2-2 16,-5 4 2-16,1-2-1 16,0 7 0-16,3-1 0 15,-8 2 1-15,4-3-1 16,-2 2 1-16,0-7 0 15,1 5 0-15,2-3-1 16,0-1 1-16,5-4 0 16,-1 1-1-16,1-5 1 15,-2-2-2-15,4-2 2 16,-2 4-2-16,2-3 1 16,-1 4-1-16,5 2 3 15,-1 1-3-15,2-4 3 16,2 6-2-16,3-6 1 15,-2 3-2-15,-2-6 1 16,-4 3 0-16,0-4-1 0,-3 1 1 16,5-3 0-16,-7 4 1 15,10-4-1-15,-5 8 2 16,1-7-3-16,-2 5 2 16,5-6-1-16,-5 3-1 15,8-6 1-15,-4 2 0 16,5-7 1-16,-2 5-2 0,4-3 2 15,-5-2-1-15,8 1 0 16,-2 5 0-16,0-4 1 16,-1 5-2-16,5-1 2 15,-9 1-1-15,0-5 0 16,2 1 1-16,7 1-2 16,-9 1 1-16,9-5-1 15,-3 5 1-15,6-10 0 16,-9-2-1-16,13-6 3 15,-5 1-1-15,8-6 4 16,-5 10-1-16,5-2 1 16,-3 9-2-16,0 0 0 15,-10 7 0-15,5-4 0 16,-8 2 0-16,-2-2 0 16,-2 0-1-16,7-11 0 15,-5 2-2-15,5-4 2 16,-4 1-1-16,8-6 0 15,-5 13-2-15,5-3 3 0,-4 7-3 16,6-5 3-16,-4 4-3 16,0-2 2-16,-5-1-1 15,4-1 1-15,-4 2-2 16,3-7 2-16,-4 2 0 16,7-3 0-16,-6 0-1 15,4-4 1-15,-2 6-1 0,4-5 1 16,-5 6-1-16,5-6 1 15,-3 3-2-15,2 0 2 16,-5 9-1-16,1-3 1 16,-4 8-2-16,4 5 3 15,-3 2-2-15,1 0 0 16,-4-1 1-16,2 1 0 16,-6 1-2-16,2 1 1 15,-2-1 0-15,1 5-1 16,-1-7 1-16,5-6 1 15,-4-5-2-15,5-1 3 16,-3-1-3-16,2 2 2 16,-5 2-2-16,6-2 3 15,-8 10-3-15,4-5 2 16,-5 10-1-16,0 3 0 0,-6 4 0 16,3 2 1-16,-3 5-1 15,1-8 0-15,4 3-1 16,1-3 1-16,2-2 0 15,1-5 1-15,-2 5-1 16,-1-7 1-16,-3 3-1 16,3 3-1-16,-6 0 2 15,6 1-1-15,-3 4 1 16,8-4 1-16,-7 2-2 16,8-1 1-16,-7 1 0 0,7-6 0 15,-6 6-2-15,3-8 2 16,-2 5-2-16,1 0 2 15,-4 3-3-15,2 2 4 16,-4 1-2-16,2 0 2 16,1 1 0-16,-2 2 2 15,-2 0-1-15,1 6 1 16,-7-1 2-16,2 5 4 16,-1 2-1-16,-2-6 1 15,-2 3-2-15,1 0-4 16,-5-1 0-16,-2 1 3 15,1 4 2-15,-2-2 3 16,-2 2 0-16,-1-1 1 16,-3-1-4-16,-4 7-26 0,-4 1-377 15,-8-17 118-15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3:24.48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E9FC6D9-E6AD-4D2C-AEA8-B10EAD6DA172}" emma:medium="tactile" emma:mode="ink">
          <msink:context xmlns:msink="http://schemas.microsoft.com/ink/2010/main" type="writingRegion" rotatedBoundingBox="14453,4765 15413,3592 15796,3906 14835,5078">
            <msink:destinationLink direction="with" ref="{F84DF9E6-961F-4DC6-ABE7-9A71D4CA1574}"/>
          </msink:context>
        </emma:interpretation>
      </emma:emma>
    </inkml:annotationXML>
    <inkml:traceGroup>
      <inkml:annotationXML>
        <emma:emma xmlns:emma="http://www.w3.org/2003/04/emma" version="1.0">
          <emma:interpretation id="{12B41DDF-068C-40EF-9A2A-8D0A5AFBDF28}" emma:medium="tactile" emma:mode="ink">
            <msink:context xmlns:msink="http://schemas.microsoft.com/ink/2010/main" type="paragraph" rotatedBoundingBox="14453,4765 15413,3592 15796,3906 14835,5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C298EF-EA11-4131-9649-B8FD9DE1221E}" emma:medium="tactile" emma:mode="ink">
              <msink:context xmlns:msink="http://schemas.microsoft.com/ink/2010/main" type="line" rotatedBoundingBox="14453,4765 15413,3592 15796,3906 14835,5078"/>
            </emma:interpretation>
          </emma:emma>
        </inkml:annotationXML>
        <inkml:traceGroup>
          <inkml:annotationXML>
            <emma:emma xmlns:emma="http://www.w3.org/2003/04/emma" version="1.0">
              <emma:interpretation id="{03C8D63C-C685-4053-958D-7004C791B0AC}" emma:medium="tactile" emma:mode="ink">
                <msink:context xmlns:msink="http://schemas.microsoft.com/ink/2010/main" type="inkWord" rotatedBoundingBox="14453,4765 15413,3592 15796,3906 14835,5078">
                  <msink:destinationLink direction="with" ref="{81CF2C77-9DC3-48A2-BD56-5E0330A7108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302 5 1078 0,'0'-4'296'0,"-3"-1"94"15,-2 11-318-15,-5 11-5 16,-2 4-27-16,-5 12-9 15,-2 8-17-15,-4 13 1 16,7-2-6-16,-5 22 2 16,1-5-1-16,4 7 7 15,-1-10 4-15,-10 5 6 16,5-20 0-16,-2-3-3 16,4-15-10-16,2-6 0 15,10-12-10-15,4-9 1 16,4-10-4-16,-3-7-30 15,6-16-57-15,4-11-351 16,-2-5 67-16</inkml:trace>
          <inkml:trace contextRef="#ctx0" brushRef="#br0" timeOffset="274.1379">291-5 1112 0,'0'-2'296'15,"0"4"94"-15,3 1-317 16,2 12 7-16,-2 4-17 0,4 13 1 16,2 0-15-1,6 13-5-15,0-8-24 0,5 4-7 16,-2-8-10-16,3 9 1 16,-5-11-2-16,2-1 2 15,0 2-3-15,-1 2 3 16,-5-11-1-16,-3 4 3 15,-5-2-3-15,-5-7-34 16,-7-4-41-16,-4-4-30 16,-6-11-348-16,-6 2 67 15</inkml:trace>
          <inkml:trace contextRef="#ctx0" brushRef="#br0" timeOffset="459.6374">153 364 992 0,'-6'-7'309'0,"0"11"67"15,6 2-247 1,0-13-63-16,12 2 11 0,2 10-16 16,13-11-10-16,4 3-14 15,13 1-7-15,-4-2-19 16,5-2-24-16,-10 7-47 16,-7 2-369-16,-11 9 89 15</inkml:trace>
          <inkml:trace contextRef="#ctx0" brushRef="#br0" timeOffset="943.425">438-140 1165 0,'-1'-11'334'16,"-4"10"82"-16,4 5-319 15,4 2-61-15,1 5 0 16,1 4-20-16,7 6 0 16,0 1-1-16,6 7 3 15,-2-7-10-15,2-1 0 16,0-10-5-16,0-5 10 16,-3-8 7-16,3-10 21 15,3-10 0-15,2-13 6 16,-1-5-8-16,1-5-10 0,-3 4-18 15,-2 7-3-15,-6 13-2 16,-5 7 3-16,-5 14-1 16,-2 8-1-16,-6 14 2 15,0 13-2-15,4 5-2 16,2 4-1-16,2-2 3 16,5-9-5-16,2-24-1 15,6-6 1-15,2-14 4 16,14-22 0-16,4-13 4 0,7-8-1 15,-5-6-1-15,1-5-1 16,-17 14-2-16,-11 11 1 16,-13 16-9-16,-10 16-129 15,-8 20 349-15,3 3-725 16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3:16.6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9594A11-6818-4B80-AB3B-6BCE29C17F4D}" emma:medium="tactile" emma:mode="ink">
          <msink:context xmlns:msink="http://schemas.microsoft.com/ink/2010/main" type="inkDrawing" rotatedBoundingBox="9048,7783 10973,7734 10976,7857 9052,7906" semanticType="callout" shapeName="Other">
            <msink:sourceLink direction="from" ref="{51D01BCA-F8A6-46CF-8706-650109AA0177}"/>
            <msink:sourceLink direction="to" ref="{C9B4FA00-E7E4-4C23-8828-C114AEB43968}"/>
          </msink:context>
        </emma:interpretation>
      </emma:emma>
    </inkml:annotationXML>
    <inkml:trace contextRef="#ctx0" brushRef="#br0">-9549-975 445 0,'0'1'207'15,"6"1"24"-15,-4-2-99 16,2-2 0-16,-1 2-29 0,6 0-3 16,-7-1-28-16,5 1-13 15,-2 1-27-15,1-1-5 16,-2-1-8-16,4 4-2 15,-4-3-6-15,4 1-2 16,-1 2-4-16,-1 0-1 16,-1-3 0-16,-1 3-1 15,-1-1 2-15,0-1 8 16,-3-1 6-16,0 0 4 16,0 0 5-16,2 0 1 15,-2 0-6-15,0 0-4 16,4 3-6-16,-2-1-5 15,1 2-1-15,1 1-4 16,2-2 1-16,-1 3-4 16,5-2 3-16,-1-1-3 15,-4-3 4-15,5 0-2 0,-2-3 2 16,-5 0-2-16,4 2 2 16,10 1-3-16,-8 0 1 15,6-2-1-15,0 5 0 16,3-1 1-16,0-1-2 15,3 2 1-15,-2 0-2 16,4-1 2-16,-5-2-2 16,4-2 3-16,-1 2-2 0,8 0 2 15,-5 2-3-15,3-1 3 16,-3 1-3-16,0 2 2 16,-8-1-1-16,5 0 1 15,-1-1-1-15,-2 2 1 16,-4-2-1-16,5-1 1 15,-4 1-1-15,3-1 0 16,-4-2 1-16,8 2-1 16,-10-1 1-16,6-1-1 15,-6 2 1-15,3 1-2 16,-3 1 2-16,2 0-3 16,-5 0 4-16,4-2-3 15,-1-1 2-15,3-1-2 16,3-1 2-16,3 2-2 15,-3-3 2-15,6 2-1 0,-4 1-1 16,4-2 2-16,-5-1-1 16,5 2 0-16,-1-1 0 15,1 2 2-15,-2 0-3 16,4 2 2-16,-4-1-2 16,2-1 2-16,-1 0-2 15,1-3 2-15,-4 0-2 16,5 0 1-16,-4 0 0 15,5-1 1-15,-4 1 0 16,-1-2 1-16,-4 5 1 0,2-1-1 16,-7-2 2-16,3 0-2 15,2 1 2-15,2-2-3 16,-1 1 2-16,0-2 0 16,0 4 3-16,0-1-1 15,-3 4 2-15,-1-2-1 16,-1 3-1-16,2-3-1 15,-3 0 0-15,3-3 4 16,2 1 0-16,2-4 0 16,1 0-1-16,2 0 1 15,-4 2-6-15,3-1 0 16,-6 2-1-16,3 2 1 16,-4-1-1-16,-1 1 1 15,-1-1-1-15,3-1 0 0,-1-1 1 16,-1 2-1-16,1-1 1 15,1 0-1-15,-4 5 0 16,-2-4-1-16,0 1 1 16,0 1 2-16,-3 1 2 15,-2-1 0-15,2 0 0 16,-1 2 3-16,-4-2 6 16,-1-5 12-16,0 5 7 15,0 2 15-15,-3-4 6 0,0 1 2 16,2 1-11-16,-4-3-5 15,-2 0-13-15,-1 4-10 16,-2-2-5-16,-5 4-7 16,1-2 0-16,-3-1-1 15,-2 0 0-15,-2 0-3 16,-2 0 2-16,-5 0-1 16,4 0-1-16,-2 2 0 15,5-2 0-15,3 1-1 16,6 1 0-16,3 2-1 15,6-1-2-15,5 5-2 16,4-2-1-16,6 0 0 16,3-3 2-16,10-2 1 15,1-2 2-15,7-2 0 16,-2-5 1-16,2 4 0 16,-3-7 0-16,1 4 1 0,-12 1 1 15,1 3-2-15,-7 1 1 16,-4 5-2-16,-3 0 2 15,2 2-2-15,-11-1 3 16,4 1-1-16,-5-1 3 16,-8 1-1-16,0-1 2 15,-8-2-1-15,-7-5 1 16,-6 0-2-16,0 1 0 0,-2-1-2 16,7 5 0-16,5 2-2 15,8 2 1-15,6-1-2 16,8-1-1-16,7-1-1 15,0 0 0-15,7 2-1 16,1-1 1-16,5 1 2 16,1-2 1-16,5-2 0 15,-4-2 1-15,3-4 1 16,-2 2 0-16,-7 0-1 16,-6 0 1-16,-3 3 0 15,-3 2 0-15,-6 4 8 16,-6 4-32-16,-9 7-344 15,-8-2-108-15,-13-3-112 16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10.0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F3D4872-2CD0-41B3-B135-35EE03DB8417}" emma:medium="tactile" emma:mode="ink">
          <msink:context xmlns:msink="http://schemas.microsoft.com/ink/2010/main" type="inkDrawing" rotatedBoundingBox="9094,8318 10455,8377 10452,8447 9091,8388" semanticType="callout" shapeName="Other">
            <msink:sourceLink direction="with" ref="{40E92DB6-01D5-4284-9C0A-D0C31ED4FCB4}"/>
            <msink:sourceLink direction="with" ref="{C9B4FA00-E7E4-4C23-8828-C114AEB43968}"/>
          </msink:context>
        </emma:interpretation>
      </emma:emma>
    </inkml:annotationXML>
    <inkml:trace contextRef="#ctx0" brushRef="#br0">-9501-405 520 0,'-1'3'246'0,"-2"-1"10"16,4-4-106-16,-1 2-61 16,-1 3-20-16,7 0-26 15,-3 0-12-15,-2 2-15 16,7-5-1-16,-1 1 2 0,2-1 3 15,2 2 3-15,-1 2 1 16,1 2-2-16,7-3-1 16,-3 2-7-16,6-2-2 15,0-6-3-15,3 0 5 16,-2-2 1-16,2-1-1 16,0 0 0-16,5 3-3 15,-2 2-3-15,1-1-6 16,-1 2 2-16,5 0-3 15,-5-1 2-15,7-1-4 16,-5-4 3-16,5 2-3 16,-6-4 2-16,5 8-1 15,-5 2 1-15,-2 2 1 16,-4-1 1-16,2 3 2 16,-7-4 1-16,1-1 2 15,-3-1 0-15,3 0 3 16,1 2-3-16,2-1 1 15,-1 1-1-15,4 2-2 0,-3-1 0 16,1 0-2-16,-2-1 0 16,2-2-2-16,-1-2 2 15,3 1-2-15,-6-4 1 16,6-1-1-16,-3 3 0 16,3 6-3-16,-3 0 3 15,3 5-2-15,-4 1 3 16,2 1-1-16,-4-2 2 0,5 1-3 15,-5-3 4-15,0-2-4 16,-1-4 2-16,1 0-1 16,-5-4 1-16,7 5-3 15,-5-2 2-15,0 4-2 16,-5-2 0-16,4 2 1 16,-7-1 0-16,2-1 0 15,-1 1-1-15,-1-2 2 16,-2 1 5-16,-4-2 14 15,4 1 7-15,-7-2 12 16,2 1 9-16,2 2 6 16,-5-4-9-16,1 3 12 15,1 0-8-15,-1 0-3 16,-1-1-12-16,2 4-5 16,-2-3-19-16,1 0-3 0,1 0-7 15,1-2-21-15,3-1-49 16,-2 2-392-1,-10 1 93-15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26.6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B01C5F-9FEC-4F4C-B3E2-165FCE223A32}" emma:medium="tactile" emma:mode="ink">
          <msink:context xmlns:msink="http://schemas.microsoft.com/ink/2010/main" type="writingRegion" rotatedBoundingBox="19073,8875 15233,9317 15207,9093 19047,8651"/>
        </emma:interpretation>
      </emma:emma>
    </inkml:annotationXML>
    <inkml:traceGroup>
      <inkml:annotationXML>
        <emma:emma xmlns:emma="http://www.w3.org/2003/04/emma" version="1.0">
          <emma:interpretation id="{17E60CF0-9473-4CAA-9EFB-71CD24575915}" emma:medium="tactile" emma:mode="ink">
            <msink:context xmlns:msink="http://schemas.microsoft.com/ink/2010/main" type="paragraph" rotatedBoundingBox="19073,8875 15233,9317 15207,9093 19047,8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39E29B-1B0C-48C6-93DB-8F5E177FD43B}" emma:medium="tactile" emma:mode="ink">
              <msink:context xmlns:msink="http://schemas.microsoft.com/ink/2010/main" type="line" rotatedBoundingBox="19073,8875 15233,9317 15207,9093 19047,8651"/>
            </emma:interpretation>
          </emma:emma>
        </inkml:annotationXML>
        <inkml:traceGroup>
          <inkml:annotationXML>
            <emma:emma xmlns:emma="http://www.w3.org/2003/04/emma" version="1.0">
              <emma:interpretation id="{81E1540E-BDC0-4670-B8B2-4BA5C6F18FA0}" emma:medium="tactile" emma:mode="ink">
                <msink:context xmlns:msink="http://schemas.microsoft.com/ink/2010/main" type="inkWord" rotatedBoundingBox="19060,8763 17507,8942 17494,8830 19047,86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203-2 997 0,'-15'1'231'0,"-2"4"90"16,2 2-297-16,-3-1-7 16,0-1-14-16,3-1 5 15,2-1-10-15,-5-1 8 16,4-2-8-16,1-3-2 0,-2-5 12 15,-3-2-327 1,4-2 107-16</inkml:trace>
          <inkml:trace contextRef="#ctx0" brushRef="#br0" timeOffset="203.1564">-203 76 930 0,'-15'1'255'16,"2"-1"73"-1,1-4-272-15,-2-5-14 0,1-2-26 0,-2 1 1 16,0 2-17-16,-3 4 7 16,1 4-9-16,-4 3 5 15,2-3-18-15,-4 3-15 16,4 1-303-16,-4-4 84 16</inkml:trace>
          <inkml:trace contextRef="#ctx0" brushRef="#br0" timeOffset="-183.1501">450-66 907 0,'5'5'319'15,"-7"-4"54"-15,1-1-245 16,-2 5-42-16,-2-5-44 15,1 2-2-15,2-2-31 16,-5 0 1-16,2-2-11 0,-2-4-2 16,-1 1-25-16,-5-4-32 15,-2 0 46-15,-3 2-367 16,-2 4 110-16</inkml:trace>
          <inkml:trace contextRef="#ctx0" brushRef="#br0" timeOffset="369.3327">-663 67 630 0,'-26'18'215'0,"-8"4"28"15,2-7-176-15,0 3-26 16,-1-9-30-16,2-1-4 16,-1-8-31-16,-1 0-22 15,3-3-12-15,-6-3 7 0,2 6-10 16,-5 0-158-16,0 4 86 15</inkml:trace>
        </inkml:traceGroup>
        <inkml:traceGroup>
          <inkml:annotationXML>
            <emma:emma xmlns:emma="http://www.w3.org/2003/04/emma" version="1.0">
              <emma:interpretation id="{87EF1C05-F5B2-4563-90A5-19AB8D4DB24E}" emma:medium="tactile" emma:mode="ink">
                <msink:context xmlns:msink="http://schemas.microsoft.com/ink/2010/main" type="inkWord" rotatedBoundingBox="17097,9103 16738,9144 16735,9119 17095,90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5.9636">-1503 320 336 0,'-40'11'141'0,"-7"-4"4"16,8 1-89-16,-4 1-27 15,5-2-26-15,-5 1-4 16,5-2-37-16,1 1-103 15,5-5 16-15</inkml:trace>
        </inkml:traceGroup>
        <inkml:traceGroup>
          <inkml:annotationXML>
            <emma:emma xmlns:emma="http://www.w3.org/2003/04/emma" version="1.0">
              <emma:interpretation id="{3C47C942-7D91-4BEA-AB7C-85BFAF76191E}" emma:medium="tactile" emma:mode="ink">
                <msink:context xmlns:msink="http://schemas.microsoft.com/ink/2010/main" type="inkWord" rotatedBoundingBox="15888,9118 15219,9195 15209,9106 15878,90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7.8216">-2713 341 34 0,'-10'-3'0'16</inkml:trace>
          <inkml:trace contextRef="#ctx0" brushRef="#br0" timeOffset="1062.6828">-2771 302 649 0,'-6'-6'296'16,"1"-1"-9"-16,-1 2-136 16,2 4-109-16,-2 2-11 15,0 2-28-15,-3 2 11 16,4 1-9-16,-4 1 10 16,3-4-12-16,0-1 5 15,2-4-14-15,-4-2-5 16,2-1-23-16,0 1-56 15,-1 1-30-15,-1 1-15 16,1 4-4-16,-2 1 18 0,0 1 59 16,1 4 44-16,1-2 23 15,-1 0 18-15,1 0-9 16,-4-5-163-16,4 1 47 16</inkml:trace>
          <inkml:trace contextRef="#ctx0" brushRef="#br0" timeOffset="1446.8448">-3304 410 888 0,'-2'6'319'16,"-7"0"23"-16,2-1-228 16,-5-1-78-16,6-2-34 15,1-2-3-15,2 1-24 16,-4-2-95-16,-2 1-224 16,-6 1 25-16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29.0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E0515B-F70D-4D24-81B2-50F6A463D09D}" emma:medium="tactile" emma:mode="ink">
          <msink:context xmlns:msink="http://schemas.microsoft.com/ink/2010/main" type="inkDrawing" rotatedBoundingBox="11605,9455 12382,9350 12394,9433 11616,9538" semanticType="strikethrough" shapeName="Other"/>
        </emma:interpretation>
      </emma:emma>
    </inkml:annotationXML>
    <inkml:trace contextRef="#ctx0" brushRef="#br0">-6204 675 663 0,'-17'-2'181'0,"1"-10"48"15,4 3-199-15,-8-3-45 16,5 3-47-16,0-1-71 16,-1 10-14-16,-4 3 17 15,10 0 40-15,-8 3 70 16,-5 4 75-16,-1-5 17 16,2-1-14-16,-10-4-9 15,5-1-49-15,-2-4-3 16,1 1-19-16,-2 4-5 15,-2 4-12-15,-1 5 11 16,2 0-4-16,-4 5 17 0,1 1 7 16,-2 1 21-16,4-5-5 15,-1 2 12-15,2-7-11 16,-2-6 1-16,7 2-56 16,-2-5-77-16,2-2 2 15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29.3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4A11322-2987-4E32-B8DC-C30FB4C53754}" emma:medium="tactile" emma:mode="ink">
          <msink:context xmlns:msink="http://schemas.microsoft.com/ink/2010/main" type="inkDrawing" rotatedBoundingBox="10366,9298 10984,9303 10984,9324 10365,9318" semanticType="underline" shapeName="Other"/>
        </emma:interpretation>
      </emma:emma>
    </inkml:annotationXML>
    <inkml:trace contextRef="#ctx0" brushRef="#br0">-7614 566 348 0,'-27'-7'170'0,"-1"2"-6"0,-7-1-74 16,5 3-54-16,-9 3-15 16,4 3-62-1,1-1-124 1,2-1 23-16,-2-1-133 0,5-1 109 0,-7-2 284 0,5 1 41 15,-4 5-35-15,4-1-24 16,-8-1-41-16,9 1-42 16,-2-2-37-16,2-3-104 15,-1 1 17-15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28.4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326B6B9-9787-43E0-9454-DE45C02BD9E9}" emma:medium="tactile" emma:mode="ink">
          <msink:context xmlns:msink="http://schemas.microsoft.com/ink/2010/main" type="writingRegion" rotatedBoundingBox="13565,9460 8803,9500 8798,8923 13560,8882"/>
        </emma:interpretation>
      </emma:emma>
    </inkml:annotationXML>
    <inkml:traceGroup>
      <inkml:annotationXML>
        <emma:emma xmlns:emma="http://www.w3.org/2003/04/emma" version="1.0">
          <emma:interpretation id="{B255618D-D2DB-4AD5-9723-84DC76CCA15B}" emma:medium="tactile" emma:mode="ink">
            <msink:context xmlns:msink="http://schemas.microsoft.com/ink/2010/main" type="paragraph" rotatedBoundingBox="13565,9460 8803,9500 8801,9320 13563,9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2BC093-F7AC-46E7-AF28-0D4D9E8DD148}" emma:medium="tactile" emma:mode="ink">
              <msink:context xmlns:msink="http://schemas.microsoft.com/ink/2010/main" type="inkBullet" rotatedBoundingBox="13565,9424 13524,9424 13523,9403 13564,940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-5033 652 192 0,'-41'15'0'16</inkml:trace>
      </inkml:traceGroup>
      <inkml:traceGroup>
        <inkml:annotationXML>
          <emma:emma xmlns:emma="http://www.w3.org/2003/04/emma" version="1.0">
            <emma:interpretation id="{47A578A1-7B9C-40A8-A1B0-9C031F450FCD}" emma:medium="tactile" emma:mode="ink">
              <msink:context xmlns:msink="http://schemas.microsoft.com/ink/2010/main" type="line" rotatedBoundingBox="13063,9464 8803,9500 8801,9320 13062,9284"/>
            </emma:interpretation>
          </emma:emma>
        </inkml:annotationXML>
        <inkml:traceGroup>
          <inkml:annotationXML>
            <emma:emma xmlns:emma="http://www.w3.org/2003/04/emma" version="1.0">
              <emma:interpretation id="{CD3A0B4E-D529-4C1D-BEA1-53D99B518156}" emma:medium="tactile" emma:mode="ink">
                <msink:context xmlns:msink="http://schemas.microsoft.com/ink/2010/main" type="inkWord" rotatedBoundingBox="12666,9387 13051,9309 13063,9367 12677,94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9.5997">-5535 609 423 0,'-31'-2'102'15,"7"1"30"-15,-3-4-137 16,7-1-56-16,-2 0-72 16,-1-4-12-16</inkml:trace>
          <inkml:trace contextRef="#ctx0" brushRef="#br0" timeOffset="203.4563">-5903 664 225 0,'-19'14'0'0</inkml:trace>
        </inkml:traceGroup>
        <inkml:traceGroup>
          <inkml:annotationXML>
            <emma:emma xmlns:emma="http://www.w3.org/2003/04/emma" version="1.0">
              <emma:interpretation id="{C9B4FA00-E7E4-4C23-8828-C114AEB43968}" emma:medium="tactile" emma:mode="ink">
                <msink:context xmlns:msink="http://schemas.microsoft.com/ink/2010/main" type="inkWord" rotatedBoundingBox="11374,9457 11221,9459 11221,9395 11373,9393">
                  <msink:destinationLink direction="with" ref="{AF3D4872-2CD0-41B3-B135-35EE03DB8417}"/>
                  <msink:destinationLink direction="to" ref="{99594A11-6818-4B80-AB3B-6BCE29C17F4D}"/>
                </msink:context>
              </emma:interpretation>
            </emma:emma>
          </inkml:annotationXML>
          <inkml:trace contextRef="#ctx0" brushRef="#br0" timeOffset="685.751">-7224 700 315 0,'-24'-3'211'0,"-3"-3"-36"15,2-4-58-15,-1-4-136 16,1-1-149-16,-1 0 15 16</inkml:trace>
        </inkml:traceGroup>
        <inkml:traceGroup>
          <inkml:annotationXML>
            <emma:emma xmlns:emma="http://www.w3.org/2003/04/emma" version="1.0">
              <emma:interpretation id="{FA508002-93C3-4B75-9C71-B76D490BCEE9}" emma:medium="tactile" emma:mode="ink">
                <msink:context xmlns:msink="http://schemas.microsoft.com/ink/2010/main" type="inkWord" rotatedBoundingBox="9490,9495 8803,9500 8801,9320 9488,9314">
                  <msink:destinationLink direction="with" ref="{5304E969-B0E8-479C-B0C1-3DBD07DEA495}"/>
                  <msink:destinationLink direction="with" ref="{49BD93ED-27DA-4A78-AF20-082B30BA8CF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86.5612">-9109 600 143 0,'-12'0'43'0,"-2"-5"12"15,1-2-47-15,-2 1 5 0,1 4-14 16,-1-1 13-16,0 3 22 15,-1 3 55-15,1 0 9 16,-2-1 35-16,2-1-5 16,-3-1-19-16,2-1-50 15,-5-5 5-15,6-1-24 0,-2 1 21 16,4 2 0-16,-5 1 11 16,3 7-17-16,-3 2-2 15,-2 8-21-15,2 4-5 16,3-3-14-16,-6-1 3 15,5-2-7-15,-5-9 1 16,-3-6 43-16,-14 1-337 16,2-10 129-16</inkml:trace>
          <inkml:trace contextRef="#ctx0" brushRef="#br0" timeOffset="28885.5496">-9514 562 503 0,'-5'1'356'0,"-1"7"-44"0,-3 0-100 16,2-1-57-16,2-1-67 16,5 3-12-16,-3-4-11 15,3-2 1-15,2-2-8 16,-1-1-8-16,1 0-12 16,-1 2-10-16,-1-2-15 15,0 4-8-15,2-4-2 0,-4 0-3 16,-1-1 1-16,6 2-1 15,0-2 3-15,2 7-3 16,1 0 3-16,0-2-4 16,-2 2 4-16,1-3-3 15,-1 0 2-15,-1-1 0 16,2-1 2-16,-2-1 5 16,-2 2 7-16,-2-4 25 15,1 5 10-15,-8-1 8 16,1 1-2-16,-10 4-4 15,-1 5-23-15,-9 0-12 16,3 3-8-16,-1 0-1 16,3-4-2-16,3-2-1 15,8-5 1-15,2-1-3 16,6-3 0-16,3 0-2 16,0-4 0-16,3 4-4 0,-1-3 3 15,-1 3-2-15,2-3 2 16,-1 1-1-16,1-1 2 15,1 3-5-15,2-6 2 16,3 3-1-16,0 0 1 16,6 0-2-16,1 0 4 15,0 2-2-15,-1-5 0 16,2 1 0-16,-2-2 2 16,-3-4-1-16,-5 8 1 0,2-1 1 15,-7-1 2-15,-5 5 0 16,-3-1 1-16,-5 1-1 15,-10 1 1-15,-3 7-1 16,-1 2 1-16,-6 1 3 16,1-2 2-16,-1-2 0 15,5-1 1-15,1-6-2 16,7-6-3-16,6 9-2 16,7 2-3-16,1-5-2 15,5 0-1-15,5 3-2 16,3-11 1-16,9 1-1 15,5-5 2-15,10 7-1 16,-2-1 3-16,5-1-2 16,-5-1 3-16,0 7-3 15,-7-8 3-15,-3 7-2 0,-4 4 3 16,-4-5-2-16,-2 1 1 16,-7 5 0-16,-2-6 1 15,-5-1 1-15,-3 5 2 16,-6-2 0-16,-3 2-1 15,0 2 0-15,-3-1-1 16,-2-1-3-16,4 2 3 16,2-1-3-16,1-4 2 0,5 2-4 15,2-3 3 1,0 0-5-16,6 3 2 0,3-3-4 16,5 0 3-16,8 0-3 15,2-6 4-15,6 2-2 16,-1-4 3-16,1-1-1 15,-3 0 3-15,3 6-2 16,-9 0 1-16,-2 3-1 16,-4 3 0-16,-6 3-1 15,-4 0 0-15,-2 2 1 16,-3 2 1-16,-2 4 1 16,-2-2 0-16,-4 1 1 15,-1 2 0-15,-4-6 1 16,-5-1-1-16,4 1 0 15,1-5 0-15,-1 2-1 16,8 2 0-16,5-1-3 0,2-2 2 16,4 1-4-1,2-2 3-15,5-1-4 0,2 0 3 16,5 3-6-16,-1-1 5 16,12-7-2-16,-6 4 1 15,9-5-2-15,-4-3 3 16,1-2-3-16,-12 5 1 15,-2 3-1-15,-8 0 4 0,-4 0 0 16,-4 5 2-16,-3-1 1 16,-4 2 0-16,-11 2-2 15,0 2 3-15,-12-2-1 16,0 1 1-16,-2-5-1 16,6 4 2-16,2-2-3 15,11 0 2-15,4-3-3 16,9 3 2-16,3-3-4 15,3 1 0-15,4-1-4 16,4 0 1-16,5-1-2 16,4-2 3-16,7-6-3 15,3 1 3-15,3-1-4 16,-1 0 2-16,-5-4-4 16,-8 7 7-16,-4-2-3 15,-6 7 5-15,-4 1-4 16,-1 0 4-16,-2 1-1 15,-2 4 2-15,-6-2 1 0,-2-2 4 16,-2 5 0-16,1 0 1 16,-9-6-2-16,3 0 1 15,-4 3-4-15,0-3 3 16,-4 3-5-16,5 5 2 16,2 4-4-16,2-5 4 15,5 5-4-15,5-6 10 0,7-1-84 16,7-13-41-16,8-26-355 15,-1-14 22-15</inkml:trace>
        </inkml:traceGroup>
      </inkml:traceGroup>
    </inkml:traceGroup>
    <inkml:traceGroup>
      <inkml:annotationXML>
        <emma:emma xmlns:emma="http://www.w3.org/2003/04/emma" version="1.0">
          <emma:interpretation id="{69184596-254D-42C3-9A40-7FA6EA84A178}" emma:medium="tactile" emma:mode="ink">
            <msink:context xmlns:msink="http://schemas.microsoft.com/ink/2010/main" type="paragraph" rotatedBoundingBox="9842,9014 9014,9177 8980,9003 9808,88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AA1698-0108-4924-B76D-6CA6E4277ED2}" emma:medium="tactile" emma:mode="ink">
              <msink:context xmlns:msink="http://schemas.microsoft.com/ink/2010/main" type="line" rotatedBoundingBox="9842,9014 9014,9177 8980,9003 9808,8840"/>
            </emma:interpretation>
          </emma:emma>
        </inkml:annotationXML>
        <inkml:traceGroup>
          <inkml:annotationXML>
            <emma:emma xmlns:emma="http://www.w3.org/2003/04/emma" version="1.0">
              <emma:interpretation id="{40E92DB6-01D5-4284-9C0A-D0C31ED4FCB4}" emma:medium="tactile" emma:mode="ink">
                <msink:context xmlns:msink="http://schemas.microsoft.com/ink/2010/main" type="inkWord" rotatedBoundingBox="9842,9014 9014,9177 8980,9003 9808,8840">
                  <msink:destinationLink direction="with" ref="{AF3D4872-2CD0-41B3-B135-35EE03DB8417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3883.1585">-9472 355 420 0,'1'-5'98'0,"4"2"38"16,1 2-126-16,0 1 1 16,0 0-6-16,1 1 5 15,1 1-5-15,2-1 4 16,-1 1-6-16,-1-2 2 16,-1 1-4-16,2 1 2 15,-6-4-3-15,3 1 4 16,0 1-6-16,-4-6 3 15,1 1-9-15,0 1 3 16,-5-2-7-16,4 1-20 16,1 4-13-16,-3 4 9 15,3 0-3-15,-2 1 7 16,1-1 21-16,1-1 8 0,1-7-9 16,-1 1 4-1,2-2-6-15,1 0 5 0,-2 0 1 16,5 3 11-16,-3 1-4 15,2 2 8-15,-1 2-1 16,1 2 14-16,-2 2-5 16,3-1 5-16,-3-2-10 15,0 0 0-15,1-3-14 16,1-2 5-16,-2 1-6 0,1-2 8 16,-1-2-6-16,2 4 7 15,-1-1-7-15,2 2 8 16,0 2-8-16,0-1 7 15,-1 1-8-15,-2 1-27 16,-2 1-60-16,-2-1-14 16,-1 3-46-16</inkml:trace>
          <inkml:trace contextRef="#ctx0" brushRef="#br0" timeOffset="45651.5739">-9502 299 560 0,'0'0'316'16,"1"-3"-17"-16,1 3-147 16,-2 2-36-16,1-4-72 15,1-1-13-15,-2 2-18 16,3-2 1-16,0 1-1 15,3 4 0-15,1-2-2 16,-1 3 4-16,5 0-1 0,1 0 2 16,-5 0-1-16,8 0 3 15,2 0-2-15,1-5 3 16,1 1-2-16,7-1 2 16,-2-2-4-16,7-2-1 15,-4-3-7-15,5-3 1 16,-7 1-6-16,2 4 3 15,-7 4-3-15,1 3 1 16,-6 1-2-16,1 5 4 16,-4-1-4-16,-1-4 3 15,-4 4 0-15,-1 1 9 16,-6-3 1-16,-1 0 18 16,-1 0 8-16,-4-3 16 15,-1 0-6-15,-10-2 0 0,-2-2-17 16,-13 1-7-16,-5 3-18 15,-11 3 0-15,1 3-3 16,-5 4-1-16,5 1 0 16,4-1 0-16,7-1-1 15,3 0 3-15,6-4 0 16,3-2 10-16,1-2 4 16,7-1 3-16,8-4-3 15,4-2 0-15,10-3-12 0,6-3-6 16,10 1-3-16,8-2-2 15,2 1 2-15,11 3-3 16,1 3 1-16,4 0 0 16,-3 3 3-16,7 1 0 15,-7 1 0-15,3-1 0 16,-7-7 2-16,2-6-2 16,-7 0 0-16,-3-4 2 15,-9 5-1-15,-4 4 0 16,-11 8 1-16,-4-1-2 15,-2 5 1-15,0-2 1 16,-6 0 3-16,-5 4 0 16,-4 1 4-16,-12-1-1 15,-6 1-1-15,-8 2-2 16,-1-1-1-16,-6-1-2 0,6-4 1 16,-1-2 0-1,11-2 0-15,7 0-1 0,10-2 0 16,3 4-3-16,9 4-2 15,6 4-4-15,1 2 1 16,11 5 0-16,5-1 0 16,7 1 2-16,0-5 2 15,9-6 1-15,-3-3-1 16,1-6 2-16,-1 1-1 16,-1 1 2-16,-8-1 0 0,-1 4 1 15,-8 1 0-15,1-2 0 16,-10 2 0-1,2 5-2-15,-7-5 2 0,-1 1-1 16,-9 1 5-16,-6 2-2 16,-9 1 2-16,-10 5 0 15,-10 2-1-15,-10 0-1 16,-3 0-2-16,-9-9 2 16,6-3-2-16,-12-6 4 15,16-1 0-15,1-2 2 16,11 4 1-16,11 2-1 15,18 2-1-15,-1 2-4 16,8 1-1-16,11-1-9 16,2-1 3-16,7 0-3 15,10-1 1-15,14-4-1 0,6 1 5 16,18-5-2-16,3-2 3 16,15-4 0-16,-7 3 2 15,8 0-2-15,-18-1 4 16,-7 2-2-1,-20 8 1-15,-5-1 0 0,-20 2 0 16,-2 5-2-16,1-1 2 16,-5 1-1-16,-8-2 3 0,-2 1-1 15,-2 2 4-15,-6-1-3 16,-3-1 3-16,-8-1-5 16,-2 1 4-16,-13-4-4 15,-2 2 3-15,-8 2-3 16,7-4 2-16,3 4-1 15,8 4-19-15,6 4 67 16,12 10-533-16,5 10 179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2:16.0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D5158A-A63B-46D5-A1FA-DDE887B75514}" emma:medium="tactile" emma:mode="ink">
          <msink:context xmlns:msink="http://schemas.microsoft.com/ink/2010/main" type="inkDrawing" rotatedBoundingBox="1921,1957 16283,1777 16286,1997 1924,2177" shapeName="Other"/>
        </emma:interpretation>
      </emma:emma>
    </inkml:annotationXML>
    <inkml:trace contextRef="#ctx0" brushRef="#br0">-7 207 396 0,'-2'3'162'0,"-1"2"9"16,3-2-110-16,3 0-20 0,3-3-28 15,0-2 1-15,2 2-10 16,-2-3 23-16,0 3 21 16,-2-3 51-16,-1-1 8 15,2 2 25-15,-1 5-15 16,4-3-11-16,0 2-51 15,4 5-6-15,3-4-26 0,4 0-2 16,2 5-15-16,6-2 2 16,2-2-8-16,2 2 3 15,-2 0-3-15,1-3 3 16,1-3-4-16,5 5 5 16,-1-7-5-16,8-1 4 15,1 3-5-15,7 2 5 16,-5-5-6-16,10 0 6 15,-1 3-6-15,9-3 6 16,-4-5-5-16,9-4 4 16,-8 2-5-16,10-7 5 15,-8-1-4-15,10 0 4 16,-5 2-4-16,11-2 5 16,-8 3-4-16,6 3 3 15,-11 1-4-15,10 13 6 16,-10-2-5-16,6 4 7 15,-3-1-4-15,11 6 6 0,-7-13-6 16,10-1 3-16,-9-4-3 16,8 2 2-16,-8-11-5 15,5 1 4-15,-8 7-4 16,8-4 4-16,-8 5-5 16,6 3 5-16,-11 8-2 15,6 4 13-15,-8 3-1 0,8 7 9 16,-4-1-5-16,11-3 2 15,-5 0-11-15,10-6 1 16,-10-6-9-16,10 3 3 16,-11 0-5-16,11-6 5 15,-9 9-5-15,9-9 4 16,-10 0-2-16,10 0 3 16,-12 5-4-16,6-2 3 15,-10 9-4-15,11 0 4 16,-11 0-5-16,11-5 5 15,-1-1-3-15,9-1 3 16,-5-2-4-16,6-2 4 16,-8-1-4-16,4 2 4 15,-8-2-4-15,5 0 4 16,-7 0-4-16,10-2 4 16,-10 2-4-16,2-3 3 15,-7 2-3-15,11 1 5 16,-11 6-5-16,12-5 4 0,-3 2-3 15,12-4 3-15,-15 2-4 16,12-2 3-16,-12 2-2 16,6-2 3-16,-7 4-4 15,13-3 4-15,-9-2-4 16,13-1 4-16,-9 0-5 0,6 2 6 16,-11-2-6-16,7 4 6 15,-11 1 0-15,13 1-1 16,-8 4-5-16,10-1 5 15,-11-6-4-15,7 8-1 16,-9-1 1-16,9-4 5 16,-6-3-6-16,14 5 5 15,-8-10-4-15,7 1 3 16,-8-1-3-16,9 2 5 16,-13-4-6-16,13 5 6 15,-13 1-5-15,14-2 4 16,-15 3-5-16,8 1 6 15,-12-1-5-15,10 5 5 16,-14 1-6-16,13 3 7 16,-7 0-7-16,13 0 5 0,-13-2-4 15,10 5 4 1,-11-3-3-16,12 5 4 0,-10 7-5 16,14-6 4-16,-7-3-3 15,11-3 1-15,-14-6-3 16,9-6 6-16,-10 3-6 15,8 3 5-15,-8-5-5 16,11 1 6-16,-8 2-6 16,7-1 5-16,-7 0-4 15,4 3 5-15,-11 2-6 0,11-1 7 16,-9 1-7-16,12 2 5 16,-6-2-4-16,8-2 4 15,-11 0-4-15,9-6 5 16,-12-2-5-16,12 2 4 15,-6-1-4-15,8-2 4 16,-11 4-4-16,9 5 4 16,-12 2-4-16,9 4 4 15,-9 3-4-15,17 0 4 16,-8-3-4-16,9-3 4 16,-6-3-5-16,8-5 6 15,-11-1-6-15,6-3 6 16,-9-1-6-16,7 4 5 15,-11-2-5-15,10 4 4 16,-12 2-4-16,11 1 7 0,-17 2-7 16,21 2 7-1,-12-4-6-15,15 1 5 0,-15-3-5 16,15-2 4-16,-16 4-4 16,5-1 4-16,-11-1-5 15,11 5 5-15,-13-5-4 16,9-2 4-16,-19 4-4 15,-2 1 4-15,-15-3-4 0,-1 7 5 16,-13 1-5-16,5-5 5 16,-4-2-4-16,-2 4 4 15,-6-5-5 1,-3 0-13-16,-8 1-26 16,-2 2-322-16,-11-6 82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0:34.1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8DBB5A9-5AD3-40ED-A681-CC8EDFD24B37}" emma:medium="tactile" emma:mode="ink">
          <msink:context xmlns:msink="http://schemas.microsoft.com/ink/2010/main" type="inkDrawing" rotatedBoundingBox="20196,9949 30799,9945 30800,10328 20197,10332" shapeName="Other"/>
        </emma:interpretation>
      </emma:emma>
    </inkml:annotationXML>
    <inkml:trace contextRef="#ctx0" brushRef="#br0">0 158 981 0,'9'-3'203'0,"7"1"97"15,1-1-299-15,10 5 7 16,1-4-12-16,10 2 10 0,-4-6-9 16,9 6 7-16,-9-1-9 15,8 4 10-15,-4 1-9 16,4 7 10-16,-6-7-8 15,9 7 11-15,-8-1-8 16,7-2 12-16,-1 1-11 16,8 0 11-16,-3 0-11 15,11-5 9-15,-5 2-11 16,8 2 9-16,-5-2-10 0,6 1 8 16,-3-1-10-16,9 6 8 15,-3-9-8-15,13 5 8 16,-7-8-9-16,6 6 10 15,-9-6-11-15,13 3 11 16,-15 0-9-16,16 1 8 16,-5-4-8-16,16-4 8 15,-11 1-9-15,10-5 10 16,-9-1-9-16,11 3 8 16,-11 3-8-16,16 3 9 15,-4 0-10-15,11-1 9 16,-14-1-10-16,15 4 9 15,-18-4-8-15,14-1 8 16,-8 6-7-16,16 3 7 16,-16-7-8-16,17 1 8 0,-15 3-8 15,11-5 8 1,-10-4-8-16,18 2 9 0,-12-4-8 16,20-4 8-16,-15-1-7 15,14-2 8-15,-13 3-8 16,9-3 7 15,-13 3-9-31,10 3 9 0,-16 1-9 0,14 1 9 0,-11 4-9 16,5-2 8-16,-8 2-8 15,6 5 8-15,-10-7-8 0,19-4 8 16,-10-1-8-16,13-5 8 16,-5-2-8-16,12 4 9 15,-16 1-9-15,20 1 9 16,-17 1-10-16,16-1 9 15,-16-1-9-15,13 2 10 16,-17-3-10-16,13 4 10 16,-13 0-10-16,9 6 10 15,-21 3-9-15,11 9 8 16,-13 0-8-16,5 7 8 16,-13-4-9-16,14 4 10 15,-14-5-9-15,12-2 9 16,-10-3-9-16,13-2 10 15,-18-4-11-15,9 8 9 16,-12-2-8-16,0 6 9 0,-16 0-10 16,14 1 9-16,-11-4-8 15,7 3 7-15,-5-3-8 16,5 0 9-16,-12-1-8 16,8 2 9-16,-12 2-8 15,5-1 8-15,-4-2-9 16,8 6 8-16,-10-3-8 15,13-3 8-15,-8-2-8 16,3 5 9-16,-6-9-9 0,3 6 8 16,-7-3-7-16,8 6 12 15,-2-6-7-15,5 5 10 16,-2-2-9-16,5 0 10 16,-11-8-15-16,2 5 8 15,-13 0-11-15,3-3 10 16,-10 3-8-16,3 0 10 15,-8-4-9-15,0-2 9 16,-11-2-9-16,1 1 8 16,-10-2-9-16,-4 1-1 15,-4 1-9-15,-8 2-316 16,-14 1 97-16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2:21.71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83BAB0-98B9-4BF1-92DF-6DABA241AF17}" emma:medium="tactile" emma:mode="ink">
          <msink:context xmlns:msink="http://schemas.microsoft.com/ink/2010/main" type="writingRegion" rotatedBoundingBox="14305,11468 14764,11468 14764,12147 14305,12147"/>
        </emma:interpretation>
      </emma:emma>
    </inkml:annotationXML>
    <inkml:traceGroup>
      <inkml:annotationXML>
        <emma:emma xmlns:emma="http://www.w3.org/2003/04/emma" version="1.0">
          <emma:interpretation id="{FD3EF8B9-09C5-4BF6-8FDA-73F594BD07CB}" emma:medium="tactile" emma:mode="ink">
            <msink:context xmlns:msink="http://schemas.microsoft.com/ink/2010/main" type="paragraph" rotatedBoundingBox="14305,11468 14764,11468 14764,12147 14305,12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B011F3-BF58-4B1B-B02C-6F935CDBCFE0}" emma:medium="tactile" emma:mode="ink">
              <msink:context xmlns:msink="http://schemas.microsoft.com/ink/2010/main" type="line" rotatedBoundingBox="14305,11468 14764,11468 14764,12147 14305,12147"/>
            </emma:interpretation>
          </emma:emma>
        </inkml:annotationXML>
        <inkml:traceGroup>
          <inkml:annotationXML>
            <emma:emma xmlns:emma="http://www.w3.org/2003/04/emma" version="1.0">
              <emma:interpretation id="{5D6B3FB9-3E6A-41DF-8509-B29EDC732A6B}" emma:medium="tactile" emma:mode="ink">
                <msink:context xmlns:msink="http://schemas.microsoft.com/ink/2010/main" type="inkWord" rotatedBoundingBox="14305,11468 14764,11468 14764,12147 14305,121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13 168 980 0,'-2'-33'263'0,"2"-4"105"16,0 2-271-16,3 2 17 15,-3 12-6-15,3 12-2 16,-1 11-31-16,2 16-10 15,1 7-31-15,2 13-10 16,2 2-12-16,2 16-1 16,-1-2-5-16,4 16 0 15,-4-7-3-15,4 7 1 16,-4-10 0-16,4-2 1 16,-7-17 2-16,4-4-1 15,-8-11-2-15,1-13 2 16,-2-5-2-16,-5-16-29 15,-3-13-39-15,-2-13-55 0,-5-8-20 16,-7-23-88-16,1 1-26 16,-2-4 28-16,0 9 98 15,3 5 99-15,4 21 106 16,7 12 83-16,4 8 25 16,1 10-23-16,1 4-80 15,8 5-11-15,-4 2-29 16,9 11-10-16,2 2-21 0,8 9 0 15,1 2-7 1,11 10 1-16,-2-6-1 0,8 2 3 16,1-7-1-16,4 2 3 15,-5-13-4-15,-2 5 20 16,-6-7 5-16,-2-4 16 16,-14-11 6-16,-2 0 23 15,-5-17-13-15,-2-5 8 16,-10-11-11-16,2-11-3 15,-7-13-20-15,-2-12-7 16,-7-2-12-16,2 2-1 16,-3 12-2-16,3 12 3 15,0 15 0-15,4 11 0 16,4 7-5-16,1 6-2 16,3 1-8-16,0 4-3 0,1 5-4 15,-1 1-44-15,0 1-44 16,0 7-99-16,3 5-342 15,-10-1 38-15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3:41.39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84DF9E6-961F-4DC6-ABE7-9A71D4CA1574}" emma:medium="tactile" emma:mode="ink">
          <msink:context xmlns:msink="http://schemas.microsoft.com/ink/2010/main" type="inkDrawing" rotatedBoundingBox="13146,12496 14113,2964 16565,3212 15598,12745" semanticType="verticalRange" shapeName="Other">
            <msink:sourceLink direction="with" ref="{CE9FC6D9-E6AD-4D2C-AEA8-B10EAD6DA172}"/>
            <msink:destinationLink direction="with" ref="{49BD93ED-27DA-4A78-AF20-082B30BA8CFB}"/>
          </msink:context>
        </emma:interpretation>
      </emma:emma>
    </inkml:annotationXML>
    <inkml:trace contextRef="#ctx0" brushRef="#br0">1459 400 984 0,'-22'-15'243'0,"-1"4"83"16,1 2-273-16,2 5-27 16,-2 2-2-16,-1 7-10 15,-5 7-2-15,-2 4-8 16,0 11-1-16,3 5-1 0,-3 10 2 16,4-3 1-16,1 9-2 15,-4-3 0-15,-4 9 0 16,1-6-2-16,-4 12 2 15,5-7 0-15,-5 16-1 16,1 0 1-16,-1 15-2 16,2-3-1-16,-5 18 1 15,6-13-1-15,-3 16 2 16,3-14 0-16,-3 28 0 16,9-23-1-16,-5 12 3 15,5-24-1 16,0 2 1-31,-30 83-3 0,-3-2 2 16,-5 6-1-16,2 13 5 16,26-72 1-16,4 18 3 15,7-11 0-15,-2 16-1 16,5-18-4-16,1 16-1 0,5-14-3 16,1 7-1-16,4-14 0 15,-2 15 0-15,2-18-1 16,0 9 1-16,-1-15-1 15,4 15 2-15,4-22-2 16,-1 19 3-16,0-15 3 16,3 17 7-16,-1-10 2 15,4 18 7-15,-2-19-2 0,1 15-3 16,2-18-5 0,1 12-3-16,1-8-5 0,4 6 0 15,4-18-2-15,-7 14 1 16,4-16-1-16,1 16 0 15,1-5-1-15,-1 12 1 16,2-7-1-16,-4 10 3 16,-1-8-1-16,0 19 0 15,0-14-1-15,0 4 1 16,2-12-3-16,1 5 1 16,-2-22 1-16,7 18 2 15,2-10-3-15,2 18 2 16,-3-14-1-16,0 12 1 15,0-14-1-15,-3 14 0 16,-4-15 0-16,-4 37 1 16,-7-9-2-16,-4 22 0 0,-5-16 0 15,-2 15 2-15,4-36-3 16,4-1 2-16,6-27 0 16,6 5 0-16,4-26 1 15,7-5 3-15,1-14-2 16,9-7 5-16,0-11 0 15,12-5-2-15,-2-7-3 16,9-4 2-16,-7 1-5 16,9-4 0-16,-8-2-2 0,4-1 3 15,-4-5-2-15,8-4-1 16,-9-1 0-16,5-10 4 16,-4-1-2-16,4-10 0 15,-4-3 1-15,8-11 1 16,-3 4-3-16,5-13 1 15,-5 5-1-15,5-12 1 16,-5 3-1-16,7-1 2 16,1 2-1-16,5-5 2 15,-1 7-1-15,11-12 0 16,-4 0-2-16,11-16-2 16,-7 0-5-16,3-26-5 15,-10 7-3-15,2-10-1 16,-13 9 4-16,5-17 4 0,-11 19 6 15,-2-22-3-15,-9-1 1 16,1-19 1-16,-10 11-1 16,2-9 1-16,-5 22 4 15,1-10 1-15,-7 19-1 16,0-20 1-16,-4 8-2 16,-2-23 0-16,-5 0-1 15,-5-28 2-15,-5 6-3 16,1-38 0-16,-5-4 1 0,-1-24 0 15,7 21-2 1,1-25 3-16,-3 45 0 0,1 5 1 16,-1 35 3-16,-9-2 11 15,0 32 3-15,-3-12 6 16,2 19-1-16,1-26 0 16,7 10-11-16,4-25-5 15,5 5-6-15,8-38 2 16,5 17-4-16,4-12 1 15,3 16 0-15,0-13 1 16,-3 36-2-16,1-8 1 16,-5 28 0-16,5-5 2 15,-7 28-2-15,6-25 0 16,1 15 0-16,2-21 0 16,-5 13-2-16,7-13 2 15,-5 17-1-15,3-13 1 0,-2 18 0 16,8-11 0-16,-6 10-1 15,6 3 3-15,-4 25 0 16,-4-4 6-16,-8 21 2 16,-5 6 12-16,-11 18 10 15,-13-5 1-15,-9 13-1 16,-12-8 0-16,-4 4-11 16,-20-8-8-16,-4 8-3 0,-21-4-4 15,-4 3-6-15,-17 15-1 16,4-3-7-16,-20 0-4 15,11 11-8-15,-24 23-30 16,10 22-17 0,-31 53-37-16,5 37-24 0,-36 77-319 15,1 25 91-15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8:41:54.4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3642D0B-9AC7-4DA9-823B-3CF58AFD7CD7}" emma:medium="tactile" emma:mode="ink">
          <msink:context xmlns:msink="http://schemas.microsoft.com/ink/2010/main" type="inkDrawing" rotatedBoundingBox="18964,15568 19517,15600 19514,15660 18961,15629" shapeName="Other"/>
        </emma:interpretation>
      </emma:emma>
    </inkml:annotationXML>
    <inkml:trace contextRef="#ctx0" brushRef="#br0">552 41 0,'0'0'0,"0"0"16,-38 7-16,1 1 16,-16-1-16,-3 1 15,0-1-15,-8-10 16,-11-12 0,-12-12-16,1-6 15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3:58.7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9E4680-E2FF-4251-A235-2176E18E4BE0}" emma:medium="tactile" emma:mode="ink">
          <msink:context xmlns:msink="http://schemas.microsoft.com/ink/2010/main" type="writingRegion" rotatedBoundingBox="23837,348 31301,198 31321,1211 23858,1361"/>
        </emma:interpretation>
      </emma:emma>
    </inkml:annotationXML>
    <inkml:traceGroup>
      <inkml:annotationXML>
        <emma:emma xmlns:emma="http://www.w3.org/2003/04/emma" version="1.0">
          <emma:interpretation id="{895FCAAF-DA18-4463-BF1C-3B76407B41A6}" emma:medium="tactile" emma:mode="ink">
            <msink:context xmlns:msink="http://schemas.microsoft.com/ink/2010/main" type="paragraph" rotatedBoundingBox="23837,348 31301,198 31321,1211 23858,1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2DFA1C-EDE2-4D30-922E-E643E01CD397}" emma:medium="tactile" emma:mode="ink">
              <msink:context xmlns:msink="http://schemas.microsoft.com/ink/2010/main" type="line" rotatedBoundingBox="23837,348 31301,198 31321,1211 23858,1361"/>
            </emma:interpretation>
          </emma:emma>
        </inkml:annotationXML>
        <inkml:traceGroup>
          <inkml:annotationXML>
            <emma:emma xmlns:emma="http://www.w3.org/2003/04/emma" version="1.0">
              <emma:interpretation id="{9FCAF1CC-6DED-4E89-B9FF-952D6CC347A0}" emma:medium="tactile" emma:mode="ink">
                <msink:context xmlns:msink="http://schemas.microsoft.com/ink/2010/main" type="inkWord" rotatedBoundingBox="23838,370 26220,322 26240,1313 23858,13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377 71 985 0,'5'-8'309'16,"-10"2"87"-1,4 5-275-15,-5 2-8 0,4 8-37 16,-10 9-17-16,4 9-34 0,-10 15-8 16,0 3-9-16,-12 11 5 15,-3-2-2-15,-7 12 4 16,-2-9-2-16,-5 10 2 15,7-11-4-15,7-2 3 16,10-22-3-16,8-8 1 16,8-14-1-16,5-8 5 15,4-11-3-15,10-15-1 16,6-9-3-16,12-24-3 16,4-8-19-16,17-16-41 15,0 3-8-15,5-8 1 16,-8 16 1-16,-6 2 14 15,-9 20 37-15,-10 11 8 16,-8 20 0-16,-11 14 1 16,-2 17 6-16,-8 19 15 15,-2 12 6-15,-2 13 15 16,2 1 5-16,-4 4-1 0,5-14-13 16,4 2-5-16,1-10-14 15,4-2-3-15,5-9-6 16,-1 0 3-16,-1-12-1 15,-2-5 1-15,1-3-14 16,-2-4-56-16,-5-3-43 16,-9-6 13-16,-5-5-370 15,-12-4 101-15</inkml:trace>
          <inkml:trace contextRef="#ctx0" brushRef="#br0" timeOffset="202.0076">134 402 935 0,'-12'-13'368'0,"3"-2"44"16,9 12-251-16,7 1-39 15,4-2-41-15,11 2-8 16,7-2-26-16,16-7-1 16,1-1-13-16,10 3-11 15,0-4-8-15,8 1-103 16,-10 7-250-16,2 2-123 16,-11 2-142-16</inkml:trace>
          <inkml:trace contextRef="#ctx0" brushRef="#br0" timeOffset="-747.6357">351 81 763 0,'-1'-10'260'0,"5"4"33"15,-4 6-208-15,-4 1-38 0,-2 2-31 16,3 2-168-16,-3-2-141 16,0-2-12-16</inkml:trace>
          <inkml:trace contextRef="#ctx0" brushRef="#br0" timeOffset="1075.5024">1030-131 1149 0,'3'-1'272'15,"-7"16"112"-15,2 14-328 16,-2 26 1-16,-5 10-3 16,-5 19 11-16,10-2-10 0,-4 11-1 15,9-10-13 1,3 7-6-16,3-14-14 0,2 1-5 16,-3-14-7-16,2-9-1 15,-2-21-3-15,1-6 3 16,-5-15 0-16,4-13 21 15,-2-14-4-15,1-21 1 16,-1-18-2-16,-1-26 1 16,-3-4-24-16,-9-9 0 15,2 21-2-15,-5 12 0 16,4 27-6-16,1 16-2 16,2 22-1-16,-1 17-1 15,5 7-2-15,2 10 4 16,1 3 4-16,7 1 2 15,4-13 3-15,11-7-2 0,5-14 3 16,13-20 2-16,0-14 3 16,4-13 1-16,-7-1 3 15,-10-10 0-15,-10 5-2 16,-10 7 2-16,-9 11-4 16,-6 8-1-16,-3 20-4 15,-4 16-3-15,4 4-4 16,-2 7 2-16,4-1 2 0,4 1 2 15,4-7 2-15,2-2 2 16,6-10-2-16,9-4 2 16,3-16 0-16,12-8 3 15,2-6-1-15,2-9 2 16,-2-3-2-16,-7 7-1 16,-11 7-2-16,-5 10-5 15,-8 15-2 1,-5 15-4-16,-2 7-2 0,1 7 2 15,-1 2 4-15,5 1 3 16,5-10 2-16,10-4 3 16,2-10-2-16,16-11 4 15,2-14 1-15,6-8 0 16,-4-2-2-16,3 0 0 16,-12 6-2-16,-8 7-6 15,-10 11 0-15,-10 11-3 0,-10 7-2 16,-7 9 5-16,-1-2 6 15,-2 4 10-15,1-11 8 16,7-5 16-16,2-10 3 16,4-7 4-16,2-10-8 15,1-4-2-15,-4-7-14 16,4-4-7-16,-4 7-9 16,-2 5-9-16,-1 10-25 0,2 11-137 15,-4 4-30-15,10 8-345 16,6 2-24-16</inkml:trace>
          <inkml:trace contextRef="#ctx0" brushRef="#br0" timeOffset="2210.8037">1171-114 1207 0,'20'-12'331'15,"13"-5"106"-15,21-4-336 16,4 6-46-16,16 3-3 16,-5 8-108-16,-6 17-381 15</inkml:trace>
          <inkml:trace contextRef="#ctx0" brushRef="#br0" timeOffset="1663.6131">1782-155 1179 0,'0'8'302'0,"-6"8"131"16,5 10-325-16,-5 15-2 0,0 5-5 15,-3 13 3-15,3-1-36 16,3 10-9-16,0-13-27 15,6 4-8-15,3-14-11 16,6-8-5-16,0-17-3 16,7-8 3-16,-1-15 2 15,6-15-2-15,-1-5 1 0,2-2-1 16,-7-4-4-16,0 7-2 16,-9 8 0-16,-1 5-1 15,-10 8-2-15,-1 10-1 16,2 0-1-16,-4 15 2 15,2-6 0-15,8 4 2 16,2-8 2-16,11-4 0 16,8-14 0-16,13-5 1 15,4-15-1-15,5-8 1 16,-7 1-2-16,-5 4 0 16,-15 7-3-16,-12 16-4 15,-8 14-4-15,-13 16 0 16,-9-1-1-16,-4 11 2 15,1-7 7-15,6-1 0 16,9-13 1-16,12-10-11 16,12-17-24-16,13-12-76 15,-1-20-34-15,11-25-37 0,-8 2 1 16,3-16-283-16,-10 4 61 16,-5 7-74-16</inkml:trace>
          <inkml:trace contextRef="#ctx0" brushRef="#br0" timeOffset="1987.8672">2329-146 401 0,'-11'32'498'15,"-2"16"-121"-15,-1 5 11 16,2 13-181-16,5-5-63 16,2 4 3-16,8-16-37 15,0 1-13-15,5-17-50 0,4 6-20 16,1-9-21-16,5 0-3 16,0-5-2-16,0-2 4 15,-6-14-5-15,-6-5-4 16,-10-7-1-16,-7-4-9 15,-7-4-7-15,-6-8-3 16,3-5 1-16,-6-12-6 16,0 0 6-16,0-15 4 15,1 3 7-15,7 1 4 16,10 11 9-16,7 2 3 16,10 17 0-16,8 5 0 15,5 5-2-15,5 4-2 16,3 6-1-16,4 1 2 15,-6 2 15-15,-3 3-124 0,-9-4 188 16,-5-7-538-16,-13-4 116 16</inkml:trace>
        </inkml:traceGroup>
        <inkml:traceGroup>
          <inkml:annotationXML>
            <emma:emma xmlns:emma="http://www.w3.org/2003/04/emma" version="1.0">
              <emma:interpretation id="{50A99C90-3C37-408B-BAFD-E890892171D6}" emma:medium="tactile" emma:mode="ink">
                <msink:context xmlns:msink="http://schemas.microsoft.com/ink/2010/main" type="inkWord" rotatedBoundingBox="27090,283 28744,250 28758,937 27104,9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34.2651">3337-117 1054 0,'33'-20'339'16,"-9"13"60"-16,6 10-257 15,-4 9-100-15,-5 9-2 16,-8 8-17-16,-13 14-8 15,-10 4-8-15,-16 16 5 16,-2 1-5-16,-14 1 3 16,6-8-1-16,0-5 14 15,9-16 1-15,6-6 9 16,12-7-2-16,9-7-1 16,6-5-14-16,15-4 2 0,4-8-4 15,20-7 6-15,3-1-1 16,9-1 0-1,0-5-9-15,5 1-3 0,-15 10-54 16,-8-1-74-16,-15 8-352 16,-12 3 45-16</inkml:trace>
          <inkml:trace contextRef="#ctx0" brushRef="#br0" timeOffset="2923.8428">3295 261 1201 0,'-6'0'279'0,"14"6"123"16,5-7-338-16,14 2-5 16,6-2-9-16,18-2 0 15,-4-9-21-15,19 3-58 16,2 3-54-16,10-9-346 16,-12-2 56-16</inkml:trace>
          <inkml:trace contextRef="#ctx0" brushRef="#br0" timeOffset="3227.3553">3995 155 1170 0,'-29'13'302'0,"-13"8"107"15,8 11-324-15,-1 5 3 0,8-2-12 16,9 2-3-16,17-8-20 16,11-8-12-16,14-9-26 15,11-15-1-15,10-12-3 16,12-12 3-16,-2-9-3 15,1-20 2-15,-14 4-6 16,-12-5 2-16,-18 6-1 16,-7 6 0-16,-7 22-4 0,-7 17-4 15,-2 15-5-15,-4 21-1 16,0 11-2-16,-3 10 3 16,5-2 4-16,7-1 2 15,9-18-2-15,10-6 4 16,2-13-5-16,8-10-91 15,3-13-39-15,11-22-345 16,-1-11 8-16</inkml:trace>
          <inkml:trace contextRef="#ctx0" brushRef="#br0" timeOffset="3570.4988">4451-174 1129 0,'-19'51'294'0,"-8"20"142"0,3 5-318 15,3 5 5-15,13-19-15 16,13-5-25-16,10-21-51 16,16-11-13-16,5-13-15 15,12-12 7-15,2-13 0 16,8-31-16-16,-4-10-18 16,3-27-25-16,-10-4-14 15,1-17-1-15,-12 23 16 16,-7 10 18-16,-11 30 23 0,-12 23 12 15,-14 28 5-15,-10 24 15 16,-1 16 7-16,1 17 18 16,0 2 1-16,8 10-2 15,9-16-12-15,-1-1-6 16,5-16-13-16,16-3-35 16,0-18-462-16,8-19 145 15</inkml:trace>
        </inkml:traceGroup>
        <inkml:traceGroup>
          <inkml:annotationXML>
            <emma:emma xmlns:emma="http://www.w3.org/2003/04/emma" version="1.0">
              <emma:interpretation id="{BFF2002D-0E70-417F-BE2D-665192884FFD}" emma:medium="tactile" emma:mode="ink">
                <msink:context xmlns:msink="http://schemas.microsoft.com/ink/2010/main" type="inkWord" rotatedBoundingBox="29215,579 29615,571 29617,638 29216,646"/>
              </emma:interpretation>
              <emma:one-of disjunction-type="recognition" id="oneOf2"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e</emma:literal>
                </emma:interpretation>
                <emma:interpretation id="interp6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4282.3206">5374 44 1206 0,'-12'13'313'0,"11"-2"101"0,11 4-311 15,10-5-35-15,19-2 18 16,8-2-19-16,20-5-2 31,1-4-24-31,14-4-126 0,-14-5-390 0</inkml:trace>
        </inkml:traceGroup>
        <inkml:traceGroup>
          <inkml:annotationXML>
            <emma:emma xmlns:emma="http://www.w3.org/2003/04/emma" version="1.0">
              <emma:interpretation id="{05E338C3-FF55-4CFB-BA0F-575E39281782}" emma:medium="tactile" emma:mode="ink">
                <msink:context xmlns:msink="http://schemas.microsoft.com/ink/2010/main" type="inkWord" rotatedBoundingBox="29394,251 29681,246 29696,994 29409,100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098.0618">5736-287 1302 0,'-3'14'274'0,"-9"16"138"0,-3 12-377 15,-4 22 6-15,-5 4 7 16,-6 16 16-16,7-4-13 16,-1 5-1-16,6-17-20 15,8 1-2-15,5-20-17 16,8-7 0-16,9-13-6 16,9-8 6-16,8-15-5 0,8-12 8 15,4-9-2-15,5-14 1 16,-5 1-5-16,-7-7-113 15,-14 4-83-15,-19-20-298 16,-14 6-42-16</inkml:trace>
        </inkml:traceGroup>
        <inkml:traceGroup>
          <inkml:annotationXML>
            <emma:emma xmlns:emma="http://www.w3.org/2003/04/emma" version="1.0">
              <emma:interpretation id="{79D72EA0-688D-4C52-A0E8-AAB67D2F0962}" emma:medium="tactile" emma:mode="ink">
                <msink:context xmlns:msink="http://schemas.microsoft.com/ink/2010/main" type="inkWord" rotatedBoundingBox="30150,311 31303,288 31316,965 30163,988"/>
              </emma:interpretation>
              <emma:one-of disjunction-type="recognition" id="oneOf4">
                <emma:interpretation id="interp8" emma:lang="" emma:confidence="0">
                  <emma:literal>ein</emma:literal>
                </emma:interpretation>
                <emma:interpretation id="interp9" emma:lang="" emma:confidence="0">
                  <emma:literal>lin</emma:literal>
                </emma:interpretation>
                <emma:interpretation id="interp10" emma:lang="" emma:confidence="0">
                  <emma:literal>em</emma:literal>
                </emma:interpretation>
                <emma:interpretation id="interp11" emma:lang="" emma:confidence="0">
                  <emma:literal>den</emma:literal>
                </emma:interpretation>
                <emma:interpretation id="interp12" emma:lang="" emma:confidence="0">
                  <emma:literal>rein</emma:literal>
                </emma:interpretation>
              </emma:one-of>
            </emma:emma>
          </inkml:annotationXML>
          <inkml:trace contextRef="#ctx0" brushRef="#br0" timeOffset="5335.5612">6305 254 1091 0,'0'12'288'16,"3"-5"97"-16,5 4-280 16,2-1-40-16,10-4 8 15,1-7-14-15,12-4-2 16,1-7-25-16,7-13-4 16,-5-7-10-16,-3-11 0 15,-12-1-10-15,-14-7 3 16,-13 9-3-16,-13 6 0 15,-7 15-4-15,-11 15-5 16,2 15-4-16,-2 24 0 16,5 11-1-16,1 16 0 15,10-2 5-15,6 5 5 16,9-7-1-16,10-5 2 16,13-17 0-16,14-10 1 0,8-12-2 15,24-18 6-15,0-10-4 16,3-16 5-16,-7-5-3 15,-2-11 0-15,-24 6-4 16,-3 0 2-16,-10 9-3 16,-8 13 1-16,-9 20-6 15,-6 15-2-15,-5 15-4 16,-7 9 7-16,2 6 0 16,4 2 14-16,4-10 0 0,10-8 6 15,11-13-7-15,16-16 9 16,5-13-10-16,17-16 5 15,2-4-6-15,10-12 2 16,-12 9-6-16,-5 3 1 16,-16 12-7-16,-9 9 0 15,-19 20-5-15,-10 10 0 16,-5 7 0-16,-2 4 3 16,3-1 0-16,4-1 5 15,10-10-5-15,13-13 4 16,7-7-4-16,11-7 9 15,5-8-5-15,4-11 6 16,-7 7-6-16,1 1 4 16,-12 3-7-16,-5 16 2 15,-8 13-9-15,-7 7 5 16,-11 4-4-16,-4 10 5 0,-1-7-2 16,-1 5 8-16,1-3-2 15,6-4 13-15,3-8-31 16,1-6-215-16,5-11-257 15,-1-11-13-15</inkml:trace>
          <inkml:trace contextRef="#ctx0" brushRef="#br0" timeOffset="5543.1842">6960-236 1527 0,'-5'-1'375'0,"1"2"119"16,4 1-427 0,6 1-31-16,6-2-529 0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28.5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4D7CAC-747B-45CE-ADF7-3AE9A32E130A}" emma:medium="tactile" emma:mode="ink">
          <msink:context xmlns:msink="http://schemas.microsoft.com/ink/2010/main" type="inkDrawing" rotatedBoundingBox="9520,9038 9560,9920 9526,9922 9486,9040" semanticType="callout" shapeName="Other">
            <msink:sourceLink direction="with" ref="{3DDAF4DE-9FF1-47CA-8796-9240F1F8F7AE}"/>
            <msink:sourceLink direction="with" ref="{0841DF83-3E83-42C2-9BA9-86EF3E799CE8}"/>
          </msink:context>
        </emma:interpretation>
      </emma:emma>
    </inkml:annotationXML>
    <inkml:trace contextRef="#ctx0" brushRef="#br0">7 0 480 0,'-3'56'148'16,"0"4"23"-16,3-9-126 15,0 7-29-15,3-10-6 16,0 7-8-16,0-13 3 15,1 0-7-15,-1-12 5 0,3 3-7 16,-1-6 7-16,1 6-7 16,-3-2 8-16,-2 2-7 15,1-1 6-15,-4-1-6 16,2-4 8-16,-1 5-8 16,-1 2 8-16,-2 5-21 15,-2 5-158-15,-2 1 48 16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29.3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4AB1061-3DCE-44E9-BDFD-467DECEA1788}" emma:medium="tactile" emma:mode="ink">
          <msink:context xmlns:msink="http://schemas.microsoft.com/ink/2010/main" type="inkDrawing" rotatedBoundingBox="9493,10521 9532,12640 9494,12641 9455,10522" semanticType="callout" shapeName="Other">
            <msink:sourceLink direction="with" ref="{BF13A138-3E0A-48F2-87CE-5407AB88BED8}"/>
          </msink:context>
        </emma:interpretation>
      </emma:emma>
    </inkml:annotationXML>
    <inkml:trace contextRef="#ctx0" brushRef="#br0">-1 0 351 0,'1'42'276'0,"-2"11"-40"0,2-6-61 15,-1 11-74 1,2-8-52-16,1 2-21 0,1-10-15 16,-1 5-8-16,2-16 3 15,-4 2-64-15,-1-9-14 16,0 5-14-16,0-7 6 16,-1 5-8-16,1-1 65 0,-3 4 15 15,1-5 17-15,1 7 0 16,-1-7 9-16,-1 6-1 15,3-4 21-15,-3 1 23 16,2-5 8 0,1 11 4-16,0-2 2 0,0 7-13 15,4-2-22-15,-1 11-11 16,-1-10-5 0,1 4-9-16,0-8-2 0,-2 7-12 15,1-11 4-15,-1 1-8 16,1-4 7-16,-1-3-7 15,-1-4 6-15,0 4-7 16,0-8 7-16,0 8-7 16,0-2 5-16,0-3-5 15,0 1 5-15,2 5-5 16,-2-5 5-16,1 7-5 0,2 4 6 16,0 5-6-1,-3-6 6-15,-1 3-6 0,-1-7 6 16,1-4-6-16,-4-8 6 15,4 5-7 1,1-4 7-16,-2 5-7 0,2 1 7 16,0 0-2-16,-1-2 12 15,-2 1-2-15,0-4 8 16,1 1-4-16,2-1 4 16,0 2-7-16,2 0 7 0,2 5 3 15,-1 1 2-15,0 0-1 16,2 0 1-16,1 0-7 15,-3-6-5-15,3-3-3 16,-2-1 0-16,-2-5 1 16,-1-5 3-16,2 4 3 15,-4-2 3-15,-1-2-2 16,2 2-4-16,-1-3-5 16,-2 3-4-16,1-3-3 15,1-1 0-15,1-4-2 16,0 7-6-16,-3-4 129 15,3 4-490-15,-6-2 201 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10.9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E6F646A-A806-448A-858F-162DF2332DA7}" emma:medium="tactile" emma:mode="ink">
          <msink:context xmlns:msink="http://schemas.microsoft.com/ink/2010/main" type="writingRegion" rotatedBoundingBox="1504,6312 938,7493 -113,6988 452,5807"/>
        </emma:interpretation>
      </emma:emma>
    </inkml:annotationXML>
    <inkml:traceGroup>
      <inkml:annotationXML>
        <emma:emma xmlns:emma="http://www.w3.org/2003/04/emma" version="1.0">
          <emma:interpretation id="{5FFD3F5F-B8F5-4FA1-981D-23BBA29F40C2}" emma:medium="tactile" emma:mode="ink">
            <msink:context xmlns:msink="http://schemas.microsoft.com/ink/2010/main" type="paragraph" rotatedBoundingBox="1350,6924 546,7463 328,7138 1132,65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DBD338-C4F3-444D-9585-C633012EF2D6}" emma:medium="tactile" emma:mode="ink">
              <msink:context xmlns:msink="http://schemas.microsoft.com/ink/2010/main" type="line" rotatedBoundingBox="1350,6924 546,7463 328,7138 1132,6599"/>
            </emma:interpretation>
          </emma:emma>
        </inkml:annotationXML>
        <inkml:traceGroup>
          <inkml:annotationXML>
            <emma:emma xmlns:emma="http://www.w3.org/2003/04/emma" version="1.0">
              <emma:interpretation id="{6FA84484-01F3-4E3F-8ECC-6885EAF02F1B}" emma:medium="tactile" emma:mode="ink">
                <msink:context xmlns:msink="http://schemas.microsoft.com/ink/2010/main" type="inkWord" rotatedBoundingBox="1350,6924 546,7463 328,7138 1132,65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-392 398 524 0,'-12'3'452'0,"3"-2"-94"16,5 4 10-16,2-5-271 0,2 0-17 15,5-2-31-15,4-2-11 16,6-4-29-16,4 3-4 16,4-6-1-16,7 2 1 15,-2-1-2-15,4-1 1 16,-2 2 2-16,0 3-59 15,0 5-346-15,-16 2 98 16</inkml:trace>
          <inkml:trace contextRef="#ctx0" brushRef="#br0" timeOffset="-231.4154">-333 208 982 0,'-2'-1'303'16,"2"4"70"-16,2 1-267 15,-4 1-6-15,4-2-30 16,-1 6-4-16,-1-6-18 16,0 6-11-16,0-1-18 0,-3 15-4 15,0-1-1-15,-3 13 4 16,0-1 4-16,-1 5 1 15,1-8 1-15,3 1-1 16,1-10-8-16,7 1-5 16,2-5-4-16,-1-7-2 15,3-2 0 1,6-1 0-16,-3-10 0 0,6-2 2 16,5-2-2-16,4-4 1 15,-1-4 0-15,7-4 0 16,-3 2-1-16,-5-4 1 15,-5 4-7-15,-5 4-50 16,-12 6-34-16,-8 1 50 16,-7 5-431-16,-13 5 134 15</inkml:trace>
          <inkml:trace contextRef="#ctx0" brushRef="#br0" timeOffset="40113.4595">-335 151 619 0,'5'-1'306'16,"-4"1"-4"-16,1 0-128 15,-2 1-85-15,-2 1-22 16,1-5-40-16,1 9-3 16,1-2-14-16,1 5 1 15,-1 2-4-15,1 1 10 16,-2-5-1-16,-3 8 4 15,1-1-2-15,-2 7-2 16,1 4-10-16,0 8 1 0,1-1-6 16,-1 1 3-1,2-6-2-15,1-2 6 0,0-8-3 16,6-5 3-16,1-3-3 16,4-2 3-16,1-2-5 15,4-5 3-15,-2-3-4 16,2-3 5-16,1-2-4 15,0-1 4-15,-2 3-4 0,0 2 1 16,-5 1-3-16,2 3 3 16,-4 1-4-16,1 5 4 15,-2-1-3-15,-1-1 1 16,0 4-2-16,2-2 4 16,-2-2-4-16,-2-1 2 15,4-1-19-15,-5-4-31 16,-5 1-319-16,-13 1 78 15</inkml:trace>
          <inkml:trace contextRef="#ctx0" brushRef="#br0" timeOffset="-913.734">110 14 614 0,'-6'1'346'15,"1"1"-24"-15,-1 1-145 16,6-2-14-16,-3 2-78 16,3-1-1-16,-3-1-10 15,3-2-15-15,-1 2-18 0,1-1 3 16,0-1-11-16,1 1 0 16,1 0-5-16,1-2-3 15,3 2-7-15,3 5-5 16,3 1-5-16,6 0-2 15,3 0 0-15,3-2-3 16,-3-2 1-16,6-2-1 16,-6-3 0-16,-2-2 1 15,-5-1 1-15,-2-1 0 16,-8-1 0-16,2 2 3 16,-6 2-2-16,-3-1 16 15,0 2 4-15,-6 3 4 16,-7-1 0-16,-5 1 1 15,-3 3-16-15,-11 0-2 16,4 0 0-16,1 1 3 0,1-1 0 16,-1-1 6-16,11 1 0 15,-1 1-7-15,5-1-1 16,3 3-5-16,8-3-4 16,-1 0-7-16,5 0 4 15,3 0-8-15,5 0 5 16,1-1-5-16,7-1 5 15,8-2-4-15,5-4 5 0,7-5-2 16,1 1 4-16,-1-3-1 16,-6 4 1-16,-4 1-1 15,-8 7 0-15,-3 0 0 16,-8 1 0-16,-2 4-1 16,-7 1 1-16,-4 1 2 15,-3 2-1-15,-6 5 2 16,-4-4-1-16,-5 1 1 15,0-5 0-15,-6-2 0 16,4-4 1-16,-5-3-2 16,11 2 1-16,-1 1-3 15,9-2 4-15,5 4-7 16,2 1 3-16,-2 1-5 16,4 1 13-16,0-1-141 15,1 1 10-15,19-13-388 16,4-7-5-16</inkml:trace>
          <inkml:trace contextRef="#ctx0" brushRef="#br0" timeOffset="40674.8447">-417 382 542 0,'-6'3'306'16,"-2"-1"-13"-16,4 4-136 15,1-3-11-15,3-3-71 16,-2 1-6-16,5 1-23 16,3-8-3-16,2 1-18 15,4-4 6-15,3-4-7 0,7-5 1 16,2 3-6-16,3-3-4 15,0 7-8-15,-1-1-2 16,-5 11-3-16,-3-5 1 16,-4 7-1-16,-1-2 0 15,-7 1 0-15,-1-2 4 16,-4 4 1-16,-5-2 12 16,-5 0 4-16,-3 1 6 15,-6-4-2-15,-11 5 4 16,-1 2-10-16,-9 8 1 15,1 2-3-15,-7 8 7 16,6 1-2-16,0 1 8 16,11-3-2-16,2 0 0 15,14-9-6-15,5-6-4 16,2-8-8-16,11-8-5 0,5-7-3 16,8-4-2-16,5-1 0 15,12-2-4-15,-6 9 2 16,9 6-1-16,-6 9 1 15,3 7 0-15,-7 2 1 16,-4 0-1-16,-5 2 1 16,-7-2 0-16,-8-5-5 15,-5-4-25-15,-8 2-34 16,-10-1-388-16,-4 4 92 16</inkml:trace>
        </inkml:traceGroup>
      </inkml:traceGroup>
    </inkml:traceGroup>
    <inkml:traceGroup>
      <inkml:annotationXML>
        <emma:emma xmlns:emma="http://www.w3.org/2003/04/emma" version="1.0">
          <emma:interpretation id="{0560152C-C8A9-4928-A61C-1847318C9316}" emma:medium="tactile" emma:mode="ink">
            <msink:context xmlns:msink="http://schemas.microsoft.com/ink/2010/main" type="paragraph" rotatedBoundingBox="907,6026 457,6964 2,6745 452,5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43C164-955D-4BF3-B33A-07F803BA84B6}" emma:medium="tactile" emma:mode="ink">
              <msink:context xmlns:msink="http://schemas.microsoft.com/ink/2010/main" type="line" rotatedBoundingBox="907,6026 457,6964 2,6745 452,5807"/>
            </emma:interpretation>
          </emma:emma>
        </inkml:annotationXML>
        <inkml:traceGroup>
          <inkml:annotationXML>
            <emma:emma xmlns:emma="http://www.w3.org/2003/04/emma" version="1.0">
              <emma:interpretation id="{01E52ACC-BA9B-4F86-A424-C5F0E9446619}" emma:medium="tactile" emma:mode="ink">
                <msink:context xmlns:msink="http://schemas.microsoft.com/ink/2010/main" type="inkWord" rotatedBoundingBox="907,6026 457,6964 2,6745 452,5807"/>
              </emma:interpretation>
              <emma:one-of disjunction-type="recognition" id="oneOf1"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881.2713">-750-472 681 0,'-2'-1'400'15,"1"1"-30"-15,-1 6-112 0,1 3-174 16,4 9-23-16,0 1-36 16,4 17-12-16,1 6-4 15,1 11-1-15,1-2-1 16,1 15-4-16,-1-9 1 16,1 3-3-16,-2-12 2 0,-3-4 6 15,0-13 7 1,-5-8 7-16,2-13 11 0,-3-8 23 15,-3-8 0-15,0-17-6 16,0-10-7-16,-6-21-10 16,2-6-23-16,-1-14-8 15,-1 7 0-15,5-2-3 16,7 19 2-16,-3 2-3 16,4 24 3-16,1 2-2 15,2 7 1-15,-7 4-5 16,3 10 4-16,5-7-7 15,-2 8 3-15,-5 2-3 16,7 1 5-16,2 4-3 16,-7 4 5-16,-1-1-2 15,1 8 4-15,0 3-4 16,-6 2 5-16,-5 8-3 16,1 5 3-16,-8 6-3 15,-2-4 5-15,-1 1-4 0,5-12 3 16,2-9 1-16,10-11-20 15,7-10-87-15,4-12 345 16,19-7-696-16,-2-1 258 16</inkml:trace>
          <inkml:trace contextRef="#ctx0" brushRef="#br0" timeOffset="1342.8803">-491-428 535 0,'-4'0'446'0,"2"1"-106"16,-1 2-54-16,3 3-210 16,6 5-57-16,-1 1-8 15,1-5 0-15,-2 11 6 16,4 3 6-16,-2 3 8 16,0 0 1-16,0 5 1 15,1-10-4-15,1-7 1 16,-2-6-4-16,-2-10 4 15,4-8-1-15,2-15 1 16,2 0-6-16,0-11-5 16,0 10-9-16,-3 1-5 15,-3 10-1-15,0 8-6 0,-3 9 4 16,0 12 0-16,-1 6 4 16,-2 14-2-16,-2 2 5 15,2 10-3-15,2-11 2 16,1 0 1-16,0-14 5 15,3-13 7-15,0-9 6 16,4-16 2-16,-1-13-2 16,3-2-4-16,-3-2-7 15,-3 1-7-15,-6 13-2 0,0 8-3 16,-6 5-1-16,-1 17-2 16,-2 5 7-16,-2 11-83 15,2 0-34-15,8 9-356 16,2-15 28-16</inkml:trace>
          <inkml:trace contextRef="#ctx0" brushRef="#br0" timeOffset="2033.9418">-497-687 1102 0,'3'5'261'16,"11"-8"100"-16,10-2-314 0,10-10-13 15,8-3-11 1,11-9 2-16,-1 2-10 0,7-2 138 15,-21 16-527-15,-17 13 222 16</inkml:trace>
          <inkml:trace contextRef="#ctx0" brushRef="#br0" timeOffset="1819.9768">-389-885 939 0,'-3'-15'332'15,"-1"2"62"-15,1 5-255 0,0 4-20 16,3 1-49-16,0 6-18 16,3 3-31-16,-2 4-15 15,2 2-8-15,-3 11 1 16,-1 2 5-16,-4 13 9 16,-2 4 6-16,-1 12 5 15,4-2 1-15,2 7-2 16,4-12-6-16,4-2-5 15,3-15-1-15,3-6-4 16,1-11 1-16,8-7-2 16,0-10 2-16,8-11-2 15,-2-6 1-15,4-8-1 16,-6 1 0-16,-4-1-51 16,-8 8-47-16,-10-7-363 15,-13 3 57-15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19.7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B399B55-CC64-49B2-8D45-BCB208657764}" emma:medium="tactile" emma:mode="ink">
          <msink:context xmlns:msink="http://schemas.microsoft.com/ink/2010/main" type="inkDrawing" rotatedBoundingBox="5907,6763 6364,6678 6369,6702 5911,6787" semanticType="callout" shapeName="Other">
            <msink:sourceLink direction="with" ref="{CFEC69AA-D2BB-4E45-81E4-BDC2FE350CDE}"/>
          </msink:context>
        </emma:interpretation>
      </emma:emma>
    </inkml:annotationXML>
    <inkml:trace contextRef="#ctx0" brushRef="#br0">4945-25 332 0,'30'7'136'16,"-1"-5"13"-16,-1-2-90 16,2-6-13-16,2-3-15 15,-1 0-20-15,7-3-6 16,-2 2 3-16,4 1-7 15,-5 4 3-15,4-1-13 16,-6 5-25-16,0-4-124 16,-6 2 25-16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17.4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872AC4-BD80-4548-9FB6-87F134DE40D3}" emma:medium="tactile" emma:mode="ink">
          <msink:context xmlns:msink="http://schemas.microsoft.com/ink/2010/main" type="inkDrawing" rotatedBoundingBox="2502,6805 3239,6818 3238,6881 2501,6868" semanticType="strikethrough" shapeName="Other">
            <msink:destinationLink direction="with" ref="{F845E823-E2AF-431A-99BF-0D16809E1F4E}"/>
          </msink:context>
        </emma:interpretation>
      </emma:emma>
    </inkml:annotationXML>
    <inkml:trace contextRef="#ctx0" brushRef="#br0">-984 75 387 0,'12'1'172'15,"6"-7"0"-15,2 0-101 16,5-4-26-16,2 1-27 16,5-2-11-16,-5 8 0 0,5 3 4 15,-8 6 8-15,0 5 1 16,-3 1 3-16,0 0-2 15,-5-3-4-15,5 1-5 16,-6-5-1-16,2-7 0 16,-1 1 0-16,4-7-2 15,-1-2-1-15,4-2-4 16,-4 3 1-16,7 0-5 16,-5 6 3-16,1 3-5 15,1 4 4-15,-1 5-7 16,-4 0 7-16,2 2-6 15,-2-7 7-15,-2 1-6 16,-2-4 7-16,2-2-6 16,-4-2 4-16,3-3-38 15,-1-2-51-15,2 1-127 0,-1 1-7 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17.0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663079-8175-4627-A18F-9D53C584B3B0}" emma:medium="tactile" emma:mode="ink">
          <msink:context xmlns:msink="http://schemas.microsoft.com/ink/2010/main" type="inkDrawing" rotatedBoundingBox="1173,6825 2340,6707 2349,6798 1182,6916" shapeName="Other"/>
        </emma:interpretation>
      </emma:emma>
    </inkml:annotationXML>
    <inkml:trace contextRef="#ctx0" brushRef="#br0">218 85 743 0,'-2'0'232'0,"5"5"36"15,2-2-192-15,4 0-18 16,3 1-15-16,3-1 2 15,1-3 3-15,7-1-12 0,1-5-15 16,4 0-7-16,1-3-5 16,4 0-4-16,-1 1 0 15,5-1-3-15,-2-1 2 16,1-1-2-16,-3 1 2 16,-2-2-9-16,-8 2-3 15,2 3-9-15,-4 2 1 16,2 2-2-16,-2 5 7 0,6-2-9 15,-6 3-2-15,6-2-14 16,-5-1 2-16,1-3-4 16,-1 0 16-16,1 0 5 15,-2 0 18-15,1 3-6 16,-1 2 9-16,0-1-8 16,0 4 8-16,0-1-6 15,1 1 8-15,0-2 11 16,1 3 15-16,-2 0 10 15,-3-3 5-15,3 3-2 16,-6-1-13-16,1-2-11 16,2-3-11-16,3-6-4 15,-1-5-2-15,7-3-8 16,3-4-11-16,-2 0-158 0,-1 6-151 16,3 6-11-16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0:35.2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A88D1FF-614D-4361-8744-D0A7293D150E}" emma:medium="tactile" emma:mode="ink">
          <msink:context xmlns:msink="http://schemas.microsoft.com/ink/2010/main" type="inkDrawing" rotatedBoundingBox="20572,11053 29136,11136 29134,11319 20570,11236" shapeName="Other">
            <msink:destinationLink direction="with" ref="{9389D70F-6A3F-412A-B6F7-562809728822}"/>
          </msink:context>
        </emma:interpretation>
      </emma:emma>
    </inkml:annotationXML>
    <inkml:trace contextRef="#ctx0" brushRef="#br0">14 16 572 0,'-18'-2'486'0,"12"1"-123"15,8-1-11-15,8 2-331 16,11 0-22-16,11 3 4 16,14-1-10-16,10 4 12 0,20 0-10 15,1-3 9-15,14-3-11 16,-2 0 11-16,19-8-11 16,-10-2 11-16,22 1-9 15,-8 3 10 1,13 3-9-16,-12 1 9 0,16 11-10 15,-11 3 10-15,16 5-10 16,-10 1 9-16,18 4-8 16,-13-2 9-16,18-4-10 15,-9 1 10-15,26-5-8 16,-11-3 8-16,25-6-9 16,-14-4 8-16,22-10-8 15,-13 0 8-15,13 5-9 16,-23 2 10-16,22 7-8 15,-24 6 7-15,14 5-9 16,-21-5 11-16,20 1-11 16,-26 1 10-16,22-4-9 0,-17-5 10 15,23-5-11-15,-20-2 10 16,22-7-12-16,-18-7 11 16,20 2-11-16,-29-6 11 15,26-2-10-15,-25 2 12 16,16 8-10-16,-30-3 10 15,26 14-10-15,-30 4 10 16,14 4-10-16,-19 2 9 16,12 12-8-16,-27-4 10 0,14 2-4 15,-21-1 11-15,10 5-10 16,-15-10 9-16,9 1-11 16,-17-3 5-16,6-7-9 15,-22-6 9-15,3 4-9 16,-15-5 9-16,6-3-10 15,-15-2-8-15,4-10-361 16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5:23.5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579254F-0C54-4DD8-8003-1D1FD435F911}" emma:medium="tactile" emma:mode="ink">
          <msink:context xmlns:msink="http://schemas.microsoft.com/ink/2010/main" type="inkDrawing" rotatedBoundingBox="16392,1347 19696,965 19833,2149 16528,2530" hotPoints="19448,1673 17804,2342 16085,1898 17729,1230" semanticType="enclosure" shapeName="Ellipse"/>
        </emma:interpretation>
      </emma:emma>
    </inkml:annotationXML>
    <inkml:trace contextRef="#ctx0" brushRef="#br0">2603 259 957 0,'-20'-28'248'15,"-7"4"68"-15,-9-6-258 16,2-3-45-16,2 3 13 16,2 6 3-16,-9 1 9 15,2 11-3-15,-13 3-2 16,4 9-12-16,-5 3-6 16,6 0-5-16,-11 2 0 15,8-1-1-15,-11-2 10 16,1-4 4-16,-8-5 17 0,4-2 2 15,-7-5 7-15,9 4-8 16,-7-1 4-16,8 7-16 16,-13-2 3-16,6 6-9 15,-15 0-2-15,6 3-12 16,-17 1-1-16,13 2-7 16,-8-3 0-16,16 0-1 0,-11 0 1 15,12 0 0-15,-8 3-1 16,8 6 0-16,-13 9-1 15,14 2-1-15,-7 11-2 16,16 2 0-16,-8 5-1 16,11 1 2-16,-3 9-1 15,13-6 3-15,2 6 1 16,12-5-1-16,11 2-1 16,13-8-1-16,6 5-2 15,9-5 0-15,9 11 1 16,6-1 0-16,10 2 1 15,5-7 0-15,11 6 1 16,1-13-1-16,15-1 1 16,0-4 1-16,18 2 1 15,-1-10 0-15,23 2 0 16,-10-3-3-16,22 0 2 16,-9-10 0-16,23 3 1 0,-12-2-1 15,21-11 1-15,-13-8-1 16,15-8 3-16,-16-14-2 15,19-15 2-15,-17 1 0 16,15-11 1-16,-16 6-2 16,14-6 0-16,-20 1 0 15,4-11 1-15,-21 7-2 0,11-8 3 16,-25 4-2-16,2-1 1 16,-13 11 1-16,-4-5-2 15,-19 5-1-15,-4-1 3 16,-17 11-3-16,-11-8 4 15,-14 4 1-15,-19-8 4 16,-16 8 1-16,-25-3 2 16,-16 12-2-16,-34 12-9 15,-7 21-9-15,-47 21-70 16,-10 21 145-16,-62 36-512 16,9 8 160-16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5:27.7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5933039-0CE4-4CF6-BAAF-BAF57684B398}" emma:medium="tactile" emma:mode="ink">
          <msink:context xmlns:msink="http://schemas.microsoft.com/ink/2010/main" type="inkDrawing" rotatedBoundingBox="1376,1032 4442,910 4502,2421 1436,2542" hotPoints="4384,1892 2704,2451 1140,1622 2820,1063" semanticType="enclosure" shapeName="Ellipse"/>
        </emma:interpretation>
      </emma:emma>
    </inkml:annotationXML>
    <inkml:trace contextRef="#ctx0" brushRef="#br0">2553 292 916 0,'-17'-7'263'16,"1"-5"61"-16,1 0-239 16,2 1-52-16,3-2-6 15,1 2-10-15,1 1-3 16,-1-1-10-16,0-4 1 16,-3 3-3-16,-7 0 0 15,-1-3-1-15,-7 0 1 0,-4 3-2 16,-11-3 10-1,-3 3 3-15,-12 1 16 0,6 4 6 16,-21 2 9-16,6 2-5 16,-14 0-3-16,5-1-15 15,-18-5-8-15,13-3-10 16,-1-3-1-16,20 6 3 16,-1 1 3-16,-77-4 3 15,3 8 0-15,-11 11 1 16,-4 8-5-16,28 12-2 15,13 3-3-15,-7 11 1 16,12-3 1-16,4 4 9 16,29-3 2-16,3 6 9 15,18-6 0-15,6 6 0 16,9-5-9-16,3 8-4 16,11-1-10-16,10 11-1 15,10-1-2-15,8 14 1 16,11-3 0-16,11 4-1 15,2-9-2-15,11 6 1 16,-1-15 0-16,14 4 1 16,0-8-1-16,17-1 3 15,2-7-2-15,22 3 1 16,-8-9-2-16,14-3 2 0,-4-9-2 16,13 2 4-16,-13-3 1 15,22-1 1-15,-11-1 0 16,8 3-1-16,-10-9-6 15,16-4 2-15,-16-11-2 16,16-8-2-16,-11-8-1 16,11-13 6-16,-16-2-1 15,10-7 5-15,-20 2 1 16,12 1 0-16,-21 5 0 0,3-1-1 16,-15 4-4-16,2 0 1 15,-19 3 0-15,4-6-4 16,-11 10 1-16,-8-14 0 15,-11-5-1-15,-5-17 1 16,-12-1 3-16,-11-27 0 16,-11 5-1-16,-16-13 1 15,-10 9-1-15,-22-14 1 16,-7 10 3-16,-19-8 14 16,-6 17 6-16,-31 6 11 15,-6 32 0-15,-39 31-32 16,-13 40-35-16,-58 62 180 15,-8 41-598-15,-88 71 232 16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19.3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3B0E53-A0D1-477D-85FD-56A249DE07DA}" emma:medium="tactile" emma:mode="ink">
          <msink:context xmlns:msink="http://schemas.microsoft.com/ink/2010/main" type="inkDrawing" rotatedBoundingBox="4177,6820 4644,6816 4645,6843 4178,6848" shapeName="Other">
            <msink:destinationLink direction="with" ref="{A87BAF17-15F6-4404-BF80-3BEFAD98FFDD}"/>
          </msink:context>
        </emma:interpretation>
      </emma:emma>
    </inkml:annotationXML>
    <inkml:trace contextRef="#ctx0" brushRef="#br0">692 70 383 0,'7'0'200'16,"1"-1"33"-16,1-4-93 15,9-2 8-15,-3-1-41 16,3 4-21-16,1 1-40 0,4 3-19 16,-4 1-12-16,7 2-8 15,-4 2 4-15,5-2-7 16,-3 0 2-16,6-3-12 16,-3 0-1-16,6-2-18 15,-4 1 1-15,3 1-29 16,-4 1-18-16,1-2-203 15,-5 1 49-15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17.9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7BAF17-15F6-4404-BF80-3BEFAD98FFDD}" emma:medium="tactile" emma:mode="ink">
          <msink:context xmlns:msink="http://schemas.microsoft.com/ink/2010/main" type="inkDrawing" rotatedBoundingBox="3735,6795 4017,6766 4023,6819 3740,6849" semanticType="callout" shapeName="Other">
            <msink:sourceLink direction="with" ref="{C73B0E53-A0D1-477D-85FD-56A249DE07DA}"/>
            <msink:sourceLink direction="with" ref="{094FCBDB-05A7-475A-9E97-D1ED8CABD5AA}"/>
          </msink:context>
        </emma:interpretation>
      </emma:emma>
    </inkml:annotationXML>
    <inkml:trace contextRef="#ctx0" brushRef="#br0">252 45 258 0,'9'4'150'15,"-2"-1"-7"-15,1-3-33 16,1-3-63-16,4-3-8 16,-1 2-8-16,3-2-6 0,-1 1 10 15,-1 5 22-15,-2-3 19 16,1 3 16-16,-3 0 4 16,3 0-15-16,0-4-23 15,0 1-20-15,-1-3-17 16,1 1-10-16,0-1-1 15,0 0-6-15,-2 6 3 16,1 0 0-16,-4 3 3 0,1 2-2 16,1 1 4-16,-6-2-3 15,3 2-4-15,3 0-1 16,-6 0 1-16,-3 0-2 16,4-3 2-16,-4-1-295 15,-13-8 99-15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17.6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845E823-E2AF-431A-99BF-0D16809E1F4E}" emma:medium="tactile" emma:mode="ink">
          <msink:context xmlns:msink="http://schemas.microsoft.com/ink/2010/main" type="inkDrawing" rotatedBoundingBox="3483,6845 3667,6778 3672,6793 3489,6861" semanticType="callout" shapeName="Other">
            <msink:sourceLink direction="with" ref="{E7872AC4-BD80-4548-9FB6-87F134DE40D3}"/>
          </msink:context>
        </emma:interpretation>
      </emma:emma>
    </inkml:annotationXML>
    <inkml:trace contextRef="#ctx0" brushRef="#br0">0 73 339 0,'9'-4'157'16,"1"-1"4"-16,-1 2-86 16,5-1-22-16,-1 4-25 0,-1-2-11 15,-3 2-8-15,3-3-11 16,-3-1-8-16,5-2-29 15,-2-2-5-15,3 1-6 16,-3 1 10-16,1 0-20 16,-5-2-69-16,2 1 30 15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30.2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8EB6E3A-41C1-4839-80DE-E309876E1601}" emma:medium="tactile" emma:mode="ink">
          <msink:context xmlns:msink="http://schemas.microsoft.com/ink/2010/main" type="writingRegion" rotatedBoundingBox="189,12874 21764,12144 21944,17457 368,18187"/>
        </emma:interpretation>
      </emma:emma>
    </inkml:annotationXML>
    <inkml:traceGroup>
      <inkml:annotationXML>
        <emma:emma xmlns:emma="http://www.w3.org/2003/04/emma" version="1.0">
          <emma:interpretation id="{596E8222-B516-40A1-98EA-07E1771A67F4}" emma:medium="tactile" emma:mode="ink">
            <msink:context xmlns:msink="http://schemas.microsoft.com/ink/2010/main" type="paragraph" rotatedBoundingBox="8939,14494 8976,12542 10280,12567 10243,145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333EDA-23B8-4506-A764-9C0061DA3C81}" emma:medium="tactile" emma:mode="ink">
              <msink:context xmlns:msink="http://schemas.microsoft.com/ink/2010/main" type="line" rotatedBoundingBox="8939,14494 8976,12542 10280,12567 10243,14519"/>
            </emma:interpretation>
          </emma:emma>
        </inkml:annotationXML>
        <inkml:traceGroup>
          <inkml:annotationXML>
            <emma:emma xmlns:emma="http://www.w3.org/2003/04/emma" version="1.0">
              <emma:interpretation id="{DC864DFF-826D-41DF-8406-0416A14BD53B}" emma:medium="tactile" emma:mode="ink">
                <msink:context xmlns:msink="http://schemas.microsoft.com/ink/2010/main" type="inkWord" rotatedBoundingBox="9324,13455 9333,12953 9693,12960 9683,134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8584-1972 918 0,'1'-17'314'0,"1"5"60"15,1 9-246-15,4 9-21 16,5 8-27-16,5 19 3 16,2 7-20-16,7 11-2 15,1-2-16-15,6 3-10 16,-2-10-19-16,2-3-4 15,-3-7-8-15,-1-4 0 16,-5-2 0-16,-6-5 1 16,-3-9-2-16,-1 3 3 15,-7-6-14-15,-5-2-52 16,-1-1-36-16,-8 5 180 16,-7-5-539-16,-8 3 217 0</inkml:trace>
          <inkml:trace contextRef="#ctx0" brushRef="#br0" timeOffset="192.5295">8656-1564 1061 0,'-6'-7'317'15,"4"-2"84"-15,5 0-293 16,5-8 1-16,1 5-29 16,9-7 0-16,4-2-20 15,7-3-11-15,1 0-24 0,6-14-5 16,-6 4-10-16,0-12-3 15,-7 3-1-15,-1-4-43 16,-5 13-36-16,-7 5-59 16,-7 16-336-16,-12 11 56 15</inkml:trace>
        </inkml:traceGroup>
        <inkml:traceGroup>
          <inkml:annotationXML>
            <emma:emma xmlns:emma="http://www.w3.org/2003/04/emma" version="1.0">
              <emma:interpretation id="{9E2B4943-23BD-4786-A7C9-5F42F80C82A7}" emma:medium="tactile" emma:mode="ink">
                <msink:context xmlns:msink="http://schemas.microsoft.com/ink/2010/main" type="inkWord" rotatedBoundingBox="9715,13778 9722,13433 9977,13438 9970,13783"/>
              </emma:interpretation>
              <emma:one-of disjunction-type="recognition" id="oneOf1"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825.6026">8974-1361 849 0,'0'-18'332'0,"-3"-3"49"16,14 6-211-16,-5-5-31 15,3 10-38-15,-6 1-11 16,3 9-34-16,-3 7-10 15,3 10-23-15,0 10-5 16,4 4-6-16,1 7 0 16,-2-4-5-16,-5-2 0 15,5-10-3-15,-1-5 1 16,-8-14-2-16,3-14 6 16,1-10-1-16,-4-19 1 15,3-5-1-15,0-5 0 16,2 11-6-16,1 11-4 15,0 19-4-15,0 16 1 16,0 17 0-16,0 12 0 16,4 8 4-16,1 5 4 15,-1-5 0-15,1-5 1 0,-1-11-1 16,-2-11 0-16,-2-11 4 16,-2-21 6-16,1-18 1 15,-1-24 2-15,-1-5 0 16,-1-8-3-16,2 17-9 15,-1 13 0-15,-3 25-5 16,3 16 0-16,0 17 1 0,-1 15-68 16,1 6-50-16,-3 2-357 15,3-13 35-15</inkml:trace>
        </inkml:traceGroup>
        <inkml:traceGroup>
          <inkml:annotationXML>
            <emma:emma xmlns:emma="http://www.w3.org/2003/04/emma" version="1.0">
              <emma:interpretation id="{BF13A138-3E0A-48F2-87CE-5407AB88BED8}" emma:medium="tactile" emma:mode="ink">
                <msink:context xmlns:msink="http://schemas.microsoft.com/ink/2010/main" type="inkWord" rotatedBoundingBox="8939,14494 8976,12542 10280,12567 10243,14519">
                  <msink:destinationLink direction="with" ref="{64AB1061-3DCE-44E9-BDFD-467DECEA1788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75.9272">9072-2247 756 0,'0'-16'376'15,"1"8"2"-15,1 2-120 16,-8-3-130-16,3 6 11 16,4 5-32-16,-2 1-13 15,-4 3-33-15,7 10-15 0,-4 5-30 16,-5 6-7-16,-2 3-6 16,4 6 2-16,-1 0-1 15,5 6 1-15,-2-7 2 16,3-1 3-16,-5-7-3 15,11-4-1-15,-1-11 1 16,5-3-4-16,2-6-2 16,6-9 4-16,-3-5 1 0,3-10 1 15,2-4 1 1,4-4-1-16,-8 5-2 0,1 3-30 16,-7 9-57-16,-7 6 408 15,-3 9-820-15,0 3 354 16</inkml:trace>
          <inkml:trace contextRef="#ctx0" brushRef="#br0" timeOffset="2089.3508">8928-2085 803 0,'4'-1'493'15,"-4"2"-53"-15,0-1-115 16,5 2-246-16,4-2-18 15,3-2-43-15,3 2-9 16,1-3-2-16,7-4 1 0,-5-1-3 16,7-4-14-1,-7-3-42-15,9 5-398 0,-3 4 105 16</inkml:trace>
          <inkml:trace contextRef="#ctx0" brushRef="#br0" timeOffset="36251.6218">9498-804 713 0,'-1'0'266'0,"4"1"47"0,-3 1-183 15,0-1-3-15,1-1-21 16,-1 0-9-16,-1-3-18 16,1 2-4-16,0-2-14 15,-2 0 3-15,1 3-7 16,-4-2-1-16,-1 1-8 16,-5-1-6-16,-2 1-14 0,-5-1-4 15,0 2-4-15,-9-1 4 16,1-1 1-16,-10 4-1 15,-1-1-1-15,-8-1-5 16,1 5-8-16,-5-1-1 16,7-1-1-16,0 2 4 15,9 1 1-15,-3-3 8 16,10-2-2-16,-1 1 7 16,5-2-7-16,1-3 0 15,4 3-9-15,4-2 0 16,4 2-9-16,1 0 2 15,4 2-3-15,1-2 1 16,3 1-2-16,3 2-1 16,0-1 0-16,1 2-1 15,2 2 1-15,3 2 0 16,2 1 0-16,7 3-1 0,-3-3-7 16,4 0-35-16,2-5-36 15,2-4-93-15,-1-7-342 16,11-10 55-16</inkml:trace>
          <inkml:trace contextRef="#ctx0" brushRef="#br0" timeOffset="36810.3717">8907-956 490 0,'13'-18'407'16,"-2"3"-76"-16,-2 2 1 15,-3 1-230-15,-2 1 10 16,1 5-16-16,-4 3 6 16,-1 2-20-16,-3-2-1 0,2 4-27 15,-7 7-7-15,1-4-21 16,-7 10-6-16,-1 2-10 16,-6 4-1-16,-1-2-3 15,-9 9 0-15,1-6-1 16,-6 6 4-16,0 0 5 15,-6 6 1-15,3-2 4 0,-3 8 0 16,6-3-6-16,0 3-3 16,9-9-6-16,3 2 1 15,9-8-4-15,5-3 3 16,11-8-5-16,11-1 4 16,9-4-3-16,21-5 4 15,5-1-1-15,17-8 3 16,4 3-3-16,7-4 2 15,-11 4-4-15,-2 6 8 16,-17 13-33-16,-6 2-107 16,-6 16-361-16,-12-1 52 15</inkml:trace>
          <inkml:trace contextRef="#ctx0" brushRef="#br0" timeOffset="139283.0373">9105-2251 590 0,'-2'0'211'0,"-1"-2"34"15,3 2-159-15,2-1-7 16,-2-1-26-16,0 2-9 16,-2 0-16-16,4-4-5 15,-1 4-13-15,-1-2 14 16,0-2 4-16,3 1 10 15,-4 0 2-15,-4-3 4 16,1 0-16-16,-2 0-2 16,-2 4-9-16,2-1 5 15,-1 0-3-15,-2-1 7 16,0-2-1-16,-2-6 4 16,1 1-8-16,-2-1 2 15,-2 3-10-15,1 0 5 16,-1 0-7-16,-5 0 4 0,-1-1-4 15,4 1 4-15,-2 6-9 16,0 1 1-16,1 4-5 16,0 4 0-16,-1 3-2 15,-4 0 1-15,4 0-1 16,-3-2 1-16,3 4 0 16,-3-2 1-16,1-2-2 15,-5 5 1-15,1 2-2 0,-5-1 1 16,2 2-1-16,-3 6 1 15,2-3-2-15,-5 5 3 16,6 1-3-16,-2 0 3 16,5-2-2-16,3 4 2 15,6-5-1-15,0 0 3 16,5-5-3-16,-1 5 2 16,2-4-3-16,-3 5 1 15,3 2-2-15,-7 8 3 16,-1-4-1-16,-2 8 2 15,2-6-2-15,5 13 2 16,2-9-2-16,1 4 3 16,6-5-4-16,-3 4 3 15,-2-8-2-15,5 4 2 16,1-5-2-16,-1 2 1 16,5-1 0-16,-1-5 1 0,1-2 0 15,2-1 1-15,4-3 0 16,0 3 1-16,2-3-2 15,2 3 1-15,-1-1-1 16,2 4 2-16,-1-6-4 16,0 0 3-16,2-3 0 15,-1 3 0-15,-5-5-4 16,5 5 5-16,1 0-5 16,1 2 3-16,-3-7-2 0,1 4 4 15,-2-5-4-15,5 2 5 16,-7-7-5-16,5 4 4 15,-2-5-5-15,0 0 5 16,-6-6-5-16,1 4 5 16,1 1-4-16,2-2 4 15,-2 0-3-15,1 3 4 16,1-9-6-16,-2 1 5 16,-1 2-6-16,1 2 5 15,-1 4-4-15,1 1 3 16,-1-4-3-16,2 2 3 15,0 4-2-15,-1-9 3 16,-2 3-3-16,1 4 3 16,1-2-5-16,2-7 5 15,2 2-4-15,0 5 4 0,0-4-3 16,3 2 4-16,-3-3-4 16,-1 2 2-16,1-1-3 15,-2-1 3-15,-4 2-2 16,2 4 2-16,-1-3-1 15,1 1 3-15,-4-1-5 16,5-3 3-16,-1-1-1 16,1-1 0-16,0 1-1 0,3-1 3 15,-2 4-4-15,4-1 1 16,-2 1-1-16,5 1 1 16,-2 0-2-1,0-3 4-15,-3 3-4 0,0-2 4 16,-5-1-3-16,4 2 3 15,-5-4-4-15,3 2 5 16,3-1-5-16,-2 1 5 16,-2 0-5-16,4 0 5 15,-6-2-6-15,1 2 7 16,-1-3-7-16,5 0 6 16,-4-1-5-16,4-2 7 15,-2 1-7-15,-5-1 7 16,1-1-6-16,-4 4 5 15,1-2-5-15,-5-2 6 16,9 5-7-16,-5-1 7 0,1-3-5 16,2 0 4-16,2-3-6 15,0-3 6-15,3 2-7 16,2-2 5-16,-1 3-4 16,-1 3 4-16,0 0-4 15,-3 0 4-15,-3 0-3 16,0-3 3-16,3 0-3 15,-4-2 5-15,1-1-4 0,6-5 4 16,-3 4-3-16,1-5 2 16,1 3-2-16,1-3 2 15,-3 3-4-15,0-3 2 16,-2 1-1-16,-1-1 2 16,2 0 0-16,-2 0 6 15,1 2 1-15,1-4 1 16,-1 5-1-16,2-3-1 15,0 3-6-15,2-3 0 16,-1 2-1-16,2-5 0 16,-3 3 0-16,2-6 1 15,-4 4-1-15,-1-2 1 16,0 1-2-16,-3 1 3 16,0 5-2-16,0-1 3 15,-1 2-4-15,-2-1 4 16,1 6-3-16,-1-9 1 15,0 0-3-15,3 3 2 0,2 3-1 16,-2-6 1-16,1 3-1 16,-1 0 0-16,-1 3-2 15,-2-3 6-15,-2-5 1 16,-2 4 4-16,1 1 2 16,-5-8 4-16,5 4-5 15,-4-1 1-15,2 5-4 16,-1-3 0-16,5 5-4 0,-7-2 1 15,7 6-4-15,-5-5 2 16,1 5-1-16,-1-3 0 16,3 2-2-16,-6-4 3 15,0 2-3-15,-1-3 1 16,-1 3-1-16,-10 0 4 16,5 0-3-16,-8 0 3 15,3 5-2-15,-8-2 3 16,4 1-5-16,-5 1 12 15,4-2-44-15,-5 1 38 16,2 13-449-16,-12 11 121 16</inkml:trace>
        </inkml:traceGroup>
      </inkml:traceGroup>
    </inkml:traceGroup>
    <inkml:traceGroup>
      <inkml:annotationXML>
        <emma:emma xmlns:emma="http://www.w3.org/2003/04/emma" version="1.0">
          <emma:interpretation id="{0BBB84F5-1502-4626-9280-1EFB8FF49549}" emma:medium="tactile" emma:mode="ink">
            <msink:context xmlns:msink="http://schemas.microsoft.com/ink/2010/main" type="paragraph" rotatedBoundingBox="238,14328 21813,13598 21944,17457 368,18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D97FA1-7ACD-43C4-BFD1-FED82E312500}" emma:medium="tactile" emma:mode="ink">
              <msink:context xmlns:msink="http://schemas.microsoft.com/ink/2010/main" type="line" rotatedBoundingBox="710,14299 20978,13729 21015,15062 747,15632"/>
            </emma:interpretation>
          </emma:emma>
        </inkml:annotationXML>
        <inkml:traceGroup>
          <inkml:annotationXML>
            <emma:emma xmlns:emma="http://www.w3.org/2003/04/emma" version="1.0">
              <emma:interpretation id="{F41B42A1-D335-4EBC-9767-1DEE4F6298DE}" emma:medium="tactile" emma:mode="ink">
                <msink:context xmlns:msink="http://schemas.microsoft.com/ink/2010/main" type="inkWord" rotatedBoundingBox="717,14572 1800,14542 1819,15193 736,1522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8321.4409">117 0 902 0,'-84'56'298'0,"69"-34"42"16,3-8-242-16,5-2-45 0,11-4-20 0,19-8 10 15,10-5 49 16,1 1-18-31,41-12-57 0,9 1-4 16,2-1-2-16,-4 1-60 16,-40 9-12-16,-7-6-333 15,-10-6 48-15</inkml:trace>
          <inkml:trace contextRef="#ctx0" brushRef="#br0" timeOffset="78110.9323">-19-132 964 0,'-5'2'261'0,"7"1"68"15,5 0-278-15,13-3 3 16,5 1-15-16,19-2 9 15,-1-2-1-15,16-8-3 16,-4 2-16-16,8-3-8 16,-10 2-12-16,4 1-1 15,-15 3-1-15,-2 0 1 16,-14 4-1-16,-13 7-37 16,-13 4-25-16,-18 9-327 0,-9 1 61 15</inkml:trace>
          <inkml:trace contextRef="#ctx0" brushRef="#br0" timeOffset="78622.3669">597-369 1117 0,'3'-13'307'16,"4"5"73"-16,9 4-310 16,8-1-46-16,14-1-9 0,7 5-6 15,9-1 2-15,-2 4-2 16,5 2-2-16,-6 4-5 15,-9-2 1-15,-9 7-1 16,-9 7 1-16,-13 1-1 16,-17 7 5-16,-11 4 3 15,-11 8 7-15,-8-2 2 0,-11 8 2 16,2 2-6-16,-13 12-5 16,-1-3-7-16,-16 15-62 15,3 10-355 1,-8 0 98-16</inkml:trace>
        </inkml:traceGroup>
        <inkml:traceGroup>
          <inkml:annotationXML>
            <emma:emma xmlns:emma="http://www.w3.org/2003/04/emma" version="1.0">
              <emma:interpretation id="{B86BFF80-37DA-48B8-80B2-5866FADE5BFC}" emma:medium="tactile" emma:mode="ink">
                <msink:context xmlns:msink="http://schemas.microsoft.com/ink/2010/main" type="inkWord" rotatedBoundingBox="2378,14252 3440,14222 3461,14962 2399,1499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0213.7788">1717-223 1070 0,'-6'-84'278'0,"-4"75"77"16,-4 13-310-16,-1 11-21 15,2 8-18-15,5 13-2 16,4-2 0-16,2 13 0 16,5-4-2-16,6 1 1 0,3-14 0 15,6-2 6-15,2-14 5 16,11-17 10-16,4-11 1 15,17-13 3-15,6-10-6 16,5-11-5-16,-6 9-11 16,-9 7-2-16,-20 14-5 0,-8 14 4 15,-11 13 1 1,-9 12 9-16,-2 6 4 0,2 7 8 16,0-4-4-16,3 0 4 15,5-10-7-15,14-11 3 16,7-18-4-16,17-17 4 15,8-10-5-15,12-10-1 16,-9 2-8-16,-1 7-3 16,-22 16-5-16,-8 10-4 15,-15 17-1-15,-11 11 8 16,-3 7 3-16,-3 6 4 16,1 0 4-16,3-2 2 15,9-7-5-15,3-9 1 16,7-10 0-16,10-8 1 15,4-6-2-15,4-5 0 16,-5 4-4-16,-2 4-4 16,-11 9-4-16,-13 12-1 0,-14 9-4 15,-10 13-62-15,-5 4-45 16,-14-1-339-16,1-14 38 16</inkml:trace>
          <inkml:trace contextRef="#ctx0" brushRef="#br0" timeOffset="80399.5514">2312-683 1294 0,'-5'-19'296'0,"7"4"111"15,2 7-384-15,4 10 300 16,-1 7-730-16,4 0 341 15</inkml:trace>
        </inkml:traceGroup>
        <inkml:traceGroup>
          <inkml:annotationXML>
            <emma:emma xmlns:emma="http://www.w3.org/2003/04/emma" version="1.0">
              <emma:interpretation id="{F0CDE82C-3375-4F4F-90AD-E723918388B0}" emma:medium="tactile" emma:mode="ink">
                <msink:context xmlns:msink="http://schemas.microsoft.com/ink/2010/main" type="inkWord" rotatedBoundingBox="4031,14293 5504,14252 5525,14971 4051,1501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0898.9466">3454-663 1099 0,'-4'-6'344'16,"1"6"59"-16,-2 10-297 15,-2 7-67-15,-4 19-16 16,-1 4-21-16,-7 21 3 16,-1 2 1-16,1 13 1 15,1-8 0-15,-2 4 0 16,8-15 1-16,6-2 3 16,8-14 0-16,1-2 2 15,6-14-2-15,7-4 0 0,2-7-2 16,11-8 1-16,7-11-43 15,12-10-390-15,1-10 114 16</inkml:trace>
          <inkml:trace contextRef="#ctx0" brushRef="#br0" timeOffset="81612.558">3702-267 1266 0,'-48'27'324'16,"-11"12"105"-16,10 3-359 0,7 6-14 15,16-13-19-15,13 1-8 16,17-14-7-16,20-11-6 16,11-13-8-16,19-11 3 15,1-13 0-15,11-10 0 16,-6 6-4-16,-5-3-2 16,-19 15-4-16,-6 5-1 15,-17 13-4-15,-5 7 1 16,-11 13 2-16,1 8 7 15,1 4 3-15,2-1 4 16,4-4 1-16,5-6-1 16,7-12-4-16,4-12 3 15,6-13-3-15,15-10 2 16,0-5-1-16,7-4-2 0,-8 11-2 16,-5 8-3-16,-17 8-3 15,-7 10-2-15,-9 7-3 16,-3 4 1-16,-3 4 1 15,3-2-8-15,5-5-31 16,8-7-43-16,10-10-25 16,13-11-37-16,1-8-2 15,5-5 24-15,-7-1 43 16,-5 2 25-16,-15 8 50 0,-9 5 57 16,-12 11 27-16,-15 14 26 15,-9 8 11 1,-11 19 8-16,-2 5-39 0,-2 11-5 15,12 0-23-15,9-6-12 16,16-12-21-16,14-9-4 16,14-16-10-16,20-26 3 15,11-11-1-15,17-20 3 16,-3-8-4-16,2-12-1 16,-19 9-4-16,-9 3 1 15,-21 16-4-15,-4 13 3 16,-14 17-5-16,-5 16 3 15,-5 14-3-15,-2 16 1 16,-6 5 2-16,3 14 3 0,4-3-1 16,10 3 0-1,7-12 2-15,22-6-45 0,13-15-78 16,20-24-373-16,1-19 57 16</inkml:trace>
        </inkml:traceGroup>
        <inkml:traceGroup>
          <inkml:annotationXML>
            <emma:emma xmlns:emma="http://www.w3.org/2003/04/emma" version="1.0">
              <emma:interpretation id="{1C7916DF-469F-40E4-9504-9AC668F7E972}" emma:medium="tactile" emma:mode="ink">
                <msink:context xmlns:msink="http://schemas.microsoft.com/ink/2010/main" type="inkWord" rotatedBoundingBox="6111,14445 8716,14372 8745,15399 6140,1547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3099.7301">5605-388 1013 0,'91'-95'680'0,"-75"71"-590"16,-23 21-15-16,-7 6-33 15,-15 24-11 1,-5 12-24-16,-10 17-2 0,2 2-1 16,-3 19 2-16,6-11 1 0,5-3 5 15,11-18 2-15,7-5 5 16,8-20-2-16,8-11 5 16,9-12-4-16,17-24 1 15,8-14-5-15,20-23-1 16,6-10-27-1,14-14-25-15,-11 14-7 0,-4 5 1 16,-17 29 1-16,-14 11 17 16,-17 19 22-16,-14 16 3 15,-5 10 2-15,-13 17 11 16,-1 9 7-16,-2 15 13 16,4-3-1-16,-2 9 1 15,10-12-12-15,6-1-2 16,12-13-9-16,9-5 3 15,9-14-1-15,6-8 3 16,-2-2-3-16,-2-5-11 16,-14-3-25-16,-3 3-27 0,-12 0-15 15,-17-3-21-15,-7 0 10 16,-10-5 22-16,-8-2 25 16,-7-7 16-16,10 1 27 15,3-8 23-15,9 4 11 16,5 1 25-16,11 2 13 15,4 5 9-15,7 6-23 0,9-1-13 16,12 4-27-16,13-3-14 16,13 0-16-16,13 0 2 15,2 1 7-15,13 1-85 16,-6 7 56-16,12 0-415 16,-9-3 72-16</inkml:trace>
          <inkml:trace contextRef="#ctx0" brushRef="#br0" timeOffset="83499.9293">6476-259 1063 0,'-6'-21'343'0,"-3"4"69"16,-6 4-287-16,-3 7-45 15,-3 7-30-15,-1 5-14 16,1 5-20-16,4 5-5 0,7 1-8 15,4 1-1-15,6-2-2 16,6 1 1-16,4-4-1 16,10-1 1-16,-1-6 0 15,13-1 1-15,-4-4-2 16,4 4 2-16,-5-2-1 16,3 3 0-16,-11 1-2 15,-2 5 0-15,-5-1-1 16,-5 4 1-16,-10 0-3 0,-7 9-1 15,-8 0 2-15,-11 10 5 16,-1-1 0 0,-6 2 14-16,-1-8 9 0,-2-4 13 15,7-17 0-15,5-2 5 16,15-7-9 0,20-21-7-16,13-12-33 0,16-14-95 15,13-16-29-15,17-13-346 16,-4 10 14-16</inkml:trace>
          <inkml:trace contextRef="#ctx0" brushRef="#br0" timeOffset="84080.1668">6839-525 1148 0,'-7'9'311'0,"-13"18"96"16,-2 3-319-16,-7 11 0 16,5 1-19-16,-1 12-4 0,10-3-18 15,4 3-11-15,11-8-25 16,2 2-3-16,5-13-4 15,-1-5 2-15,0-14 0 16,-1-2 2-16,-2-14 0 16,1-5 7-16,1-8-1 15,4-11 0-15,3-9-2 0,1-5 0 16,1 1-7 0,-1 2 0-16,-7 11-4 0,0 8-3 15,-4 13-4-15,-2 12-4 16,-2 7-1-16,4 13 0 15,1 2 2-15,6 2 2 16,7-3 4-16,10-1 1 31,7-16 1-31,10-8 6 16,6-8 2-16,0-15 1 0,-7-9 1 0,-1-6 1 16,-14 1-2-16,-11-2 0 15,-5 10-2-15,-7 7 2 16,-8 11-2-16,-8 17-1 15,-3 11-2-15,-3 13 3 16,1 5-3-16,2 10 4 16,11-7-2-16,8-5 0 15,8-11 0-15,8-14 4 0,10-13 0 16,12-19 3-16,3-11 2 16,6-11 2-16,-5 2-7 15,-7-1 0-15,-15 13-2 16,-9 9-3-16,-10 10-6 15,-11 10 2-15,-5 11-4 16,-7 8 1-16,0 3 0 16,2 5 4-16,5-2 4 0,7-8-95 15,10-8-53-15,4-11-360 16,4-14 5-16</inkml:trace>
          <inkml:trace contextRef="#ctx0" brushRef="#br0" timeOffset="84333.6323">7356-442 1200 0,'-11'-3'318'16,"2"15"82"-16,-1 4-328 15,4 10-64-15,3 5-3 16,9 1-1-16,9-4-53 16,6 2-352-16,4-3 102 15</inkml:trace>
          <inkml:trace contextRef="#ctx0" brushRef="#br0" timeOffset="84883.3922">7564-189 1022 0,'-1'8'302'0,"-14"10"59"0,3 4-269 16,0 11-58-16,6 2-12 16,7 5 2-16,7-1-5 15,4-1-3-15,4-5-8 16,7 2-1-16,-5-11-3 15,0 1 0-15,-1 1-3 0,-10 1 7 16,-10-2 3-16,-4 7 17 16,-10-2 5-16,-12 6 17 15,-5-6-1-15,-4 3 11 16,4-8-6-16,-2-2 16 16,10-14-7-16,4-8 2 15,10-14-16-15,7-16-7 16,13-10-24-16,17-19-9 15,16-4-8-15,22-19-10 16,4-5-10-16,13-13-4 16,-11 8 1-16,6-11 3 15,-19 21 9-15,-8 4 7 16,-15 26 5-16,-12 12 13 16,-17 20 4-16,-4 13 2 15,-10 15-2-15,-7 13 0 16,-1 8-12-16,-1 17-4 0,-1 2-2 15,8 14 1-15,6-7 0 16,8 13 0-16,2-6 0 16,8 1 0-16,-1-11 0 15,2-6 1-15,-2-14 0 16,-1-11 3-16,-7-11 0 16,-4-10 3-16,-5-2-10 15,-8-14-20-15,-4-5-11 0,-6-19-14 16,2-8-7-16,-8-8 9 15,9-5 19-15,0-3 8 16,7 19 15-16,1 7 24 16,8 16 5-16,2 10-2 15,9 13 0-15,6 4-4 16,9 6-19-16,17 3-3 16,8-3 8-16,16 3-495 15,-5-9 171-15</inkml:trace>
        </inkml:traceGroup>
        <inkml:traceGroup>
          <inkml:annotationXML>
            <emma:emma xmlns:emma="http://www.w3.org/2003/04/emma" version="1.0">
              <emma:interpretation id="{F8978643-7B14-4DE4-933D-F4486A7CB060}" emma:medium="tactile" emma:mode="ink">
                <msink:context xmlns:msink="http://schemas.microsoft.com/ink/2010/main" type="inkWord" rotatedBoundingBox="9781,14631 11013,14597 11025,15025 9793,1506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5790.372">9304-174 990 0,'8'-25'317'16,"-14"5"72"-16,-9 5-255 16,-8 8-54-16,-13 14-14 15,-3 11-34-15,-4 14-15 16,7 5-15-16,1 16 3 15,14-2 1-15,5 0 7 16,19-8 18 0,10-5-16-16,20-26 5 15,9-16-4-15,27-33 4 16,0-12-3-16,12-22-1 16,-9-1-7-16,1-1-2 0,-28 20-4 15,-9 5 0-15,-23 23-1 16,-16 14-1-16,-13 22-4 15,-13 17 2-15,-7 14-1 16,-3 15 4-16,4 3 5 16,10 5 4-16,16-11 1 0,15-3 1 15,12-15-2 1,18-14 2-16,2-17-3 0,7-17 3 16,-3-14-1-16,3-14 0 15,-14-1-4-15,-1-7-1 16,-10 9-3-16,-11 6 1 15,-9 14-6-15,-11 11 0 16,-4 17-3-16,-4 15 4 16,2 9 0-16,-1 6 5 15,9-1 1-15,8 4 2 16,7-15-2-16,18-6 4 16,9-11-5-16,16-2 4 15,2-13-1-15,12 2 0 16,-10-3-3-16,-1 5 0 15,-20-2-4-15,-8 6 0 16,-14 0-1-16,-5 4 4 16,-8-4 8-16,-2 0 24 0,1-6 10 15,-4-9 13-15,4-4-3 16,4-14-6-16,1-8-22 16,4-11-8-16,2 2-15 15,5-2-9-15,-1 13-16 16,8 7-42-16,4 17-33 15,10 11-79-15,3 4-25 16,20 9-327 0,2 0 64-16</inkml:trace>
        </inkml:traceGroup>
        <inkml:traceGroup>
          <inkml:annotationXML>
            <emma:emma xmlns:emma="http://www.w3.org/2003/04/emma" version="1.0">
              <emma:interpretation id="{BADA1A1D-2D8A-4AB0-AD2F-663F60C80547}" emma:medium="tactile" emma:mode="ink">
                <msink:context xmlns:msink="http://schemas.microsoft.com/ink/2010/main" type="inkWord" rotatedBoundingBox="11373,14411 13206,14359 13228,15128 11394,15179"/>
              </emma:interpretation>
            </emma:emma>
          </inkml:annotationXML>
          <inkml:trace contextRef="#ctx0" brushRef="#br0" timeOffset="86333.3565">10646-291 990 0,'-15'-63'349'0,"12"3"54"15,11 24-276-15,13 5-31 16,7 10-47-16,14-6-7 16,4 13-22-16,6 6-1 15,-1 5-7-15,8 11 0 16,-4 13-9-16,2 0 1 16,-7 2-3-16,-7 8 0 15,-16-1-2-15,-10 5 3 16,-14-4 1-16,-18 7 18 15,-14-5 5-15,-23 7 3 16,-5 1-1-16,-9 2 1 16,9-10-16-16,7-4-1 15,23-13-12-15,11-16-99 16,14-10-360-16,32-14 77 16</inkml:trace>
          <inkml:trace contextRef="#ctx0" brushRef="#br0" timeOffset="86081.0206">10999-421 785 0,'-10'6'530'16,"-1"13"-105"-16,-5 14-40 15,1 5-358-15,-2 8 15 0,2 1 1 16,5 5 0-16,2-4-11 15,10 6-8-15,-2-7-17 16,3 2-4-16,-2-8-34 16,-2-8-81-16,-7-16-28 15,-4-14-331-15,-4-14 25 16</inkml:trace>
          <inkml:trace contextRef="#ctx0" brushRef="#br0" timeOffset="86964.4789">11314-297 1313 0,'-37'47'305'15,"-10"14"138"-15,5 5-376 16,0 8 19-16,11-16-10 0,5-4-11 16,16-19-21-16,8-8-16 15,10-22-20-15,10-5 2 16,4-15 0-16,7-17 1 15,-1-10 2-15,1-14-1 16,-11-2-5-16,-3-2-1 16,-9 10-2-16,-3 11 2 15,-6 15 5-15,-2 9 8 16,-1 12 1-16,-1 11-1 16,1 7-5-16,1 10-5 15,4 5-10-15,11 5-2 16,8-5 0-16,12-6 3 15,14-9 0-15,11-15 4 16,0-11 0-16,6-17 2 16,-8-7-1-16,-4-11 2 15,-16 7-3-15,-6-2 2 0,-18 13-1 16,-12 8-5-16,-13 16-4 16,-7 17-1-16,-4 10-2 15,-1 17-1-15,-1 7 5 16,4 8 3-16,10-7 3 15,4 2 1-15,13-13-1 16,11-5 1-16,5-16-2 0,15-13 4 16,11-16 0-1,11-17 3-15,-1-8 2 0,8-10-2 16,-14 3-7-16,-8 3-1 16,-17 14-3-16,-10 8-6 15,-14 17-1-15,-10 17 0 16,-7 11 0-16,-7 13 2 15,-1 4 5-15,4 7 4 16,7-8 1-16,9-5 1 16,9-12-1-16,13-6 1 15,2-15 0-15,9-14-31 16,3-7-102-16,-3-18-399 16,-13-7 66-16</inkml:trace>
          <inkml:trace contextRef="#ctx0" brushRef="#br0" timeOffset="87188.4271">11891-477 1533 0,'-6'3'318'15,"9"3"146"-15,6 2-453 16,12 4-10-16,6-5 1 16,13 7-57-16,1 4-52 15,12 3-357-15,-1 1 38 16</inkml:trace>
          <inkml:trace contextRef="#ctx0" brushRef="#br0" timeOffset="87449.3881">12310-309 1128 0,'-26'9'390'0,"-7"11"88"15,-3 4-286-15,-4 7-68 16,1-5-26-16,7-2-20 16,10-9-45-16,11-2-14 15,13-7-17-15,14-4-1 16,7-4-4-16,10-2 2 15,1-2 1-15,8-3 5 16,-1 6-5-16,4 1 1 16,-6 7-2-16,1 4 1 15,-10 6-3-15,-1 6 0 16,-11 1 0-16,-8 10-1 16,-10 1-2-16,-13 6 6 15,-14-8 2-15,-17 5 9 0,-10-10 6 16,-9-3 5-16,2-7-3 15,-10-1 0-15,17-4 6 16,2 2-144-16,12-11-406 16,13-38 101-16</inkml:trace>
        </inkml:traceGroup>
        <inkml:traceGroup>
          <inkml:annotationXML>
            <emma:emma xmlns:emma="http://www.w3.org/2003/04/emma" version="1.0">
              <emma:interpretation id="{91B2F4EA-93B6-4740-8DA7-AAF416E819F4}" emma:medium="tactile" emma:mode="ink">
                <msink:context xmlns:msink="http://schemas.microsoft.com/ink/2010/main" type="inkWord" rotatedBoundingBox="13544,14140 16182,14066 16213,15197 13576,1527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2545.166">14534-472 911 0,'0'-9'298'15,"-10"4"43"-15,-4-1-236 0,-4 5-59 16,0 1-16-16,-4 6 10 16,-4 1-6-16,-4 16 7 15,5 8 1-15,-7 13 15 16,8-1-4-16,3 7 10 15,11-7-11-15,11-2-9 16,13-14-22-16,19-14 0 16,12-17-10-16,24-26 3 15,1-15 2-15,10-23 1 16,-6-1-7-16,-7-13-1 16,-25 10-3-16,-9-1 2 15,-18 19-2-15,-13 12 0 16,-10 24-2-16,-11 21 0 15,-5 18-3-15,-6 24-1 16,0 6 0-16,0 14 8 0,9-3 1 16,10 5 5-16,4-14 2 15,14-4 0-15,7-14-7 16,17-14 3 0,8-20-2-16,17-16 2 15,-5-12 0-15,4-12 1 0,-16-3-3 16,-9-1-1-16,-16 11-4 15,-10 7-1-15,-8 16-3 0,-7 12-1 16,-2 7-1-16,-5 14-1 16,1 0 0-16,4 8 1 15,7-4 0-15,9 1-2 16,9-13 0-16,13-8 2 16,10-14 2-16,13-14 2 15,3-11 2-15,7-8 1 16,-10-2-2-16,-8 1 0 15,-10 11 0-15,-14 8-1 16,-8 10 0-16,-8 2-3 16,-2 14 0-16,-13 12-2 15,0 8 0-15,-6 8 0 16,6 11 1-16,6-2 1 16,12-6 0-16,11-6 0 15,7-12 0-15,10-12 4 16,4-11 2-16,2-10 3 15,-2-6 1-15,-2-4 4 16,-12 2-35-16,-11-2-112 0,-8 7-372 16,-10-23 54-16</inkml:trace>
          <inkml:trace contextRef="#ctx0" brushRef="#br0" timeOffset="92744.2169">15239-863 1413 0,'-14'-9'343'0,"5"3"112"16,6 3-415-16,11 2-81 16,11 1-353-16,5-5-61 15</inkml:trace>
          <inkml:trace contextRef="#ctx0" brushRef="#br0" timeOffset="91662.261">12841 42 546 0,'-7'0'339'15,"-1"3"-17"-15,4-1-112 0,2-2-49 16,2 0-70-16,0 1-23 16,8-4-30-16,4 0-16 15,1-1-14-15,14-14 1 16,8-9 0-16,16-18 3 16,9-14-5-16,18-25 1 15,-3-1-3-15,10-14-2 16,-18 3-3-16,-13-5 1 15,-23 21-2-15,-14 10 1 16,-19 22 0-16,-14 21-1 16,-10 24-1-16,-14 21 3 15,-7 12 0-15,-10 25 2 16,13 4 3-16,-1 8 0 16,17-2 0-16,4 12 1 15,12-14-1-15,6 10-1 16,6-4-1-16,7 12-1 15,5-10-1-15,3 10 0 0,-1-15 0 16,1 5 1-16,-6-20-2 16,-2-5 3-16,-4-14 1 15,-1-7 0-15,-1-17-1 16,5-16 3-16,3-16-16 16,11-22-36-16,2-22-12 15,11-27-27-15,2-4-14 0,1-10 12 16,-9 16 39-16,-6 13 31 15,-13 34 38-15,-7 16 29 16,-11 27 2-16,-8 13-1 16,4 13-18-16,-4 7-9 15,-1 6-15-15,6 1 2 16,13-1-1-16,5 0 2 16,10-9-3-16,12-7 3 15,0-10-2-15,6-16 2 16,5-13-3-16,4-14 3 15,-5-6-4-15,1-3 1 16,-10 9-4-16,-10 9 3 16,-12 12-3-16,-6 13 3 15,-6 13-3-15,-3 13 3 16,0 3-2-16,5 12 1 16,2-3-3-16,7 0 3 0,7-11-2 15,6-4 2-15,1-13 0 16,8-10 4-16,-1-8 0 15,4-13 5-15,-2-2-2 16,-4-5 8-16,-7 4 4 16,-4 2 23-16,-8 11 7 15,-5 1 12-15,-3 6-10 16,1 1-5-16,1 2-27 16,4 0-13-16,6 0-15 0,9-3 0 15,9-4-1-15,12-8 3 16,3-3 2-16,2-2 9 15,-13-1-37-15,-8-3 125 16,-17 11-581-16,-27-10 199 16</inkml:trace>
          <inkml:trace contextRef="#ctx0" brushRef="#br0" timeOffset="91826.4211">13706-617 1209 0,'-2'3'296'15,"8"-4"95"-15,12-2-338 16,6 1-50-16,18 2 3 16,5-1-19-16,11-2-378 15,-5-3 125-15</inkml:trace>
        </inkml:traceGroup>
        <inkml:traceGroup>
          <inkml:annotationXML>
            <emma:emma xmlns:emma="http://www.w3.org/2003/04/emma" version="1.0">
              <emma:interpretation id="{A46C26D2-19FF-4D5E-8903-4C11DB996F6D}" emma:medium="tactile" emma:mode="ink">
                <msink:context xmlns:msink="http://schemas.microsoft.com/ink/2010/main" type="inkWord" rotatedBoundingBox="16554,13946 20980,13822 21001,14577 16575,1470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3250.9804">15899-834 1224 0,'12'-38'733'0,"0"2"-678"0,-18 62-29 15,-15 26-22-15,-4 29 9 16,-4 33 25 0,12-16-19-16,13-9 3 0,7-11-8 15,7-27 1-15,4-27 0 16,12-15 13-16,-2-20 2 15,15-25 6-15,4-10-4 16,19-20-2-16,-7-12-16 16,8-14-1-16,-15 18-3 15,-7 2 2-15,-20 20 1 16,-8 16 1-16,-14 18-4 0,-8 12-32 16,-6 12-55-1,-14 15-373-15,5 3-36 0,-1 3-164 16</inkml:trace>
          <inkml:trace contextRef="#ctx0" brushRef="#br0" timeOffset="93482.4081">15994-483 1172 0,'-15'11'373'0,"7"-2"53"16,7 0-309-16,4 7-73 15,-2-4-26-15,5 3 8 16,8-1-8-16,7-5 1 15,7-2-9-15,19-4-2 16,5-6-50-16,11-15-40 16,-7 6-365-16,-7-15 64 0</inkml:trace>
          <inkml:trace contextRef="#ctx0" brushRef="#br0" timeOffset="93833.0799">16424-591 1014 0,'-18'6'320'16,"-9"9"61"-16,2 4-268 15,-8 6-36-15,7-1-12 0,2 1 14 16,11-8-10-16,8 2-5 16,13-4-25-16,14-9-8 15,10-12-20-15,16-3-1 16,3-10 1-16,9-11 4 16,-7 1-7-16,-8 2 0 15,-11 7-3-15,-10 11-4 16,-12 8-4-16,-7 14 1 15,-7 10-1-15,-7 7 5 16,5-1 1-16,-7 7 8 16,8-9-1-16,6-8 8 15,5-8-8-15,8-8 8 16,8-14-4-16,11-7 4 16,1-6-6-16,6-3 4 15,-9 2-8-15,-5 2-2 16,-13 8-4-16,-4 8-1 15,-10 10-3-15,-2 10 1 16,-2 2-1-16,-2 8 4 0,1 1 1 16,2-2 2-16,4-5-2 15,4-2 9-15,7-5-65 16,7-4-441-16,-2-3 134 16</inkml:trace>
          <inkml:trace contextRef="#ctx0" brushRef="#br0" timeOffset="94350.4406">17273-672 1133 0,'-11'-17'387'0,"-4"10"58"16,3 10-319-16,-3 10-42 15,0 8-49-15,-4 9-14 16,2-1-17-16,2 1 5 0,6-6-5 16,6-6 3-1,3-6-6-15,15-7 4 0,3-7-3 16,11-2 2-16,-2-4-1 15,15 1 1-15,-8 7-2 16,4 1-2-16,-11-2 0 16,3 5 0-16,-15-2 0 15,-2 4-3-15,-7-2 0 16,-1 8-3-16,-5 5 0 0,-3 5 1 16,-6-1 2-1,-5 8 3-15,-4-2 8 0,-6 0 22 16,-4-5 13-16,-2-1 29 15,-3-7 3-15,3-7 3 16,4-5-22-16,2-8-11 16,5-2-30-16,11-1-1 15,-2 0-33-15,13 0-100 16,9-1-62-16,25 4-356 16,5 0-5-16</inkml:trace>
          <inkml:trace contextRef="#ctx0" brushRef="#br0" timeOffset="95686.7667">17688-687 934 0,'6'-20'330'0,"-1"5"51"16,-2 8-257-16,1 10-44 15,-4 12-39-15,-3 16-9 16,0 10-15-16,0 10 9 16,3-1 2-16,3 1 2 15,6-15-7-15,8-5-3 16,10-11-6-16,0-17 6 16,6-9-3-16,6-12 5 15,-1-8-3-15,-4-11-1 16,-5 4-8-16,-7 1 9 15,-11 12 2-15,-7 4 12 16,-5 11-2-16,-2 13 0 16,-3 7-9-16,0 1-6 15,-2 9-13-15,4-1 1 16,2-6-2-16,7-2 3 16,4-5-5-16,12-13 9 0,6-4 0 15,19-13 3-15,7-10-1 16,10-6 2-16,-8 1-6 15,-4 4-2-15,-18 10-4 16,-10 13-2-16,-13 11-4 16,-4 13-1-16,-6 4 0 15,-3 4 7-15,0 1 2 16,0-5 6-16,-3-4-1 16,5-5 6-16,4-5-8 0,4-5 9 15,1-4-5-15,8-2 6 16,1-5-7-16,-2-3 4 15,-4 3-7-15,-1 0-28 16,-5 7-57-16,-2 8-86 16,-3 5-221-16,-3 7-123 15,0-9-90-15</inkml:trace>
          <inkml:trace contextRef="#ctx0" brushRef="#br0" timeOffset="96867.4794">18657-645 939 0,'-20'9'331'0,"7"1"38"16,2 7-244-16,5 1-55 16,5 1-27-16,10-2 6 15,4-5-5-15,14-7 9 16,3-7-7-16,18-13-2 16,2-8-13-16,5-11-4 15,-2 2-11-15,-1-5-3 16,-19 7-5-16,-9 7-2 15,-12 11-3-15,-7 11 1 16,-10 11-4-16,-2 17 6 16,-5 5-1-16,3 10 4 0,3-2-1 15,4-4 4 1,10-8-4-16,13-15 7 0,6-17-1 16,14-22 7-16,5-10-5 15,14-24 1-15,0-5-6 16,-1-13-2-16,-14 9-4 15,-11-7 3-15,-17 17-1 16,-11 5-3-16,-8 20 1 0,-5 11-3 16,-5 14-1-16,-5 12-2 15,1 15-1-15,-7 11 1 16,4 4-2-16,4 15 2 16,7-2 0-16,7 4 3 15,8-5 2-15,7 3 0 16,1-8 0-16,1 5 1 15,1-9-2-15,-2-4-1 16,-8-10 2-16,-2-7 1 16,-2-10 2-16,-6-5 29 15,-2-8 5-15,-1-11 3 16,0-7-3-16,2-11-1 16,2-4-30-16,2-4-5 15,2 9-1-15,-1 8-3 16,-1 14 1-16,0 13-7 15,0 14 0-15,3 14-4 16,5 3 1-16,10 8-2 0,4-4 6 16,17-1-2-16,6-15 1 15,12-7 4-15,-3-13 0 16,4-11 6-16,-18-10 0 16,-2-1 4-16,-17 0-4 15,-9 5 3-15,-12 10-6 16,-3 7 1-16,-9 11-5 0,-6 14 2 15,4 4-4 1,2 10 5-16,5-5-6 0,8 4 5 16,8-12-4-16,14-6 4 15,10-15-3-15,18-9 7 16,3-15-1-16,19-9 4 16,-11-3-2-16,-2 3 1 15,-20 10-2-15,-8 10-5 16,-19 11-2-16,-11 17-2 15,-11 8 1-15,-5 13 1 16,-4 0 2-16,2 2 4 16,7-11-1-16,10-5 2 15,10-14-4-15,16-7 4 16,10-4 4-16,2-21-142 16,-6 0-397-16,-25-23 93 0</inkml:trace>
        </inkml:traceGroup>
      </inkml:traceGroup>
      <inkml:traceGroup>
        <inkml:annotationXML>
          <emma:emma xmlns:emma="http://www.w3.org/2003/04/emma" version="1.0">
            <emma:interpretation id="{E6216620-95B4-47E1-9BA1-CDE8BB1A956A}" emma:medium="tactile" emma:mode="ink">
              <msink:context xmlns:msink="http://schemas.microsoft.com/ink/2010/main" type="line" rotatedBoundingBox="281,15616 20587,14930 20631,16248 326,16935"/>
            </emma:interpretation>
          </emma:emma>
        </inkml:annotationXML>
        <inkml:traceGroup>
          <inkml:annotationXML>
            <emma:emma xmlns:emma="http://www.w3.org/2003/04/emma" version="1.0">
              <emma:interpretation id="{7482B783-A416-48A7-9AEB-D5225CCAA93D}" emma:medium="tactile" emma:mode="ink">
                <msink:context xmlns:msink="http://schemas.microsoft.com/ink/2010/main" type="inkWord" rotatedBoundingBox="294,15988 1613,15944 1638,16694 319,16739"/>
              </emma:interpretation>
            </emma:emma>
          </inkml:annotationXML>
          <inkml:trace contextRef="#ctx0" brushRef="#br0" timeOffset="116254.1127">-437 1551 1135 0,'0'-6'314'15,"3"6"72"-15,6 3-311 0,8-3-54 16,10-4 0 0,7-4 1-16,23-7 5 0,8-3 0 15,14-13-4-15,1 5-11 16,7 1-3-16,-21 7-6 16,-4 0 5-16,-17 16-23 15,-11-10 152-15,-10 6-553 0,-10 0 214 16</inkml:trace>
          <inkml:trace contextRef="#ctx0" brushRef="#br0" timeOffset="116479.8375">-240 1539 1212 0,'-15'6'325'0,"4"3"84"16,8-4-347-16,14 1-22 15,11-5-22-15,22-11 2 16,10-8-1-16,24-5 1 16,3 1-6-16,5 1-2 15,-14 10-4-15,-3 14-48 16,-21 12-44-16,-6 9-348 16,-11 5 54-16</inkml:trace>
          <inkml:trace contextRef="#ctx0" brushRef="#br0" timeOffset="116743.3181">462 1029 1137 0,'14'-11'327'0,"5"1"64"0,19 2-294 16,5 4-94-16,18 4-1 15,-7 4-1-15,3 10 3 16,-14 7-2-16,1 16 1 16,-20 7-2-16,-12 20 1 15,-14 4 2-15,-10 14 4 16,-16-3 2-16,-16 11 2 16,1-15 0-16,-10 3-48 15,11-17-366-15,5-28 105 16</inkml:trace>
        </inkml:traceGroup>
        <inkml:traceGroup>
          <inkml:annotationXML>
            <emma:emma xmlns:emma="http://www.w3.org/2003/04/emma" version="1.0">
              <emma:interpretation id="{C8C0FFC1-279B-41DB-91B0-C7129CD72964}" emma:medium="tactile" emma:mode="ink">
                <msink:context xmlns:msink="http://schemas.microsoft.com/ink/2010/main" type="inkWord" rotatedBoundingBox="2460,15707 3442,15673 3464,16322 2482,1635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7567.3844">1723 1018 1013 0,'5'-1'282'0,"-4"4"82"0,-2 12-277 16,-1 12-8-16,1 7-13 15,1 11-1-15,3 2-16 16,6-1-8-16,6-8-21 16,10-7-5-16,5-14-4 15,6-14 4-15,4-11 1 16,6-20-1-16,-1-8-2 15,0-3-1-15,-7 4-5 16,-7 8-6-16,-10 21-1 16,-9 17-4-1,-4 11 1-15,-7 14 4 16,-2 3 2-16,-1 6 1 0,2-10 3 0,3-3 1 16,6-17-2-16,11-11 4 15,7-16 1-15,13-15 4 16,5-15-3-16,12-11 0 15,-1 2-4-15,-7 8-2 16,-13 13-7-16,-9 21-5 16,-13 19-1-16,-9 16 2 15,-5 8 3-15,0 8 4 16,1-4 4-16,1-4 4 16,5-10-1-16,7-13 3 15,2-5 0-15,5-12 2 16,8-9 1-16,1-8-3 15,-8 1-4-15,4 2-1 0,-8 5-6 16,-8 14-39-16,-10 10-23 16,-4 9-77-16,-10-3-335 15,-7-3 68-15</inkml:trace>
          <inkml:trace contextRef="#ctx0" brushRef="#br0" timeOffset="117716.7075">2472 750 1162 0,'-9'-18'332'16,"2"10"72"-16,5 8-320 15,7 3-56-15,10 9-422 16,0 9 126-16</inkml:trace>
        </inkml:traceGroup>
        <inkml:traceGroup>
          <inkml:annotationXML>
            <emma:emma xmlns:emma="http://www.w3.org/2003/04/emma" version="1.0">
              <emma:interpretation id="{20008E1C-7851-470C-B069-1F8EF872F3A1}" emma:medium="tactile" emma:mode="ink">
                <msink:context xmlns:msink="http://schemas.microsoft.com/ink/2010/main" type="inkWord" rotatedBoundingBox="4153,15485 5587,15437 5615,16251 4180,1630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8501.2802">3891 993 702 0,'-7'-11'450'0,"-13"11"-53"15,-5 12-123-15,-8 17-150 16,-2 10-55-16,-1 16-6 0,7 1-14 16,11-1-2-16,12-10-10 15,11-12-4-15,10-15-17 16,16-10 1-16,5-17-3 15,14-23 2-15,3-4-2 16,8-18 1-16,-10 0-6 16,2 8-2-16,-17 13-4 15,-6 12-4-15,-15 19-3 16,-6 20 1-16,-11 11 2 0,-5 10 4 16,1 4 4-1,3 2 5-15,4-12-2 16,2-7 2-16,12-10-1 0,5-16 5 15,2-16-1-15,17-11 2 16,3-5-4-16,3-10-1 16,-4 9-6-16,-4 12-2 15,-16 14-6-15,-9 11-19 16,-13 13-14-16,-7 8-51 16,-1 2-42-16,2-1-34 15,5-13 104-15,13-13-406 16,2-12 183-16</inkml:trace>
          <inkml:trace contextRef="#ctx0" brushRef="#br0" timeOffset="118829.287">4627 975 1138 0,'-11'-2'335'0,"-4"11"69"0,-6 6-324 16,-9 15-28-16,2 8-30 15,-1 7 0-15,7-5-2 16,7 4 5-16,12-11-4 15,10-9 1-15,8-12-10 16,14-15 7-16,2-17-2 0,11-23 1 16,2-10-3-16,7-16 1 15,-5 0-9 1,2-4-1-16,-10 11-4 0,-10 14 0 16,-14 20-2-16,-11 13-1 15,-12 21-2-15,-12 24 5 16,-5 9 1-16,-5 21 7 15,7 6 4-15,3 6 3 16,13-8-4-16,16-4 3 16,11-15 0-16,13-15-99 15,11-24-383-15,5-25 102 16</inkml:trace>
          <inkml:trace contextRef="#ctx0" brushRef="#br0" timeOffset="118108.3335">3535 532 1100 0,'-13'-8'372'0,"2"10"42"16,-1 14-284-16,3 13-98 15,-3 20-14-15,-4 11-17 0,-2 19 4 16,4-3 3-16,5 7 0 15,8-13-4-15,7-1 1 16,6-18 0-16,6-6 3 16,1-16 0-16,5-8 3 15,2-12-1-15,11-8 2 16,-1-5-3-16,6-7-61 16,0-1-35-16,2-1-345 15,-8-1 40-15</inkml:trace>
        </inkml:traceGroup>
        <inkml:traceGroup>
          <inkml:annotationXML>
            <emma:emma xmlns:emma="http://www.w3.org/2003/04/emma" version="1.0">
              <emma:interpretation id="{670778AC-BD67-4175-A9EA-0990BE1E6CD8}" emma:medium="tactile" emma:mode="ink">
                <msink:context xmlns:msink="http://schemas.microsoft.com/ink/2010/main" type="inkWord" rotatedBoundingBox="6250,15591 9020,15497 9048,16347 6278,1644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0258.4497">6691 961 994 0,'19'-31'335'16,"-7"10"89"-16,-6 6-262 16,-12 10-8-16,-10 11-42 15,-11 9-22-15,-6 5-47 16,-11 7-24-16,2 3-14 15,3 3-1-15,11-6 0 16,1 1 0-16,9-4-1 16,7 0 1-16,4-3-3 0,7-4 2 15,6-5-3-15,10-3 4 16,5-6 0-16,17-5 2 16,2 1-2-16,10-4 1 15,-1 2-1-15,1 5-1 16,-13 2-2-16,-5 7-1 15,-14 2-5-15,-12 10-4 16,-14 4 0-16,-11 3 4 16,-10-2 2-16,-14 4 3 15,2-5 9-15,-7-1 11 16,8-5 1-16,4-2 2 16,15-8 0-16,3-8-1 15,10-5-8-15,8-7-63 16,5-6-78-16,11 2-371 0,13-11 34 15</inkml:trace>
          <inkml:trace contextRef="#ctx0" brushRef="#br0" timeOffset="120730.2846">6874 1090 1125 0,'4'12'302'0,"-7"9"85"16,0 12-279-16,0 8-61 0,0 4 5 15,3-5-2-15,5 2-7 16,4-16-23-16,4-9-5 16,2-8-6-16,11-9 8 15,3-14-2-15,8-16 1 16,-1-5-3-16,3-10-1 16,-7 2-9-16,-5 5-1 15,-15 19-2-15,3 8 2 16,-11 16-1-16,-5 13 17 15,-1 7 5-15,-1 10 13 16,-1 1 2-16,1-3 3 16,4-8-13-16,1-10-3 15,5-10-10-15,8-17 2 16,11-5-1-16,11-20 1 16,7-7-4-16,5-5 2 15,-5 7-8-15,-7 4-2 0,-13 20-4 16,-10 17-4-16,-11 10-2 15,-8 16 1-15,-4 7 1 16,-6 4 3-16,2-3 4 16,-1-2-1-16,7-10 0 15,-1-6 6-15,10-7-21 16,5-10-107-16,7-13-39 16,7-7-352-16,1-11-10 0</inkml:trace>
          <inkml:trace contextRef="#ctx0" brushRef="#br0" timeOffset="121757.5844">7141 599 1319 0,'-9'-1'317'15,"14"-5"118"-15,11 3-110 16,16 1-748-16,10-10 332 0</inkml:trace>
          <inkml:trace contextRef="#ctx0" brushRef="#br0" timeOffset="121468.9729">7688 748 1260 0,'1'-9'382'16,"-8"15"68"-16,-8 15-327 16,-5 9-76-16,-2 15-1 15,2 8-10-15,-1 11 2 16,7-2-9-16,5 5-7 15,6-10-14-15,6-1-1 16,2-14-4-16,2-9 2 16,2-9-3-16,2-11 1 15,-2-7 2-15,8-16 1 16,-1-10 1-16,10-19 0 0,1-6-1 16,6-10-3-1,-3 8-5-15,0 2-28 0,-12 20-13 16,-3 10-15-16,-14 16-10 15,-8 19 4-15,-5 11 26 16,-2 11 17-16,1 2 18 16,5 2 18-16,5-14 3 15,5-4 4-15,4-17 2 16,7-14 15-16,8-17-6 0,17-20-1 16,10-16-4-16,16-19-4 15,2-1-17 1,6-10-2-16,-9 8-2 0,-7-9 0 15,-21 18-1-15,-11 13-1 16,-17 22-2-16,-16 23 1 16,-10 35-1-16,-13 21-1 15,-1 11 3-15,-9 18 5 16,10-2-1-16,4 1 2 16,14-7 1-16,10 3 1 15,11-16-2-15,8-1-1 16,3-16-2-16,6-4 3 15,-4-13-3-15,-2-7 1 16,-8-7 1-16,-4-7 5 0,-7-7-3 16,-8-9-3-16,-6-3-13 15,-12-6-29-15,-6-1-34 16,-11-4-56-16,4 2-17 16,-7-4-2-16,11 1 30 15,6-2 33-15,14 7 64 16,5 2 47-16,16 8 20 15,10 3 11-15,4 5-3 0,19-1 4 16,5 2-23 0,14 0-8-16,0 2-9 0,8 2-2 15,-11 4-9-15,-13 2-61 16,-23 1 96-16,-32 8-470 16,-19 2 128-16</inkml:trace>
          <inkml:trace contextRef="#ctx0" brushRef="#br0" timeOffset="119653.6475">5514 1012 1021 0,'6'-33'310'0,"13"-1"72"0,10 7-283 15,16 0-18-15,1 7-19 16,16 7 2-16,-8 7-14 16,3 6-3-16,-9 6-18 0,-3 4-11 15,-16 2-15-15,-8 11 0 16,-15 4-1-16,-18 4 7 15,-8 5 6-15,-5 5 4 16,-2-10 0-16,3-4-1 16,12-9-6-16,4-7-3 15,8-7-5-15,11-4 1 16,5-1-2-16,10-2 0 16,5 1-2-16,7-1 2 15,-4 5-1-15,1-1-1 16,-10 7-2-16,-7 4-4 15,-10 6-4-15,-11 10-1 16,-9 7-1-16,-14 10 8 16,-5-5 14-16,-13 5 25 15,7-7 17-15,-2-6 27 16,6-11-1-16,0-3 0 16,9-12-25-16,-3-5-13 0,3-7-19 15,1-4-94 1,10-1 349-16,2-2-819 0,2-1 305 15</inkml:trace>
          <inkml:trace contextRef="#ctx0" brushRef="#br0" timeOffset="119245.9388">5832 933 1028 0,'0'-21'365'0,"-1"9"63"15,-1 12-283-15,-5 15-52 16,-2 10-43-16,-5 19-17 15,-2 8-28-15,2 16 3 16,4-10 0-16,7 5 1 16,1-13-3-16,7-7 0 15,2-16 0-15,-1-4-7 16,-7-12-52-16,-10-11 396 16,-4-3-783-16,-12-6 341 15</inkml:trace>
        </inkml:traceGroup>
        <inkml:traceGroup>
          <inkml:annotationXML>
            <emma:emma xmlns:emma="http://www.w3.org/2003/04/emma" version="1.0">
              <emma:interpretation id="{B37A11AF-7CD6-47B1-A40D-11E010C7CC13}" emma:medium="tactile" emma:mode="ink">
                <msink:context xmlns:msink="http://schemas.microsoft.com/ink/2010/main" type="inkWord" rotatedBoundingBox="9744,15668 10790,15632 10811,16246 9765,1628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2836.3646">9376 1011 631 0,'2'-27'407'0,"-20"1"-48"16,-11 13-89-16,-11 8-178 15,-2 7-35-15,-11 8 2 16,7 7-22-16,4 8 2 15,9 2-9-15,3 8 0 16,13-5-13-16,4 3 0 16,8-8-5-16,7-5-1 15,4-13-1-15,18-13 7 16,7-16 0-16,20-25 2 16,9-11-1-16,12-19-2 0,-7 7-9 15,1-8 0-15,-23 22-4 16,-11 15 0-16,-19 23-5 15,-17 14 1-15,-13 26-4 16,-17 21 1-16,-7 11 2 16,-7 21 5-16,8 1 2 15,4 13 6-15,16-14 0 0,13-2 0 16,11-20-1-16,17-13 1 16,6-19 0-1,17-28 3-15,4-17 1 0,12-18 1 16,-3-6-4-16,-7-12-2 15,-17 10-4-15,-8-5-1 16,-17 14-2-16,-11 7-2 16,-8 16-2-16,-8 18-2 15,-4 16-3-15,-8 17 1 16,-1 9 1-16,5 5 2 16,9-5 0-16,9-3 3 15,19-15-1-15,13-11 3 16,9-10-1-16,13-10 2 15,3-5 1-15,7-2 0 16,-1 2-1-16,-1 8-1 0,-14 7-1 16,-9 3-3-16,-15 4-3 15,-11 1 3-15,-7-2 0 16,-4 0 18-16,-2-5 15 16,-9-7 25-16,4-6 4 15,1-7 6-15,1-7-17 16,1-13-13-16,4-4-22 15,7-11-8-15,0 3-6 16,7 3-3-16,5 12 0 0,12 12-1 16,2 16-6-16,17 10-50 15,8 4-60-15,20 6-413 16,-1 0 68-16</inkml:trace>
        </inkml:traceGroup>
        <inkml:traceGroup>
          <inkml:annotationXML>
            <emma:emma xmlns:emma="http://www.w3.org/2003/04/emma" version="1.0">
              <emma:interpretation id="{E114F0EC-3A64-477B-A55C-E69F1E651CED}" emma:medium="tactile" emma:mode="ink">
                <msink:context xmlns:msink="http://schemas.microsoft.com/ink/2010/main" type="inkWord" rotatedBoundingBox="11227,15571 12892,15515 12912,16121 11248,1617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3664.056">10484 766 773 0,'12'-34'347'0,"14"0"19"0,8 9-188 15,10-1-45-15,-1 7-47 16,8 2-3-16,-6 11-30 16,5 14-11-16,-14 4-19 15,-1 12-10-15,-7 0-13 0,-5 3 0 16,-17-6-1-16,-2 2 3 16,-8-5 8-16,-16 6 16 15,-7-2 3-15,-12 5 10 16,-3-1 0-1,-8-4 2-15,10-2-14 0,2-2-3 16,17-5-9-16,6 1-1 16,12-7-14-1,12-2-87-15,12-7 434 0,12 4-820 16,3-4 329-16</inkml:trace>
          <inkml:trace contextRef="#ctx0" brushRef="#br0" timeOffset="123416.749">10685 742 955 0,'8'5'299'15,"-4"11"64"-15,-2 8-225 16,-1 9-72-16,-2 15 11 16,-4 2-19-16,1 5-9 15,-1-5-20-15,5 1-9 16,2-14-13-16,4-1 2 15,-3-10-1-15,-2-10-1 16,-2-10-35-16,-13-12 41 16,-5-9-432-16,-10-7 124 15</inkml:trace>
          <inkml:trace contextRef="#ctx0" brushRef="#br0" timeOffset="124222.7864">11064 862 1276 0,'-24'17'291'0,"-3"16"128"15,1 9-362-15,1 10 3 16,5-2-3-16,11 1-4 16,6-14-14-16,11-7-8 0,-1-10-19 15,7-10 3-15,2-16 1 16,7-15 4-16,-7-9-3 15,5-13 1-15,-3-5-7 16,-4-5 0-16,-8 8-5 16,-3 3 0-16,-6 12-1 0,-3 11-1 15,-3 13-3-15,1 12-1 16,1 10-2-16,1 11 0 16,3 0 0-16,7 5 1 15,7-7 1-15,8-4 1 16,5-12-1-16,11-9 2 15,-1-10 1-15,11-17 1 16,-3-6 1-16,5-9 1 16,-8 1-3-16,-8 4 2 15,-13 14-2-15,-7 7-3 16,-13 14 0-16,-7 14-1 16,-4 11-3-16,-7 14 2 15,-2 7 2-15,2 4 2 16,5-8 2-16,9 1 2 15,9-16 0-15,11-8 3 16,10-13 1-16,15-13 4 16,6-12-1-16,11-18 0 0,-2-9-3 15,4-9-1-15,-14 9-5 16,-8 5 1-16,-14 16-2 16,-10 15-4-16,-16 19-1 15,-13 16 1-15,-5 11-2 16,-5 16 1-16,3-1 3 15,1 5 4-15,11-6-1 0,5-3 3 16,4-15-2 0,6-3 3-16,4-15-2 0,8-13 6 15,5-8-11-15,10-17-114 16,-5-8 94-16,2-4-500 16,-6 2 78-16</inkml:trace>
          <inkml:trace contextRef="#ctx0" brushRef="#br0" timeOffset="124638.2728">11657 744 1371 0,'-5'0'312'0,"7"0"119"15,5 3-395-15,11 1-31 16,9-2-2-16,15-1 4 16,5-5 0-16,11-2-19 15,1-5-14-15,-1 10-5 16,-16-4-3-16,-8 7-1 0,-18 1 15 15,-10 4 32-15,-9-1 14 16,-10 12 19-16,-9 0 10 16,-3 9 24-16,-2 2-11 15,-2 5-3-15,10-10-20 16,7-1-7-16,6-10-20 16,9-7-6-16,10-9-7 15,16-4 0-15,4-2-8 0,7-2-8 16,-2 8-1-16,-3 3-1 15,-13 9-1-15,-4 9 4 16,-7-1 6-16,-8 7-1 16,-2 0 1-16,-4 0 2 15,-3-2 2-15,-3 5 6 16,-3-6 4-16,-7 2 9 16,-8-5 0-16,-8-2 3 15,2-4-4-15,0-4 8 16,6-8-22-16,10-3-506 15,5-11 173-15</inkml:trace>
        </inkml:traceGroup>
        <inkml:traceGroup>
          <inkml:annotationXML>
            <emma:emma xmlns:emma="http://www.w3.org/2003/04/emma" version="1.0">
              <emma:interpretation id="{E1887675-6C5C-4713-9BB5-1456D23B1FCE}" emma:medium="tactile" emma:mode="ink">
                <msink:context xmlns:msink="http://schemas.microsoft.com/ink/2010/main" type="inkWord" rotatedBoundingBox="13546,15385 14812,15343 14843,16261 13577,1630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25280.5676">12880 1117 1024 0,'-25'12'277'0,"4"0"96"15,9 3-291-15,13 2-9 16,10-5-11-16,10-3 5 15,4-6-15-15,22-15 12 16,2-15-9-16,19-24-5 16,-2-11-18-16,18-19-7 15,-12 5-18-15,0-13-1 16,-22 9-3-16,-10-5 1 16,-23 13 1-16,-11 3 9 0,-12 22 0 15,-5 17 1-15,-7 21-2 16,-10 21-3-16,-4 18-8 15,-10 27-2-15,0 9-2 16,-5 12 2-16,7 2 3 16,4 13 5-16,10-18 4 0,5 6 4 15,8-6 0-15,8 0-2 16,5-21-4-16,9 5 0 16,5-19-4-16,4-8 2 15,-2-19-1-15,5-5-8 16,-1-17-19-16,8-18-89 15,5-9-30-15,11-15-351 16,-2-6 28-16</inkml:trace>
          <inkml:trace contextRef="#ctx0" brushRef="#br0" timeOffset="125776.8546">13517 756 1179 0,'-15'9'365'15,"-6"12"71"-15,-6 13-302 16,3 8-82-16,-2 9 3 15,11-7-18-15,8-1-4 16,10-11-7-16,6-10-4 0,9-13-11 16,16-16 4-16,5-13-2 15,15-14 3-15,0-7-2 16,6-4-1-16,-15 8-9 16,-4 8 0-16,-19 14-5 15,-4 9-3-15,-10 14-2 16,-10 14 1-16,-4 5 2 15,-4 9 4-15,1 3 4 0,-2-1 3 16,4-11-1-16,-1-3 2 16,5-9-3-16,2-3 1 15,1-8 1-15,1-5 16 16,4-7 0-16,2-8 2 16,4-8 0-16,2-5-2 15,1-2-17-15,2-8 3 16,-1 7-3-16,6-1 4 15,0 9-1-15,9 3 2 16,-1 12-3-16,1 3-2 16,2 11-3-16,-1-5-1 15,-7 4 0-15,0-1-39 16,-10-1-74-16,-4-1-423 16,-11 1 77-16</inkml:trace>
          <inkml:trace contextRef="#ctx0" brushRef="#br0" timeOffset="125946.397">13739 536 1215 0,'-12'-10'318'0,"9"4"91"0,12 9-347 16,19 3-36-16,10 0-13 16,22 4 57-16,1-2-479 15,18-10 183-15</inkml:trace>
        </inkml:traceGroup>
        <inkml:traceGroup>
          <inkml:annotationXML>
            <emma:emma xmlns:emma="http://www.w3.org/2003/04/emma" version="1.0">
              <emma:interpretation id="{DBFD0E58-9100-4D14-999A-6B4AFEC0AE9F}" emma:medium="tactile" emma:mode="ink">
                <msink:context xmlns:msink="http://schemas.microsoft.com/ink/2010/main" type="inkWord" rotatedBoundingBox="15377,15359 16536,15320 16558,15973 15399,1601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6792.5952">14746 993 549 0,'44'-44'340'0,"-14"16"-12"16,3-8-88-16,-5 3-59 16,-2 0-18-16,-8 3-50 15,-9 4-1-15,-11 13-33 0,-10-1-15 16,-10 8-28-16,-11 9-10 16,-3 0-16-16,-5 14-8 15,8 7-2-15,0 10 0 16,8 2 1-1,2 11 1-15,8-8 3 0,6 4 4 16,8-13-1-16,10-6 1 16,4-13 3-16,22-17 5 15,11-18-2-15,16-17 3 16,2-8-2-16,13-14-4 16,-11 3-4-16,-9-6-2 15,-18 11-3-15,-9 10 1 16,-21 15-3-16,-18 20-4 15,-9 26-1-15,-17 20 0 16,-1 12-1-16,-4 14 5 16,8-3 5-16,5 1 7 15,14-8 1-15,11-5 4 16,13-14-3-16,16-9-1 0,9-17-3 16,18-16 3-16,1-10-3 15,8-16 1-15,-7-5-3 16,-3-5-1-16,-16 6-2 15,-14 0 0-15,-8 16-2 16,-9 11-2-16,-12 14-2 16,-8 14-2-16,2 14-3 0,-6 11 2 15,0 1 4-15,6 1 2 16,8-7 0-16,5-9 1 16,10-12 2-16,14-10 2 15,8-14 1-15,17-14 4 16,5-7-2-16,10-10 0 15,-10 4-3-15,-1-2-3 16,-19 10-2-16,-13-2 3 16,-14 15-2-16,-11 0-1 15,-11 12-1-15,-2 9-3 16,-4 10-2-16,-1 8 1 16,6 9 0-16,3 0 2 15,11-1 2-15,10-2 1 16,10-9-1-16,10-6 1 15,4-12 2-15,6-12-54 16,-6-9-78-16,-6-3-388 0,-18 0 48 16</inkml:trace>
          <inkml:trace contextRef="#ctx0" brushRef="#br0" timeOffset="126995.3955">15635 382 1200 0,'-8'-12'390'15,"1"10"45"-15,5 8-320 0,13 9-72 16,5 6-49-16,5 6-429 16,-1-6 144-1</inkml:trace>
        </inkml:traceGroup>
        <inkml:traceGroup>
          <inkml:annotationXML>
            <emma:emma xmlns:emma="http://www.w3.org/2003/04/emma" version="1.0">
              <emma:interpretation id="{1541D050-6371-492C-ABEA-21C552620DE5}" emma:medium="tactile" emma:mode="ink">
                <msink:context xmlns:msink="http://schemas.microsoft.com/ink/2010/main" type="inkWord" rotatedBoundingBox="16968,15256 20594,15134 20631,16248 17006,16371"/>
              </emma:interpretation>
              <emma:one-of disjunction-type="recognition" id="oneOf17">
                <emma:interpretation id="interp21" emma:lang="" emma:confidence="0">
                  <emma:literal>Exportare</emma:literal>
                </emma:interpretation>
                <emma:interpretation id="interp22" emma:lang="" emma:confidence="0">
                  <emma:literal>Exporteure</emma:literal>
                </emma:interpretation>
                <emma:interpretation id="interp23" emma:lang="" emma:confidence="0">
                  <emma:literal>Exporteire</emma:literal>
                </emma:interpretation>
                <emma:interpretation id="interp24" emma:lang="" emma:confidence="0">
                  <emma:literal>Exporteero</emma:literal>
                </emma:interpretation>
                <emma:interpretation id="interp25" emma:lang="" emma:confidence="0">
                  <emma:literal>Eipatene</emma:literal>
                </emma:interpretation>
              </emma:one-of>
            </emma:emma>
          </inkml:annotationXML>
          <inkml:trace contextRef="#ctx0" brushRef="#br0" timeOffset="127920.6885">16294 946 1058 0,'-26'21'308'0,"7"-6"90"0,13-4-302 16,12-5-7 0,12-5-22-16,19-7-7 0,10-1-24 15,16-8-3-15,2-2-14 16,13-8-11-16,-11 2-51 15,8-7 16-15,-10 0-301 16,5 0-108-16,-11 5-44 0</inkml:trace>
          <inkml:trace contextRef="#ctx0" brushRef="#br0" timeOffset="127387.5937">16339 476 1124 0,'7'-6'358'16,"-11"12"51"-16,-7 15-308 15,-4 26-43-15,-3 8-35 0,-1 14 2 16,5 1-1-16,4 2-3 15,7-14-7-15,9-4 0 16,4-15-5-16,7-12 1 16,1-18 4-16,4-18-15 15,-5-12-49-15,-1-9-390 16,-13-4 99-16</inkml:trace>
          <inkml:trace contextRef="#ctx0" brushRef="#br0" timeOffset="127623.9607">16258 427 985 0,'10'-3'390'16,"1"1"8"-16,17 5-191 15,11-1-167-15,18-2 14 16,8-3 0-16,18-2 1 0,-8-4-16 16,9-3-7-16,-17-1-19 15,-8 1-2-15,-23 3 0 16,-12 4-62-16,-24 4-57 15,-11 10-350-15,-10 1 36 16</inkml:trace>
          <inkml:trace contextRef="#ctx0" brushRef="#br0" timeOffset="127891.7643">16337 623 1029 0,'-10'15'351'16,"5"-9"43"-16,10 2-236 15,11-1-100-15,16-7 10 16,8-1-9-16,16-8-3 16,-2-3-16-16,12-3-11 15,-13 3-18-15,-4 4-36 16,-16 2-49-16,-9 12-377 16,-21 9 78-16</inkml:trace>
          <inkml:trace contextRef="#ctx0" brushRef="#br0" timeOffset="128224.0128">17190 574 900 0,'9'-9'384'16,"-10"9"28"-16,-16 18-195 15,-7 12-106-15,-15 10-13 16,-9 5-32-1,-11 14-3-15,10-11-16 0,-4 2 0 16,14-10-13-16,3-1-8 16,12-12-15-16,5-3 1 15,8-13-10-15,7-13-109 16,4-10-22-16,7-1-357 16,-1-4 0-16</inkml:trace>
          <inkml:trace contextRef="#ctx0" brushRef="#br0" timeOffset="128254.0327">16771 756 1216 0,'3'4'310'0,"9"-2"104"0,6 2-326 15,15 8-31-15,9 2-7 16,17-1 1-16,2 2-15 16,14 5-4-16,-2-2-73 15,9 10-407-15,-17-1 125 16</inkml:trace>
          <inkml:trace contextRef="#ctx0" brushRef="#br0" timeOffset="128810.3013">17256 638 1099 0,'-10'0'334'16,"4"9"58"-16,6 12-279 15,0 8-70-15,4 16-3 16,2 0 1-16,0 18 4 16,5-3-7-16,1 8-3 0,1-2-12 15,-4 6 2 1,-1-14-3-16,-8 5 4 0,-2-12-1 15,-5-12 11-15,-1-12 0 16,1-7 4-16,-2-15-3 16,-2-8 13-16,-1-6-8 15,0-26-4-15,2-6-7 16,4-20-6-16,9-13-18 16,12-20-7-16,9 8-13 15,10-1-2-15,2 14 0 0,6 11 0 16,-6 24 4-16,5 8 8 15,-8 15 2-15,0 11 0 16,-6 1-1-16,-5 9-1 16,-7 1 0-16,-7-1-3 15,-10 2 0-15,-10 8 3 16,-12-2 1-16,-18 12 2 16,-6 1 3-16,-10 12-1 15,5-3-1-15,7 3 1 16,17-5-2-16,11 1 1 15,15-13 4-15,15-5-72 16,15-10-47-16,15-16 99 16,9-9-496-16,18-4 146 15</inkml:trace>
          <inkml:trace contextRef="#ctx0" brushRef="#br0" timeOffset="129227.1248">17864 542 1246 0,'-12'-15'358'15,"-4"12"81"-15,-4 14-355 16,-10 11-20-16,-1 7-30 16,-7 11-6-16,6-4-5 15,4-1-3-15,13-8-10 16,7-3-3-16,11-10-4 0,11 4 1 16,8-5 1-16,14 4 2 15,4-5 0-15,5 0 0 16,-8-5 0-1,8 1-1-15,-13-8-2 0,-4 3 0 16,-11-2 0-16,-4-2 4 16,-11 1 10-16,-2 0 24 15,-5-5 6-15,4-7 8 16,-1 0-1-16,2-7-6 16,0-5-24-16,3-17-5 15,2-1-10-15,-2-8 0 16,-6 2-5-16,1-1-2 15,-1 19 0-15,-3 7-2 16,3 13-4-16,9 10-2 16,2 7 0-16,14 10-2 15,8 2 1-15,15 8-17 16,8-3-31-16,10-1-123 0,-3-4-362 16,-12-17 46-16</inkml:trace>
          <inkml:trace contextRef="#ctx0" brushRef="#br0" timeOffset="130581.2047">18295 235 1124 0,'-3'-6'367'0,"0"6"64"16,1 10-326-16,4 11-13 16,-2 12-40-16,-3 18-8 15,0 11-9-15,0 13 2 16,0-2-10-16,4 4-6 16,5-13-13-16,3-3-1 15,2-16-2-15,1-6 1 16,-2-12-1-16,-1-11 16 15,-4-8 15-15,-1-16 23 0,-1-10 0 16,0-13 3-16,3-5-16 16,-4-23-15-16,-2-1-23 15,-9-8-3-15,-5 14-3 16,-5 3-2-16,2 23-2 16,-2 14-2-16,8 19-1 15,4 13-1-15,4 6 0 16,9 13 1-16,6-1 0 15,10 9 0-15,5-10 2 0,12-5 1 16,4-14-1-16,2-2 3 16,-6-22 2-16,7-8 2 15,-4-7 1-15,-1-10 2 16,-7-3 1-16,-5-4 0 16,-17 7-2-16,-12 3-2 15,-11 12-3-15,-11 10-1 16,-2 16-5-16,-5 16 0 15,-1 7 1-15,2 11 0 16,5 0 1-16,8 3 2 16,6-10 1-16,12-2 0 15,5-13 0-15,11-5 1 16,10-12-1-16,11-5 3 16,7-8 0-16,8-14 2 15,-5-7 1-15,-4-9 0 0,-16-4-5 16,-12-4-9-16,-12 11-4 15,-12 7-6-15,-7 18 0 16,-7 13 2-16,-1 17 6 16,-7 15 1-16,-1 8 4 15,2 8 0-15,11-4 2 16,5-4 3-16,13-11 2 16,10-7 2-16,6-13-1 15,18-5 3-15,6-11 0 0,21-12 2 16,-3-6 0-16,4-16 0 15,-12 0-2-15,-7-5-3 16,-21 4-2-16,-6 7-4 16,-12 13-4-16,-8 12 0 15,-5 12-2-15,-2 16 1 16,-3 5 1-16,1 14 4 16,2-4 0-1,3 2 2-15,2-10 1 16,5-2 0-16,4-12-2 0,10 2 3 15,1-8-1-15,14-2 3 16,2 1 0-16,1-1 2 16,-6-2-2-16,-5 4 3 15,-13-8-2-15,-9-4 1 0,-3 0 1 16,-7-6 4-16,-2-6-2 16,-3-6 1-16,3 0-1 15,-2-14-1-15,5 4-3 16,2-1-1-16,1 8-1 15,3 5-3-15,1 11-1 16,7 10-2-16,4 7-2 16,12 10 1-16,4 8 0 15,19 5 0-15,-1-1 2 0,22-7 0 16,4 0-1-16,13-21 3 16,-10-10 1-16,5-13 1 15,-15-1 3-15,-13-13 3 16,-14 4-1-16,-10-2 0 15,-17 8-4-15,-20 0 1 16,-9 8-5-16,-14 8 1 16,-4 10-1-16,-7 7 0 15,2 9 0-15,-6 10 1 16,8 4-2-16,2 11 3 16,14-5 0-16,8 2-1 15,12-4 0-15,9-6 1 16,9-4-3-16,15-2 3 15,8-5 0-15,5-3 3 16,2-3-2-16,-1-5 3 16,-12 2-2-16,-5-2 1 0,-8 2-59 15,5 13-478-15,2-8 141 16</inkml:trace>
        </inkml:traceGroup>
      </inkml:traceGroup>
      <inkml:traceGroup>
        <inkml:annotationXML>
          <emma:emma xmlns:emma="http://www.w3.org/2003/04/emma" version="1.0">
            <emma:interpretation id="{EDF5F9B4-F287-4EA7-8053-EAD5EC9F6352}" emma:medium="tactile" emma:mode="ink">
              <msink:context xmlns:msink="http://schemas.microsoft.com/ink/2010/main" type="line" rotatedBoundingBox="674,16806 21897,16073 21944,17443 721,18175"/>
            </emma:interpretation>
          </emma:emma>
        </inkml:annotationXML>
        <inkml:traceGroup>
          <inkml:annotationXML>
            <emma:emma xmlns:emma="http://www.w3.org/2003/04/emma" version="1.0">
              <emma:interpretation id="{65ABAE77-362C-4001-B0BF-95B4B6C92F10}" emma:medium="tactile" emma:mode="ink">
                <msink:context xmlns:msink="http://schemas.microsoft.com/ink/2010/main" type="inkWord" rotatedBoundingBox="696,17446 1669,17413 1694,18142 721,18175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52136.7637">-27 3106 1160 0,'-4'8'269'0,"10"-2"98"16,9-3-339-16,15-5-11 15,4-10 1 17,2 2 2-32,47-17-13 0,4-6-7 15,-2 1-26-15,-4-8-353 16,-37 20 105-16</inkml:trace>
          <inkml:trace contextRef="#ctx0" brushRef="#br0" timeOffset="151945.2107">14 2883 1127 0,'-5'-9'278'15,"7"3"87"-15,13 0-317 16,9-2-36-16,16-2-7 16,5-4 1-16,18-7-2 15,-18 8 1 1,0 1-1-16,54-12-3 15,-10 3 3-15,-1 6-3 16,-18 7 4-16,-43 16-34 16,-18 5-5-16,-23 13-339 0,-17 4 78 15</inkml:trace>
          <inkml:trace contextRef="#ctx0" brushRef="#br0" timeOffset="152385.6269">659 2467 1144 0,'3'-3'291'0,"-1"4"84"16,7 5-331-16,7 2-24 15,4 4-17-15,10 0-2 0,1-3 5 16,5 7-5-16,-3 2 4 16,2 5-5-16,-10-1 0 15,-5 17-6-15,-11 2 6 16,-15 16 0-16,-11-1 8 16,-13 16-2-16,-6-5 7 15,-15 10-5-15,5-11-1 0,-2-5-20 16,12-17-370-16,6-20 117 15</inkml:trace>
        </inkml:traceGroup>
        <inkml:traceGroup>
          <inkml:annotationXML>
            <emma:emma xmlns:emma="http://www.w3.org/2003/04/emma" version="1.0">
              <emma:interpretation id="{5A6B954F-541B-4BBF-B6A1-98635CB546F0}" emma:medium="tactile" emma:mode="ink">
                <msink:context xmlns:msink="http://schemas.microsoft.com/ink/2010/main" type="inkWord" rotatedBoundingBox="2321,17069 4222,17003 4247,17745 2346,17810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52767.1438">1750 2113 1140 0,'-1'-8'300'16,"-5"16"80"-16,-2 13-313 15,-1 3-49-15,-6 18 2 0,-1 4 7 16,-4 16 5-16,2 1 3 15,-1 13-8-15,4-11-5 16,1 7-11-16,5-13-4 16,3-2-4-16,6-20 3 15,6 4-2-15,6-17 3 16,9-8 3-16,8-8-24 0,11-10-53 16,4-8-355-16,10-5 75 15</inkml:trace>
          <inkml:trace contextRef="#ctx0" brushRef="#br0" timeOffset="153555.4385">2075 2519 1175 0,'-26'9'327'0,"-14"15"93"16,-4 5-323-16,-10 13-30 16,7 0-14-16,5 5-13 15,17-10-12-15,10 2-10 16,16-12-9-16,16-4-6 15,8-16 1-15,16-10 3 16,6-9 4-16,10-18-2 16,-6-7 4-16,3-8-3 15,-12 4-5-15,-6 2-2 0,-14 13 0 16,-5 8-8-16,-10 12 4 16,-10 14-5-16,-4 4 7 15,-8 14-5-15,3 1 8 16,-2 7-2-1,10-5 4-15,7 1-7 0,9-12 6 16,9-11-4-16,9-13 5 16,10-13-1-16,4-13 5 0,8-1-5 15,-2-1 4-15,-2 5-4 16,-14 12-2-16,-5 10-7 16,-14 2 2-16,-7 16-3 15,-7-1 5-15,-1 9-4 16,0 2 8-16,0 0-3 15,3-6 5-15,3-2-5 16,3-8 6-16,12-8-5 16,5-3 6-16,10-3-4 15,1-5 4-15,10 2-9 16,-5-1-7-16,3 4-44 16,-6-5-11-16,3 9-31 15,-6 2-5-15,-2-1-6 16,-2-4 34-16,4-5 4 15,-3-10 22-15,4-11 6 0,-1-4 15 16,5-4 5-16,-11 0 9 16,-1 2 11-16,-11 13 18 15,-11 6 38-15,-13 15 11 16,-16 15 9-16,-10 15 1 16,-17 16-4-16,0 11-28 15,0 9-3-15,13-9-3 16,9-1-6-16,19-12-7 15,13-14-8-15,13-12-7 0,16-6-4 16,8-15 5-16,17-20-3 16,3-9-3-16,2-20-24 15,-7-2-12-15,2-11-13 16,-19 16 1-16,-8 10 2 16,-13 18 22-16,-11 21 9 15,-17 21 16-15,-12 21 9 16,-5 13 9-16,-1 13 0 15,6-1 5-15,11-1-10 16,16-12-4-16,21-13-88 16,16-6-379-16,16-37 103 15</inkml:trace>
        </inkml:traceGroup>
        <inkml:traceGroup>
          <inkml:annotationXML>
            <emma:emma xmlns:emma="http://www.w3.org/2003/04/emma" version="1.0">
              <emma:interpretation id="{FFA1722D-682E-48F0-B4CC-D16035F19ECE}" emma:medium="tactile" emma:mode="ink">
                <msink:context xmlns:msink="http://schemas.microsoft.com/ink/2010/main" type="inkWord" rotatedBoundingBox="4909,17159 5590,17136 5610,17730 4930,17754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54821.9469">4531 2215 975 0,'10'-17'291'0,"-1"8"84"0,-6 8-266 15,-3 4-9 1,-4 4-20-16,-7 13-13 0,-10 10-21 16,-12 21-10-16,-4 12-13 15,-10 15-1-15,6-14 3 16,-4 10-4-16,12-20-1 16,-1-1-4-16,10-20-2 15,3 4-6-15,10-16 2 16,4-7-3-16,4-8-1 0,7-9 3 15,4-8 4-15,10-16-3 16,6-6-18-16,15-21-70 16,3-11-39-16,7-17-345 31,-4 8 33-31</inkml:trace>
          <inkml:trace contextRef="#ctx0" brushRef="#br0" timeOffset="155321.9509">4445 2542 1020 0,'-6'3'322'0,"6"3"57"15,5 1-269-15,1-1-60 0,10 3-16 16,4-4-13-16,13-1-5 15,6-2-1-15,24-4-3 16,3-5 1-16,24-14-408 16,-14-8 137-16</inkml:trace>
          <inkml:trace contextRef="#ctx0" brushRef="#br0" timeOffset="155107.3009">4549 2239 589 0,'15'-18'398'15,"-9"12"-51"-15,-2 7-84 16,-2 8-149-16,1 14-24 15,-2 4-30-15,1 10-6 16,1 4-7-16,0 10-13 16,6-9-12-16,3 7-9 15,3-7 0-15,3-3-8 16,0-7 4-16,3 4-6 16,-3-13 5-16,-2-2-5 15,-7-2 5-15,0-4-4 16,-9-6 4-16,-6-1-62 0,-7-7-26 15,-7-5-140-15,-4-10-199 16,-7-10-8-16</inkml:trace>
        </inkml:traceGroup>
        <inkml:traceGroup>
          <inkml:annotationXML>
            <emma:emma xmlns:emma="http://www.w3.org/2003/04/emma" version="1.0">
              <emma:interpretation id="{84F45724-64C3-480B-AEF6-A4ABF02FE01D}" emma:medium="tactile" emma:mode="ink">
                <msink:context xmlns:msink="http://schemas.microsoft.com/ink/2010/main" type="inkWord" rotatedBoundingBox="6496,16796 9145,16704 9176,17592 6527,17683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8175.642">7195 2300 1049 0,'-6'-7'354'0,"0"7"59"15,-3 4-282 1,-6 8-55-16,0 6-37 0,-4 15 8 16,-7 2-20-16,1 13 8 15,7-3-6-15,3-5 4 16,9-11-16-16,13-2 1 15,5-14-14-15,8-4 9 16,1-9-7-16,12-10 6 16,0-14-4-16,13-11 6 15,-1-11-8 1,6-7 3-16,-6 2-6 0,-3 2 2 16,-15 8-2-16,-6 10 1 15,-13 16-6-15,-10 12 1 16,-10 10-3-16,-10 22 0 0,-4 7 0 15,1 10 5-15,1 2-1 16,9 5 5-16,10-11-3 16,13-8 2-16,5-8-4 15,13-11 5-15,5-20-1 16,16-17 5-16,5-10-2 16,13-26 4-16,-2-7-5 15,5-10 3-15,-16 2-6 16,-1-11 2-16,-18 12-3 15,-6 0 4-15,-16 22-6 0,-8 21 5 16,-17 13-5 0,-7 23 5-16,-4 20-7 0,-14 16 7 15,-3-3-5-15,0 25 5 16,4-8-5-16,1 10 6 16,19-10-8-16,10 9 6 15,16-13-4-15,14-1 3 16,8-20-4-16,8-13 7 15,-2-17-3-15,9-19 6 16,-8-14-4-16,13-19 5 16,-4-4-5-16,14-18 2 15,-1 2-6-15,8-13 4 16,-4 16-5-16,2-5 2 16,-17 17-3-16,-13 15 6 0,-14 22-7 15,-15 7 6-15,-15 25-6 16,-12 14 8-16,1 5-6 15,-7 13 8-15,4 2-8 16,5 9 5-16,11-6-6 16,2 9 3-16,7-6-4 15,5 7 4-15,1-10-2 16,1 0 2-16,-2-15-2 16,3-3 3-16,-7-16-2 0,1-5 4 15,-2-12-2-15,-2-9 4 16,0-11-3-16,-6-13-4 15,-7-6-13-15,-5-9-25 16,-6 2-7-16,-10-4 0 16,1 11 5-16,1 3 10 15,8 12 30-15,3 5 22 16,14 11 6-16,7 2 1 16,6 3 0-16,16 2-5 15,11-1-20-15,18-1-2 16,6 5-3-16,10-4 5 15,-16 5-4-15,-2-4 4 16,-19-1-41-16,-13-8-55 16,-19 8-406-16,-32-2 81 15</inkml:trace>
          <inkml:trace contextRef="#ctx0" brushRef="#br0" timeOffset="158380.1327">7201 1962 657 0,'-16'-7'539'0,"22"-13"-136"0,27-7-2 15,15 2-386-15,22-10-3 16,2 7-46-16,5 1-370 16,-19 10 114-16</inkml:trace>
          <inkml:trace contextRef="#ctx0" brushRef="#br0" timeOffset="156902.4971">5877 2567 968 0,'-40'35'679'16,"-1"1"-502"-16,29-9-133 0,8-4 2 0,2 1-12 15,20-11 8-15,11-25-13 16,13-15 2-16,0-10-13 15,7-22 2-15,-8 2-14 16,-4-11 2-16,-16 8-5 16,-12 8 4-16,-15 20-2 15,-9 16 6-15,-7 17-3 16,-13 28 4-16,4 11-5 16,-4 19 6-16,7-2-6 15,8 4 6-15,11-14-6 0,11 0 8 16,10-23-9-16,21-8 4 15,4-13-6-15,22-15 9 16,7-10-7-16,12-7 6 16,-12 3-7-16,0 8 2 15,-19 12-10-15,-10 6 4 16,-19 11-7-16,-7 5 10 16,-7 2-3-16,-4-7 14 15,-1 1 1-15,-2-4 27 16,0-8 2-16,-2-8 21 15,2 1-10-15,-1-15 1 16,-2-5-25-16,-2-13-6 16,-4-10-22-16,-6-11 3 15,0 5-6-15,3 5 3 0,1 15-6 16,8 11 0-16,8 19-4 16,8 3 0-16,7 9 1 15,10 0-44-15,5 0-32 16,8-8-84-16,4-7-19 15,2-16-340-15,-10-1 66 16</inkml:trace>
          <inkml:trace contextRef="#ctx0" brushRef="#br0" timeOffset="157232.1859">6655 2000 925 0,'-9'-1'390'0,"-6"5"19"16,0 11-236-16,-6 20-68 15,0 4-54-15,-2 15-2 16,5 6-20-16,5 6 3 15,10-9-12-15,4 6 2 16,7-12-15-16,11-5 4 16,1-10-9-16,7-10 6 15,1-10-5-15,5-7 8 16,-4-9-6-16,2-9 7 16,-5-3-6-1,-1-7 7-15,-2-2-5 0,-2 1 6 16,-6 8-6-16,-3 9 4 15,-5 5-7-15,-5 8 2 16,-2 10-5-16,0 2 6 16,-3-1-4-16,1 0 2 0,1-4-3 15,4-5 6-15,1-9-3 16,13-5-83-16,4-5-26 16,12-17-370-16,0-11 24 15</inkml:trace>
        </inkml:traceGroup>
        <inkml:traceGroup>
          <inkml:annotationXML>
            <emma:emma xmlns:emma="http://www.w3.org/2003/04/emma" version="1.0">
              <emma:interpretation id="{66F3B33E-64ED-4A34-8997-2A4B55591B7D}" emma:medium="tactile" emma:mode="ink">
                <msink:context xmlns:msink="http://schemas.microsoft.com/ink/2010/main" type="inkWord" rotatedBoundingBox="9721,16837 12829,16729 12856,17495 9748,17602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59004.7064">9124 2161 1329 0,'-55'-78'365'0,"110"21"-270"0,5 5-43 0,11 15 3 16,1 20-15-16,-30 38-7 16,-15 8-18-16,-14 21-4 15,-16 2-5-15,-22 13 4 16,-16 2 1-16,-17 16 1 16,-2-13-2-16,-8-2 13 15,17-14 2-15,5-9 7 16,19-14 4-16,4-7 7 15,16-7-14-15,5 1-6 16,11-5-10-16,12-6-3 16,17-1-5-16,25-6 5 15,9-16 0-15,24-8 3 16,-6-1-2-16,1-11 2 16,-26 1-15-16,-14 1-95 15,-28 7-172-15,-31-5-200 16,-23 13-88-16</inkml:trace>
          <inkml:trace contextRef="#ctx0" brushRef="#br0" timeOffset="159287.1123">9159 2255 928 0,'-11'-1'380'16,"13"-2"4"-16,8 0-223 15,16-3-104-15,7-2-39 0,16 2-4 16,2 0-5-16,18 5 0 15,-7 5-3-15,12 4-53 16,-16-2 67-16,11 1-412 16,-15-1 108-16</inkml:trace>
          <inkml:trace contextRef="#ctx0" brushRef="#br0" timeOffset="159554.9172">9896 2210 868 0,'-27'-1'341'0,"-6"8"33"16,-2 1-198-16,-4 2-90 16,2 5-15-16,1 6 7 15,6 3-23-15,3 9-5 16,12 2-16-16,1 2-7 16,10-2-14-16,7-1-2 0,9-10-4 15,6-6 1-15,12-13 2 16,19-20 2-16,-1-12 1 15,11-20 1-15,-4-4-2 16,1-9-4-16,-17 12-3 16,-12 5 0-16,-14 16-2 15,-11 13-4-15,-17 19 0 16,-12 16 1-16,-3 9-2 0,-2 13 0 16,7-2 2-16,10-1 0 15,10-10-1-15,14-9-1 16,9-16 4-16,15-17-53 15,5-14-42-15,11-13-362 16,-10-3 56-16</inkml:trace>
          <inkml:trace contextRef="#ctx0" brushRef="#br0" timeOffset="159915.5082">10343 1857 1032 0,'-25'41'356'0,"-7"8"48"15,4 10-244-15,-2 12-89 16,0-8-10-16,3 10 3 16,10-14-19-16,13 4-6 0,11-14-23 15,14-5-6-15,2-17-4 16,8-17 3-16,-7-19-2 16,15-22-11-16,-1-13-14 15,14-25-9-15,-2-4-7 16,11-22-1-16,-7 5 10 15,-1-3 13-15,-16 27 9 16,-7 13 12-16,-15 31 6 0,-19 31 4 16,-19 19 1-16,-10 23 3 15,-7 8-5-15,-7 15 0 16,8-5-3-16,8 7 0 16,11-11-4-16,14 4 1 15,15-14-3-15,9-4-1 16,14-19-69-16,8-25-399 15,-2-19 109-15</inkml:trace>
          <inkml:trace contextRef="#ctx0" brushRef="#br0" timeOffset="160745.4565">10825 2293 556 0,'-21'-15'426'16,"11"12"-68"-16,2-2-23 15,1 7-224-15,10-1-22 16,3 1-36-16,3 5-14 16,6 8-24-16,15 0-1 15,-3-1 1-15,12-5 12 16,3-11 0-16,10-16 6 15,-5-7-6-15,4-13 0 16,-11 2-9-16,-11-4-2 16,-20 8-10-16,-20 1-5 15,-16 16-4-15,-16 7-5 16,-13 31-14 0,-1 8 17-16,8 20 3 15,5 3 4-15,20 9 4 0,18-15 2 16,15-1 0-16,11-11-3 15,23-14 3-15,11-16 0 16,23-21 3-16,4-15 0 16,15-18 2-16,-15-1-4 15,-3-2-1-15,-24 13-4 16,-12 7-2-16,-25 19-6 0,-13 13-2 16,-13 16 0-16,-12 17 5 15,-6 10 6-15,-1 8 17 16,7 2 6-16,4 5 4 15,14-20-3-15,14-9-2 16,13-20-10-16,9-16 2 16,10-19-5-16,14-14 2 15,2-8-4-15,2-5 0 16,-8 10-7-16,-8 4-1 16,-21 22-4-16,-9 14-2 15,-14 13-2-15,-7 14 1 16,-1 7 1-16,2 2 3 15,2-4 1-15,9-3 1 16,8-15 0-16,17-12 2 16,4-12 2-16,17-9 0 15,-2-6 1-15,1 0-7 16,-13 8-20-16,-13 10-43 0,-23 12-15 16,-20 13-50-16,-14 5-27 15,-9 3-327-15,-1-10 94 16</inkml:trace>
          <inkml:trace contextRef="#ctx0" brushRef="#br0" timeOffset="160983.0701">11822 1886 1126 0,'-3'10'328'16,"3"-14"66"-16,9 1-684 15,4-3 42-15</inkml:trace>
        </inkml:traceGroup>
        <inkml:traceGroup>
          <inkml:annotationXML>
            <emma:emma xmlns:emma="http://www.w3.org/2003/04/emma" version="1.0">
              <emma:interpretation id="{C428231B-0368-49E0-BB6E-98F0FAE76C0D}" emma:medium="tactile" emma:mode="ink">
                <msink:context xmlns:msink="http://schemas.microsoft.com/ink/2010/main" type="inkWord" rotatedBoundingBox="12947,16781 18390,16593 18416,17362 12973,17550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1464.8661">12215 2129 1034 0,'3'-10'336'0,"-3"7"54"16,2 10-285-16,-1 14-21 15,1 8-28-15,-5 13 1 16,3 6-4-16,-3 4-2 15,3-5-17-15,7-2-8 16,10-11-13-16,5-10 0 16,8-15 0-16,12-16 3 15,2-17-3-15,10-11 4 16,1-5-6 0,-4 2-2-16,-13 11-5 0,-10 11-4 15,-17 13-5-15,-11 15 2 16,-11 10-1-16,-5 14 7 0,-5 5 4 15,1 4 3-15,5-6 2 16,8-8-1-16,11-10-4 16,10-12 5-16,7-15-1 15,15-18-81-15,0-6 412 16,14-16-819-16,2-5 326 16</inkml:trace>
          <inkml:trace contextRef="#ctx0" brushRef="#br0" timeOffset="161842.5707">12988 2242 1269 0,'-6'-6'346'0,"-1"-2"115"15,1 2-367-15,-5 2-5 16,-4 1-29-16,-7 7-18 16,-2 10-26-16,-5 8-6 15,4 2-9-15,-2 15 1 16,6-1 1-16,7-1 4 15,7-4 0-15,4 2 1 16,7-17 0-16,17-12 3 16,8-15-2-16,23-23 3 15,5-13-2-15,18-12 1 16,-9-1-5-16,-7 1-1 16,-22 15-2-16,-11 10-1 15,-22 17-3-15,-16 17-1 0,-10 17-1 16,-16 19 0-16,-2 5 0 15,-2 14 3-15,10-1 0 16,8 1 3-16,18-12-2 16,12-6 3-16,12-17-2 15,18-16 10-15,11-16-28 16,13-25 130-16,-5-8-612 16,-4-10 219-16</inkml:trace>
          <inkml:trace contextRef="#ctx0" brushRef="#br0" timeOffset="162587.9918">13428 1781 1150 0,'-4'1'265'0,"-2"2"107"16,4 5-336-16,5 10 4 15,-3 7-2-15,-3 17 6 16,-3 9-2-16,-1 20 14 15,-7 1-5-15,-2 14 8 16,1-8-12-16,4 7-3 16,5-17-14-16,6-8-7 15,9-21-13-15,8-14 0 16,1-23 5-16,9-14 1 0,9-12-3 16,13-23 2-1,4-7-3-15,8-16-3 0,-4 4-4 16,-4 1-1-16,-22 23-2 15,-8 12-3-15,-19 26-3 16,-14 22 2-16,-11 15-1 16,-8 13 4-16,1 5 4 15,4 6 3-15,10-12-2 0,11-4 4 16,17-14-2-16,16-11 1 16,9-14-2-1,25-13 2-15,8-13-2 0,10-12 1 16,-9-1-5-16,1 1 2 15,-31 9-4-15,-13 12-5 16,-22 15-1-16,-16 16 1 16,-13 7 0-16,-3 10-1 15,6-2 8-15,6 5 2 16,6-9 1-16,12-3 0 16,8-10 1-16,11-13 2 15,11-13-1-15,18-12 2 16,0-9 0-16,11-9 0 15,-8 8-6-15,-8 5 0 16,-16 10-4-16,-9 8-6 0,-15 16 0 16,-12 8 1-16,-10 7 0 15,-2 7 2-15,0 3 5 16,-2-2 1-16,10-7 0 16,8-4 1-16,7-8-1 15,16-8 4-15,4-5-3 16,14-7 1-16,-1-1 0 15,-2 3-1-15,-16 6-3 16,-4 8-2-16,-14 8-2 0,-8 5 1 16,-6 5 1-16,0-4 12 15,0-2-27-15,7-10-494 16,11-14 166-16</inkml:trace>
          <inkml:trace contextRef="#ctx0" brushRef="#br0" timeOffset="163316.2143">15115 2284 810 0,'-19'-9'402'0,"1"4"-5"16,3 4-134-16,4 1-177 16,5 1-4-16,3 2-34 0,6 2-15 15,5 1-19-15,5 1-1 16,7-1-4-16,10-1 5 15,1-7 1-15,13-7 3 16,-5-6-2-16,0-7-3 16,-7-5-4-16,-7-6 1 15,-13 3-4-15,-12-2 1 16,-16 7-1-16,-19 5 0 16,-10 7-3-16,-18 13 1 15,1 10 0-15,-7 16 4 16,14 7 0-16,-4 12 8 15,17-2 3-15,9 7 2 16,14-8-4-16,13-2-1 16,16-5-7-16,19-13-2 15,10-8-2-15,24-13 4 16,4-10-1-16,14-10 1 16,-13-2-3-16,-3-3 0 15,-20 6-4-15,-11 6-3 0,-17 9-1 16,-8 7-2-16,-8 13-1 15,-8 8 4-15,1-1 4 16,1 0 6-16,5-4 3 16,9-8 3-16,8-15-2 15,17-8 4-15,10-10-5 16,19-12 1-16,0-4-4 0,4-4 1 16,-14 7-6-1,-10 7-2-15,-20 15-3 0,-13 12-2 16,-13 10-2-16,-12 16 2 15,-3 4 2-15,-4 6 2 16,4-5 1-16,6 2 6 16,9-13 11-16,13-13-530 15,1-16 185-15</inkml:trace>
          <inkml:trace contextRef="#ctx0" brushRef="#br0" timeOffset="163940.2594">16024 2153 1198 0,'13'-16'299'0,"13"2"111"15,2 7-342-15,10 4-4 16,-8 6-11-16,1 9-13 16,-10 3-15-16,-4 12-6 15,-13-2-15-15,-7 8 7 16,-7 0 3-16,-4 5 5 16,2-5 0-16,6 3 4 15,8-6-7-15,11-5-1 16,8-11-3-16,14-2 7 15,5-9-1-15,14-14 6 16,2-5 3-16,1-13 2 16,-7-5-5-16,-2-10-1 0,-12 5-8 15,-11-3 7-15,-10 12 3 16,-12-1 4-16,-10 7-3 16,-17 3 1-16,3 3-12 15,0 4-8-15,0 7-6 16,7 7-1-16,7 9-3 15,4 10-45-15,4 5-24 16,13 9-62-16,2-1-31 0,20-4-17 16,6-8-15-16,17-11-259 15,-1-9 117-15</inkml:trace>
          <inkml:trace contextRef="#ctx0" brushRef="#br0" timeOffset="164351.33">16972 2182 977 0,'6'-20'375'0,"-10"5"69"16,-13 5-266-16,-11 11-34 15,-5 10-56-15,-11 14-26 16,5 4-41-16,5 7-4 16,11-3-2-16,17 0 2 15,15-12-4-15,17-5 0 16,14-11-2-16,23-13 1 16,8-7-3-16,7-9 0 15,-6-1-3-15,-1-1-1 0,-23 8-3 16,-17 6-1-16,-11 11-2 15,-11 11 1-15,-17 7 4 16,-4 10 6-16,0 0 5 16,6 1 3-16,3-4-1 15,11-7 0-15,7-10-4 16,19-11 3-16,1-7-1 16,13-11 0-16,1-5-3 0,7-2-1 15,-19 4-5 1,-7 4-2-16,-13 10-4 0,-10 13-1 15,-8 7-3-15,-4 10 1 16,1 4 0-16,5 7 4 16,2-6 4-16,12-3-68 15,15-8 145-15,-4-11-599 16,-8-20 179-16</inkml:trace>
        </inkml:traceGroup>
        <inkml:traceGroup>
          <inkml:annotationXML>
            <emma:emma xmlns:emma="http://www.w3.org/2003/04/emma" version="1.0">
              <emma:interpretation id="{F3BDF595-83F0-48C4-A798-59197281ECA8}" emma:medium="tactile" emma:mode="ink">
                <msink:context xmlns:msink="http://schemas.microsoft.com/ink/2010/main" type="inkWord" rotatedBoundingBox="18869,16178 21897,16073 21936,17216 18909,17320">
                  <msink:destinationLink direction="with" ref="{5BA3825D-AA72-402B-8173-6A7E3FD50853}"/>
                </msink:context>
              </emma:interpretation>
              <emma:one-of disjunction-type="recognition" id="oneOf24">
                <emma:interpretation id="interp32" emma:lang="" emma:confidence="0">
                  <emma:literal>tut</emma:literal>
                </emma:interpretation>
                <emma:interpretation id="interp33" emma:lang="" emma:confidence="0">
                  <emma:literal>kurt</emma:literal>
                </emma:interpretation>
                <emma:interpretation id="interp34" emma:lang="" emma:confidence="0">
                  <emma:literal>Xat</emma:literal>
                </emma:interpretation>
                <emma:interpretation id="interp35" emma:lang="" emma:confidence="0">
                  <emma:literal>Xwt</emma:literal>
                </emma:interpretation>
                <emma:interpretation id="interp36" emma:lang="" emma:confidence="0">
                  <emma:literal>Kurt</emma:literal>
                </emma:interpretation>
              </emma:one-of>
            </emma:emma>
          </inkml:annotationXML>
          <inkml:trace contextRef="#ctx0" brushRef="#br0" timeOffset="165907.2644">19954 1653 506 0,'31'-24'460'0,"-1"8"-63"15,-15 5-35-15,-6 5-167 16,-9 11-62-16,-12 13-9 15,-7 7-53-15,-14 20-18 16,-9 12-21-16,-11 15-6 16,11-18 10-1,2 0-2 1,-40 50-22-16,5-12 1 0,7-11-5 16,11-17 1-16,35-49 6 15,2-9-52-15,8-12-47 16,0-12-51-16,5-15-20 15,2-6-351-15,4-9 109 16</inkml:trace>
          <inkml:trace contextRef="#ctx0" brushRef="#br0" timeOffset="166168.574">19514 1811 1115 0,'10'0'327'16,"2"10"78"-16,5 7-310 0,8 8-21 15,5 2-25-15,9 8-1 16,-1-8-12-16,9 3-4 15,1-3-12-15,10 2-3 16,-7-8 4-16,5 0-93 16,-8 1-372-16,-14 4 100 15</inkml:trace>
          <inkml:trace contextRef="#ctx0" brushRef="#br0" timeOffset="166630.4608">20213 2003 1017 0,'11'-20'421'0,"-10"17"31"16,-2 3-250-16,-1 6-109 16,-2 8-17-16,-2 12-52 0,1 7-6 15,2 4 2-15,-1 5-1 16,1-3-7 0,6 0-1-16,3-12-4 0,4-3 0 15,2-9 0 1,11-9 12-16,-2-7 8 0,9-13 9 15,0-8 0-15,8-13 4 16,-7-2-11-16,1-7 0 16,-13 10-4-16,-1 5 7 15,-12 11-3-15,-6 8-2 16,-4 14-9-16,-13 10-5 16,4 5-10-16,-10 11-1 15,8 6-1-15,0-1 0 16,11-2-1-16,1-5-1 15,9-7 0-15,3-7 1 16,6-7 1-16,15-11 1 0,0-11 3 16,9-9 3-16,1-3-1 15,-2-11 1-15,-13 4-1 16,-8-5 0-16,-13 1-1 16,-10 2-17-16,-3 5-27 15,-3 5-97-15,6 11-64 16,6 12-363-16,6 7 20 15</inkml:trace>
          <inkml:trace contextRef="#ctx0" brushRef="#br0" timeOffset="167095.559">20805 1180 914 0,'19'-24'365'0,"-5"8"46"15,-5 5-189-15,-2 8-103 16,-5 8-17-16,-2 10-41 16,-9 18-18-16,-3 9-31 15,-11 13 2-15,-2 4 0 16,-7 15 2-16,2-11-6 16,0 1-1-16,9-4-3 15,6-1 3-15,9-20-1 16,11-3 4-16,5-12 2 0,14-9 4 15,8-11-2-15,17-4 2 16,4-7-3-16,5-7-1 16,-9-2-4-16,2-7 4 15,-18 2-11 1,-12-6-80-16,-18 0-67 0,-12-3-351 16,-20 8 10-16</inkml:trace>
          <inkml:trace contextRef="#ctx0" brushRef="#br0" timeOffset="167354.7422">20412 1409 1046 0,'-27'-2'337'0,"12"2"55"15,13 6-297-15,17-1-30 16,11 2-38-16,32 4-8 16,25-7-8-16,44 1 0 0,17-8 1 15,34 0-14-15,-18-14-401 16</inkml:trace>
          <inkml:trace contextRef="#ctx0" brushRef="#br0" timeOffset="165264.6742">18175 2020 1057 0,'-20'-9'401'0,"13"4"32"16,11 7-292-16,19-4-43 15,10 4-52-15,19-1-4 16,8-1-10-16,13-1 1 15,-1 4-5-15,12-5-5 16,-9-2-2-16,9 10-98 0,-17 1-389 16,-17-19 107-16</inkml:trace>
          <inkml:trace contextRef="#ctx0" brushRef="#br0" timeOffset="165011.68">18619 1734 1158 0,'8'-30'401'0,"-5"12"91"16,-5 12-331-16,-2 9-22 15,-2 9-58-15,-5 17-34 0,-2 11-39 16,-5 20-7-16,-5 14 3 16,-2 5 0-1,2-2-1-15,4-5 0 16,4-15-1-16,9-16 0 15,4-4 1-15,5-14 1 16,8-1 1-16,4-8 1 16,16-5 3-1,10-11 1-15,14-5 0 0,7-8 0 16,8-8 1-16,-13 4-3 0,-7-1-1 16,-19 2-23-16,-25 5-145 15,-22 2 357-15,-22 1-715 16,-10 7 213-16</inkml:trace>
          <inkml:trace contextRef="#ctx0" brushRef="#br0" timeOffset="165536.0433">19068 2033 1275 0,'6'-4'381'0,"-3"1"115"16,2 4-345-16,1-2-45 15,-3 2-30-15,0 1-14 16,3 1-23-16,3-2-92 15,0 2-461-15,0-9 143 16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20.0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82A178A-D37F-49CB-B814-2E3AD51E574F}" emma:medium="tactile" emma:mode="ink">
          <msink:context xmlns:msink="http://schemas.microsoft.com/ink/2010/main" type="inkDrawing" rotatedBoundingBox="7162,6675 7612,6602 7619,6642 7168,6715" semanticType="callout" shapeName="Other">
            <msink:sourceLink direction="with" ref="{98BD0A7C-D69D-4960-9864-BD521A9B96EB}"/>
          </msink:context>
        </emma:interpretation>
      </emma:emma>
    </inkml:annotationXML>
    <inkml:trace contextRef="#ctx0" brushRef="#br0">3676-103 143 0,'18'12'91'0,"5"-2"44"15,-5-5-16-15,6-4 8 16,-2-5-8 0,5-2-4-16,0-2-54 0,5-1-15 15,-4 2-26-15,5-2-11 16,-3 3 0-16,0 0-7 16,-3 1 3-16,3 2-62 15,-1 0-107-15,1 0-38 16,-3-1-79-16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19.5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3FCDCE7-7CC1-41D1-B5EF-48E94A3EBEC0}" emma:medium="tactile" emma:mode="ink">
          <msink:context xmlns:msink="http://schemas.microsoft.com/ink/2010/main" type="writingRegion" rotatedBoundingBox="4882,6778 5253,6778 5253,6812 4882,6812"/>
        </emma:interpretation>
      </emma:emma>
    </inkml:annotationXML>
    <inkml:traceGroup>
      <inkml:annotationXML>
        <emma:emma xmlns:emma="http://www.w3.org/2003/04/emma" version="1.0">
          <emma:interpretation id="{C5D1F77A-F8DF-4576-ADCD-EE9DE58E0C2F}" emma:medium="tactile" emma:mode="ink">
            <msink:context xmlns:msink="http://schemas.microsoft.com/ink/2010/main" type="paragraph" rotatedBoundingBox="4882,6778 5253,6778 5253,6812 4882,6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C3F8D6-A4C2-4474-A072-A55E3C2FD941}" emma:medium="tactile" emma:mode="ink">
              <msink:context xmlns:msink="http://schemas.microsoft.com/ink/2010/main" type="line" rotatedBoundingBox="4882,6778 5253,6778 5253,6812 4882,6812"/>
            </emma:interpretation>
          </emma:emma>
        </inkml:annotationXML>
        <inkml:traceGroup>
          <inkml:annotationXML>
            <emma:emma xmlns:emma="http://www.w3.org/2003/04/emma" version="1.0">
              <emma:interpretation id="{CFEC69AA-D2BB-4E45-81E4-BDC2FE350CDE}" emma:medium="tactile" emma:mode="ink">
                <msink:context xmlns:msink="http://schemas.microsoft.com/ink/2010/main" type="inkWord" rotatedBoundingBox="4882,6778 5253,6778 5253,6812 4882,6812">
                  <msink:destinationLink direction="with" ref="{CB399B55-CC64-49B2-8D45-BCB208657764}"/>
                </msink:context>
              </emma:interpretation>
            </emma:emma>
          </inkml:annotationXML>
          <inkml:trace contextRef="#ctx0" brushRef="#br0">1396 34 304 0,'21'0'80'0,"1"0"24"16,2-3-84-16,6-3-9 0,5 0 1 15,2-1-8-15,-1 1 4 16,11 1-27-16,-8 4-82 16,3 1-9-16,-4 1-46 15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4:27.1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46967F1-FEDF-485D-BCE8-014903ECDF59}" emma:medium="tactile" emma:mode="ink">
          <msink:context xmlns:msink="http://schemas.microsoft.com/ink/2010/main" type="writingRegion" rotatedBoundingBox="10069,6900 9376,8910 7821,8374 8513,6364"/>
        </emma:interpretation>
      </emma:emma>
    </inkml:annotationXML>
    <inkml:traceGroup>
      <inkml:annotationXML>
        <emma:emma xmlns:emma="http://www.w3.org/2003/04/emma" version="1.0">
          <emma:interpretation id="{DB61F2F0-E46E-4665-A2F2-A2AF0C886FB0}" emma:medium="tactile" emma:mode="ink">
            <msink:context xmlns:msink="http://schemas.microsoft.com/ink/2010/main" type="paragraph" rotatedBoundingBox="9753,6737 9514,8512 8704,8402 8943,6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28B847-0B3A-4C55-870B-006AF8656887}" emma:medium="tactile" emma:mode="ink">
              <msink:context xmlns:msink="http://schemas.microsoft.com/ink/2010/main" type="line" rotatedBoundingBox="9753,6737 9514,8512 8704,8402 8943,6628"/>
            </emma:interpretation>
          </emma:emma>
        </inkml:annotationXML>
        <inkml:traceGroup>
          <inkml:annotationXML>
            <emma:emma xmlns:emma="http://www.w3.org/2003/04/emma" version="1.0">
              <emma:interpretation id="{3DDAF4DE-9FF1-47CA-8796-9240F1F8F7AE}" emma:medium="tactile" emma:mode="ink">
                <msink:context xmlns:msink="http://schemas.microsoft.com/ink/2010/main" type="inkWord" rotatedBoundingBox="9753,6737 9514,8512 8704,8402 8943,6628">
                  <msink:destinationLink direction="with" ref="{914D7CAC-747B-45CE-ADF7-3AE9A32E130A}"/>
                </msink:context>
              </emma:interpretation>
            </emma:emma>
          </inkml:annotationXML>
          <inkml:trace contextRef="#ctx0" brushRef="#br0">5471-63 593 0,'2'2'298'0,"-1"2"-16"16,5 2-92-16,-1 0-132 15,3 2-6-15,5-1-2 16,1-2-6-16,-4-2-14 15,10 0-7-15,-4-5-9 16,4 1-3-16,-4-2-4 16,10-3 1-16,-11 0-1 15,0-2 1-15,-2 2-1 0,4 2 1 16,-7-1-3-16,7 2 0 16,1 3-1-16,-5 0 2 15,1 2-2-15,1 1 1 16,0 1 0-16,-3 2-2 15,1 0 0-15,1 0 1 16,-4-3 1-16,2 0 3 16,-1-3 6-16,2-1 4 15,-2-7 5-15,2 1 1 16,-2-2 0-16,4-2-6 16,-5 8-5-16,4 2-5 15,-1 4-3-15,2 1-3 16,-1 4 3-16,1-2-2 15,-3 0 2-15,-2 1-2 16,-1-2 4-16,-1-2-2 0,-7-2 2 16,2-1 1-16,-1 0 4 15,-2-1 4-15,0 1 5 16,0-2 6-16,0-1 0 16,0 2 3-16,0 1-5 15,0-2-1-15,0 1-6 16,0 2 5-16,0-1-3 15,0-1 1-15,1 1-4 0,-2 1 0 16,1-2-7 0,-5-1-3-16,2 2 1 0,-3-3-56 15,0-1-38-15,-1-5-216 16,-1 1-150-16,1-4-63 16</inkml:trace>
          <inkml:trace contextRef="#ctx0" brushRef="#br0" timeOffset="20913.9219">5947 83 922 0,'-3'-1'271'0,"3"-4"69"15,0-1-253-15,-1 2-17 16,4-1-17-16,-2 2-10 0,1 3-9 16,1 0-9-16,4 2-7 15,4-2-10-15,-1 0 1 16,5-3-6-16,2 1 2 16,1-4-4-16,-3 3 5 15,4-1-5-15,-5 1 2 16,-2 0-4-16,-3 4 3 15,-2 1-5-15,-2-1 7 0,-2-1-3 16,-2 2 4-16,-1-2 3 16,-3-2 13-16,-3 1 3 15,0 2 6-15,-6-4 1 16,-4 3 0-16,-7 0-11 16,2 2-3-16,-4 1-7 15,4 1 4-15,-2 4-1 16,10-1 4-16,-4 1-2 15,10-2 2-15,-4 0-7 16,10-5-3-16,1 1-8 16,4-1-1-16,4-5-3 15,4-4 5-15,6-2-2 16,3-5 7-16,3-6-2 16,0 4 3-16,4 2-5 15,-8 6 4-15,-4 1-6 16,-4 7 4-16,-4 2-4 0,-5 1 3 15,-3-1-2-15,-3 2 8 16,-6 0-2-16,-2 0 5 16,-7 2 2-16,0-1 3 15,-3-1-2-15,0 2 1 16,0-2-5-16,5 1-1 16,1 1-7-16,4 0 0 0,4 1-6 15,5-2 3-15,1 1-6 16,5-1 5-16,2 2-6 15,3-3 5-15,3 2-1 16,5-5 3-16,1-3-3 16,1-5 5-16,1-2-2 15,-4-1 3-15,1 2 0 16,-7 3 4-16,1 0-5 16,-8 4 2-16,-2-1-3 15,-1 5 2-15,-3-1-1 16,-3 2 5-16,-4 2-2 15,-4 1 4-15,-5-1-4 16,-2-1 2-16,-6-1-2 16,4-3 2-16,-2 0-5 15,5-1 5-15,4-1-4 16,4-1 2-16,4 2-6 16,5 1 4-16,6 0-9 15,3-2 3-15,8 1-5 0,-2-1 8 16,6-3-4-16,-2 2 5 15,5-1-2-15,-3-4 5 16,0 2-5-16,-3-1 5 16,-1 1-3-16,-8 1 4 15,0 5-6-15,-2-1 5 16,-2 2-5-16,-2-1 4 16,0 2-4-16,-5-2 6 15,-1 1-3-15,-1 4 5 0,-7-2-4 16,-1 1 3-16,-1 2-3 15,1 0 2-15,0-1-4 16,4-2 3-16,2 1-5 16,3-2 4-16,3-2-5 15,3 1 3-15,0-2-6 16,3 1 4-16,0 0-5 16,5-2 4-16,2-1-5 15,5-1 7-15,5-4-4 16,-1-1 7-16,2 0-4 15,-6 0 6-15,-1 3-4 16,-7 2 5-16,-2 2-6 16,-5 2 5-16,-3 0-3 15,-3 2 4-15,-5 2-4 0,-2-1 5 16,-7 3-4-16,1-3 3 16,-4 2-3-16,5-1 3 15,0-1-6-15,6-1 6 16,2 1-7-16,4 0 4 15,3-2-7-15,3 1 3 16,4 2-6-16,2-1 5 16,0 2-5-16,3-2 6 15,0-2-4-15,-3-4-3 0,-1-3-66 16,-4-1-40-16,-5 1-351 16,-4-2 41-16</inkml:trace>
          <inkml:trace contextRef="#ctx0" brushRef="#br0" timeOffset="22292.2667">5868-34 581 0,'-2'1'356'0,"4"2"-46"0,-1 0-97 16,2 2-125-16,-1-1-38 16,4 2-12-16,1-3-4 15,5-3-10-15,0-1-5 16,2-4 401-16,-2 1-760 15,-9-2 390-15</inkml:trace>
          <inkml:trace contextRef="#ctx0" brushRef="#br0" timeOffset="31901.4568">5982 19 212 0,'1'-2'261'15,"-2"0"-38"-15,1 2 4 0,1 0-82 16,1 0-31-16,-2-1-12 16,0 1-24-16,0 0-5 15,0 0-8-15,0 1-10 16,0 1-10-16,1-2-10 15,-1 0-8-15,2 0-6 16,-4-2-2-16,2 2-7 16,0 0 2-16,0 0-2 15,0 0 3-15,2 0 0 16,-4 0 7-16,4 0-2 16,-2 0 1-16,0 0-5 15,-2-1-1-15,2 1-7 16,-1 0 1-16,1 1-4 15,0-1 3-15,0 0-5 16,0 0 4-16,1 0-2 0,1 0 2 16,-2 2-4-16,0 0 3 15,0-2-4-15,0 1 2 16,-2-1-1-16,4 5 2 16,-2-4 0-16,0-1 3 15,1 2-2-15,-1-2 3 16,-1 0-2-16,1 0 1 15,0 0-5-15,0 0 4 16,0 0-5-16,0-2 2 0,0 4-5 16,0-2 5-16,1-2-5 15,-1 4 5-15,0-2-5 16,0 0 6-16,2 0-5 16,-4 0 3-16,4 0-5 15,-2 0 4-15,0 3-6 16,0 0 5-16,1 1-3 15,-1 4 4-15,2 4-2 16,-4 3 3-16,2 6-2 16,0 0 1-16,0 6-1 15,0 0 2 1,2-6-2-16,-1-3 1 0,2-5-1 16,-1-7 2-16,1-1-1 15,-2-5 1-15,1-3 3 0,-2 1 2 16,0-2-3-16,3-8 2 15,-2-3-3-15,1-2-2 16,1-2-2-16,-3-2 3 16,1 3-3-16,-1 3 3 15,0 3-3-15,-1 1 2 16,1 8-3-16,-2 0 3 16,1 3-5-16,-1 2 4 15,1-1-4-15,-1 1 3 16,2-2-2-16,-1 0 3 0,1-2-2 15,-2 2 4-15,1 0-5 16,-1 0 4-16,1 2-4 16,1 2 3-16,-3 2-4 15,3 3 2-15,0 8-2 16,-2-4 3-16,2 4-2 16,-1-4 2-16,-1-1 0 15,1-4 1-15,-2 2-1 16,1-7 2-16,2-3-1 15,-1-1 1-15,2-13-1 16,2-1 1-16,0-4-1 16,0-4 0-16,2-5-2 15,-4 5 4-15,1-1-4 16,-4 8 2-16,-1 2-2 16,3 6 4-16,-3 4-7 0,2 4 5 15,1 0-6-15,0 1 4 16,0 2-5-16,0 0 7 15,0 0-5-15,1-1 7 16,-1-2-5-16,0 2 5 16,-1-1-5-16,-1 4 4 15,-1 4-5-15,2 3 5 16,-4 6-5-16,4-2 5 0,-2 4-5 16,0-2 4-16,1-3-3 15,5-6 3-15,-4-3-2 16,-1-5 2-1,5 1-2-15,-3-4 4 0,2-8-2 16,1-4 2-16,3-7-3 16,-3-7 4-16,0-4-5 15,1 7 2-15,-2 3-2 16,-2 9 4-16,-2 4-4 16,1 6 3-16,-1 1-6 15,1 4 5-15,-2-1-8 16,3 5 5-16,-2 2-4 15,-1 1 6-15,2 4-3 16,-1 1 5-16,1 4-5 16,-2-3 5-16,0 8-4 15,1-2 3-15,-2 0-2 16,2-3 2-16,2-5-3 0,-3-4 4 16,5-6-4-16,-1-3 3 15,1-6-2-15,-1-4 4 16,4-8-4-16,-1-3 5 15,2-8-4-15,0 2 4 16,-1 0-5-16,-2 4 4 16,-2 4-5-16,-2 7 6 0,1 4-7 15,0 5 6-15,-2 2-9 16,2 2 6-16,0 5-7 16,-1 0 6-16,-1 5-5 15,2 1 7 1,-1 3-4-16,1-1 6 0,-2-1-5 15,1-2 4-15,1-1-3 16,0-2 3-16,0 1-5 16,1 0 5-16,1 0-4 15,-1 0 3-15,1 0-3 16,-1-3 4-16,-1-3-5 16,3-3 6-16,-3-5-4 15,2-5 5-15,-1-5-3 16,2-2 3-16,-1-5-4 15,1-1 4-15,0 0-6 16,-3 7 5-16,0 1-5 0,-2 7 4 16,1 4-6-16,-1 7 5 15,-1 3-7-15,0 6 6 16,0 4-6-16,0 3 6 16,0 2-3-16,2 0 5 15,-4 0-4-15,4-3 5 16,-1-5-4-16,1-4 3 15,-2-3-2-15,3-3 2 16,-2-4-2-16,4-1 2 0,1-7-1 16,1 0 2-16,-1-12-3 15,0 0 4-15,-1-4-4 16,-1 2 2-16,-2 3-3 16,-1 7 3-16,1 4-5 15,-2 4 3-15,-3 10-6 16,1 4 5-16,1 6-5 15,-2 5 5-15,1 2-1 16,1-4 4-16,2 0-4 16,1-6 4-16,-1 0-3 15,1-6 3-15,-1-3-3 16,2-1 4-16,0-5-3 16,-1-6 3-16,4 1-4 15,-2-2 3-15,1-4-4 0,-1 4 4 16,2-1-4-16,-4 1 4 15,1 5-4-15,-2 1 3 16,2 4-7-16,0 4 4 16,-1 4-4-16,-1-1 4 15,1 5-3-15,-1-3 7 16,1-3-4-16,1-3 4 16,1 0-3-16,-2-3 4 15,2-3-4-15,-1-1 4 16,-1-2-3-16,-1-2 3 0,2-1-5 15,0 3 3-15,2 2-4 16,-4 1 5-16,4 3-5 16,-2 1 5-16,0 1-8 15,0-1 6-15,1 5-5 16,-1-1 5-16,0 4-5 16,-1-2 8-16,1 4-5 15,-3-2 4-15,1 0-5 16,1-6 5-16,1 0-4 15,0-3 4-15,1 0-3 16,2 0 4-16,-3-3-3 16,2-3 2-16,1-8-1 15,0 2 1-15,-2-6-3 16,2 6 4-16,-1 0-5 16,-1 6 5-16,-1-2-5 15,0 7 6-15,-1 1-8 0,-2 1 5 16,3 1-6-16,-2 4 5 15,-1-1-4-15,2-1 5 16,1 1-3-16,-2-1 5 16,2-1-5-16,0-1 5 15,2-2-5-15,-4 1 4 16,2 1-4-16,0 1 3 0,0 3-3 16,0 3 3-16,-1 10-3 15,1-1 4 1,0 8-4-16,-2-2 4 0,2 0-3 15,0-8 4-15,0-4-3 16,0 0 2-16,-1-10-2 16,2 1 1-16,-1-6 1 15,0 1 1-15,0-8-2 16,2 8 3-16,-2-4-2 16,3 2 1-16,-3-2-2 15,1 0 2-15,-1-11-4 16,2 7 4-16,-2-1-3 15,0 2 3-15,0 5-5 16,-2 4 4-16,1 0-5 16,-1 0 3-16,1 0-3 15,-1 0 3-15,2 1-3 0,0-2 3 16,0 1-2-16,0-2 4 16,2 1-3-16,-1 1 3 15,-1-2-3-15,0 2 4 16,0 0-5-16,-1 2 4 15,1-5-4 1,0 6 4-16,0-5-5 0,0 4 2 0,1 5-3 16,-2 1 2-1,1 1-2-15,-2 4 4 0,1-2-2 16,-1-4 3-16,2 4-1 16,2-8 1-16,-4 3-2 15,5-3 3-15,0-3-1 16,-3 0 1-1,0 3-1-15,0-9 1 0,-1 6-2 16,-1-5 2-16,1-1-3 16,1-3 3-16,1 8-2 15,1-7 1-15,-4 7-2 16,2-5 2-16,0 4-2 16,2-2 3-16,-4 1-3 15,4 1 2-15,-2 5-3 16,-2 3 4-16,1-6-3 15,4 3 2-15,-6 0-3 16,4-3 3-16,-1-6-3 16,2 9 3-16,-4-6-3 0,4 3 4 15,-4 0-4-15,2-3 5 16,-1 3-4-16,2-1 3 16,-1-1-3-16,2 2 4 15,-2 5-5-15,0-7 3 16,0 7-3-16,0-5 3 15,0 0-4-15,0 0 3 0,0 6-3 16,-2-8 3-16,2 2-1 16,0 0 2-16,0-3-2 15,0 0 3-15,0 5-3 16,2-7 2-16,-1 8-2 16,-2-3 2-16,2-3-2 15,1 5 3-15,-4-1-4 16,1-5 4-16,-1 8-2 15,4-4 2-15,-4 0-4 16,2-1 3-16,3 5-2 16,-3-4 1-16,-1 0-1 15,1-4 2-15,0 8-2 16,-2-7 3-16,2 3-3 16,-1 3 3-16,2-3-3 15,1 0 3-15,-2 3-3 0,1-7 3 16,-1 4-4-16,0-2 4 15,-1 1-3-15,-1-1 2 16,2 1-2-16,-1-1 2 16,2 5-1-16,-1-4 0 15,0 1 0-15,0 1 2 16,0-4-4-16,-3 0 2 16,5 3-1-16,-1 0 1 15,-1 0-2-15,2 0 4 16,-2-1-3-16,1-2 2 0,-2 1-2 15,2 1 2-15,-2-4-2 16,1 5 2-16,0 2-3 16,0-2 4-16,-2 0-3 15,4-2 2-15,-4-2-2 16,2-1 3-16,2 5-4 16,-2-3 4-16,1 3-3 15,-1 0 2-15,2-4-2 16,-4-4 3-16,2 5-4 15,0-3 5-15,0-1-5 16,2 4 3-16,-1-2-3 16,1 1 4-16,-4 2-4 15,2 1 4-15,-1 1-4 16,1-3 4-16,0 3-2 0,0-3 1 16,1-2-3-16,-1 1 4 15,2 2-3-15,1 1 2 16,-2-2-4-16,2 3 4 15,-3 3-4-15,0-5 4 16,2 4-5-16,-4-1 5 16,1-1-5-16,4 0 4 15,-3 2-2-15,-2-4 4 16,5 5-4-16,-4-3 5 0,1 2-5 16,0-2 4-16,0 1-4 15,0-2 5-15,-2 1-5 16,4-2 4-16,-1 1-5 15,-1-1 4-15,-1 2-3 16,1 0 4-16,0 2-3 16,-3-1 4-16,1-1-4 15,4 2 3-15,-2-4-4 16,0 1 4-16,3-2-4 16,-5 0 5-16,2 0-5 15,-1 1 5-15,1 1-5 16,-2-1 4-16,2 2-5 15,0 0 5-15,0-1-4 16,0 1 3-16,2-3-4 16,-2 3 6-16,0-3-5 15,1 4 4-15,-1-2-5 16,-1 2 5-16,-1 1-7 0,2-1 5 16,-1 1-4-16,1-1 5 15,1-1-5-15,-2 2 6 16,1-1-3-16,0-2 3 15,-2-1-4-15,1 2 5 16,1 0-4-16,-2-3 4 0,2 2-5 16,2 1 4-16,-1 0-4 15,-2-2 2-15,1 2-3 16,0 2 5-16,0-2-6 16,1 0 6-16,-1 0-5 15,0 1 4 1,0-1-5-16,-1 2 5 0,-2-4-4 15,3 4 5-15,0-4-6 16,0 4 7-16,0-5-5 16,0 1 5-16,3-4-6 15,-3 5 6-15,0-5-5 16,0 3 5-16,0 0-6 16,-2 1 5-16,2 1-7 15,0 1 6-15,2 3-6 16,-1-3 4-16,-2 4-4 15,-1-1 6-15,2 2-5 0,-1 1 6 16,-1 0-4 0,4-3 5-16,-4 3-5 0,2-3 4 15,2-2-4-15,-2 1 4 16,-2 1-3-16,2-3 2 16,0 3-3-16,0-2 4 15,-1 1-5-15,2-1 4 16,-1 2-2-16,-1-1 2 15,1 2-2-15,1 5 2 16,-2-3-2-16,1 3 4 0,1 0-6 16,-2-1 4-16,1 1-2 15,1 6 2-15,-1-12-3 16,0 7 3-16,2-1-2 16,-2-1 3-16,-2-5-4 15,5 7 4-15,-4-5-2 16,1 1 0-16,0-2-2 15,1 2 3-15,-1 5-2 16,-1-4 2-16,2-1-1 16,1 0 1-16,-2-6-2 15,-2 2 2-15,2-2-2 16,0 0 1-16,-1 0 0 16,-1 3 2-16,2 1-2 15,2 1 0-15,-2 1 0 0,0 4 1 16,0-4-1-16,-2-1 1 15,1 2-2-15,1-4 2 16,0-1-3-16,0 5 2 16,0 7-1-16,1-5 2 15,-2 4-2-15,-1 2 3 16,2 0-3-16,-1-7 3 16,1 1-4-16,0-2 4 15,1 2-2-15,-2-3 3 0,2 5-4 16,-1-2 4-16,0 1-5 15,-1-2 2-15,2 2-2 16,-1-1 4-16,2 5-3 16,-2-2 4-16,-2 1-6 15,2 1 6-15,0-2-6 16,0-5 5-16,0 4-3 16,0-2 5-16,-3 0-3 15,2 1 5-15,-1 4-4 16,1-5 4-16,-1 4-4 15,1-2 2-15,-1-1-4 16,1 3 3-16,-2-1-3 16,3 0 2-16,0 4-4 15,-2-1 4-15,2 0-3 16,2 0 2-16,-1 0-2 0,-1-4 3 16,2 1-3-1,-1 1 1-15,2-2 0 0,-6-5 1 16,8 7-1-16,-7-8 1 15,2 5-1-15,0-4 1 16,2 6-1-16,-5-10 1 16,4 4 0-16,-1-8 1 15,-3 2-1-15,3 5 0 16,-1 1 0-16,-1 4 0 16,4 4 0-16,-1 1-1 0,1 0 0 15,-1-2 0-15,2 4 0 16,-1-5 1-16,1 4-1 15,-2-2 3 1,1 4-3-16,-2-6 1 0,0 1-2 16,0-4 3-16,-2 2-3 15,4-4 3-15,-2 4-3 16,0-2 3-16,-2 1-3 16,2 1 3-16,-1 1-3 15,1-2 3-15,-2 2-2 16,2 2 2-16,-1-1-4 15,1-1 5-15,0 5-4 16,0-4 3-16,0 4-4 16,0-5 5-16,0-2-4 0,-2-1 4 15,2-1-3-15,0-2 3 16,-1 0-3-16,-2 0 1 16,3 2-2-16,-3 1 3 15,1 0-4-15,4 1 3 16,-2-1-2-16,0-1 3 15,0-4-2-15,0 2 1 16,0 0-2-16,1 0 2 16,1 3-2-16,-2 3 2 0,0-3-2 15,1 5 1-15,1-5 0 16,-2-2 1-16,1-4-1 16,-1 5 2-16,0-8-2 15,0 1 2-15,0-1-2 16,0 3 2-16,-1-7-2 15,2 2 3-15,-1 4-2 16,2-2 3-16,-2-5 0 16,0 7 1-16,1-11-1 15,1-8 1-15,-2-10-3 16,0 2 1-16,3-13-2 16,-2 5 1-16,1 3-3 15,1 9 5-15,0 3-5 16,-2 7 2-16,1 5-2 15,-2 3 2-15,-2 3-5 16,2 2 4-16,-1-1-4 0,1 2 3 16,-2 6-3-16,2 0 5 15,-1 5-4-15,-1 1 4 16,2 4-3-16,-1-1 3 16,1 11-3-16,-3-5 3 15,0 0-2-15,-2-4 3 16,4-2-3-16,1-9 3 0,0-5-1 15,1-1 1-15,2-9-1 16,-1-3 2-16,-2-12-1 16,0 0 2-16,3-4-2 15,-3 4 1-15,1 1-7 16,1 12-11-16,-2 13-58 16,-5 12-16-16,-2 10-334 15,1 6 54-15</inkml:trace>
          <inkml:trace contextRef="#ctx0" brushRef="#br0" timeOffset="32763.5277">5835 1377 228 0,'-2'-1'271'15,"-1"-1"-33"-15,3-1 12 16,-1 2-129-16,1 1-26 16,0-3-10-16,1 3-41 15,4 0-7-15,1 0-4 16,3-6-8-16,1-2-6 16,8 2-8-16,-3-3 0 15,5-1-6-15,1 4 1 16,1 3-4-16,-5-5 4 0,2 4-5 15,-2-1 3-15,-4 2-4 16,-4-1 4-16,-3 2-5 16,0 4 6-16,-3-2 4 15,-3 3 11-15,0 0 11 16,0 1 11-16,-4 1 5 16,-1 1 2-16,-2-2-4 15,-1 1-7-15,-7-1 1 16,0-1-4-16,-6 5 0 15,-1-7 0-15,-11 1-5 16,3-1-2-16,-6 1-3 16,1-5-4-16,2 3 3 15,8-2-1-15,-2-1-1 16,10 3-2-16,1-3 0 0,4 2-6 16,3-2 0-16,6 1-4 15,-3-1-1-15,7 0-5 16,2-4-1-16,3 2-4 15,5 2-1-15,2-1-2 16,4 1 3-16,2 3-2 16,1 0 2-16,-2-3 0 15,1 1 3-15,-5 2-2 16,-5-1 1-16,-5-1 1 0,-1 2-1 16,-3 2 2-16,-4-1 0 15,-4 2 2-15,-5 2-3 16,-5 1 0-1,-8-3-1-15,1 6 1 0,-5-5-2 16,1 2 2-16,-8 0 1 16,4-3-2-16,-2 0 0 15,5-1 1-15,0-4-1 16,14-4-1-16,2 6 2 16,6-6 0-16,4 6-2 15,4 0 0-15,6 0-3 16,4-1 2-16,9-4-3 15,5-2 0-15,10-7 3 16,2-1 1-16,-7-5-1 16,-1 5 1-16,-4 0-57 15,-15 6-33-15,0 9-350 0,-9 5 49 16</inkml:trace>
          <inkml:trace contextRef="#ctx0" brushRef="#br0" timeOffset="68706.4503">5479 3 530 0,'3'-4'324'0,"-2"2"-33"16,-1 4-103-16,2-2-98 15,-2 0-49-15,2 3-1 16,-1 0-16-16,2 0 6 15,-1 1-9-15,1 1 9 16,-2-3-7-16,1 1 12 16,-1 0-4-16,2 0 10 15,-1 1-6-15,-2 4 5 16,0-1-11-16,0 4-1 16,0-1-13-16,-2 1-1 15,2-1-8-15,0 5 1 16,-1-1-3-16,-1 4 0 15,4 1-1-15,-2 2 3 16,0-1-1-16,-2 1 2 0,4-2-1 16,-1 2 0-16,1-3-2 15,2 3 1-15,-1-1-5 16,0 2 2-16,-1 2-2 16,-1 6 2-16,1-1-2 15,-1 4 3-15,1-3-3 16,1 7 3-16,-2-5-2 0,1 8 0 15,-1-4-1-15,4 5 2 16,-1-5-2-16,1 6 1 16,-2-7 1-16,-2-4-1 15,1-5 0-15,-2-2 0 16,1-6-1-16,-1 0 1 16,2 4 0-16,-4 2 0 15,2-3 0-15,-3 3 0 16,0 0-1-16,0 0 2 15,-3-3-2-15,2 2 2 16,-1-4-2-16,-2 2 3 16,1-4-3-16,3 5 1 15,-3-1-1-15,3 3 2 16,3-1-4-16,-3 2 4 16,-2-5-3-16,4 1 3 15,-4-6-3-15,4-1 4 0,-1-4-4 16,0-2 4-16,1-4-4 15,1-1 4-15,-2-1-2 16,1-2 5-16,2 3-3 16,-1-5 5-16,3 1-4 15,-4-1 7-15,1-2-5 16,-3-5 3-16,1-2-4 16,-1-4 2-16,3-3-6 0,-4-6 2 15,2-5-4-15,-2-4 3 16,-1 0-1-16,-1-9 1 15,5 2-1-15,-4-5 1 16,4 4-2-16,1-2 1 16,0 5-1-16,0-7 0 15,1 6-1-15,1-9 1 16,1 2-2-16,0-11 1 16,0 5-2-16,-2-9 1 15,-1 5-4-15,-3-7 4 16,2 12-4-16,-1-3 3 15,-1 12-1-15,3 0 3 16,2 9-5-16,-1-6-2 16,2 6-6-16,2-3 1 15,-2 3-2-15,0-3 5 16,-2 8 1-16,2-7 6 0,-1 8-1 16,1 3 5-16,-2 9-5 15,-1 4 3-15,-1 8-3 16,-2 6 1-16,-3 2-5 15,1 2 6-15,-1 5-3 16,-1 8 4-16,-1-1 0 16,4 11 4-16,-1 1-3 15,2 8 4-15,3-5-4 16,3 5 2-16,2-4-2 0,-1 5 2 16,4-7-2-16,1 12 2 15,-2 2-3-15,2 4 3 16,-1-2-3-16,-2 10 2 15,-3-11-2-15,0 6 2 16,-1-7-2-16,1 4 3 16,0-14-1-16,0 4 0 15,1-8-1-15,-4 0 2 16,-1-3-2-16,1 9 1 16,0-5 0-16,0 8 1 15,1-1 0-15,1 2 2 16,-1-1-2-16,1-1 2 15,-1-7 0-15,-1-2 7 16,2-7-1-16,-4-7 3 16,2-5 0-16,-1-4 2 15,-2-3-1-15,0-6 6 0,3-2-2 16,-3 2 5-16,-2-6-6 16,5 2-2-16,-1-1-9 15,-2-1 1-15,0-2-5 16,0 1 2-16,-2-2-3 15,2-2-12-15,0 5-39 16,-5 5-382-16,-1-1 101 0</inkml:trace>
          <inkml:trace contextRef="#ctx0" brushRef="#br0" timeOffset="985.3541">5961 55 676 0,'-2'7'277'15,"2"5"17"-15,2 9-146 16,-2 0-90-16,-2 9-11 16,2 2-17-16,-1 4-10 15,-1-6-8-15,4 7-4 16,-2 1-1-16,0-1-5 15,3-4 1-15,1 0-18 16,-1-10-13-16,3-5-127 16,-3-6-27-16,0 3-21 15,-3-2 22-15,0 5 9 0,-1 2 127 16,1 10 31 0,-2 0 28-16,1 10 3 0,-1 0 18 15,-1 3 20-15,2-7 10 16,1 3 4-16,0-10-4 15,0 1-7-15,3-5-16 16,1 8-6-16,-2-9-8 16,1 6-5-16,0-6-4 0,-2 2-234 15,-2-8 71 1</inkml:trace>
          <inkml:trace contextRef="#ctx0" brushRef="#br0" timeOffset="1160.3997">6009 1410 340 0,'0'42'158'16,"0"-4"8"-16,1-2-61 15,1-6-36-15,-1 4-18 16,2-4-9-16,2 2-13 16,-1-5-18-16,-2 6-204 15,-1-11 67-15</inkml:trace>
        </inkml:traceGroup>
      </inkml:traceGroup>
    </inkml:traceGroup>
    <inkml:traceGroup>
      <inkml:annotationXML>
        <emma:emma xmlns:emma="http://www.w3.org/2003/04/emma" version="1.0">
          <emma:interpretation id="{7FC71D49-E986-4410-802E-F6C235CCCA65}" emma:medium="tactile" emma:mode="ink">
            <msink:context xmlns:msink="http://schemas.microsoft.com/ink/2010/main" type="paragraph" rotatedBoundingBox="9132,6663 8466,8597 7821,8374 8487,6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CD85A9-43B8-4E2D-97EE-3F960B481CBC}" emma:medium="tactile" emma:mode="ink">
              <msink:context xmlns:msink="http://schemas.microsoft.com/ink/2010/main" type="line" rotatedBoundingBox="9132,6663 8466,8597 7821,8374 8487,6441"/>
            </emma:interpretation>
          </emma:emma>
        </inkml:annotationXML>
        <inkml:traceGroup>
          <inkml:annotationXML>
            <emma:emma xmlns:emma="http://www.w3.org/2003/04/emma" version="1.0">
              <emma:interpretation id="{98BD0A7C-D69D-4960-9864-BD521A9B96EB}" emma:medium="tactile" emma:mode="ink">
                <msink:context xmlns:msink="http://schemas.microsoft.com/ink/2010/main" type="inkWord" rotatedBoundingBox="8415,6640 9060,6639 9060,6686 8416,6688">
                  <msink:destinationLink direction="with" ref="{B82A178A-D37F-49CB-B814-2E3AD51E574F}"/>
                </msink:context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£</emma:literal>
                </emma:interpretation>
                <emma:interpretation id="interp3" emma:lang="" emma:confidence="0">
                  <emma:literal>§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-6322.8354">4930-130 69 0,'18'0'110'0,"7"4"5"16,-5-2-14-16,1 2-4 16,-2 2-26-16,4 2-33 15,-8-5-27-15,4 0-6 16,1-5 3-16,5-1-6 16,-7-1 4-16,5-2-6 15,-4 0 5-15,-2 4-13 16,-4 1 7-16,1 1-9 15,-5 0 8-15,-2 3-7 16,1-3 12-16,-2 3-7 0,-2 0 9 16,4-2-9-16,-2-2 9 15,1 1-7-15,1-5 7 16,1 2-8-16,-3-1 8 16,4 1-9-16,-5 0 9 15,5 3-7-15,-2 0 19 16,1 3 7-16,-2-2 11 0,2 1-3 15,-1-2 5-15,-1 1-15 16,2-2-8-16,0 1 10 16,2 0 22-16,-1 1 14 15,1 1 11-15,1-2-3 16,-3 0-11-16,0 1-25 16,-3-1-16-16,3 0-8 15,-3 3 0-15,3 2-7 16,0 1 4-16,2 0-3 15,-2 1 3-15,0-2-3 16,-5-5 6-16,2-3-3 16,-3-3 3-16,2-3-3 15,-2 1 2-15,3-1-5 16,-5 3 3-16,5 2-3 16,-4 1 11-16,-2 3 8 15,-3 4 7-15,0-1-2 16,-6 2-30-16,-3-2-256 0,-2 1 61 15</inkml:trace>
        </inkml:traceGroup>
        <inkml:traceGroup>
          <inkml:annotationXML>
            <emma:emma xmlns:emma="http://www.w3.org/2003/04/emma" version="1.0">
              <emma:interpretation id="{F9413013-E9CE-4D0B-BFDD-7AAB80E46575}" emma:medium="tactile" emma:mode="ink">
                <msink:context xmlns:msink="http://schemas.microsoft.com/ink/2010/main" type="inkWord" rotatedBoundingBox="8771,7710 8466,8597 7980,8429 8286,7542"/>
              </emma:interpretation>
            </emma:emma>
          </inkml:annotationXML>
          <inkml:trace contextRef="#ctx0" brushRef="#br0" timeOffset="70805.1478">4635 1325 777 0,'-4'-12'308'0,"1"1"40"0,0 5-205 15,1 3-10-15,-1 2-45 16,2 2-3-16,-2 5-29 16,1 2-7-16,1 4-24 15,1 6-5-15,1 4-7 0,2 11 3 16,0-4 2-16,0 8 5 15,0-4 0-15,-3 3 2 16,0-9 0-16,-1 11 5 16,-1-10-1-16,1-1 6 15,-1-4-2-15,2-8 0 16,-1-8-8-16,-1-5 16 16,-1-4 0-16,-1-10 1 15,-2-4-4-15,-2-17-4 16,2-6-18-16,5-9-10 15,2-2-4-15,5-5-1 16,5 10 2-16,4 1-3 16,-2 10 0-16,2 8 0 15,-1 11-4-15,1 6-3 16,-5 9 0-16,5 6-2 16,-3 3 2-16,2 3 3 15,-2 3 1-15,-2 3 1 0,-1-1 3 16,-3 1-2-16,-3 1 1 15,0 2 0-15,-4-4 2 16,-4-1-3-16,-1 2 5 16,-4-3-1-16,-4-6 3 15,-4 3 0-15,2-4 3 16,-5-7-2-16,3 4 2 16,4-1-4-16,4-4 0 0,4 0-4 15,6 0-13-15,4-4-110 16,2-1-52-16,6 11-347 15,2-9-8-15</inkml:trace>
          <inkml:trace contextRef="#ctx0" brushRef="#br0" timeOffset="72726.3977">4969 826 1098 0,'-3'-4'352'15,"0"7"79"-15,3 0-289 16,-2 3-49-16,4 3-22 15,2-2-36-15,-2 4-18 16,4 5-13-16,3 1-4 16,-5 1 3-16,-2 1 5 15,5 1-46-15,-5 5-411 16,-16 1 127-16</inkml:trace>
          <inkml:trace contextRef="#ctx0" brushRef="#br0" timeOffset="72120.3219">4832 1039 624 0,'6'-13'425'15,"-6"10"-62"-15,0 0-44 16,3 1-243-16,-2 5-8 15,-1 2-30-15,0 4-8 16,-1 3-18-16,-4 7 0 16,2 4-2-16,-1 2 5 15,-1-2 0-15,1 4 8 16,1-3-2-16,3 1 4 16,1-2-1-16,2-4-1 15,5-4-6-15,2-4-2 0,3-5-5 16,2-6-1-16,1 0-3 15,2-5-1-15,0-4 2 16,-3-3-2-16,-1-1 0 16,1-5-10-16,-6 1-31 15,-3-2-67-15,-6 1 13 16,-12 4-352-16,-11 8 66 16</inkml:trace>
          <inkml:trace contextRef="#ctx0" brushRef="#br0" timeOffset="72311.8584">4692 1212 1057 0,'5'0'254'0,"7"-3"108"16,3-3-303-16,10-5-1 16,4-1-12-16,8-3-2 15,-5 2-22-15,3 2-5 16,-8 5-20-16,-11 6-380 15,-14 6 125-15</inkml:trace>
          <inkml:trace contextRef="#ctx0" brushRef="#br0" timeOffset="71348.7394">4907 1398 882 0,'5'0'341'0,"-4"0"22"16,-1 0-217-16,0 8-73 16,2 1-24-16,4 6 7 15,-2-3-3-15,5 6 2 0,-4 0-8 16,-2-2-5-16,-2-1-11 16,2 2-3-16,-3-8-2 15,0-3 1-15,2-3 1 16,2-3 2-16,-2-11 1 15,4-4-3-15,3-7-4 16,1-10-7-16,-4 1-5 16,6 1-6-16,-6 7 0 15,-3 10-7-15,-3 8 0 0,2 13-5 16,-2 11 4-16,0 10-2 16,0 4 9-16,1 13 1 15,-1-2 7-15,-3 4 0 16,3-6 3-16,0-5-3 15,5-10 4-15,-4-12-4 16,4-13 4-16,-2-16 3 16,4-8 3-16,1-16-3 15,4-2 1-15,-5-2-7 16,4 10-4-16,-7 5-7 16,-1 18 2-16,-3 5-7 15,5 4 3-15,-10 3-7 16,11 3 6-16,-9-5-4 15,3 2 6-15,-1 0-2 16,2-3 7-16,-1-1-21 0,5-2-32 16,1-3-123-1,0-2-353-15,0-1 39 0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6:12.4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ABBBB2-812D-4C12-967A-96E9060169C3}" emma:medium="tactile" emma:mode="ink">
          <msink:context xmlns:msink="http://schemas.microsoft.com/ink/2010/main" type="writingRegion" rotatedBoundingBox="9549,7887 19523,8055 19517,8422 9543,8254"/>
        </emma:interpretation>
      </emma:emma>
    </inkml:annotationXML>
    <inkml:traceGroup>
      <inkml:annotationXML>
        <emma:emma xmlns:emma="http://www.w3.org/2003/04/emma" version="1.0">
          <emma:interpretation id="{3E6C40FA-9F17-424E-8DA1-6A1A3996CA24}" emma:medium="tactile" emma:mode="ink">
            <msink:context xmlns:msink="http://schemas.microsoft.com/ink/2010/main" type="paragraph" rotatedBoundingBox="9549,7887 19523,8055 19517,8422 9543,8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00BD79-3A4C-4EEB-B9BE-1EAEACE8F854}" emma:medium="tactile" emma:mode="ink">
              <msink:context xmlns:msink="http://schemas.microsoft.com/ink/2010/main" type="line" rotatedBoundingBox="9549,7887 19523,8055 19517,8422 9543,8254"/>
            </emma:interpretation>
          </emma:emma>
        </inkml:annotationXML>
        <inkml:traceGroup>
          <inkml:annotationXML>
            <emma:emma xmlns:emma="http://www.w3.org/2003/04/emma" version="1.0">
              <emma:interpretation id="{0841DF83-3E83-42C2-9BA9-86EF3E799CE8}" emma:medium="tactile" emma:mode="ink">
                <msink:context xmlns:msink="http://schemas.microsoft.com/ink/2010/main" type="inkWord" rotatedBoundingBox="9549,7887 13386,7952 13380,8319 9543,8254">
                  <msink:destinationLink direction="with" ref="{914D7CAC-747B-45CE-ADF7-3AE9A32E130A}"/>
                </msink:context>
              </emma:interpretation>
            </emma:emma>
          </inkml:annotationXML>
          <inkml:trace contextRef="#ctx0" brushRef="#br0">-1992-11 809 0,'33'9'285'0,"6"3"40"16,-4-3-221-16,3 0-41 15,-5-6-36-15,3-3-7 16,-5-4-17-16,2-10-2 15,-4 1-4-15,8-4 2 16,-8 2-4-16,4 4 5 16,-8 5-2-16,1 6 10 15,-10 6 1-15,2 5 9 16,-3 0-4-16,0 1 4 0,2-2-10 16,1-1 0-16,-2-6-10 15,7-3-8-15,1-6-18 16,6-12-106-16,-2-3-209 15,5-5 20-15</inkml:trace>
          <inkml:trace contextRef="#ctx0" brushRef="#br0" timeOffset="253.1381">-1154-40 600 0,'18'29'354'16,"3"1"-44"-16,2-3-120 0,4-6-114 16,1-7-56-16,11-10-4 15,3-8-10-15,9-11-5 16,-1-2-9-16,7 1 2 15,-8 4-6-15,2 4 4 16,-7 8 3-16,4 5 15 16,-4 4-1-1,2-3 5-15,-5-2-5 0,14 1 3 16,-5-5-10-16,7-8 1 16,0-1-15-16,12-10-306 15,-14-8 98-15</inkml:trace>
          <inkml:trace contextRef="#ctx0" brushRef="#br0" timeOffset="5328.1856">0 207 938 0,'29'-17'637'32,"-14"10"-501"-32,0-1-99 15,48-25-36-15,0-9-31 0,6 0-100 16,-4-1-221-16,-41 28 10 16</inkml:trace>
          <inkml:trace contextRef="#ctx0" brushRef="#br0" timeOffset="482.3119">406 75 764 0,'27'-2'186'16,"12"-14"64"-16,-2-5-228 15,14-11-32 1,0-3-57-16,5-1-31 0,-14 9-7 15,2 11 41-15,-14 10 57 16,-2 13 110-16,-10 8 46 16,5 8 19-16,-4-2-36 0,8 3-31 15,0-9-64-15,9-4-14 16,3-10-17-16,6-11-13 16,0-10-22-16,8-3-165 15,-4-2-127-15,8-1-31 16</inkml:trace>
          <inkml:trace contextRef="#ctx0" brushRef="#br0" timeOffset="5525.179">526 6 335 0,'45'-32'191'16,"10"0"7"-16,-12 8-63 15,3 6-10-15,-13 9-20 0,-3 8 9 16,-7 7-24-16,-4 6-7 16,-2-2-31-16,1 4-12 15,0-7-20-15,-3-2-4 16,4-8-8-1,4-11-4-15,1-4-27 0,4-7-279 16,-5-2 81-16</inkml:trace>
          <inkml:trace contextRef="#ctx0" brushRef="#br0" timeOffset="5713.3119">1089-83 680 0,'6'28'264'0,"4"-1"8"15,4-5-177-15,7-4-54 16,3-8-35-16,7-8-70 15,-1-11-208-15,6-9 46 16</inkml:trace>
          <inkml:trace contextRef="#ctx0" brushRef="#br0" timeOffset="-241.67">-2579 115 1269 0,'0'0'297'16,"6"-6"105"-16,6-3-373 15,12-1-18-15,2-2-14 16,12-3 1-16,5 1-42 16,-2-2-11-16,-4 1-24 15,-2-2 68-15,-7 4-384 16,-5 1 159-16</inkml:trace>
        </inkml:traceGroup>
        <inkml:traceGroup>
          <inkml:annotationXML>
            <emma:emma xmlns:emma="http://www.w3.org/2003/04/emma" version="1.0">
              <emma:interpretation id="{B857B40C-BAA6-4632-A53D-B3D2B2E9124C}" emma:medium="tactile" emma:mode="ink">
                <msink:context xmlns:msink="http://schemas.microsoft.com/ink/2010/main" type="inkWord" rotatedBoundingBox="13639,7978 16113,8020 16108,8297 13634,82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781.123">1514 40 626 0,'15'-1'179'15,"3"-4"35"-15,1-4-176 16,5-9-166-16,5-4-87 0,1-4-23 16</inkml:trace>
          <inkml:trace contextRef="#ctx0" brushRef="#br0" timeOffset="6026.2045">1809-49 124 0,'23'15'48'0,"-1"-4"2"0,7-9-29 16,-1-9-17-16,10-8-11 15,-6-3-3-15,1-1 6 16,-8 5 12-16,1 5 24 16,-14 9 25-16,-5 8 30 15,1 2-1-15,1 2-9 16,-5-3-25-16,1-1-17 16,8-4-31-16,-4-5-1 15,2-4 2-15,7-2 11 16,1 1 3-16,-2 0 1 15,1 4-6-15,-2 7-7 16,-4-1-156-16,-1 7 46 16</inkml:trace>
          <inkml:trace contextRef="#ctx0" brushRef="#br0" timeOffset="6345.3984">2494-17 331 0,'19'17'214'0,"4"-7"-15"0,10 2-54 15,0-6-79-15,9-1-19 16,-1-8-49-16,10 1-23 16,-5-1-3-16,7 3-2 15,-4 0 2-15,7 6 19 16,-10 2 11-16,2-2 0 15,-6-2 0-15,6 2 3 16,-9-1 6-16,7-1 13 16,-7 1 1-16,0 1 1 15,-6-3-3-15,3 1-6 16,-8-1-9-16,4-1-211 16,-4-1 71-16</inkml:trace>
          <inkml:trace contextRef="#ctx0" brushRef="#br0" timeOffset="6530.4241">3666 153 341 0,'21'1'153'16,"6"7"50"-1,-3-1-68-15,2-2 33 0,-4 5-9 16,4-2-22-16,-7-2-41 16,4-2-29-16,3-1-41 15,1-4-12-15,-3-2-17 16,6-3-295-16,-5-5 95 0</inkml:trace>
        </inkml:traceGroup>
        <inkml:traceGroup>
          <inkml:annotationXML>
            <emma:emma xmlns:emma="http://www.w3.org/2003/04/emma" version="1.0">
              <emma:interpretation id="{C31E9437-6136-4A5C-AF58-0EF19850EBDB}" emma:medium="tactile" emma:mode="ink">
                <msink:context xmlns:msink="http://schemas.microsoft.com/ink/2010/main" type="inkWord" rotatedBoundingBox="18669,8182 19521,8196 19518,8367 18667,8353"/>
              </emma:interpretation>
            </emma:emma>
          </inkml:annotationXML>
          <inkml:trace contextRef="#ctx0" brushRef="#br0" timeOffset="7153.0633">6544 262 384 0,'56'-4'129'0,"4"-7"20"16,-2 8-101-16,7-7-23 15,-5 2-11-15,10 1-4 16,-7-2 28-16,1-8 63 16,-7 5 15-16,3-7 24 15,-12-2 8-15,4 6-23 0,-8 3-58 16,-8 4-10-16,-12 7-24 16,-5 7-6-16,-8-3-10 15,-5 1-3-15,-5 4-5 16,-2-4-1-16,-8-2 257 15,-8-4-594-15,-2-11 279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3:08.4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907D3ED-09E0-48C2-B309-C22E154D971F}" emma:medium="tactile" emma:mode="ink">
          <msink:context xmlns:msink="http://schemas.microsoft.com/ink/2010/main" type="writingRegion" rotatedBoundingBox="17519,4670 17462,12862 17299,12860 17355,4669"/>
        </emma:interpretation>
      </emma:emma>
    </inkml:annotationXML>
    <inkml:traceGroup>
      <inkml:annotationXML>
        <emma:emma xmlns:emma="http://www.w3.org/2003/04/emma" version="1.0">
          <emma:interpretation id="{29E0C477-B4B3-415E-86D4-C1B49BFA129B}" emma:medium="tactile" emma:mode="ink">
            <msink:context xmlns:msink="http://schemas.microsoft.com/ink/2010/main" type="paragraph" rotatedBoundingBox="17519,4670 17462,12862 17299,12860 17355,4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D60800-FFE2-47B5-9BE2-0EBF94841F3C}" emma:medium="tactile" emma:mode="ink">
              <msink:context xmlns:msink="http://schemas.microsoft.com/ink/2010/main" type="line" rotatedBoundingBox="17519,4671 17462,12862 17299,12860 17355,4669"/>
            </emma:interpretation>
          </emma:emma>
        </inkml:annotationXML>
        <inkml:traceGroup>
          <inkml:annotationXML>
            <emma:emma xmlns:emma="http://www.w3.org/2003/04/emma" version="1.0">
              <emma:interpretation id="{75C2C622-13D3-43BD-AFFC-16050363D283}" emma:medium="tactile" emma:mode="ink">
                <msink:context xmlns:msink="http://schemas.microsoft.com/ink/2010/main" type="inkWord" rotatedBoundingBox="17518,4670 17506,6437 17425,6436 17437,46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 0 164 0,'-3'24'48'15,"0"6"10"-15,3 5-46 0,-2 13-8 16,2-9-3-16,-1 1 1 16,-1-6-2-16,4 2 2 15,-2-18-2-15,1 6 1 16,1-5-1-16,-1 2-58 16,-2-7 19-16</inkml:trace>
          <inkml:trace contextRef="#ctx0" brushRef="#br0" timeOffset="125.6578">-36 755 124 0,'0'66'17'0,"1"10"-17"16,4-6-29-16</inkml:trace>
          <inkml:trace contextRef="#ctx0" brushRef="#br0" timeOffset="274.2618">-62 1396 425 0,'-12'66'97'0,"6"-1"36"16,3 6-127-16,5-11-32 16,-1 1-106-16,-1-14 21 15</inkml:trace>
        </inkml:traceGroup>
        <inkml:traceGroup>
          <inkml:annotationXML>
            <emma:emma xmlns:emma="http://www.w3.org/2003/04/emma" version="1.0">
              <emma:interpretation id="{22246C9F-A425-4274-9DB1-845679045F3A}" emma:medium="tactile" emma:mode="ink">
                <msink:context xmlns:msink="http://schemas.microsoft.com/ink/2010/main" type="inkWord" rotatedBoundingBox="17369,7046 17367,7447 17336,7446 17339,7045"/>
              </emma:interpretation>
            </emma:emma>
          </inkml:annotationXML>
          <inkml:trace contextRef="#ctx0" brushRef="#br0" timeOffset="409.4142">-155 2375 528 0,'-12'32'155'0,"8"14"30"16,5-1-151-16,-1 21-44 15,11-1-117-15,-1 14-57 16,-4-11-44-16</inkml:trace>
        </inkml:traceGroup>
        <inkml:traceGroup>
          <inkml:annotationXML>
            <emma:emma xmlns:emma="http://www.w3.org/2003/04/emma" version="1.0">
              <emma:interpretation id="{9BC33403-EE36-4012-AC8D-E2D75C4C4198}" emma:medium="tactile" emma:mode="ink">
                <msink:context xmlns:msink="http://schemas.microsoft.com/ink/2010/main" type="inkWord" rotatedBoundingBox="17405,9996 17402,10521 17370,10520 17373,9995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846.2955">-135 5325 215 0,'0'44'49'0,"-2"5"19"16,4-8-65-16,-1-1-1 15,-2-2-2-15,2 8 1 16,4-1-1-16,-2 9 0 16,1-1-1-16,2 11-66 0,2-13 21 15</inkml:trace>
        </inkml:traceGroup>
        <inkml:traceGroup>
          <inkml:annotationXML>
            <emma:emma xmlns:emma="http://www.w3.org/2003/04/emma" version="1.0">
              <emma:interpretation id="{3E97EEE6-B1C9-4580-AF1D-5C0B0621A217}" emma:medium="tactile" emma:mode="ink">
                <msink:context xmlns:msink="http://schemas.microsoft.com/ink/2010/main" type="inkWord" rotatedBoundingBox="17444,11355 17442,11626 17422,11625 17423,11354"/>
              </emma:interpretation>
              <emma:one-of disjunction-type="recognition" id="oneOf2"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~</emma:literal>
                </emma:interpretation>
                <emma:interpretation id="interp10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1036.4669">-66 6684 405 0,'-11'45'127'0,"2"3"20"16,8-3-119-16,2 3-129 16,5-6-44-16,-1 1-32 15</inkml:trace>
        </inkml:traceGroup>
        <inkml:traceGroup>
          <inkml:annotationXML>
            <emma:emma xmlns:emma="http://www.w3.org/2003/04/emma" version="1.0">
              <emma:interpretation id="{C07AC5B8-011A-40F2-ABE8-6BDD9F431263}" emma:medium="tactile" emma:mode="ink">
                <msink:context xmlns:msink="http://schemas.microsoft.com/ink/2010/main" type="inkWord" rotatedBoundingBox="17448,12685 17447,12862 17423,12861 17424,12684"/>
              </emma:interpretation>
              <emma:one-of disjunction-type="recognition" id="oneOf3"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-</emma:literal>
                </emma:interpretation>
                <emma:interpretation id="interp13" emma:lang="" emma:confidence="0">
                  <emma:literal>~</emma:literal>
                </emma:interpretation>
                <emma:interpretation id="interp14" emma:lang="" emma:confidence="0">
                  <emma:literal>.</emma:literal>
                </emma:interpretation>
                <emma:interpretation id="interp1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1393.6032">-80 8014 200 0,'-1'16'71'0,"-2"-4"15"16,1 8-50-16,2-2-10 15,2 0 3-15,-2-2-14 16,0 2-4-16,3-7-5 15,-3-2-5-15,0-6-8 0,-2-2 2 16,4-2 2-16,-2 2 9 16,0-2 7-16,0 2 7 15,3 4-2-15,-2 2-1 16,2 1-11-16,0-1-111 16,5 1 30-16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8:45:34.091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2-13T08:46:22.830"/>
    </inkml:context>
  </inkml:definitions>
  <inkml:traceGroup>
    <inkml:annotationXML>
      <emma:emma xmlns:emma="http://www.w3.org/2003/04/emma" version="1.0">
        <emma:interpretation id="{C703A361-5573-4D5E-A1FA-E9B556B33CF5}" emma:medium="tactile" emma:mode="ink">
          <msink:context xmlns:msink="http://schemas.microsoft.com/ink/2010/main" type="writingRegion" rotatedBoundingBox="14587,9819 15418,7571 16322,7905 15491,10153"/>
        </emma:interpretation>
      </emma:emma>
    </inkml:annotationXML>
    <inkml:traceGroup>
      <inkml:annotationXML>
        <emma:emma xmlns:emma="http://www.w3.org/2003/04/emma" version="1.0">
          <emma:interpretation id="{0299032F-DC64-4F8D-A571-0FCD5AC7B3FC}" emma:medium="tactile" emma:mode="ink">
            <msink:context xmlns:msink="http://schemas.microsoft.com/ink/2010/main" type="paragraph" rotatedBoundingBox="14587,9819 15418,7571 16322,7905 15491,10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D404B2-A1B8-4CF9-A939-489A9E433480}" emma:medium="tactile" emma:mode="ink">
              <msink:context xmlns:msink="http://schemas.microsoft.com/ink/2010/main" type="line" rotatedBoundingBox="14587,9819 15418,7571 16322,7905 15491,10153"/>
            </emma:interpretation>
          </emma:emma>
        </inkml:annotationXML>
        <inkml:traceGroup>
          <inkml:annotationXML>
            <emma:emma xmlns:emma="http://www.w3.org/2003/04/emma" version="1.0">
              <emma:interpretation id="{8122DA9C-8B98-4D2E-9BA1-4E787865D5F7}" emma:medium="tactile" emma:mode="ink">
                <msink:context xmlns:msink="http://schemas.microsoft.com/ink/2010/main" type="inkWord" rotatedBoundingBox="15478,10148 15483,10133 15497,10138 15491,101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432 1731 0,'0'0'15,"0"0"1</inkml:trace>
        </inkml:traceGroup>
        <inkml:traceGroup>
          <inkml:annotationXML>
            <emma:emma xmlns:emma="http://www.w3.org/2003/04/emma" version="1.0">
              <emma:interpretation id="{07244AE7-09AF-4F33-A362-C7208ACA0FC4}" emma:medium="tactile" emma:mode="ink">
                <msink:context xmlns:msink="http://schemas.microsoft.com/ink/2010/main" type="inkWord" rotatedBoundingBox="14781,9371 15093,8528 15775,8780 15464,9623"/>
              </emma:interpretation>
              <emma:one-of disjunction-type="recognition" id="oneOf1"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%</emma:literal>
                </emma:interpretation>
                <emma:interpretation id="interp3" emma:lang="" emma:confidence="0">
                  <emma:literal>$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1" brushRef="#br0">50 147 488 0,'-1'-12'424'16,"-1"0"-76"-16,-2 11-48 15,2 7-177-15,-2 6-54 0,-4 12-11 16,1 6-20-16,-1 15 5 16,-1 1-3-16,2 16-1 15,1-9-9-15,-2 8-7 16,4-1-10-16,-1 9-5 16,4-13-3-16,1 10-1 15,6-12 0-15,0-3-1 16,0-15 3-16,0 4-2 15,-2-11 2-15,-1 1-2 16,-1-7 1-16,-1 1-2 16,-1-9 0-16,2 4 0 15,-4-5 0-15,4-5 1 16,-4-6 2-16,-1 3-32 0,-3-11-29 16,-1-4-309-16,-1-4-59 15,7-16-114-15</inkml:trace>
          <inkml:trace contextRef="#ctx1" brushRef="#br0" timeOffset="654.7844">310 401 726 0,'12'-16'338'0,"0"7"-15"16,-7 9-150-16,-4 12-117 15,5 1-16-15,-1 17 19 16,-7 3 1-16,2 14 6 16,2-2-9-16,-7 10-8 15,5-8-25-15,0-1-2 16,3-10-13-16,2-7 1 15,1-8-3-15,0-6 5 16,0-6-1-16,3-11 18 16,-5-2 2-16,11-26 6 15,0-9-4-15,12-20 0 0,-1-5-16 16,5-5-3-16,-4 16-7 16,-6 8-1-16,-9 21-3 15,-1 17-5-15,-10 17-1 16,-4 13 0-16,-1 10 1 15,-5 16 2-15,1 4 5 16,4 2 1-16,1-5 1 16,3-7 4-16,1-17-1 15,5-10 4-15,0-14 5 0,8-19 13 16,2-10-3-16,8-21 2 16,-1-6-2-16,-2-6-5 15,-5 14-15-15,-4 4 0 16,-7 18-2-16,-5 16-17 15,-6 13-38-15,-6 14-103 16,-5 8 26-16,2 20-375 16,5-7 48-16</inkml:trace>
        </inkml:traceGroup>
        <inkml:traceGroup>
          <inkml:annotationXML>
            <emma:emma xmlns:emma="http://www.w3.org/2003/04/emma" version="1.0">
              <emma:interpretation id="{847AFD72-8423-4AD8-8143-809CB2DFBDBD}" emma:medium="tactile" emma:mode="ink">
                <msink:context xmlns:msink="http://schemas.microsoft.com/ink/2010/main" type="inkWord" rotatedBoundingBox="14907,8953 15129,8352 15471,8479 15249,908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 timeOffset="-634.0585">133 135 284 0,'-6'-3'202'0,"-5"2"-21"16,-1 1-32-16,-3-2-24 15,3 1-1-15,-1-2 21 16,2-2 0-16,1 2 9 15,4 0-33-15,0 2-6 16,1-1-18-16,2 2 3 16,2 0-11-16,-1-1 3 15,2-1-15-15,0 2-1 0,0-1-15 16,2-4-15 0,2-2-17-16,5-5-10 0,6-5-13 15,8-2-3-15,4-2 1 16,9 4-1-16,-2 8-1 15,4 8-3-15,-4 8 0 16,1 13-1-16,-11-1-1 16,-1 5 2-16,-10-1 1 15,1-4 3-15,-7-5-2 16,1-4 2-16,-4-4-1 16,1 0 2-16,-4-1-4 15,2 2 4-15,-3-4-3 0,-1 3-2 16,2 2-4-16,-4 11 5 15,-6-1-4-15,-1 14 4 16,-5 4 1-16,-9 5 4 16,-2-8-3-16,-3 6 5 15,2-8-3-15,2-2 3 16,5-8-4-16,-1 0 3 16,8-6-3-16,-5-3 0 15,4 4-2-15,-2-2 2 16,-1-4-2-16,2 1 6 15,5-5-1-15,-2-8 4 16,7-2-1-16,-1 2 0 16,0 2-4-16,2-1-1 0,-1 2-3 15,-1 5-1 1,3-4 0-16,-1 2 0 0,-1 1 1 16,2-2-71-16,0-2-61 15,-1 4-379-15,2-4 35 16</inkml:trace>
        </inkml:traceGroup>
        <inkml:traceGroup>
          <inkml:annotationXML>
            <emma:emma xmlns:emma="http://www.w3.org/2003/04/emma" version="1.0">
              <emma:interpretation id="{110867FE-F75D-4564-8D0F-6BFDA5ABBC4D}" emma:medium="tactile" emma:mode="ink">
                <msink:context xmlns:msink="http://schemas.microsoft.com/ink/2010/main" type="inkWord" rotatedBoundingBox="15446,8516 15750,7693 15977,7777 15673,8600"/>
              </emma:interpretation>
              <emma:one-of disjunction-type="recognition" id="oneOf3">
                <emma:interpretation id="interp7" emma:lang="" emma:confidence="0">
                  <emma:literal>KI</emma:literal>
                </emma:interpretation>
                <emma:interpretation id="interp8" emma:lang="" emma:confidence="0">
                  <emma:literal>Km</emma:literal>
                </emma:interpretation>
                <emma:interpretation id="interp9" emma:lang="" emma:confidence="0">
                  <emma:literal>K.</emma:literal>
                </emma:interpretation>
                <emma:interpretation id="interp10" emma:lang="" emma:confidence="0">
                  <emma:literal>Eh</emma:literal>
                </emma:interpretation>
                <emma:interpretation id="interp11" emma:lang="" emma:confidence="0">
                  <emma:literal>K-</emma:literal>
                </emma:interpretation>
              </emma:one-of>
            </emma:emma>
          </inkml:annotationXML>
          <inkml:trace contextRef="#ctx1" brushRef="#br0" timeOffset="1304.6731">588-255 867 0,'1'-16'304'15,"1"5"54"-15,-2 5-230 16,0 14-37-16,-2-4-28 16,-2 7-9-16,-1 7-18 15,-1 10-4-15,-1-5-4 16,-1 8-3-16,-1 2-7 0,-3 2 7 15,3-2 2-15,-6 10 8 16,0-2-1-16,2-2 6 16,4-11-10-16,3-4 0 15,7-9-11 1,4-6 0-16,5-1-9 0,4-5 0 16,-1-3-3-16,7-3 1 15,1-3-2-15,7-8 1 16,-4-2-1-16,3-7 0 15,-6-1 2-15,2-1-36 16,-13 4-41-16,-1 3-53 16,-7 4-345-16,-7 16 53 15</inkml:trace>
          <inkml:trace contextRef="#ctx1" brushRef="#br0" timeOffset="1559.0217">451 5 962 0,'-7'-8'310'0,"7"2"63"16,1-3-250-16,2-4-54 16,8-5 8-16,2 3-27 15,8-3-6-15,-3 3-8 16,8 4-6-16,-4 4-19 16,2 2-3-1,-4 7-20-15,1-2-39 0,-8 3-367 0,1 7 90 16</inkml:trace>
          <inkml:trace contextRef="#ctx1" brushRef="#br0" timeOffset="1821.4481">708-708 951 0,'0'-2'283'16,"1"2"60"-16,2 5-236 16,2 7-61-16,-1 9 13 15,-2 3 1-15,-2 16-3 16,-3 4-12-16,-2 13-11 0,-1 0-18 16,-1 12-10-16,1-15 0 15,1 3-53-15,-1-18 117 16,6-12-474-16,2-24 147 15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6:19.3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C3E02FE-020E-4161-B143-EF03E8D08F3F}" emma:medium="tactile" emma:mode="ink">
          <msink:context xmlns:msink="http://schemas.microsoft.com/ink/2010/main" type="inkDrawing" rotatedBoundingBox="16403,8202 18047,8334 18038,8438 16395,8305" semanticType="underline" shapeName="Other"/>
        </emma:interpretation>
      </emma:emma>
    </inkml:annotationXML>
    <inkml:trace contextRef="#ctx0" brushRef="#br0">4279 130 673 0,'24'20'238'0,"4"-8"37"16,-2-5-175-16,8 5-38 15,1-12-24-15,9-1-5 16,-4-2-16-16,4 0-3 15,-5 3-5-15,0-2 0 16,-8 7-3-16,1 8 0 16,-10-5-2-16,5 2 2 15,-6 5-2-15,8 0 2 16,-2-9-2-16,9 9 1 0,0-9-2 16,7-4 1-16,-2-4-2 15,11 7 2-15,-7-8-3 16,5 0 1-16,-9 1-2 15,7-4 1-15,-9 2-1 16,7-1 2-16,-5 8-2 16,5 2 1-16,-11 4 0 15,5 0 2-15,-5 0-3 0,4-5 1 16,-2 1-2-16,10-4 1 16,-4-2-3-16,10-4-2 15,-6-4-3-15,10-3-100 16,-6 0-199-16,4 3 31 15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47:18.8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BA3825D-AA72-402B-8173-6A7E3FD50853}" emma:medium="tactile" emma:mode="ink">
          <msink:context xmlns:msink="http://schemas.microsoft.com/ink/2010/main" type="inkDrawing" rotatedBoundingBox="18859,17644 21934,17552 21940,17736 18865,17828" semanticType="underline" shapeName="Other">
            <msink:sourceLink direction="with" ref="{F3BDF595-83F0-48C4-A798-59197281ECA8}"/>
          </msink:context>
        </emma:interpretation>
      </emma:emma>
    </inkml:annotationXML>
    <inkml:trace contextRef="#ctx0" brushRef="#br0">19 155 1082 0,'-11'-9'318'0,"5"6"71"15,9 3-301-15,14 2-42 16,14-1-20-16,32 4 9 16,14-5 1-16,42-3 1 15,11 0 3-15,37 0-7 16,-40-3-5-1,1 0-21-15,168-11-5 0,-85 7 4 47,-106 5 1-47,2 1-3 0,322-11-4 0,-35 3 5 16,-99 4-6-16,-51 10 5 16,-172 7-4-16,-30-2 4 15,-23-4-1-15,-29 0 9 16,-32 2-1-16,-17-7 3 0,-44-7-2 15,-16 3-2-15,-34 3-8 16,6-9 3-16,-29 3-5 16,14 5 3-16,-15-1-4 15,22-4 5-15,-26 8-6 16,18 2 5-16,-5 4-5 16,14-1 6-16,-25 4-7 15,23 1 5-15,1-2 3 16,29 2 11-16,12-6-3 15,45 5 6-15,19-2-4 16,25-2-4-16,17 1-15 16,28 5 3-16,30-4-4 15,29 0 5-15,55-6-3 16,19-3 8-16,52-7-4 16,10 4 3-16,31-9-5 15,-19 1 4-15,27 1-3 16,-38-1 5-16,3-4-5 15,-45 6 5-15,-12 3-6 0,-55 4 5 16,-28 4-7-16,-50 2-1 16,-44 2 0-16,-47 6 6 15,-53 7-5-15,-35-1 6 16,-74 10 3-16,-3 5-2 16,-53 5-4-16,23-7 15 0,-27 8-270 15,55-6-218-15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0:16.4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EA026AC-9BE5-464A-8489-9B6FFEDA0D86}" emma:medium="tactile" emma:mode="ink">
          <msink:context xmlns:msink="http://schemas.microsoft.com/ink/2010/main" type="inkDrawing" rotatedBoundingBox="10881,4533 13696,4526 13697,4663 10882,4670" shapeName="Other"/>
        </emma:interpretation>
      </emma:emma>
    </inkml:annotationXML>
    <inkml:trace contextRef="#ctx0" brushRef="#br0">-1 134 965 0,'5'-6'251'0,"-2"6"71"15,3 2-282-15,4 1-14 16,4-2-16 0,-1 2-6-1,16 2-3-15,5-8 1 0,7-3-2 16,2-9 2-16,-16-2-2 15,11 1 1-15,-7 2 0 16,5 7 0-16,-1-1-1 16,8 4 3-1,-4 1 0-15,12 1 2 0,-4-1-1 16,10 6 1-16,-7 5-2 16,7 1-2-16,-3-3 0 15,10 0 0-15,-7-8 0 16,14-2-1-16,-5-5 1 0,10 0-1 15,-7 6 1-15,11-6-1 16,-9 9 1-16,4-5 0 16,-12 4-1-16,6-7 2 15,-9 5-1-15,12-6 0 16,-9 5 4-16,13-5 7 16,-8 9 2-16,4 3 4 15,-15 7-1-15,5 4-1 16,-13 5-7-16,5 2-1 15,-3 0-4-15,5-3-1 16,-7-6 0-16,5-12 2 16,-9 6 0-16,0-7 2 15,-7-1-1-15,-1 1 1 16,-3 4-2-16,-3-9-1 0,-10 10 0 16,5-7-2-16,-4-9 1 15,1 8-3-15,4 1-7 16,6-9 152-16,1 19-508 15,-2 17 213-15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0:17.5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AC2587D-2509-417F-BA16-D325C1BD7324}" emma:medium="tactile" emma:mode="ink">
          <msink:context xmlns:msink="http://schemas.microsoft.com/ink/2010/main" type="inkDrawing" rotatedBoundingBox="4700,6732 7666,6568 7674,6714 4708,6878" shapeName="Other"/>
        </emma:interpretation>
      </emma:emma>
    </inkml:annotationXML>
    <inkml:trace contextRef="#ctx0" brushRef="#br0">1 239 952 0,'-2'3'270'16,"-1"-3"59"-16,6-3-273 15,0-2-23-15,11-1-25 16,2-5-8-16,11-2 2 0,9-2-2 16,8 1 1-16,8 4 0 15,4 5-2-15,7 4 1 16,-2 5 0-16,11 4 0 16,-2-2 0-16,8-3 1 15,-9-2-1-15,10-2 0 16,-8-5 0-16,11-5 0 15,-7 1 1-15,14-2-1 16,-9 1 1-16,7 4-1 16,-9 4 0-16,12 3 1 15,-9 4-1-15,15 2 1 16,-5 3 1-16,10-3-1 16,-14-1 1-16,12-5 0 15,-13-8-1-15,5-5 2 16,-10-5 3-16,14-5 7 0,-15 1 7 15,-1-1 10-15,-19 4 4 16,5 2 7-16,-19 10-3 16,-1 5 8-16,-7 7-7 15,2 7 0-15,-8 3-10 16,-1 4-5-16,-1-2-14 16,5 4 1-16,-4-5-36 15,1 1-383-15,-10-10 121 16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0:32.0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9081BE-C392-4479-A477-B7F30D99B42C}" emma:medium="tactile" emma:mode="ink">
          <msink:context xmlns:msink="http://schemas.microsoft.com/ink/2010/main" type="inkDrawing" rotatedBoundingBox="4702,6718 7241,6628 7248,6820 4709,6911" shapeName="Other"/>
        </emma:interpretation>
      </emma:emma>
    </inkml:annotationXML>
    <inkml:trace contextRef="#ctx0" brushRef="#br0">0 223 767 0,'18'-3'253'0,"-10"-6"29"15,-4-7-208-15,-2 5-41 16,1 4-29-16,3 1 2 16,-2 3-1-16,1 4 7 15,2 4 1-15,2 1 10 16,0 0 1-16,3 3 4 16,2-2-5-16,4-1 3 15,0-3-6-15,1-1 0 16,1-4-5-16,1-4 2 15,-3-3-5-15,4-1 2 16,-4-1-2-16,6 2 0 16,-3 0-3-16,6 2 1 0,-1 2-4 15,4-1 1-15,0 2 0 16,6 1 4-16,-1 0-3 16,5-3 2-16,-5 1-2 15,5-4 0-15,-8-3-5 16,7-3 3-16,-8-2-3 15,11-2 0-15,-7 2-1 16,2 2 1-16,-5 6 2 16,2 5 5-16,-8 1 3 0,7 3 5 15,-3 1 0-15,4 1-3 16,-2-1-5-16,5 2 4 16,-3 0-5-16,0 0 1 15,-2 0 1-15,2 0 3 16,-4 2-7-16,0-4 1 15,-9-1-2-15,8 2 1 16,-5 1-3-16,0-2 0 16,0 4-2-16,3 2 3 15,-6-1-3-15,6 2 1 16,-5-2-1-16,5 1 1 16,0 1-3-16,3-1 1 15,-3-1-1-15,3 0 0 16,-3 0 0-16,3 0 0 15,-4-1 1-15,4-4-1 16,-3 2-1-16,6-3 1 0,-3-1 1 16,2-4-2-16,-5 4 1 15,4-2 0-15,-5 0 0 16,4 1 1-16,-2 4 0 16,1-1 1-16,-2 2-1 15,1 0 1-15,-2-1-1 16,2-1 1-16,-2-1-2 0,-1 0-1 15,-4 3 7 1,2-1 14-16,-5-1 6 0,3 1 5 16,-2 3 1-16,2-5-7 15,-3-2-13-15,5-1-2 16,-5-5-4-16,5-2 2 16,-7-1 0-16,2-1 1 15,-4 3-3-15,-1 2 3 16,-4-1 0-16,0 4 7 15,-6 1-1-15,3 1 1 16,-1 1-4-16,-2 1-1 16,0 0-8-16,3 1-2 15,1 1-15-15,4-2-89 16,-7 0 29-16,5-9-386 16,-7-3 50-16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0:34.8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06E8A9-60E4-474A-A8A4-C2F496806845}" emma:medium="tactile" emma:mode="ink">
          <msink:context xmlns:msink="http://schemas.microsoft.com/ink/2010/main" type="inkDrawing" rotatedBoundingBox="16449,4532 19644,4491 19646,4577 16450,4618" semanticType="underline" shapeName="Other">
            <msink:sourceLink direction="with" ref="{5AF89256-6243-4479-B907-26BB74CDB4F2}"/>
          </msink:context>
        </emma:interpretation>
      </emma:emma>
    </inkml:annotationXML>
    <inkml:trace contextRef="#ctx0" brushRef="#br0">-2 103 955 0,'3'0'240'16,"-2"-9"74"-16,4 6-277 15,2 1-20-15,4-1-14 16,7 5 0-16,0 10-3 15,9-8 2-15,-3-5 0 32,-12 1 6-32,1 0 4 15,46 1 6-15,-2-5 5 0,5-4 10 16,-1 1-4-16,-16 11-4 16,-3-5-7-16,11-2-4 15,-1 9-9-15,10 3-1 16,1-6-2-16,6-3 0 15,-4-14 0-15,8 1 3 16,-5 4 2-16,7-14 13 16,-5 7 2-16,13 17 1 15,-11-5-1-15,4-7 0 16,-6 17-13-16,2-4 1 16,-14 7-3-16,10-9 1 15,-10 3-4-15,13-8 1 16,-5 4-3-16,12-2 0 15,-8 9-2-15,2-11 3 0,-10 7-2 16,3-4 3-16,-11 5 0 16,7-13 7-16,-7 4 1 15,6 4 3-15,-4-1-2 16,2-9 0-16,-4 17-7 16,3 2 4-16,-9 2-1 15,1-1 2-15,-12 8 0 16,8-11 0-16,-10-4-6 0,5 7 0 15,-2-1-2-15,5-7 1 16,-10-3-2-16,5 8 1 16,-8-4-1-16,1-5-1 15,-8-5 0-15,-1 12 1 16,-5-3-1-16,-1-11 2 16,-7 11 6-16,0 5 8 15,-3-4 4-15,-1-1 14 16,-2 5 1-16,0-2-2 15,-2 1-7-15,1 4-2 16,1-8-13-16,-5 1-2 16,2-4-5-16,0-1 0 15,0 1-4-15,-1 3 2 16,2 0-1-16,-2 3-1 16,1-2-18-16,-2-4-81 15,-2 3-24-15,-19 12-348 0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1:24.5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255B887-9A98-49B6-8B94-AD28A29721AF}" emma:medium="tactile" emma:mode="ink">
          <msink:context xmlns:msink="http://schemas.microsoft.com/ink/2010/main" type="inkDrawing" rotatedBoundingBox="4615,8835 7562,8977 7558,9063 4611,8921" shapeName="Other"/>
        </emma:interpretation>
      </emma:emma>
    </inkml:annotationXML>
    <inkml:trace contextRef="#ctx0" brushRef="#br0">0 6 1858 0,'27'5'15'0,"-4"-2"3"15,-2-3-2-15,0-3 1 16,0 6-3-16,-2-8 2 16,4 8-4-16,1-1-2 15,1-1-3-15,4-1 0 16,-1 2-3-16,4 2 1 15,1-2-2-15,4 1-1 16,-1-5-1-16,5 2 0 16,-5-4-1-16,4 1 1 15,-5 1-2-15,4-2 1 16,-6 4-1-16,6 0 1 16,-7-2-1-16,7 2 2 15,-5 3-2-15,8-4 2 0,-3-2 0 16,11 1 1-1,-8-1-2-15,10 0 2 0,-5 3 1 16,5 5-1-16,-4-2-3 16,11 3 1-16,-6-3-1 15,4 4 0-15,-5-2 0 16,10 1 2-16,-8-2-1 0,7 2 1 16,1-4-2-16,7-4 3 15,-8 4-2-15,14 4 1 16,-8-6-1-16,-1 4 1 15,-12-1-1-15,7 6 2 16,-11-7-2-16,10 8 3 16,-3-1-1-16,12 2 1 15,-8-4-2-15,5 2 1 16,-7-1-2-16,0 1-2 16,-11-3 1-16,1-3 1 15,-8-2 0-15,1-1 2 16,-5-3 1-16,4 0-1 15,-11 0 0-15,0 0 0 16,-6 3-1-16,-3-3 11 16,-5 2 4-16,-2-1 8 15,-5 4 4-15,-3-4 7 16,-2 4-6-16,-1-1 10 0,-3-1-9 16,-1 0 21-16,-1-1-2 15,2-2 2-15,-3-2-14 16,0 5 3-16,3 2-27 15,0 2-27-15,-1 1-52 16,-4 16 71-16,-4 4-507 16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2:02.6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C1BA9A7-2C82-4875-9EEA-2EA36C0E43FF}" emma:medium="tactile" emma:mode="ink">
          <msink:context xmlns:msink="http://schemas.microsoft.com/ink/2010/main" type="writingRegion" rotatedBoundingBox="23053,2883 29385,2491 29574,5537 23242,5930"/>
        </emma:interpretation>
      </emma:emma>
    </inkml:annotationXML>
    <inkml:traceGroup>
      <inkml:annotationXML>
        <emma:emma xmlns:emma="http://www.w3.org/2003/04/emma" version="1.0">
          <emma:interpretation id="{FF3EC1D7-B0C5-4ADF-A5A1-0F98A292A58D}" emma:medium="tactile" emma:mode="ink">
            <msink:context xmlns:msink="http://schemas.microsoft.com/ink/2010/main" type="paragraph" rotatedBoundingBox="23053,2883 29385,2491 29455,3615 23123,4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77F339-E49F-4466-A0B4-B6C8E1F162F0}" emma:medium="tactile" emma:mode="ink">
              <msink:context xmlns:msink="http://schemas.microsoft.com/ink/2010/main" type="line" rotatedBoundingBox="23053,2883 29385,2491 29455,3615 23123,4008"/>
            </emma:interpretation>
          </emma:emma>
        </inkml:annotationXML>
        <inkml:traceGroup>
          <inkml:annotationXML>
            <emma:emma xmlns:emma="http://www.w3.org/2003/04/emma" version="1.0">
              <emma:interpretation id="{06CC531B-1DFB-49D5-B93A-54DA9ED9138C}" emma:medium="tactile" emma:mode="ink">
                <msink:context xmlns:msink="http://schemas.microsoft.com/ink/2010/main" type="inkWord" rotatedBoundingBox="23053,2883 27149,2629 27219,3754 23123,40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803 593 1011 0,'6'13'272'0,"6"-13"103"16,3-1-291-16,9-11 2 0,3-5-18 15,9-7-6-15,-1-2-31 16,1-8-3-16,-11 4-15 16,-4 1-2-16,-12 5-4 15,-10 2 40-15,-11 11 6 16,-11 5 3-16,-5 3-2 16,-11 12-3-16,0 8-40 15,-2 11-4-15,10 5-2 16,4 18 7-16,12-6 1 0,9 10 2 15,9-13-5-15,12 1-2 16,9-16-3-16,13-9 2 16,4-16-2-16,13-11-29 15,-5-12-59-15,-1-14-398 16,-9-8 79-16</inkml:trace>
          <inkml:trace contextRef="#ctx0" brushRef="#br0" timeOffset="391.0916">1366 345 1031 0,'-1'-6'379'16,"-7"-2"64"-16,-7 8-266 16,-7-1-74-16,-10 11-22 0,-2 7-53 15,-5 11-22-15,7-1 0 16,11 8 3-16,6-7 0 15,11-2 0-15,8-13-1 16,4 5-5-16,7-13 1 16,19-10 2-16,2-4 1 15,12-3 3-15,2-10-1 16,-1 8-3-16,-10 5-3 0,-1 8-4 16,-11 8-5-16,-5 4 0 15,-10 4-1-15,-6 1 5 16,-9 8 3-16,-7 4 9 15,-5-3 5-15,-9 10 8 16,-5-1-1-16,-5 4 2 16,-4-8-6-16,-4-5-3 15,6-10-6-15,-1-7-58 16,8-17-71-16,13-23-370 16,17-4 42-16</inkml:trace>
          <inkml:trace contextRef="#ctx0" brushRef="#br0" timeOffset="-375.5305">5 387 1073 0,'-9'-36'319'0,"15"3"65"0,10-8-270 16,10-2-84-16,14-11-5 15,5 9-5-15,11 3-7 16,-1 10-9-1,8-22-4-15,-10 50-2 0,-2 10-5 16,-17 10-2-16,-8 23 3 16,-17 44 8-16,-15-20 19 15,-14-6 20-15,-7 4 36 16,-6-20 7-16,-3-8 10 16,9-14-15-16,8 2-14 15,10-7-37-15,15-8-11 16,10-6-12-16,17-5-1 15,6 1 0-15,8-2 3 16,-8 3-1-16,6 6-2 16,-18 4-4-16,0 8-4 0,-9 2-4 15,-6 14 0-15,-13 4-2 16,-7 13 2-16,-8 0 4 16,-7 12 11-16,5-9 9 15,-12-1 32-15,5-11 12 16,-7-6 13-16,2-12-6 15,-8-9-6-15,10-8-29 0,-4-5-14 16,8-4-14-16,2-8-36 16,8-2-38-16,7-14-138 15,10-8-98-15,0-7-262 16,3 4-48-16</inkml:trace>
          <inkml:trace contextRef="#ctx0" brushRef="#br0" timeOffset="-870.2897">290 382 1188 0,'15'-6'390'0,"-15"12"47"15,-2 6-325-15,-2 6-52 16,-4 9-46 0,2 18 0-16,0-3-3 0,6 13-2 15,5-4-4-15,2 0-4 16,1-5-44-16,-1-13-73 16,-7-15-333-16,-7-10 44 0</inkml:trace>
          <inkml:trace contextRef="#ctx0" brushRef="#br0" timeOffset="1231.9113">1638-290 1256 0,'0'21'296'0,"-9"4"136"0,3 7-351 16,-2 37-17-16,4 11-1 15,5 31-1-15,10-3-29 16,8 3-12-16,7-32-9 15,2-1-5-15,1-40-4 16,-10 17 2-16,-5-5-1 16,-5-9 2-16,-3-14-2 15,-6-3 35-15,3-24 25 0,-7-24 9 16,1-6 9-16,-8-14-5 16,-1-12-37-16,-2-4-26 15,-5 18-9-15,2 5-11 16,5 11 4-16,0 20-3 15,2 6-4-15,7 12-3 16,-2 5 2-16,5 4 2 16,6 0 3-16,8 6 2 15,2-6 2-15,11-2-2 16,-1-5 1-16,4-10 2 16,-3-7 3-16,9-9 2 15,-9-4 1-15,2-5 3 16,-8 0-2-16,-8 0 2 15,-10 7-3-15,-1 5-4 16,-4 8-7-16,1 10-2 16,-2 6-3-16,3 6 2 0,-2 3 3 15,4 4 7-15,4-4 3 16,9-3 0-16,3-9-2 16,10-4 4-16,5-13-2 15,11-11 2-15,-2-5 1 16,7-2 1-16,-8-5-2 15,-4 4-1-15,-10 7-2 16,-7 7-4-16,-13 1-5 0,1 15-1 16,-7 3-1-16,-1 7 2 15,2 2 2-15,1 3 5 16,3-3 0-16,7-4-1 16,7-11 0-16,4-6 3 15,3-11-1-15,5-4 3 16,-1-3 0-16,1 2 1 15,-4 2-3-15,-4 8-3 16,-6 9-3-16,-4 3-3 16,-10 3-1-16,1 9 1 15,-1 0 1-15,4 5 3 16,1-1 3-16,6 1 0 16,4-11-2-16,5 0 3 15,3-12-2-15,3-6 3 0,0-3 2 16,-3-2 1-16,-4 1-1 15,-5 1 1-15,-9 6-5 16,-5 4-8-16,-5 4-2 16,-5 8-5-16,0 1-19 15,0 1-94-15,1 0-65 16,-1-5-358-16,0-2 6 16</inkml:trace>
          <inkml:trace contextRef="#ctx0" brushRef="#br0" timeOffset="1405.8461">2569-169 1205 0,'-2'-4'347'16,"7"4"67"-16,1 1-320 16,4 8-84-16,5 0-73 15,3 0 374-15,6-1-724 16,2 31 304-16</inkml:trace>
          <inkml:trace contextRef="#ctx0" brushRef="#br0" timeOffset="1845.5571">3008 387 621 0,'6'16'526'15,"-12"-8"-107"-15,-6 4 9 0,14 4-352 16,1-2-9-16,-5-2-22 15,17-12-16-15,2-5-15 16,16-13 2-16,2 2-4 16,5-10-2-16,-5 8-3 15,2 0-4-15,-19 5-1 16,-1 4-1-16,-7 6-4 16,-1 3 5-16,-4 10 6 0,-1 7 20 15,-1-1 9-15,2 1 15 16,1-2-3-16,9-2-4 15,4-8-20-15,11-1-6 16,5-2-12-16,10-8 4 16,-2-5-3-16,7 1 0 15,-7-5-2-15,-2 1-1 16,-14 7-5-16,-6 2-4 16,-13 5-1-16,-7 8-2 15,-5 4 1-15,0 3 4 16,1 1 7-16,-1 2 4 15,8-6 2-15,4 0 0 16,-3-1-3-16,1-8 0 16,6-2-10-16,0-5-65 15,-3-8-63-15,9-8-44 16,-5 2-351-16,5-15 47 0</inkml:trace>
          <inkml:trace contextRef="#ctx0" brushRef="#br0" timeOffset="2136.8019">3776 298 724 0,'9'14'402'0,"4"2"-26"16,10-2-106-16,2-7-175 16,11 2-5-16,-1-10-34 0,2-4-10 15,-4-8-19-15,3-7-7 16,-9-7-12-16,0-12-1 16,-13-1 1-16,-8 4 3 15,-12 1-1-15,-14 25-2 16,-5 19 1-16,-10 24 5 15,1 15 3-15,-4 9 22 16,11-15 14-16,2 1 12 16,13-19-7-16,10-7-5 15,10-5-25-15,14 1-10 16,2-1-15-16,11-3 313 16,-4-6-819-16</inkml:trace>
        </inkml:traceGroup>
        <inkml:traceGroup>
          <inkml:annotationXML>
            <emma:emma xmlns:emma="http://www.w3.org/2003/04/emma" version="1.0">
              <emma:interpretation id="{D0F00492-046B-46C6-BCB1-C0CB9C85853A}" emma:medium="tactile" emma:mode="ink">
                <msink:context xmlns:msink="http://schemas.microsoft.com/ink/2010/main" type="inkWord" rotatedBoundingBox="27941,2831 29401,2741 29446,3470 27986,35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71.7588">5077 354 603 0,'-7'-24'541'16,"-5"-12"-123"-16,-9 4 15 15,0 2-355-15,-5 18-20 16,7 6-23-16,-5 35-13 16,2-2-21-16,6 18 7 15,4-8 1-15,4 1 10 16,13-14-5-16,10 0 7 15,6-14-7-15,20-11 14 16,7-8-8-16,10-14 10 16,5-37-4-16,5-60 3 15,-14 0-6-15,-11-12 5 16,-17 7-9-16,-7 41 9 16,-17 56-5-16,-5 13-12 15,-3 22-9-15,-5 19 1 0,-4 1-9 16,2 54 7-16,2 12 8 15,7 20 13-15,7-10-4 16,10 1 6-16,4-52-9 16,8-16-3-16,2-25-12 15,9-13-15-15,-3-1-55 16,9-15 82-16,-1-36-543 0,4-55 161 16</inkml:trace>
          <inkml:trace contextRef="#ctx0" brushRef="#br0" timeOffset="5675.7512">5664-163 1264 0,'-18'65'351'0,"-1"31"134"16,2 0-365-16,5 6-7 15,11 5-32-15,11-62-23 16,4-33-45-16,7-3-1 16,3-14-8-16,1-14 9 15,-5-14-3-15,1-21 5 16,-9-6-3-16,-6-35-1 15,-5 13-5-15,-4 13 2 16,-4 70-7-16,-1 17-4 16,2 50-1-16,3 22 0 15,5 6-3-15,5-42 6 16,10-11 0-16,4-11 3 0,4-17-22 16,11-12-77-16,2-9-51 15,8-8-19-15,1-23-346 16,7-74 79-16</inkml:trace>
          <inkml:trace contextRef="#ctx0" brushRef="#br0" timeOffset="5680.7355">6226-235 1083 0,'-5'-10'447'15,"-2"10"10"-15,-12 13-303 0,-5 10-30 16,5-2-76-16,1 43-2 16,-2-5-12-1,14-3 6-15,11-2-20 0,2-2-5 16,5-40-15-16,11 2 6 15,-5-7-5-15,3 4 7 16,0-5-6-16,6 6 5 16,-1 3-6-16,-1 12 3 15,2-2-7-15,-7 13 3 16,-11-5-6-16,-11-3 5 16,-10-6-3-16,-12-3 21 15,-6-9 13-15,-12 0 29 16,3-3-6-16,-3-2 9 15,9-4-23-15,3-9-64 16,13 5-146-16,1-5-380 0</inkml:trace>
        </inkml:traceGroup>
      </inkml:traceGroup>
    </inkml:traceGroup>
    <inkml:traceGroup>
      <inkml:annotationXML>
        <emma:emma xmlns:emma="http://www.w3.org/2003/04/emma" version="1.0">
          <emma:interpretation id="{ABF0CD05-DABE-4CE5-BAC3-A1E721FE364B}" emma:medium="tactile" emma:mode="ink">
            <msink:context xmlns:msink="http://schemas.microsoft.com/ink/2010/main" type="paragraph" rotatedBoundingBox="25009,4549 27858,4326 27957,5594 25108,58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3868D4-14B6-4EB3-9552-CD38B9E6A2F7}" emma:medium="tactile" emma:mode="ink">
              <msink:context xmlns:msink="http://schemas.microsoft.com/ink/2010/main" type="line" rotatedBoundingBox="25009,4549 27858,4326 27957,5594 25108,5816"/>
            </emma:interpretation>
          </emma:emma>
        </inkml:annotationXML>
        <inkml:traceGroup>
          <inkml:annotationXML>
            <emma:emma xmlns:emma="http://www.w3.org/2003/04/emma" version="1.0">
              <emma:interpretation id="{CDD2423A-5986-4420-B496-E941091543E7}" emma:medium="tactile" emma:mode="ink">
                <msink:context xmlns:msink="http://schemas.microsoft.com/ink/2010/main" type="inkWord" rotatedBoundingBox="25009,4549 27858,4326 27957,5594 25108,5816"/>
              </emma:interpretation>
              <emma:one-of disjunction-type="recognition" id="oneOf2">
                <emma:interpretation id="interp2" emma:lang="" emma:confidence="0">
                  <emma:literal>GG</emma:literal>
                </emma:interpretation>
                <emma:interpretation id="interp3" emma:lang="" emma:confidence="0">
                  <emma:literal>Gab</emma:literal>
                </emma:interpretation>
                <emma:interpretation id="interp4" emma:lang="" emma:confidence="0">
                  <emma:literal>Gebe</emma:literal>
                </emma:interpretation>
                <emma:interpretation id="interp5" emma:lang="" emma:confidence="0">
                  <emma:literal>Gabe</emma:literal>
                </emma:interpretation>
                <emma:interpretation id="interp6" emma:lang="" emma:confidence="0">
                  <emma:literal>Geber</emma:literal>
                </emma:interpretation>
              </emma:one-of>
            </emma:emma>
          </inkml:annotationXML>
          <inkml:trace contextRef="#ctx0" brushRef="#br0" timeOffset="5687.7135">2159 1884 1198 0,'19'-24'403'16,"-16"16"70"-16,0 14-324 16,-4 9-79-16,-4 18-23 15,1 14-36-15,-2 37-10 16,0 18 3-16,0 25 5 16,3-7-5-16,4 7 6 15,2-34-5-15,2-21 6 16,1-33-4-16,-5-21-5 15,-1-26-19-15,-3-31-56 16,-6-18-28-16,-10-37-58 16,-5-18 0-16,-9-14-201 15,-3 23-47-15,1 7 233 16,10 33 112-16,5 25 46 0,13 22 232 16,7 14 107-16,4 11-200 15,7 11-37-15,4-4-36 16,9 16 9-16,4 8 3 15,17 17 1-15,6 0-14 16,23 20 2-16,-1-8-24 16,8-11-3-16,-14-22-3 15,-3-10 45-15,-20-23 14 0,-4-21 46 16,-11-17 8-16,2-38 8 16,-8-7-45-1,-2-14-14-15,-11 5-47 0,-11-5-11 16,-13 7-15-16,-8-11 0 15,-4 23-9-15,-1 7-1 16,9 22-8-16,3 38-2 16,9 32-6-16,8 27-37 15,4 2-30-15,9 4-125 16,4-7 468-16,11-4-814 16,-1-26 337-16</inkml:trace>
          <inkml:trace contextRef="#ctx0" brushRef="#br0" timeOffset="5692.7063">3351 1465 1222 0,'6'-57'442'0,"-12"25"56"0,-12 25-353 16,-8 20-38-16,-2 32-73 16,-11 57-19-16,4 12-21 15,4 15 17-15,5-7 1 16,13-3 8-16,16-40-4 15,7 11 2-15,8-9-15 16,18 0 5-16,0-19-7 16,11-17 5-16,-4-27-3 0,5-15 9 15,-10-9 2-15,-1-24 19 16,-10-9-1-16,-6-17 11 16,-10-2-6-16,-11-10 2 15,-11 16-20-15,-11 7 1 16,-7 16-15-16,-7 8 0 15,2 21-9-15,-2 6 1 16,9 8-6-16,1 8 10 16,13 7-6-16,7-5 4 15,10 0-5-15,14-11 3 16,14-7-6-16,16-22 8 16,10-4-5-16,13-13 11 15,-5 2-3-15,0-5 7 16,-15 10-8-16,-12 2 9 15,-16 6-8-15,-7 9 3 0,-10 8-12 16,-6 16 5-16,-3 3-9 16,-4 33 7-16,-2 7-3 15,-5 19 15-15,5-2-4 16,8 9 7-16,8-29-8 16,7-6 9-16,4-24-13 15,3-13-10-15,-2-21-37 16,7-21-123-16,-2-20-27 15,7-20-363-15,-2-11 0 0</inkml:trace>
          <inkml:trace contextRef="#ctx0" brushRef="#br0" timeOffset="5697.6854">4280 1319 1041 0,'17'-4'379'15,"-22"2"67"-15,-6 8-264 16,2 14-76-16,-13 1-5 15,-5 13-66-15,4 35-8 16,2 35-9-16,2 7 5 16,11 3-13-16,8 2 6 15,9-31-9-15,17-25 3 16,-1 0-7-16,4-3 6 16,5-10-8-16,6-7 6 0,-7-17-5 15,12-19 11-15,4-19-4 16,-4-21 16-16,-7-10-2 15,-5-4 23-15,-15 2 0 16,-18 6 16-16,-15 12-10 16,-17 8 1-16,-11 2-25 15,-8 10-4-15,3 7-20 16,1 15 3-16,14 0-4 16,10 7 8-16,11 1-8 15,9-2 6-15,9-6-11 0,14-2 2 16,12-13-8-16,17-7 10 15,8-5-5-15,15-14 9 16,-1-5-4-16,1 2 5 16,-17 5-7-16,-2 5 3 15,-22 11-5-15,-10 4-7 16,-13 10-4-16,-17 13 1 16,-9 13-4-16,-11 13 8 15,2 13 6-15,2 26 10 16,11-6-1-16,13-1 19 15,14-8-21-15,7-5-565 16,-1-32 195-16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3:16.7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2F02EA2-C41A-463A-867A-30CC127E1F9A}" emma:medium="tactile" emma:mode="ink">
          <msink:context xmlns:msink="http://schemas.microsoft.com/ink/2010/main" type="writingRegion" rotatedBoundingBox="11972,2715 12460,2715 12460,3991 11972,3991"/>
        </emma:interpretation>
      </emma:emma>
    </inkml:annotationXML>
    <inkml:traceGroup>
      <inkml:annotationXML>
        <emma:emma xmlns:emma="http://www.w3.org/2003/04/emma" version="1.0">
          <emma:interpretation id="{180081D3-711A-48AE-A74D-D0C9F5E1AE7A}" emma:medium="tactile" emma:mode="ink">
            <msink:context xmlns:msink="http://schemas.microsoft.com/ink/2010/main" type="paragraph" rotatedBoundingBox="11972,2715 12460,2715 12460,3991 11972,3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FA3FD7-B763-4907-9CD8-FAAFAAC1A3A3}" emma:medium="tactile" emma:mode="ink">
              <msink:context xmlns:msink="http://schemas.microsoft.com/ink/2010/main" type="line" rotatedBoundingBox="11972,2715 12460,2715 12460,3991 11972,3991"/>
            </emma:interpretation>
          </emma:emma>
        </inkml:annotationXML>
        <inkml:traceGroup>
          <inkml:annotationXML>
            <emma:emma xmlns:emma="http://www.w3.org/2003/04/emma" version="1.0">
              <emma:interpretation id="{ABDC2C42-139C-466E-B056-57444219D5DD}" emma:medium="tactile" emma:mode="ink">
                <msink:context xmlns:msink="http://schemas.microsoft.com/ink/2010/main" type="inkWord" rotatedBoundingBox="11972,2715 12460,2715 12460,3991 11972,3991"/>
              </emma:interpretation>
            </emma:emma>
          </inkml:annotationXML>
          <inkml:trace contextRef="#ctx0" brushRef="#br0">233 37 903 0,'12'-25'304'16,"-7"19"58"-16,-4 0-216 16,-1 1-52-16,-3 5-6 15,2 6-26-15,-7 6-9 0,4 9-18 16,2 9-8-16,4 11-7 16,-7 22-1-16,5 1 0 15,2 28-8-15,2 9-1 16,-1-1-4-16,5-14-1 15,-2 2-4-15,-2-23 3 16,-10-10-3-16,3-2 3 16,-9 0-1-16,0-11 3 15,-3-3-2-15,3-12 2 0,0-6 2 16,3-12 1-16,-5-8 1 16,2-10-9-16,-4-10-29 15,-2-11-21-15,-3-11-35 16,0 2-15-16,3-12 7 15,1 4 25-15,2 7 21 16,6 8 32-16,3 1 16 16,0 17 8-16,3 8 12 15,2 3-2-15,4 14 5 16,0 8-1-16,4 11 3 16,2 9-7-16,3 20 7 15,3 3-3-15,5 14 5 16,1-2-6-16,6-7 1 15,0-13-6-15,3-13 6 16,-9-20 4-16,2-8 9 0,-5-10 7 16,-3-3 9-16,-3-10-2 15,7-16-10-15,-1-5-9 16,8-28-9-16,4-19-7 16,7-24-5-16,-2 3-52 15,-1-29-261-15,-8 17-177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3:19.8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8067058-3821-4CAE-914E-0FEAB029D7DB}" emma:medium="tactile" emma:mode="ink">
          <msink:context xmlns:msink="http://schemas.microsoft.com/ink/2010/main" type="inkDrawing" rotatedBoundingBox="13108,12574 13135,12916 13114,12918 13087,12575" semanticType="callout" shapeName="Other">
            <msink:sourceLink direction="with" ref="{76E12DAF-D5DB-4729-B6C7-CC833D190722}"/>
            <msink:sourceLink direction="with" ref="{58B1F5D3-E194-4059-8D57-DAF460FCAF7C}"/>
            <msink:sourceLink direction="with" ref="{D5E9742B-B9A5-4EBD-88EB-E9056AF46BAA}"/>
          </msink:context>
        </emma:interpretation>
      </emma:emma>
    </inkml:annotationXML>
    <inkml:trace contextRef="#ctx0" brushRef="#br0">9 0 205 0,'-4'46'48'16,"1"-1"16"-16,1-9-55 15,4 5-9-15,2-10 5 16,2 4-7-16,0-1 6 16,2 5-72-16,1-3 25 0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8:55:16.3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71D8825-5D59-4282-9021-1DE51E1760A6}" emma:medium="tactile" emma:mode="ink">
          <msink:context xmlns:msink="http://schemas.microsoft.com/ink/2010/main" type="inkDrawing" rotatedBoundingBox="24283,6609 24298,6609 24298,6624 24283,6624" shapeName="Other"/>
        </emma:interpretation>
      </emma:emma>
    </inkml:annotationXML>
    <inkml:trace contextRef="#ctx0" brushRef="#br0">0 0 0,'0'0'31,"0"0"-15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5:16.7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0D87A9B-7837-4D20-8BAA-D558D9879D7D}" emma:medium="tactile" emma:mode="ink">
          <msink:context xmlns:msink="http://schemas.microsoft.com/ink/2010/main" type="inkDrawing" rotatedBoundingBox="17986,3604 18139,2487 18218,2498 18064,3615" semanticType="callout" shapeName="Other">
            <msink:sourceLink direction="with" ref="{934B1447-B1D7-496F-A9AF-8A4B50D7B512}"/>
          </msink:context>
        </emma:interpretation>
      </emma:emma>
    </inkml:annotationXML>
    <inkml:trace contextRef="#ctx0" brushRef="#br0">-4873-572 824 0,'-7'16'390'0,"-7"26"-30"16,-4 14-155-16,-6 17-163 15,-3 7-14-15,-1 25 11 16,5-12 7-16,4 26 4 16,10-10-14-16,4 1-4 15,7-31-14-15,-1-5 2 0,2-31-2 16,0-7 12-16,-3-10-5 15,2-4 5-15,-4-5-11 16,1-7-4-16,1-5-9 16,-6-5 2-16,-3-3-72 15,-5-15-382-15,-1 3 105 16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5:42.47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75DE7C2-674C-4920-A661-844C8EF9BF58}" emma:medium="tactile" emma:mode="ink">
          <msink:context xmlns:msink="http://schemas.microsoft.com/ink/2010/main" type="writingRegion" rotatedBoundingBox="2939,6046 4131,6046 4131,7291 2939,7291">
            <msink:destinationLink direction="with" ref="{F9F75553-D042-48CB-9FAC-6BAB1BD136D4}"/>
          </msink:context>
        </emma:interpretation>
      </emma:emma>
    </inkml:annotationXML>
    <inkml:traceGroup>
      <inkml:annotationXML>
        <emma:emma xmlns:emma="http://www.w3.org/2003/04/emma" version="1.0">
          <emma:interpretation id="{93D0DA47-085D-448F-B4BC-D76EE58E8F64}" emma:medium="tactile" emma:mode="ink">
            <msink:context xmlns:msink="http://schemas.microsoft.com/ink/2010/main" type="paragraph" rotatedBoundingBox="2939,6046 4131,6046 4131,7291 2939,7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E97F30-4957-46B4-AD51-414BF2D604FB}" emma:medium="tactile" emma:mode="ink">
              <msink:context xmlns:msink="http://schemas.microsoft.com/ink/2010/main" type="line" rotatedBoundingBox="2939,6046 4131,6046 4131,7291 2939,7291"/>
            </emma:interpretation>
          </emma:emma>
        </inkml:annotationXML>
        <inkml:traceGroup>
          <inkml:annotationXML>
            <emma:emma xmlns:emma="http://www.w3.org/2003/04/emma" version="1.0">
              <emma:interpretation id="{B0296886-5574-4D93-BCEE-DC99A7004AC7}" emma:medium="tactile" emma:mode="ink">
                <msink:context xmlns:msink="http://schemas.microsoft.com/ink/2010/main" type="inkWord" rotatedBoundingBox="2939,6046 4131,6046 4131,7291 2939,7291"/>
              </emma:interpretation>
              <emma:one-of disjunction-type="recognition" id="oneOf0">
                <emma:interpretation id="interp0" emma:lang="" emma:confidence="0">
                  <emma:literal>.)</emma:literal>
                </emma:interpretation>
                <emma:interpretation id="interp1" emma:lang="" emma:confidence="0">
                  <emma:literal>„)</emma:literal>
                </emma:interpretation>
                <emma:interpretation id="interp2" emma:lang="" emma:confidence="0">
                  <emma:literal>:)</emma:literal>
                </emma:interpretation>
                <emma:interpretation id="interp3" emma:lang="" emma:confidence="0">
                  <emma:literal>")</emma:literal>
                </emma:interpretation>
                <emma:interpretation id="interp4" emma:lang="" emma:confidence="0">
                  <emma:literal>/ &gt;</emma:literal>
                </emma:interpretation>
              </emma:one-of>
            </emma:emma>
          </inkml:annotationXML>
          <inkml:trace contextRef="#ctx0" brushRef="#br0">467 110 891 0,'-20'-39'394'15,"4"7"36"-15,2 13-215 16,1 5-38-16,11 10-62 16,7 2-25-16,8 5-42 15,13 5-18-15,10 1-29 16,12 1 0-16,0 1 1 16,15 1 1-16,-5-3-2 0,13 6-1 15,-11 1-3-15,2 7 0 16,-20-2-2-1,-6 9-3-15,-17 5 4 0,-4 7 16 16,-10-2 11-16,-4 10 14 16,-4-2 9-16,-12 13 2 15,-7-1-13-15,-28 21-7 16,-10 2-12-16,-33 18-5 16,-14-13-5-16,-35 14-25 15,-7-12-110-15,-25 17-399 16,-21-17 71-16</inkml:trace>
          <inkml:trace contextRef="#ctx0" brushRef="#br0" timeOffset="-846.9539">-137 383 1402 0,'-22'18'31'0,"-1"0"-265"16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5:42.1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9F75553-D042-48CB-9FAC-6BAB1BD136D4}" emma:medium="tactile" emma:mode="ink">
          <msink:context xmlns:msink="http://schemas.microsoft.com/ink/2010/main" type="inkDrawing" rotatedBoundingBox="886,6378 3944,6395 3943,6531 885,6514" semanticType="underline" shapeName="Other">
            <msink:sourceLink direction="with" ref="{C75DE7C2-674C-4920-A661-844C8EF9BF58}"/>
          </msink:context>
        </emma:interpretation>
      </emma:emma>
    </inkml:annotationXML>
    <inkml:trace contextRef="#ctx0" brushRef="#br0">125 103 1013 0,'-51'-6'339'0,"12"6"62"0,18-8-288 16,6 5-12-16,19-1-55 15,8 4-12-15,8-2-23 16,16 5-8-16,7-1-3 16,11-1 1-16,-1-1-1 15,19 5 0-15,0 1 1 16,24-2 0-16,-4 2 0 16,26 2 7-16,-4-11 7 15,29-2 10-15,-11-1 4 0,33-9 8 16,-16-3-5-16,29 0-2 15,-23-1-12-15,13 1-1 16,-22 4-7-16,13 17 1 16,-35 5-2-16,6 8 1 15,-33 7-1-15,-1 5 3 16,-25-7-3-16,1 2 8 16,-14-10 1-16,4-7 4 15,-11-9-1-15,-5-1-1 16,-12-1-9-16,-9 2 3 15,-14 2-19-15,-17 4-101 16,-11 3-41-16,-8-5-346 16,-4 5-4-16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5:50.735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C582DF6-6A3B-4321-BBE2-E7B4C3BEB43F}" emma:medium="tactile" emma:mode="ink">
          <msink:context xmlns:msink="http://schemas.microsoft.com/ink/2010/main" type="writingRegion" rotatedBoundingBox="16040,5390 20074,5390 20074,7133 16040,7133"/>
        </emma:interpretation>
      </emma:emma>
    </inkml:annotationXML>
    <inkml:traceGroup>
      <inkml:annotationXML>
        <emma:emma xmlns:emma="http://www.w3.org/2003/04/emma" version="1.0">
          <emma:interpretation id="{4ED62722-4105-43E4-9D30-52F42C772E6C}" emma:medium="tactile" emma:mode="ink">
            <msink:context xmlns:msink="http://schemas.microsoft.com/ink/2010/main" type="paragraph" rotatedBoundingBox="16040,5390 20074,5390 20074,7133 16040,7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FAD3D5-B227-48FB-996A-1A2553FE28C7}" emma:medium="tactile" emma:mode="ink">
              <msink:context xmlns:msink="http://schemas.microsoft.com/ink/2010/main" type="line" rotatedBoundingBox="16040,5390 20074,5390 20074,7133 16040,7133"/>
            </emma:interpretation>
          </emma:emma>
        </inkml:annotationXML>
        <inkml:traceGroup>
          <inkml:annotationXML>
            <emma:emma xmlns:emma="http://www.w3.org/2003/04/emma" version="1.0">
              <emma:interpretation id="{7B575AC2-ACF5-4AA7-83F7-392CFE60C6DB}" emma:medium="tactile" emma:mode="ink">
                <msink:context xmlns:msink="http://schemas.microsoft.com/ink/2010/main" type="inkWord" rotatedBoundingBox="16040,5390 20074,5390 20074,7133 16040,7133"/>
              </emma:interpretation>
            </emma:emma>
          </inkml:annotationXML>
          <inkml:trace contextRef="#ctx0" brushRef="#br0">17464-3520 1060 0,'-9'6'333'15,"-5"-7"61"-15,11 2-276 16,6 7-79-16,14 4-11 15,2 6-14-15,20 4-3 16,2 2 4-16,19-4 0 0,2-9 2 16,22-11-1-16,-3-8-3 15,25-5-6-15,-10-7 2 16,11-4-5-16,-12 4 2 16,7 1-3-16,-24 5 0 15,4 10-2-15,-11 4 1 16,-4 7-4-16,-14 4 4 15,-4 4-2-15,-11-3 3 16,-6 4-2-16,-11-7 7 0,-8 0-66 16,-4-10-14-16,-24-13-352 15</inkml:trace>
          <inkml:trace contextRef="#ctx0" brushRef="#br1" timeOffset="4713.6042">18058-4626 912 0,'-61'-6'235'0,"-16"6"72"0,2 6-261 15,-6 8-2-15,12-4-12 16,-10 5 17-16,11-1 1 16,0 8 14-16,8-2-13 0,-3 10 1 15,12-2-14 1,-3 14-3-16,11 3-16 0,-7 18-2 15,11 2-4-15,0 23 6 16,17-1 0-16,7 17 7 16,16-3 2-16,13 17-2 15,14-11-6-15,11 13-7 16,6-14-7-16,14-5-3 16,4-27 1-16,15-5 0 15,-5-26 3-15,20-14 8 16,1-16 5-16,21-16 3 15,-5-16 3-15,23-20-1 16,-14-9-4-16,21-21-3 16,-23-2-1-16,12-15-2 15,-20 5 0-15,5-10-1 16,-24 14 1-16,1-10-3 16,-24 6 0-16,-5-15 1 15,-17 8 0-15,-14-24 7 0,-17 13 5 16,-25-4 7-16,-20 13-2 15,-31-9 0-15,-16 15-8 16,-39-2-7-16,-8 21-12 16,-26 16-7-16,2 29-7 15,-23 31-24-15,20 19-18 16,-6 25-110-16,14 15-158 0,-16 44-186 16</inkml:trace>
          <inkml:trace contextRef="#ctx0" brushRef="#br2" timeOffset="-31375.8553">15085-3488 1106 0,'-2'-2'267'0,"4"5"93"15,5 0-323-15,7 3-2 16,-1 5-8-16,19 1 16 0,4-3 1 15,15-3 3-15,6-2-13 16,22-7-4-16,-4-1-16 16,20-5-3-16,-10-3-7 15,13 1 2-15,-17-2-2 16,6 1-1-16,-13 1-1 16,2-2 1-16,-13-1-3 15,2 1 15-15,-8 2 6 16,-9 7 10-16,-10 2 7 0,-8 4 13 15,-12 5-14-15,-11-2 2 16,4 1-13-16,-4 1 2 16,-1-4-16-16,-1 0 3 15,-4-4-7-15,4 1 4 16,-7-2-8-16,2-5 4 16,0-2-3-16,2-3-74 15,-5-3-67-15,4 6-348 16,-14 10 18-16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6:15.5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734F91-30D2-4E50-8D90-888E091BBDE2}" emma:medium="tactile" emma:mode="ink">
          <msink:context xmlns:msink="http://schemas.microsoft.com/ink/2010/main" type="inkDrawing" rotatedBoundingBox="559,8302 2953,8523 2946,8590 553,8369" shapeName="Other"/>
        </emma:interpretation>
      </emma:emma>
    </inkml:annotationXML>
    <inkml:trace contextRef="#ctx0" brushRef="#br0">82 0 1401 0,'-42'2'386'0,"1"2"89"16,43 1-370-1,-1 1-105-15,35 7-2 16,29 2-2-16,27 6 2 16,-10-10 3-1,1 1-1-15,98 7 1 16,-7-1-1-16,17 0-1 16,-12-6-1-16,-31-1 2 0,-22-5-1 15,11-3-1-15,-15 1 2 16,14-1 0-16,-26 2-1 15,8 1 2-15,-15 3 0 16,-7 1 0-16,-24 2-37 16,-6 5-86-16,-26-4-350 15,-10 1 53-15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6:15.8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712774-6C21-4701-A779-523444A54BA3}" emma:medium="tactile" emma:mode="ink">
          <msink:context xmlns:msink="http://schemas.microsoft.com/ink/2010/main" type="inkDrawing" rotatedBoundingBox="2362,9406 2769,8215 3272,8386 2866,9578" shapeName="Other"/>
        </emma:interpretation>
      </emma:emma>
    </inkml:annotationXML>
    <inkml:trace contextRef="#ctx0" brushRef="#br0">358 27 1152 0,'6'-8'476'0,"-8"2"-4"16,1-7-276-16,13 13-143 15,10 3-50-15,13 4-5 16,8 4-2-16,10 13-3 15,-4-6-17-15,4-2-14 16,-10-7-1-16,-4 6 1 16,-10-4 3-16,-4-1 18 0,-7 7 17 15,-1 8 17-15,-4-2 3 16,-5 7 10 0,-4 6 0-16,-10 7 1 0,-7 5-17 15,-16 15-1-15,-10 0-8 16,-25 16 0-16,-7 3-2 15,-41 31-23-15,-13 1-57 16,-52 49-387-16,-11 3 87 16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5:17.1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AF89256-6243-4479-B907-26BB74CDB4F2}" emma:medium="tactile" emma:mode="ink">
          <msink:context xmlns:msink="http://schemas.microsoft.com/ink/2010/main" type="writingRegion" rotatedBoundingBox="17693,3190 18463,3190 18463,3934 17693,3934">
            <msink:destinationLink direction="with" ref="{3406E8A9-60E4-474A-A8A4-C2F496806845}"/>
          </msink:context>
        </emma:interpretation>
      </emma:emma>
    </inkml:annotationXML>
    <inkml:traceGroup>
      <inkml:annotationXML>
        <emma:emma xmlns:emma="http://www.w3.org/2003/04/emma" version="1.0">
          <emma:interpretation id="{8DB620D6-3D4D-4B9A-AC59-82568A4404A4}" emma:medium="tactile" emma:mode="ink">
            <msink:context xmlns:msink="http://schemas.microsoft.com/ink/2010/main" type="paragraph" rotatedBoundingBox="17693,3190 18463,3190 18463,3934 17693,3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3D704B-F8BF-4867-B21E-4A4850166742}" emma:medium="tactile" emma:mode="ink">
              <msink:context xmlns:msink="http://schemas.microsoft.com/ink/2010/main" type="line" rotatedBoundingBox="17693,3190 18463,3190 18463,3934 17693,3934"/>
            </emma:interpretation>
          </emma:emma>
        </inkml:annotationXML>
        <inkml:traceGroup>
          <inkml:annotationXML>
            <emma:emma xmlns:emma="http://www.w3.org/2003/04/emma" version="1.0">
              <emma:interpretation id="{934B1447-B1D7-496F-A9AF-8A4B50D7B512}" emma:medium="tactile" emma:mode="ink">
                <msink:context xmlns:msink="http://schemas.microsoft.com/ink/2010/main" type="inkWord" rotatedBoundingBox="17693,3190 18463,3190 18463,3934 17693,3934">
                  <msink:destinationLink direction="with" ref="{F0D87A9B-7837-4D20-8BAA-D558D9879D7D}"/>
                </msink:context>
              </emma:interpretation>
            </emma:emma>
          </inkml:annotationXML>
          <inkml:trace contextRef="#ctx0" brushRef="#br0">-5397 294 1097 0,'-1'3'321'0,"1"3"59"16,3 1-300-16,3 7-50 15,3 7-17-15,7 15 13 16,1 1 5-16,7 20 6 16,0 5-8-16,6 10-2 15,0-3-15-15,6-3-1 16,-7-13-7-16,10-14 13 15,-6-18 5-15,1-14 25 16,-2-8 1-16,10-25 14 16,-6-14-13-16,13-31-5 15,1-8-21-15,5-24-2 16,-5-2-28-16,4-10-124 0,-11 20-355 16,-14-14 58-16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8:56:19.3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CD1502E-1AB0-40CA-B9FB-5439EC6D1091}" emma:medium="tactile" emma:mode="ink">
          <msink:context xmlns:msink="http://schemas.microsoft.com/ink/2010/main" type="writingRegion" rotatedBoundingBox="32618,18630 32633,18630 32633,18645 32618,18645"/>
        </emma:interpretation>
      </emma:emma>
    </inkml:annotationXML>
    <inkml:traceGroup>
      <inkml:annotationXML>
        <emma:emma xmlns:emma="http://www.w3.org/2003/04/emma" version="1.0">
          <emma:interpretation id="{16D48DE6-F254-4A2C-877C-4F6BF6449D9B}" emma:medium="tactile" emma:mode="ink">
            <msink:context xmlns:msink="http://schemas.microsoft.com/ink/2010/main" type="paragraph" rotatedBoundingBox="32618,18630 32633,18630 32633,18645 32618,18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78A36A-664D-4011-A31B-24C81191CA77}" emma:medium="tactile" emma:mode="ink">
              <msink:context xmlns:msink="http://schemas.microsoft.com/ink/2010/main" type="line" rotatedBoundingBox="32618,18630 32633,18630 32633,18645 32618,18645"/>
            </emma:interpretation>
          </emma:emma>
        </inkml:annotationXML>
        <inkml:traceGroup>
          <inkml:annotationXML>
            <emma:emma xmlns:emma="http://www.w3.org/2003/04/emma" version="1.0">
              <emma:interpretation id="{A5AC0EA0-1AD6-4F76-A99E-6F40637AF6D7}" emma:medium="tactile" emma:mode="ink">
                <msink:context xmlns:msink="http://schemas.microsoft.com/ink/2010/main" type="inkWord" rotatedBoundingBox="32618,18630 32633,18630 32633,18645 32618,1864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7:17.40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298328-CBE6-4B05-B4AA-C511905BBF23}" emma:medium="tactile" emma:mode="ink">
          <msink:context xmlns:msink="http://schemas.microsoft.com/ink/2010/main" type="inkDrawing" rotatedBoundingBox="14690,7461 20419,7559 20384,9568 14656,9470" hotPoints="20371,8067 20066,9880 15256,9069 15562,7256" semanticType="enclosure" shapeName="Rectangle">
            <msink:sourceLink direction="with" ref="{626295DD-F4B7-4949-9FEF-024B80C021EC}"/>
          </msink:context>
        </emma:interpretation>
      </emma:emma>
    </inkml:annotationXML>
    <inkml:trace contextRef="#ctx0" brushRef="#br0">964 57 1159 0,'-6'-35'294'0,"7"14"85"16,8 17-341-16,6 7-14 0,6 3-20 16,15 7-1-16,5-1 2 15,19 0 3-15,1-4 0 16,16-1 2-16,-5-7-5 16,15 5 2-16,-7-2-3 0,17 1 0 15,-5 4-4-15,16 1 3 16,-3-3-5-16,12 6 3 15,-9 0-1-15,15 3 0 16,-3 1-1-16,12 7 3 16,-8-10-3-16,20 7 3 15,-11-1-3-15,19-1 3 16,-11-4-3-16,24 4 3 16,-12-8-2-16,21-5 4 15,-16-8-2-15,25-8 4 16,-19-5-3-16,16-8 4 15,-24-2-4-15,12-5 2 16,-25 1-3-16,-2 3 3 16,-27 6-5-16,6 1 2 15,-24 8-1-15,-3 6 1 16,-13 3-2-16,-8 6 2 0,-17 3-2 16,-8 9-2-16,-17 0 0 15,-5 0 4-15,-14-9-2 16,-6 2 4-16,1-1 0 15,-8-5 7-15,-5 1-1 16,4-2 9-16,-2-1-3 16,-9-4 13-16,1 2 6 15,4 4 4-15,-5 1-9 16,2 7 3-16,6 7-13 0,2 14-10 16,-1 16-7-16,1 26 0 15,-1 11-1-15,-1 29 1 16,0-8-2-16,-1 21 3 15,-1-10-1-15,-5 14 2 16,1-20-2-16,-6 12 2 16,3-22-5-16,-3 7 2 15,6-22 2-15,4 11 4 16,2-10 1-16,6 2 4 16,5-11-3-16,-1-8-1 15,-1-22-5-15,2-10 0 16,-4-20-3-16,-2-11 19 15,-2-9 0-15,-2-8 5 16,-1-8-3-16,-1-4 3 16,-4-2-16-16,1 5-2 0,1 10-3 15,-6 14-1-15,0 10-1 16,0 7 0-16,0 0-1 16,-3 1 0-16,1-11 0 15,-2-4 1-15,-4-4-1 16,-13-4 2-16,-3-11-2 15,-16 0 1-15,-2-3-2 16,-22 0 1-16,6 0 1 16,-26 13-1-16,3 7-2 15,-15 1 3-15,3 1-3 0,-28 2 1 16,9-9 0-16,-22-1 2 16,2-4-1-16,-31-8 0 15,9-7 0-15,-24-10 1 16,5-7-2-16,-30-7 0 15,23 6 0-15,-25 7 1 16,18 16-1-16,-17 10 1 16,21 20-1-16,-21 15 2 15,28 2-1-15,-22 13-1 16,22-3 0-16,-10-6 1 16,27-15-2-16,-13-3 2 15,33-19-1-15,4-22 2 16,32-8-4-16,8-14 4 15,37-11-2-15,19 6 0 0,26 16 0 16,36 10-88-16,27 18-18 16,49 4-399-16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3:48.3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6EDC01-FA6E-44EF-936B-8DB88583D8D8}" emma:medium="tactile" emma:mode="ink">
          <msink:context xmlns:msink="http://schemas.microsoft.com/ink/2010/main" type="inkDrawing" rotatedBoundingBox="43,9503 109,5677 1135,5694 1069,9520" hotPoints="640,9558 74,7542 572,5509 1139,7524" semanticType="enclosure" shapeName="Ellipse"/>
        </emma:interpretation>
      </emma:emma>
    </inkml:annotationXML>
    <inkml:trace contextRef="#ctx0" brushRef="#br0">0 3143 949 0,'71'55'260'0,"-68"-50"-163"0,-6-1-65 15,3-4 1-15,-5-4-13 0,8-10 11 16,2-4-26-16,1-4 6 16,3 1-11-1,-3-8 7-15,-2-1-10 0,1-13 9 16,-1-5-6-16,-4-18 10 15,0 2-8-15,-1-15 9 16,-1 13-7-16,2-11 7 16,2 13-7-16,2-1 10 15,-2 8-8-15,4-10 7 16,-2 5-9-16,-1-15 5 16,0 1-11-16,-1-10 8 15,2 10-8-15,1-10 7 16,4 11-6-16,-6-12 8 15,3 11-7-15,-2-13 6 0,1 11-6 16,-4-8 5-16,5 16-7 16,-3-19 7-16,-4 11-7 15,5-10 9-15,4 5-6 16,1-13 7-16,3 19-6 16,4-8 6-16,-8 5-8 15,-1 1 5-15,-2 10-7 16,-2-9 6-16,0 12-6 15,-2-1 7-15,-2 12-7 0,-2-4 7 16,-5 13-6-16,1 1 6 16,-1 9-5-16,2 6 11 15,-3 12-1-15,5 4 13 16,-4 8-2-16,4 5 7 16,-2-2-7-16,1 3 3 15,1-2-12-15,1 5 2 16,1-1-9-16,-1 1 2 15,2-5-10-15,-1 4 0 16,-1-1-4-16,0 8 5 16,0 6-12-16,-3 17-19 15,9 13-319-15,-25 7 91 16</inkml:trace>
    <inkml:trace contextRef="#ctx0" brushRef="#br0" timeOffset="45679.8804">-363-121 976 0,'-15'6'543'0,"1"0"-527"0,-31 26-2 0,11-10-14 16,1 2 4-16,6 5-9 15,15-4-2-15,-2 4-7 16,-4 2 5-16,3 8-5 16,-3 6 7-16,0 0 0 15,-1 14 11-15,4-1-7 16,-2 13 8-16,5-12-7 16,3 8 8-16,3-5-9 15,3 2 8-15,3-8-8 0,2 13 8 16,-1-5-8-16,2 14 7 15,2-1-8-15,-1 16 7 16,-1-4-8-16,3 20 7 16,-4-10-8-16,-5 15 10 15,1-9-8-15,-1 2 9 16,2-17-7-16,1 6 11 16,3-16-6-16,0 7 13 15,1-3-6-15,5 12 8 16,2-13-10-16,1 16 5 15,1-6-12-15,4 16 6 16,-8-11-8-16,1 16 6 16,5-16-7-16,5 4 6 15,-1-21-7-15,13 3 7 16,1-17-5-16,4-1 6 16,-1-9-7-16,2 3 8 0,-7-7-7 15,4 0 6-15,-13-10-8 16,1-4 5-16,-7-9-9 15,5-10 6-15,-6-8-6 16,8-9 9-16,1-11-5 16,6-13 11-16,-2-6-5 15,9-25 6-15,-6-4-7 0,1-21 9 16,-1 1-9-16,4-22 7 16,-10 10-8-16,2-32 5 15,-3 6-9-15,-3-28 1 16,-4 7-10-16,1-24 5 15,0 23-4-15,1-18 7 16,-5 30-2-16,-2-4 11 16,-2 26-8-16,-4-9 8 15,-3 20-8-15,6-19 7 16,-1 6-8-16,-2-22 9 16,-2 9-9-16,1-21 9 15,-2 16-9-15,-5-10 8 16,-4 20-7-16,-6-10 8 15,-7 23-9-15,-5-12 10 16,-3 18-7-16,0 1 11 16,-2 23-3-16,-11 12 14 15,-7 21-7-15,-11 6 8 0,-8 20-8 16,-5 4-1-16,9-3-12 16,2 3-340-16,11-17 110 15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7:30.5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A500D4-26F2-43F0-80BE-4C6A02FE6275}" emma:medium="tactile" emma:mode="ink">
          <msink:context xmlns:msink="http://schemas.microsoft.com/ink/2010/main" type="inkDrawing" rotatedBoundingBox="15965,9712 16693,14784 16205,14855 15477,9783" semanticType="verticalRange" shapeName="Other">
            <msink:sourceLink direction="with" ref="{D656BE1C-A794-4E87-9907-CB0E0C4C1EB9}"/>
            <msink:sourceLink direction="with" ref="{5072114B-42BF-4925-8CB3-CFDC291FA145}"/>
            <msink:sourceLink direction="with" ref="{60896548-7949-4A24-A5E6-FF7DDB058099}"/>
            <msink:sourceLink direction="with" ref="{74890C1E-62C5-4021-B9A2-0EF52CB07AEB}"/>
            <msink:sourceLink direction="with" ref="{1861D221-766E-4B90-95BE-A4FD289FBC5A}"/>
            <msink:sourceLink direction="with" ref="{FF94B102-A33F-4BE2-9208-7CA7E281E2D6}"/>
          </msink:context>
        </emma:interpretation>
      </emma:emma>
    </inkml:annotationXML>
    <inkml:trace contextRef="#ctx0" brushRef="#br0">0 20 1034 0,'9'-12'305'16,"6"10"53"-16,9 1-260 16,11-1-94-16,7-1-2 15,-2 3 1-15,4 3 1 16,-7 6-2-16,-7 8 4 16,-9 2-2-16,-9 14 11 15,-13 8 0-15,-14 22 11 16,-6 5-3-16,-9 19 19 15,-6-5-3-15,-2 8 13 16,11-9-10-16,5 11 1 16,11-16-19-16,16 4-6 15,10-17-19-15,10-10 4 16,8-20-4-16,6-3 8 0,0-6-4 16,2 7 8-16,-9-1-9 15,-5 12 2-15,-9 6-7 16,-5 12 5-16,-4 0-6 15,2 12 7-15,-4-7-3 16,1 18 5-16,-1-11-7 16,4 9 6-16,2-8-5 15,13 8 5-15,-1-18-7 16,8 11-44-16,-4-8-21 0,4 9-14 16,-12 0-4-16,3 21 6 15,-9-7 47-15,4 16 18 16,-4-2 17-16,3 8 1 15,-1-10-1-15,1 18-1 16,-6-14 0-16,0 15 0 16,-2-9 0-16,-1 0 0 15,-1-16 0-15,1 7 0 16,1-23-1-16,4 10 1 16,2-8 0-16,1 0 0 15,-1-11 0-15,2 1-1 16,-6-11 2-16,-7 8-1 15,-5-10 1-15,-12 13-2 16,-6-1 11-16,-8 19 24 0,-1-8 13 16,-9 19 26-1,5-5 4-15,-4 12-5 0,4-20-23 16,-2-2-13-16,9-28-19 16,-6-22-97-16,4-35-171 15,7-26-195-15,4-17-86 16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7:31.386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1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2-13T08:57:15.753"/>
    </inkml:context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1E4E92-C6DB-4E57-81ED-9E1CC6278944}" emma:medium="tactile" emma:mode="ink">
          <msink:context xmlns:msink="http://schemas.microsoft.com/ink/2010/main" type="writingRegion" rotatedBoundingBox="16749,10801 26578,8800 27707,14342 17877,16343"/>
        </emma:interpretation>
      </emma:emma>
    </inkml:annotationXML>
    <inkml:traceGroup>
      <inkml:annotationXML>
        <emma:emma xmlns:emma="http://www.w3.org/2003/04/emma" version="1.0">
          <emma:interpretation id="{81E4B465-9B5F-4F6F-AFCC-3C0C99116830}" emma:medium="tactile" emma:mode="ink">
            <msink:context xmlns:msink="http://schemas.microsoft.com/ink/2010/main" type="paragraph" rotatedBoundingBox="17165,10717 26578,8800 26871,10239 17459,12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CB0546-DD69-4096-BBEE-02ACA97E64D2}" emma:medium="tactile" emma:mode="ink">
              <msink:context xmlns:msink="http://schemas.microsoft.com/ink/2010/main" type="line" rotatedBoundingBox="17165,10717 26578,8800 26871,10239 17459,12156"/>
            </emma:interpretation>
          </emma:emma>
        </inkml:annotationXML>
        <inkml:traceGroup>
          <inkml:annotationXML>
            <emma:emma xmlns:emma="http://www.w3.org/2003/04/emma" version="1.0">
              <emma:interpretation id="{18EC3F2B-0F4C-4744-9E75-9BDA78E479CC}" emma:medium="tactile" emma:mode="ink">
                <msink:context xmlns:msink="http://schemas.microsoft.com/ink/2010/main" type="inkWord" rotatedBoundingBox="17173,10755 21229,9929 21515,11330 17459,121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16610 445 618 0,'10'-3'438'16,"-7"9"-81"-16,-4 24-14 15,-7 11-299-15,-7 35 7 16,-7 10-7-16,-8 22-3 15,-2-12-20-15,-5 16 8 16,10-17-12-16,0 7 4 16,10-22-12-16,2-13 3 15,14-28-11-15,7-37 11 16,7-43-6-16,17-34-8 16,8-16-9-16,13-37-6 15,1 2-12-15,8-6 0 0,-10 19 11 16,-5 14 6-16,-17 33 8 15,-7 24 8-15,-12 33-2 16,-4 23 4-16,-7 22-1 16,-4 34 9-16,-3 7-1 15,0 25 21-15,0-8 1 16,5 8 9-16,4-23-9 0,7 11 1 16,4-26-19-16,2-5-3 15,-1-20-10-15,-1-9 4 16,-7-23-3-16,-4-13 8 15,-6-9-14-15,-10-12-42 16,-8-6-22-16,-17-6-25 16,-2 6-10-16,-16 2 14 15,7 8 43-15,-1 11 36 16,13-1 33-16,8 2 18 16,19 7-4-16,10 1-1 15,9-5-21-15,16 5-2 16,5-1-19-16,17-8 5 15,4-5 1-15,21-10-1 16,0-3-35-16,12-18 457 16,-12-6-822-16,5-9 393 15</inkml:trace>
          <inkml:trace contextRef="#ctx0" brushRef="#br0" timeOffset="309.3411">17092 430 749 0,'-2'-3'462'15,"-2"32"-56"-15,-10 13-137 16,-1 31-157-1,-4 16-62-15,-5 17 14 0,4-19-22 16,8-4 1-16,3-32-19 16,9-12 2-16,11-22-24 15,7-13 1-15,7-5-6 16,14-11 11-16,2-5-5 0,2 2 1 16,-4 7-3-16,-4 10-1 15,-13 13-9-15,-7 14 3 16,-7 4 1-16,-11 18 9 15,-6 0 3-15,-6 9 21 16,-3-9 8-16,-5 1 28 16,1-16-6-16,-5-13 7 15,3-14-20-15,-9-14-8 16,6-14-57-16,-2-16-91 16,8-2-46-16,8-10-301 15,13 16-65-15,3 17-91 16</inkml:trace>
          <inkml:trace contextRef="#ctx0" brushRef="#br0" timeOffset="746.942">17685 799 1081 0,'-18'5'348'16,"-6"20"46"-16,-5 8-285 15,-5 12-80-15,-2-15-22 16,4 14 6-16,9-17-3 0,4-4 5 16,11-14-10-16,8 3-1 15,6-14-5-15,6-1 3 16,3-6-3-16,11-4 5 16,-3-1-1-16,10 0 0 15,-6 2-4-15,4 8 1 16,-5 4-3-16,4 3 5 15,-14 3-6-15,4 4 5 16,-7-1-2-16,-4 2 7 16,-3-2 0-16,-3 2 21 15,-4-2 3-15,-10 4 22 16,1-2-2-16,-13 7 15 16,-1-2-17-16,-3 2 0 15,3-3-23-15,-4 3 0 16,8-4-18-16,-2-2 2 15,4-9-50-15,5-3-90 0,3-3 198 16,4-8-550-16,13 2 157 16</inkml:trace>
          <inkml:trace contextRef="#ctx0" brushRef="#br0" timeOffset="1217.3859">18132 723 1117 0,'-8'-2'272'0,"-16"16"90"16,-9 14-325-16,-9 17-15 16,3 5-8-16,0 10 17 15,14 0 7-15,7-9 14 16,15-12-3-16,6-1-4 16,9-13-23-16,12-11-5 15,6-10-16-15,12-13 11 16,7-21-2-16,8-31 5 15,-7-18-4-15,-2-32 6 16,-9-1-13-16,-16-19 3 16,-17 22-4-16,-8 11 5 15,-7 36-6-15,-10 16 0 16,1 35-7-16,-5 29 3 16,-1 27-6-16,-8 19 7 15,2 14 5-15,2 1 19 16,8-14-1-16,10-11 5 0,10-14-8 15,7-17-2-15,11-11-17 16,9-6 2-16,2-8-6 16,6-4 11-16,-4 2-5 15,4 5 4 1,-8 14-8-16,-2 17 4 0,-8 8-9 16,-4 13 8-16,-5-5-5 0,-4-5 11 15,-1-9-5 1,2-10-8-16,4-18-52 0,4-17 422 15,7-18-822-15,8-25 367 16</inkml:trace>
          <inkml:trace contextRef="#ctx0" brushRef="#br0" timeOffset="2166.7286">18669 580 979 0,'-4'45'331'0,"-13"11"41"16,-4 1-245-16,2 4-78 15,7-17-22-15,4-5 0 16,11-17-8-16,6-5-5 16,6-19-2-16,3-10 3 15,3-15 2-15,8-15 1 16,-4-9 0-16,-1-7-1 0,-4 7-9 16,-5 7 2-16,-9 14-5 15,-9 5 3-15,1 11-5 16,-4 10 1-16,0-1-1 15,3 13 3-15,8 7-5 16,-4 6 3-16,5-3-3 16,6 4 1-16,2-7-7 15,-1-6 5-15,10-12-3 0,-2-22 9 16,8-11-3-16,-1-24 6 16,4-11-3-16,-2-19 1 15,-2 10-5-15,-10-1-4 16,-6 20-3-16,-6 14-1 15,-10 31-12-15,-8 26 2 16,-2 25 2-16,-2 31 3 16,-2 10 3-16,1 23 35 15,5-10 7-15,11 0 18 16,2-22-6-16,8-11 3 16,11-25-29-16,10-16-5 15,1-25-13-15,13-32 8 16,-1-18-5-16,4-33 7 15,-8-11-3-15,-5-19-21 16,-13 19-11-16,-3 8 3 16,-12 30-2-16,-6 24 1 15,-3 32 20-15,-6 17 11 0,-3 20 3 16,-4 21 13-16,1 14 11 16,0 14 25-16,7-1-4 15,13-4 2-15,5-12-16 16,13-13-9-16,4-16-31 15,7-13 0-15,-4-4-8 0,2-5 8 16,-7-4-5-16,-5 1 1 16,-14-1-13-16,-14-7-16 15,-13 8-28-15,-13-2-40 16,-5-6-13-16,-12 0-32 16,6-3-2-16,-9-20-14 15,6-2 39-15,-3-4 18 16,13 1 56-16,2 3 71 15,18 16 63-15,8 0 46 16,5 6-1-16,10-1-8 16,4-4-49-16,13-2-24 15,5-4-44-15,17-1 0 16,-1 8-6-16,11-2 15 16,-6-5-52-16,2 4-410 15,-17-2 134-15</inkml:trace>
          <inkml:trace contextRef="#ctx0" brushRef="#br0" timeOffset="3399.3319">19590 167 1151 0,'-6'5'276'0,"-6"17"100"0,1 10-335 16,5 17 13-16,0 1-2 15,5 8 15-15,7-14-7 16,12-6 1-16,3-14-31 16,16-11-5-16,2-20-15 15,17-23 6-15,-2-17-4 0,10-19 4 16,-7 4-9-16,-3 7 1 16,-15 19-7-16,-6 15 2 15,-18 36 2-15,-6 16 22 16,-3 13 0-16,6 14 16 15,-4 2-2-15,9-7 0 16,-1-18-24-16,5-19 1 16,-4-14-14-16,13-19 11 15,-3-17-9-15,7-13 7 16,1 6-5-16,-4 2 2 16,-10 14-12-16,-7 22 0 15,-7 21-4-15,-4 22 4 16,-3 15-4-16,2 6 6 15,-1-1 2-15,5 5 3 16,2-16-5-16,2-4 5 0,2-7-5 16,5-2 3-16,1-5-4 15,4-1 4-15,-1 0-4 16,3 5 3-16,-3-1-2 16,-6 1 2-16,-6 2-3 15,-10-1 5-15,-8-7-4 16,-6 1 10-16,-5-12 5 15,-4 2 30-15,-1-16 4 0,-7-2 9 16,2-13-10 0,-9-16-2-16,3-18-31 0,9-24-5 15,11-11-12-15,8-7 8 16,13 12-11-16,4 0-9 16,0 30-35-16,4 6-97 15,4 8-57-15,13-13-364 16,1 4 18-16</inkml:trace>
        </inkml:traceGroup>
        <inkml:traceGroup>
          <inkml:annotationXML>
            <emma:emma xmlns:emma="http://www.w3.org/2003/04/emma" version="1.0">
              <emma:interpretation id="{6ED57FBF-3AAF-458C-8774-424AAFFB6715}" emma:medium="tactile" emma:mode="ink">
                <msink:context xmlns:msink="http://schemas.microsoft.com/ink/2010/main" type="inkWord" rotatedBoundingBox="21803,9772 22840,9561 23013,10408 21976,106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11.9411">20986 37 1243 0,'0'3'439'16,"1"12"45"-16,-1 9-351 16,2 19-41-16,-1 5-69 0,4 9-6 15,-1-4-12-15,4-5 4 16,4-20-6-16,3-4-42 15,-2-21-46-15,4-27 415 16,-2-19-822-16,-8-20 369 16</inkml:trace>
          <inkml:trace contextRef="#ctx0" brushRef="#br0" timeOffset="4052.4092">21010-250 827 0,'-11'24'652'16,"2"-4"-162"-16,3 10-26 15,3 0-445-15,8 0-19 16,4-11-8-16,13-5-22 16,7-13-30-16,11-4-51 15,5-6-21-15,15 6-32 16,-7 2 11-16,1 2 18 16,-12 4 51-16,-7 7 54 15,-23-6 61-15,-2 1 88 0,-8 2 29 16,-7 6 31-16,-4-3-33 15,5 8-18-15,-5-7-75 16,0 1-17-16,9-10-34 16,4-2 4-16,4-7-8 15,7 7 7-15,-2-8-5 16,2 7 8-16,3 4-9 0,2 2 2 16,-1 5-6-1,8 6 3-15,-3 0-2 0,-3 5 4 16,-3-5-4-16,-6 3 5 15,-9-5-1-15,-9 13 4 16,-6-4 1-16,-9 2 11 16,0-3-3-1,-7-3 7-15,7-12-5 0,-5-9-76 16,14-7-59-16,0-23 293 16,17-8-670-16,8-22 268 15</inkml:trace>
          <inkml:trace contextRef="#ctx0" brushRef="#br0" timeOffset="4547.8453">21690-630 1186 0,'-2'8'365'0,"-4"31"82"0,2 9-334 16,-4 25-17-16,5 7-31 16,6 16 5-16,3-18-22 15,12-3 1-15,5-24-23 16,5-7-5-16,2-23-18 15,5-2 3-15,-13-7-5 16,-7 0-19-16,-9-7-9 16,-16-11-50-16,-13 1-23 0,-11-5-14 15,-7-7 25-15,-14-4 8 16,1 5 54 0,-5-14 55-16,10 6 29 0,5-2 34 15,19 10 5-15,16 1 2 16,15 6-40-16,15-9-13 15,15 4-37-15,12-10-6 16,13-5-5-16,17-7-47 16,3 2 265-16,0-7-703 15,-4 2 271-15</inkml:trace>
        </inkml:traceGroup>
        <inkml:traceGroup>
          <inkml:annotationXML>
            <emma:emma xmlns:emma="http://www.w3.org/2003/04/emma" version="1.0">
              <emma:interpretation id="{214FBCD4-2FED-4AEC-A53B-B50C44A73E5D}" emma:medium="tactile" emma:mode="ink">
                <msink:context xmlns:msink="http://schemas.microsoft.com/ink/2010/main" type="inkWord" rotatedBoundingBox="23415,9852 26658,9192 26757,9675 23513,10336"/>
              </emma:interpretation>
              <emma:one-of disjunction-type="recognition" id="oneOf2">
                <emma:interpretation id="interp2" emma:lang="" emma:confidence="0">
                  <emma:literal>nur</emma:literal>
                </emma:interpretation>
                <emma:interpretation id="interp3" emma:lang="" emma:confidence="0">
                  <emma:literal>nun</emma:literal>
                </emma:interpretation>
                <emma:interpretation id="interp4" emma:lang="" emma:confidence="0">
                  <emma:literal>mur</emma:literal>
                </emma:interpretation>
                <emma:interpretation id="interp5" emma:lang="" emma:confidence="0">
                  <emma:literal>mer</emma:literal>
                </emma:interpretation>
                <emma:interpretation id="interp6" emma:lang="" emma:confidence="0">
                  <emma:literal>murr</emma:literal>
                </emma:interpretation>
              </emma:one-of>
            </emma:emma>
          </inkml:annotationXML>
          <inkml:trace contextRef="#ctx0" brushRef="#br0" timeOffset="5307.201">22490-385 1221 0,'6'3'366'0,"-9"9"65"0,-2 12-327 16,7 15-78-1,1 16-16-15,0 3-3 0,12-1-1 16,1-6 6 0,10-9-4-16,4-21-1 15,6-5-4-15,2-13 8 0,11-15-5 16,-1-13 7-16,6-35-4 16,0-11 4-1,-4-10-7-15,-16 10 1 0,-7 14-4 16,-13 33 4-16,-10 21-3 15,-8 23 5-15,-4 17 8 16,2 5 4-16,0 15 2 16,6-5 5-16,5 0-6 15,5-22-6-15,8-6-9 16,5-21 3-16,13-19-1 16,6-28 4-16,10-14-4 15,-2-16 7-15,7 3-10 0,-12 16 0 16,-7 20-8-16,-14 23 2 15,0 24-9-15,-15 18 9 16,-3 24-1-16,-2 5 10 16,4 10 1-16,-2-7 11 15,4-13-5-15,4-23 0 16,8-13-2-16,4-17 3 16,10-32-6-16,4-12 5 0,8-15-6 15,-6-7 1-15,3 3-8 16,-12 25 1-16,-7 12-6 15,-8 22 1-15,-6 16-6 16,-8 14 6-16,-1 13-3 16,0 5 5-16,-3 8-1 15,2-3 6-15,-1-2-2 16,-2-10-12-16,-7-17-129 16,2-16 431-16,-10-25-822 15,-4-14 288-15</inkml:trace>
          <inkml:trace contextRef="#ctx1" brushRef="#br1">22793-255 0,'0'0'16</inkml:trace>
          <inkml:trace contextRef="#ctx0" brushRef="#br0" timeOffset="6452.198">24113-559 1115 0,'1'-5'356'0,"1"5"95"16,1 8-308-16,0 11-18 15,-2 10-29-15,4 13-16 16,-1 1-35-16,5 2-12 16,3-10-10-16,11-10-10 15,4-19-6-15,15-22-1 16,6-17 2-16,13-27-3 16,-1-8 3-16,-1-1-7 15,-13 18 2-15,-8 12-9 16,-23 24-1-16,-6 23-11 15,-6 17 5-15,-10 20-2 0,-1 6 12 16,2 11 1-16,-1-10 16 16,4-8-5-16,6-19 3 15,3-13-8-15,6-22 8 16,10-20-8-16,1-12 6 16,5-14-7-16,-1 1 5 15,0 1-8-15,-7 19 4 16,-7 2-7-16,-5 24 1 15,-4 17-7-15,-2 14 5 0,-2 14-3 16,1 15 3-16,5 5 3 16,3-8 4-16,9-8-5 15,5-16 1-15,13-22 0 16,3-19 3-16,12-22 0 16,-2-12 4-16,5-15-1 15,-15 14 2-15,-4-4-6 16,-16 16 6-16,-8 8-6 15,-14 14 5-15,-6 8-10 16,-6 16 6-16,-2 7-8 16,4 10 5-16,4 5-5 15,7-1 9-15,10-6-9 16,7-4 6-16,4-14-5 16,8-11 9-16,14-8-6 15,6-1 8-15,10 1-4 16,1 8 2-16,2 8-8 0,-6 14 4 15,-9 4-7-15,-15 4 6 16,-4 4-3-16,-11-2 7 16,-2-5-3-16,-4-7 5 15,2-9-2-15,-2-12 5 16,1-15-2-16,1-6 6 16,-7-10 0-16,-5-5 7 15,-10-11-5-15,-10 4 3 16,-9-4-6-16,2 9-1 0,2 10-4 15,8 19 1-15,12 9-7 16,11 7 0-16,7 2-2 16,9 0-3-16,15-1-13 15,4-5-37-15,11-5-473 16,-6-7 134-16</inkml:trace>
        </inkml:traceGroup>
      </inkml:traceGroup>
    </inkml:traceGroup>
    <inkml:traceGroup>
      <inkml:annotationXML>
        <emma:emma xmlns:emma="http://www.w3.org/2003/04/emma" version="1.0">
          <emma:interpretation id="{A2BDED27-6FEE-4D5B-930A-76F26696A97F}" emma:medium="tactile" emma:mode="ink">
            <msink:context xmlns:msink="http://schemas.microsoft.com/ink/2010/main" type="paragraph" rotatedBoundingBox="18194,12062 21718,11069 22057,12271 18533,132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B1200C-7853-4841-9055-74BF4E035D99}" emma:medium="tactile" emma:mode="ink">
              <msink:context xmlns:msink="http://schemas.microsoft.com/ink/2010/main" type="line" rotatedBoundingBox="18194,12062 21718,11069 22057,12271 18533,13264"/>
            </emma:interpretation>
          </emma:emma>
        </inkml:annotationXML>
        <inkml:traceGroup>
          <inkml:annotationXML>
            <emma:emma xmlns:emma="http://www.w3.org/2003/04/emma" version="1.0">
              <emma:interpretation id="{4B33A4E6-06AE-49D4-BBC2-E58301694594}" emma:medium="tactile" emma:mode="ink">
                <msink:context xmlns:msink="http://schemas.microsoft.com/ink/2010/main" type="inkWord" rotatedBoundingBox="18194,12062 21718,11069 22057,12271 18533,13264"/>
              </emma:interpretation>
              <emma:one-of disjunction-type="recognition" id="oneOf3">
                <emma:interpretation id="interp7" emma:lang="" emma:confidence="0">
                  <emma:literal>Optimale</emma:literal>
                </emma:interpretation>
                <emma:interpretation id="interp8" emma:lang="" emma:confidence="0">
                  <emma:literal>apti alle</emma:literal>
                </emma:interpretation>
                <emma:interpretation id="interp9" emma:lang="" emma:confidence="0">
                  <emma:literal>ap Geniale</emma:literal>
                </emma:interpretation>
                <emma:interpretation id="interp10" emma:lang="" emma:confidence="0">
                  <emma:literal>Optionale</emma:literal>
                </emma:interpretation>
                <emma:interpretation id="interp11" emma:lang="" emma:confidence="0">
                  <emma:literal>optimale</emma:literal>
                </emma:interpretation>
              </emma:one-of>
            </emma:emma>
          </inkml:annotationXML>
          <inkml:trace contextRef="#ctx0" brushRef="#br0" timeOffset="7149.4925">17635 2156 1298 0,'-12'-27'331'0,"-13"6"124"15,-10 11-371-15,-4 14-24 16,-5 13-10-16,2 20-17 15,14 13-18-15,10 13-7 16,15-1 2-16,13 10-6 16,10-12 2-16,16-3-8 15,6-18 6-15,6-15-7 16,2-29 11-16,8-31-4 16,-10-19 9-16,0-32-6 15,-7-8 7-15,-13-4-9 16,-16 18 5-16,-12 10-2 15,-10 32 4-15,-8 23-12 16,-2 26 0-16,4 28-24 16,1 10-36-16,9 16-88 0,4-4 296 15,14-9-631-15,3-31 241 16</inkml:trace>
          <inkml:trace contextRef="#ctx0" brushRef="#br0" timeOffset="7580.6083">17935 2054 1064 0,'2'26'341'0,"-5"28"49"16,0 9-272-16,3 25-80 16,3-2-2-16,1 16 27 15,4-13 4-15,2 7 2 16,4-21-5-16,7-5-19 16,3-20-25-16,3-17-14 15,-3-23 1-15,4-31 0 16,-8-24 2-16,-7-39-7 15,-4-15-4-15,-3-21-13 16,-7 14 0-16,-1-1-4 16,2 38 8-16,-1 12 6 15,-1 25 9-15,1 11-5 16,2 12 3-16,8-4-7 16,0 1 5-16,6-2-5 15,4-1 5-15,0 2-5 16,-8 2 7-16,1 5-6 15,-6 3 5-15,-3 6-11 0,-6 9 6 16,-2 15-8-16,-4 11 7 16,-6 19-4-16,-4 0 13 15,0 5-5-15,3-14 7 16,4-5-4-16,12-17 2 16,3-11-12-16,3-8-13 15,15-10-57-15,-1-9-24 0,5-25-347 16,11-16 61-16</inkml:trace>
          <inkml:trace contextRef="#ctx0" brushRef="#br0" timeOffset="8274.959">18542 1464 1028 0,'-5'26'255'0,"-4"22"96"15,0 16-285-15,-3 21 4 16,3 3 11-16,3 10 20 15,6-8-9-15,8-6-10 16,5-15-25-16,10-9-22 16,-2-24-25-16,-2-12-6 15,-5-18 5-15,-1-21 10 16,-5-18 4-16,-4-15 0 16,-5-8 2-16,-5-10-7 0,-8 11-9 15,-2 10-3-15,-1 16 0 16,2 11-6-16,6 18 4 15,5 18-8-15,7 11 4 16,3 10-4-16,6 1 5 16,4 4-5-16,5-16 4 15,9-11-2-15,2-16 3 16,8-16 1-16,-1-15 5 0,6-15-2 16,-7 0 5-16,-3-9-5 15,-10 14 2-15,-2 11-8 16,-10 16 5-16,2 14-10 15,-3 16 7-15,3 11-4 16,2 4 9-16,4 4-5 16,1-6 9-16,7-6-6 15,-1-18 4 1,7-12-2-16,-5-17 3 0,9-19-3 16,-5-1 4-16,7-1-6 15,-5 8 2-15,1 8-8 16,-8 22 3-16,1 3-7 15,-9 19 6-15,4 10-6 16,-2 8 8-16,1 1-4 16,-9 2 8-16,5-13-10 0,-1-12 8 15,5-18-6-15,-3-12 7 16,14-16-5-16,-4-2 8 16,1-3-6-16,-7 10 2 15,4 10-7-15,-8 13 2 16,-3 6-10-16,-3 6 5 15,0 4-3-15,-8-1 7 16,4 3-3-16,-4 0 9 16,-1-3-11-16,-3-3-32 15,-1-4-101-15,-5-4-227 16,-5-5-122-16,-2-20-125 16</inkml:trace>
          <inkml:trace contextRef="#ctx0" brushRef="#br0" timeOffset="8555.2858">19624 1479 1315 0,'-3'3'343'0,"3"5"91"15,0 2-378-15,9 4-32 16,3 1-44-16,12 1-76 16,3-5-90-16,11-7-246 15,1 1-28-15</inkml:trace>
          <inkml:trace contextRef="#ctx0" brushRef="#br0" timeOffset="9109.9529">20130 1620 931 0,'-1'3'331'0,"-10"-4"33"16,1 8-227-16,-4 2-95 16,1 6-4-16,2 10-2 15,0 6 19-15,4-1 12 16,8 8 7-16,4-4-8 15,8-8-17-15,4-10-21 0,7-13-10 16,2-12-5-16,8-18-6 16,-1-10 9-16,2-13-6 15,-7-1-2-15,-1-8-6 16,-12 11 4-16,-4 15-5 16,-5 11 2-16,-3 19-4 15,-5 16 1-15,2 17-3 16,2 3 3-16,2 14 0 15,4-8 7-15,5-1 1 16,2-14 3-16,8-11-3 16,2-19 7-16,13-15-7 15,-1-19 4-15,10-22-3 16,-4-9 0-16,4-17-5 16,-11 2 0-16,-8 1-3 15,-11 17 4-15,-5 13-2 16,-15 23 5-16,-6 14-5 0,-2 18 3 15,-7 15-8-15,-4 17 4 16,1 23-6-16,-2 10 5 16,4 19 0-16,4-8 9 15,10 2-5-15,8-25 6 16,12-2-6-16,6-22 0 16,9-7-9-16,6-17 6 15,5-7-4-15,-6-14 9 0,7-9-6 16,-8-5 8-16,-2-6-7 15,-7-3 5-15,-2 3-7 16,-13 9 7-16,-4 0-3 16,-7 9 5-16,-10 9-4 15,-4 3 2 1,-3 0-6-16,-7 9 2 0,-2 9-8 16,7 2 5-16,5 13-6 15,5 3 6-15,8 10-9 16,11-1 7-16,11 8-7 15,7-13-60-15,16-12-191 16,4-21-234-16,1-20-51 16</inkml:trace>
        </inkml:traceGroup>
      </inkml:traceGroup>
    </inkml:traceGroup>
    <inkml:traceGroup>
      <inkml:annotationXML>
        <emma:emma xmlns:emma="http://www.w3.org/2003/04/emma" version="1.0">
          <emma:interpretation id="{FB945494-0A24-43EF-A9F3-0D7DC67F35C0}" emma:medium="tactile" emma:mode="ink">
            <msink:context xmlns:msink="http://schemas.microsoft.com/ink/2010/main" type="paragraph" rotatedBoundingBox="18597,13302 21620,12476 21838,13272 18815,140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69856D-3E0E-46FA-9F47-52F8BA707309}" emma:medium="tactile" emma:mode="ink">
              <msink:context xmlns:msink="http://schemas.microsoft.com/ink/2010/main" type="line" rotatedBoundingBox="18597,13302 21620,12476 21838,13272 18815,14098"/>
            </emma:interpretation>
          </emma:emma>
        </inkml:annotationXML>
        <inkml:traceGroup>
          <inkml:annotationXML>
            <emma:emma xmlns:emma="http://www.w3.org/2003/04/emma" version="1.0">
              <emma:interpretation id="{BCFE045F-280A-41F4-9790-F94AE18DC17D}" emma:medium="tactile" emma:mode="ink">
                <msink:context xmlns:msink="http://schemas.microsoft.com/ink/2010/main" type="inkWord" rotatedBoundingBox="18597,13302 21620,12476 21838,13272 18815,14098"/>
              </emma:interpretation>
              <emma:one-of disjunction-type="recognition" id="oneOf4">
                <emma:interpretation id="interp12" emma:lang="" emma:confidence="0">
                  <emma:literal>Antwort</emma:literal>
                </emma:interpretation>
                <emma:interpretation id="interp13" emma:lang="" emma:confidence="0">
                  <emma:literal>Artwuhr</emma:literal>
                </emma:interpretation>
                <emma:interpretation id="interp14" emma:lang="" emma:confidence="0">
                  <emma:literal>Artwehr</emma:literal>
                </emma:interpretation>
                <emma:interpretation id="interp15" emma:lang="" emma:confidence="0">
                  <emma:literal>Artroehr</emma:literal>
                </emma:interpretation>
                <emma:interpretation id="interp16" emma:lang="" emma:confidence="0">
                  <emma:literal>Artwut</emma:literal>
                </emma:interpretation>
              </emma:one-of>
            </emma:emma>
          </inkml:annotationXML>
          <inkml:trace contextRef="#ctx0" brushRef="#br0" timeOffset="10155.2816">17949 3072 1044 0,'16'-49'380'0,"-2"16"63"16,-11 21-271-16,-2 19-64 15,-5 19-42-15,-8 37-17 16,-3 16-33-16,-3 31-6 0,0 4 4 16,-3 3-3-16,7-16 4 15,1-7-4-15,4-29-1 16,3-16-4-16,3-20 0 15,1-32-12-15,4-26-27 16,2-25-53-16,2-16-21 16,9-35-22-16,5-2 6 15,2-9 27-15,4 13 53 0,2 8 22 16,-7 35 28-16,-1 20 14 16,-7 20 6-16,-1 19 1 15,-3 16 13-15,5 27 4 16,-1 9-2-16,7 25 17 15,-1 7 13-15,7 7 1 16,-2-15-4-16,5-2-9 16,-5-18-19-16,-2-9-18 15,-2-13-9-15,-2-7-11 16,-11-10 5-16,1-7-2 16,-7-4 10-16,-7-8-6 15,-6-5 8-15,-15-8-8 16,-3-2 2-16,-12-8-10 15,-3 2 3-15,-2 0-8 0,17 6 3 16,3-6-8-16,18 1 6 16,14-4-6-16,13 2 6 15,16-5-3-15,10 10 7 16,5 4-8-16,3 8 7 16,3 5-6-16,-11 9 5 15,-1 5-5-15,-7 4 6 16,-4 4-7-16,-13 1 7 15,-2-1-4-15,-8-7 8 16,-2-7-5-16,-1-13 4 0,5-16-7 16,4-12 3-1,3-13-3-15,3-2 3 0,0 6-1 16,-3 16 4-16,3 16-8 16,-6 20-4-16,1 22-1 15,-1 11 1-15,2 13 1 16,-7-1 10-16,2 1 0 15,0-17 5-15,0-11-6 16,2-17 3-16,4-23-6 16,-2-20 4-16,5-23-77 15,-4-14-37-15,-3-23-40 16,-14 7-332-16,-3-19 56 16</inkml:trace>
          <inkml:trace contextRef="#ctx0" brushRef="#br0" timeOffset="11608.4754">18866 2808 1121 0,'2'40'305'16,"5"20"112"-16,-4 10-306 16,0 15-6-1,0-7-7-15,5 5-19 0,4-11-27 16,9 0-22-16,4-21-13 16,5-3-15-16,-4-17 6 0,-5-5-5 15,-8-14 8-15,-7-5-1 16,-10-8 1-16,-8-5-5 15,-8-9 1-15,-7-17-9 16,0-4 0-16,-1-15-3 16,1-4 4-16,1-7-3 15,10 10 7-15,1 4-6 16,9 19 7-16,12 10-11 16,3 13 6-16,6 7-7 15,6 7 7-15,9-5-8 16,-5-5 9-16,14-1-5 15,-1-3 7-15,2-1-5 16,-5-2 8-16,-2 4-5 16,-11 4 5-16,1 4-7 15,-7 10 3-15,1 19-4 16,-2 4 4-16,-2 16-1 16,-2 4 4-16,-2 1-2 0,1-12 1 15,-1-8-1-15,0-17-1 16,8-16 0-16,1-20 5 15,7-22-3-15,2-8 5 16,2-17-4-16,-4 0 2 16,-2-2-6-16,-11 17 4 15,-1 6-6-15,-4 21 5 0,-5 11-9 16,-1 13 0-16,4 16-5 16,1 13 7-16,0 13-5 15,7 1 11-15,1 10 1 16,5-13 6-16,7-5-6 15,2-16 4-15,5-7-6 16,-3-13 5-16,0-13-3 16,-4-8 6-16,-2-11-2 15,-9-3 5-15,-3-9-4 16,-6 3 4-16,-9 0-5 16,-6 7 3-16,-8 1-1 15,-4 10 3-15,-9 1-6 16,6 10 3-16,-1 5-6 15,4 4 4-15,6 7-9 16,10 4 6-16,2-1-7 16,3-3 4-16,8 9-7 15,-1-7-11-15,7-1-71 0,2-4-23 16,11 2-48-16,3-11-13 16,8-3-5-16,1-9-20 15,1-5-19-15,-5 5 44 16,2-3 19-16,-10 3 82 15,0 3 157-15,-7 6 64 16,-5 0 20-16,-6 3 8 16,0 11-31-16,-8-1-53 15,2 14 10-15,-4 0-6 16,-1 12-5-16,-1-3-28 0,5 5-19 16,-4-11-23-16,4-2-14 15,1-10-8-15,7-6-2 16,1-9 6-16,7-13-6 15,4-4 3-15,10-4-25 16,-5 9-2-16,8-3-11 16,-2 17 3-16,-3 4-2 15,-6 6 27-15,0 3-4 16,-11 6 12-16,-2-5-3 16,1-4 1-16,3-13 1 15,0-11 7-15,6-27-5 16,-2-11 1-16,-1-25-7 15,-6-6-19-15,-6-24-39 0,-6 15-20 16,-3 3-15-16,-1 27 6 16,-1 16 10-16,4 41 35 31,2 17 46-31,1 26 34 16,1 25 32-16,0 11 25 0,0 13 40 15,1 1-8 1,5-3-7-16,2-27-28 0,5-8-21 0,7-20-38 15,5-14-18-15,-2-14-8 32,4-11-8-32,-8-5 2 0,-1-5 2 15,-9 5 1-15,-4 5-6 0,-1 16 3 0,-7 7-2 16,-3 10 1-16,-3-2-1 16,2 3 8-16,-7-6 2 15,5-6 5-15,-4-9-6 16,1-5 1-16,-11-14-2 15,-5-7-1-15,-8-14-6 16,-3-5-10-16,0-2-16 16,6 13 3-16,7 4 0 15,10 15 3-15,8 12 10 16,7 10 16-16,2 5-1 16,2 5 0-16,8 4-2 15,1-3 4-15,9-3-3 0,7-5 0 16,14-8-1-16,2-11 1 15,14-11 2-15,-8-10-36 16,10-3-397-16,-12 6 124 16</inkml:trace>
        </inkml:traceGroup>
      </inkml:traceGroup>
    </inkml:traceGroup>
    <inkml:traceGroup>
      <inkml:annotationXML>
        <emma:emma xmlns:emma="http://www.w3.org/2003/04/emma" version="1.0">
          <emma:interpretation id="{DF50FC49-9AC2-4302-97A6-81930B9D4981}" emma:medium="tactile" emma:mode="ink">
            <msink:context xmlns:msink="http://schemas.microsoft.com/ink/2010/main" type="paragraph" rotatedBoundingBox="17607,14981 19552,14601 19817,15957 17872,16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C2AE30-38C6-4A88-9C90-89BB8E09A76A}" emma:medium="tactile" emma:mode="ink">
              <msink:context xmlns:msink="http://schemas.microsoft.com/ink/2010/main" type="line" rotatedBoundingBox="17607,14981 19552,14601 19817,15957 17872,16337"/>
            </emma:interpretation>
          </emma:emma>
        </inkml:annotationXML>
        <inkml:traceGroup>
          <inkml:annotationXML>
            <emma:emma xmlns:emma="http://www.w3.org/2003/04/emma" version="1.0">
              <emma:interpretation id="{3B7675FC-26F3-4388-8A44-C9349C0EB88D}" emma:medium="tactile" emma:mode="ink">
                <msink:context xmlns:msink="http://schemas.microsoft.com/ink/2010/main" type="inkWord" rotatedBoundingBox="17607,14981 19552,14601 19817,15957 17872,16337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5473.8585">17752 5414 1159 0,'5'34'289'0,"-2"16"120"15,1 6-328-15,-2 11-20 16,1 1-6-16,3 10-18 16,3-15-20-16,4-8-48 15,5-22-42-15,6-25-351 16,-1-31 67-16</inkml:trace>
          <inkml:trace contextRef="#ctx0" brushRef="#br0" timeOffset="15714.7873">18383 4566 1102 0,'19'-26'310'0,"-1"2"74"0,5 11-293 15,-4 7-69-15,-2 18-4 16,-5 15 6-16,-8 28 5 16,-8 19 5-16,-17 23 0 15,-11 4 1-15,-10 21-7 16,3-17-9-16,0-5-7 16,14-23 4-16,5-11-2 15,11-32 4-15,3-10-6 16,5-18 8-16,1-15-17 15,7-19-40-15,8-29-73 16,5-15 237-16,13-26-579 16,-3-10 210-16</inkml:trace>
          <inkml:trace contextRef="#ctx0" brushRef="#br0" timeOffset="15935.7513">18458 4560 1079 0,'-2'-6'356'0,"-7"18"46"15,0 21-286-15,0 16-80 16,0 22-23-16,5 5-5 15,2 21 3-15,7-9 7 16,10 7-1-16,7-16 1 16,8 5-7-16,0-22-1 15,0-11-5-15,-7-18 6 16,-7-9-3-16,-7-15 5 16,-9-5-8-16,-7-5-15 0,-13-7-57 15,-8-1-12-15,-11-10-14 16,-3-4 5-16,-9-5 14 15,9-4 54-15,0-5 32 16,15 7 27-16,9 3 21 16,13 7 11-16,11 2-1 15,15 3-15-15,15-7-17 16,6-1-17-16,23-7-12 16,4 2 0-16,13-2-45 15,-14 15-381-15,-11 9 111 16</inkml:trace>
          <inkml:trace contextRef="#ctx0" brushRef="#br0" timeOffset="15016.3418">17225 4726 1182 0,'6'-39'302'0,"-1"11"123"0,1 13-334 16,-5 6-5-16,-2 18-11 15,-10 27-14-15,-7 16-23 16,-21 34-13-16,-4 16-4 15,-13 30-8-15,5-4 1 16,-6 2-8-16,17-20 6 16,2-9-9-16,11-34 7 15,3-20-6-15,15-23 7 0,9-21-2 16,9-23-1-16,16-31-61 16,10-15-26-1,10-30-52-15,3-8-22 0,2-14-11 16,-11 16 57-16,-2-2 28 15,-11 31 58-15,-5 13 44 16,-9 31 35-16,-3 11 20 16,-9 18 4-16,-3 9-12 15,-2 15-23-15,1 15-21 16,2 9-16-16,7 17-5 16,5 4 3-16,11 12-3 15,3-9 3-15,6 6-4 16,-1-15 4-16,-2-8-4 15,-9-11 4-15,-3 0-4 16,-11-14 4-16,-2 3-21 16,-5-8-30-16,-11-13-41 0,-5-12-24 15,-13-13-309-15,-5-10 75 16</inkml:trace>
          <inkml:trace contextRef="#ctx0" brushRef="#br0" timeOffset="15215.8884">16987 5393 1022 0,'-38'-30'357'16,"10"1"60"-16,19 16-291 15,16 8-34-15,13 7-45 0,20-1-29 16,10 2-17 0,19-7-4-16,4-4 6 0,22-2-60 15,-8-4 440-15,1 2-801 16,-19 3 357-16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8:57:45.7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2F4220-9D43-4E83-B6E6-439C63DA7AF4}" emma:medium="tactile" emma:mode="ink">
          <msink:context xmlns:msink="http://schemas.microsoft.com/ink/2010/main" type="writingRegion" rotatedBoundingBox="22868,18390 22906,18390 22906,18570 22868,18570"/>
        </emma:interpretation>
      </emma:emma>
    </inkml:annotationXML>
    <inkml:traceGroup>
      <inkml:annotationXML>
        <emma:emma xmlns:emma="http://www.w3.org/2003/04/emma" version="1.0">
          <emma:interpretation id="{1F656204-F805-4F14-A9B2-DF3A05F9A7D0}" emma:medium="tactile" emma:mode="ink">
            <msink:context xmlns:msink="http://schemas.microsoft.com/ink/2010/main" type="paragraph" rotatedBoundingBox="22868,18390 22906,18390 22906,18570 22868,18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B76B98-D747-42BA-8806-5DBEAA6B28A7}" emma:medium="tactile" emma:mode="ink">
              <msink:context xmlns:msink="http://schemas.microsoft.com/ink/2010/main" type="line" rotatedBoundingBox="22868,18390 22906,18390 22906,18570 22868,18570"/>
            </emma:interpretation>
          </emma:emma>
        </inkml:annotationXML>
        <inkml:traceGroup>
          <inkml:annotationXML>
            <emma:emma xmlns:emma="http://www.w3.org/2003/04/emma" version="1.0">
              <emma:interpretation id="{8E3FA81C-4952-4C81-9667-36381321282B}" emma:medium="tactile" emma:mode="ink">
                <msink:context xmlns:msink="http://schemas.microsoft.com/ink/2010/main" type="inkWord" rotatedBoundingBox="22868,18390 22906,18390 22906,18570 22868,185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5122 3524 0,'0'0'15,"-8"52"-15,-7 5 16,0 14-1</inkml:trace>
        </inkml:traceGroup>
      </inkml:traceGroup>
    </inkml:traceGroup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7:59.1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E44CF00-ADCA-47A4-BC57-AAB19807AA31}" emma:medium="tactile" emma:mode="ink">
          <msink:context xmlns:msink="http://schemas.microsoft.com/ink/2010/main" type="inkDrawing" rotatedBoundingBox="17542,15876 20527,15743 20598,17310 17613,17444" semanticType="scratchOut" shapeName="Other">
            <msink:sourceLink direction="with" ref="{B4F27040-AE03-4675-9EDB-A44565CB0C13}"/>
            <msink:destinationLink direction="with" ref="{9A3A0812-4E3C-49B4-9722-3AD12EC6A59A}"/>
          </msink:context>
        </emma:interpretation>
      </emma:emma>
    </inkml:annotationXML>
    <inkml:trace contextRef="#ctx0" brushRef="#br0">0 1083 949 0,'14'-60'305'0,"14"3"57"15,10 24-270-15,26 1-18 16,8 11-41-16,32-7-8 16,4 2-14-16,33-1-2 15,-1 3-7-15,31-7 2 16,-4 7-2-16,29-9 1 16,-17 0-2-16,25-21 3 15,-21-7 0-15,15-20 0 16,-28-6 0-16,7-15 1 0,-36 15-4 15,-9 6 15-15,-37 21 12 16,-17 24 18-16,-33 24 2 16,-13 8 3-16,-19 16-14 15,-14 19-7-15,-8 7-14 16,-8 20 2-16,-8 11 0 16,0 18 3-16,10-3-7 15,2 17 0-15,11-5-6 16,13 21-1-16,2-7-3 0,12 22 1 15,-1-17 1-15,4 10 0 16,-1-24 1-16,3-10 0 16,-9-25 0-16,0-6 1 15,-6-25 0-15,-4-11 4 16,-8-12-16-16,-6-11 193 16,-9-10-655-16,-33-6 265 15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7:59.5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A3A0812-4E3C-49B4-9722-3AD12EC6A59A}" emma:medium="tactile" emma:mode="ink">
          <msink:context xmlns:msink="http://schemas.microsoft.com/ink/2010/main" type="inkDrawing" rotatedBoundingBox="17940,18274 20781,17233 20852,17429 18011,18470" semanticType="callout" shapeName="Other">
            <msink:sourceLink direction="with" ref="{B4F27040-AE03-4675-9EDB-A44565CB0C13}"/>
            <msink:sourceLink direction="with" ref="{CE44CF00-ADCA-47A4-BC57-AAB19807AA31}"/>
          </msink:context>
        </emma:interpretation>
      </emma:emma>
    </inkml:annotationXML>
    <inkml:trace contextRef="#ctx0" brushRef="#br0">88 929 873 0,'-44'42'212'16,"10"-3"92"-16,20-10-259 15,19-2 7-15,11-15 5 16,34-14 22-16,20-11-5 0,50-14 20 16,24-12 0-16,55-17-9 15,5-4-30-15,43-24-11 16,-14 0-20-16,25-21-11 15,-40 10-6-15,15-10-1 16,-53 21-2-16,-15 0 0 16,-48 25 0-16,-6 7 0 15,-40 16-1-15,1 3 7 16,-15 12-31-16,-12-3-407 16,-23 9 132-16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8:57:04.099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1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2-13T08:58:15.980"/>
    </inkml:context>
  </inkml:definitions>
  <inkml:traceGroup>
    <inkml:annotationXML>
      <emma:emma xmlns:emma="http://www.w3.org/2003/04/emma" version="1.0">
        <emma:interpretation id="{1861D221-766E-4B90-95BE-A4FD289FBC5A}" emma:medium="tactile" emma:mode="ink">
          <msink:context xmlns:msink="http://schemas.microsoft.com/ink/2010/main" type="writingRegion" rotatedBoundingBox="13737,15694 16892,14237 17471,15491 14317,16948">
            <msink:destinationLink direction="with" ref="{5DA500D4-26F2-43F0-80BE-4C6A02FE6275}"/>
            <msink:destinationLink direction="with" ref="{344EDB4D-F80A-4830-9D5E-D237547398E2}"/>
          </msink:context>
        </emma:interpretation>
      </emma:emma>
    </inkml:annotationXML>
    <inkml:traceGroup>
      <inkml:annotationXML>
        <emma:emma xmlns:emma="http://www.w3.org/2003/04/emma" version="1.0">
          <emma:interpretation id="{F0EBAB02-852E-4692-9E77-FD2A5E816B69}" emma:medium="tactile" emma:mode="ink">
            <msink:context xmlns:msink="http://schemas.microsoft.com/ink/2010/main" type="paragraph" rotatedBoundingBox="13737,15694 16892,14237 17471,15491 14317,16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0E036C-9DF7-4CFB-8960-52C1CCE7E727}" emma:medium="tactile" emma:mode="ink">
              <msink:context xmlns:msink="http://schemas.microsoft.com/ink/2010/main" type="line" rotatedBoundingBox="13737,15694 16892,14237 17471,15491 14317,16948"/>
            </emma:interpretation>
          </emma:emma>
        </inkml:annotationXML>
        <inkml:traceGroup>
          <inkml:annotationXML>
            <emma:emma xmlns:emma="http://www.w3.org/2003/04/emma" version="1.0">
              <emma:interpretation id="{3459B8AF-8B85-4533-853D-B554B744B79F}" emma:medium="tactile" emma:mode="ink">
                <msink:context xmlns:msink="http://schemas.microsoft.com/ink/2010/main" type="inkWord" rotatedBoundingBox="13737,15694 16892,14237 17471,15491 14317,169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13186 6091 0,'0'0'15,"0"0"-15,0 0 16</inkml:trace>
          <inkml:trace contextRef="#ctx1" brushRef="#br0">13393 5213 973 0,'-5'-14'329'0,"1"5"54"15,-1 6-270 1,4 5-39-16,1 2-42 0,1 13-15 15,2 2-16-15,9 14-2 16,-1 6-1-16,8 14 2 16,4-5 2-16,4 9 0 15,-3-7 0-15,4-5 2 16,-8-14-1-16,-4 7 1 16,-8-10-3-16,-7 8 0 15,-8-1 0-15,-8 13-1 16,-8 3 2-16,-16 16 6 15,-6-2 1-15,-9 11 8 16,-1-10 4-16,1 2 5 0,13-23-2 16,7-6 0-16,14-15-4 15,5-9-2-15,8-12-6 16,7-3 4-16,10-6-2 16,13-3-4-16,10-1-4 15,19-7 0-15,5 2-7 16,18 2 0-16,-1-1 0 15,13 7 1-15,-15 8-2 0,4 7 1 16,-17 4-1-16,-8 12-1 16,-12-2-1-16,-7 7 4 15,-10-1 3-15,-2-1 4 16,-1-6 2-16,-5 0 3 16,1-7 0-16,1-10-57 15,7-5-168-15,-7-7-227 16,1-7-37-16</inkml:trace>
          <inkml:trace contextRef="#ctx1" brushRef="#br0" timeOffset="2949.4689">14200 5909 1049 0,'-4'9'292'0,"-1"-6"83"16,2 0-289-16,5-7-33 15,4-8-9-15,3-14 19 16,6-7-8-16,4-16 0 16,4-7-11-16,4-13-5 15,-14 20-16 16,-5 23-15-31,-1 2-6 0,13-66 1 16,-7 18 0-16,-8 18 2 16,-7 25-2-16,-10 62-1 15,6 5-1-15,3 13 0 16,5 2-3-16,4 4 0 16,6-14 2-16,6 1 0 15,-3-13-1-15,8-7 2 16,-4-18-6-16,7-16-88 0,-2-17 249 15,12-17-597-15,-5-13 195 16</inkml:trace>
          <inkml:trace contextRef="#ctx1" brushRef="#br0" timeOffset="3198.8385">14652 5216 1133 0,'-7'4'333'0,"-4"10"65"15,1 17-304-15,4 7-70 0,3 14-10 16,6-2-9-16,10 7 2 15,8-19 0-15,11-2 1 16,4-23 0-16,12-13 4 16,-5-10 1-16,7-13 4 15,-8-14 2-15,0-16 8 16,-17 2 3-16,-10-17 11 16,-15 5 3-16,-18 3 8 15,-12 18-12-15,-16 9-10 16,-5 18-14-16,-12 9-13 15,6 11-69-15,-5 5 408 16,14 11-818-16,-12-1 353 16</inkml:trace>
          <inkml:trace contextRef="#ctx1" brushRef="#br0" timeOffset="5341.9925">15289 5159 1129 0,'-3'1'331'0,"1"14"61"16,4 11-316-16,1 13-43 15,3 6-30-15,0 3 1 16,3-6 0-16,3-5 1 16,3-13 0-16,4-3 2 15,-1-8-3-15,0-15-54 16,-4 0-348-16,-2-28 96 0</inkml:trace>
          <inkml:trace contextRef="#ctx1" brushRef="#br0" timeOffset="5662.3304">15617 5073 1015 0,'3'6'360'16,"-9"3"43"-16,3 0-227 16,5-3-102-16,1-7 31 15,7-10-1-15,7-16 4 16,0-16 61 15,-8 22-114-31,0 0-50 0,25-74-2 16,-4 2 0-16,-4 6 0 15,-7 18-3-15,-20 64-5 16,-4 16-2-16,5 17 0 16,-1 11-2-16,-1 12 3 15,2 6 4-15,5 13 2 0,1-9 1 16,4-1 2-16,4-12-1 15,5-12-56-15,2-21-43 16,11-22-71-16,-5-23 186 16,6-17-529-16,-3-16 224 15</inkml:trace>
          <inkml:trace contextRef="#ctx1" brushRef="#br0" timeOffset="5930.1451">16092 4458 1173 0,'-26'22'280'0,"-5"26"98"15,5 14-341-15,2 17-8 16,11-7-6-16,8 3 8 16,10-19-1-16,11-12 2 15,5-23-10-15,12-14 0 16,0-13-5-16,11-16 3 16,-1-10-2-16,1-17 1 15,-16 0-5-15,-13-9-1 16,-19 7-3-16,-31 7-7 15,-17 25-38-15,-28 28 179 16,1 33-581-16,-43 43 217 16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8:12.6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53D42C2-5884-4C6C-9C65-B6B513CE5EBE}" emma:medium="tactile" emma:mode="ink">
          <msink:context xmlns:msink="http://schemas.microsoft.com/ink/2010/main" type="writingRegion" rotatedBoundingBox="10089,17252 19842,14951 20371,17194 10618,19495"/>
        </emma:interpretation>
      </emma:emma>
    </inkml:annotationXML>
    <inkml:traceGroup>
      <inkml:annotationXML>
        <emma:emma xmlns:emma="http://www.w3.org/2003/04/emma" version="1.0">
          <emma:interpretation id="{FEF6799F-CC91-4440-BEC8-D3186118BB80}" emma:medium="tactile" emma:mode="ink">
            <msink:context xmlns:msink="http://schemas.microsoft.com/ink/2010/main" type="paragraph" rotatedBoundingBox="10079,17187 15885,15942 16187,17350 10381,18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E18241-7B81-4853-A6E9-BE2808D5DBC8}" emma:medium="tactile" emma:mode="ink">
              <msink:context xmlns:msink="http://schemas.microsoft.com/ink/2010/main" type="line" rotatedBoundingBox="10079,17187 15885,15942 16187,17350 10381,18595"/>
            </emma:interpretation>
          </emma:emma>
        </inkml:annotationXML>
        <inkml:traceGroup>
          <inkml:annotationXML>
            <emma:emma xmlns:emma="http://www.w3.org/2003/04/emma" version="1.0">
              <emma:interpretation id="{B86534A1-04AC-4386-AE10-40B8A7A6B1A6}" emma:medium="tactile" emma:mode="ink">
                <msink:context xmlns:msink="http://schemas.microsoft.com/ink/2010/main" type="inkWord" rotatedBoundingBox="10133,17437 12166,17000 12414,18159 10381,18595">
                  <msink:destinationLink direction="with" ref="{3551BFDE-01C1-4BCF-A0D1-EEF599433B6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738-356 1200 0,'-6'-1'278'15,"2"2"99"-15,5 8-350 16,5 6-21-16,-3 0-9 16,3 6 2-16,5-3 1 15,1 3 0-15,-3-9 1 0,12 0 1 16,1-6 1-16,1 0 0 15,2-3 1-15,7 3 0 16,-8 0-2-16,-2 5-2 16,-2 4-2-16,-7 7 0 15,-2 4-2 1,-5 10 0-16,-9-3 3 0,-6 1 2 16,-6-1 3-16,-9 2 10 15,-5-8 8-15,-7 0 19 16,5-6 6-16,-4-7 9 15,8-8-6-15,3-11-5 16,6-10-21-16,0-13-58 16,11-13-58-16,2-27-350 15,4 1 48-15</inkml:trace>
          <inkml:trace contextRef="#ctx0" brushRef="#br0" timeOffset="241.4338">909-422 1182 0,'2'-1'293'15,"7"-2"92"-15,0 3-340 16,13-2-26-16,5-2-35 16,14-1-367-16,-5 7 120 15</inkml:trace>
          <inkml:trace contextRef="#ctx0" brushRef="#br0" timeOffset="269.3546">1360-195 1064 0,'3'25'229'0,"1"14"101"16,2 5-315-16,2 13-4 16,-4-3-3-16,4 18 0 15,-4-13 0-15,5-7 26 16,6-11-367-16,8-11 131 16</inkml:trace>
          <inkml:trace contextRef="#ctx0" brushRef="#br0" timeOffset="-579.2134">31 216 1096 0,'-19'2'266'0,"7"-1"90"0,12 2-322 15,12 0-16-15,0 0-7 16,13-3 4-16,14-16 25 47,-19 8 5-47,1 1-33 0,67-35 0 0,1-3-1 16,5 1-39-16,-13-6-353 15,-61 34 106-15</inkml:trace>
          <inkml:trace contextRef="#ctx0" brushRef="#br0" timeOffset="1839.03">-742-99 926 0,'-5'-8'281'16,"4"8"49"-16,7 9-250 16,4 12-61-16,10 9-7 15,5 15-7-15,13 22 4 16,0 5 1-16,8 19 2 16,-4 5-5-16,9 17-1 15,-6-17-1-15,8 9 2 16,-11-21 0-16,6-4 4 15,-12-25-2-15,3-1 3 16,-8-21-11-16,2-9-9 16,-10-21-343-16,-5-13 102 0</inkml:trace>
        </inkml:traceGroup>
        <inkml:traceGroup>
          <inkml:annotationXML>
            <emma:emma xmlns:emma="http://www.w3.org/2003/04/emma" version="1.0">
              <emma:interpretation id="{584FF7A0-1524-43AB-ACBC-521C1CF25B54}" emma:medium="tactile" emma:mode="ink">
                <msink:context xmlns:msink="http://schemas.microsoft.com/ink/2010/main" type="inkWord" rotatedBoundingBox="12495,16669 13288,16499 13411,17075 12618,17245">
                  <msink:destinationLink direction="with" ref="{3551BFDE-01C1-4BCF-A0D1-EEF599433B6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47.6258">1717-399 1159 0,'0'-2'347'0,"-2"-2"81"16,4 2-330-16,5 1-16 0,4-2-38 15,5-2-10-15,7 1-17 16,8-5-2-16,1-3-7 16,8-2-58-16,3-2-24 15,-7-7-371-15,-3-1 58 16</inkml:trace>
          <inkml:trace contextRef="#ctx0" brushRef="#br0" timeOffset="1198.2111">2166-937 1256 0,'-15'17'290'16,"4"4"106"-16,-4 6-356 15,8 3-40-15,1 3 0 16,3-5-1-16,9-2 1 16,7-8-2-16,7-2 4 15,2-5-1-15,11-10 3 16,3-5 2-16,6-4 1 0,-3-4-2 16,5 2-1-16,-10 4-2 15,-1 10-3 1,-9 7-2-16,-7 5 1 0,-7 7 3 15,-4 7 19-15,-6-2 8 16,-9 4 17-16,-3-4 6 16,-3 3 24-16,-3-7-11 15,-3 1 5-15,2-1-14 16,-4-1-4-16,-1-10-26 16,-4 1-5-16,1-8-7 0,-6-8-79 15,0-8-77 1,-2-8-360-16,2-18 15 0</inkml:trace>
          <inkml:trace contextRef="#ctx0" brushRef="#br0" timeOffset="1488.8151">2091-919 1089 0,'10'-16'353'16,"13"1"41"-16,13-5-261 15,9 1-126-15,13-4-41 16,-5 10 179-16,-8 13-540 15,-17 7 201-15</inkml:trace>
        </inkml:traceGroup>
        <inkml:traceGroup>
          <inkml:annotationXML>
            <emma:emma xmlns:emma="http://www.w3.org/2003/04/emma" version="1.0">
              <emma:interpretation id="{504C524C-2ECD-4571-ADB3-CD9626579735}" emma:medium="tactile" emma:mode="ink">
                <msink:context xmlns:msink="http://schemas.microsoft.com/ink/2010/main" type="inkWord" rotatedBoundingBox="13885,16718 15956,16273 16128,17072 14056,17517"/>
              </emma:interpretation>
              <emma:one-of disjunction-type="recognition" id="oneOf2"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ü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w</emma:literal>
                </emma:interpretation>
                <emma:interpretation id="interp6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9787.8104">3098-390 1002 0,'3'-5'227'0,"10"1"88"16,11 2-294-16,16 4-9 16,2 2-5-16,15 2 9 15,4 2-2-15,14-2 6 16,3 0-1-16,17-5 2 16,-5 4-6-16,3 1 7 15,-12-2-4-15,9 4 4 16,-13 1-1-16,10 1 1 0,-3-1-7 15,10-1-2-15,-10 2-5 16,8-14 4-16,-17-11 10 16,3-18 23-16,-16-6 11 15,-1-20 27-15,-14 5 3 16,-1-9 1-16,-13 6-18 16,-6-14-3-16,-10 5-24 0,-2-9-8 15,-8 9-13-15,-1-1-1 16,-1 17-8-16,1 8 0 15,-3 18-5-15,-3 9 1 16,-2 9-7-16,-1 5-3 16,-3 4-1-16,-1 4 1 15,-1 1-22-15,-2 8-77 16,1 1-44-16,-2 2-354 16,-2 1 23-16</inkml:trace>
          <inkml:trace contextRef="#ctx0" brushRef="#br0" timeOffset="20098.5295">4647-878 1114 0,'-21'18'309'0,"11"-1"75"16,1-1-302 0,13-5-40-16,10 1 6 0,4-11-1 15,12-10 30-15,10-12-1 16,16-15-4-16,-5-12-17 15,9-13-9 1,-6 2-31-16,-5-7-5 0,-31 32 1 31,0-1-3-31,12-21-6 0,-15 26-5 16,-4 17-2-16,-6 32-1 16,-4 34 1-16,4 18 3 15,1 4 3-15,4 16-31 16,-4-4 193-16,-22 5-638 15</inkml:trace>
        </inkml:traceGroup>
      </inkml:traceGroup>
    </inkml:traceGroup>
    <inkml:traceGroup>
      <inkml:annotationXML>
        <emma:emma xmlns:emma="http://www.w3.org/2003/04/emma" version="1.0">
          <emma:interpretation id="{6DA973E1-6A92-4864-B653-3B9E8216C4F6}" emma:medium="tactile" emma:mode="ink">
            <msink:context xmlns:msink="http://schemas.microsoft.com/ink/2010/main" type="paragraph" rotatedBoundingBox="11803,17830 20061,15882 20371,17194 12113,191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7256C4-E331-4296-90DE-5597CCE163C5}" emma:medium="tactile" emma:mode="ink">
              <msink:context xmlns:msink="http://schemas.microsoft.com/ink/2010/main" type="line" rotatedBoundingBox="11803,17830 20061,15882 20371,17194 12113,19142"/>
            </emma:interpretation>
          </emma:emma>
        </inkml:annotationXML>
        <inkml:traceGroup>
          <inkml:annotationXML>
            <emma:emma xmlns:emma="http://www.w3.org/2003/04/emma" version="1.0">
              <emma:interpretation id="{463E6FB3-00E9-4124-B579-08A20421946E}" emma:medium="tactile" emma:mode="ink">
                <msink:context xmlns:msink="http://schemas.microsoft.com/ink/2010/main" type="inkWord" rotatedBoundingBox="11803,17830 16901,16627 17184,17825 12086,1902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253.8026">1741 874 1186 0,'-3'-2'303'0,"-8"7"85"0,1 5-337 16,-5 7-36-16,0 1-13 0,-2 10 2 16,4-1 6-16,7 6 1 15,6 0 0-15,9 5-3 16,4-7 0-16,10-1-4 16,1-12 2-16,7-10-1 15,-1-14 6-15,6-14 2 16,-3-11 1-16,5-11-1 15,-14-5 2-15,-4-8-5 16,-13-1-1-16,-7-2-4 16,-13 8 2-16,-1 4-2 15,-6 14 8-15,4 14 0 16,2 17 4-16,1 14-6 16,1 13-1-16,7 13-11 15,2 0 0-15,8 4-6 16,5-5 3-16,11-1-2 0,3-11 7 15,4-2-4-15,-1-11 7 16,1-8 1-16,-5-14 8 16,2-17-1-16,1-14 6 15,1-22-4-15,-5-2 2 16,-2-13-8-16,-10 5 1 16,-5-2 0-16,-11 23 8 15,-3 11 11-15,-3 17 5 16,0 23-7-16,-2 17 3 0,5 19-16 15,2 1-8-15,7 13-10 16,6-2 6-16,7 3-9 16,4-13 8-16,11 8-7 15,2-8 9-15,3-2-5 16,2-5 7-16,-1 2-2 16,-8-13 2-16,-5-2-1 15,-9-8 3-15,-6-1 0 16,-8-4 1-16,-8-4 3 15,-7-4 1-15,-7-3-3 16,-3-4-2-16,-9-11-7 16,0 0-3-16,-6-9-2 15,9 1 2-15,2 1-3 16,5 7 7-16,13-2 2 0,8 13 3 16,7 1-8-16,2 3 7 15,14 1-5-15,0 5 2 16,12-3-6-16,3 2 8 15,9-1-53-15,-3 4-57 16,5 5-384-16,-14 2 61 16</inkml:trace>
          <inkml:trace contextRef="#ctx0" brushRef="#br0" timeOffset="13761.6731">2395 695 732 0,'5'-11'250'0,"1"-2"61"16,3 13-208-16,4 4 7 15,1 11-29-15,5 16-18 16,1 3-21-16,4 14 0 16,-3-1-8-16,3 5 2 15,-3-4 1-15,2 2 0 16,-4-11-3-16,4 0-8 15,-7-11-3-15,-4-10 7 16,-3-7 13-16,-9-8 39 0,0-6 29 16,-4-14 10-1,-1-4-9-15,-8-16-18 0,2-11-42 16,-7-23-29-16,0 4-14 16,2-11-9-1,8 12 5-15,2 4-6 0,11 21 3 16,5 8-6-16,4 14 5 15,-1 5-10-15,1 8 6 16,1 3-8-16,-2 6 6 16,-1 8-5-16,6 2 8 15,0 7-8-15,-1 1 9 0,-2 6-5 16,-6 0 5-16,-5 5-5 16,-10-1 8-16,-7 8-6 15,-7-1 8-15,-2-1-4 16,-5-5 8-16,1-7-5 15,2-10 8-15,2-10-3 16,10-7-8-16,6-14-110 16,7-10-51-16,14-10 188 15,5-1-554-15,2 4 206 16</inkml:trace>
          <inkml:trace contextRef="#ctx0" brushRef="#br0" timeOffset="14694.8374">2813 594 726 0,'13'-16'328'0,"-5"1"11"16,-1 3-179-16,-2 4-54 0,-2 7-46 16,-3-1-14-16,-2 10-18 15,1 10-6-15,-2 1-7 16,1 7-3-16,1 1 3 16,2 6 5-16,1-7 4 15,5 1-2-15,1-8 1 0,5-4-2 16,4-18-3-1,8-9-4-15,4-9 2 0,7-6-2 16,-2-6-3-16,1 3-6 16,-13 13 0-16,-5 7-7 15,-10 4 2-15,-5 15 5 16,-5-5 9-16,-2 4 2 16,-1 4 8-16,0-5-2 15,3-1 1-15,-1 3 9 16,2-7 8-16,2-11 2 15,-3-5 3-15,-4-10-6 16,-1-10-16-16,-2 1-12 16,-2 4-5-16,0 8-5 15,6 8 2-15,4 13-8 16,7 4 1-16,8 5-6 16,7 5 1-16,11 4-3 15,2-3 8-15,5-5-2 0,1-10 8 16,2-12 0-16,-11-10 7 15,-3-11-2-15,-11 0 4 16,-4-5-5-16,-10 8 5 16,-8-1-8-16,-2 10 4 15,-2 7-7-15,-4 13 4 16,1 8-6-16,4 14 3 16,4 12-8-16,4 5 4 15,7 1-6-15,4 0 8 16,8-3-7-16,5-9 10 0,4-9-2 15,4-17 10-15,4-19-4 16,-1-12 8-16,2-24-3 16,-7-9 2-16,-10-10-3 15,-10 4-1-15,-12-5-4 16,-13 13 2-16,-10 8-5 16,-4 17 2-16,0 15-5 15,3 16 4-15,6 23-6 16,8 10 6-16,2 17-8 15,10-3 5-15,8 9-7 16,11-9 6-16,8 3-6 16,4-8 9-16,9 8-4 15,-5-4 5-15,1 4-3 16,-7-8 4-16,1-2-3 0,-13-11 3 16,-2-6-1-16,-10-6 6 15,-1-9 4-15,-7-6 12 16,-7-11 1-16,-1-5 2 15,-6-17-4-15,-3 0-6 16,-4-9-11-16,1 7 0 16,-5 1-6-16,5 13 3 15,6 6-4-15,8 13 2 16,1 4-8-16,12 5 4 16,6 7-3-16,4 4-6 0,8 4-89 15,9-5-42-15,9-2 87 16,0-9-468-16,5-11 146 15</inkml:trace>
          <inkml:trace contextRef="#ctx0" brushRef="#br0" timeOffset="14976.8329">3826 230 1182 0,'-10'-11'401'16,"-7"8"49"-16,-3 12-308 16,-2 8-94-16,5 11-18 15,4 5-15-15,5 8-1 16,11-8 3-16,11 1-3 15,7-8-3-15,7-8-6 16,1-11 5-16,-2-11-2 16,-1-10 7-16,-5-14-3 0,-6-4 9 15,-2-5 6-15,-8 4 12 16,-10 1 15 0,-4 8 5-16,-7 5-8 0,-10 8-10 15,-1 8-16-15,-1 3-17 16,-1 8-8-16,8 4 3 15,4 0 1-15,7 0-28 16,10 4-131-16,4-1-385 0,-4-3 53 16</inkml:trace>
          <inkml:trace contextRef="#ctx0" brushRef="#br0" timeOffset="12371.9674">1169 994 617 0,'-8'-9'420'0,"-2"6"-79"0,2 6-59 16,1 6-250-16,1 7-15 15,1 10-12-15,4 7 1 16,1 4 0-16,4 11 1 15,5-7 0-15,3-2 0 16,-1-11 3-16,1-2 4 16,-5-13 7-16,1-2 5 15,-2-7 9-15,0-7 6 16,1-10 3-16,7-10-5 16,-4-4 20-1,1 0-42-15,10-33-10 16,-3 6-1-16,-3 6-4 15,-4 11 4-15,-11 37-10 16,1 12 4-16,-2 19-3 16,5-4-2-1,2 0 11-15,6 24-7 16,3 2 3-16,5-7-3 16,1-16 7-16,-3-30 0 0,-3-3 12 15,1-16 4-15,-2-7 5 16,-1-14-4-16,-5 1 3 15,1-9-8-15,-5 7 1 16,-1 5 2-16,-1 15 4 0,-5 9-9 16,3 12 0-16,1 11-9 15,4 5-4-15,1 10-9 16,9 2 8-16,1 7-6 16,2-8 5-16,2 0-4 15,-1-11 6-15,1-7-2 16,-2-9 8-16,-3-4-2 15,-3-10 6-15,-6-2-53 16,-5-2-42-16,-8-15 432 16,-4-3-820-16,1-9 372 15</inkml:trace>
          <inkml:trace contextRef="#ctx0" brushRef="#br0" timeOffset="12594.8845">1522 751 1137 0,'-14'-8'344'0,"5"13"54"15,6 5-310-15,0 16-61 16,8-2-24-16,7 4-10 0,1-2-31 16,10-1-361-16,2-10 103 15</inkml:trace>
          <inkml:trace contextRef="#ctx0" brushRef="#br0" timeOffset="16112.9487">4125 324 763 0,'-5'2'356'16,"4"1"-10"-16,1 0-111 16,4-3-168-16,7-6 25 15,1-2 5-15,9-10 8 16,1-6-22-16,8-10-12 15,-3-7-26-15,0-5-18 16,-3 4-15-16,-4-3-4 16,-8 5-1-16,-5 1-3 15,-7 12 2-15,-4 5-6 16,-7 13 2-16,-4 18-3 16,-3 12 2-16,-3 13-3 15,0 10 5-15,-1 9-3 16,5-7 1-16,7 4-2 0,5-11 3 15,8-2-6-15,6-11 3 16,8-5-4-16,2-9 1 16,13-11 2-16,-1-11 6 15,10-19 1-15,-2-11 7 16,4-23-1-16,-6-2 1 16,-4-25-5-16,-9 4 2 15,-11-4-5-15,-11 18 3 0,-13 5-3 16,-1 26 5-16,-12 17-7 15,-1 21 1 1,-7 18-4-16,6 18 2 0,-1 24-8 16,14 9 5-16,10 14-4 15,12-7 4-15,12 11-3 16,4-16 6-16,6 3-2 16,-3-8 7-16,-1 6-7 15,-4-17 7-15,-2 5-5 16,-5-9 5-16,-2-9-5 15,-8-15 7-15,1-6-3 16,-4-12 7-16,-7-10-3 16,-4-8 5-16,-2-9-25 15,-8-5-13-15,-9-10-38 16,-2 0-6-16,-4-3-3 0,6 9 20 16,-2-1 14-16,13 11 47 15,5 2 14-15,10 8 5 16,10-2-2-16,9 3 0 15,10-8-12-15,4-1-9 16,9-6-5-16,-2 0 4 16,6-7-2-16,-8-1 4 15,1-4-7-15,-10 3-7 16,-5-5-43-16,-13-2-25 0,-5-8-50 16,-7 4 41-16,-2-11-362 15,-2 7 130-15</inkml:trace>
          <inkml:trace contextRef="#ctx0" brushRef="#br0" timeOffset="17931.548">4722-374 962 0,'0'-12'339'0,"-1"5"65"16,-1 5-262-16,-1 1-29 15,2 2-40-15,1 2-26 16,0 0-28-16,4-1-11 16,1 2-4-16,2 2-5 15,-2 0 4-15,1 0-3 16,-5-1 2-16,1-2 4 15,-1-3 16-15,1-3 13 16,-1-5 6-16,2-2 0 16,-3-2-2-16,-1-2-13 15,-1 2-13-15,1 2-1 0,-2 2 1 16,1 2 4-16,2 2 3 16,-1 1-4-16,-1 3 0 15,2 3-5-15,-1 0-5 16,-1 3-7-16,1 3 4 15,-1 3-4-15,-2 3 5 16,1 12-7-16,-2 4 4 0,1 19-5 16,4 4 5-16,4 19-3 15,1-7 7-15,5 9-3 16,2-12 4-16,0 10-5 16,-1-18 3-16,-1 4-3 15,-4-11 3-15,2-6-3 16,-4-20 5-16,-1-7 1 15,-1-9 8-15,-1-9 19 16,-1-9 2-16,-3-12-2 16,-1-10 0-16,-1-17-8 15,-2-5-29-15,-4 2-21 16,4 14-2-16,-2 3-5 16,4 24 1-16,2 7 7 15,3 6 19-15,-1-2-4 16,1 5 5-16,0-3-3 15,-2 5 4-15,4-5-5 0,1 0 7 16,3-3-3-16,4-6 5 16,10-18-4-16,1-5 7 15,9-13-3-15,-2 0 2 16,1 3-4-16,-7 12 2 16,-5 8-2-16,-8 13 0 15,-3 6-3-15,-3 6 1 16,0 6-1-16,0 6 2 0,3 7-3 15,1 2 5-15,1 5-3 16,-1-4 5-16,-2-1-4 16,-2-9 5-16,0-4-2 15,-3-5 7-15,-2-5-1 16,2 1 4-16,2-4-6 16,-1 4 2-16,1-2-7 15,-1 4 0-15,5 4-5 16,2 4 5-16,1-3-5 15,1-2 4-15,7-5-1 16,-5-8 5-16,2-9-2 16,-2-3 6-16,-3-3-21 15,0-2-11-15,-5 2-57 16,-4 2-23-16,-9 4-55 16,-9 9-5-16,-15 12-63 15,1 9-71-15,-5 9 6 0,5 0 54 16,7-2 82-16,11-8 153 15,5-5 188-15,9-9 34 16,5 3 21-16,4-5-46 16,7-1-56-16,4-3-55 15,11 0-8-15,1-12-18 16,8-3-13-16,-5-4-18 16,0-2-11-16,-10-2-6 0,1-1-4 15,-13 2-10-15,4 1-31 16,-7 1-8-16,-4 4-9 15,-1 8 3-15,-2 4 8 16,-3 7 30-16,-2 3 11 16,2 4 11-16,-3 11 7 15,3 9 11-15,-4 9 5 16,4 3 6-16,3 8-2 16,3-10-5-16,3-1-8 15,4-15-7-15,2-6-5 16,0-10-1-16,5-11-2 15,-2-11 3-15,1-8-1 16,1-2-1-16,-4-6-4 16,-7 6-1-16,-3 3 0 15,-3 12 4-15,-3 6 10 0,0 6 2 16,0 4-1-16,2 8-2 16,2 2-6-16,1 1-9 15,2 3-4-15,4-3 4 16,1-6-1-16,0-3 4 15,7-9 1-15,1-5 2 16,-1-5 0-16,1-2-1 16,-1-3-2-16,-5 7-3 15,-4 4-2-15,-2 4-1 16,-1 7-3-16,-1 7 1 0,0-1-1 16,2 4 3-16,2 2 0 15,1-2 3-15,2-7 1 16,4-4 4-16,11-13 0 15,-2-13 7-15,6-13-6 16,-4-1 2-16,1-13-7 16,-10 7 1-16,2-1-7 15,-7 11 5-15,-5 4-4 16,-2 14 4-16,-2 2 0 16,-7 10 7-16,1 3-4 15,2-2 4-15,1 4-4 16,-1 1-1-16,8-3-7 15,0 0 5-15,5 1-4 16,-2-4 4-16,3-1-3 0,-5-4 7 16,1-5-6-16,-4 5 4 15,-2-1-4-15,-1 6-1 16,-2 6-7-16,-1 12 4 16,2 9-4-16,3 3 4 15,5 8-1-15,1-4 5 16,4 9-3-16,-1-13 4 15,5 3-5-15,-2-3 5 0,0 1-2 16,-2-13 2-16,-2 2-2 16,-8-7 4-16,0-7 0 15,-5 0 2-15,-8 2-2 16,-7-1 0-16,-10 1 0 16,-4-2-1-16,-10-2-2 15,4-1 5-15,-5-6-3 16,4-3 3-16,-1-1-3 15,9-5 2-15,0 3 0 16,14 1 9-16,1 2 4 16,10 3 9-16,2 0-7 15,9-1 1-15,9-1-11 16,9 2-5-16,8-2-9 16,1 7 7-16,1 2-23 15,-10 4-50-15,-15 5-447 16,-13 3 113-16</inkml:trace>
          <inkml:trace contextRef="#ctx0" brushRef="#br0" timeOffset="18129.0189">5297-712 1651 0,'-9'-7'388'16,"11"-2"137"-16,14 4-472 0,4-4-87 15,2 11-96-15,1-14-396 16,-5-3 54-16</inkml:trace>
        </inkml:traceGroup>
        <inkml:traceGroup>
          <inkml:annotationXML>
            <emma:emma xmlns:emma="http://www.w3.org/2003/04/emma" version="1.0">
              <emma:interpretation id="{B4F27040-AE03-4675-9EDB-A44565CB0C13}" emma:medium="tactile" emma:mode="ink">
                <msink:context xmlns:msink="http://schemas.microsoft.com/ink/2010/main" type="inkWord" rotatedBoundingBox="17456,16576 20079,15957 20371,17194 17748,17813">
                  <msink:destinationLink direction="with" ref="{9A3A0812-4E3C-49B4-9722-3AD12EC6A59A}"/>
                  <msink:destinationLink direction="with" ref="{CE44CF00-ADCA-47A4-BC57-AAB19807AA31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5571.7676">7241-661 907 0,'-6'-13'367'0,"-7"13"12"15,7 21-238-15,1 9-57 16,7 9-50-16,7 14 1 15,10-1-2-15,8 4 9 16,9-8-5-16,15 4 0 16,2-11-11-16,11-2-4 15,-2-11-11-15,-1-4 5 0,-15-12 8 16,-4-9 18-16,-11-9 8 16,-2-10 24-1,-7-10 1-15,5-20 1 0,-6-5-17 16,-6-17-3-16,-3 2-19 15,-12-6-1-15,-6 15-7 16,-10-3 2-16,-5 13-4 0,-3 7-5 16,3 13-9-16,4 7-7 15,5 11-7-15,5 9-4 16,1 5-15-16,6 7-87 16,0 3-59-16,9 3-398 15,9-11 28-15</inkml:trace>
          <inkml:trace contextRef="#ctx0" brushRef="#br0" timeOffset="-15883.1739">7297-586 448 0,'6'-33'400'0,"-2"-10"-54"0,1 14-57 15,-2 7-60-15,0 2-67 16,-3 17-16-16,-2 15-44 16,-2 21-23-16,-1 5-48 15,-2 22-19-15,-1 5-8 16,1 14 1-16,4-4 0 16,3 9 2-16,4-15-3 0,-1-6 3 15,2-22-1 1,-1-13 3-16,-4-17 0 0,-1-17-29 15,-1-17-48-15,1-14-61 16,-2-14 15-16,1-20-350 16,1-1 89-16</inkml:trace>
          <inkml:trace contextRef="#ctx0" brushRef="#br0" timeOffset="-13859.8982">6650-985 1021 0,'-11'8'282'0,"-2"20"69"0,10 19-292 15,6 32-17-15,9 7-22 16,6 17 6-16,3-5 0 16,9 12 7-16,1-19-6 15,10 16-1-15,-1-19-8 16,5 13-2-16,-25-56-1 15,1 1-7-15,9 30 0 16,-11-30 0-16,-14-22-16 16,-20-46-89-1,1 1 264-15,-34-82-567 16,-1-15 250-16</inkml:trace>
          <inkml:trace contextRef="#ctx0" brushRef="#br0" timeOffset="-14931.1494">8475-926 828 0,'12'-36'369'0,"-7"1"41"0,-13 11-188 16,-11 12-80-16,-10 14-49 15,-10 20-16-15,-1 17-50 16,-13 27-11-16,5 9-3 16,3 15 15-16,10-4 3 15,8 7 8-15,20-15-3 16,13-3-5-16,10-10-12 0,16-7-6 15,2-20-7-15,9-13 2 16,0-16 1-16,13-21 4 16,-11-12 0-16,6-10 3 15,-9-1 0-15,-8-5 8 16,-17 4 1-16,-13 4 15 16,-16 4 0-16,-10 4-1 15,-10 12-12-15,-10 3-5 16,3 6-16-16,-3 6-3 15,8-2-1-15,1 2 0 16,12 11 2-16,6-7-6 16,9 4-1-16,7-1-2 15,14-2-1-15,17-17 2 16,7 0 4-16,18-15 1 16,1-9 2-16,1-8 1 15,-14 8-1-15,-8 0-1 16,-16 9 0-16,-9 12-3 0,-10 10-5 15,-8 20-2-15,-5 11-2 16,-8 25 0-16,1 6 3 16,1 14 4-16,5-11 3 15,8 0 2-15,8-20-1 16,5-10 1-16,3-15-1 16,5-10 4-16,-2-17-26 15,6-15-135-15,-5-9 149 0,-1-8-527 16,-4 4 87-16</inkml:trace>
          <inkml:trace contextRef="#ctx0" brushRef="#br0" timeOffset="-14283.4327">8978-1081 1260 0,'3'-21'336'0,"-3"9"97"16,-7 12-366-16,5 12-25 15,-2 6-21-15,-4 20 2 16,-2 7-7-16,4 24 7 16,1 3 3-16,2 13-1 15,5-8-8-15,2 2 1 16,8-14-6-16,2-6 1 0,2-17-2 16,8-9 1-16,2-15 2 15,4-15 17-15,3-11-1 16,0-17 5-1,-5-5 0-15,1-8 2 0,-11 1-15 16,-9-9 4-16,-9 10-1 16,-14-3 1-16,-11 8-4 15,-14 2-6-15,-3 13-7 16,-5 11-6-16,11 14-5 0,2 14-1 16,14 5 1-16,10 11-1 15,5-7 0-15,5-2-1 16,9-7 2-16,6-5-1 15,6-9 2 1,15-8 4-16,9-10 2 0,12-7 0 16,0-12 1-16,6-11 2 15,-13-3-4-15,-5 2 1 16,-18 4-1-16,-9 13-1 16,-12 13-3-16,-6 14-1 15,-6 13-4-15,-2 16 1 16,-2 6 0-16,-1 7 2 15,4 4 3-15,-1 1 3 16,4-10 0-16,4 2 1 16,1-4 7-16,2 0-87 0,-1-13 219 15,-7-5-685-15,-5-11 214 16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8:14.8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551BFDE-01C1-4BCF-A0D1-EEF599433B63}" emma:medium="tactile" emma:mode="ink">
          <msink:context xmlns:msink="http://schemas.microsoft.com/ink/2010/main" type="inkDrawing" rotatedBoundingBox="10095,16879 13490,15605 14177,17438 10782,18712" semanticType="enclosure" shapeName="Other">
            <msink:sourceLink direction="with" ref="{B86534A1-04AC-4386-AE10-40B8A7A6B1A6}"/>
            <msink:sourceLink direction="with" ref="{584FF7A0-1524-43AB-ACBC-521C1CF25B54}"/>
          </msink:context>
        </emma:interpretation>
      </emma:emma>
    </inkml:annotationXML>
    <inkml:trace contextRef="#ctx0" brushRef="#br0">0 1594 910 0,'12'-9'288'0,"11"-15"39"15,14-8-238-15,31-14-69 16,13-5-17-16,36-15 1 16,4 3-1-16,39-12 1 15,-4 2-1 1,39-11 0-16,-11 0-1 0,28-19 2 15,-23 8-2-15,18-17 1 16,-32 2-1-16,12-12 2 16,-34 19-2-16,6-8-1 15,-31 27 0-15,-6 12 5 16,-34 25-1-16,-1 19 3 16,-22 22 1-16,1 19 0 15,-9 10-5-15,4 22-2 16,-8 7-2-16,0 17 2 15,-10 2 0-15,10 26 2 0,-8-10 1 16,12 20 0-16,-5-9-1 16,10 10 1-16,-14-23 5 15,-2 10 32-15,-13-22 14 16,-4 1 17-16,-14-14 6 16,-2 0-2-16,-5-10-31 15,2 1-11-15,-2-8-18 16,1 2-3-16,-5-4-5 15,-2-1-103-15,-16-4-344 0,-16-3 79 16</inkml:trace>
    <inkml:trace contextRef="#ctx0" brushRef="#br0" timeOffset="390.0953">979 2759 1089 0,'7'-5'248'0,"23"-4"93"0,23-6-320 15,32-10-2-15,13-11-5 16,33-12 12-16,7-5 5 15,28-1 4-15,-8-2-9 16,33-10-1-16,-14 3-12 16,16-13-2-16,-29-4-4 15,10-8 1-15,-33 10-3 16,3 6 0-16,-34 15-2 16,6 1 0-16,-22 18 0 0,1-4-32 15,-20 2-357-15,-11-5 109 16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8:17.8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7E67FE3-2499-43E0-8FBA-B6B041BA5498}" emma:medium="tactile" emma:mode="ink">
          <msink:context xmlns:msink="http://schemas.microsoft.com/ink/2010/main" type="inkDrawing" rotatedBoundingBox="9797,5499 15361,5508 15358,7254 9794,7245" hotPoints="14935,5407 15073,6932 10118,7379 9980,5854" semanticType="enclosure" shapeName="Rectangle">
            <msink:sourceLink direction="with" ref="{750DA73A-BD79-4DDD-9E9F-51432425AF51}"/>
          </msink:context>
        </emma:interpretation>
      </emma:emma>
    </inkml:annotationXML>
    <inkml:trace contextRef="#ctx0" brushRef="#br0">360 19 494 0,'-14'-12'464'0,"-11"19"-112"16,-7 18-37-16,-5 23-214 16,2 1-67-16,1 16-11 15,14-11-7 1,2 0-14-16,-13 79-1 15,7 1 0-15,3 30 0 16,12-58 11 0,1 2 0-16,4 74-2 15,2-95 11 1,2 0-15-16,3 72 0 0,5-37-7 16,4-83-25-16,1-29-12 15,4-32-11-15,-5-13-3 16,6-8 7-16,-5 10 25 15,5 9 24-15,-1 16 15 16,8 19 17-16,4 13 6 16,16 12 0-16,9 0-10 0,24 9-4 15,3-14-15 1,29-1-6-16,-1-18-2 0,25-10-2 16,-11-16 0-16,17-10-2 15,-17 2 1-15,9 2-1 16,-21 2 1-16,13 9-2 15,-17 12 2-15,16 2 1 16,-13 4 5-16,23 4 1 16,-8-2 4-16,23 1-3 15,-15-3 1-15,24 3-6 16,-16 0-1-16,17 0-3 16,-18-2 2-16,22 4-3 15,-18-5 2-15,9 0-2 16,-13-5 3-16,16-2-2 0,-18-4 1 15,12-7 5-15,-12-7 13 16,14-8 8-16,-16 0 7 16,16 0 3-16,-20-3-3 15,8 6-12-15,-23 12-8 16,0-3-8-16,-30 1 0 16,-2 7-6-16,-23-2 5 15,-7 3-5-15,-20 0 4 16,-11 0-5-16,-10 4 16 0,-11 1 37 15,-6-5 22-15,-3 1 8 16,1 1 6-16,-2-8-17 16,-1-3-35-1,-7-9-24-15,3-2-9 0,-8-14-7 16,-2-1 1-16,-8-13-10 16,1 2-1-16,-4-19-3 15,2 5 3-15,-1-15 0 16,7 4 9-16,-4-14 3 15,7 4 1-15,-1-14 0 16,4 6 2-16,-5-11-2 16,3 17 2-16,-9 2-2 15,-2 14 3-15,-2 4-4 16,-1 24 3-16,-8-2-4 16,2 14 4-16,-7 5-4 15,0 10 3-15,-5 0-3 16,10 7 2-16,-10 1-1 0,7 2-1 15,-11-1-2-15,0 2 3 16,-6-4 0-16,0 1 1 16,-23-1-1-16,-1-1 1 15,-26 1-1-15,-5 2 1 16,-19 2-5-16,8 4 5 16,-27 9-2-16,16 1 0 15,-14 9 0-15,5 2 4 0,-22 4-3 16,25-7 2-16,-28 3-1 15,15-4 1-15,-29 4-3 16,28-8 1-16,-37 10-4 16,19-4 3-16,-24 7-4 15,25-4 3-15,-36 5-1 16,33 2-1-16,-21 2-40 16,24 1-30-16,-10 10-52 15,39 0-25-15,-5 12-346 16,33-5 95-16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4:24.893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50DA73A-BD79-4DDD-9E9F-51432425AF51}" emma:medium="tactile" emma:mode="ink">
          <msink:context xmlns:msink="http://schemas.microsoft.com/ink/2010/main" type="writingRegion" rotatedBoundingBox="10229,6600 14019,6600 14019,6862 10229,6862">
            <msink:destinationLink direction="with" ref="{F7E67FE3-2499-43E0-8FBA-B6B041BA5498}"/>
          </msink:context>
        </emma:interpretation>
      </emma:emma>
    </inkml:annotationXML>
    <inkml:traceGroup>
      <inkml:annotationXML>
        <emma:emma xmlns:emma="http://www.w3.org/2003/04/emma" version="1.0">
          <emma:interpretation id="{D187844F-BFDF-4475-B93A-B0C185C285CC}" emma:medium="tactile" emma:mode="ink">
            <msink:context xmlns:msink="http://schemas.microsoft.com/ink/2010/main" type="paragraph" rotatedBoundingBox="10229,6600 14019,6600 14019,6862 10229,6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162518-B561-48CF-8D0C-2DCCFE7A72C5}" emma:medium="tactile" emma:mode="ink">
              <msink:context xmlns:msink="http://schemas.microsoft.com/ink/2010/main" type="line" rotatedBoundingBox="10229,6600 14019,6600 14019,6862 10229,6862"/>
            </emma:interpretation>
          </emma:emma>
        </inkml:annotationXML>
        <inkml:traceGroup>
          <inkml:annotationXML>
            <emma:emma xmlns:emma="http://www.w3.org/2003/04/emma" version="1.0">
              <emma:interpretation id="{641A3DEF-D6FD-4862-9942-B2774A0CE9F9}" emma:medium="tactile" emma:mode="ink">
                <msink:context xmlns:msink="http://schemas.microsoft.com/ink/2010/main" type="inkWord" rotatedBoundingBox="10229,6600 11615,6600 11615,6720 10229,6720"/>
              </emma:interpretation>
            </emma:emma>
          </inkml:annotationXML>
          <inkml:trace contextRef="#ctx0" brushRef="#br0">9282-3532 808 0,'-1'3'303'0,"-4"3"16"16,4-3-198-1,-1 0-75-15,1 0-21 0,1 0 10 16,0-3-1-16,3 0 6 15,-2 0-11-15,4 0-2 16,3 0-13-16,5-1-2 16,-1-1-5-16,5 1 2 15,-1-2-2-15,2-2 4 16,-3 5-1-16,3-1 3 16,-1-1-2-16,-1 1 2 15,2 2-5-15,5-2 0 16,1-2-5-16,4 0 1 15,2 0-3-15,3-3 2 16,-1 3-2-16,1 0 3 0,-5 1-2 16,5 1-1-16,-4 1 5 15,2 0 3-15,-5 0-1 16,5-3 2-16,-7 1 0 16,3 1-2-16,-1 1-3 15,1-2 3-15,-1 4-1 16,-1-2 1-16,4 4-3 15,-8-2 1-15,-2 1-4 0,1 0 1 16,-1 1-3-16,4-1 2 16,2 2-1-16,11-1 0 15,-6 1 2-15,5-4-1 16,-5-1-1-16,0-4 1 16,-3-2 0-16,3-6-1 15,-2 0 2-15,1-3 2 16,-2 0 1-16,-2 0 4 15,-4 6 1-15,0-2 8 16,-3 7 4-16,-3-1 8 16,1 5 0-16,0 3 7 15,-8 5-9-15,5-4-2 16,-2 4-10-16,-2-1-2 16,0-1-10-16,1-3-1 15,-5 2-1-15,-1-2 0 0,1-2-1 16,-2 1 0-16,-2-2-1 15,2-3 3-15,-1 1-3 16,-4-2-18-16,-1-1-30 16,0-2-75-16,-3-1 54 15,-12 5-399-15,-6 3 96 16</inkml:trace>
        </inkml:traceGroup>
        <inkml:traceGroup>
          <inkml:annotationXML>
            <emma:emma xmlns:emma="http://www.w3.org/2003/04/emma" version="1.0">
              <emma:interpretation id="{FCCE9D90-321B-480B-8511-0963CE392B17}" emma:medium="tactile" emma:mode="ink">
                <msink:context xmlns:msink="http://schemas.microsoft.com/ink/2010/main" type="inkWord" rotatedBoundingBox="12695,6671 14019,6671 14019,6862 12695,68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81792.7182">11749-3372 773 0,'-6'0'313'0,"1"-9"26"16,5-3-175-16,5-5-69 15,2 3-20-15,8 1 5 16,0 2-21-16,11 4-8 15,-2 5-18-15,8 1-11 16,-1 2-10-16,8-2-4 16,-3-2-2-16,14-5 2 15,2-4 7-15,16-3-3 0,2-1 3 16,17-4-4-16,-6 5-3 16,10 6-7-16,-15 5 1 15,5 4-3-15,-13 9 2 16,1 3-4-16,-9 3 3 15,1 7 1-15,-13-1 3 16,-4 3 1-16,-14 0 5 0,-5-1 5 16,-10-5 1-16,-4-4-1 15,-7-10 13-15,-1 1 23 16,-3-8 5-16,-1-6 0 16,-4-5 2-16,1-2-9 15,-2-3-22-15,0 4-4 16,1 6-3-16,2 5-4 15,0 4-4-15,0 4-5 16,0 2-6-16,-1 5-20 16,1-1-37-16,0 7-105 15,1-5-38-15,-7-12-315 16,-1-4 6-16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5:02.1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3B24688-CB49-4E41-B36C-058B468090EA}" emma:medium="tactile" emma:mode="ink">
          <msink:context xmlns:msink="http://schemas.microsoft.com/ink/2010/main" type="writingRegion" rotatedBoundingBox="3067,1536 16988,1881 16909,5049 2988,4704"/>
        </emma:interpretation>
      </emma:emma>
    </inkml:annotationXML>
    <inkml:traceGroup>
      <inkml:annotationXML>
        <emma:emma xmlns:emma="http://www.w3.org/2003/04/emma" version="1.0">
          <emma:interpretation id="{3016299B-3CC2-42B0-BD4B-7A9D8E4E2A2A}" emma:medium="tactile" emma:mode="ink">
            <msink:context xmlns:msink="http://schemas.microsoft.com/ink/2010/main" type="paragraph" rotatedBoundingBox="9187,2007 15059,1628 15159,3173 9287,35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2BF7A9-E3CF-41A2-AFFE-D52A97B8882E}" emma:medium="tactile" emma:mode="ink">
              <msink:context xmlns:msink="http://schemas.microsoft.com/ink/2010/main" type="line" rotatedBoundingBox="9187,2007 15059,1628 15159,3173 9287,3552"/>
            </emma:interpretation>
          </emma:emma>
        </inkml:annotationXML>
        <inkml:traceGroup>
          <inkml:annotationXML>
            <emma:emma xmlns:emma="http://www.w3.org/2003/04/emma" version="1.0">
              <emma:interpretation id="{80350D3F-D63A-4AF3-BCDC-F92DFB103337}" emma:medium="tactile" emma:mode="ink">
                <msink:context xmlns:msink="http://schemas.microsoft.com/ink/2010/main" type="inkWord" rotatedBoundingBox="9201,2228 11639,2071 11711,3186 9273,33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6278-1321 1163 0,'-18'-24'254'16,"9"2"105"0,6-3-336-16,7 4-24 15,4-8 4-15,2 1-6 0,2 2 6 16,3-1-7-16,2 0 7 15,-2 8-7-15,3 1 6 16,-3 0-7-16,-2 12 5 16,-4 3-8-16,5 6 4 15,-2 6-6-15,4 7 8 16,4 2 0-16,5 12 8 16,4 2-3-16,11 1 6 15,-2-5-7-15,12-7 5 16,-8-10-7-16,0-8 6 15,-9-8-6-15,-2-10 4 0,-10-3-9 16,-3-9-13-16,-24 3-196 47,3 12-507-47</inkml:trace>
          <inkml:trace contextRef="#ctx0" brushRef="#br0" timeOffset="467.3364">6405-1146 441 0,'-6'33'358'16,"2"-10"-80"-16,8-11-10 15,5-2-204-15,9-16-2 16,5-10-23-16,10-16 7 15,-3-5-19-15,9-17-2 16,-2 3-19-16,0-3 4 16,-6 13-9-16,-5 5 6 15,-5 15-9-15,-6 13 12 16,0 14 6-16,-5 21 22 16,5 13 1-16,6 11 7 15,3 9-9-15,11 3-8 0,4-12-21 16,9-8 1-16,-2-19-7 15,5-21 4-15,-9-16-8 16,2-29 0-16,-14-11-11 16,-3-17-1-16,-15 2-11 15,-11-9-6-15,-10 20-16 16,-9 2-20-16,-4 22-6 16,-2 10 33-16,7 22 14 15,5-7 23-15,12 10 24 0,8 2 31 16,7-10-4-16,3-6-362 15,-3-10 144-15</inkml:trace>
          <inkml:trace contextRef="#ctx0" brushRef="#br0" timeOffset="1054.0598">7650-1878 713 0,'-6'-17'335'0,"-5"-1"3"16,-2 9-180-16,-10 2-47 16,1 4-57-16,-11 7-1 15,1 5-24-15,-1 8 2 16,6 4-19-16,-1 9 6 15,17 13 0 32,7-22-1-47,-1 2-4 0,-5 67-8 0,10 3 2 16,10-3-6-16,16-8 4 16,7-64-4-16,12-12 3 15,-2-16-3-15,8-16 6 16,-10-16-7-16,4-12 5 15,-14-10-5-15,-1-25 7 16,-15 5-8-16,-10 2 10 16,-11 13 3-16,-11 15 24 15,-5 30-3-15,-8 17 9 0,3 17-11 16,1 12 0-16,10 8-27 16,2 20-33-16,11-4-49 15,6 5-348-15,3-21 65 16</inkml:trace>
          <inkml:trace contextRef="#ctx0" brushRef="#br0" timeOffset="1269.5379">7934-1572 705 0,'21'16'448'0,"-18"-5"-83"0,4 7-59 15,2 7-302-15,2 5 1 16,4 5-6-16,-2 17 3 16,2-6-20-16,0 5 28 15,2-11-379-15,1-13 119 16</inkml:trace>
          <inkml:trace contextRef="#ctx0" brushRef="#br0" timeOffset="1922.7517">8333-2245 591 0,'-12'-13'512'0,"-12"13"-128"0,-2 1-11 16,-1 5-329-16,5 2-31 15,-1 2-1-15,2 4-10 0,0-4 1 16,3 4-6-16,-1 2 5 15,1 1-5-15,0 2 5 16,4 5-3-16,1 3 6 16,1 0-2-16,4-4 6 15,2 4-3-15,8 5 3 16,2-7-4-16,13-2 3 16,4-1-6-16,10-10 2 15,2-19-3-15,9-10 5 16,-4-13-6-16,1-14 5 15,-5-5-5-15,-4-7 5 16,-9 5-7-16,-3 8 7 16,-9 14-5-16,-6 16 13 15,-4 11-3-15,-5 20 8 16,0 11-6-16,6 19 6 16,6 3-13-16,10 22 1 15,10-2-6-15,8 7 3 0,4-19-5 16,7-1 4-16,-10-22-12 15,5-12-6-15,-13-15-9 16,-4 0 6-16,-10-12-5 16,-2 3 12-16,-11-3 9 15,3 0 15-15,-6 0 4 16,-5 11 16-16,-4 2-1 16,-4 11 5-16,1 0-9 0,-3 2-6 15,1-5-15-15,2 1 0 16,0-7-6-16,-4 5 3 15,-2-7-3-15,-4 2 10 16,3-6 6-16,-4 0 15 16,2-3-2-16,3-3 6 15,2-6-11-15,1-6-5 16,6-3-28-16,4-9-59 16,8 2-38-16,9 5 86 15,3-1-449-15,8-12 158 16</inkml:trace>
        </inkml:traceGroup>
        <inkml:traceGroup>
          <inkml:annotationXML>
            <emma:emma xmlns:emma="http://www.w3.org/2003/04/emma" version="1.0">
              <emma:interpretation id="{BF4AA563-12E6-45ED-989B-328502C25898}" emma:medium="tactile" emma:mode="ink">
                <msink:context xmlns:msink="http://schemas.microsoft.com/ink/2010/main" type="inkWord" rotatedBoundingBox="12441,1797 12793,1774 12893,3319 12541,33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52.4059">9519-1616 1049 0,'-8'8'237'0,"2"-1"97"0,3-5-313 16,6 4 2 0,3-3-12-16,8-6 8 15,2-12-9-15,10-14 7 0,4-16-10 16,7-30 5-16,-2-18-10 16,2-16 7-16,-2 3-9 15,-5-14 6-15,-12 18-8 0,-7 0 12 16,-11 29 8-1,-12 7 43-15,-5 34 7 0,-3 17 14 16,-1 21-11-16,-1 23-9 16,4 14-44-16,3 22-7 15,9 2-14 1,10 22 5-16,4-7-5 0,5 16 6 16,-1-8-5-16,2 29 4 15,-1-19-5-15,1 11 6 16,-2-15-6-16,4 9 6 15,-3-31-6-15,2 12 6 16,0-20-4-16,0 6 4 16,-5-23-5-16,5-4 4 15,-4-18-3-15,-5-4 3 16,1-22-1-16,-1-2 3 16,-6-17 0-16,-3-24 4 15,-7-14-3-15,-14-25 3 16,-3-7-6-16,-9-4 2 0,1 18-5 15,5 8 4-15,7 27-5 16,7 9 4-16,8 17-4 16,5 4 3-16,3 7-6 15,9-2 3-15,5 1 0 16,10-3-59-16,7-2-36 16,13-14-339-16,-5-1 41 0</inkml:trace>
        </inkml:traceGroup>
        <inkml:traceGroup>
          <inkml:annotationXML>
            <emma:emma xmlns:emma="http://www.w3.org/2003/04/emma" version="1.0">
              <emma:interpretation id="{94EB35D3-1C77-4866-9053-3D54044FB147}" emma:medium="tactile" emma:mode="ink">
                <msink:context xmlns:msink="http://schemas.microsoft.com/ink/2010/main" type="inkWord" rotatedBoundingBox="13003,2026 13924,1967 13986,2923 13065,2983"/>
              </emma:interpretation>
              <emma:one-of disjunction-type="recognition" id="oneOf2">
                <emma:interpretation id="interp2" emma:lang="" emma:confidence="0">
                  <emma:literal>ast</emma:literal>
                </emma:interpretation>
                <emma:interpretation id="interp3" emma:lang="" emma:confidence="0">
                  <emma:literal>abt</emma:literal>
                </emma:interpretation>
                <emma:interpretation id="interp4" emma:lang="" emma:confidence="0">
                  <emma:literal>aste</emma:literal>
                </emma:interpretation>
                <emma:interpretation id="interp5" emma:lang="" emma:confidence="0">
                  <emma:literal>arte</emma:literal>
                </emma:interpretation>
                <emma:interpretation id="interp6" emma:lang="" emma:confidence="0">
                  <emma:literal>aßt</emma:literal>
                </emma:interpretation>
              </emma:one-of>
            </emma:emma>
          </inkml:annotationXML>
          <inkml:trace contextRef="#ctx0" brushRef="#br0" timeOffset="3577.3106">10223-1782 1381 0,'-27'-6'294'0,"-3"3"134"15,7 4-416-15,2-1 0 16,12-1-10-16,0 1 4 15,6-5-8-15,0 7 3 16,-1 4-7-16,-4 9 6 16,1 9-7-16,-4 7 6 15,1 5-1-15,4 9 4 0,3-13-5 16,6-4 5 0,4-11-5-16,7-7 3 0,1-11-3 15,3-7 5-15,0-8-3 16,3-10 5-16,-5-11-4 15,-2-11 5-15,-7 7-6 16,-4 5 6-16,-6 11 1 16,-3 19 11-16,2 24-6 15,1 13 6-15,6 7-5 0,6 7-1 16,4 0-12-16,10-8 4 16,-1-10-5-16,5-1-2 15,-1-10-23-15,1-10-51 16,-5-10-28-16,4-14-333 15,-2-18 54-15</inkml:trace>
          <inkml:trace contextRef="#ctx0" brushRef="#br0" timeOffset="3963.7433">10526-2018 1158 0,'2'-2'290'0,"-4"4"87"15,4 4-339-15,-1 1-20 16,-2 4-22-16,1 13 5 15,-9 0-4-15,0 9 8 16,-5 0-2-16,4 9 6 0,-5-7-5 16,4-2 7-16,2-9-5 15,3-6 3-15,8-11-6 16,4-1 5-16,6 0-7 16,3-7 2-16,7 2-3 15,5 8 3-15,2 0-4 16,4 0 4-16,-2 6-4 15,1 8 4-15,-10-4-5 16,-1-2 3-16,-10 4-5 0,-7 6 4 16,-7-8-6-16,-10 5 15 15,-2 3 5-15,-3-3 25 16,1-3 3-16,1-1 12 16,5-7-12-1,-1-10-6-15,6 0-25 0,2 0-14 16,1-6-31-16,1-15-51 15,4-3 128-15,4-25-480 16,7-28 163-16</inkml:trace>
          <inkml:trace contextRef="#ctx0" brushRef="#br0" timeOffset="4372.3793">10625-1793 887 0,'-21'-42'366'0,"6"17"44"16,8 14-229-16,7 2-62 15,10 9-55-15,10 2-18 16,5 1-40-16,20-3-4 15,3-3-4-15,14-8-24 16,-4-5-46-16,2-11-343 16,-19-2 72-16</inkml:trace>
          <inkml:trace contextRef="#ctx0" brushRef="#br0" timeOffset="4225.5828">10813-2371 900 0,'7'-7'400'16,"-5"13"-5"-16,1 19-177 0,-2 2-173 15,4 23-8 1,1 1-25-16,9 16 2 0,0-5-13 16,6 14 5-16,-2-8-7 15,2 12 5-15,-4-17-6 16,-5 3 5-16,-8-15-8 16,-1-8 8-16,-6-19-6 15,-4 2 7-15,1-10-3 0,-3-4 7 16,-2 0-8-16,-8-4-25 15,-1-11-33-15,-11-12-64 16,-4 1-289-16,-8-13 49 16</inkml:trace>
        </inkml:traceGroup>
        <inkml:traceGroup>
          <inkml:annotationXML>
            <emma:emma xmlns:emma="http://www.w3.org/2003/04/emma" version="1.0">
              <emma:interpretation id="{921F778B-820C-44E6-A0B2-E44271C4B3FF}" emma:medium="tactile" emma:mode="ink">
                <msink:context xmlns:msink="http://schemas.microsoft.com/ink/2010/main" type="inkWord" rotatedBoundingBox="14786,2054 15085,2034 15135,2800 14835,2819"/>
              </emma:interpretation>
              <emma:one-of disjunction-type="recognition" id="oneOf3">
                <emma:interpretation id="interp7" emma:lang="" emma:confidence="0">
                  <emma:literal>0</emma:literal>
                </emma:interpretation>
                <emma:interpretation id="interp8" emma:lang="" emma:confidence="0">
                  <emma:literal>1</emma:literal>
                </emma:interpretation>
                <emma:interpretation id="interp9" emma:lang="" emma:confidence="0">
                  <emma:literal>^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5085.2315">11849-1722 1022 0,'-14'21'301'0,"10"-11"60"15,-1-1-259-15,5 2-81 16,0-7 3-16,2 1-9 0,-4-8 8 16,2-6-1-1,2-11 13-15,4-2-5 0,0-20 3 16,4-15-12-16,7-15-1 16,-4-8-17-16,-1-12 3 15,-3 17-6-15,-4 6 13 16,-7 24 18-16,-1 12 44 15,0 15 0-15,2 12 5 16,2 14-12-16,8 11-21 16,5 16-42-16,5 25-2 15,7 4-6-15,2 28 4 16,-4 4-1-16,3 14 1 16,-7-22-5-16,-4-7-24 15,-2-28-32-15,2-13-64 16,-7-32 455-16,-1-40-815 15,-7-16 386-15</inkml:trace>
        </inkml:traceGroup>
      </inkml:traceGroup>
    </inkml:traceGroup>
    <inkml:traceGroup>
      <inkml:annotationXML>
        <emma:emma xmlns:emma="http://www.w3.org/2003/04/emma" version="1.0">
          <emma:interpretation id="{1DDDAF30-8D83-4388-B5FA-BC8F4E886FAD}" emma:medium="tactile" emma:mode="ink">
            <msink:context xmlns:msink="http://schemas.microsoft.com/ink/2010/main" type="paragraph" rotatedBoundingBox="3020,3412 16941,3757 16909,5049 2988,4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EF85B5-DBBE-4B95-9666-F88FA57EFB64}" emma:medium="tactile" emma:mode="ink">
              <msink:context xmlns:msink="http://schemas.microsoft.com/ink/2010/main" type="inkBullet" rotatedBoundingBox="2997,4348 3128,4352 3126,4407 2996,4404"/>
            </emma:interpretation>
            <emma:one-of disjunction-type="recognition" id="oneOf4">
              <emma:interpretation id="interp12" emma:lang="" emma:confidence="0">
                <emma:literal>-</emma:literal>
              </emma:interpretation>
            </emma:one-of>
          </emma:emma>
        </inkml:annotationXML>
        <inkml:trace contextRef="#ctx0" brushRef="#br0" timeOffset="-60151.3019">-3 52 999 0,'-2'0'257'16,"7"0"70"-16,8 0-275 15,4-3-48-15,14-7 22 16,1-4-357-16,2-11 125 16</inkml:trace>
      </inkml:traceGroup>
      <inkml:traceGroup>
        <inkml:annotationXML>
          <emma:emma xmlns:emma="http://www.w3.org/2003/04/emma" version="1.0">
            <emma:interpretation id="{AA2ECCBD-F752-47F6-8BDB-B4B70FE78399}" emma:medium="tactile" emma:mode="ink">
              <msink:context xmlns:msink="http://schemas.microsoft.com/ink/2010/main" type="line" rotatedBoundingBox="4009,3437 16941,3757 16909,5049 3977,4729"/>
            </emma:interpretation>
          </emma:emma>
        </inkml:annotationXML>
        <inkml:traceGroup>
          <inkml:annotationXML>
            <emma:emma xmlns:emma="http://www.w3.org/2003/04/emma" version="1.0">
              <emma:interpretation id="{6044DE06-2B82-411A-BE07-A23721B7EADC}" emma:medium="tactile" emma:mode="ink">
                <msink:context xmlns:msink="http://schemas.microsoft.com/ink/2010/main" type="inkWord" rotatedBoundingBox="3990,4204 7115,4282 7110,4476 3985,4399"/>
              </emma:interpretation>
              <emma:one-of disjunction-type="recognition" id="oneOf5">
                <emma:interpretation id="interp13" emma:lang="" emma:confidence="0">
                  <emma:literal>-1--1</emma:literal>
                </emma:interpretation>
                <emma:interpretation id="interp14" emma:lang="" emma:confidence="0">
                  <emma:literal>==n</emma:literal>
                </emma:interpretation>
                <emma:interpretation id="interp15" emma:lang="" emma:confidence="0">
                  <emma:literal>-1--1,</emma:literal>
                </emma:interpretation>
                <emma:interpretation id="interp16" emma:lang="" emma:confidence="0">
                  <emma:literal>-1--11</emma:literal>
                </emma:interpretation>
                <emma:interpretation id="interp17" emma:lang="" emma:confidence="0">
                  <emma:literal>==z</emma:literal>
                </emma:interpretation>
              </emma:one-of>
            </emma:emma>
          </inkml:annotationXML>
          <inkml:trace contextRef="#ctx0" brushRef="#br0" timeOffset="-59857.7528">986 40 836 0,'-1'-1'71'15,"1"-1"-4"-15,4 2-253 16,7-3 25-16,-1 0 20 15,10-1 101-15,2 4 95 16,4-6 10-16,-1 6-29 16,8 0-6-16,-4 0-25 0,1-2 0 15,0 5-59-15,-2 0-72 16,-2 3 1-16</inkml:trace>
          <inkml:trace contextRef="#ctx0" brushRef="#br0" timeOffset="-59725.0098">1549 58 703 0,'30'3'229'0,"11"-1"32"16,-4-5-202-16,10-8-37 15,-1-5-97-15,1-8-179 16,-5 3 20-16</inkml:trace>
          <inkml:trace contextRef="#ctx0" brushRef="#br0" timeOffset="-59629.2366">2316-6 666 0,'35'3'178'0,"7"-11"16"0,-5 2-385 15,10-6 35-15</inkml:trace>
          <inkml:trace contextRef="#ctx0" brushRef="#br0" timeOffset="-59370.836">3134-35 990 0,'9'-6'228'0,"-4"3"85"0,2 0-280 16,2 3-24-16,5-1 19 15,2-1-8-15,10 1 11 16,-1 1-9-16,11 4 5 15,3 1-22-15,9-2 4 16,0-2-13-16,10-4-16 16,-9-7-22-16,2-1-300 15,-12-7 72-15</inkml:trace>
          <inkml:trace contextRef="#ctx0" brushRef="#br0" timeOffset="-59253.149">3822-77 853 0,'24'21'319'15,"0"8"23"-15,9 1-204 0,1 0-97 16,19-2-13-16,-1-4-51 16,16-13-320-16</inkml:trace>
        </inkml:traceGroup>
        <inkml:traceGroup>
          <inkml:annotationXML>
            <emma:emma xmlns:emma="http://www.w3.org/2003/04/emma" version="1.0">
              <emma:interpretation id="{3F921EFC-7AEA-4BE8-AFEB-927D331178A2}" emma:medium="tactile" emma:mode="ink">
                <msink:context xmlns:msink="http://schemas.microsoft.com/ink/2010/main" type="inkWord" rotatedBoundingBox="8008,3536 12923,3658 12891,4949 7976,4828">
                  <msink:destinationLink direction="with" ref="{8E31FB46-9508-4655-B5BB-13A9F14CD141}"/>
                </msink:context>
              </emma:interpretation>
              <emma:one-of disjunction-type="recognition" id="oneOf6">
                <emma:interpretation id="interp18" emma:lang="" emma:confidence="0">
                  <emma:literal>nun-nur</emma:literal>
                </emma:interpretation>
                <emma:interpretation id="interp19" emma:lang="" emma:confidence="0">
                  <emma:literal>nur-nur</emma:literal>
                </emma:interpretation>
                <emma:interpretation id="interp20" emma:lang="" emma:confidence="0">
                  <emma:literal>nun-nun</emma:literal>
                </emma:interpretation>
                <emma:interpretation id="interp21" emma:lang="" emma:confidence="0">
                  <emma:literal>wund-nur</emma:literal>
                </emma:interpretation>
                <emma:interpretation id="interp22" emma:lang="" emma:confidence="0">
                  <emma:literal>wund-nun</emma:literal>
                </emma:interpretation>
              </emma:one-of>
            </emma:emma>
          </inkml:annotationXML>
          <inkml:trace contextRef="#ctx0" brushRef="#br0" timeOffset="-58820.6894">7084-23 948 0,'40'15'342'16,"10"6"24"-16,-8-3-238 15,15-6-95-15,3 5-28 16,9-10-5-16,-7-11-31 0,8-16-69 16,-10-5-266-16,5-8 40 15</inkml:trace>
          <inkml:trace contextRef="#ctx0" brushRef="#br0" timeOffset="-58671.1653">8133-63 588 0,'45'16'390'0,"9"4"-63"15,-6-1-82-15,14-1-191 16,2-6-40-16,10-4-1 16,-6-14-18-16,11-11-24 15,-10-8-149-15,2-8-147 16,-10-2-28-16</inkml:trace>
          <inkml:trace contextRef="#ctx0" brushRef="#br0" timeOffset="-58557.9268">9195-51 826 0,'57'39'281'15,"-8"-9"34"-15,14-3-201 0,-1-3-85 16,16-3-4 0,-3-18-21-16,15-9-6 0,-11-9 7 15,4-11-323-15,-9 2 103 16</inkml:trace>
          <inkml:trace contextRef="#ctx0" brushRef="#br0" timeOffset="-58988.8544">4981 244 1050 0,'46'-7'269'0,"1"5"79"16,-5 1-300-16,12-5-45 15,-2-5-19-15,11-13-5 16,-4-10-17-16,3-13-13 16,-8 8-14-16,6-1 15 15,-11 14 9-15,4 7 34 16,-8 19 26-16,9 7 41 15,-6 7 2-15,15 8 16 16,1 4-22-16,8-2-2 16,1-6-28-16,12-5-2 15,-7-8-31-15,9-17 54 16,-7-9-410-16,1-14 142 16</inkml:trace>
          <inkml:trace contextRef="#ctx0" brushRef="#br0" timeOffset="-697.5956">6324-783 974 0,'-25'6'216'0,"2"3"92"16,5 5-295-16,-3-5 1 15,8-3-13-15,-2 1 6 16,1-8-10-16,-2 2 8 0,4-1-7 16,-8 12 7-1,4-4-8-15,-8 6 18 0,1 4-1 16,-4 6 21-16,6 0-6 16,-3 12 11-16,8-5-17 15,1 11 1-15,6-3-21 16,1-3 5-16,5-3-10 15,-2 0 7-15,2-10-8 16,-4-4 8-16,-4-1-7 16,-4-3 6-16,-3 0-6 0,-6-1 7 15,-1-1-7-15,-5-1 8 16,-2-3-8 0,-2 0 9-16,2 0-9 0,-5-3 7 15,4 2-7-15,-3 2 6 16,7 1-6-16,-1-1 6 15,11 1-5-15,-1 1 8 16,4-5-7-16,-10-2 8 16,16 1-4-16,-11 1 7 15,1-5-7-15,-1 10 8 16,9-3-9-16,-12-2 5 16,11 4-9-16,2 10 7 15,5-7-7-15,3 4 7 16,3 4-7-16,2 2 7 0,1 0-7 15,1 2 4-15,2-5-5 16,2 1 7-16,1-5-4 47,-5-8 1-47,1 0-4 0,17 24 5 0,-1 1-4 16,3 17 4-16,3-1-3 15,-4-16 6-15,-2 1-5 16,9 1 4-16,-3-14-4 0,3 1 2 15,-3-11-4-15,3 1 4 16,-3 2-4-16,3-15 5 16,-3 0-5-16,4 3 8 15,-4-7-8-15,5-10 8 16,-4 8 1-16,5-1-2 16,-3-1-8-16,6 5 7 15,-1 0-7-15,9 6-3 16,-7 0 3-16,2 3 4 15,-1 0-4-15,-2 5 4 16,-5-1-4-16,10 2 4 16,-4-10-4-16,8-4 6 15,-4-2-6-15,5-8 6 16,-5-5-7-16,2 4 6 16,-5-4-6-16,4-5 6 15,-6 1-6-15,2-3 7 0,-8 3-5 16,7 0 4-16,-8 4-4 15,7-4 4-15,-6 5-5 16,7-4 4-16,-2 7-3 16,4-5 4-16,-6 1-5 15,7 1 5-15,-5 4-6 16,-1-9 5-16,-4 6-4 16,0-2 4-16,-9 1-4 0,0-2 6 15,-7 1-7-15,-1-2 8 16,-2 1-4-16,-2-6 9 15,-5 3-4-15,3-5 14 16,0 5-4-16,-7-4 8 16,0 3-9-16,-4-2 7 15,-6 5-14-15,-5-5 4 16,-1 0-11-16,-10-8 5 16,-4-2-7-16,-15-4 7 15,-3 2-7-15,-16-1 6 16,2 8-4-16,-10 2 8 15,5-3-3-15,-16-3 9 16,8-3-5-16,-17 2 5 16,10 2-9-16,-10 4 2 15,19 10-7-15,2 4 4 16,19 1-6-16,-4-4-20 0,14 1-43 16,2-5-359-16,2 2 81 15</inkml:trace>
          <inkml:trace contextRef="#ctx0" brushRef="#br0" timeOffset="-3691.776">7767 301 672 0,'-11'3'318'0,"2"-1"-7"16,0 5-129-16,2-2-115 16,1-2-23-16,3 3-9 0,3 0-13 15,1-2-5-15,4 4-13 16,1-4 8-16,4 7-9 15,1-4 12-15,2 1-4 16,-1-2 10-16,5 3-4 16,-1-9 8-16,5 1-9 15,2 1 3-15,1-2-13 16,-1-3 3-16,2-2-10 16,-1 7 7-16,3-1-9 15,-7 4 8-15,7-1-7 16,-2 13 7-16,7-13-8 15,-2 2 8-15,10-6-8 16,-4-3 8-16,5-1-8 16,-10 1 8-16,7-8-7 15,-7 2 8-15,5 5-8 16,-4-2 11-16,2-2-7 16,-2 7 6-16,4 2-6 0,-6-2 6 15,6 4-11-15,-6 3 8 16,3 1-8-16,-6-1 7 15,9-1-8-15,0 1 9 16,5-5-9-16,-4-2 9 16,7-4-9-16,-7 2 10 15,2-1-10-15,-4 1 9 0,2 3-9 16,-5 0 9-16,5 4-9 16,-7-1 8-16,9 3-6 15,-2-6 9-15,2 3-8 16,-5-3 8-16,10-4-6 15,-10-1 5-15,4 1-8 16,-2-1 7-16,0-5-8 16,-8 4 7-16,2 0-7 15,-9-8 7-15,-1 10-8 16,-4 1 16-16,-1-2 4 16,-3 2 14-16,2 9-2 15,-4-4 9-15,-1-2-15 16,0 3-5-16,-3-3-12 15,-3 1 0-15,-1 1-5 16,-2-5 7-16,-5 6-3 16,2-2 8-16,-7-4-5 0,-4 5 7 15,-2 1-8-15,-4-6 2 16,-4 0-10 0,0 4 7-16,-1-1-9 0,1 0 8 15,-5 2-5-15,5-1 9 16,-4-2-6-16,2 1 6 15,1 0-6-15,5 3 3 16,-2-5-6-16,-4 2 3 16,-2 5-9-16,2-7 3 0,-10 1-10 15,1 2 3-15,-1-2-6 16,2-1 12-16,-10 1-5 16,7-8 13-16,-7 7-5 15,5-1 7-15,-4-4-7 16,5 4 7-16,-7 6-7 15,6-8 5 17,20 4-4-32,1-1 3 0,-68-2-6 15,1-2 7-15,-7-2-7 16,5 2 7-16,30 8-6 16,6-5 8-16,-5 6-7 15,7 0 8-15,-1 3-6 16,7 0 7-16,-2 0-6 15,7-2 5-15,-4 2-5 0,2-4 6 16,-6 1-9-16,9-3 7 16,-1 4-4-16,7-1 9 15,1-3-2-15,9 0 11 16,3 2-3-16,4-2 5 16,7-2-12-16,4 4 1 15,4-1-23-15,8-4-3 16,6 5-23-16,3 2-1 0,11-4-24 15,1-3 13-15,4 5-11 16,4-7 22-16,4-7 0 16,-7 5 25-16,8 2-1 15,-4-5 18-15,2 1-7 16,-2 6 8-16,7-3-7 16,-8-3 9-16,11 4-9 15,-4-2 8-15,12-2-7 16,0 3 7-16,14 7-8 15,-5-2 8-15,6 2-8 16,-10 4 7-16,10 2-7 16,-14-11 8-16,8 7-8 15,-4-3 8-15,7-6-7 16,-11 1 7-16,13 5-8 16,-8-10 8-16,8-2-7 15,-11 0 8-15,6 0-44 16,-15-2-325-16,-3 2 97 0</inkml:trace>
        </inkml:traceGroup>
        <inkml:traceGroup>
          <inkml:annotationXML>
            <emma:emma xmlns:emma="http://www.w3.org/2003/04/emma" version="1.0">
              <emma:interpretation id="{39B37205-508F-4ABA-B39D-091BBED384F3}" emma:medium="tactile" emma:mode="ink">
                <msink:context xmlns:msink="http://schemas.microsoft.com/ink/2010/main" type="inkWord" rotatedBoundingBox="13453,4293 16926,4379 16920,4588 13448,4502"/>
              </emma:interpretation>
            </emma:emma>
          </inkml:annotationXML>
          <inkml:trace contextRef="#ctx0" brushRef="#br0" timeOffset="-58442.2367">10448 114 968 0,'47'12'222'0,"10"1"86"0,-3-1-289 0,9-7-4 0,-8-11-21 0,11-6-132 15,-10-3-171-15,7-5 5 16</inkml:trace>
          <inkml:trace contextRef="#ctx0" brushRef="#br0" timeOffset="-58323.5527">11256 84 868 0,'46'18'280'15,"-1"-2"41"-15,11 1-218 16,-5-4-75-16,13-4-6 16,-1-10-32-16,11-11-155 15,-14-3-162-15,9-21-11 16</inkml:trace>
          <inkml:trace contextRef="#ctx0" brushRef="#br0" timeOffset="-58179.0234">12314 18 456 0,'50'30'396'0,"-10"-9"-92"16,10 1 0-16,-2-5-260 16,6-10-5-16,0-5-30 15,6-10-4-15,-6-5-17 16,1-10-298-16,-11-2 90 15</inkml:trace>
          <inkml:trace contextRef="#ctx0" brushRef="#br0" timeOffset="-58048.3391">13083 7 277 0,'28'21'501'0,"4"0"-176"16,-2-7-170-16,9 4 172 16,-2-6-306-16,11-11-1 15,-1-1-21-15,4-3-8 16,-6-3-19-16,4-4-137 15,-11-4-163-15,-2 5-4 16</inkml:trace>
          <inkml:trace contextRef="#ctx0" brushRef="#br0" timeOffset="-57894.175">13697 61 753 0,'13'8'274'0,"4"4"26"16,-1-8-202-16,2-1-35 0,0-4-39 15,3-1 3 1,3-5-15-16,-3-1 2 0,-1 1-18 15,-1-4-9-15,-4 1-72 16,-1 4-227-16,-2 3 41 16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5:11.57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3">
      <inkml:brushProperty name="width" value="0.13333" units="cm"/>
      <inkml:brushProperty name="height" value="0.13333" units="cm"/>
      <inkml:brushProperty name="fitToCurve" value="1"/>
    </inkml:brush>
    <inkml:context xml:id="ctx1">
      <inkml:inkSource xml:id="inkSrc2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2-13T08:53:04.255"/>
    </inkml:context>
  </inkml:definitions>
  <inkml:traceGroup>
    <inkml:annotationXML>
      <emma:emma xmlns:emma="http://www.w3.org/2003/04/emma" version="1.0">
        <emma:interpretation id="{C605F3E9-7024-4383-B022-4F7A0861CA12}" emma:medium="tactile" emma:mode="ink">
          <msink:context xmlns:msink="http://schemas.microsoft.com/ink/2010/main" type="writingRegion" rotatedBoundingBox="802,8052 20117,7346 20380,14538 1065,15245"/>
        </emma:interpretation>
      </emma:emma>
    </inkml:annotationXML>
    <inkml:traceGroup>
      <inkml:annotationXML>
        <emma:emma xmlns:emma="http://www.w3.org/2003/04/emma" version="1.0">
          <emma:interpretation id="{8729C7BA-FE77-4362-9FC9-AE3B0468EAF2}" emma:medium="tactile" emma:mode="ink">
            <msink:context xmlns:msink="http://schemas.microsoft.com/ink/2010/main" type="paragraph" rotatedBoundingBox="9911,7819 11831,7618 11982,9064 10062,92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08499E-FC19-4564-8E35-B2FB6C9F26E7}" emma:medium="tactile" emma:mode="ink">
              <msink:context xmlns:msink="http://schemas.microsoft.com/ink/2010/main" type="line" rotatedBoundingBox="9911,7819 11831,7618 11982,9064 10062,9265"/>
            </emma:interpretation>
          </emma:emma>
        </inkml:annotationXML>
        <inkml:traceGroup>
          <inkml:annotationXML>
            <emma:emma xmlns:emma="http://www.w3.org/2003/04/emma" version="1.0">
              <emma:interpretation id="{9D07BFBD-6ED4-4B47-B245-5D8216F1532E}" emma:medium="tactile" emma:mode="ink">
                <msink:context xmlns:msink="http://schemas.microsoft.com/ink/2010/main" type="inkWord" rotatedBoundingBox="9911,7819 11831,7618 11982,9064 10062,92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-4030-7113 878 0,'-36'-1'262'0,"3"8"59"0,-4 7-228 16,-1-2-47-16,-2 3-1 16,-1 1-3-16,-5 2-3 15,2 2-4-15,-5 8-3 16,-2 5-8-16,-8 12 1 16,4 3-1-16,-3 11-2 15,7-8-2-15,6 8-2 16,9-14-7-16,3 4-5 15,6-11-3-15,3 13-3 16,5-5 2-16,5 14-1 16,11 5 1-16,8 19 1 15,4-8-2-15,9 13 1 16,3-15 0-16,13-4 0 16,5-16 0-16,18 0 0 15,5-16-1-15,16 4 2 16,0-9-3-16,17-5 1 0,-11-8 1 15,12-5 0-15,-8-11 0 16,5-8 3-16,-13-8-3 16,6-6 1-16,-11-3 1 15,1-3 0-15,-4 0 0 16,5-5 3-16,-10 10-2 16,5-10 1-16,-12 5-2 0,2-4 5 15,-15 4 1-15,2-14 12 16,-10 1 1-16,5-20 6 15,-8-2-5-15,4-22 1 16,-10 3-12-16,-4-9 17 16,-11 15 3-16,-9-6 17 15,-9 6 1-15,-9-12 7 16,-5 7-18-16,-10-7-8 16,0 10-13-16,-15 8 13 15,2 20 0-15,-16 8 9 16,-5 17-2-16,-20 8-1 15,-2 10-19-15,-21 7-6 16,2 4-10-16,-15-1-9 16,12 1-29-16,-7 1-96 15,15 9-43-15,9 24-368 16,26 7 22-16</inkml:trace>
        </inkml:traceGroup>
      </inkml:traceGroup>
    </inkml:traceGroup>
    <inkml:traceGroup>
      <inkml:annotationXML>
        <emma:emma xmlns:emma="http://www.w3.org/2003/04/emma" version="1.0">
          <emma:interpretation id="{5FA0FA72-40B8-473D-BFBF-30DDB47E7BB8}" emma:medium="tactile" emma:mode="ink">
            <msink:context xmlns:msink="http://schemas.microsoft.com/ink/2010/main" type="paragraph" rotatedBoundingBox="10215,7793 20105,7278 20208,9249 10317,97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CE9F65-C77F-4B11-8405-6CD44B47116E}" emma:medium="tactile" emma:mode="ink">
              <msink:context xmlns:msink="http://schemas.microsoft.com/ink/2010/main" type="inkBullet" rotatedBoundingBox="16140,8825 17374,8760 17381,8892 16147,8956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1" timeOffset="8757.2218">1328-6015 690 0,'-19'-3'463'16,"8"6"-82"-16,2-3-57 15,6 9-279-15,3 3-11 16,6 4-15-16,11 1 0 15,7 4-9-15,18-5 2 16,7-1-3-16,20-12 1 16,5 2-2-16,11-8 1 15,-5-3-1-15,9-5 3 16,-10 7-2-16,-1-8 1 16,-7 6-2-16,2-5-1 15,-8 10-3-15,1-8 1 16,-9 4-2-16,-2 2 2 15,-12 3 2-15,-1-4-71 16,-8-4-356-16,4-22 97 0</inkml:trace>
      </inkml:traceGroup>
      <inkml:traceGroup>
        <inkml:annotationXML>
          <emma:emma xmlns:emma="http://www.w3.org/2003/04/emma" version="1.0">
            <emma:interpretation id="{F4CED38A-DA7A-43CA-B5E2-5CD75FC5E356}" emma:medium="tactile" emma:mode="ink">
              <msink:context xmlns:msink="http://schemas.microsoft.com/ink/2010/main" type="line" rotatedBoundingBox="10215,7793 20105,7278 20208,9249 10317,9764"/>
            </emma:interpretation>
          </emma:emma>
        </inkml:annotationXML>
        <inkml:traceGroup>
          <inkml:annotationXML>
            <emma:emma xmlns:emma="http://www.w3.org/2003/04/emma" version="1.0">
              <emma:interpretation id="{1146373A-6873-4B16-90C5-00B9560FC5CA}" emma:medium="tactile" emma:mode="ink">
                <msink:context xmlns:msink="http://schemas.microsoft.com/ink/2010/main" type="inkWord" rotatedBoundingBox="15640,7642 17495,7546 17588,9324 15733,9421"/>
              </emma:interpretation>
            </emma:emma>
          </inkml:annotationXML>
          <inkml:trace contextRef="#ctx0" brushRef="#br0" timeOffset="20331.9088">2161-6844 655 0,'-19'-20'316'0,"-4"-11"-43"15,7-5-108-15,-8-12-184 16,0-3 2-16,-6-2 26 16,1 10 39-16,-7 2 36 15,3 11 13-15,-10 5 11 0,1 13-24 16,-18 1-19-16,-1 8-33 15,-14 9-9-15,2 8-14 16,-14 7-1-16,7 4 2 16,-2 14 10-16,7 0-4 15,-9 20-1-15,13 4-1 16,-1 28-5-16,9 4-8 0,6 16 0 16,18-7-1-16,12 13 1 15,19-15 0-15,19 18-2 16,16-6 1-16,31 17 0 15,13-16 1-15,25 5 0 16,6-27-3-16,27-4 1 16,-7-31-1-16,20-15-2 15,-13-28 0-15,16-27-1 16,-21-29 2-16,14-37 1 16,-21-18 3-16,0-42 3 15,-22-6 2-15,-3-32-1 16,-34 23 2-16,-16-26 17 15,-19 31 9-15,-22 0 13 16,-26 37 1-16,-23 5 7 16,-15 38-17-16,-35 16-6 15,-9 28-15-15,-17 22-3 0,7 16-9 16,-8 20-63-16,25 14-50 16,-11 18-357-16,20-6 43 15</inkml:trace>
        </inkml:traceGroup>
        <inkml:traceGroup>
          <inkml:annotationXML>
            <emma:emma xmlns:emma="http://www.w3.org/2003/04/emma" version="1.0">
              <emma:interpretation id="{626295DD-F4B7-4949-9FEF-024B80C021EC}" emma:medium="tactile" emma:mode="ink">
                <msink:context xmlns:msink="http://schemas.microsoft.com/ink/2010/main" type="inkWord" rotatedBoundingBox="10215,7793 20105,7278 20208,9249 10317,9764">
                  <msink:destinationLink direction="with" ref="{55298328-CBE6-4B05-B4AA-C511905BBF2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2" timeOffset="124653.2819">863-7335 1160 0,'-6'2'271'16,"-2"5"105"-16,4 2-337 16,-1 11-17-16,2 4-9 15,-1 15-3-15,1 6-7 16,1 28-1-16,4 10 2 15,7 37 3-15,1 0 2 0,2 41 4 16,2-7 1 0,-5 26-1-16,-5-33-2 0,-4 11 7 15,-1-42 2-15,-4-19 13 16,1-38 1-16,2-13 1 16,2-26-9-16,-1-13-5 15,-1-17-8-15,-2-22-44 16,-2-8-30-16,-5-23 13 15,2 7-386-15,-1-22 97 16</inkml:trace>
          <inkml:trace contextRef="#ctx0" brushRef="#br1" timeOffset="-43440.247">-4583-6036 1018 0,'-5'0'224'0,"5"3"94"16,2-2-301-16,5 2 4 15,-4 3-4-15,8 0 6 16,1 0 1-16,1-3-1 16,5 0-9-16,5-4-3 15,-1-2-6-15,10-2 0 16,-4 2-2-16,7-1-1 15,-2 2 0-15,9-1 0 16,-6 3 0-16,7-1 1 16,-1 1 1-16,6-3 8 15,-4 6 2-15,10-5 8 16,-8 5 3-16,3-1 4 0,-9 1-5 16,2-2 2-16,-9 4-5 15,5-1 2-15,-8-1-4 16,4 5 0-16,-2-7-4 15,1 4-3-15,-3-2-6 16,4 3-1-16,1-5-3 16,5 7 0-16,-1-2-1 15,3 1 0-15,-3 2-1 16,3 2 1-16,-7-2-1 0,1-3 1 16,-4 3-1-1,-5-5 0-15,-6-4 1 0,1-1 2 16,-4-2-1-16,2-5 1 15,-1 4 0-15,1-4 1 16,-2 5-3-16,-2 2 2 16,-4-4-1-16,2 5 1 15,-5 3-1-15,0-6 1 16,-3 0 0-16,-2 5 3 16,1-2 0-16,-2-2 3 15,-2 4-2-15,1-2 0 16,-2-3-1-16,-2-3 0 15,2 9-2-15,0-8-24 16,-3 10-32-16,-1-7 192 16,-1-4-562-16,2-15 221 15</inkml:trace>
          <inkml:trace contextRef="#ctx0" brushRef="#br1" timeOffset="67163.1151">-2231-5835 1091 0,'-17'16'260'0,"5"-5"96"15,17-5-323-15,16-8 11 16,4-2-7-16,16-14 19 0,10 6 3 16,9-6 11-16,-1 3-12 15,13-3-2-15,-9 9-22 16,9-6-3-16,-6 4-12 16,15 1 3-16,-8 7-5 15,17-5 0-15,-8 1-3 16,15-2-1-16,-8 0-7 15,8-11-1-15,-8 8-3 16,4 0 1-16,-20 6-3 16,-3 3-1-16,-19 8 2 0,-11 7 14 15,-17-3 4-15,-4 7 13 16,-10 1 1-16,-4-1 3 16,-4-7-14-16,-1 2-4 15,-6-8-12-15,0-3-6 16,0-2-16-16,-6-2-84 15,3-8-47-15,0-9-352 16,-13-5 24-16</inkml:trace>
          <inkml:trace contextRef="#ctx0" brushRef="#br2" timeOffset="122808.2149">4608-6993 789 0,'-18'-33'319'0,"-1"2"0"16,-2-1-160-16,1 4-150 15,-7 2 4-15,2 7 1 16,-7 2 24-16,4 2 12 16,-7 3 49-16,5 2 4 15,-18 5-6-15,0 4-23 16,-23 8-14-16,-7 7-47 16,-16 10-12-16,5-2 1 0,-14 11-2 15,13 0 1-15,-10 14-2 16,18-2 1-16,-7 18 0 15,17 0 0-15,0 16-1 16,18-3 2-16,-1 6 1 16,13-5 5-16,7 14 1 15,13-11 2-15,8 11-3 16,14-5 3-16,26 10-6 16,10-16 2-16,24 11-5 15,12-13 2-15,25 3-2 16,-1-16 0-16,18-5-4 15,-5-23 7-15,11-4 1 16,-15-16-1-16,9-2 1 16,-17-8 3-16,-1-2-6 0,-14-4 0 15,2-1-3 1,-15-9 0-16,6-9 1 0,-3-9 1 16,4-24 1-1,-4-9 5-15,5-25 1 0,-14-8 3 16,6-32 2-16,-7 2-1 15,2-21 4-15,-13 13 7 16,3-8 8-16,-15 25 5 16,-12 2 7-16,-15 28 3 0,-15 6 9 15,-18 27-6-15,-28 12 3 16,-16 21-7-16,-34 11-8 16,-9 10-14-16,-30 9-9 15,7 3-7-15,-26 4-7 16,7 1-28-16,-29 7-193 15,0 3-335-15</inkml:trace>
          <inkml:trace contextRef="#ctx0" brushRef="#br1" timeOffset="68655.896">3430-5925 1071 0,'7'9'282'0,"7"10"98"15,2 2-298-15,10 5-10 16,2-4-1-16,10-5 1 15,2-8-12-15,12-8 1 16,-6-8-17-16,11-7-10 16,-4-1-11-16,8-4-3 15,-5 4-9-15,10 3 0 16,-6 10-3-16,6-8 0 16,-6 5-1-16,3-1 1 15,-12 2-2-15,3-7 7 16,-15 7-1-16,-1 1 5 15,-10 1 0-15,1 1 5 0,-13 1-3 16,4 1 3-16,-10 1-4 16,1-1 2-16,-5 2-2 15,0-3 0-15,-5-1-4 16,5 2-2-16,-4 1-5 16,1-1-2-16,-2 2-3 15,2-3 0 1,-3-3 0-16,5 2-46 0,-2-1-59 15,3 2-411-15,-3 14 72 0</inkml:trace>
        </inkml:traceGroup>
      </inkml:traceGroup>
    </inkml:traceGroup>
    <inkml:traceGroup>
      <inkml:annotationXML>
        <emma:emma xmlns:emma="http://www.w3.org/2003/04/emma" version="1.0">
          <emma:interpretation id="{9E850C49-7CEE-486A-9A2A-F64A4A7708D1}" emma:medium="tactile" emma:mode="ink">
            <msink:context xmlns:msink="http://schemas.microsoft.com/ink/2010/main" type="paragraph" rotatedBoundingBox="939,9956 14988,9478 15025,10575 977,11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56BE1C-A794-4E87-9907-CB0E0C4C1EB9}" emma:medium="tactile" emma:mode="ink">
              <msink:context xmlns:msink="http://schemas.microsoft.com/ink/2010/main" type="line" rotatedBoundingBox="939,9956 14988,9478 15025,10575 977,11053">
                <msink:destinationLink direction="with" ref="{5DA500D4-26F2-43F0-80BE-4C6A02FE627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7E415CE-A21B-4706-8C48-13BC73BB266D}" emma:medium="tactile" emma:mode="ink">
                <msink:context xmlns:msink="http://schemas.microsoft.com/ink/2010/main" type="inkWord" rotatedBoundingBox="939,9956 5621,9797 5659,10894 977,11053"/>
              </emma:interpretation>
            </emma:emma>
          </inkml:annotationXML>
          <inkml:trace contextRef="#ctx0" brushRef="#br1" timeOffset="-131873.4529">-13853-4564 731 0,'-2'-21'327'0,"2"9"1"15,3 0-150-15,-4 8-92 16,1 4-17-16,-9 7-19 16,3 5-6-16,-5 6-17 15,4 14-6-15,-1 7-12 16,5 13-1-16,2 5-3 0,2 12-1 15,2-6-1-15,2-2 0 16,1-18-1 0,4-7 5-16,5-19 1 0,8-14 3 15,2-20 2-15,11-19 2 16,2-16-1-16,5-19 1 16,-5-6-4-16,1-4-1 15,-11 21-4-15,-5 3-1 16,-11 26-2-16,-5 11 11 15,-5 17 3-15,-7 11 2 16,-4 20 0-16,-3 14 1 16,0 11-11-16,2 14-3 15,8-4-1-15,11-1-1 16,5-20-3-16,10-12 3 16,1-22-13-16,10-22-73 15,-5-16-224-15,2-18-120 0,-8-3-109 16</inkml:trace>
          <inkml:trace contextRef="#ctx0" brushRef="#br1" timeOffset="-131199.9442">-13109-4657 761 0,'5'-7'330'16,"-4"-5"14"-16,2 0-152 0,-1 1-89 15,-5-1 4-15,-3 3-17 16,-3 8 4-16,-6 5-25 15,-5 4-11-15,-1 10-28 16,-6 6-11-16,6 4-14 16,-4 7-2-16,7 2-1 15,3-2 2-15,7-1-3 0,2-7-3 16,6-9 1-16,3-6-1 16,9-6 0-16,3-12 0 15,8 0 2-15,4-4 0 16,1 1 1-16,1 1 1 15,-4 5 0-15,-4 3 0 16,-4 6-3-16,-7 5-2 16,-5 2-1-16,-7 8 1 15,-7 3-1-15,-7 9 2 16,-5-1 3-16,-8 11 14 16,-1-2 6-16,-1 0 9 15,7-10 0-15,-3-2 1 16,12-16-12-16,4-5-7 15,5-5-8-15,8-9-80 16,8-5-44-16,4-7-352 16,10-9 24-16</inkml:trace>
          <inkml:trace contextRef="#ctx0" brushRef="#br1" timeOffset="-130737.8744">-12828-4630 954 0,'5'2'323'16,"-2"-7"42"-16,-2 11-257 16,-1 3-35-16,2 2-40 0,-5 7-7 15,1 1-9-15,-4 8-5 16,-1 3-9-16,-5 8 0 16,0-1-2-16,-7 13 1 15,1-10 0-15,-3 4 10 16,5-11 6-16,4-6 8 15,6-17 1-15,9-14 4 16,9-22-9-16,10-19-6 16,8-15-14-16,8-12-15 15,1 9-6-15,5 3 1 16,-11 17-2-16,-5 8 7 16,-11 17 8-16,-5 6-2 15,-11 11-6-15,-4 13 3 16,-6 9 1-16,0 16 5 15,-3 4 5-15,6 8 13 16,3-2-1-16,6 1 3 0,0-15-1 16,6-5 1-16,0-8-8 15,-1-8 0-15,-2-6-2 16,1-3 2-16,-2-2-1 16,-4-5-7-16,2 1-25 15,-7-3 96-15,-10-3-485 16,-1 1 171-16</inkml:trace>
          <inkml:trace contextRef="#ctx0" brushRef="#br1" timeOffset="-130574.6998">-12884-4397 545 0,'-6'-3'466'16,"8"0"-112"-16,5 0-10 16,2 1-293-16,8-1-16 15,3-1-18-15,5-5-1 16,-1 0-5-16,11-2 1 15,-7 1-21-15,5-1-360 16,-7 7 117-16</inkml:trace>
          <inkml:trace contextRef="#ctx0" brushRef="#br1" timeOffset="-130157.7586">-12436-4283 1043 0,'-6'19'296'0,"1"1"74"16,2-10-304-16,3-2-15 15,2-7-29-15,5-8-383 0,4-13 117 16</inkml:trace>
          <inkml:trace contextRef="#ctx0" brushRef="#br1" timeOffset="-130312.6991">-12447-4550 1177 0,'-1'9'311'15,"4"0"85"-15,0 0-344 0,-2 1-16 16,4 1-23-16,-2-2 65 16,3-3-474-16,3 6 184 15</inkml:trace>
          <inkml:trace contextRef="#ctx0" brushRef="#br1" timeOffset="-128849.4488">-12004-4439 309 0,'0'-9'455'0,"3"-2"-112"16,-1 1-5-16,1 2-109 15,-8 1-104-15,-2-1-13 16,1 2-39-16,-8 2-12 15,1-2-33-15,8 7-8 16,-1 5-16-16,2 6 1 16,1 3-7-16,1 5 3 15,-1 1-2-15,8 1 2 16,1-1-3-16,4 2 4 16,-1-4-4-16,5 4 3 15,-4-5-2-15,-1 7 3 16,2-1-4-16,4 16 1 0,-8-3-4 15,1 11 3-15,-1-3-1 16,-7 9 3-16,-6-15 0 16,-1 8 5-16,-1-13-3 15,-2-5 7-15,-2-11 7 16,1-5 28-16,2-11 4 16,-7-14 8-16,2-9-10 15,2-20-6-15,6-7-28 0,11-9-5 16,7-3-7-16,4 0 3 15,4 20-5-15,4 2 1 16,-9 15-4-16,7 13 2 16,1 4-3-16,4-2 3 15,0-2 0-15,4-8 3 16,-7-6 0-16,3-2 2 16,-6-1-1-16,-4-3 1 15,-7 3 0-15,-2 2 1 16,-7 1 0-16,-4 9-2 15,-1 10-1-15,-7 16-3 16,-2 10 0-16,-7 12 0 16,2 10 1-16,-3 11 2 15,3-4 0-15,5-1 1 16,7-3-1-16,3-13 0 16,7-15-3-16,7-3 1 0,2-9-2 15,5-12-44-15,5-5-40 16,2-16-381-16,2-16 68 15</inkml:trace>
          <inkml:trace contextRef="#ctx0" brushRef="#br1" timeOffset="-128471.0827">-11620-4546 784 0,'-12'27'340'15,"-1"5"-7"-15,2 5-157 16,5-7-156-16,6 0-11 15,6-12-5-15,6-6-2 16,3-6 4-16,6-7-3 16,1-2 6-16,2 1-4 15,-3 4-1-15,-2 10-4 16,-2 6 0-16,-2 10 0 16,-5 10 6-16,1 7 8 15,-7-6 6-15,-2 8 14 16,1-10 4-16,-8 5 23 15,-4-7-1-15,-3 2 21 16,-4-7-4-16,-10 0 14 16,1-13-20-16,-1-7 2 15,3-8-19-15,-1-16-9 16,8-10-22-16,4-12-6 0,9-6-10 16,7-4-6-16,10 2-2 15,4 4 1-15,-2 5-25 16,4 5-101-16,-3 6 451 15,-1-8-818 1,-4 2 320-16</inkml:trace>
          <inkml:trace contextRef="#ctx0" brushRef="#br1" timeOffset="-128288.5622">-11352-4291 1052 0,'-8'17'327'0,"7"1"72"16,1-2-303-16,3-4-23 15,-2-2-36-15,1-6 199 16,11-13-636-16,-8-20 280 16</inkml:trace>
          <inkml:trace contextRef="#ctx0" brushRef="#br1" timeOffset="-126723.5973">-11016-4633 513 0,'9'2'437'16,"3"-1"-83"-16,1-1-63 16,10 2-157-16,4-5-71 0,12-6-18 15,0-5-19-15,11 2-9 16,-7-9-6-16,-1 2-3 16,-12 8-1-16,-6 4-37 15,-9 2-19-15,-7 16-118 16,-10 1-215-16,-2 6 12 15</inkml:trace>
          <inkml:trace contextRef="#ctx0" brushRef="#br1" timeOffset="-126885.3146">-10927-4666 611 0,'-2'-1'514'0,"-2"5"-121"16,-2 5-37-16,1 11-284 15,2 2-41-15,-1 16-8 16,-1 2-5-16,5 11 1 15,3-4-5-15,2-1-3 0,2-11-4 16,2-7-1 0,-1-14-2-16,-4-5 1 0,-1-11 4 15,-6-10-25-15,-3-7-38 16,-7-14-256-16,-5-6-108 16,-2-11-92-16</inkml:trace>
          <inkml:trace contextRef="#ctx0" brushRef="#br1" timeOffset="-126362.0412">-10938-4252 1070 0,'-6'23'295'0,"5"-2"75"0,8-7-310 0,7-7-16 16,5-2-23-16,13-13-4 16,-2-4-3-1,0-3-11-15,6-2-31 0,1-8-351 16,-5 4 94-16</inkml:trace>
          <inkml:trace contextRef="#ctx0" brushRef="#br1" timeOffset="-126537.0966">-10857-4528 933 0,'-4'12'324'0,"-2"-3"53"0,6 2-252 16,7-5-31-16,10-5-34 15,5-2-7-15,1-4-18 16,7-4-9-16,-3 0-8 16,0 0-2-16,-6 5-31 15,-2 4 22-15,-7 7-418 16,-3 10 120-16</inkml:trace>
          <inkml:trace contextRef="#ctx0" brushRef="#br1" timeOffset="-125836.812">-10425-4720 1059 0,'-1'5'327'0,"-1"10"60"16,-4 10-292-16,0 8-26 15,-3 6-31-15,0 14 3 16,0-7-8-16,11 1-5 16,2-10-11-16,11-4-4 15,0-12-8-15,5-9 1 16,-2-7 0-16,3-11 2 16,-3-9 0-16,3-15 3 15,-3-3-3-15,3-9-1 16,-1-5-1-16,-4-2-2 15,1 7-2-15,-2-3 0 16,-8 10 0-16,-1 14-4 16,-1 14-2-16,-8 11-1 15,0 16 1-15,0 8-2 16,-3 4 5-16,1 8 2 0,5 2 3 16,0 6-1-16,9-7 3 15,0-2-3-15,2-11 4 16,4-11-2-16,1-11-5 15,-1-12-76-15,14-8-361 16,5-7 90-16</inkml:trace>
          <inkml:trace contextRef="#ctx0" brushRef="#br1" timeOffset="-123807.5733">-9859-4932 915 0,'-1'-7'337'0,"-2"5"41"16,-3 13-250 0,-5 8-44-16,-2 8-46 0,-7 23-10 15,1-3-16-15,-1 5 8 16,2-5 1-16,2 2 6 16,2-10-1-16,5 9 0 0,3-4-5 15,5 4-5 1,4-8-2-16,6-4-5 0,4-10-3 15,5-5-3-15,5-12 2 16,10-8-28-16,-3-8-42 16,7-14-357-16,-2-5 80 15</inkml:trace>
          <inkml:trace contextRef="#ctx0" brushRef="#br1" timeOffset="-123341.2185">-9859-4697 1077 0,'8'-3'291'16,"7"-3"97"-16,7 6-301 16,11-6-1-16,8-6-12 15,7-6-10-15,0 7-18 16,0-14-12-16,-9 5-17 0,-3 5-9 16,-13 2-2-16,-8 2-35 15,-6 7-39-15,-6 7 39 16,-11 1-406-16,-1 17 106 15</inkml:trace>
          <inkml:trace contextRef="#ctx0" brushRef="#br1" timeOffset="-123129.7834">-9818-4613 772 0,'-5'15'354'0,"5"-8"-1"16,5-1-180-16,7-3-68 15,4-1-38-15,16-7 2 16,4 1-8-16,11-5-6 0,-2-3-18 16,4 1-11-1,-11-1-12-15,-4-1-80 0,-11 8 174 16,-4-1-526-16,-8 2 160 16</inkml:trace>
          <inkml:trace contextRef="#ctx0" brushRef="#br1" timeOffset="-123537.8352">-9600-4757 820 0,'0'9'317'0,"0"4"22"15,-2-2-193-15,4 4-74 16,-2 1-20-16,6 7-1 16,-5-4-8-16,4 8-7 15,-2-1-11-15,-3 7-8 16,0-3-3-16,0 1-1 15,-5-7 1-15,-1-3-1 16,3-9 0-16,-7-7 1 16,-2-8-31-16,-3-9 26 15,-5-8-408-15,-2-5 117 0</inkml:trace>
          <inkml:trace contextRef="#ctx0" brushRef="#br1" timeOffset="-122697.7565">-9437-5038 1040 0,'11'4'292'0,"7"7"87"16,-2 7-288-16,11 9 2 15,2 6-17-15,2 18-2 16,-2 5-15-16,-2 5-9 15,-9-7-20-15,-8 12-6 16,-10-10-3-16,-12 14-4 0,-6 2-2 16,-10 21-3-16,-2-6-3 15,-6 7-15-15,-2-19-86 16,-5 6-365-16,-7-20 82 16</inkml:trace>
        </inkml:traceGroup>
        <inkml:traceGroup>
          <inkml:annotationXML>
            <emma:emma xmlns:emma="http://www.w3.org/2003/04/emma" version="1.0">
              <emma:interpretation id="{6A25D089-F33B-4158-BAE4-428F9653BA01}" emma:medium="tactile" emma:mode="ink">
                <msink:context xmlns:msink="http://schemas.microsoft.com/ink/2010/main" type="inkWord" rotatedBoundingBox="6322,9970 9010,9878 9028,10417 6341,105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17672.0658">-8520-4735 659 0,'-6'-4'376'0,"3"-7"-35"15,6-2-93-15,2-4-173 16,7-2-8-16,4 1-25 16,7 0-5-16,2 3-14 15,9-1-6-15,-4 9-10 16,1 2-3-16,-5 5-2 15,-1 6 0-15,-13 3 3 0,-10 10 1 16,-1 6 8-16,-11 10 6 16,-8 1 5-16,-6 6 2 15,1-6 1-15,-8-3 3 16,5-8 3-16,2-1 6 16,10-3 1-16,4 3-3 15,5-3-8-15,2 2-8 16,5-4-11-16,5-2-6 15,1-5 0-15,7-2-1 16,5-5 1-16,7-8-56 16,3-5-50-16,12-5-357 15,-5-5 45-15</inkml:trace>
          <inkml:trace contextRef="#ctx0" brushRef="#br1" timeOffset="-17318.4575">-7918-4754 836 0,'0'-6'321'16,"-7"13"14"-16,-4 7-226 15,-2 8-46-15,-1 2-46 16,-1 12-2-16,5-4 1 16,5 5 10-16,7-2-2 15,5-1 2-15,7-7-6 0,4-4 1 16,3-11-3-16,10-12 14 15,1-11 3-15,8-10 11 16,-2-9 1-16,0-1 7 16,-13 1-9-16,-2-5 9 15,-11 10 1-15,-3 2 13 16,-11 1 1-16,-2-2 5 16,-2 12-11-16,-9 1-12 15,-3 5-18-15,0 5-16 16,3 5-11-16,-3-2-10 15,5-4-22-15,7-7-128 16,8 2-34-16,12-2-331 16,1-5-25-16</inkml:trace>
          <inkml:trace contextRef="#ctx0" brushRef="#br1" timeOffset="-16955.6935">-7355-4790 888 0,'14'-14'323'0,"-1"8"37"16,4-6-208-16,-2 11-74 16,6-1-10-16,-2 5-23 15,8 5-5-15,3 2-17 16,3 1-7-16,-1-1-8 0,-3 4-3 16,-2-7-2-16,-8 1-1 15,-5-2 3-15,-2 0-4 16,-5-5 3-16,-5 4-1 15,1 4 10-15,-11 6 19 16,-5 1 12-16,-8 8 8 16,-8 2 8-16,-10 5 0 15,1-2-11-15,-2 5-6 16,5-1-8-16,7 2-7 16,8-8-10-16,4-5-9 15,8-7-3-15,4-4-1 16,5-10-10-16,4-2-84 15,5-5-54-15,8-2-353 16,0 1 16-16</inkml:trace>
          <inkml:trace contextRef="#ctx0" brushRef="#br1" timeOffset="-16600.5833">-6772-4454 917 0,'-5'15'319'0,"4"-5"41"16,8 1-230-16,2-10-74 0,12-10-11 16,5-7-26-16,14-17-1 15,5-6-6-15,12-8-3 16,-2 5-4-16,-6-1-1 15,-11 14 0-15,-11 8-1 16,-17 12-2-16,-8 6-1 16,-1 12 9-16,-11 9 20 15,-4 2 14-15,2 4 18 16,-1 3 13-16,-5 4 1 16,7-7-20-16,8-1-12 15,3-7-19-15,2-8-17 16,7-13-35-16,7-5-98 15,4-10-340-15,8-7 56 0</inkml:trace>
          <inkml:trace contextRef="#ctx0" brushRef="#br1" timeOffset="-16198.0123">-6149-4694 842 0,'3'7'290'0,"-2"-5"39"0,1 2-196 16,-1 7-85-1,-4 5-4-15,-3 2-18 0,-4 12-3 16,-2-1-10-16,-2 5-4 16,4-1 0-16,1-3 24 15,4-7 11-15,4-2 15 16,1-11 2-16,6-2 0 16,3-2-24-16,7-6-12 15,4-5-14-15,13-7 0 16,-3-6-3-16,10-10 1 15,-2-4-2-15,2-10-1 16,-5 6-1-16,-1 0-1 16,-6 3 0-16,-6 2 0 15,-7 7 2-15,-7-3 21 16,-10 3 12-16,-5 6 12 16,-5 6 4-16,-6 9 0 15,-2 7-20-15,-7 8-13 16,3 5-11-16,-8 4-6 0,8-3 0 15,0 1-20-15,8-4-38 16,4-1-93-16,12-1-348 16,-2-5 48-16</inkml:trace>
        </inkml:traceGroup>
        <inkml:traceGroup>
          <inkml:annotationXML>
            <emma:emma xmlns:emma="http://www.w3.org/2003/04/emma" version="1.0">
              <emma:interpretation id="{D8763D76-EF46-41DF-A153-F2D4E47E909D}" emma:medium="tactile" emma:mode="ink">
                <msink:context xmlns:msink="http://schemas.microsoft.com/ink/2010/main" type="inkWord" rotatedBoundingBox="10045,9878 10987,9846 11006,10403 10064,1043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15289.8728">-4780-4541 1006 0,'-12'12'321'0,"9"1"56"15,6-2-277-15,15-5-38 16,10-5-28-16,20-4-4 15,5-4-9-15,13-1 0 16,-4-2-9-16,4 4-23 16,-14 3-43-16,-1 4-344 15,-12 4 82-15</inkml:trace>
          <inkml:trace contextRef="#ctx0" brushRef="#br1" timeOffset="-15489.6002">-4728-4796 1179 0,'-1'7'354'0,"-1"-7"67"15,10 0-335-15,10-1-38 16,9 4-33-16,16-3-12 16,10-2 2-16,9-4-3 15,-1 0 1-15,11-6 0 0,-13 3 1 16,-1-1-20 0,-13 2-27-16,-9-1 328 0,-19 6-711 15,-13-5 318 1</inkml:trace>
          <inkml:trace contextRef="#ctx0" brushRef="#br1" timeOffset="-15006.0508">-4052-4989 1190 0,'12'5'317'0,"-3"1"85"16,6 7-316-16,4 7-58 15,7 4 7-15,1-2 2 16,3 8-1-16,-9-1-4 0,0 9-5 15,-10-5-7-15,-14 4-2 16,-12 1 2-16,-17 8-4 16,-17-5 1-16,-16 11-1 15,-1-4-32 1,-3 0-443-16,24-15 142 0</inkml:trace>
        </inkml:traceGroup>
        <inkml:traceGroup>
          <inkml:annotationXML>
            <emma:emma xmlns:emma="http://www.w3.org/2003/04/emma" version="1.0">
              <emma:interpretation id="{5D30AA35-5D36-42C3-B732-743CE490E9DC}" emma:medium="tactile" emma:mode="ink">
                <msink:context xmlns:msink="http://schemas.microsoft.com/ink/2010/main" type="inkWord" rotatedBoundingBox="11710,9693 14992,9581 15014,10239 11732,1035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3825.5621">-2791-5092 794 0,'15'-11'390'15,"-12"8"-8"-15,-5 12-129 16,-5 8-157-16,-14 20-7 16,-8 13-28-16,-11 25-13 15,-7 5-21-15,-5 1-11 16,5-17-9-16,4-7 1 15,10-27-2-15,9-9-1 16,16-12 2-16,14-19-15 16,14-8-28-16,17-30-54 0,8-18-20 15,14-23-42 1,-1 11 0-16,4-6 33 0,-10 25 59 16,-5 16 48-16,-20 23 49 15,-6 13 32-15,-13 13 11 16,-14 13 16-16,-9 14-22 15,-7 17 7-15,-3 7-12 16,-4 16-3-16,8-9-20 16,6-1-3-16,9-15-13 0,6-8-9 15,8-17-10-15,4 4-4 16,1-11-2-16,-1-1 0 16,-1-4 0-16,-5-2 1 15,-3-6 0-15,-8-3-13 16,-4-3-25-16,-13-5-38 15,-5-5-18-15,-9-1-5 16,-2-5 11-16,-7-7 25 16,9 4 42-16,3 4 43 15,9-2 24-15,8 11 14 16,11 3-3-16,10 8-6 16,7 4-28-16,9 3-16 15,9-3-9-15,12 3 1 16,4-12 4-16,10-2 5 15,-2-1-34-15,1-9-396 0,-18-12-3 16,-13-6-167-16</inkml:trace>
          <inkml:trace contextRef="#ctx0" brushRef="#br1" timeOffset="-13377.4458">-2434-5049 1041 0,'-4'2'381'0,"-2"4"56"0,-2 9-242 16,-2 10-98-16,-2 13-13 15,0-4-19-15,3 14-28 16,0-8-13-16,9-3-11 16,7-8-6-16,1-7-5 15,1-10 2-15,9-4-2 16,-2-10 2-16,4 1-1 16,1-1 0-16,1 8-2 0,-5 3 1 15,-5 8-5-15,-5 2 2 16,-4 1-2-16,-7-2 5 15,-2 4 0-15,-6-10 5 16,-5 3 6-16,2 2 8 16,-4-10 12-16,-1-1 6 15,-1-3 0-15,0-7-2 16,0-11-9-16,5-2-15 16,5-10-73-16,7 5-74 0,5-10-395 15,13 4 42-15</inkml:trace>
          <inkml:trace contextRef="#ctx0" brushRef="#br1" timeOffset="-12942.5446">-1967-4838 1078 0,'-3'0'361'0,"-4"4"73"16,-8 7-303-16,-17 10-28 15,-4 4-42-15,-6 4-24 16,3-1-25-16,3-2-5 16,15-11-1-16,6-5-5 0,10-4 0 15,5 0-4-15,8-4 0 16,10-10-18-16,4-1-8 15,16 0-21-15,-1-6-3 16,7 3-1-16,-5 9 16 16,-6 0 9-16,-12 2 21 15,-4 5 3-15,-14 5 5 0,-6 2 17 16,0 1 15-16,-15 4 17 16,-2 2 15-16,-11-1 17 15,-2-1-8-15,-10 1-5 16,9-4-15-16,2-2-13 15,16-8-17 1,2-2-44-16,14-4-65 0,11-4-403 16,5-8 79-16</inkml:trace>
          <inkml:trace contextRef="#ctx0" brushRef="#br1" timeOffset="-12495.5653">-1764-4789 1181 0,'-26'23'286'0,"-7"7"101"16,5 3-343-16,-2 9 2 0,10-11-9 15,7 4-4-15,16-10-2 16,10-2-6-16,13-13-9 16,13-8-5-16,6-14-1 15,6-11 0 1,-2-5 0-16,2-13-2 0,-9-7-2 15,-3-16 2-15,-16-4-4 16,-8-6 2-16,-12 14 11 0,-9 12 31 16,-9 24 3-1,-11 26 5-15,-2 16-1 0,-7 19-5 16,1 8-27-16,5 14 0 16,10-14-2-16,10-3-3 15,10-10-6-15,8-10-5 16,5-13-3-16,7 3-3 15,-2-6 2-15,7-1-5 16,-4 4 0-16,1 0-9 16,-4 0 1-16,-1 6-2 15,-4-2-1-15,-5-2-8 16,-3 1-8-16,0-5-47 16,3-7-28-16,7-3-44 15,11-7-10-15,13-8-313 16,-3-2 103-16</inkml:trace>
          <inkml:trace contextRef="#ctx0" brushRef="#br1" timeOffset="-11066.4297">-1245-4739 1039 0,'-9'-2'419'15,"-6"7"36"-15,-6 2-258 0,-1 5-90 16,-5 6-33-16,4 6-44 16,4-1-11-16,7-2-3 15,6 0-7-15,9-8 4 0,10 1-7 16,5-8 1-16,6-8-3 15,5-8 4-15,8-7-6 16,-4-10 2-16,-3-7-5 16,-7-1 0-16,-8-2-2 15,-11 8 1-15,-7 10-8 16,-3 11 1-16,-7 22 0 16,-2 8 1-16,-2 7 2 15,1 1 14-15,4 0 2 16,6-12 3-16,7-3-2 15,10-8 1-15,13-11-5 16,7-5-2-16,14-24-58 16,3-15-34-16,9-20-52 15,-7 0-16-15,-2-20-12 16,-12 13-44-16,-6 9 51 16,-12 19 97-16,-8 16 55 0,-10 29 29 15,-12 23 130-15,-9 14 1 16,-10 25-8-16,-4 3-22 15,4 12-2-15,7-7-28 16,7-1-17-16,16-25-38 16,7-3-20-16,7-21-21 15,10-3-41-15,4-7-34 16,4-4-36-16,-1-8-7 16,2-13 5-16,-7-13 38 15,-1-13 36-15,-7-10 34 0,-3-7 11 16,-5 4-1-16,-2 1 3 15,1 16-5-15,-4 10 4 16,1 13 0-16,-5 14 7 16,-3 11 3-16,-6 11 9 15,0 2 2-15,-5 10 3 16,2-7-7-16,-2 8-2 16,8-3-10-16,-3 10-2 15,6-4-5-15,2 9 1 16,4-6-2-16,0 0 2 15,0-12-2-15,4-5 3 16,1-8 2-16,7-8 7 16,0-11 5-16,12-14 0 15,3-16 2-15,11-28-4 0,-1-6-9 16,10-23-10 0,-11 1-12-16,-5-2-16 0,-13 22-1 15,-7 16 1 1,-14 28 5-16,-12 27 20 0,-6 22 23 15,-6 22 27-15,0 4 15 16,-5 15 26-16,13-8-4 16,2 7-7-16,13-10-23 0,5 9-17 15,10-15-22 1,2 1-8-16,2-16-2 0,6-4-8 16,-3-12 4-16,3-1-3 15,-6-11 3-15,0-2 3 16,-7-4 9-16,-5-3-3 15,-6-1 5-15,-5-1-1 16,-4 4-1-16,-7-8-3 16,-4-2 0-16,-5-11-2 15,-5-2-1-15,-8-14-1 16,8 7 0-16,0-3-2 16,5 10-1-16,4 8-1 15,15 11 4-15,0 8-5 16,4 8 4-16,13 2-4 15,5 8 4-15,10 6-5 16,5-2 6-16,13-1-3 0,1-2 3 16,7-7-2-16,-4-7 3 15,0-7-2-15,-9-4 0 16,0-12-9-16,-6-4-13 16,0-12-17-16,-7 3-3 15,-4-2 1-15,-4 10 8 16,-8 5 13-16,-9 14 11 15,-10 11 5-15,-6 14 1 16,-11 20 19-16,2 7 11 16,2 8 17-16,11-5 2 0,8-8-4 15,15-16-18-15,14-10-8 16,8-13-8-16,12-8-4 16,-3-11 3-16,10-12-16 15,-8-5-9-15,-2 2 0 16,-13 3-2-16,-3 11-3 15,-15 17 16-15,-6 13 20 16,-6 8 6-16,0 5 7 16,0 2 7-16,5-8-2 15,4-5-8-15,0-4-108 16,4-4-395-16,1-26 99 16</inkml:trace>
        </inkml:traceGroup>
      </inkml:traceGroup>
    </inkml:traceGroup>
    <inkml:traceGroup>
      <inkml:annotationXML>
        <emma:emma xmlns:emma="http://www.w3.org/2003/04/emma" version="1.0">
          <emma:interpretation id="{3C7211DD-9ECE-41E0-80DE-EF54CC115633}" emma:medium="tactile" emma:mode="ink">
            <msink:context xmlns:msink="http://schemas.microsoft.com/ink/2010/main" type="paragraph" rotatedBoundingBox="1356,11024 13110,10658 13134,11439 1380,11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72114B-42BF-4925-8CB3-CFDC291FA145}" emma:medium="tactile" emma:mode="ink">
              <msink:context xmlns:msink="http://schemas.microsoft.com/ink/2010/main" type="line" rotatedBoundingBox="1356,11024 13110,10658 13134,11439 1380,11805">
                <msink:destinationLink direction="with" ref="{5DA500D4-26F2-43F0-80BE-4C6A02FE627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4F41F12-63E9-4AA6-ADDA-E57FA6E6FB85}" emma:medium="tactile" emma:mode="ink">
                <msink:context xmlns:msink="http://schemas.microsoft.com/ink/2010/main" type="inkWord" rotatedBoundingBox="1369,11445 1732,11434 1740,11681 1376,11693"/>
              </emma:interpretation>
            </emma:emma>
          </inkml:annotationXML>
          <inkml:trace contextRef="#ctx0" brushRef="#br1" timeOffset="-9547.7453">-13451-3381 1105 0,'-15'30'249'16,"5"6"98"-16,4 5-322 15,6-11-19-15,6-3-5 16,9-12 1-16,6-6-1 16,4-14 3-16,7-11-2 15,4-5 4-15,-2-12 0 16,-5-6-2-16,2 1 0 16,-10 10 2-16,-7 2 10 15,-4 20 2-15,-1 20 28 16,-9 13 6-16,2 15 5 0,2 4-11 15,1 2-3-15,5-9-15 16,17-16-434-16,8-17 140 16</inkml:trace>
        </inkml:traceGroup>
        <inkml:traceGroup>
          <inkml:annotationXML>
            <emma:emma xmlns:emma="http://www.w3.org/2003/04/emma" version="1.0">
              <emma:interpretation id="{D4B9B0BF-7ECB-4D98-B41F-02CDF36B167D}" emma:medium="tactile" emma:mode="ink">
                <msink:context xmlns:msink="http://schemas.microsoft.com/ink/2010/main" type="inkWord" rotatedBoundingBox="3231,11326 3478,11319 3487,11617 3241,1162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8440.96">-11565-3478 1003 0,'-9'28'331'15,"-6"8"53"-15,1 9-257 16,5-3-80-16,4-4-14 15,7-17-23-15,11-18-4 0,6-23-2 16,14-19-29-16,6-4-15 16,3-8-17-16,-8 1-3 15,-5 13 0-15,-11 22 28 16,-8 12 26-16,-11 9 27 16,-8 22 22-16,0 14 6 15,-6 12 7-15,1-3-13 16,5 3-5-16,9-15-47 15,2-13-372-15,7-26 114 0</inkml:trace>
        </inkml:traceGroup>
        <inkml:traceGroup>
          <inkml:annotationXML>
            <emma:emma xmlns:emma="http://www.w3.org/2003/04/emma" version="1.0">
              <emma:interpretation id="{4C08E7A5-4FC6-4415-AB53-09E79AE695AC}" emma:medium="tactile" emma:mode="ink">
                <msink:context xmlns:msink="http://schemas.microsoft.com/ink/2010/main" type="inkWord" rotatedBoundingBox="4518,11003 5114,10984 5130,11503 4534,1152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5566.6032">-10277-3439 758 0,'-11'4'380'0,"-2"10"-2"16,1-4-158-16,3-1-98 15,7-1-43-15,7-5-6 16,2-12-23-16,14-9-3 16,5-6-18-16,14-15-2 15,4-5-12-15,13-14-3 16,-6 0-6-16,3-6 0 16,-14 11-2-16,-5 5 1 15,-16 20-1-15,-11 11-1 0,-7 16 0 16,-8 11 1-16,-1 7 2 15,-4 10 1-15,2 3-1 16,-1 6 3-16,1-6-2 16,5 7 3-16,4-5-1 15,-1 7 1-15,2-9-2 16,2 6 1-16,-4-3-6 16,2 2 1-16,0-10-1 15,3 10 1-15,-1-10-1 0,-1-4 1 16,2-6-11-16,-1-7-31 15,-5-10-33-15,-5-7-58 16,-4-4 20-16,-9-10-347 16,0 1 97-16</inkml:trace>
          <inkml:trace contextRef="#ctx0" brushRef="#br1" timeOffset="-5357.1719">-10132-3516 834 0,'-6'-4'349'15,"6"5"24"-15,-4-1-179 16,1-1-102-16,1-1-19 15,10 5-33-15,4 2-9 16,7-2-17-16,19-2 1 16,10-4-1-16,9-7 0 15,0-2-4-15,10-3-49 16,-16 6-38-16,-10-8-334 16,-25 7 50-16</inkml:trace>
        </inkml:traceGroup>
        <inkml:traceGroup>
          <inkml:annotationXML>
            <emma:emma xmlns:emma="http://www.w3.org/2003/04/emma" version="1.0">
              <emma:interpretation id="{D6E58020-9B3B-4313-B378-A6F1D00DF0F9}" emma:medium="tactile" emma:mode="ink">
                <msink:context xmlns:msink="http://schemas.microsoft.com/ink/2010/main" type="inkWord" rotatedBoundingBox="6171,10880 7072,10852 7088,11375 6188,11403"/>
              </emma:interpretation>
            </emma:emma>
          </inkml:annotationXML>
          <inkml:trace contextRef="#ctx0" brushRef="#br1" timeOffset="12781.2369">-8655-3659 1181 0,'-9'8'382'16,"2"-1"79"-16,4-2-336 0,3-1-25 15,6 2-48-15,7-1-22 16,8-4-21-16,11-4-6 16,7-6 2-16,12-13 2 15,-3-4-12-15,5-5-110 16,-11 7-302-16,-6 1-55 15,-20 16-197-15</inkml:trace>
          <inkml:trace contextRef="#ctx0" brushRef="#br1" timeOffset="13374.7216">-8042-3948 1054 0,'1'-11'351'0,"-2"11"72"15,-2 18-251-15,-5 0-54 0,-4 18-13 16,-1 3-36-16,1 9-17 15,3-12-32-15,4-6-11 16,10-12-5-16,2-6-4 16,4-10-1-16,1-5 2 15,-2-5 0-15,2-2 2 16,-3 2 2-16,-3-1 2 16,2 2-2-16,-7 5-3 15,-1 1-1-15,2 1 0 16,-2 1 1-16,3 2-2 15,3-4 2-15,6-2-3 16,4 0 2-16,10-5-1 16,4 4 1-16,3 1-1 15,-3 1 1-15,0 1-2 16,-9 8-2-16,-2 4-3 0,-6 5 1 16,-6 8-2-16,-7 5 5 15,-3 1 3-15,-3-3 6 16,-5 0 0-16,1-6 8 15,-5 6-2-15,-2-6 5 16,-10 0 9-16,3-3 9 16,-7 0 4-16,-1-7 1 15,-4-8-8-15,5-2-10 16,-2-7-12-16,4-1-4 0,-1-5-42 16,11 7-33-16,-1 1-115 15,4-1-348-15,8 5 41 16</inkml:trace>
          <inkml:trace contextRef="#ctx0" brushRef="#br1" timeOffset="13678.9947">-8062-3908 1302 0,'0'0'352'0,"8"0"86"16,5 2-374-16,10-4-28 15,2-4-30-15,14-6-2 16,-1-3 6-16,10-4-226 16,-11 8-225-16,-11-7 5 15</inkml:trace>
        </inkml:traceGroup>
        <inkml:traceGroup>
          <inkml:annotationXML>
            <emma:emma xmlns:emma="http://www.w3.org/2003/04/emma" version="1.0">
              <emma:interpretation id="{32C91AE7-B5AC-4C41-BEFD-F44E09CE17D3}" emma:medium="tactile" emma:mode="ink">
                <msink:context xmlns:msink="http://schemas.microsoft.com/ink/2010/main" type="inkWord" rotatedBoundingBox="7493,10833 9156,10781 9173,11329 7510,1138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15022.6002">-7335-3870 1126 0,'-9'-2'353'16,"-2"5"89"-16,8 0-319 15,5 3-13 1,4-3-39-16,9 2-13 0,12-2-30 16,13 0-4-16,10-6-9 15,13 3 0-15,-1-3-8 0,-4 3 4 16,-14 0-7-16,-13 6 2 16,-14 1-7-16,-10 7 2 15,-8-5-3-15,-5 13 8 16,-5-1-5-16,-11 5 6 15,-8-1 0-15,-9 7 5 16,-6-10-1-16,-3 1 12 16,5-5 0-16,-2-3 3 15,15-3-8-15,5 5-2 16,8-8-13-16,7 1-1 16,10 1-6-16,0-2 5 15,3-8-18-15,7 5-104 16,2-3-15-16,5-6-371 15,1-4 10-15</inkml:trace>
          <inkml:trace contextRef="#ctx0" brushRef="#br1" timeOffset="15383.2431">-6873-3582 1295 0,'0'2'340'0,"6"1"99"15,6-3-379-15,6-3-16 16,6 0-26-16,6-10-3 15,3 0-6-15,3-5-60 16,-3-5-20-16,0 2-373 16,-7 6 55-16</inkml:trace>
          <inkml:trace contextRef="#ctx0" brushRef="#br1" timeOffset="15752.7756">-6472-3511 1122 0,'-4'9'341'0,"4"3"84"0,0-11-323 16,7-4-12-16,4-1-37 0,11-13-7 15,2-14-23-15,9-19 2 16,5-10-12-16,11-24 0 16,-8 0-9-16,1 0 2 15,-6 19-4-15,-9 13 2 16,-15 28-8-16,-11 25 3 15,-8 28-2-15,-11 26 2 16,-6 16 0-16,-2 16 10 16,5-5 0-16,5-1 9 15,8-25-3-15,5-8 5 16,5-16-10-16,2-22-3 16,7-11-22-16,7-19-105 15,4-14-178-15,13-27-172 16,1 4-105-16</inkml:trace>
          <inkml:trace contextRef="#ctx0" brushRef="#br1" timeOffset="16109.1731">-5968-3935 1142 0,'-15'41'332'16,"-6"13"87"-16,3-2-321 0,2 10-19 16,8-14-27-16,8 3-11 15,11-21-18-15,11-3-4 16,8-10-12-16,12-8-1 15,2-14-1-15,9-10 6 16,-10-14-3-16,1-19 8 16,-13-7-4-16,-8-13 3 15,-14 7 4-15,-9-1 29 16,-12 13 5-16,-17 7 12 16,-4 19-6-16,-15 14-6 15,2 17-32-15,-4 19-12 16,12 9-42-16,8 6 99 15,18-6-591-15,5-8 198 16</inkml:trace>
        </inkml:traceGroup>
        <inkml:traceGroup>
          <inkml:annotationXML>
            <emma:emma xmlns:emma="http://www.w3.org/2003/04/emma" version="1.0">
              <emma:interpretation id="{A934E7EE-B1D8-4BE8-B7DD-9B37603C58BE}" emma:medium="tactile" emma:mode="ink">
                <msink:context xmlns:msink="http://schemas.microsoft.com/ink/2010/main" type="inkWord" rotatedBoundingBox="10133,10755 11020,10728 11040,11370 10154,11398"/>
              </emma:interpretation>
            </emma:emma>
          </inkml:annotationXML>
          <inkml:trace contextRef="#ctx0" brushRef="#br1" timeOffset="16628.8652">-4687-3714 1261 0,'-15'6'347'0,"7"1"93"16,11 4-350-16,9-4-44 15,12-2 2-15,12-1-16 16,19-2 5-16,0-10-8 0,22-5 3 16,-4-7-15-16,8-4-5 15,-10 5-7-15,-2 2 7 16,-24 10-21-16,-14 11-109 16,-22 11-13-16,-13 9-352 15,-17 6 0-15</inkml:trace>
          <inkml:trace contextRef="#ctx0" brushRef="#br1" timeOffset="16875.2002">-4549-3549 987 0,'-21'6'442'16,"12"-3"8"-16,6-1-219 16,9-1-146-16,11 1-21 15,4-5-44-15,10 1-4 0,10 4-6 16,10-7 5-1,3-4-7-15,6 3 9 16,0-3-40-16,1-3-79 0,-10 1-17 16,-7-7-349-16,-13-4 23 15</inkml:trace>
          <inkml:trace contextRef="#ctx0" brushRef="#br1" timeOffset="17028.7909">-3899-4097 1055 0,'5'-15'331'0,"-1"15"71"15,-1 6-293-15,6 11 5 16,-1 8-33-16,1 7 11 16,-2-1-15-16,1 7-2 15,1-5-33-15,-2 9-2 16,-4-8-21-16,-6 11 3 16,-6 3-11-16,-12 8 7 15,-6-8-6-15,-6 9 6 16,2-13-51-16,-1-8 352 15,11-5-823-15,0-7 347 16</inkml:trace>
        </inkml:traceGroup>
        <inkml:traceGroup>
          <inkml:annotationXML>
            <emma:emma xmlns:emma="http://www.w3.org/2003/04/emma" version="1.0">
              <emma:interpretation id="{D4582512-01BF-4D1E-8882-538FE68820A9}" emma:medium="tactile" emma:mode="ink">
                <msink:context xmlns:msink="http://schemas.microsoft.com/ink/2010/main" type="inkWord" rotatedBoundingBox="12691,11069 13123,11056 13134,11439 12703,11452"/>
              </emma:interpretation>
              <emma:one-of disjunction-type="recognition" id="oneOf9">
                <emma:interpretation id="interp9" emma:lang="" emma:confidence="0">
                  <emma:literal>u</emma:literal>
                </emma:interpretation>
                <emma:interpretation id="interp10" emma:lang="" emma:confidence="0">
                  <emma:literal>U</emma:literal>
                </emma:interpretation>
                <emma:interpretation id="interp11" emma:lang="" emma:confidence="0">
                  <emma:literal>"</emma:literal>
                </emma:interpretation>
                <emma:interpretation id="interp12" emma:lang="" emma:confidence="0">
                  <emma:literal>„</emma:literal>
                </emma:interpretation>
                <emma:interpretation id="interp13" emma:lang="" emma:confidence="0">
                  <emma:literal>v</emma:literal>
                </emma:interpretation>
              </emma:one-of>
            </emma:emma>
          </inkml:annotationXML>
          <inkml:trace contextRef="#ctx0" brushRef="#br1" timeOffset="17704.7963">-2159-3611 1025 0,'9'-10'293'16,"0"4"102"-16,-3 4-285 0,4 8 17 16,-1 5-15-16,0 11-9 15,2 6-28-15,1 8-13 16,-3 1-27-16,3 4-12 15,6-10-8-15,9-10-6 16,-1-19-1-16,11-23-6 16,2-24 2-16,5-23-20 15,-5-7-11-15,1 3-10 16,-10 15 3-16,-9 15-4 16,-12 30 3-16,-12 24 16 15,-6 19 17-15,-6 19 15 16,2 4 14-16,-1 6 21 15,7-7 1-15,7-7-11 16,7-16-3-16,13-13-121 16,10-22-390-16</inkml:trace>
        </inkml:traceGroup>
      </inkml:traceGroup>
    </inkml:traceGroup>
    <inkml:traceGroup>
      <inkml:annotationXML>
        <emma:emma xmlns:emma="http://www.w3.org/2003/04/emma" version="1.0">
          <emma:interpretation id="{EE3B4BA5-82B6-4C6E-91AE-E20ACD99E5E9}" emma:medium="tactile" emma:mode="ink">
            <msink:context xmlns:msink="http://schemas.microsoft.com/ink/2010/main" type="paragraph" rotatedBoundingBox="967,12582 15404,12055 15456,13481 1019,14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896548-7949-4A24-A5E6-FF7DDB058099}" emma:medium="tactile" emma:mode="ink">
              <msink:context xmlns:msink="http://schemas.microsoft.com/ink/2010/main" type="line" rotatedBoundingBox="967,12582 15404,12055 15456,13481 1019,14008">
                <msink:destinationLink direction="with" ref="{5DA500D4-26F2-43F0-80BE-4C6A02FE627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4E7E428-7153-4863-B4BB-21B8711228A4}" emma:medium="tactile" emma:mode="ink">
                <msink:context xmlns:msink="http://schemas.microsoft.com/ink/2010/main" type="inkWord" rotatedBoundingBox="971,12687 3661,12589 3703,13745 1013,1384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3" timeOffset="23001.9265">-13741-1419 966 0,'-9'21'329'0,"5"0"45"15,8-3-259-15,13 0-43 16,4-7-35-16,10-8-6 16,5-9-11-16,12-9 0 15,-1-8-8-15,12-4-12 16,-5 2-43-16,3 1-352 0,-6 9 90 16</inkml:trace>
          <inkml:trace contextRef="#ctx0" brushRef="#br3" timeOffset="22407.8082">-13832-1995 1162 0,'-5'-12'354'0,"2"6"84"0,0 9-340 16,0 13-11-16,2 11-47 16,-5 24-6-16,0 12-27 15,3 20 7-15,1-5-9 16,2 8 6-16,2-22-9 16,1-13 7-16,7-24-8 0,1-16 1 15,-1-25-23-15,5-22-74 16,-3-16 41-16,-4-31-398 15,1-3 74-15</inkml:trace>
          <inkml:trace contextRef="#ctx0" brushRef="#br3" timeOffset="22801.9244">-13733-1751 970 0,'-11'21'310'0,"10"-1"56"16,10-8-238-16,4-9-61 0,13-5-4 16,4-5-18-16,10-7-4 15,1 1-20-15,7 2-4 16,-7 5-10-16,-2 11-40 15,-14 7-34-15,-8 9-339 16,-13 9 61-16</inkml:trace>
          <inkml:trace contextRef="#ctx0" brushRef="#br3" timeOffset="22604.3938">-13811-2099 1111 0,'-2'12'313'0,"5"6"80"16,2 2-323-16,7-2-7 15,6-3-34-15,12-9-1 16,6-9-11-16,13-15 4 15,2-9-8-15,9-9 5 16,-4 1-8-16,0 5 3 16,-14 17-8-16,-12 17-10 15,-18 17-26-15,-15 18-57 16,-15 9-82-16,-11 8-251 16,-1-11 8-16</inkml:trace>
          <inkml:trace contextRef="#ctx0" brushRef="#br3" timeOffset="23203.6773">-13064-1872 144 0,'17'-33'-7'16,"-8"9"33"-16</inkml:trace>
          <inkml:trace contextRef="#ctx0" brushRef="#br3" timeOffset="23639.8966">-12977-2105 289 0,'6'-33'419'0,"-1"8"-84"16,-7 8-17-16,1 13-67 0,-7 14-105 16,-4 14-23-16,0 9-43 15,-4 17-12-15,2 1-21 16,-1 16-4-16,6 1-12 0,2 14 5 15,5-13-8 1,4 1 3-16,5-13-7 0,4-9 0 16,2-20-11-16,7-7 2 15,2-13-6-15,10-19 6 16,2-10-4-16,10-16 6 16,-2-8-6-16,2-18 3 15,-11-2-7-15,-3-12 4 16,-11 10-8-16,-5-5 5 15,-8 21-6-15,-3 10 4 16,-6 17-7-16,0 20 8 16,-5 19-7-16,-2 22 4 15,-5 14-4-15,4 17 6 16,1-5-7-16,10-2 3 16,9-13-2-16,12-10-35 0,1-21-65 15,10-17-303-15,4-19-89 16,7-15-133-16</inkml:trace>
          <inkml:trace contextRef="#ctx0" brushRef="#br3" timeOffset="23857.3535">-12315-1883 1179 0,'-9'20'352'0,"-4"8"86"16,2-2-332-16,2 4-36 15,2-3-30-15,2-5-17 16,5-7-18-16,6-3-36 16,0-9-58-16,9-15-354 15,-3-9 65-15</inkml:trace>
          <inkml:trace contextRef="#ctx0" brushRef="#br3" timeOffset="23958.6253">-12309-1641 1105 0,'-9'21'312'0,"5"-3"81"16,4-6-321-16,1 0-15 16,2-3-33-16,5-4-1 15,-2-4-56-15,6-1-362 16,-3-10 109-16</inkml:trace>
          <inkml:trace contextRef="#ctx0" brushRef="#br3" timeOffset="24478.4778">-11908-1841 624 0,'11'-22'376'16,"-5"5"-26"-1,-5 7-84-15,-4 7-109 0,-6 6-23 16,-3 7-38-16,-1 10-2 15,-2 1-39-15,4 10-6 16,5 1-20-16,3 2 0 16,5-4-17-16,1 5 2 15,0-12-11-15,7 5 4 16,-1-7-7-16,2 6 5 16,1-4-7-16,6 13 6 15,-3-3-6-15,6 13 4 16,0-4-3-16,-2 9 3 15,-4-6-2-15,-3 3 1 16,-9-7 1-16,-4 4 18 16,-7-12 5-16,-4-5 18 15,-4-10 8-15,-7-9 14 16,-2-15-17-16,-7-15-2 0,2-10-22 16,-3-23-8-16,5-6-18 15,4-11 2-15,12 8-4 16,3 6 5-16,7 17-3 15,14 11 4-15,5 19-5 16,4 1 2-16,9 3-4 16,10 1 2-16,-2-5-22 0,7-10-69 15,-6 4-46-15,-5-16 44 16,-11 5-428-16,-2-15 133 16</inkml:trace>
          <inkml:trace contextRef="#ctx0" brushRef="#br3" timeOffset="24940.0993">-11612-1850 401 0,'-2'3'450'0,"-2"6"-127"0,-2-1-25 16,-3 2-167-16,1-2-72 16,2-5 4-16,5-2-3 15,1 1 1-15,3-4-13 16,0 1-2-16,4 1-15 16,1-3 3-16,-1-3-5 15,4-9 1-15,3-5-10 16,2-8-4-16,-2-2-10 15,-1-3 2-15,-5 4-4 0,-10 5 0 16,-8 9 7-16,-8 11 12 16,-5 11 1-16,-9 17 5 15,5 9 2-15,3 20-1 16,6 2-8-16,6 11 2 16,11-9-5-16,2-5 2 15,7-18-9-15,8-7 1 16,4-18-8-16,10-12 6 15,6-18-34-15,6-24-103 16,-4-14 70-16,11-10-422 16,-11 0 55-16</inkml:trace>
          <inkml:trace contextRef="#ctx0" brushRef="#br3" timeOffset="25317.6767">-11375-1982 939 0,'-7'56'389'15,"-11"8"27"-15,1 16-190 0,-1-8-113 16,11-4-16-16,5-22-31 15,13-2-17-15,-1-16-28 16,16 1-11-16,2-4-7 16,4 2-1-16,-2-4 2 15,10 8-3-15,-7-1 2 16,0 8-3-16,-10-5 3 16,-7 3-4-16,-11-8 3 15,-7 5-3-15,-10-4 5 0,-6-2 1 16,-6-6 19-16,-4-5 17 15,-4-10 7-15,-5-21 4 16,4-12-4-16,0-18-17 16,10-7-19-16,4-11-6 15,13 9-5-15,10 1 0 16,11 14 2-16,11 3-3 16,5 9 7-16,8 0-64 15,-3 6-95-15,12-12-372 16,-12 0 30-16</inkml:trace>
        </inkml:traceGroup>
        <inkml:traceGroup>
          <inkml:annotationXML>
            <emma:emma xmlns:emma="http://www.w3.org/2003/04/emma" version="1.0">
              <emma:interpretation id="{B18D6961-5E84-439D-9E6F-A47071665AEF}" emma:medium="tactile" emma:mode="ink">
                <msink:context xmlns:msink="http://schemas.microsoft.com/ink/2010/main" type="inkWord" rotatedBoundingBox="4114,12534 6189,12458 6230,13574 4155,1365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3" timeOffset="26174.0118">-10627-2136 760 0,'-2'-8'317'15,"1"2"19"-15,-1-1-146 16,-1 2-80-16,-3 4 13 15,2 7-23-15,-2 13-9 0,-6 14-28 16,-2 24-15-16,1 11-25 16,-1 16-1-16,5-5 5 15,3-4-1-15,6-18 3 16,6-8-7-16,5-25-1 16,8-14-7-16,4-8 2 15,7-29-4-15,3-21 3 16,9-25-3-16,-3-9-2 15,4-23-4-15,-8 12 0 0,-5 12-4 16,-14 30 0-16,-5 15-5 16,-8 27 0-16,-6 30-1 15,-3 16 3-15,-6 23-1 16,-2 14 5-16,2 16 0 16,2-9 2-16,8-3-5 15,7-23 4 1,5-12-1-1,2-28-1 17,6-27-76-32,-3-22-55 0,8-17-354 0,-4-13 24 0</inkml:trace>
          <inkml:trace contextRef="#ctx0" brushRef="#br3" timeOffset="26510.1149">-10151-2232 1066 0,'-8'22'352'0,"-14"25"61"16,-2 8-289-16,-9 17-17 0,1-3-31 15,5-4-16 1,11-22-12-16,13-10-10 0,12-21-22 16,12-12-8-16,6-12 0 15,9-6-2-15,-2-4 2 16,8-1-4-16,-7 11 3 16,-1 8-7-16,-5 8 1 0,-5 10-3 15,-11 5 4-15,-5 8-3 16,-10 0 7-16,-4 9 5 15,-4-1 13-15,-10 2 16 16,1-8 14-16,-4 3 13 16,1-13 2-16,-10-2-12 15,7-11-15-15,-2 0-17 16,3-11-12-16,0-2-42 16,12-5-36-16,9-5-124 15,6-5 15-15,12 2-379 16,9 0 42-16</inkml:trace>
          <inkml:trace contextRef="#ctx0" brushRef="#br3" timeOffset="27298.3967">-9724-2193 420 0,'18'-18'459'16,"-4"1"-98"-16,0 2 28 0,-5 8-202 16,-3-2-24-16,-8 9-42 15,-7 18-17-15,-4 13-35 16,-12 23-24-16,-3 14-26 15,-7 20-4-15,5-5-2 16,-1 5-2-16,8-22 4 16,5-9-2-16,8-23 0 0,4-10-2 15,1-24-4-15,10-23-7 16,2-13-22-16,8-23-58 16,6-11-40-16,8-10-36 15,-1 13-3-15,1 2 23 16,-5 22 54-16,-6 7 40 15,-6 18 36-15,-5 13 25 16,-4 14 9-16,-1 18 21 16,-4 8 7-16,1 11 16 15,-1 1-10-15,1 4-4 16,2-8-20-16,5 5-5 16,-1-7-18-16,4-2-7 15,-1 0-5-15,-5-5 0 16,0-6 0-16,-3 2-2 15,-5-11-26-15,-2-4-43 16,-1-6-231-16,-3-1-118 0,-1-13-80 16</inkml:trace>
          <inkml:trace contextRef="#ctx0" brushRef="#br3" timeOffset="27470.5696">-9836-1787 945 0,'-9'-24'337'15,"9"3"51"-15,6 5-260 16,10 4-33-16,5 7-47 15,11 2-14-15,2 3-22 16,12 0 0-16,0-1-19 0,-1-8-302 31,3-2-91-31,2-1-84 0</inkml:trace>
          <inkml:trace contextRef="#ctx0" brushRef="#br3" timeOffset="27703.533">-9389-2298 1039 0,'-9'4'334'16,"-3"13"60"-16,-4 19-267 15,-4 4-53-15,1 23-6 16,-4-4-17-16,8 10-1 16,11-11-9-16,-1 5-11 15,10-12-10-15,8 5-11 16,-2-13-2-16,2-2-5 0,8-9 3 15,-4-7-2-15,-1-14-1 16,10-11-46-16,-2-9-29 16,0-20-42-16,3-10-6 15,-2-11-329-15,-1 2 110 16</inkml:trace>
          <inkml:trace contextRef="#ctx0" brushRef="#br3" timeOffset="28385.6667">-9381-1983 494 0,'-11'10'441'0,"11"1"-100"15,11-1-41-15,10-2-171 16,9-5-52-16,19-8 15 15,7-5-9-15,11-10-4 16,1-1-23-16,1 2-14 16,-13 10-21-16,-10 6-79 15,-20 10 337-15,-13 13-710 0,-16 2 276 16</inkml:trace>
          <inkml:trace contextRef="#ctx0" brushRef="#br3" timeOffset="29415.1475">-9071-2243 833 0,'5'-9'318'0,"1"2"36"15,0-2-217-15,0 4-20 16,-3 2-34-16,-3-3 11 16,0-3-6-16,-3 9-5 15,-4-1-21-15,-4-1-10 16,-1 8-24-16,-6-1-12 16,-2 2-9-16,-1 2-2 0,2-3-3 15,1 6-11-15,4 6-20 16,2 8-43-16,5 1-35 15,10 9-347-15,1-5 69 16</inkml:trace>
          <inkml:trace contextRef="#ctx0" brushRef="#br3" timeOffset="28956.5281">-8844-2365 1097 0,'-1'-3'321'16,"5"0"73"-16,1-3-301 0,7 6-7 16,0 2-23-16,4 5 5 15,5 8-1-15,5 14-9 16,-5 0-14-16,4 11-6 16,-4 2-8-16,-4 14-6 15,-8-4-1-15,-9 22-4 16,-9 1 0-16,-11 22-7 15,-11-7-2-15,-11 23-5 16,-3-11 1-16,-11 5-3 16,2-26 8-16,2-11-92 15,8-35-53-15,7-26-364 16,8-24 15-16</inkml:trace>
          <inkml:trace contextRef="#ctx0" brushRef="#br3" timeOffset="27993.8194">-9095-2183 396 0,'21'-22'495'0,"-5"13"-126"15,-9 12-3-15,-5 15-148 16,-4 15-97-16,-7 24-8 16,-3 4-26-16,-2 16-22 15,2-5-31-15,5 1-9 16,5-17-14-16,4-7-4 16,1-14-3-16,1-12 0 15,-2-19-1-15,-1-16-44 16,1-15-45-16,1-23 24 15,6-4-403-15,-3-16 97 16</inkml:trace>
          <inkml:trace contextRef="#ctx0" brushRef="#br3" timeOffset="28181.3161">-8971-2357 1132 0,'-8'10'305'0,"4"4"79"0,2 1-329 16,-1 3-19-16,3-1-27 15,2 1-4-15,-1 1 0 16,5 4-4-16,2 1 1 16,2 12-2-16,4 1 1 15,-1 5-2-15,-1-4 3 0,5-1-1 16,-8-11 0-16,-2-8-15 16,-1-11-16-16,-9-4-14 15,-9-9-124-15,-9-4-221 16,-1-2 35-1</inkml:trace>
        </inkml:traceGroup>
        <inkml:traceGroup>
          <inkml:annotationXML>
            <emma:emma xmlns:emma="http://www.w3.org/2003/04/emma" version="1.0">
              <emma:interpretation id="{60B43D2C-213F-484E-AC6C-98590FDBA0F5}" emma:medium="tactile" emma:mode="ink">
                <msink:context xmlns:msink="http://schemas.microsoft.com/ink/2010/main" type="inkWord" rotatedBoundingBox="6660,12642 9307,12545 9330,13182 6683,1327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47552.1998">-8194-2150 1053 0,'0'-12'289'16,"11"0"88"-16,-1 6-304 16,2-9-9-16,6 11-28 15,2 1-6-15,-2 6-19 16,4-3-2-16,-2 10-11 0,-1 1 3 15,-8 7-5-15,-7 7 8 16,-5 7 1-16,-10 5 11 16,-1 2 4-16,-6 2 14 15,2-10-2-15,1 1 8 16,3-7-11-16,3 4-2 16,4-1-16-16,5 4 1 15,3-4-13-15,6-2 4 16,3-8-2-16,12-6 5 15,-1-9-2-15,11-11-58 16,2-5-33-16,11-10-347 16,-10-7 40-16</inkml:trace>
          <inkml:trace contextRef="#ctx0" brushRef="#br1" timeOffset="47883.3756">-7512-2222 1060 0,'-14'5'312'0,"-8"7"63"0,-4 9-306 16,-8 18-20-16,4 3-29 15,0 10 12-15,9 2-2 16,9 9 9-16,10-12-8 16,13 5 0-16,4-10-18 0,12-13 2 15,0-15-10 1,10-15 16-16,-2-21-2 0,11-19 10 15,-7-7-4-15,3-13 10 16,-13 2-11-16,-10-5 13 16,-14 13-6-16,-14 4 3 15,-15 10-10-15,-11 13-2 16,1 14-20-16,-4 9-45 16,10 6-34-16,17 14-62 15,14-4 369-15,20 7-704 16,8-8 336-16</inkml:trace>
          <inkml:trace contextRef="#ctx0" brushRef="#br1" timeOffset="48286.414">-6918-2228 1036 0,'-7'-1'386'16,"-1"-2"58"-16,5 3-292 15,6 4-32-15,6 8-63 0,3 3-16 16,8 2-34-16,7-2 6 16,3-6-7-1,7-2 9-15,-2-4-10 0,-1-1 6 16,-7-1-9-16,-4 7 4 15,-11-4-8-15,-6 8 4 16,-9 11-6-16,-12 10 9 16,-5 6-3-16,-10 21 11 15,2-2 2-15,-7 13 16 16,5-8-4-16,3-2 5 16,8-17-9-16,-1-8 4 15,11-19-18-15,-1-8 6 16,4-14-12-16,7-11-98 15,8-8-57-15,12-20-347 16,14-1-6-16</inkml:trace>
          <inkml:trace contextRef="#ctx0" brushRef="#br1" timeOffset="48632.6558">-6452-1830 1039 0,'0'25'296'16,"1"-4"86"-16,5-7-302 0,6-11 0 15,6-14-28-15,6-19-2 16,9-12-21-16,12-25 0 16,3-4-14-16,2-7-1 15,-4 14-13-15,-7 4 4 16,-16 25-6-16,-7 16-5 15,-10 13-5-15,-6 22 20 16,-7 14 8-16,-5 20 23 16,0 7 15-16,-2 10 18 15,2-7-17-15,8 5-6 16,5-20-23-16,4-6-5 16,2-14-14-16,7-19-62 15,4-21-58-15,12-25-369 16,1-11 43-16</inkml:trace>
          <inkml:trace contextRef="#ctx0" brushRef="#br1" timeOffset="48911.3301">-5729-2250 1066 0,'-7'31'287'16,"-8"10"89"-16,-6 5-302 16,-5 14-16-16,2-6-11 15,6 6 7-15,8-10-17 16,13 4 4-16,12-14-20 0,10-1-3 15,-1-15-13-15,8-10 10 16,2-19-5-16,5-17 12 16,-3-14-4-16,3-14 12 15,-7-1-1-15,-8-7 28 16,-15 10 1-16,-11 4 24 16,-14 14-9-16,-13 8-6 15,-4 11-33-15,-1 13-15 16,2 5-61-16,5 4-122 15,18 4-359-15,6 4 47 16</inkml:trace>
        </inkml:traceGroup>
        <inkml:traceGroup>
          <inkml:annotationXML>
            <emma:emma xmlns:emma="http://www.w3.org/2003/04/emma" version="1.0">
              <emma:interpretation id="{89A8DDA4-B639-435F-8661-55C25528C639}" emma:medium="tactile" emma:mode="ink">
                <msink:context xmlns:msink="http://schemas.microsoft.com/ink/2010/main" type="inkWord" rotatedBoundingBox="10243,12532 11237,12496 11263,13201 10269,1323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49400.4833">-4607-2165 1527 0,'3'3'334'16,"3"3"137"-16,18 5-442 16,10-5-33-16,10 1 1 15,2-5 6-15,14-1-1 16,-4-7 2-16,11 6 1 16,-2 0-1-16,1 8-108 15,-18-2 432-15,-14 21-802 16,-26-5 303-16</inkml:trace>
          <inkml:trace contextRef="#ctx0" brushRef="#br1" timeOffset="49599.4514">-4504-1884 1061 0,'-21'7'372'0,"6"5"31"0,11 0-283 15,10 2-66-15,9-4-42 16,10 1 5-16,7-8-1 15,16-9 0-15,4-3-1 16,13-6 3-16,-1 0-26 16,11 3 409-16,-10-2-822 15,-13-1 390-15</inkml:trace>
          <inkml:trace contextRef="#ctx0" brushRef="#br1" timeOffset="49857.4918">-3836-2338 1152 0,'2'0'305'0,"2"5"77"16,1 2-329-16,10 3-33 15,3 2-21-15,7 3 2 16,1-2 1-16,8 1 1 16,-5 1-1-16,1 4-1 15,-8 4-1-15,-8 10 7 16,-14 9 1-16,-17 16 6 15,-13 8 2-15,-13 20 2 16,-4-7-7-16,4 7-49 0,5-19-197 16,5-20-164-16,20-36-58 15</inkml:trace>
        </inkml:traceGroup>
        <inkml:traceGroup>
          <inkml:annotationXML>
            <emma:emma xmlns:emma="http://www.w3.org/2003/04/emma" version="1.0">
              <emma:interpretation id="{AD4DD1EA-E1D6-4A53-8648-D641FB63FDE4}" emma:medium="tactile" emma:mode="ink">
                <msink:context xmlns:msink="http://schemas.microsoft.com/ink/2010/main" type="inkWord" rotatedBoundingBox="11753,12188 15404,12055 15456,13481 11805,1361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50627.5828">-2845-2495 1003 0,'27'-18'238'0,"-5"3"103"16,-7 7-300-16,-4 14-3 15,-10 8 0-15,-11 17 0 16,-4 11-9-16,-10 21 9 16,-6 2-2-16,-7 9-2 15,1-7-11-15,-8 7 0 16,7-16-5-16,2-2 0 15,11-17-5-15,11-9-2 16,11-23-2-16,17-19 5 16,11-18-22-16,11-22-42 15,7-17-20-15,10-20-261 16,-5 8-77-16,-2-3 30 16,-8 24 138-16,-8 13 165 0,-13 31 282 15,-8 13 107 1,-12 19 4-16,-7 20-78 0,-6 9-138 15,-3 8-11-15,4 4-31 16,7 9-7-16,2-13-18 16,7 1-8-16,5-8-11 15,1-7-2-15,-1-13-8 16,-1-7 2-16,-4-10-14 16,-11-6 22-16,-6-7-403 0,-15-5 129 15</inkml:trace>
          <inkml:trace contextRef="#ctx0" brushRef="#br1" timeOffset="50827.1056">-3027-2039 997 0,'-13'-7'320'16,"13"2"48"-16,10 2-260 15,10 2-74-15,14-10-12 16,10 4-14-16,10-8 1 16,4-2-2-16,14-1-30 15,-10 0 199-15,7-25-552 16,-10-2 220-16</inkml:trace>
          <inkml:trace contextRef="#ctx0" brushRef="#br1" timeOffset="51090.9719">-2441-2528 1251 0,'-21'21'294'16,"-6"15"106"-16,4 12-364 16,-7 12-17-16,3 2-4 15,8 1 4-15,7-15-1 16,4-5 2-16,14-13-6 15,6-15-2-15,8-10-5 16,13-10 1-16,4-8-2 16,13 2 0-16,-1 1-3 0,2 2-4 15,-13 13-2-15,-5 4-4 16,-14 4-1-16,-10 10 8 16,-9 5 9-16,-12 4 22 15,-6-1 16-15,-12 5 27 16,-1-6 3-16,-11-1 0 15,3-8-18-15,1-5-9 16,7-11-25-16,2-8-13 16,11-6-43-16,9-6-108 15,5-3-39-15,28-6-340 16,10 1-1-16</inkml:trace>
          <inkml:trace contextRef="#ctx0" brushRef="#br1" timeOffset="51524.181">-1974-2219 1104 0,'4'-4'356'0,"-5"-1"86"0,-5 7-311 15,-9 7-30-15,-8 4-42 16,-13 10-16-16,-3 7-34 16,-2 1-3-16,8-4 1 15,8 3 0-15,10-13-4 16,4-5 1-16,8-6-1 15,5-2 0-15,1-7-2 16,9 2 0-16,7-2-1 0,13-3-2 16,2 1 0-16,13 5-1 15,-2 2 1-15,-3 1 0 16,-12 1 0-16,0 4 0 16,-16-5-1-16,-10 4-1 15,-4-2 2-15,-6 5 8 16,-10-1 6-16,-7 6 19 15,4 2 10-15,-11 2 14 16,-5-2-4-16,1 1 3 16,5-6-17-16,-3-6-6 15,7-2-16-15,4-2-3 16,6-4-7-16,3 4-9 16,4-4-31-16,5 2-81 15,8-1-39-15,8 1-38 0,7-3 99 16,19-9-393-16,7-2 214 15</inkml:trace>
          <inkml:trace contextRef="#ctx0" brushRef="#br1" timeOffset="52040.7713">-1556-2172 975 0,'9'-9'364'0,"-10"6"45"15,-16-2-243-15,-5 4-85 0,-17 10-19 16,-6 9-41-1,-6 7-9-15,10 7-5 0,-1 10 3 16,17-5 1-16,5 2 2 16,10-4 1-16,7 2 2 15,6-7-2-15,12-4 0 16,9-17-1-16,15-15 6 16,9-21-4-16,21-26 3 15,0-14-2-15,10-19-1 16,-10-2-8-16,-7-13-2 15,-23 14-3-15,-13-2 0 16,-17 22-3-16,-14 14-4 16,-11 28 0-16,-20 28-5 15,-9 25-1-15,-17 26 7 16,0 15 8-16,4 11 16 16,13-9 9-16,12-8 4 15,19-18-5-15,13-11-2 0,7-19-19 16,15-9 1-16,3-7-2 15,15-11 2-15,1-6-2 16,13 1-1-16,-4 2-5 16,7 3-3-16,-17 11-4 15,-9 7-2-15,-15 6 1 0,-4 19 1 16,-14 4 2-16,-2 7 3 16,4-3 3-16,1 0 3 15,-3-18-4-15,3-9-58 16,7-15-44-16,8-15 438 15,11-14-820-15,16-13 380 16</inkml:trace>
          <inkml:trace contextRef="#ctx0" brushRef="#br1" timeOffset="52373.4025">-1009-2271 1236 0,'-18'13'309'0,"-17"11"99"15,-2 5-364-15,-8 14-7 16,7 4-7-16,2 2 15 15,18-5 2-15,9-4 1 16,11-13-5-16,8-4-12 16,8-10-18-16,6-11-1 15,2-14 0-15,5-12 2 0,1-3-1 16,-1-14-1-16,-8-1-4 16,-4 2-1-16,-10 5-3 15,-7 5 1-15,-7 11-2 16,-7 7 0-16,-1 7-2 15,-2 10 0-15,3-1-1 16,3 8-1-16,6 5-1 0,4-4-1 16,5 1 0-16,9-7 2 15,2-2 3-15,8-13-1 16,4-7-28-16,7-10-82 16,-2-4-30-16,7-17-338 15,-10-4 21-15</inkml:trace>
          <inkml:trace contextRef="#ctx0" brushRef="#br1" timeOffset="53489.2909">-746-2587 1005 0,'-8'-3'274'0,"1"6"65"15,-1 5-286-15,4 2-30 16,1-4-22-16,4 0 3 16,4-4-2-16,2-2 3 15,-1-8 0-15,3 2 1 16,-4-3-2-16,-7-3 5 15,-2 3 3-15,2 2 19 0,-2 2 6 16,2 5 5-16,2 9-2 16,-4 15 9-16,-4 12-10 15,1 23 25-15,-8 7 7 16,-5 7 18-16,5-6-9 16,-2 5-5-16,4-17-30 15,7-4-11-15,6-13-20 16,-2-10-3-16,5-16-3 15,0-15 5-15,2-12 0 16,-2-19 0-16,6-5-2 16,-3-12-1-16,3 1-7 0,-5-4 0 15,1 15-2-15,-7 4-1 16,5 19-3-16,0 10-4 16,2 12-2-16,10 12 1 15,5 1 1-15,2 1 2 16,4 0 4-16,8-14 0 15,-1-15 1-15,14-18 3 16,2-14 2-16,7-27-16 16,-2 2-15-16,-2-12-18 15,-14 12-7-15,-10 5-5 16,-16 19 15-16,-16 19 7 16,-11 28 16-16,-14 23 6 15,-4 16 8 1,-4 25 19-16,5 0 19 0,2 12 22 15,9-12 5-15,9 0 0 0,6-16-17 16,8-5-11-16,5-18-18 16,10-15-7-16,1-8-3 15,13-14-21-15,1-19-30 16,7-26-60-16,-2 1-19 16,-1-16-5-16,-9 7 18 15,-6 9 45-15,-9 30 68 0,-6 15 41 16,-4 20 17-16,-4 19 26 15,1 9-3-15,2 4 6 16,4-2-19-16,10-6-9 16,6-17-26-16,13-14-6 15,3-14-13-15,11-17-2 16,-6-7-17-16,4-9-24 16,-8 4-24-16,-4 4-9 15,-7 11-3-15,-3 15 8 16,-12 15 25-16,-4 21 26 15,-5 11 15-15,-3 11 16 16,0 0 11-16,1 6 17 16,4-11-5-16,7-2-2 15,0-11-15-15,6 4-6 16,1-7-15-16,8 5-4 16,-1 2-3-16,7 11-1 0,-2 4-1 15,4 8-1-15,-10-4 0 16,-8 7-1-16,-10-15-1 15,-11 4 0-15,-13-11 0 16,-5 4 10-16,1-10 11 16,-9 2 19-16,3-13 9 15,-6-2 14-15,0-16-8 16,-11-8-8-16,7-11-18 0,-13-24-8 16,8-11-14-1,3-17-15-15,15-4-12 0,5-16-5 16,19 13-1-16,16-5-1 15,14 8 13-15,18-2 11 16,14 11 5-16,17-5-19 16,-1 13-45-16,20-2-220 15,-6 5-262-15,8-15-33 16</inkml:trace>
        </inkml:traceGroup>
      </inkml:traceGroup>
    </inkml:traceGroup>
    <inkml:traceGroup>
      <inkml:annotationXML>
        <emma:emma xmlns:emma="http://www.w3.org/2003/04/emma" version="1.0">
          <emma:interpretation id="{733000D3-90D1-42F3-9AB9-FBEFFB0580CD}" emma:medium="tactile" emma:mode="ink">
            <msink:context xmlns:msink="http://schemas.microsoft.com/ink/2010/main" type="paragraph" rotatedBoundingBox="1716,14050 13249,13493 13307,14694 1774,15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890C1E-62C5-4021-B9A2-0EF52CB07AEB}" emma:medium="tactile" emma:mode="ink">
              <msink:context xmlns:msink="http://schemas.microsoft.com/ink/2010/main" type="line" rotatedBoundingBox="1716,14050 13249,13493 13307,14694 1774,15251">
                <msink:destinationLink direction="with" ref="{5DA500D4-26F2-43F0-80BE-4C6A02FE627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9F74F17-1D4C-42CD-A516-C60BF7130970}" emma:medium="tactile" emma:mode="ink">
                <msink:context xmlns:msink="http://schemas.microsoft.com/ink/2010/main" type="inkWord" rotatedBoundingBox="1720,14130 2120,14111 2139,14497 1738,14517"/>
              </emma:interpretation>
            </emma:emma>
          </inkml:annotationXML>
          <inkml:trace contextRef="#ctx0" brushRef="#br1" timeOffset="57555.5639">-13131-611 603 0,'3'4'211'0,"3"10"55"16,0 2-145-16,0 14-22 16,-3 6-10-16,3 11-10 15,-5-8-31-15,2 3-12 0,3-12-22 16,5-10-1-16,-1-14-3 16,10-9 3-16,2-14 0 15,14-16 0-15,0-12-2 16,8-18-18-16,-4-3-20 15,3 0-32-15,-12 15-4 16,-4 12-1-16,-9 19 13 16,-4 20-1-16,-10 12 51 0,-7 20 23 15,-6 8 8-15,-3 16 15 16,-1-1 21-16,2 2-12 16,4-15-18-16,5-4-5 15,8-17-12-15,8-13 5 16,1-17 333-16,3-28-682 15,-5-12 347-15</inkml:trace>
        </inkml:traceGroup>
        <inkml:traceGroup>
          <inkml:annotationXML>
            <emma:emma xmlns:emma="http://www.w3.org/2003/04/emma" version="1.0">
              <emma:interpretation id="{1E4FED6C-91F4-4DAB-9B02-2AA0AF80DF41}" emma:medium="tactile" emma:mode="ink">
                <msink:context xmlns:msink="http://schemas.microsoft.com/ink/2010/main" type="inkWord" rotatedBoundingBox="4432,14104 5092,14072 5141,15088 4481,1512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59828.2235">-10133-323 456 0,'-5'3'410'0,"2"-1"-89"16,3-4-30-16,0-8-194 15,2 4-47-15,8-5-14 16,7-4-257-16,-1-16-108 15,-7-3-47-15</inkml:trace>
          <inkml:trace contextRef="#ctx0" brushRef="#br1" timeOffset="59621.3684">-9913-751 940 0,'2'0'297'16,"-4"6"50"-16,1 9-233 15,1 6-71-15,1 9-3 16,2 5 0-16,9 10-7 0,3 0-7 15,6 7-8-15,3-2-6 16,3 7-8-16,-7-7 3 16,-4 1-4-16,-7-8 3 15,-6 1-2-15,-6-14 5 16,-1-6-3-16,-2-14 4 16,-6-10-16-16,-2-10-29 0,-4-13-357 15,-4-1 94-15</inkml:trace>
          <inkml:trace contextRef="#ctx0" brushRef="#br1" timeOffset="60244.9855">-10353 151 941 0,'-6'20'276'16,"2"-16"69"-16,5 1-242 16,5-10-25-16,8-8 15 15,3-7-3-15,11-17 2 16,2-11-14-16,8-20-16 15,2-2-22-15,11-14-20 16,-3 10-6-16,8-10-10 16,-8 14 2-16,1 0-8 0,-11 16 7 15,-4 2-7-15,-8 16 5 16,-4 6-7-16,-7 12-30 16,-7 6 403-16,-8 1-818 15,-9 7 375-15</inkml:trace>
          <inkml:trace contextRef="#ctx0" brushRef="#br1" timeOffset="61876.1588">-10332 219 774 0,'-19'12'324'0,"4"-4"26"16,10 1-195-16,1-3-31 15,4 1-38-15,3 2-5 16,4-1-11-16,5-10 1 15,5-4-10-15,10-12-9 16,3-17-8-16,11-26-12 16,-2-11-11-16,1-33-10 0,-2 0 0 15,-5-12-8-15,-8 18 3 16,1-2-5-16,-4 26 3 16,-2 4-5-16,-1 19 4 15,-1 7-6-15,-4 16 5 16,1 7-5-16,-2 8 3 15,-1 4-6-15,2 8 4 16,1 4-6-16,0 2 5 16,-2 7-2-16,1 4 3 0,-4 10-1 15,-5 5 7-15,-2 17-1 16,0 2 2-16,-3 14 3 16,0-12 5-16,3 8-6 15,0-11 4-15,0 2-4 16,3-10-1-16,3 7-6 15,0-10 5-15,1-2-5 16,1-11 5-16,-2-5-4 16,0-7 3-16,-2-4-27 15,-4-5-22-15,-3-3-41 16,-1-3-19-16,-5-5-27 16,-2-5 11-16,-2-7-143 15,-7-4-117-15,2-9 3 16</inkml:trace>
          <inkml:trace contextRef="#ctx0" brushRef="#br1" timeOffset="63009.157">-10159-141 924 0,'-6'0'355'0,"0"6"19"0,5 4-207 15,7-2-125 1,3-1-9-16,4 1-3 0,10-5-3 15,5-9 1-15,19-3-9 16,4-3-4-16,9-5-6 16,-5 4-3-16,-2 5-4 15,-19 5 0-15,-11 6-1 16,-13 5 2-16,-11 2 0 16,-11 1 3-16,-9-2 0 15,-6-3 1-15,-12-5-1 16,0-2 0-16,-8-8-2 15,1-8 4-15,-2-4-4 16,13 3 1-16,1 0-2 16,11 8 5-16,5 8-7 15,11 10 5-15,1 10-6 0,10 3 1 16,5 4-6-16,9-5 6 16,11-5-5-16,10-18-17 15,18-15-399-15,0-18 124 16</inkml:trace>
          <inkml:trace contextRef="#ctx0" brushRef="#br1" timeOffset="62618.9246">-9883-422 315 0,'-6'1'439'0,"-1"-4"-131"0,2 8 0 16,1 6-161-16,-1-1-84 16,4 8-4-16,2 8-9 15,2-1-3-15,3 4-7 16,6 7-6-16,3-3-8 15,3 1-6-15,2 1-7 16,1 2-2-16,-5-5 0 0,4 5 0 16,-7-1 3-16,-2 5 3 31,-4-5 1-31,1 0 0 0,-2-9 0 0,0-6-1 16,-3-9-1-16,0-8-2 15,-3-2 3-15,-5-7-1 16,1 1 1-16,-5-8-4 15,-2 0 0-15,1 0-8 16,1 6-1-16,1 3 0 16,4 6 2-16,2 3-2 15,2 0 5-15,-1-2-4 16,-1 1 0-16,2 1-3 16,2-5 4-16,-4-1-2 0,2-3 6 15,0-9-3 1,2-7 4-16,-4-13-6 0,2-7 1 15,-3-13-5-15,0-2 2 16,-3-6-4-16,0 6 4 16,-3 1-3-16,0 13 3 15,-6 1-4-15,2 13 3 16,-2 2-3-16,3 9 3 16,3 8-3-16,3-1 3 0,1 4-7 15,7 7 3-15,-1 0-5 16,4-2 4-16,4 7-5 15,0-2 9-15,1 0-5 16,-2-2 5-16,2 7-5 16,-4 1 6-16,0 15-6 15,-3 4 7-15,2 19-3 16,-5 1 6-16,1 12-5 16,1-11 6-16,-1 2-5 15,-1-12-1-15,3-1 0 16,-3-17 4-16,2-3 0 15,-4-8 7-15,1-10 8 16,-5-9 1-16,-2-9-5 16,-4-6 0-16,-1-10-7 15,-2 1-5-15,1-5-18 16,2 11-4-16,3 3-25 0,2 9-26 16,-1 6-53-16,4 2-327 15,2 4 76-15</inkml:trace>
        </inkml:traceGroup>
        <inkml:traceGroup>
          <inkml:annotationXML>
            <emma:emma xmlns:emma="http://www.w3.org/2003/04/emma" version="1.0">
              <emma:interpretation id="{DC575E77-5364-45F2-9E9D-3ED6CEAB27E5}" emma:medium="tactile" emma:mode="ink">
                <msink:context xmlns:msink="http://schemas.microsoft.com/ink/2010/main" type="inkWord" rotatedBoundingBox="6488,14145 9584,13995 9622,14769 6526,1491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114081.4627">-7683-631 1185 0,'13'-3'298'0,"-2"2"125"15,7 1-335-15,-3-2-17 16,3-1-7-16,10-1-21 0,5-2-22 15,12-5-13-15,5 1 0 16,2 2-34-16,-4 4-57 16,0 2-360-16,-15 7 71 15</inkml:trace>
          <inkml:trace contextRef="#ctx0" brushRef="#br1" timeOffset="113877.219">-7662-622 1102 0,'6'9'350'15,"-2"5"68"-15,-5 7-280 16,1 3-68-16,1 1-17 15,2-2-20-15,-3-1-13 0,8-7-11 16,-1-6-8-16,-1-6 2 16,9-7-1-16,2-5 3 15,1-6-2-15,6 3 2 16,4 3-2-16,-2 4-4 16,-2 7-1-16,0 11-1 15,0 10-1-15,-11 2 3 16,2 8-1-16,-6-1 3 15,-3 7 1-15,-4-9-1 0,-4 9-2 16,-1-4 4-16,-4 2 10 16,-2-10 8-16,-8 3 8 15,-2-9 5-15,-7-3-1 16,1-6-10-16,-5-6-3 16,1-9-24-16,-4-16-116 15,0-8-356-15,-7-9 63 16</inkml:trace>
          <inkml:trace contextRef="#ctx0" brushRef="#br1" timeOffset="114928.0472">-6322-348 1380 0,'-3'6'342'0,"6"-5"112"0,8 1-396 16,-1-5-28-16,16 3-12 15,-1-5-4-15,10-2-5 16,-1-2 1-16,4-5-21 15,-5 4-59-15,1 1-394 16,-8 7 95-16</inkml:trace>
          <inkml:trace contextRef="#ctx0" brushRef="#br1" timeOffset="115637.7324">-5870-86 1189 0,'3'9'388'15,"0"-4"68"-15,2-4-325 16,4-8-46-16,0-11-36 0,10-23-15 16,4-13-15-1,4-22-6-15,3-4-2 0,0-25-43 16,0 12-19-16,0 0 0 16,-6 21 0-16,-8 10-3 15,-2 37 36-15,-10 20 22 16,-4 20 0-16,-6 17-1 15,0 10 2-15,3 7 7 16,-3-4 1-16,0 6 2 16,6-13 2-16,0-1-2 15,0-8-4-15,6 2-6 16,-1-6 1-16,-1 0-2 16,1 1 6-16,1 10 2 15,0 3 6-15,3 7-1 16,-2 1-1-16,7-2-5 0,-2-11-2 15,1-7-6-15,-1-10-1 16,8-11 2-16,-2-9 1 16,6-14 3-16,1-13 2 15,8-19 0-15,-3-5-2 16,3-12 0-16,-7 3-2 16,-1-13-1-16,-11 13 1 15,-4-3-1-15,-7 8 4 0,-4 4 10 16,-5 19 10-16,-2 10 7 15,-2 13 11 1,-7 16-3-16,-4 8-13 0,-3 9-9 16,0 3-7-16,5 3-13 15,4-3 0-15,4 3-2 16,4-6-1-16,7 6-1 16,-2-7 2-16,10-5-51 15,1-12-82-15,10-15-398 16,-2-14 54-16</inkml:trace>
          <inkml:trace contextRef="#ctx0" brushRef="#br1" timeOffset="113474.5031">-8321-243 691 0,'-12'-2'403'16,"7"2"-24"-16,1 0-79 15,2 2-168-15,1 1-5 16,4-5-38-16,6 2-19 0,4 3-32 16,8 0-16-16,2 0-12 15,7 5-5-15,1-4 2 16,11 4-1-16,-3 1-1 15,6 0-3-15,-7-2 2 16,-1 1-2-16,-10-4-2 16,-1-1 2-16,-8-4 2 15,1-1 1-15,-5-1-36 0,-5-4-69 16,-3-2-360-16,-5 4 60 16</inkml:trace>
          <inkml:trace contextRef="#ctx0" brushRef="#br1" timeOffset="114607.8403">-6870-769 1026 0,'-1'5'339'16,"5"5"65"-16,8 7-242 15,0-2-73-15,5 3-4 16,2-3-22-16,8 0-15 16,-4-5-24-16,7 1-8 15,-2-4-10-15,1 1 0 16,-7-2-2-16,-1 3 0 16,-4 4-1-16,-5 7 1 15,-2 4-1-15,-5 9-1 0,-5 0 1 16,-8 10 2-1,-4-5 7-15,-10 7 12 0,-2-3 9 16,-8 8 10-16,4-13 8 16,-2 2 1-16,7-15-8 15,-1-7-4-15,9-16-9 16,0-4-12-16,6-1-8 0,3-1-9 16,6 1-25-1,5 1-88-15,4 4-60 0,9 2-362 16,1 2 19-16</inkml:trace>
        </inkml:traceGroup>
        <inkml:traceGroup>
          <inkml:annotationXML>
            <emma:emma xmlns:emma="http://www.w3.org/2003/04/emma" version="1.0">
              <emma:interpretation id="{93B6A225-8E52-4382-BA81-9EABECEF940A}" emma:medium="tactile" emma:mode="ink">
                <msink:context xmlns:msink="http://schemas.microsoft.com/ink/2010/main" type="inkWord" rotatedBoundingBox="10166,13642 10734,13615 10780,14550 10212,1457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116418.9808">-4662-637 1138 0,'5'9'347'0,"4"3"72"16,7 6-273 0,6 0-88-16,8 0 8 15,3-4-8-15,1-8-3 0,-2-9-18 16,11-5-4-16,1-4-12 16,4-3-4-16,-2 5-9 15,4 4 3-15,-13 9-16 16,-8 7-85-16,-14 5-37 15,-12 14-356-15,-14-4 18 16</inkml:trace>
          <inkml:trace contextRef="#ctx0" brushRef="#br1" timeOffset="116659.8722">-4636-297 1159 0,'1'3'332'16,"7"6"82"-16,15 1-304 15,5-5-63-15,13-4-2 16,4-4-18-16,13-10-6 16,1-7-10-16,8 2-53 15,-2-6 172-15,1-3-565 16,-15 3 198-16</inkml:trace>
          <inkml:trace contextRef="#ctx1" brushRef="#br1">-4136-1226 0,'0'0'15,"0"0"17</inkml:trace>
        </inkml:traceGroup>
        <inkml:traceGroup>
          <inkml:annotationXML>
            <emma:emma xmlns:emma="http://www.w3.org/2003/04/emma" version="1.0">
              <emma:interpretation id="{058EDCFF-6CD5-4509-BE65-22A9B48CA2E1}" emma:medium="tactile" emma:mode="ink">
                <msink:context xmlns:msink="http://schemas.microsoft.com/ink/2010/main" type="inkWord" rotatedBoundingBox="11764,13754 12114,13737 12148,14460 11799,1447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117183.7875">-2758-1087 1001 0,'12'-9'342'0,"-8"1"32"0,-4 8-250 16,-3 8-75-16,-1 8-19 15,-11 14 12-15,-5 5-1 16,-11 27 2-16,2 7-14 16,-7 9-4-16,6-3-12 15,0 15-3-15,8-20-6 16,-4-2-1-16,7-14-2 16,2-12 1-16,5-21-1 0,5-6 6 15,2-9-10-15,1-16-43 16,1-2-23-16,1-8-18 15,-1-1-12-15,8-8-325 16,1 5 134-16</inkml:trace>
        </inkml:traceGroup>
        <inkml:traceGroup>
          <inkml:annotationXML>
            <emma:emma xmlns:emma="http://www.w3.org/2003/04/emma" version="1.0">
              <emma:interpretation id="{A329A436-4C3B-4F7F-991F-AFB3CD6DEA58}" emma:medium="tactile" emma:mode="ink">
                <msink:context xmlns:msink="http://schemas.microsoft.com/ink/2010/main" type="inkWord" rotatedBoundingBox="12724,13831 13264,13805 13286,14250 12746,14277"/>
              </emma:interpretation>
            </emma:emma>
          </inkml:annotationXML>
          <inkml:trace contextRef="#ctx1" brushRef="#br1" timeOffset="108765.1682">-1922-607 0,'0'0'16,"0"0"0,-86 12-16,-16 18 15</inkml:trace>
          <inkml:trace contextRef="#ctx0" brushRef="#br1" timeOffset="118242.0768">-1758-1025 1127 0,'-3'19'325'0,"-9"11"80"16,-5 8-320-16,-5 16-31 15,-2 1-19-15,-2 5 0 16,10-10-9-16,4-7 2 16,7-17-4-16,7-8-7 15,2-12-16-15,4-14 0 16,8-11-27-16,7-22-55 16,5-10 5-16,5-13-355 15,0 2 65-15</inkml:trace>
          <inkml:trace contextRef="#ctx0" brushRef="#br1" timeOffset="118452.7024">-1608-1036 840 0,'13'5'375'0,"-8"11"39"16,-10 8-194-16,-5 18-57 15,-4 6-38-15,-4 9-5 16,2-1-46-16,2-1-12 16,5-13-29-16,5-6-10 15,2-10-18-15,4-8-4 0,2-8-63 16,7-5-151-16,-1-7-279 15,1-2-19-15</inkml:trace>
        </inkml:traceGroup>
      </inkml:traceGroup>
    </inkml:traceGroup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8:20.7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4EDB4D-F80A-4830-9D5E-D237547398E2}" emma:medium="tactile" emma:mode="ink">
          <msink:context xmlns:msink="http://schemas.microsoft.com/ink/2010/main" type="inkDrawing" rotatedBoundingBox="14382,15144 17041,13502 18004,15061 15344,16703" semanticType="enclosure" shapeName="Other">
            <msink:sourceLink direction="with" ref="{1861D221-766E-4B90-95BE-A4FD289FBC5A}"/>
          </msink:context>
        </emma:interpretation>
      </emma:emma>
    </inkml:annotationXML>
    <inkml:trace contextRef="#ctx0" brushRef="#br0">19 2493 953 0,'7'-6'379'0,"-1"3"2"15,3 2-228-15,11-2-117 16,10-2-35-16,9-7-1 16,8-6 2-16,20-13 3 0,2-7 1 15,24-14 2-15,3 0-1 16,20-14-1-16,-11 11-4 16,20-4 1-1,-20 5-1-15,12-1 13 0,-17 10 4 16,14-6 7-16,-16 3 1 0,15-5 2 15,-14 7-12-15,6-5-3 16,-17 4-6-16,1-7-1 16,-19 9-4-16,-3-11 10 15,-21 7 8 1,5-8 9-16,-12 10 1 0,3-4 2 16,-7 12-9-16,8-1-9 15,-14 11-10-15,-1 4-1 16,-8 5-2-16,-4 7 2 15,-10 10-1-15,-1-2 2 16,-4 5 0-16,-1 0 5 16,-1 3 6-16,1-6 13 15,-2 2 4-15,2-7 4 16,3 2-5-16,3-12-7 16,0 2-14-16,2-13-4 15,-1-6-3-15,1-13 1 16,-7-4-2-16,2-17 2 15,-3 3-2-15,-6-8-1 0,-3 5-1 16,-6-1 1-16,-6 8-2 16,-3-4 10-16,-1 10 2 15,1 1 4-15,3 5 0 16,1 4-1-16,5 8-8 16,3 1-4-16,0 7-2 15,-1 3-1-15,7 6 0 0,-3 6-1 16,0 4 1-16,1 4-1 15,7 5 0-15,-8-1 0 16,3 2 0-16,1-1-1 16,-4 2-1-16,-9-1-1 15,-1 1 0-15,-16-2 3 16,-10 2 2-16,-20 2 0 16,-2 4-1-16,-23 6 0 15,7 4-3-15,-7 10-2 16,6 1 1-16,-13 7 1 15,12 1 2-15,-11 8 1 16,5-2 0-16,-8 7-9 16,13-9-4-16,-16 1-2 15,11-9 0-15,-13 0 2 16,14-10 10-16,0 3 4 0,27-16-1 16,13-1 0-16,25-10-2 15,11-7-10-15,14-7-15 16,2 8-15-16,1 2 0 15,-6-2-2-15,-5 6 7 16,-14 7 9-16,-4 4 17 16,-16 7 3-16,-1 1 2 15,-11 10 5-15,7-4 5 16,-1 2 0-16,12-4-2 0,9-2-19 16,16-11-62-16,8-7-373 15,6-12 84-15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58:19.7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94B102-A33F-4BE2-9208-7CA7E281E2D6}" emma:medium="tactile" emma:mode="ink">
          <msink:context xmlns:msink="http://schemas.microsoft.com/ink/2010/main" type="writingRegion" rotatedBoundingBox="14854,14842 15315,14842 15315,16609 14854,16609">
            <msink:destinationLink direction="with" ref="{5DA500D4-26F2-43F0-80BE-4C6A02FE6275}"/>
          </msink:context>
        </emma:interpretation>
      </emma:emma>
    </inkml:annotationXML>
    <inkml:traceGroup>
      <inkml:annotationXML>
        <emma:emma xmlns:emma="http://www.w3.org/2003/04/emma" version="1.0">
          <emma:interpretation id="{7038E13F-B0ED-418A-A6E7-A1A2D6DBC4F7}" emma:medium="tactile" emma:mode="ink">
            <msink:context xmlns:msink="http://schemas.microsoft.com/ink/2010/main" type="paragraph" rotatedBoundingBox="14854,14842 15315,14842 15315,16609 14854,16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4F9E79-D94A-4C5A-8004-A2012DC93BAD}" emma:medium="tactile" emma:mode="ink">
              <msink:context xmlns:msink="http://schemas.microsoft.com/ink/2010/main" type="line" rotatedBoundingBox="14854,14842 15315,14842 15315,16609 14854,16609"/>
            </emma:interpretation>
          </emma:emma>
        </inkml:annotationXML>
        <inkml:traceGroup>
          <inkml:annotationXML>
            <emma:emma xmlns:emma="http://www.w3.org/2003/04/emma" version="1.0">
              <emma:interpretation id="{8E9D0E7F-5E37-4ACA-AA17-C8058F877CD4}" emma:medium="tactile" emma:mode="ink">
                <msink:context xmlns:msink="http://schemas.microsoft.com/ink/2010/main" type="inkWord" rotatedBoundingBox="14854,14842 15315,14842 15315,16609 14854,16609"/>
              </emma:interpretation>
              <emma:one-of disjunction-type="recognition" id="oneOf0">
                <emma:interpretation id="interp0" emma:lang="" emma:confidence="0">
                  <emma:literal>[</emma:literal>
                </emma:interpretation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\</emma:literal>
                </emma:interpretation>
              </emma:one-of>
            </emma:emma>
          </inkml:annotationXML>
          <inkml:trace contextRef="#ctx0" brushRef="#br0">285 90 584 0,'-23'10'143'16,"-1"-2"49"-16,0-4-165 15,3-4-21-15,-1-6-1 16,8-9-3-16,-1 0-1 16,5-3-1-16,-2-3 3 15,6 3 0-15,-8 5 13 16,2 7 34-16,-3 9 16 15,2 9 9-15,-7 15 18 16,5 4-9-16,2 14-26 0,4 0-11 16,4 17-1-1,11-3-13-15,3 19 3 0,5 4-8 16,11 28-2-16,1-5-10 16,-1 22-2-16,2-6-7 15,0 11 0-15,-6-18 3 16,2 6 13-16,-2-21 4 15,1 3 7-15,-1-28 2 16,3-5 3-16,-3-18-10 16,2-9 3-16,-2-17-2 0,-3-2 9 15,-5-16-3-15,-1-5 15 16,0-10 5-16,0-10 11 16,0-7-11-16,-1-8-6 15,-4 1-17-15,-1 4-9 16,-4 8-17-16,-7 10-37 15,-1 10-42-15,-3 9 128 16,-6 12-528-16,-9 6 175 16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00:19.3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46 1833 992 0,'-12'15'309'0,"0"-7"47"16,-3-4-265-16,9 1-63 15,3-2-20-15,3-6-11 16,0-5 1-16,3-5-5 15,1-7 1-15,2-11-3 16,5-5 6-16,-5-15-2 0,-2-3 6 16,-1-14-2-16,-6 8 4 31,0 2 10-31,-10-57 1 16,4 0 4-16,-2 1 1 15,2 3 1-15,5 52-6 16,8-8-5-16,-2 8-5 15,4-7-1-15,0 4-2 16,0-8 0-16,-5 7 0 16,4-8 2-16,-2 11-4 15,-2 0 1-15,4 17 0 0,-1 2 2 16,2 19 0-16,3 5 7 16,0 5-1-16,-1 5 1 15,7 2-2-15,0 2-1 16,4 2-6-16,8 5 2 15,6-2-1-15,6-1 1 16,3-1-2-16,6-6 2 16,3 2-1-16,6-4 1 15,3 4-1-15,10-11 1 16,-6 3 1-16,4-11-1 16,-4 8-2-16,8-7 0 15,-7 7 1-15,13 1-2 16,0 5 1-16,10-5 1 0,-6 8-1 15,14-4 0-15,-12 1 0 16,15 0-1-16,-9 0 1 16,24-2-1-16,-15 4 1 15,9 1 0-15,-9 3 0 16,11 3-2-16,-16 1 2 16,17 4-2-16,-10-1-2 15,13 5 2-15,-13 3 0 16,16 5 4-16,-15-1 5 0,19 2 2 15,-14 2-2-15,16-3 3 16,-12-4-6-16,17 1-2 16,-13-4-1-16,18-4 2 15,-18-1-5-15,13-1 3 16,-14-1 0-16,12 2 0 16,-18-2-1-16,15 9 2 15,-18-3-2-15,2 1 0 16,-20-1 2-16,7 5-2 15,-20-5 1-15,2 3 0 16,-14 1 0-16,-8-1 0 16,-15-1-1-16,-3-1 1 15,-15-5-1-15,-1 1 3 16,-8-5-3-16,-2 1 3 16,-7-1-3-16,-3 4 10 0,-4-4 3 15,2 10 5-15,-4 2 0 16,3 8 1-16,2 5-10 15,5 13-4-15,-2 0-8 16,5 15 1-16,-2 0-1 16,2 9-1-1,-2-6 1-15,-2 6 2 0,-3-7 2 16,1 7 0-16,-4-14 2 16,0 8 2-16,-1-9-2 15,1-1 0-15,1-11 0 16,1 3 0-16,-1-5-1 0,5 2 1 15,3-4-1-15,-1 2-1 16,4-5-1-16,4-1 0 16,1-8 0-16,-5 0-1 15,0-7-1-15,-3-1 1 16,-6-4 1-16,-6 2-1 16,-6-1 0-16,-8 9-10 15,-5 0-5-15,-11 2-1 16,-6-4 1-16,-17 7 2 15,-2-10 11-15,-18 5 10 16,0-1 5-16,-11 5 8 16,9-2 4-16,-8 2 6 15,11-1-3-15,-16 8-5 16,7-2-7-16,-13 3-7 0,7 0-8 16,-7-2-12-16,10-8-10 15,-18-5-19-15,9-9-4 16,-22-6-4-16,7-5 11 15,-12-4 9-15,11 2 18 16,-20 2 7-16,14 4 10 16,-14-1 1-16,9 7 2 15,-15 1 1-15,12-2 3 16,-18 1 0-16,16-2-1 0,-25-6 6 16,15-3-1-1,-18-8-1-15,22 4 1 0,-26-4 5 16,22 1 0-16,-14 2 9 15,24 5 2-15,-11 2-1 16,23 4-8-16,-5 6-17 16,17 0-26-16,-6 0-58 15,10-6-139-15,-25-15-232 16,11-14-10-16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00:46.1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5CB23A1-7A7B-4F78-A3E0-59CB11B3397E}" emma:medium="tactile" emma:mode="ink">
          <msink:context xmlns:msink="http://schemas.microsoft.com/ink/2010/main" type="inkDrawing" rotatedBoundingBox="7727,13393 14787,13364 14789,13740 7729,13769" shapeName="Other"/>
        </emma:interpretation>
      </emma:emma>
    </inkml:annotationXML>
    <inkml:trace contextRef="#ctx0" brushRef="#br0">42-3 1186 0,'-12'2'308'0,"2"5"86"0,2 1-337 16,-2 4-30-16,8-2-15 15,10 5-6-15,2-4 0 16,10 1-6-16,8-2 0 0,7 1-3 16,-5-5 5-16,9-2-3 15,-6-2 4-15,3-2-2 16,-5-2 2-16,8 5-3 15,-4-1 4-15,8 2-4 16,-1 2 3 0,12 6-4-16,-1-3 5 0,13 3-4 15,-7 2 4-15,14-2-4 16,-5-3 3-16,13-3-4 16,-8-5 4-16,19 1-4 15,-11-2 3-15,13 1-2 16,-9 5 1-16,9 5-3 15,-7 4 4-15,14 6-3 16,-5 1 2-16,15 2-1 16,-39-13 0-1,2 1 2-15,92 10-4 0,-10-10 4 16,11-4-1-16,-62-8 1 31,2 1 1-31,83-13-2 0,-17-4 0 16,19-4-1-16,-6-4 2 15,-34 0-4-15,-20 2 3 16,24-1 0-16,-22 4 1 16,22 1-4-16,-21 6 5 0,12 3-4 15,-16 6 2-15,20-2-2 16,-20 5 3-16,11-3 2 16,-9 3-3-16,12-3-2 15,-20 5 4-15,14-5-5 16,-17-2-2-16,13 2 4 15,-18-1 1-15,12-1-4 16,-19-1 6-16,14 5-2 16,-24-1-1-16,8-1-1 15,-18-1 3-15,3-1-3 16,-18 1 2-16,7-4 1 16,-17 1 5-16,1-1 1 15,-16 4 6-15,-7-2 3 16,-16 1 2-16,-7 5-4 15,-13-1-1-15,-4 1-3 16,-6 1-9-16,2 2-71 0,-4-3 459 16,-1-1-821-16,11-2 353 15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00:47.2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DF73AA-0BAF-41FF-8555-ACC655F58BD1}" emma:medium="tactile" emma:mode="ink">
          <msink:context xmlns:msink="http://schemas.microsoft.com/ink/2010/main" type="inkDrawing" rotatedBoundingBox="15435,13424 20841,13565 20836,13746 15430,13605" shapeName="Other"/>
        </emma:interpretation>
      </emma:emma>
    </inkml:annotationXML>
    <inkml:trace contextRef="#ctx0" brushRef="#br0">5 151 1152 0,'-9'-3'251'0,"6"2"104"16,3-2-340-16,7-2-12 16,2-1-2-16,8-1-8 15,-1-2 4-15,8 0-2 16,0 3 3-16,5 1 0 15,1 2 9-15,12 3-2 16,-8 2 6-16,14-4-5 16,-3 2 6-16,14-3-6 15,-5 0 4-15,7-7-4 16,-6 2 3-16,14-7-5 16,-6 0 5-16,10-1-4 0,1 4 3 15,17 3 1-15,-8 4 4 16,8 5-1-16,-9 5 4 15,20 7-2 1,-14 0 1-16,17 9-2 0,-6-5 2 16,21 10 0-16,-16-8-1 15,19 1-2-15,-10-7-2 16,19-1-4-16,-15-10 1 16,18-2-3-16,-12-5 1 0,17 0-4 15,-19 1 3-15,19 4-2 16,-17 7 0-16,17 4-3 15,-16 5 5-15,16 5-4 16,-17-2 2-16,18 0-1 16,-18-6 3-16,17-2-4 15,-20-7 2-15,12-1 0 16,-21-5 0-16,9-3-3 16,-22-2 4-16,8-2-3 15,-13-1 1-15,3-1 1 16,-16 3 1-16,4 0-2 15,-18 6 3-15,0 0-1 16,-13 6 2-16,-1 2 4 16,-14 1 6-16,-4 1 4 0,-13-1 7 15,-3-1 6-15,-6-2 3 16,-6 0-1-16,-3-3-1 16,-1 1-5-16,-1-1-7 15,-5 2-7-15,-1-2 0 16,-8 4-98-16,-7 7 176 15,-13-4-565-15,-4-1 154 16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02:00.7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CC6F123-1121-432A-A9D2-97A9A4EC74FA}" emma:medium="tactile" emma:mode="ink">
          <msink:context xmlns:msink="http://schemas.microsoft.com/ink/2010/main" type="inkDrawing" rotatedBoundingBox="1233,6625 7148,6230 7157,6352 1241,6747" shapeName="Other"/>
        </emma:interpretation>
      </emma:emma>
    </inkml:annotationXML>
    <inkml:trace contextRef="#ctx0" brushRef="#br0">87 332 1254 0,'-27'6'401'16,"0"5"59"-16,6-4-336 15,9-1-86-15,12-3-33 16,9 3-6-16,12-3-14 16,8 3-1-16,13-1-25 15,3-1 4-15,8-2-9 0,-4-1 12 16,2-1 3-16,-9 0 23 15,6-1 0-15,-10-2 10 16,13-5-3-16,-5 2 4 16,11-3-4-16,-3 0 6 15,11 2-5-15,-6 1 5 0,11-3-4 16,-5 0 2-16,13-3-5 16,-6-2 4-16,15-2-4 15,-6 4 5-15,19 0-3 16,-9 6 3-16,9 1-2 15,-35 1 2 1,1 1-1-16,81-8-2 16,-14-1 1-16,18-6-4 15,-55 3 1 1,1 0 5-16,74-9-3 16,14 3 12-1,4 3-4-15,0 6-2 16,-46 11 0-16,-1 1 0 15,-26 0-3-15,18 3-2 0,-14-2 3 16,16-1-3 0,-16 0 0-16,16-6 0 0,-18-4 2 15,13 4-3-15,-17-3 2 16,10 0-2-16,-17 3 1 16,10 1-1-16,-18 2 7 15,9 0 5-15,-12 3 2 16,11-3 1-16,-24-1 1 15,7-5-4-15,-17 6-3 16,2-5-2-16,-15 2 0 16,6 6-2-16,-12-3 0 0,0-1-2 15,-12 1 1-15,-3 1-2 16,-10 1 2-16,-3 2-4 16,-8-1 1-16,0 5 1 15,-8-4-26-15,2-1-66 16,-3 3-360-16,-21-4 73 15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02:01.9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1FB707E-1C40-4F13-838F-F0EFEB908BAA}" emma:medium="tactile" emma:mode="ink">
          <msink:context xmlns:msink="http://schemas.microsoft.com/ink/2010/main" type="inkDrawing" rotatedBoundingBox="1108,10135 6722,10185 6721,10319 1107,10268" shapeName="Other"/>
        </emma:interpretation>
      </emma:emma>
    </inkml:annotationXML>
    <inkml:trace contextRef="#ctx0" brushRef="#br0">50 74 1175 0,'-36'0'302'0,"28"0"145"47,4 0-410-47,1 0-31 0,3-8 2 0,16-1-7 0,19 2 1 16,8-5 0-16,7 4-1 15,-1 2-1-15,12 5-1 16,-9-1 0-16,8 8 0 15,-4-1 0-15,11 5 1 16,-7-1 1-16,12 3 0 16,2-4 0-16,16-2 2 15,-6-5 0-15,14 2 1 16,-5-6-1-16,15 3 2 16,-9-6-2-16,19 0 0 15,-10-6-1-15,17 0 0 16,-14-1-1-16,17 2 1 15,-20-2-2-15,16 7 0 16,-15-2 0-16,8 4 1 16,-15 4 2-16,12 7 7 15,-12-2 4-15,16 4 8 0,-14-3 2 16,16 3 1-16,-10 0-7 16,20-6-1-16,-13-2-8 15,20-4-4-15,-12 0-4 16,11-7 1-16,-16 7-2 15,15-5 1-15,-16 8 0 16,7 0 1-16,-16 11-1 16,7-1 1-16,-15 10 2 0,9 2 2 15,-15-2-2-15,6-4 4 16,-13-1-1-16,5-3 0 16,-13-6-2-16,8-1 2 15,-14-8-2-15,-1-3 4 16,-19 0 2-16,1-2 4 15,-19-2 0-15,-1 2 3 16,-12 4-5 0,-6-2-1-16,-9 0-6 0,0 9-5 15,-9-2-54-15,-3 7-412 16,-4 5 116-16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02:11.6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607BE9-B71B-431C-8838-85C808283E54}" emma:medium="tactile" emma:mode="ink">
          <msink:context xmlns:msink="http://schemas.microsoft.com/ink/2010/main" type="inkDrawing" rotatedBoundingBox="11058,8375 14517,8275 14522,8432 11063,8533" semanticType="callout" shapeName="Other">
            <msink:sourceLink direction="with" ref="{14C0F335-DCCD-426B-BDC6-5C72D963A23C}"/>
          </msink:context>
        </emma:interpretation>
      </emma:emma>
    </inkml:annotationXML>
    <inkml:trace contextRef="#ctx0" brushRef="#br0">100 93 1230 0,'-78'-2'348'0,"64"-10"-231"15,7 2-86-15,5 5-11 16,7 7-16-16,11-2-1 15,1 1-4-15,2 2 2 16,4 2-2-16,4 1 4 0,-6 3-2 16,4 1 4-16,1 4-1 15,7-2 2-15,-3-2-2 16,6 1 1-16,-2-4-3 16,5 4 2-16,-3-4 0 15,6 1 5-15,-4-2 2 16,7 1 5-16,-6-4 1 15,12-1 3-15,0 1-6 0,11-5 0 16,-5 1-3-16,19-2-1 16,-7 0-2-16,14 1 4 15,-5 2 1-15,9-4 2 16,-7 2 1-16,11-1 4 16,-10-1-5-16,18-5 1 15,-9 4-2-15,12-4 1 16,-8 2-4-16,14 1 2 15,-15 3-1-15,19-2 0 16,-8 4-4-16,8-2 0 16,-11 0-4-16,15-3-1 15,-20 0-3-15,15-2 2 16,-14 1-1-16,2-4-1 16,-13 2 0-16,1-6 1 15,-18 2-1-15,-1-4 4 16,-11 7-3-16,-11-1 3 15,-10 5 3-15,-9-1 16 0,-10 7 5 16,-7 0 17 0,-5 0 5-16,-4 3-1 0,-1 0-15 15,-1-6-9-15,1 3-37 16,-5 1-110-16,-4 8-362 16,-10 9 64-16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02:20.0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4C0F335-DCCD-426B-BDC6-5C72D963A23C}" emma:medium="tactile" emma:mode="ink">
          <msink:context xmlns:msink="http://schemas.microsoft.com/ink/2010/main" type="inkDrawing" rotatedBoundingBox="12994,11913 14783,11805 14789,11903 12999,12011" shapeName="Other">
            <msink:destinationLink direction="with" ref="{D1607BE9-B71B-431C-8838-85C808283E54}"/>
          </msink:context>
        </emma:interpretation>
      </emma:emma>
    </inkml:annotationXML>
    <inkml:trace contextRef="#ctx0" brushRef="#br0">75 165 1019 0,'-37'-40'699'15,"1"-1"-569"-15,34 35-126 0,13 8 2 0,16-1-1 16,16 2 1-16,5 5-4 15,17-1 0-15,-1 2-1 16,16-1 0-16,-8 1 0 16,8-6 0-16,-10 3-1 15,11-6 1-15,-13 0 0 16,10-6 3-16,-6 3 3 16,12-6 15-16,-11-3 4 0,12 0 6 15,-9 3-2-15,10-5-2 16,-11 1-14-16,12-3-4 15,-14 3-5-15,4 1-2 16,-14 4-2-16,-7 2 0 16,-14 6-1-16,-12 0 2 15,-14 2-1-15,-7-5 6 16,-9 6-25-16,-33 4-395 16,-13 2 127-16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4:18.2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654D1E2-A731-4274-B569-80D91D5E8CBB}" emma:medium="tactile" emma:mode="ink">
          <msink:context xmlns:msink="http://schemas.microsoft.com/ink/2010/main" type="inkDrawing" rotatedBoundingBox="1595,11594 5293,11587 5295,12575 1597,12582" hotPoints="5704,12000 3757,12597 1756,12217 3703,11620" semanticType="enclosure" shapeName="Ellipse"/>
        </emma:interpretation>
      </emma:emma>
    </inkml:annotationXML>
    <inkml:trace contextRef="#ctx0" brushRef="#br0">863 104 521 0,'-15'3'247'0,"1"0"-14"15,1 3-64-15,-1-6-135 16,2 3 8-16,0 2-18 15,-3-1-3-15,0-1-36 16,-3 5-23-16,2-4-17 0,-2-1 8 16,1 2 3-16,-7 1 50 15,8 3 30-15,-7 1 39 16,-2 2-2-16,-1 5 14 16,5-2-41-16,-9 0 1 15,3 1-31-15,-3-1 8 16,2-4-16-16,-4 3 13 15,3-5-12-15,-2 3 10 16,5 1-11-16,-2 7 9 16,2-4-15-16,2 4 12 15,5-4-12-15,-2 1 6 16,4-8-11-16,1 9 9 16,5-5-4-1,2 2-2-15,-6 20 10 16,3-1-9-16,5 8 9 15,1-3-11-15,9-6 9 16,3-4-10-16,1 2 9 0,4-1-10 16,1 0 10-16,3-3-9 15,0 2 7-15,0-5-8 16,1 3 13-16,-1-8-7 16,6 2 11-16,0-5-6 15,9-1 9-15,2-8-12 0,11 2 6 16,13-3-3-1,1-3-9 1,-1-1 9-16,2-4-9 0,1 1 9 16,-16-2-10-16,10 1-1 15,-5-2 0-15,7-1 9 16,-7 4-9-16,6-2 8 16,-6 1 1-16,7 1-2 15,-10 8-7-15,7-4 7 16,-8 0-8-16,8 3 8 15,-2 2-6-15,8-11 9 16,-2 3-7-16,13-6 7 16,-8-3-7-16,8-2 7 15,-2 4-10-15,2-4 7 16,-12 2-8-16,6 7 8 16,-9 2-7-16,6 0 7 0,-8 7-7 15,13-1 7-15,-8-3-8 16,9-3 9-16,-8-3-9 15,9-8 7-15,-12-3-7 16,7-1 8-16,-10 2-8 16,10 2 11-16,-10 8-5 15,11 3 11-15,-9 2-8 16,6 2 7-16,-10-1-9 16,8-1 5-16,-9-5-11 0,5-3 7 15,-9-5-7 1,4-2 6-16,-11-2-6 0,10 1 8 15,-9-1-9-15,6 5 9 16,-9-1-8-16,6-1 7 16,-11 2-8-16,5-2 9 15,-4-3-9-15,2-2 9 16,-5 2-9-16,2 0 8 16,-3 2-8-16,-3-5 9 15,-2 3-9-15,-2-3 7 16,-3 1-7-16,-5 1 7 15,-2 4-8-15,-5 0 5 16,-6 0-8-16,-2-2 8 16,-2 2-8-16,-4-4 9 15,-2-5-5-15,-1-6 8 16,-4 4-8-16,-1-7 8 0,-1 6-7 16,-4-3 5-16,0 5-7 15,-5-4 5-15,-1 5-9 16,-9-5 9-16,-1 8-7 15,-10 0 9-15,1 3-7 16,-13-7 10-16,8 1-9 16,-3-2 9-16,6-1-9 15,-7 3 10-15,10 8-5 0,-11-4 10 16,4 4-7-16,-9 1 10 16,6 0-10-16,-10-3 8 15,7 3-7-15,-7 3 11 16,7 3-3-16,-16 4 14 15,7 5-7-15,-11 5 9 16,2 1-11-16,-12-2 9 16,16 2-12-16,-8-4 4 15,13-2-10-15,-14-6 4 16,7-3-16-16,-16-2 5 16,6 5-8-16,-18 0 8 15,15 8-4-15,-8 1 6 16,16 1-9-16,-25 2 10 15,10 0-10-15,-27 3 6 16,3-1-6-16,-32 11 5 0,10 5-22 16,-34 14-42-16,3 13-345 15,-36 44 86-15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05:13.5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F21EA52-88B4-4FC2-B57A-6128420AB72E}" emma:medium="tactile" emma:mode="ink">
          <msink:context xmlns:msink="http://schemas.microsoft.com/ink/2010/main" type="writingRegion" rotatedBoundingBox="1273,11366 22211,10107 22506,15007 1568,16266"/>
        </emma:interpretation>
      </emma:emma>
    </inkml:annotationXML>
    <inkml:traceGroup>
      <inkml:annotationXML>
        <emma:emma xmlns:emma="http://www.w3.org/2003/04/emma" version="1.0">
          <emma:interpretation id="{88962678-C817-4AC4-8B73-40BE954EABBE}" emma:medium="tactile" emma:mode="ink">
            <msink:context xmlns:msink="http://schemas.microsoft.com/ink/2010/main" type="paragraph" rotatedBoundingBox="1273,11366 22211,10107 22506,15007 1568,16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D3AA8E-316A-4C6A-9480-99002DBC746F}" emma:medium="tactile" emma:mode="ink">
              <msink:context xmlns:msink="http://schemas.microsoft.com/ink/2010/main" type="line" rotatedBoundingBox="1273,11366 22211,10107 22506,15007 1568,16266"/>
            </emma:interpretation>
          </emma:emma>
        </inkml:annotationXML>
        <inkml:traceGroup>
          <inkml:annotationXML>
            <emma:emma xmlns:emma="http://www.w3.org/2003/04/emma" version="1.0">
              <emma:interpretation id="{ED44E782-F8B4-4068-92E1-CF36B94AFDD0}" emma:medium="tactile" emma:mode="ink">
                <msink:context xmlns:msink="http://schemas.microsoft.com/ink/2010/main" type="inkWord" rotatedBoundingBox="1346,12571 6254,12276 6443,15416 1535,157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-5750 304 443 0,'-18'-12'224'16,"-3"-1"41"-16,1 3-106 15,-2-4 4-15,-1 2-39 0,-4-1-6 16,3 1-50-16,-3-3-7 16,3 6-23-16,-4 4-1 15,2 4-19-15,-7 11-2 16,-1 13-11-16,-5 14 0 15,0 6-5-15,-9 20 1 16,6 1 1 0,-6 19 2-16,4-4-2 0,-1 25 1 15,15-11 0-15,4 12 0 16,16-12-1-16,10 12 2 16,15-18-4-16,21 8 2 15,11-17-1-15,25-2-3 16,9-20 0-16,27-11 4 15,1-18-2-15,28-15 1 16,-9-16 3-16,14-12 0 0,-20-5-4 16,10-13 2-16,-26-2-2 15,1-9 0-15,-17-3-1 16,-3-15 1-16,-24 0-3 16,-6-17 3-16,-18 4 1 15,-16-32 5-15,-16 1-1 16,-17-22 11-16,-20 10 1 15,-21-7 9-15,-8 38 0 16,-34 11 9-16,-1 34-9 0,-19 27-4 16,3 27-15-16,-4 19-16 15,20 24-25-15,2 27-34 16,23-3-32-16,14 14-290 16,13-17 64-16</inkml:trace>
          <inkml:trace contextRef="#ctx0" brushRef="#br0" timeOffset="-32802.8556">-8272 1435 1041 0,'-4'2'304'0,"4"-8"59"15,6-2-297-15,6-10-26 16,3-3-31-16,6-4-2 15,1 1 0-15,2 1 5 16,-4 7 0-16,5 4 10 16,-4 4 2-16,9 4 4 15,2 4-3-15,8 4-1 16,1 4-9-16,13-1-3 16,-6 4-5-16,10-2-2 15,-1-5-2-15,8-2 1 16,-5-1-1-16,5-4 5 0,-8 2 1 15,6 1 7-15,-9 6 0 16,7 1 6-16,-8 4-3 16,10 4 1-16,-11-2-4 15,8 2-1-15,-5-1-3 16,8-4 0-16,-11-4-4 16,2-1 0-16,-10-5-4 15,5 3 1-15,-8-5-3 16,7 1 3-16,-5-4-2 0,5-2 3 15,-9-2-1-15,2-5 2 16,-5 2-4-16,3 0 1 16,-4 3-2-16,1-3 0 15,-5 3-2-15,5 2 2 16,-7 1-2-16,-4 1 4 16,2 4 3-16,0 1 7 15,-9 0 2-15,5 3 6 16,-1-2 0-16,-4 1 3 15,-1-2-3-15,2 0 3 16,-7-2-4-16,0-1 3 16,-3 0-6-16,-7 2 0 15,-4-1-6-15,-5 1 4 16,-8 2-13-16,-9 1-287 16,-11 5-223-16</inkml:trace>
          <inkml:trace contextRef="#ctx0" brushRef="#br0" timeOffset="-26996.3624">-5574 1272 837 0,'-8'0'330'0,"7"1"18"16,2 2-183-16,5 2-108 15,0-5-1-15,8 3-14 16,7-2 6-16,1-2-7 0,8-1 1 15,3-1-13-15,8-3-2 16,-5 0-12-16,9 0-3 16,-8 0-8-16,5 2 0 15,-9 2-2-15,5 2 0 16,-11 3-1-16,0 3 1 16,-6 0 1-16,2 0 0 15,-11 3 0-15,1 0-47 16,1 2 10-16,-14-4-380 15,-9-2 81-15</inkml:trace>
          <inkml:trace contextRef="#ctx0" brushRef="#br0" timeOffset="723.3057">-4211 1402 1170 0,'-51'15'244'0,"-8"12"113"16,8 2-354-16,-6 13-6 16,5-1-5-16,-7 16 5 15,9 1-2-15,7 19 7 16,11 2 3-16,13 29 4 16,14 0-7-16,20 37 3 15,12 5-6-15,23 27 3 16,10-21-3-16,18 11 2 15,-1-41-2-15,19-17 2 16,-11-37-4-16,16-19 3 16,-7-34-3-16,14-23 2 15,-17-22-1-15,12-23 2 16,-16-19-6-16,2-17 3 16,-17-8-2-16,-2-34 4 15,-25-5 1-15,-12-13 7 0,-21-1 0 16,-21-16 4-16,-18 27-3 15,-19-8 6-15,-17 26-6 16,-24-3 2-16,-11 32-3 16,-25 6 3-16,6 37-6 15,-15 12 6-15,19 33-4 0,4 18-6 16,20 17-13-16,10 10-6 16,28 0-12-16,4 15-342 15,19-15 111-15</inkml:trace>
        </inkml:traceGroup>
        <inkml:traceGroup>
          <inkml:annotationXML>
            <emma:emma xmlns:emma="http://www.w3.org/2003/04/emma" version="1.0">
              <emma:interpretation id="{C212FF5F-7690-4DF9-A38A-81A3BB73A9FD}" emma:medium="tactile" emma:mode="ink">
                <msink:context xmlns:msink="http://schemas.microsoft.com/ink/2010/main" type="inkWord" rotatedBoundingBox="9605,10865 11478,10752 11592,12654 9720,127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40.0895">726-1115 651 0,'-40'9'185'0,"-8"10"79"16,1 4-174-16,-6 1 12 15,7-5-4-15,1 5 9 16,10-5-28-16,2 0-9 16,9-4-23-16,3 5-7 15,5-2-21-15,1 4-1 16,4 2-4-16,-1 14 5 16,5 2 0-16,-1 11 4 15,5-4-2-15,2 14-2 16,4-13-6-16,4 9 0 15,5-6-5-15,6 8-2 16,6-8-1-16,9 17 0 0,5-5-1 16,11 10 3-16,-1-2-1 15,6 10 1-15,-2-12-1 16,3 3 0-16,-7-14-5 16,9 1 2-16,-3-15-2 15,5-1 1-15,-4-8-2 16,7-4 2-16,-7-13-1 0,13 0 1 15,-10-9-2-15,9-12 0 16,-10-10-2-16,7-2 1 16,-8-6 0-16,4-14 6 15,-5-2-1-15,7-8 5 16,-16-8-2-16,4-15 2 16,-11 2-5-16,-3-18 2 15,-11 3-2-15,1-10 2 16,-6 1-1-16,-7-23 1 15,-10 8-2-15,-9-26 6 16,-7 16 3-16,-15-8 8 16,-5 21-1-16,-9-5 2 15,0 26-5-15,-18-11-2 16,0 23-8-16,-18 0 4 16,0 23-2-16,-25 10 1 15,-5 22-11-15,-22 17-44 16,10 27-50-16,-33 35-349 15,21 13 57-15</inkml:trace>
          <inkml:trace contextRef="#ctx0" brushRef="#br0" timeOffset="-30295.8723">9 14 1137 0,'-2'-3'312'0,"-2"1"82"16,1 1-327-16,6 2-31 15,1 1-22-15,-1-1-5 16,5 2 0-16,7 0 9 16,0 2 4-16,10 4 5 15,4-3-6-15,13-2-2 16,0 1-8-16,12-4-1 16,-6-4-4-16,12-1 4 15,-9-2-1-15,4-3 8 16,-8-2 2-16,4 4 10 0,-12 1 0 15,-3 3 9-15,-10 6-5 16,-4 4 11-16,-4 2-5 16,-7 0 7-16,-1 2-10 15,1-5-3-15,-2-3-13 16,-3 0-4-16,3-3-11 16,-5-2 2-16,1 1-5 15,-4-2 3-15,-1 0 0 16,-9-3-30-16,5-3-70 0,-13-3-414 15,-8 4 83-15</inkml:trace>
          <inkml:trace contextRef="#ctx0" brushRef="#br0" timeOffset="-25913.0335">1256-97 1187 0,'-6'0'298'0,"-3"1"94"16,6 2-346-16,3-1-20 15,3 1-20-15,3-3-2 16,0 1-3-16,8 2 3 16,4-1 0-16,7-2 5 15,-1 1 0-15,15-1 3 16,-4 2-5-16,4-1 1 15,-3 2-4-15,4-3 5 16,-10 3 0-16,2-3 2 16,-10-1-1-16,1 1 1 15,-7 0-4-15,-2 0-2 16,-4-2 1-16,-2 5-59 16,-5 3-363-16,-11 3 104 0</inkml:trace>
        </inkml:traceGroup>
        <inkml:traceGroup>
          <inkml:annotationXML>
            <emma:emma xmlns:emma="http://www.w3.org/2003/04/emma" version="1.0">
              <emma:interpretation id="{A5AADA93-642F-4114-BFDC-D3AA7C29213A}" emma:medium="tactile" emma:mode="ink">
                <msink:context xmlns:msink="http://schemas.microsoft.com/ink/2010/main" type="inkWord" rotatedBoundingBox="14610,12049 17691,11864 17897,15284 14815,154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72.7299">5697 56 1183 0,'-59'-11'264'0,"-9"8"109"16,8 9-354-16,-6 11-4 15,11 2-9-15,-8 5-4 16,10 6-5-16,-5 15 4 16,13 0 1-16,-8 11 0 15,11 7 3-15,-1 21 1 16,13 2 0-16,4 22-2 16,27 4-2-16,22 17-1 15,15-7 1-15,26 15-1 16,13-16-1-16,22 4 3 15,-2-29-2-15,23-18 0 16,-10-36-2-16,15-21 0 16,-16-25-1-16,23-29-1 15,-13-16-1-15,13-38 5 16,-15-18 1-16,3-30 2 16,-30-7 2-16,-10-28 2 15,-29 15-2-15,-21-8 1 0,-27 13-2 16,-29-8 5-16,-25 24-2 15,-30 4 2-15,-18 22-3 16,-25 21 3-16,-6 40-4 16,-15 34-2-16,19 31-6 15,-6 28-12-15,27 19-41 16,14 17-343-16,36-14 92 0</inkml:trace>
          <inkml:trace contextRef="#ctx0" brushRef="#br0" timeOffset="1640.7406">6994 1598 905 0,'-62'-6'248'15,"11"7"68"-15,-9 5-233 16,7 3-49-16,-5-1 7 15,10 7 0-15,-5 4 5 16,11-2-8-16,2 8 1 16,10 7-8-16,1 11-7 15,19 7-13-15,8 34-1 16,2 9-7-16,15 27 0 16,11 2-1-16,8 17 2 15,8-17-1-15,23 2 0 16,4-23-2-16,19 3 1 15,-4-26-3-15,16-3 2 0,-12-23-1 16,13-8 1-16,-16-25-1 16,20-20-1-16,-13-20-2 15,15-30 0-15,-14-11 0 16,6-34 3-16,-18-9 4 16,0-24 2-16,-21 6 0 15,0-15 0-15,-17 19-3 16,-7-10 2-16,-15 19 2 0,-13-8 8 15,-19 14 2-15,-16 2 7 16,-13 20 2-16,-23 0 3 16,-11 21-6-16,-20 4-1 15,-5 15-9-15,-38 12-22 16,5 19-33-16,-17 20 74 16,-2 12-452-16,-8 5 149 15</inkml:trace>
        </inkml:traceGroup>
        <inkml:traceGroup>
          <inkml:annotationXML>
            <emma:emma xmlns:emma="http://www.w3.org/2003/04/emma" version="1.0">
              <emma:interpretation id="{36B8ACFB-8288-4CD2-8C56-31F4A43328E9}" emma:medium="tactile" emma:mode="ink">
                <msink:context xmlns:msink="http://schemas.microsoft.com/ink/2010/main" type="inkWord" rotatedBoundingBox="20320,10769 22244,10654 22353,12470 20429,12585"/>
              </emma:interpretation>
              <emma:one-of disjunction-type="recognition" id="oneOf3"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0</emma:literal>
                </emma:interpretation>
                <emma:interpretation id="interp6" emma:lang="" emma:confidence="0">
                  <emma:literal>°</emma:literal>
                </emma:interpretation>
                <emma:interpretation id="interp7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3093.5114">11210-1184 1031 0,'-25'-35'261'16,"-19"7"81"-16,-11 10-296 0,-1 24-25 15,-4 13-9 1,-3 16-8-16,9 5 3 0,-3 16 8 16,14 5 10-16,7 19-2 15,13 10 0-15,8 32-5 16,18 1-9-16,18 30-4 16,14-15-1-16,22 12 1 15,13-24-1-15,26 2-3 16,6-35 3-16,30-14-3 15,-6-35 0-15,25-23-3 16,-12-33 1-16,17-36-3 16,-16-23 1-16,10-41 0 15,-24-8 6-15,3-36 1 16,-31 10 4-16,-14-25 3 16,-26 28 5-16,-20-11 15 15,-35 20 7-15,-33-9 12 0,-24 28 0 16,-56-7-4-1,-26 25-19-15,-64 25-45 0,-4 42-46 16,-72 82-367-16,-11 55 72 16</inkml:trace>
        </inkml:traceGroup>
      </inkml:traceGroup>
    </inkml:traceGroup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05:56.0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42450E-55A0-4DCD-B8EF-2E687876F3B1}" emma:medium="tactile" emma:mode="ink">
          <msink:context xmlns:msink="http://schemas.microsoft.com/ink/2010/main" type="writingRegion" rotatedBoundingBox="4337,2223 5751,4163 5213,4555 3799,2615"/>
        </emma:interpretation>
      </emma:emma>
    </inkml:annotationXML>
    <inkml:traceGroup>
      <inkml:annotationXML>
        <emma:emma xmlns:emma="http://www.w3.org/2003/04/emma" version="1.0">
          <emma:interpretation id="{BF9D2DEB-E0F9-4D6F-B361-33755A97B04B}" emma:medium="tactile" emma:mode="ink">
            <msink:context xmlns:msink="http://schemas.microsoft.com/ink/2010/main" type="paragraph" rotatedBoundingBox="4337,2223 5751,4163 5213,4555 3799,2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90C383-8842-40C4-9841-9E3BF54B56F9}" emma:medium="tactile" emma:mode="ink">
              <msink:context xmlns:msink="http://schemas.microsoft.com/ink/2010/main" type="line" rotatedBoundingBox="4337,2223 5751,4163 5213,4555 3799,2615"/>
            </emma:interpretation>
          </emma:emma>
        </inkml:annotationXML>
        <inkml:traceGroup>
          <inkml:annotationXML>
            <emma:emma xmlns:emma="http://www.w3.org/2003/04/emma" version="1.0">
              <emma:interpretation id="{04D1122E-4595-4597-AFFB-558C6A48F3F9}" emma:medium="tactile" emma:mode="ink">
                <msink:context xmlns:msink="http://schemas.microsoft.com/ink/2010/main" type="inkWord" rotatedBoundingBox="4116,2385 4392,2765 4080,2993 3803,26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-1226-1208 550 0,'-6'-23'304'0,"-4"-4"-5"16,2 3-135-16,5 6-13 16,-3 3-62-16,-3 15-12 0,-3 8-23 15,3 16-8-15,0 6-26 16,0 10-7-16,3 7-2 15,3 10-6-15,-1-9-1 16,-1 0 2-16,1-8 2 16,4 1 0-16,1-8 2 15,-1-3-3-15,5-15-3 0,1-14 0 16,4-13-1-16,-7-16 1 16,3-16 0-16,0-5 3 15,-1-5-3-15,-5-23 0 16,3 4 0-16,3-1 0 15,-5 5-1-15,2 11 0 16,0 28 3-16,0 15 2 16,-3 18 0-16,2 21 0 15,-2 18-1-15,0 21-2 16,3 7-4-16,-2 11 2 16,-2-7 0-16,-1 1 1 15,4-21 1-15,-5-6 0 16,0-20-1-16,4-8-6 15,1-29 0-15,-1-8 2 16,1-13 0-16,-1-15 1 16,2-7 5-16,2-8-2 15,-5 0-1-15,4-3 1 0,1 15-3 16,-1 9-1-16,-2 24-1 16,1 10-3-16,0 17-1 15,-2 6-1-15,-1 14 4 16,5 2-1-16,-4-1 4 15,4 6-2-15,-5-1 1 0,-3 1-5 16,-6-2 1-16,-3 16-55 16,-8-1-328-16,-23-1 92 15</inkml:trace>
        </inkml:traceGroup>
        <inkml:traceGroup>
          <inkml:annotationXML>
            <emma:emma xmlns:emma="http://www.w3.org/2003/04/emma" version="1.0">
              <emma:interpretation id="{161041DE-137B-4CEB-ABCE-4281A52D9359}" emma:medium="tactile" emma:mode="ink">
                <msink:context xmlns:msink="http://schemas.microsoft.com/ink/2010/main" type="inkWord" rotatedBoundingBox="5277,3360 5490,4396 5090,4479 4876,34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767.6944">-205 499 487 0,'2'-2'175'0,"2"1"35"16,-1-1-102-16,3 5-19 0,5-1 4 16,5 2-11-16,1 5-11 15,2 0-25-15,2-3-8 16,-1-1-16-16,-1-5-1 16,-4-6-1-16,3-2 6 15,-9 1-2-15,5-1 7 16,-4-2-6-16,-2 1 1 15,1-2-10-15,1 1 2 16,-5-1-10-16,1 2 5 16,-6 0-3-16,-6 3 17 15,4 1 4-15,-4-7 15 16,-4 9-1-16,2 11 11 16,4-2-13-16,-17 1 2 0,6 10-12 15,-6-9 4-15,-3-11-10 16,-6 4-1-16,7-4-8 15,1-1 1-15,2-1-9 16,11 5-1-16,3-6-6 16,8 4-3-16,-1 4-5 15,11-4 0-15,2-4-2 16,5 3 3-16,5 0 0 16,8-3 3-16,-7 2-1 0,2 4 3 15,-1-2-4-15,-1-1 6 16,-10 5-6-16,0-4 7 15,-6 4-5 1,-3-2 7-16,-6 1-4 0,-1-4 7 16,-5 6-6-16,-6 0 8 15,-2 0-5-15,-4-1 5 16,-4 8-4-16,2-4 6 16,8-1-9-16,-10 3 5 15,4-7-7-15,4-5 5 16,-1 1-6-16,0-2 4 15,11 0-5-15,1 4 2 16,1-4-6-16,5 2 2 16,3 3-3-16,-1-1-40 15,2 2-43-15,-7 1-349 0,-3-5 59 16</inkml:trace>
          <inkml:trace contextRef="#ctx0" brushRef="#br0" timeOffset="24203.0896">-448-91 802 0,'-3'-15'302'15,"3"12"19"-15,4 3-205 0,5 10-26 16,3 5-35-16,12 11 10 16,2 2 6-16,10 10-17 15,4-4-24-15,11 5-5 16,-4-4-11-16,10-2-15 16,-10-5 12-16,-4-4 8 15,-16-7 9-15,-3-13 18 16,-13-2 16-16,-5-11 15 15,-2-5 3-15,-5-13 4 16,-1-1-11-16,-5-26-13 16,-5-3-14-16,-3-14-14 15,1 8-14-15,-7-7-11 16,5 14-1-16,-4 3-4 16,-5 10-21-16,-7 2-148 15,-1 5-351-15,-3-4 44 16</inkml:trace>
          <inkml:trace contextRef="#ctx0" brushRef="#br0" timeOffset="57570.3161">-226 637 737 0,'-5'7'318'0,"1"-5"4"0,2-5-183 15,1-3-64-15,4-6-40 16,1 6 1-16,1 4-11 15,3-7 2-15,1 0-13 16,3 6-6-16,1-6-5 0,4-3 0 16,4 9-3-16,4 2 2 15,2-4 3-15,3 11-1 16,-3-1 0-16,-4-1 2 16,-4-2-2-16,-1-1 1 15,-9-8 5-15,0 10 5 16,-6-9 4-16,2 4 7 15,-5-2 7-15,-2 1 10 16,-1-3 3-16,0 1 4 16,-3 1-2-16,-10-1-2 15,4 5-10-15,-5-3-1 16,-1 2-3-16,-9-2 0 16,5 1-3-16,-11 1-6 15,4-1-6-15,-4 4-5 16,9-4-5-16,2 1-5 15,6-1 0-15,3 1-2 16,5-4-1-16,5 4-2 16,6-4-4-16,9-2-3 0,5 4-2 15,13 1-3-15,5 1 3 16,7 2 1-16,-6 2 7 16,4 0 1-16,-10-1 4 15,-4-2 0-15,-13 1 5 16,2 4-5-16,-10-5 4 15,-1 1 1-15,-7 1 3 16,-6-1 7-16,-4 1 5 0,-8 2-1 16,-5-1 2-16,-10-3-4 15,-1-1-7-15,-7-1-4 16,4-4-2-16,1 5-3 16,14-1 0-16,4 2-4 15,11 3-2-15,4-1-3 16,6 4-4-16,9 7 0 15,4-2 3-15,11-1 0 16,4 2 5-16,9 0 0 16,-4-12 3-16,3 0-2 15,-9 0 3-15,0-4-1 16,-9-4 4-16,-3-1-4 16,-3 2 4-16,3 1-5 15,-6 3 4-15,-6 0-3 16,2 3 4-16,-5 1 0 0,-3-4 4 15,-6 2-3-15,3-2 5 16,-6-5-5-16,-2 8-6 16,-2 2-77-16,2-2-53 15,4-8-352-15,-8 5 26 16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06:28.725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2-13T09:09:54.903"/>
    </inkml:context>
  </inkml:definitions>
  <inkml:traceGroup>
    <inkml:annotationXML>
      <emma:emma xmlns:emma="http://www.w3.org/2003/04/emma" version="1.0">
        <emma:interpretation id="{17A3C4F1-80C4-453C-B067-F07E601BDAE5}" emma:medium="tactile" emma:mode="ink">
          <msink:context xmlns:msink="http://schemas.microsoft.com/ink/2010/main" type="writingRegion" rotatedBoundingBox="13321,2178 15938,4840 15261,5505 12644,2843"/>
        </emma:interpretation>
      </emma:emma>
    </inkml:annotationXML>
    <inkml:traceGroup>
      <inkml:annotationXML>
        <emma:emma xmlns:emma="http://www.w3.org/2003/04/emma" version="1.0">
          <emma:interpretation id="{917D1EEB-FA48-4F18-845D-0214E4A9B2EE}" emma:medium="tactile" emma:mode="ink">
            <msink:context xmlns:msink="http://schemas.microsoft.com/ink/2010/main" type="paragraph" rotatedBoundingBox="13321,2178 15938,4840 15261,5505 12644,2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5924AB-35A1-40A9-A6CE-3FC1528CF59A}" emma:medium="tactile" emma:mode="ink">
              <msink:context xmlns:msink="http://schemas.microsoft.com/ink/2010/main" type="line" rotatedBoundingBox="13321,2178 15938,4840 15261,5505 12644,2843"/>
            </emma:interpretation>
          </emma:emma>
        </inkml:annotationXML>
        <inkml:traceGroup>
          <inkml:annotationXML>
            <emma:emma xmlns:emma="http://www.w3.org/2003/04/emma" version="1.0">
              <emma:interpretation id="{7F57AC1A-8275-4071-9F52-7424D5F36A70}" emma:medium="tactile" emma:mode="ink">
                <msink:context xmlns:msink="http://schemas.microsoft.com/ink/2010/main" type="inkWord" rotatedBoundingBox="13264,2234 13275,2245 13264,2257 13253,22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-67-2391 0,'0'0'16,"0"0"15,0 0-15,0 0 15,0 0 0</inkml:trace>
        </inkml:traceGroup>
        <inkml:traceGroup>
          <inkml:annotationXML>
            <emma:emma xmlns:emma="http://www.w3.org/2003/04/emma" version="1.0">
              <emma:interpretation id="{227C7C7D-CDBD-4E51-AF36-E48417B9A53D}" emma:medium="tactile" emma:mode="ink">
                <msink:context xmlns:msink="http://schemas.microsoft.com/ink/2010/main" type="inkWord" rotatedBoundingBox="14142,3013 15938,4840 15261,5505 13466,3679"/>
              </emma:interpretation>
            </emma:emma>
          </inkml:annotationXML>
          <inkml:trace contextRef="#ctx1" brushRef="#br0">142-954 684 0,'9'-3'285'16,"3"-5"19"-16,1 1-155 15,1 1-67-15,5-14-19 0,-1-4-28 16,3 0-6-16,0 3-13 16,5-3-4-16,-5 12-3 15,6 13 2-15,-2-1 0 16,10 3 1-16,-4 3 1 15,11 2-3-15,-3-4-1 16,5 16-5-16,-4-13 1 16,5-1-5-16,-6-3 2 0,10 0-2 15,-12-18 2-15,1 9-3 16,-11 3 1-16,1 0 2 16,-11 0-1-16,-1 5 1 15,1 1-2-15,-1 3 4 16,-7 3 2-16,-1 6 3 15,2 3 2-15,-7 2 3 16,3-5-2-16,-4-2 6 16,-1-4 7-16,-7 0 24 15,-4-7 6-15,-10-4 6 16,-1 2-11-16,-6-10-8 16,-7-1-28-16,-4-5-3 15,5-7-5-15,2 8 2 16,2 12-2-16,9-9 3 15,11 12-5-15,3 15-7 16,6-14-3-16,9 5 0 0,3 4 0 16,11-3 0-16,0-2 4 15,10 7 1-15,-2-6-1 16,10 1-1-16,-4 1 2 16,10-1 0-16,-10-4 0 15,8 2 3-15,-9-4-1 16,2 4-1-16,-13-2 2 15,4-2-5-15,-11-1 0 0,-2 0-3 16,-7-1 5-16,0-1-1 16,-7 2 6-16,-2 2-1 15,-5-1 2-15,-2 2-5 16,-2 0 2-16,0 2-4 16,0-5 3-16,0-2-5 15,1 2 1-15,2-3-10 16,0-1 3-16,3 2-2 15,0 1 8-15,3-1-3 16,0 2 7-16,5 3-5 16,2 3 1-16,11 17-6 15,5 2 5-15,8 8 2 16,2 2 4-16,8 4-1 16,-5-9 3-16,1-8-1 15,-9-11-2-15,-6 2 2 0,-7-8-1 16,-9-4 1-16,-3 2-3 15,-3 0-7-15,-7-7-6 16,-2-5-1-16,1-2-1 16,-4 2 2-16,5-1 7 15,1 4 5-15,4 1 1 16,1 4-1-16,5 1-3 16,-2 4-1-16,4-2 1 15,3 8 3-15,-3-1 1 0,0 2 4 16,3-5 0-16,1 3-2 15,-5-8-3-15,-1 1-3 16,2-5-3-16,-4 7 1 16,-4-10 1-16,8 11 2 15,-6-4 3-15,-1 5 2 16,2-10 0-16,1 10 2 16,-5-9-3-16,1 0 2 15,2-2-2-15,0 8 1 16,-1-4-3-16,2-1-10 15,-1-1-6-15,0 5-7 16,2-2-2-16,-1 1-1 16,-2-1 9-16,-1 3 5 15,2-1 7-15,0-1 0 16,0 7 3-16,11 5 0 16,2 7 0-16,5 8 2 15,-3 2 1-15,3 2 2 0,-1 4 1 16,-2-9 2-16,-3-9-1 15,-2-3 0-15,-4-9 0 16,-1-5-3-16,-5-1-3 16,-2-6 3-16,2 0-1 15,-4-4-3-15,-2-4 4 16,1-4 0-16,1 9-1 0,-2 3-2 16,3 5 2-16,6 7 0 15,0 6 0-15,4 3 1 16,2 1 3-16,5 2 0 15,-2-1 1-15,-3-1-1 16,-2-8 0-16,1-7-3 16,-5 7 1-16,0-2-3 15,1-3 0-15,-2-2-1 16,1 2 3-16,0-12-2 16,-2-4 5-16,-2 4 0 15,1 1 3-15,-2 7-5 16,1 4 2-16,-1 1-8 15,5-4-1-15,-1 6-15 16,-1-6-6-16,1 0-332 16,1 0 100-16</inkml:trace>
          <inkml:trace contextRef="#ctx1" brushRef="#br0" timeOffset="7371.2134">1709-666 774 0,'0'1'197'0,"1"2"56"16,-1-7-221-16,3 2-35 15,0 1 6-15,0 5 22 16,3 17 24-16,-1 18 18 16,-1 21 8-16,2 11-4 0,2 14-13 15,-2 0-21-15,0-4-5 16,-2-27-6-16,1 3 4 16,-4-24 1-16,2-20 1 15,-1-2 0-15,-2-2 2 16,-2-14-6-16,2-16-3 15,-3-4-7-15,-3-29-8 16,-1-5-6-16,-4-23-14 16,-1 5 0-16,0-10-3 15,2 13 7-15,-1 14-2 16,4 23 12-16,-2 8-3 16,4 25 3-16,1 4-6 15,-1 0 3-15,4 7-2 16,-1 7 0-16,-1-2-2 15,2 4 3-15,1 16-2 0,-2 5 1 16,5 10 0 0,-1 5 2-16,4 8-2 0,-3-11 2 15,1 0 0-15,1-8 0 16,-1-14-1-16,-2-11 3 16,-1-2 3-16,-2-13 4 15,-1-10 14-15,1 0 1 16,-2-18-3-16,-2-10-1 15,5-28-7-15,0-9-12 0,3-13-4 16,0 14 1-16,2 4-3 16,-2 27 2-16,-2 12-1 15,-2 21 3-15,2 0-5 16,-2 6 0-16,-1 6-1 16,-1 4 0-16,0 14 0 15,-3 8 4-15,0 22 2 16,0-2 2-16,2 13-2 15,1-8 2-15,3 3 0 16,3-16-1-16,1-2-2 16,1-15 2-16,-2-8-2 15,1-8 2-15,-2-4-2 16,-2-7 5-16,1-12-1 16,1-7 2-16,-1-22-3 15,1-7 4-15,1-18-5 16,-6 4 2-16,0 5-3 15,0 21 3-15,-2 6-3 0,2 20 0 16,3 4-2-16,0 4-1 16,-1 2-1-16,2-1 0 15,1 7 0-15,-2 0 1 16,3-2 1-16,1 11 1 16,4 9-1-16,-2-3 0 15,1 14-2-15,-1 11 2 0,2 7-3 16,-5 2 5-16,0 5-4 15,-2 1-2-15,-1-15-49 16,0-10-214-16,5-25-127 16</inkml:trace>
          <inkml:trace contextRef="#ctx1" brushRef="#br0" timeOffset="33406.9943">1835 316 913 0,'-9'-5'279'16,"1"4"63"-16,2 2-229 16,5-1-51-16,-1-3 3 15,1 3-21-15,-1 5-3 16,4-5-15-16,-1 3-4 15,-1-2-10-15,5 2 3 16,-4-3 5-16,2-3 38 16,2-10 15-16,-2-14 14 15,0-13-2-15,0-20-9 0,-2-1-38 16,-1-20-17-16,-3 10-14 16,0 7-4-16,0 20 3 15,-1 11 4-15,-1 21 4 16,4 3-6-16,1 9-1 15,1 0-4-15,4 3-4 16,2 2-4-16,2 2 5 16,8-4-1-16,4 8 4 15,7-4-5-15,5 10 4 0,12 8-3 16,-8 5 3-16,0 2-8 16,-10 4 3-1,0 1 4-15,-15-5-35 0,6 5-33 16,0-8-416-16</inkml:trace>
          <inkml:trace contextRef="#ctx1" brushRef="#br0" timeOffset="32915.4391">1964-45 847 0,'1'-7'300'16,"-2"-5"43"-16,-1 3-198 15,5 15-77-15,-1 1-8 16,-2-10-22-16,4 18-6 15,1 8-14-15,4 2-4 16,1 4-3-16,7 17-3 16,1 7-3-16,5 4-4 15,-5-6 3-15,1 8-3 16,-4-8 4-16,-3-14-4 16,-3-4 4-16,5 2-3 15,-4-8 3-15,4-3 0 0,-2-3 6 16,-2 1-1-16,-7-5 3 15,0-1-3-15,-4-7 1 16,1 6-4-16,-5-3 2 16,5-1 1-16,-1-7 2 15,-4-4-3-15,-1-6 2 16,-1-3-34-16,-7-1-28 16,-1-4-17-16,-3 2-196 0,-7-7-145 15,-2-2-2 1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0:30.206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2-13T09:09:26.378"/>
    </inkml:context>
  </inkml:definitions>
  <inkml:traceGroup>
    <inkml:annotationXML>
      <emma:emma xmlns:emma="http://www.w3.org/2003/04/emma" version="1.0">
        <emma:interpretation id="{869D64AD-3E38-48E6-8C12-03B6604EC641}" emma:medium="tactile" emma:mode="ink">
          <msink:context xmlns:msink="http://schemas.microsoft.com/ink/2010/main" type="writingRegion" rotatedBoundingBox="14264,6011 16514,4653 17167,5735 14918,7094"/>
        </emma:interpretation>
      </emma:emma>
    </inkml:annotationXML>
    <inkml:traceGroup>
      <inkml:annotationXML>
        <emma:emma xmlns:emma="http://www.w3.org/2003/04/emma" version="1.0">
          <emma:interpretation id="{E9994E86-F27D-43F3-AAD9-877D04CC681E}" emma:medium="tactile" emma:mode="ink">
            <msink:context xmlns:msink="http://schemas.microsoft.com/ink/2010/main" type="paragraph" rotatedBoundingBox="14612,5748 16075,5147 16345,5805 14882,6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6075B-0444-44A8-BC95-7B5A43D5D245}" emma:medium="tactile" emma:mode="ink">
              <msink:context xmlns:msink="http://schemas.microsoft.com/ink/2010/main" type="line" rotatedBoundingBox="14612,5748 16075,5147 16345,5805 14882,6406"/>
            </emma:interpretation>
          </emma:emma>
        </inkml:annotationXML>
        <inkml:traceGroup>
          <inkml:annotationXML>
            <emma:emma xmlns:emma="http://www.w3.org/2003/04/emma" version="1.0">
              <emma:interpretation id="{1EF3758F-10E4-4719-A3AF-ACC7484DAB96}" emma:medium="tactile" emma:mode="ink">
                <msink:context xmlns:msink="http://schemas.microsoft.com/ink/2010/main" type="inkWord" rotatedBoundingBox="14612,5748 16075,5147 16345,5805 14882,6406"/>
              </emma:interpretation>
              <emma:one-of disjunction-type="recognition" id="oneOf0">
                <emma:interpretation id="interp0" emma:lang="" emma:confidence="0">
                  <emma:literal>wert</emma:literal>
                </emma:interpretation>
                <emma:interpretation id="interp1" emma:lang="" emma:confidence="0">
                  <emma:literal>wetzt</emma:literal>
                </emma:interpretation>
                <emma:interpretation id="interp2" emma:lang="" emma:confidence="0">
                  <emma:literal>Wetzt</emma:literal>
                </emma:interpretation>
                <emma:interpretation id="interp3" emma:lang="" emma:confidence="0">
                  <emma:literal>watet</emma:literal>
                </emma:interpretation>
                <emma:interpretation id="interp4" emma:lang="" emma:confidence="0">
                  <emma:literal>wertet</emma:literal>
                </emma:interpretation>
              </emma:one-of>
            </emma:emma>
          </inkml:annotationXML>
          <inkml:trace contextRef="#ctx0" brushRef="#br0">1862 1129 1118 0,'12'2'257'0,"-2"13"110"15,2 13-322-15,3 17 8 16,-3 9-6-16,5 12 15 16,-1-9-15-16,1-6-3 15,1-18-22-15,2-10-3 0,-8-14-10 16,0-15 16-16,-3-11 5 16,-6-20 16-16,-6-11-4 15,-6-18 9-15,-6 6-19 16,-10-3-3-16,3 19-10 15,2 14 6-15,7 15-8 16,5 17 2-16,8 13-8 16,9 15-2-16,3 9-11 0,8 9 7 15,1-8-4-15,6-4 3 16,-1-13-3-16,-4-17 2 16,-1-11-5-16,3-14 6 15,-6-13-2-15,-4-8 6 16,-8 1-2-16,-3-5 6 15,-12 7-8-15,-3 5 7 16,-2 8-8-16,4 8 4 16,5 5-8-16,1 16 4 15,4 5-7-15,1 5 7 16,-1 0-6-16,3 0 8 16,2-1-5-16,-2-5 6 15,-2-5-7-15,8-4 5 16,-7-3-4-16,-5-16 5 15,4-4-4-15,2-5 7 16,-4 4-4-16,-1-3 4 0,4 13-6 16,-7 5-1-16,2 8-8 15,5 5 5-15,-2 4-6 16,0 5 7-16,1-1 0 16,-1 2 8-16,-4-10-6 15,5 1 6-15,-4-5-6 16,3-3 5-16,-1-3-5 15,-2 3 5-15,0-5-5 0,0-4 6 16,1 5-6-16,-7-2 6 16,8 1-7-16,-1 5 4 15,1 0-5-15,-5 5 2 16,6 1-7-16,-5 6 3 16,-1 1-5-16,5 8 3 15,1 6-3-15,1 6 8 16,5 2-5-16,5 10 7 15,-2-3-5-15,0 3 6 16,1-6-5-16,4-8 5 16,-7-10-5-16,7-1 5 15,1-11-5-15,-2 0 6 16,-1-2-3-16,6-1 1 16,-3-1 1-16,3-1-53 15,0-1-72-15,-3-3 421 0,2 0-810 16,1-7 337-16</inkml:trace>
          <inkml:trace contextRef="#ctx0" brushRef="#br0" timeOffset="905.2097">2414 811 784 0,'-3'24'475'0,"-6"16"-72"15,-4 25-60-15,-1 3-300 16,-1 7 7-16,3-6 2 0,2-2-4 15,4-25-18-15,6-1-6 16,3-17-11-16,0-11-2 16,-2-11-5-16,-4-8-37 15,-4-12-32-15,-5-11-57 16,-5-8-13-16,-4-4-42 16,3 1 31-16,-1-1 40 15,2 14 68-15,5 14 35 16,8 7 49-16,2 13 17 15,4 7-3-15,1 4-1 16,1-3-18-16,4 3 8 16,1-3-9-16,10 0 1 15,2-5-12-15,9-2-3 16,0-8-14-16,8-5 1 0,-7-1-6 16,4-1-9-16,-7 4-17 15,-5 1-33 1,-13-2-18-16,-4 2-15 0,-6-8 2 15,-6-4-1-15,-3 2 38 16,2-1 20-16,1-5 19 16,1 7 19-16,4 5 21 15,4 3-2-15,1-4-6 0,4 10-5 16,-1 7-9-16,5 1-3 16,-1-2-1-1,2 10 0-15,-2-8 1 0,4-2-2 16,-6-3-4-16,4-5 0 15,-2-2-2-15,-1-4 2 16,-2-8 2-16,4-19 2 16,-8-5-1-16,9-20 4 15,-7-5-3-15,-9-19-1 16,-5 10 0-16,-3-4 7 16,-5 18 8-16,4 14 16 15,4 19 2-15,4 19 0 16,1 29-8-16,3 17-13 15,-2 7-13-15,8 15-1 16,6-3-2-16,6 3 1 16,0-15 1-16,10 0 0 15,-4-9-3-15,7 3 2 0,-13-19-2 16,5 4 3-16,-10-11-3 16,-5-2 6-16,-10-16-4 15,1 7 11-15,-5-11-3 16,-5-6 4-16,-2 0-6 15,-13-11 3-15,1-5-9 16,-8-10 3-16,-1 4-1 0,9-2 17 16,4 9 9-16,7 10 16 15,10 11-3-15,10 2-1 16,3 4-19-16,13 0-11 16,4-3-18-16,10-8 3 15,-3 0 1-15,5-7 2 16,-7 0 2-16,-1-7-116 15,-7 4-201-15,2-3-161 16,-7 7-130-16</inkml:trace>
          <inkml:trace contextRef="#ctx0" brushRef="#br0" timeOffset="-849.5687">1354 1275 1178 0,'0'-8'297'0,"-1"-7"103"16,10 0-341-16,8-9-19 16,4-7-13-16,10-11-6 15,2 4-12-15,3-5 1 16,-6 11-7-16,5 7 1 16,-7 17-7-16,-1 16 0 15,-7 13-2-15,-5 12 4 16,-12 6-2-16,-9 10 9 15,-2-2 5-15,-7 1 23 16,2-8 2-16,-1-5 11 16,8-13-6-16,3-8 0 15,3-10-23-15,8-11-1 16,4-5-10-16,4-3 2 16,2 0-4-16,6 0 1 0,-1 9-6 15,-1 13-3-15,-2 7-3 16,1 7-2-16,-6 4 1 15,0 8 0-15,-6-4 5 16,-6 4 0-16,-2 0 2 16,-5 6-1-16,-5-4 4 15,-2 7 13-15,-4-6 4 16,-3-2 12-16,-1-8 1 16,-4-5 3-16,2-9-13 15,-4-5-2-15,2-11-13 0,4 1-54 16,4-3-60-16,4-6 13 15,14-2-403-15,12-11 85 16</inkml:trace>
          <inkml:trace contextRef="#ctx0" brushRef="#br0" timeOffset="-1311.9361">1536 1110 1115 0,'3'-6'268'0,"-1"12"90"16,5 4-325-16,4 8-19 16,1 12-13-16,4 18 4 15,1 2 0-15,4 10 3 16,1 1-3-16,2 4 2 0,-3-14-2 15,-1-4 1-15,-7-13 0 16,-5-7-15-16,-7-16-22 16,-10-11-337-16,-4-9 91 15</inkml:trace>
        </inkml:traceGroup>
      </inkml:traceGroup>
    </inkml:traceGroup>
    <inkml:traceGroup>
      <inkml:annotationXML>
        <emma:emma xmlns:emma="http://www.w3.org/2003/04/emma" version="1.0">
          <emma:interpretation id="{8A8A3CE1-C62C-4354-870D-2B2DD805AC7D}" emma:medium="tactile" emma:mode="ink">
            <msink:context xmlns:msink="http://schemas.microsoft.com/ink/2010/main" type="paragraph" rotatedBoundingBox="14587,6546 16837,5188 17167,5735 14918,7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CC1474-82E3-4A04-AD81-967E0AEE27B5}" emma:medium="tactile" emma:mode="ink">
              <msink:context xmlns:msink="http://schemas.microsoft.com/ink/2010/main" type="inkBullet" rotatedBoundingBox="14884,7038 14896,7031 14905,7045 14893,7052"/>
            </emma:interpretation>
            <emma:one-of disjunction-type="recognition" id="oneOf1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1" brushRef="#br0">1562 2405 0,'0'0'31,"0"0"0,0 0-15,0 0 15</inkml:trace>
      </inkml:traceGroup>
      <inkml:traceGroup>
        <inkml:annotationXML>
          <emma:emma xmlns:emma="http://www.w3.org/2003/04/emma" version="1.0">
            <emma:interpretation id="{082C29F0-7DCD-4869-8A23-D03A0A117C26}" emma:medium="tactile" emma:mode="ink">
              <msink:context xmlns:msink="http://schemas.microsoft.com/ink/2010/main" type="line" rotatedBoundingBox="15285,6125 16837,5188 17167,5735 15616,6672"/>
            </emma:interpretation>
          </emma:emma>
        </inkml:annotationXML>
        <inkml:traceGroup>
          <inkml:annotationXML>
            <emma:emma xmlns:emma="http://www.w3.org/2003/04/emma" version="1.0">
              <emma:interpretation id="{FD16F5A8-5F50-4573-8DEC-51F9D689F57B}" emma:medium="tactile" emma:mode="ink">
                <msink:context xmlns:msink="http://schemas.microsoft.com/ink/2010/main" type="inkWord" rotatedBoundingBox="15285,6125 16837,5188 17167,5735 15616,6672">
                  <msink:destinationLink direction="with" ref="{62CA3A14-3D0A-4F93-99AC-62BCC316B5CD}"/>
                </msink:context>
              </emma:interpretation>
              <emma:one-of disjunction-type="recognition" id="oneOf2">
                <emma:interpretation id="interp6" emma:lang="" emma:confidence="0">
                  <emma:literal>ihn</emma:literal>
                </emma:interpretation>
                <emma:interpretation id="interp7" emma:lang="" emma:confidence="0">
                  <emma:literal>ein</emma:literal>
                </emma:interpretation>
                <emma:interpretation id="interp8" emma:lang="" emma:confidence="0">
                  <emma:literal>du</emma:literal>
                </emma:interpretation>
                <emma:interpretation id="interp9" emma:lang="" emma:confidence="0">
                  <emma:literal>dein</emma:literal>
                </emma:interpretation>
                <emma:interpretation id="interp10" emma:lang="" emma:confidence="0">
                  <emma:literal>ahn</emma:literal>
                </emma:interpretation>
              </emma:one-of>
            </emma:emma>
          </inkml:annotationXML>
          <inkml:trace contextRef="#ctx0" brushRef="#br0" timeOffset="4090.0263">3037 1183 848 0,'0'17'275'0,"2"8"57"0,-4-4-227 16,2 3-36-16,0-12-25 16,-1-3-11-1,1-1-18-15,0-4-8 0,1-1-4 16,5 11-3-16,3 1 2 15,3 3-3-15,0 0 2 16,2-2-1-16,-2-5 2 0,1-14 0 16,1-17 8-16,4-23 1 15,1-11 4-15,2-18 2 16,-3-5 0-16,-12-11-2 16,-10 20 1-16,-11-2 14 15,-3 18 10-15,-6 19 10 16,6 27 7-16,1 20-6 15,5 23-13-15,2 24-13 16,7-1-10-16,4 10-3 16,7-14 3-16,8-8 2 15,2-18-2-15,9-9 1 16,0-12-8-16,9-11 0 16,-3-8-4-16,-1-7 5 15,-11-1-4-15,-3-6 6 16,-12 5-5-16,-3 7 2 15,-3 0-6-15,3 6 0 0,0 6-5 16,2 15 2-16,-1 0-2 16,-1 4 6-16,3-1-2 15,2-3 7-15,-1-9-5 16,10-12 6-16,-2-12-5 16,6-15 6-16,-5-9-5 15,5-9 5-15,-7 5-3 16,1 13-2-16,-9 16-8 0,6 23-2 15,-5 18 2-15,1 17 1 16,1 1 2-16,6 3 6 16,-2-14 4-16,4-4 1 15,-1-16-4-15,5-11 4 16,-3-11 1-16,2-7 5 16,-2-15-3-16,-2-10 4 15,-8-1-3-15,1 2-4 16,-5 12-6-16,-2 15-7 15,1 20 0-15,0 16 2 16,0 7 0-16,3 10 1 16,1-11 5-16,1-2 0 15,1-13-5-15,4-6-26 16,2-15-69-16,-1-12-401 16,-7-10 85-16</inkml:trace>
          <inkml:trace contextRef="#ctx0" brushRef="#br0" timeOffset="3372.8738">2131 1725 802 0,'-3'-22'322'0,"4"5"25"15,4 11-186-15,2 11-78 16,7 16-2-1,1 3-30-15,1 10 2 0,2 2-13 16,2 6 2-16,-4-3-21 16,5 3-2-16,-1-9-9 15,-2-3 4-15,-6-10 4 0,-3-10 11 16,-6-5 10-16,-5-10 33 16,-4-4 1-16,-4-9-5 15,-4-6-13-15,-5-10-10 16,-2 1-35-16,-3-3-2 15,3 10-7-15,1 2 5 16,7 14-5-16,1 5 1 16,7 8-7-16,5 5 4 15,8 7-7-15,1 4 6 16,6 4-2 0,-2 1 5-16,2-8-3 0,5-1 3 15,-4-13-5-15,5-13 3 16,-3-7-3-16,5-10 6 15,-8-8 1-15,1-6 6 16,-5 13-3-16,-4-4 5 16,-2 12-5-16,-4 6 0 0,1 11-6 15,1-2 1 1,0 10-6-16,3 5 2 0,0 5-3 16,0-2 9-16,0-3-2 15,-3-2 5-15,-2-4-3 16,1-3 6-16,-4-6-7 15,1 0 7-15,1-1-3 0,-3-5 4 16,-3-3-6 0,1 1 1-16,-1-4-4 0,2 0 2 15,2 6-3-15,2 3 2 16,2 3-2-16,2 3-1 16,1 3-2-16,-1 0 0 15,1 2 1-15,-4-1 1 16,1 1 0-16,-1-4 4 15,-1 2 0-15,0-4 1 16,2 2 0-16,-4-4 0 16,1 2-1-16,-1-1 0 15,-1 5-3-15,2-3 2 16,1 3-1-16,-2 0-1 16,1-1-1-16,1-1 1 15,0 2-1-15,-2 0 1 16,2-1 0-16,0-2 1 15,-3-3-2-15,0-6 1 16,0-2 0-16,-4-4 1 0,-2 0 0 16,0-2 1-16,0 10-1 15,0-2-1-15,1 9-4 16,4 9-5-16,1 9-1 16,0 10 0-16,1 6 4 15,4 6 3-15,-2-1 4 16,4 2 2-16,1-11-1 15,-1 0 1-15,1-11-3 0,1-7 2 16,-2-6-4-16,-1-3 5 16,-1-6-4-16,2 8 4 15,-2-2-2-15,2 3 3 16,1 4-4-16,2 1 2 16,1-4-4-16,2 5 4 15,2-1-4-15,2 1 3 16,-1 0-3-16,4 0 4 15,-2 4-4-15,1-4 4 16,-4-1-4-16,-1-1 2 16,-5-5-6-16,1-10 6 15,-2-1-3-15,-1-7 2 16,-1-8 0-16,0-14 4 16,-1-7-5-16,-4-18 3 15,-2-4 0-15,-5-13 2 0,-2 5 0 16,-5 0 3-16,-1 21-2 15,-2 7 0-15,7 23-4 16,0 17-5-16,3 17-1 16,6 17-1-16,1 12-3 15,5 18 7-15,5 0 3 16,4 11 1-16,6-5 1 16,4 3 2-16,1-13-4 0,4-5 3 15,-3-14-2-15,1-8 2 16,-5-11-3-16,-4-3 3 15,-7-9-4-15,-1-2 5 16,-6 2-4-16,1-6 1 16,-2-3-5-16,1-3 6 15,-2-6-6-15,3-16 5 16,-3-8-3-16,0-18 6 16,0 0-4-16,-3-7 4 15,-2 16-2-15,0 11 3 16,-1 20-7-16,2 13 0 15,1 14-4-15,0 17 3 16,1 5-3-16,5 7 6 16,-1-6 0-16,4 2 4 15,1-14-5-15,4-12 1 16,1-9-4-16,6-14 3 0,-1-8-3 16,5-11 6-16,-4-4 0 15,-1 1 6-15,-5 12-7 16,0 11 2-16,-6 13-10 15,6 16 2-15,-5 10-3 16,7 8 7-16,-4 0 0 16,1-1 7-16,-4-9-4 15,1-11 3-15,-2-13-6 0,4-18 3 16,2-15-3-16,2-18 6 16,1-5-2-16,-3-5 3 15,-3 14 0-15,-3 13-1 16,-3 16-8-16,-2 18-5 15,2 16 0-15,-1 17 0 16,1 0 1-16,1 9 5 16,4-4 6-16,-2-7 1 15,1-14-3-15,4-10-5 16,-2-14 1-16,3-20-3 16,0-11-17-16,-2-14-91 15,-1-4-33-15,-4-2-357 16,-4 13 16-16</inkml:trace>
        </inkml:traceGroup>
      </inkml:traceGroup>
    </inkml:traceGroup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10:26.6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E565409-54F7-4DB6-AD58-7C1A6CDDB700}" emma:medium="tactile" emma:mode="ink">
          <msink:context xmlns:msink="http://schemas.microsoft.com/ink/2010/main" type="inkDrawing" rotatedBoundingBox="31072,11384 31087,11384 31087,11399 31072,11399" shapeName="Other"/>
        </emma:interpretation>
      </emma:emma>
    </inkml:annotationXML>
    <inkml:trace contextRef="#ctx0" brushRef="#br0">0 0 0,'0'0'0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11:33.8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C293DF5-2AA6-4762-B4F7-A877B8513B4B}" emma:medium="tactile" emma:mode="ink">
          <msink:context xmlns:msink="http://schemas.microsoft.com/ink/2010/main" type="inkDrawing" rotatedBoundingBox="30693,11883 30708,11883 30708,11898 30693,11898" shapeName="Other"/>
        </emma:interpretation>
      </emma:emma>
    </inkml:annotationXML>
    <inkml:trace contextRef="#ctx0" brushRef="#br0">0 0 0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09:23.614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2-13T09:06:23.881"/>
    </inkml:context>
  </inkml:definitions>
  <inkml:traceGroup>
    <inkml:annotationXML>
      <emma:emma xmlns:emma="http://www.w3.org/2003/04/emma" version="1.0">
        <emma:interpretation id="{8DC6CB15-D493-4FF8-8407-FA88F18B98A4}" emma:medium="tactile" emma:mode="ink">
          <msink:context xmlns:msink="http://schemas.microsoft.com/ink/2010/main" type="writingRegion" rotatedBoundingBox="5315,2944 16945,2645 16995,4553 5364,4853"/>
        </emma:interpretation>
      </emma:emma>
    </inkml:annotationXML>
    <inkml:traceGroup>
      <inkml:annotationXML>
        <emma:emma xmlns:emma="http://www.w3.org/2003/04/emma" version="1.0">
          <emma:interpretation id="{7FEA047A-5FC3-4DCE-9139-471B92F6C621}" emma:medium="tactile" emma:mode="ink">
            <msink:context xmlns:msink="http://schemas.microsoft.com/ink/2010/main" type="paragraph" rotatedBoundingBox="5315,2944 16945,2645 16995,4553 5364,4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DA550C-7345-444F-A607-8709CECBBC09}" emma:medium="tactile" emma:mode="ink">
              <msink:context xmlns:msink="http://schemas.microsoft.com/ink/2010/main" type="line" rotatedBoundingBox="5315,2944 16945,2645 16995,4553 5364,4853"/>
            </emma:interpretation>
          </emma:emma>
        </inkml:annotationXML>
        <inkml:traceGroup>
          <inkml:annotationXML>
            <emma:emma xmlns:emma="http://www.w3.org/2003/04/emma" version="1.0">
              <emma:interpretation id="{DDB67760-54CF-41A5-BCBC-CFF2936A696E}" emma:medium="tactile" emma:mode="ink">
                <msink:context xmlns:msink="http://schemas.microsoft.com/ink/2010/main" type="inkWord" rotatedBoundingBox="5335,3695 8622,3611 8644,4460 5356,45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-6947-872 387 0,'0'-4'282'0,"-2"1"-26"15,-1 4-89-15,0 5-30 0,3 5-62 16,-1 1-21-16,1 0-23 15,0 3-3-15,1-3-12 16,-1-6-3-16,2 3-9 16,-1 4 1-16,1-2-6 15,-1 5 2-15,2-4-2 16,0 3 1-16,-1-6 1 0,-1 9 4 16,1-6-1-16,-2 8 3 15,-2-1-1-15,1 7 5 16,-1-4-2-1,-1 10 2-15,0-8-4 0,0 1 2 16,0-8-5-16,0-4 3 16,3-8-3-16,0-1 6 15,0-4-2-15,2 2 5 16,-2-2-5-16,0 0 5 16,1-5-6-16,-1-1 4 15,2-6-4-15,-1-9 3 16,1-1-5-16,-2-11 3 15,1 6-3-15,-2-9 2 16,-1 6-3-16,-2-3 1 16,-1 7-3-16,1-1 2 15,-2 6-3-15,0 6 2 16,3 9 1-16,1 2 0 0,1 4-5 16,-2 6 3-1,3 1-4-15,-3-1 3 0,1 5-2 16,1 1 4-16,2-3-1 15,-2 9 1-15,4 6-3 16,-3 10-1-16,1 1 2 16,1 17 2-16,1-4-1 0,-3 5 0 15,1-8-5-15,1 1 4 16,-1-11-2-16,2 6 3 16,-3-11 0-16,2 3 7 15,-2-12-6-15,0 0 1 16,-2-14-3-16,2 2 1 15,0-12-4-15,0-6 0 16,0-10-2-16,0-20 4 16,0-8-2-16,-1-19 6 15,1-5-1-15,-2-5 2 16,2 11-2-16,-3-4 1 16,2 18-4-16,-2 0 3 15,1 12-4-15,1 9 2 16,-1 11-2-16,1 1 0 15,1 13-6-15,1 7-2 0,-2 5-2 16,1 7 5 0,0 8 1-16,0 11 4 0,1 2 5 15,5 5 1-15,2 5-6 16,-1 0 2-16,1-4 0 16,1 2 0-16,-5-5-1 15,1 4 5-15,-1-17-4 16,1-2 1-16,-4-7-2 0,1-4 2 15,-2-12-2 1,0 8 2-16,-2-7-2 0,4-8-2 16,-4-7-3-16,1-17 7 15,-1-11-5-15,-1-20 4 16,-1 7-1-16,-1-14 4 16,-1 9-6-16,2-3 3 15,-1 15-4-15,-1-3 5 16,3 19-5-16,0 7 3 15,-1 11-4-15,1 10-4 16,1 7-4-16,-1 10 6 16,2 8-4-16,1 20 5 15,-2 1 4-15,1 10 3 16,2 10-5-16,1 14 6 16,-1-7-1-16,2 12-2 15,0-6 0-15,0-1 6 0,2-17-3 16,-1-7 0-16,2-11 3 15,3-3-13-15,-1-8-328 16,-10 2 103-16</inkml:trace>
          <inkml:trace contextRef="#ctx0" brushRef="#br0" timeOffset="-173067.5325">-7930-759 711 0,'-6'-11'297'15,"4"7"15"-15,-1-5-159 16,3 15-89-16,3 3-17 15,0 0-19-15,0-2-4 16,-1-1-6-16,2-1 7 16,-4-10 2-16,0 2 14 15,-1 5 2-15,1 1 16 16,-3-6-2-16,3 3 2 16,3 1-16-16,-2-7 0 15,2 6-19-15,-1 0-3 16,-2 0-9-16,1 3-1 15,1-3-8-15,2-3 1 16,4 2-5-16,-1-2 5 0,1 0-3 16,2 3 3-16,-4-2-5 15,2 1 4-15,-2 1-4 16,3-6 2-16,0 1-2 16,6 1 3-16,-3 1-2 15,3-5 1-15,0 5 0 16,-2-1 1-16,-1 1-3 0,5-2 0 15,-4 8-1 1,5-3 2-16,-1 6 0 16,1-6 3-16,-5 6 0 0,4-9 1 15,-5 6-2-15,0-6 1 16,0 8-1-16,0-10 0 16,-3 2 0-16,1-1 2 15,1 2-3-15,2-5 0 16,1 4 0-16,3 4-1 15,2 1-3-15,4 8 5 16,-2 2-2-16,3 3 3 16,0-4-1-16,-2-1 3 15,-5-5-5-15,4 1 4 16,-11-8-4-16,-2 5 5 16,-4-7-4-16,2 2 5 15,-3-8-5-15,2 8 4 0,2-1-4 16,2 5 3-16,-1-5-5 15,1 9 5-15,4-5-5 16,-1 2 5-16,-1-3-5 16,1 5 5-16,0-4-4 15,-5-7 2-15,-1 5-4 16,3-4 5-16,-6 2-3 16,3 0 4-16,0 8-2 15,-1-10 3-15,-2 10-3 16,1-5 0-16,-4-3-2 0,0 1 3 15,2 2-5-15,-1-3 4 16,-1 3 0-16,0-1 1 16,0 2 0-16,2 2 13 15,-4-1 3-15,1-2 8 16,-2 3 0-16,-5-6 3 16,1-3-12-16,-4 9-1 15,-4 0-9-15,-3 3 2 16,2-2-6-16,-7-5 4 15,4-4-5-15,-5 2 6 16,3-1-5-16,-9-2 4 16,3 9-5-16,-12-6 2 15,1 7-5-15,-7-7 4 0,4-1-4 16,-4-2 2-16,9 7-2 16,-1-11 2-1,7 8-3-15,0 5 2 0,7 3-1 16,-1-4 2-16,6 4-3 15,2-2 2-15,2-1-1 16,1-1 0-16,1-2-1 16,0-3 1-16,1 0-5 15,1-2 5-15,1-1-3 16,1 2 2-16,7 1-2 0,1 0 3 16,-2 7-6-16,7 1 2 15,2 1-2-15,-1-5 3 16,6 4 0-16,6-5 3 15,-1-3 0-15,4 0 0 16,-2 6 0-16,1-5 0 16,-1 1-2-16,1 1 4 15,-1 0-3-15,4-6 1 16,-5 6 0-16,7-6 0 16,-2 3-2-16,5-2 2 15,-1 2-1-15,6 2 2 16,-2-2-1-16,3 3-1 15,-2 3 0-15,2-2 1 16,-5-4-2-16,1 8 2 16,-6-5 0-16,0 0 1 15,-9 1-1-15,4-2 1 0,-2-1-2 16,1-1 3 0,-8 2-3-16,7 1 3 0,-7-3-1 15,7 1-1 1,-4 7 0-16,7-4-1 0,-5 1 0 15,4 1 0-15,-5-3 1 16,2-5-1-16,-4 5 3 0,2-4-2 16,-2 2 1-16,-3 1 0 15,-3-1 0-15,1-2-1 16,-2 4 1-16,1 0-3 16,0 0-2-16,1 1 1 15,-1-1 0-15,0 2 0 16,-3 4 4-16,0-5 0 15,-1 5-1-15,1-1-5 16,-3-2-28-16,-3-5-74 16,-5 8-38-16,-2-13-339 15,-8-7 33-15</inkml:trace>
          <inkml:trace contextRef="#ctx0" brushRef="#br0" timeOffset="-87544.7963">-7969-761 672 0,'-6'8'350'15,"1"-5"-24"-15,4 0-110 16,-2-2-150-16,3-2-8 16,3 2-14-16,-2 2 3 15,-4-1-12-15,3-7-5 16,2 4-12-16,1-1-3 16,0-7-10-16,4 8 4 15,2 1 0-15,-1 3 5 16,-1-3-1-16,7 1 3 0,-1 2-3 15,2-1 3-15,0 1-4 16,6-5 2-16,-1 4-3 16,1-7 2-16,1 2-4 15,4 0 4-15,-4 2-2 16,8-2 0-16,-6 1-2 16,8-5-1-16,-5-5-3 15,6-6 0-15,-6 9-1 16,4-8-1-16,-5 7-1 15,3 2-1-15,-10 7 0 16,1-7 1-16,-5 7 1 0,0 4 2 16,-6-5 1-16,4 4 1 15,-4-1-1-15,-1 2 2 16,-1 0-2-16,-2 0 0 16,-1-1-2-16,-2-4 2 15,-4 1 2-15,-1-2 10 16,2 1 5-16,-4 2 13 15,4 2-1-15,-4-1 0 16,-1 2-10-16,-4-3-6 16,-4 0-11-16,-2 2-2 15,-2-2-3-15,-9 4 0 16,1 2 1-16,-7 0-1 16,3-1-1-16,-3 8 2 0,6-4 0 15,-3-3-2 1,4 0 1-16,-1 2 2 0,5-4 0 15,1-5 1-15,3 7 1 16,1-8 0-16,4 5-3 16,2-6 0-16,2 6-3 15,3-7 1-15,3 8-3 16,2-2 1-16,1-8-1 16,0 4-1-16,3 4-1 0,0-1-1 15,3-8-1-15,7 13 0 16,5-2 1-16,9-2 0 15,2 5 1-15,7 5 2 16,-2-7 0-16,7 1 0 16,-5-6 1-16,3-6 0 15,-6 1-1-15,3-1 1 16,-6-3-1-16,-6 2 2 16,-1-4-1-16,-2 4 0 15,0 8 0-15,-8-5 1 16,8 5-1-16,-3 2 0 15,-3 5 0-15,-4 5 1 16,-1 1-1-16,-2-4 1 16,-2-1 0-16,-2-6-1 15,1-9 0-15,1 8 2 16,-5-4 0-16,-1 1 2 0,-1 1-1 16,-4-3 3-16,-2-2 0 15,-7 4 0-15,-1-1-1 16,-10 5 1-16,-1-1-1 15,-10 2-1-15,5 1-1 16,-11-1-1-16,9-2-1 16,-5 1 0-16,9 1-1 15,-1-1 0-15,8 0 0 16,2 2 0-16,7-4 0 16,1-1 0-16,4 0 0 0,2 3 0 15,2-3-1-15,2 3-1 16,1-1 2-16,-1-5-2 15,2 0 0-15,0-3-1 16,3 3-1-16,5 3-1 16,2 4-1-16,8 2 0 15,3-3 2-15,11-1 1 16,-1 1 0-16,12-5 2 16,-4-2-1-16,6 4 1 15,-12-6 0-15,6 0 0 16,-9 1 0-16,3 1 1 15,-5-1 0-15,8 10 2 16,-7 1-1-16,1-2 0 16,-5 2-1-16,-1 0 2 0,-4-9-2 15,-2 3 1-15,-5 2-1 16,1-5 1-16,-5 3-1 16,-2 6 0-16,-4-6 0 15,-1 0 0-15,-1 0 1 16,-1 1 0-16,0-2 1 15,0-1 1-15,2 2 1 16,-7 2 1-16,4-4 0 0,-8 5 1 16,-2-3 1-16,-7 0-2 15,-1 5-3-15,-13-4 0 16,4-7-2-16,-7 6-2 16,2 3 1-16,-3-6 1 15,5 2 1-15,-5 5-1 16,1-2 0-16,-4-2 1 15,3 1-1-15,-3 2 1 16,5-4-1-16,-1 2 1 16,5-1-1-16,1-4 0 15,2 5-1-15,0-2 1 16,6-7-1-16,-1 5 1 16,4 0-1-16,1-1 1 15,4-1-2-15,2 4 2 16,4 1-1-16,1-2 0 15,0 1 0-15,4 5-1 0,1 2-1 16,2-6-1-16,2 0-2 16,6 0-1-16,5-1 0 15,8-1 1-15,5 4 0 16,12-2 3-16,2 3 0 16,7-2 2-16,-3 1-1 15,2-4 1-15,-7 4-1 16,-4-14 1-16,-9 7 0 0,-3-2-1 15,-6-2 2-15,0 1 0 16,-3 10 0-16,3-8-1 16,-4-2 2-16,-1 10-1 15,-7 1-1-15,2 0 1 16,-5 3 0-16,-3 3-3 16,0-9-11-16,0-2-41 15,-2 5-31-15,-2-3-63 16,2 9-331-16,-8 20 72 15</inkml:trace>
          <inkml:trace contextRef="#ctx0" brushRef="#br0" timeOffset="3986.1504">-6860-396 896 0,'-3'7'262'0,"2"-2"52"0,1-2-240 15,1-6-54-15,5 3-14 16,0-6-1-16,6-6 3 16,3-2 5-16,2 5-3 15,-2 0 5-15,4-1-2 16,-4 5-3-16,2 1-5 16,-5-4 1-16,3 8 0 15,0 6 2-15,4 0-1 16,-1 0 0-16,6 9-1 15,-3-12-2-15,3-6-2 16,2 0 1-16,-1-7-2 16,-1-8 5-16,2 3-3 15,-8-2 4-15,-2 2-4 0,-5 3 7 16,-1 6 0-16,-2 3 9 16,1 6 2-16,-3 3 6 15,6 5-3-15,-2 1-1 16,7 0-8-16,1-3-4 15,4-5-8-15,1-5 1 16,2-11-5-16,2-9 3 16,2-6-1-16,-3 0 3 15,-1 3-1-15,-4 7 1 16,-4 7-1-16,-5 11 3 0,1 13 9 16,-7 1 1-16,8 7 3 15,-4 5 0-15,2-1-3 16,-3-14-10-16,9 3-1 15,2-8-3-15,5-7-1 16,1-4 1-16,4 1 0 16,-5-8 1-16,-2-2-1 15,-10-1 2-15,1 4-2 16,-5 1 1-16,0 3-1 16,-2 6 3-16,5 6-1 15,2 1 2-15,-1 2-1 16,2-1 2-16,5-1-4 15,-4-2 1-15,2-4-4 0,2 1 3 16,1-1-3-16,-6-4 2 16,3 0-3-16,-3 2 4 15,0-2-3-15,-3 1 2 16,3 10 1-16,0 1 1 16,2 1 0-16,-2 5 1 15,1 2 0-15,1-2-1 16,1-2 0-16,-2-7-4 15,4-4 1-15,-2 2-2 16,0-13 1-16,-3-6-1 0,-3 8 2 16,3-2 1-16,-6-5 1 15,-3 10-2-15,3 7 3 16,3 0-1-16,-3 3-1 16,4 0 2-16,4 7 0 15,-4-2-1-15,7-1-1 16,-1-5 0-16,5-8-4 15,-3-2 2-15,6-2-1 16,-9-7 3-16,3 1-2 16,-6 4 4-16,0-3-2 15,-6 6 1-15,3 6-5 16,-3 3 5-16,5 4-1 16,-1 5 3-16,7 0 0 15,2 5 2-15,5 1-3 16,4-5 1-16,-1-8-5 15,-2-1-1-15,4-10-1 0,-7-10 1 16,-1-4-1-16,-3 4 3 16,-3-8 2-16,-4 9 1 15,-5 4-3-15,-8 10-2 16,5 5 7-16,-9 5-1 16,6 14 2-16,5-1 0 15,10 4-19-15,-2-5-66 0,20-9-362 16</inkml:trace>
        </inkml:traceGroup>
        <inkml:traceGroup>
          <inkml:annotationXML>
            <emma:emma xmlns:emma="http://www.w3.org/2003/04/emma" version="1.0">
              <emma:interpretation id="{6BD06559-EED0-4522-861B-ED9DCF812B57}" emma:medium="tactile" emma:mode="ink">
                <msink:context xmlns:msink="http://schemas.microsoft.com/ink/2010/main" type="inkWord" rotatedBoundingBox="12446,2760 13337,2738 13386,4646 12495,46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0 0 0,'0'0'31,"0"0"-15</inkml:trace>
          <inkml:trace contextRef="#ctx1" brushRef="#br0" timeOffset="28639.7724">-840-1873 0,'-15'60'15,"7"-30"-15,-3 30 31,15-53-15,-4-7 15</inkml:trace>
          <inkml:trace contextRef="#ctx0" brushRef="#br0" timeOffset="24363.8939">-717-238 373 0,'-15'9'268'0,"0"-3"-26"16,0 1-36-16,3 2-84 15,4-4-7-15,4-2-34 16,1-2-8-16,1-4-27 15,2 2-9-15,0-1-21 16,5-2-7-16,1-4-5 0,7-4-3 16,2-3-3-16,8-10 7 15,-1-5-1-15,10-2 1 16,-4-1 1-16,11-8 1 16,0 2-5-16,7-12-1 15,-6 2-1-15,5-7-1 16,-1 1 1-16,4-17-2 15,-3 7 2-15,4-10 1 16,-2 8 2-16,-5-1 0 16,-8 20 1-16,1-2-1 15,-8 17-1-15,-3 6 1 16,-6 11-2-16,-5 2 1 16,-7 11-2-16,-6 3 3 15,-6 5 3-15,-7 5 1 16,-4 10 1-16,-10 11 2 0,-3 5-6 15,-6 12 0-15,2 4-3 16,-8 15 1-16,0-7-3 16,-5 12 3-16,4-6-1 15,-10 6 0-15,2-12 0 16,-4 12 0-16,3-7-1 16,-2 2 1-16,11-12-1 15,4-6 0-15,13-16 0 0,7-9 2 16,10-7-3-16,6-13-1 15,3-4-1-15,12-9-3 16,7-13 1-16,14-28 3 16,6-2 1-16,18-28 1 15,-2 0 5-15,5-8-3 16,-12 10 0-16,1-6 0 16,-14 21-1-16,1-2 0 15,-8 14 0-15,-1 8-1 16,-10 20-1-16,-8 8-2 15,-9 10 0-15,-12 15 4 16,-6 15-3-16,-12 19 4 16,-8 4 2-16,-1 16-1 15,-4 1-2-15,-2-4 1 16,7-17-1-16,2 5 0 16,3-14 0-16,4-2 0 0,10-3-1 15,-1 0 1-15,10-9-1 16,4-3-9-16,7-11-10 15,4-7-320-15,7-7 94 16</inkml:trace>
          <inkml:trace contextRef="#ctx0" brushRef="#br0" timeOffset="24862.5131">-220-1172 473 0,'-6'-5'258'0,"1"-1"-10"16,4 8-120-16,4-5-37 15,0 0-52-15,6 1-14 16,1-1-17-16,7-4 0 15,-1 4-4-15,5 1 0 16,2-2-2-16,2 1 2 16,-4-2-2-16,0 1 0 15,-1-1 0-15,-2-7 0 0,-5 3 0 16,1-1 2-16,-4-1 1 16,-1 1 3-16,-3 8 6 15,-4 4 15-15,-1 10 7 16,-4 0 13-16,-3 10-2 15,-4 14-1-15,-2 6-17 16,-5 17-6-16,5 13-14 16,2 9-1-16,8-6 0 0,8-9-328 15,2-31 110-15</inkml:trace>
        </inkml:traceGroup>
        <inkml:traceGroup>
          <inkml:annotationXML>
            <emma:emma xmlns:emma="http://www.w3.org/2003/04/emma" version="1.0">
              <emma:interpretation id="{EFE540E4-0C16-414D-83ED-ECE3F69DE35F}" emma:medium="tactile" emma:mode="ink">
                <msink:context xmlns:msink="http://schemas.microsoft.com/ink/2010/main" type="inkWord" rotatedBoundingBox="15060,3520 15671,3505 15690,4224 15079,42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4987.7763">1832-492 597 0,'-8'4'273'0,"1"5"24"16,-2 0-149-16,0 3-19 16,1-4-42-16,4 2-1 15,-2 1-28-15,1-5 1 16,1 4-15-16,1-5-2 16,0 2-12-16,-2-4-1 15,5 0-12-15,0-4-2 16,2 4-6-16,2-5 1 15,1 1-2-15,4 2 4 0,1-8 2 16,5-4 5-16,3-7-2 16,8-10 4-16,1-17-3 15,9-2-1-15,-3-1-6 16,6-9-2-16,-1 3-5 16,-7 0-1-16,-7 5-2 15,-4-5 2-15,-8 10-1 16,0-1 0-16,-3 12 0 15,3 0-1-15,-2 10-1 16,5-1 1-16,-10 11 0 0,-1 2 1 16,-4 5-1-16,2 2-1 15,-5 7-4-15,3 0 0 16,-5 4 0-16,-2 7 2 16,-1 4 1-16,-1 10 5 15,-4 6-2-15,-1 9 0 16,-1 2 0-16,-6 8-1 15,-3-7 0-15,0-2 1 16,6-16-1-16,3-5 2 16,9-8-2-16,1-5 0 15,4-7 0-15,4 3-1 16,-2-4-2-16,6-8 1 16,5-3 0-16,6-11 3 0,3-11 0 15,7-16 1 1,-4-7 0-16,9-9 1 0,0 8-2 15,-3 2 0-15,-1 14-1 16,-4 4 2-16,-11 14-1 16,-7 9 5-16,-5 9 4 15,-8 6 3-15,-6 6-1 16,-9 23-1-16,-5 2-6 16,-10 15-2-16,-3 12-5 0,-4 14 2 15,1-19 1-15,-5 4 1 16,9-18 0-16,2 0 1 15,11-14-3-15,4-1 2 16,10-15-1-16,7 0 1 16,2-15-3-16,8-12 0 15,5-10-1-15,10-5 2 16,4-12-2-16,11-14 3 16,-1 1 0-16,4-10-1 15,-7 8-1-15,-2 0 1 16,-8 15-1-16,-8 13-1 15,-8 19-8-15,-6 8-2 16,-6 22-2-16,-8 16 0 16,2 3 0-16,-12 15 11 15,3 0 2-15,-12-1 1 16,5-10 1-16,-7-4 2 16,12-12-2-16,1-1 1 0,8-8 0 15,2-12-15-15,12-3-43 16,-1-14 133-16,5-25-512 15,-1-28 172-15</inkml:trace>
          <inkml:trace contextRef="#ctx0" brushRef="#br0" timeOffset="132406.0592">1764-435 849 0,'-4'-2'257'15,"-1"-4"49"-15,4 5-220 16,1-4-59-16,1-1 2 15,4 3-2-15,2-3 9 16,2-6-1-16,5-1 2 16,-1-4-11-16,4-8-6 15,-2 4-11-15,6-5-3 16,-2 4-4-16,5-5 0 16,0 6 0-16,5-5 2 15,-4 2-1-15,9-3 1 16,-9-1-2-16,2-7 2 15,-3 1-3-15,0-1 1 0,-7 2-2 16,7 5 1-16,-5 4 0 16,5-3 1-16,-3 6-2 15,2-2 3-15,-5 5-2 16,3 6 3-16,-8 1-2 16,2 7 2-16,-4-1-3 15,-1-1 2-15,-4-1-1 16,3 4-1-16,-6-5 6 0,-1 4 13 15,-2 1 3-15,-5 1 7 16,-1-1 3-16,-3 3-4 16,0 2-11-16,-6 2-4 15,2 4-8-15,-7 1 0 16,2 4-1-16,-3-2 3 16,0 7 1-16,0 1 2 15,5 1-2-15,-5 4 0 16,3 2-6-16,1-2 0 15,-1 1-1-15,2 4 0 16,-1-7-1-16,-1 5 1 16,0 2-1-16,-1-5 1 15,-1-2-2-15,3-1 1 16,7-7 0-16,2-8 1 16,5 9-1-16,2-9 1 15,1 0-1-15,-2-5 0 0,4 4-1 16,2-10 1-16,5 1-2 15,8-4 2-15,4-4-2 16,9-16 0-16,2-8 0 16,5-9 1-16,-4-5-1 15,9-2 1-15,-7 10-1 16,-1-2 1-16,-7 11-1 16,2 4 1-16,-13 8 0 15,-1 5 0-15,-6 7 0 0,-4 1 0 16,-4 5 0-16,-4 3 0 15,-1 0 0-15,-7 5-6 16,-5 8 0-16,-10 8 1 16,1 6-2-16,-11 16 2 15,1 2 6-15,-8 15 0 16,1-3-1-16,-8 4 3 16,5-4-1-16,-2-4 1 15,7-13 0-15,2 2 0 16,10-4-2-16,-2-5 1 15,10-9 0-15,2 0-1 16,8-11-1-16,4-7-1 16,1-1-2-16,5-7 0 15,8-4-1-15,8-16-11 0,8-10-4 16,15-20-12 0,6-1-6-16,8-17-14 0,-6 5 7 15,4 2 4-15,-17 14 12 16,-5-4 7-16,-7 17 15 15,-1 3 6 1,-9 14 1-16,2 3 1 0,-5 6-1 16,-8 2 5-16,-4 13 1 15,-6-1 2-15,0 7 1 0,-3 7 2 16,-1 6-4-16,-5 6-3 16,-2 2-1-16,-5 2-1 15,-5 2-1-15,-8 9 2 16,3-7-1-1,-1 2 2-15,3-7-2 0,5 0 2 16,7-10-4-16,3-4-19 16,9-5-7-16,9-7-342 15,4-5 90-15</inkml:trace>
        </inkml:traceGroup>
        <inkml:traceGroup>
          <inkml:annotationXML>
            <emma:emma xmlns:emma="http://www.w3.org/2003/04/emma" version="1.0">
              <emma:interpretation id="{92F2BE78-42B1-40AA-BC5F-9157F3EDB1B4}" emma:medium="tactile" emma:mode="ink">
                <msink:context xmlns:msink="http://schemas.microsoft.com/ink/2010/main" type="inkWord" rotatedBoundingBox="15151,3554 15619,3542 15634,4086 15166,4099"/>
              </emma:interpretation>
              <emma:one-of disjunction-type="recognition" id="oneOf3"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\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67592.9286">1872-537 737 0,'-12'-3'332'0,"5"6"-11"15,2-2-135-15,1-1-137 16,2 2-5-16,2-4 3 15,2-1 1-15,2 0-10 0,4-3-11 16,7-12-10-16,4 0-6 16,11-6-6-16,5-7 1 15,5-10-3-15,-5 5 1 16,1-10-1-16,-6 2-1 16,0-2 0-16,-7 8-1 15,1 1-1-15,-5 10 1 16,-2 1 0-16,-2 7 0 15,4-4 0-15,-5 6 0 0,-1 1-1 16,1 2 4 0,-7 5-3-16,-4 2 3 0,-1 2-3 15,-5 5 1-15,-5 6-29 16,-2 2-8-16,-1 14-347 16,1-2 88-16</inkml:trace>
        </inkml:traceGroup>
        <inkml:traceGroup>
          <inkml:annotationXML>
            <emma:emma xmlns:emma="http://www.w3.org/2003/04/emma" version="1.0">
              <emma:interpretation id="{B651C15C-9D6E-41EE-AE53-1CE4380480B9}" emma:medium="tactile" emma:mode="ink">
                <msink:context xmlns:msink="http://schemas.microsoft.com/ink/2010/main" type="inkWord" rotatedBoundingBox="15270,3367 15543,3360 15554,3806 15281,381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5358.6637">1979-1153 616 0,'-8'-9'440'15,"-4"15"-76"1,3-7-24-16,8 1-282 0,4-2-8 15,7-2-18-15,7-14-12 16,6 3-18-16,10-6-1 16,-3 0-1-16,-2 1 3 15,-4 8-3-15,-1 14 0 16,-13 1-1-16,1 10 1 16,-7 5 2-16,-2 14 5 15,-4-1 1-15,2 20 3 16,0 0-2-16,3 8 0 15,8-9-3-15,-2-1 0 16,4-17 0-16,1-2-48 16,2-8-355-16</inkml:trace>
        </inkml:traceGroup>
        <inkml:traceGroup>
          <inkml:annotationXML>
            <emma:emma xmlns:emma="http://www.w3.org/2003/04/emma" version="1.0">
              <emma:interpretation id="{616D44B2-EBBD-44FB-9DAB-05C2A1662D57}" emma:medium="tactile" emma:mode="ink">
                <msink:context xmlns:msink="http://schemas.microsoft.com/ink/2010/main" type="inkWord" rotatedBoundingBox="15296,3366 15630,3358 15640,3745 15306,3754"/>
              </emma:interpretation>
              <emma:one-of disjunction-type="recognition" id="oneOf5">
                <emma:interpretation id="interp9" emma:lang="" emma:confidence="0">
                  <emma:literal>1</emma:literal>
                </emma:interpretation>
                <emma:interpretation id="interp10" emma:lang="" emma:confidence="0">
                  <emma:literal>0</emma:literal>
                </emma:interpretation>
                <emma:interpretation id="interp11" emma:lang="" emma:confidence="0">
                  <emma:literal>^</emma:literal>
                </emma:interpretation>
                <emma:interpretation id="interp12" emma:lang="" emma:confidence="0">
                  <emma:literal>n</emma:literal>
                </emma:interpretation>
                <emma:interpretation id="interp13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167925.3581">2062-1106 1207 0,'-32'-8'273'0,"7"7"106"15,6 1-347-15,9-5-29 0,11 5 1 16,10-9-3-16,3-3 1 15,7-10-1-15,10 4 1 16,2-6-1-16,-3 4 0 16,5-1 0-16,-5 12-1 15,-2 0 0-15,-4 0 0 16,-1 12-2-16,-5 5 3 16,-3-7-2-16,-6 11 1 0,-3 0 5 15,-3-3 6-15,-8 11 7 16,-1 2 8-16,-4 5-1 15,-1 8-2-15,-2 8-7 16,1-1-8-16,1 13-45 16,2-4 449-16,5-3-820 15</inkml:trace>
        </inkml:traceGroup>
        <inkml:traceGroup>
          <inkml:annotationXML>
            <emma:emma xmlns:emma="http://www.w3.org/2003/04/emma" version="1.0">
              <emma:interpretation id="{A7F601EA-9037-46B2-B58E-9E7BFF309EE1}" emma:medium="tactile" emma:mode="ink">
                <msink:context xmlns:msink="http://schemas.microsoft.com/ink/2010/main" type="inkWord" rotatedBoundingBox="15329,3428 16964,3386 16976,3829 15341,3872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37987.4844">2527-957 764 0,'-12'-3'268'0,"6"-2"37"0,0-1-200 15,4 0-56-15,4 0-25 16,1-1 0-16,-2 2-8 16,4-2 19-16,-1 2 3 15,2 1 17-15,0-1-8 16,3 3-3-16,2-1-18 16,4 6-4-16,4-4-15 0,4-2 1 15,-1-3-1-15,6 6 3 16,0-5-1-16,-2 1 1 15,2 10-2-15,7-9 0 16,-4-2-3-16,8-1-1 16,5 5-2-16,1-8 0 15,-3 10-2-15,9 1 2 16,-6-4-3-16,7 4 3 16,-5 1-2-16,7-5-1 15,-9 1 2-15,6-1 0 16,-13-5 0-16,7-7 0 15,-9 5 2-15,4-4-2 16,-13-1 1-16,3 4 0 16,-10 1-2-16,-4 4 2 15,-4 4-3-15,0 2 7 16,0-1-5-16,-1 3 5 16,-1-1-2-16,-1-2 2 0,-4 0-4 15,-2 1 2-15,-3-2 0 16,0 2 23-16,-3-1 5 15,-6-1 11-15,-2 1 5 16,-7-3 7-16,0 0-20 16,-4 0 0-16,-1 3-11 15,-2-2-1-15,1 4-7 0,-8-5-2 16,4 4-6-16,-4 1-3 16,2 1-2-16,-7-3-4 15,4 4 2-15,-10-1-3 16,3 2 1-16,-10-7 0 15,8 7-1-15,-10 1 2 16,5-2-1-16,-4-4 2 16,2 2-1-16,-7-2 2 15,16-2-2-15,-5-2 3 16,12 2-1-16,4 4 0 16,10-2-1-16,1-2 0 15,13 1-1-15,-2 2-5 16,5-1-2-16,8-1-5 15,-4-2 1-15,4 1-2 16,3-2 4-16,7 5 1 16,-1-2 4-16,12-1-1 15,-4-1 1-15,11-1 1 16,-2-5 1-16,10 3-1 0,-5-2 1 16,10 1-4-16,-7-1-8 15,4-1-5-15,-8 3-3 16,0 0-1-16,-9 9 3 15,-3-1 8-15,-9 1 5 16,-3-3 6-16,-9 3 2 16,-6-9-1-16,-8 7 2 0,-8 5 5 15,-8-1 0-15,-12 4 5 16,-3 6 1-16,-14 0-2 16,-1 0-6-16,-10 7-17 15,8-2-32-15,-10-1 115 16,2 7-506-16</inkml:trace>
          <inkml:trace contextRef="#ctx0" brushRef="#br0" timeOffset="133629.9355">2018-1109 881 0,'-4'-8'244'0,"1"7"60"16,0-2-246-16,3 0-14 0,1 3-10 15,1 0 17-15,-1 0 1 16,2 0 2-16,-1 0-15 15,4-5-8-15,4 1-19 16,4-4-4-16,5 2-7 16,5 2 0-16,-6-4-1 15,3 2 2-15,2 5-2 16,1-4 2-16,-2-2-2 16,5 5 2-16,-9-2-2 15,2 1 1-15,-5 0-2 0,-2 0 2 16,-1 0 0-16,5-2 0 15,-4-2 0-15,4 2 0 16,-2 4-1-16,0 1-1 16,-6 3 2-16,-2 1 10 15,-2-2 4-15,-4 5 13 16,-2 4 4-16,-2 8 9 16,-5 7-9-16,-2 16-3 15,-2 1-11-15,-3 6-4 16,0-4-9-16,0-2 0 15,3-13-2-15,-2 2 0 16,5-10 0-16,0-7 0 16,3-3 0-16,2 0 2 15,2-4-1-15,1-5 1 16,-1-2 0-16,2 1-1 0,-1-2-2 16,1-5-1-16,0 8-2 15,4 3-33-15,5 2-33 16,8-5-352-16,5-8 75 15</inkml:trace>
        </inkml:traceGroup>
      </inkml:traceGroup>
    </inkml:traceGroup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2:26.3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C27009-263C-47DA-B7EF-9C0E8116858D}" emma:medium="tactile" emma:mode="ink">
          <msink:context xmlns:msink="http://schemas.microsoft.com/ink/2010/main" type="inkDrawing" rotatedBoundingBox="3727,14696 9070,11340 9696,12338 4353,15693" semanticType="scratchOut" shapeName="Other">
            <msink:sourceLink direction="with" ref="{AFA15C05-A78C-4F26-B391-6773B6EF7721}"/>
            <msink:destinationLink direction="from" ref="{53F044D9-BE4F-4665-AEF3-455266621D11}"/>
          </msink:context>
        </emma:interpretation>
      </emma:emma>
    </inkml:annotationXML>
    <inkml:trace contextRef="#ctx0" brushRef="#br0">-2 3476 174 0,'2'-4'173'16,"-1"2"-23"-16,-1-2 40 15,-1 1-67-15,1 0 25 16,0 1-17-16,0-1-3 16,3 3-41-16,-2-1-12 15,-1 2-34-15,2 1-2 16,2-2-11-16,1-2-2 0,2 2-12 16,4-3 3-16,-2 0-1 15,3-3 4-15,-2 5 0 16,2-5 5-16,1 3-5 15,2 1 1-15,-2 2-5 16,7-1 0-16,-2 2-4 16,1-1 0-16,5 0-4 15,2-3-1-15,-2 3-3 0,3-1 1 16,-2 2-1 0,-4-2 2-16,-1-1 2 0,5 2 5 15,-2-1-1-15,8-2 7 16,-1 4 0-16,6 2 5 15,-4-3-3-15,4 2 2 16,-6 1-5-16,7-3-2 16,-2 1-6-16,7-4-1 15,-4 3-5-15,7-4-1 16,-6 2-3-16,1-2 2 16,-8 2-3-16,10-1 3 15,-9-1-2-15,10-1 2 16,-2 1-2-16,8-4 8 15,-7 4 2-15,11 1 5 16,-10 1 1-16,11 4 0 16,-3 1-7-16,8-2-2 0,-5 1-6 15,6-2 1-15,-12-6-2 16,5-3 1-16,-10-3 1 16,8 0 1-16,-4-3-1 15,8-2 1-15,-5 1 0 16,8-5-2-16,-5 3-1 15,6-6 2-15,-7 4-2 47,-26 11 1-47,1 0-1 0,76-27 0 0,2 0 1 16,-1-3-1-16,-2 1 1 16,-48 17 0-16,3-4 1 15,-7-1-3-15,-1-5-2 16,-4 2 0-16,5-4 1 15,-7 2 1-15,7-2 4 16,-4 3 2-16,2-3 1 16,-6 4-1-16,6-1-1 15,-4 5-3-15,5-4 0 16,-2 2-2-16,4-1 1 16,-6 4-2-16,6-6-2 15,-6 6-1-15,6-9 2 16,-4 1 1-16,5-9 2 0,-7 2 3 15,6-7 0-15,-6 7 0 16,6-8 0-16,-4 7-2 16,6-5 0-16,-8 7-1 15,3-4-1-15,-3 3-1 16,1-6 1-16,-1 3-1 16,6-1 2-16,-3-1 1 15,5-7 1-15,-5 4 0 16,1-5 2-16,-5 1-2 0,1-3 0 15,-6 7-2-15,2-5 1 16,-7 8-3-16,4-10 0 16,-10 9 0-16,2-7 2 15,-3 8 0-15,2-8 2 16,-5 7 0-16,6-10 0 16,-3 9-1-16,3-13-1 15,-5 8-1-15,4-9 3 16,-4 6-3-16,-1-4 1 15,-1 11-1-15,-1-4 1 16,-1 3-1-16,2-6 1 16,-2 3 1-16,3-9 0 15,-3 3-2-15,0 3 0 16,-2 7 1-16,3 1 0 16,-6 8 1-16,1-1 0 0,-4 9 0 15,-1-1 0-15,-3 4-1 16,0 3 0-16,-3 9 1 15,-4-2 0-15,1 4 0 16,-2-1 0-16,1 7 0 16,1-2 1-16,0 4 0 15,-5 2 1-15,2 5 0 16,-1-5 1-16,1 3-2 16,-3-2 1-16,3 4-2 0,0 1-4 15,1 1-17-15,-1 1-55 16,-4-1 211-16,-4 16-559 15,-10 4 206-15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2:27.9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FA15C05-A78C-4F26-B391-6773B6EF7721}" emma:medium="tactile" emma:mode="ink">
          <msink:context xmlns:msink="http://schemas.microsoft.com/ink/2010/main" type="writingRegion" rotatedBoundingBox="9122,11261 5764,15401 5135,14890 8493,10750">
            <msink:destinationLink direction="with" ref="{D1C27009-263C-47DA-B7EF-9C0E8116858D}"/>
          </msink:context>
        </emma:interpretation>
      </emma:emma>
    </inkml:annotationXML>
    <inkml:traceGroup>
      <inkml:annotationXML>
        <emma:emma xmlns:emma="http://www.w3.org/2003/04/emma" version="1.0">
          <emma:interpretation id="{C84CF4A9-12BC-4FBE-9690-0F62654FEB8F}" emma:medium="tactile" emma:mode="ink">
            <msink:context xmlns:msink="http://schemas.microsoft.com/ink/2010/main" type="paragraph" rotatedBoundingBox="9122,11261 5764,15401 5135,14890 8493,10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A0DF2C-014D-45ED-86F9-12DBED80B73F}" emma:medium="tactile" emma:mode="ink">
              <msink:context xmlns:msink="http://schemas.microsoft.com/ink/2010/main" type="line" rotatedBoundingBox="9122,11261 5764,15401 5135,14890 8493,10750"/>
            </emma:interpretation>
          </emma:emma>
        </inkml:annotationXML>
        <inkml:traceGroup>
          <inkml:annotationXML>
            <emma:emma xmlns:emma="http://www.w3.org/2003/04/emma" version="1.0">
              <emma:interpretation id="{A9D78859-6107-4EE9-BDFA-BCE9380186A9}" emma:medium="tactile" emma:mode="ink">
                <msink:context xmlns:msink="http://schemas.microsoft.com/ink/2010/main" type="inkWord" rotatedBoundingBox="8994,11157 8461,11813 8011,11448 8544,107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351 63 1245 0,'-18'6'318'0,"2"0"94"0,7-4-365 15,4-1-23-15,8-5-25 16,8 1-3-16,4 0-3 16,9 0-1-16,0-5 3 15,6 2 2-15,-3-1 0 16,6-4 3-16,-8 2 1 16,10 5 1-16,-7 1-1 15,10 1 1-15,-5 4-1 16,10 1 0-16,-2 0 0 0,7-2 0 15,-5 1-2-15,2-4 2 16,-12-2-1-16,-4-1 0 16,-8-1-1-16,-7 0 3 15,-7 3 0-15,-5 3 12 16,-4 0 13-16,-11 2 12 16,-6-2 1-16,-15 1 2 15,-4 1-11-15,-14-1-7 16,-1 2-11-16,-13 3 0 15,5 0 0-15,-7 3 1 16,10 0-1-16,-13 3 6 16,17-1 4-16,-6-1 2 15,9 3-2-15,1 3-4 16,16-8-8-16,5-1-6 0,13 1-6 16,2-4-1-16,10-7-3 15,5 8-4-15,7-2-2 16,10 3-2-16,9 1-2 15,16 2 2-15,5-1 1 16,14-1-1-16,-3-8 2 16,8 2 3-16,-8-8 0 15,4 2 3-15,-12-5 3 16,6 4 1-16,-15-8 0 16,1 7 3-16,-11 1-1 15,-7 0 1-15,-10 0-1 0,-1 3 3 16,-11 0-1-16,-3-3 6 15,-6 4 4-15,-8 1 8 16,-11 2 1-16,-14 1 2 16,-9 2-8-16,-17 5-5 15,1 6-7-15,-14 2 1 16,7-1-1-16,-10 5 5 16,12-4 2-16,-5 2 0 15,16-1-3-15,-1 8-3 16,19-5-3-16,8 0-2 15,14-11-6-15,14-1-46 16,19-9-23-16,25 2-72 16,16-1 144-16,31 11-491 15,20 3 188-15</inkml:trace>
        </inkml:traceGroup>
        <inkml:traceGroup>
          <inkml:annotationXML>
            <emma:emma xmlns:emma="http://www.w3.org/2003/04/emma" version="1.0">
              <emma:interpretation id="{CD0E3297-7459-410C-B391-AD3D3CFAA0CF}" emma:medium="tactile" emma:mode="ink">
                <msink:context xmlns:msink="http://schemas.microsoft.com/ink/2010/main" type="inkWord" rotatedBoundingBox="6222,14837 5764,15401 5135,14890 5592,14326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d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2648.8563">-2690 3563 445 0,'-14'-2'440'0,"-2"2"-114"15,1 0-22-15,6-1-211 16,3-1-58-16,0 1-13 15,4 1-7-15,2-2-7 16,0 2 1-16,-1 0-5 16,10 3 4-16,6 2 4 15,4 1 5-15,2 3 0 16,6 0 0-16,6 0-5 16,2-5-5-16,5 4-6 15,4-2 2-15,5-3-4 16,-5 0 4-16,4-3-4 0,-3-3 5 15,4-3-5-15,-3-5 5 16,2-2-4-16,-6 1 6 16,-3-3-5-16,-9 4 4 15,-6 1 3-15,-12 4 5 16,-2 0 5-16,-5 3 5 16,-2 0 21-16,-5 3 13 15,-1 3 25-15,-6 3-4 16,-18 3-3-16,-9 3-23 15,-15 6-16-15,-7 0-28 0,-16 1-3 16,8 1 2-16,-12-1-3 16,9-2 0-16,0 2 5 15,12-1 5-15,3 3 3 16,16-1 4-16,8 1-2 16,8-2-6-16,4-4-6 15,19-7-12 1,2-1-1-16,20 4-3 15,10-4 2-15,22 1-3 16,13-4 4-16,5-8-5 16,-1-4 0-16,9-5-3 15,-10-5 4-15,6 0 2 16,-17 1 5-16,1 1 1 0,-11 5 6 16,1-2-2-16,-12 2 1 15,4 1-2 1,-8 4 3-16,-5-2-4 0,-11 4 2 15,-2 2-2-15,-13 1 5 16,-7 1 0-16,-9 1 5 16,-21 5-4-16,-9-1 4 15,-12 1-5-15,-9 1-2 16,-19 1-2-16,2-4 4 0,-16 4 0 16,3-1 5-16,-6 2 6 15,19 2 2 1,13 2 2-16,16 5-2 0,7-1-4 15,19-1-5-15,7 1-5 16,4-10-5-16,17-5-24 16,12-1-6-16,14-7-10 15,10-1-4-15,22-1-8 16,4-1 26-16,13-7 1 16,3 2 10-16,7-8 2 15,-9-2 10-15,-1-5-2 16,-20 5 5-16,-1-6-1 15,-19 8 4-15,-11 4-1 16,-11 7 3-16,-7 5 21 16,-15 8 19-16,-12 4-10 15,-10 1-21-15,-29 4-103 16,-18-2-378-16,-29-3 45 0</inkml:trace>
        </inkml:traceGroup>
      </inkml:traceGroup>
    </inkml:traceGroup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0:34.7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2CA3A14-3D0A-4F93-99AC-62BCC316B5CD}" emma:medium="tactile" emma:mode="ink">
          <msink:context xmlns:msink="http://schemas.microsoft.com/ink/2010/main" type="inkDrawing" rotatedBoundingBox="15546,7126 17411,5752 17461,5821 15597,7194" semanticType="underline" shapeName="Other">
            <msink:sourceLink direction="with" ref="{FD16F5A8-5F50-4573-8DEC-51F9D689F57B}"/>
          </msink:context>
        </emma:interpretation>
      </emma:emma>
    </inkml:annotationXML>
    <inkml:trace contextRef="#ctx0" brushRef="#br0">2282 2476 1151 0,'-22'18'317'0,"8"0"75"15,14-5-333-15,15-11-30 16,12-17-29-16,26-12 7 16,16-18 9-16,28-39 23 0,11-17 3 15,31-22 3 1,-7 1-10-16,24 2-6 31,-17 27-23-31,3 2-4 0,-25 22 4 0,1-8-1 0,-28 5-2 16,0-2 2-16,-13 14 2 15,-5 2-6-15,-16 19 0 16,1 4 6-16,-14 13-31 16,-5 4 187-16,-7 15-603 0,-5 12 234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3:21.0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4D8C57C-7EA8-4372-9454-98BDC673A9F6}" emma:medium="tactile" emma:mode="ink">
          <msink:context xmlns:msink="http://schemas.microsoft.com/ink/2010/main" type="inkDrawing" rotatedBoundingBox="10622,12950 10662,13017 10642,13029 10601,12962" shapeName="Other"/>
        </emma:interpretation>
      </emma:emma>
    </inkml:annotationXML>
    <inkml:trace contextRef="#ctx0" brushRef="#br0">1519-1221 232 0,'-4'20'69'16,"4"-2"13"-16,3-12-64 16,1 0-12-16,2-3-8 15,-1 0-2-15,1-3 1 0,1 6-79 16,4 1 27 0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12:10.6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4B06539-CFF9-4D50-886C-DC8617FC75C6}" emma:medium="tactile" emma:mode="ink">
          <msink:context xmlns:msink="http://schemas.microsoft.com/ink/2010/main" type="inkDrawing" rotatedBoundingBox="23619,7079 23634,7079 23634,7094 23619,7094" shapeName="Other"/>
        </emma:interpretation>
      </emma:emma>
    </inkml:annotationXML>
    <inkml:trace contextRef="#ctx0" brushRef="#br0">1787 67 0,'0'0'15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10:26.7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7F21A05-D485-4804-BA07-7A5D5574BD10}" emma:medium="tactile" emma:mode="ink">
          <msink:context xmlns:msink="http://schemas.microsoft.com/ink/2010/main" type="inkDrawing" rotatedBoundingBox="22932,7624 22947,7624 22947,7639 22932,7639" shapeName="Other"/>
        </emma:interpretation>
      </emma:emma>
    </inkml:annotationXML>
    <inkml:trace contextRef="#ctx0" brushRef="#br0">1100 612 0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10:22.6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2803A61-4854-4D4A-ABBE-ABFAD554C211}" emma:medium="tactile" emma:mode="ink">
          <msink:context xmlns:msink="http://schemas.microsoft.com/ink/2010/main" type="inkDrawing" rotatedBoundingBox="24880,7714 24895,7714 24895,7729 24880,7729" shapeName="Other"/>
        </emma:interpretation>
      </emma:emma>
    </inkml:annotationXML>
    <inkml:trace contextRef="#ctx0" brushRef="#br0">3048 702 0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3:52.7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3F044D9-BE4F-4665-AEF3-455266621D11}" emma:medium="tactile" emma:mode="ink">
          <msink:context xmlns:msink="http://schemas.microsoft.com/ink/2010/main" type="inkDrawing" rotatedBoundingBox="13337,13338 17183,10406 17654,11024 13809,13957" semanticType="callout" shapeName="Other">
            <msink:sourceLink direction="from" ref="{D1C27009-263C-47DA-B7EF-9C0E8116858D}"/>
            <msink:sourceLink direction="to" ref="{97C60463-97A1-4EBB-A4C0-FF722D99F7B6}"/>
          </msink:context>
        </emma:interpretation>
      </emma:emma>
    </inkml:annotationXML>
    <inkml:trace contextRef="#ctx0" brushRef="#br0">0 2415 479 0,'9'-5'404'15,"-3"5"-101"-15,5-1 4 0,-4-2-288 16,5 0 6-16,2-3-10 16,-1-3 11-16,-1 0 0 15,12-3 16-15,-6 1-5 16,2-2 16-16,2 2-6 15,2-1 10-15,-6 0-11 0,6-1 3 16,0 1-18-16,2-3-2 16,-2 1-16-16,6-5-1 15,-2 2-12-15,5-7 3 16,-3 5-4-16,6-1 3 16,8 2-1-1,-5-1-2-15,8 5 2 16,-7-1-1-16,1-3 1 15,-8-1-3-15,7-2 3 16,-8-4-2-16,8-3 1 16,-4 1-1-16,6-2 4 15,-7 2-5-15,7-3 5 16,-5 2-4-16,11-7 3 16,-6 1-4-16,9-8 4 15,-7 4-3-15,3-7 2 16,-7 9-1-16,7-6 0 0,-5 9 0 15,10-4 0-15,-4 4-1 16,11-9 2-16,-5-2-1 16,7-7 1-16,-5 1-2 15,10-4 1-15,-14 6-1 16,4 3 1-16,-9 6-1 16,5-3 3-16,-8 6-2 15,8 0 1-15,-2 3-1 16,5-1 1-16,-1 7-2 0,6 0 3 15,-4-2-2-15,5-8 0 16,-7 2-1-16,2-9 2 16,-8-1-2-16,5 2 2 15,-8 5-2-15,6-4 2 16,-5 8-2-16,4-5 2 16,-7-5-2-16,7 5 3 15,-8 2-4-15,6-2 4 16,-3 9-4-16,1 3 2 15,-6 4 0-15,2-1 1 16,-8 8-2-16,1-8 2 16,-2 7 0-16,3-7-1 15,-3 3 0-15,6-2 1 16,-8 5-2-16,-2-1 3 16,-5 2-4-16,-6 7 5 15,-8 1-4-15,-1 4 9 0,-4 2 0 16,-2 5 12-16,-2-2 0 15,2 0 10-15,-4 0-6 16,2 0 1-16,-1 0-12 16,0 1-1-16,0-1-15 15,0-1-40-15,0 1-40 16,-3 3 48-16,-3 3-405 16,-4 0 119-16</inkml:trace>
    <inkml:trace contextRef="#ctx0" brushRef="#br0" timeOffset="524.2632">2644 82 996 0,'-2'1'312'0,"13"-10"46"0,5 3-267 15,8-4-62-15,5-4-26 16,17-8 2-16,7 1-5 15,19-12 4-15,4-2-4 16,14-16 2-16,-2 2-3 16,11-8 4-16,-15 3-5 15,6-11 5-15,-11 22-4 16,2-5 5-16,-21 12-5 0,2 3 10 16,-17 14 7-16,-13 1 30 15,-10 11 14-15,-4 5 33 16,-13 5 9-16,-7 9 12 15,-1 5-23-15,-3 12-14 16,-4 5-32-16,-5 19-18 16,3 4-21-16,-8 15-8 15,-9 1-4-15,-11 22 0 16,-5-4 3-16,-26 20-41 16,-5 13-48-16,-29 50-401 15,-12 9 75-15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4:05.5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0F6E982-50BD-41AE-861E-33AAFA0F4E87}" emma:medium="tactile" emma:mode="ink">
          <msink:context xmlns:msink="http://schemas.microsoft.com/ink/2010/main" type="inkDrawing" rotatedBoundingBox="26682,3904 32960,3903 32961,3995 26683,3997" shapeName="Other"/>
        </emma:interpretation>
      </emma:emma>
    </inkml:annotationXML>
    <inkml:trace contextRef="#ctx0" brushRef="#br0">18 93 893 0,'-6'-14'263'15,"0"1"60"-15,2-1-248 0,2 4-18 16,2 13-22 0,0-3 8-16,0 1-8 0,3 1 8 15,-4-1-8-15,7-4 15 16,-2 3-2-16,-7-1 13 16,5 2-8-16,4-1 3 15,-5 8-13-15,1-13 3 16,-1 4-8-16,-1 1 4 15,2 3-6-15,-1-6-2 16,2 7-11-16,5-1-5 16,-5-6-8-16,3 3-4 15,3 5 0-15,0-8-2 16,0 6-1-16,2-3 0 16,-2-2 0-16,6-1-1 15,3 0-1-15,6 0-1 16,1 3 0-16,5-4 0 0,0 2 1 15,2 1-1-15,-4-1 1 16,7 2 0-16,-2-1-1 16,6-4 0-16,-3 14 0 15,4-10 1-15,-1 5-1 16,5-1 0-16,-7-3-1 16,5-10 1-16,-7 8 0 15,6-5 1-15,-5 5-1 16,7 1 0-16,-4 1 0 0,8 1 0 15,-11-2 0-15,6 1 0 16,-8-6 2-16,5 6-1 16,-4-6-2-16,5 4 2 15,-8-2-1-15,5 10 1 16,-4-5 0-16,3 4 0 16,-4 1-1-16,2-6 1 15,-2 1 0-15,1-2-1 16,-3 4 0-16,3-6 1 15,2 6-1-15,2-8 0 16,-1 10 0-16,5-10 0 16,-2 4 0-16,6-1 1 15,-6 1-2-15,7-4 2 16,-5 5-1-16,2-1-1 16,-4-1 1-16,8 7 1 0,-11-2 0 15,12 0-2-15,0-3 2 16,8 4-2-16,-4-7 1 15,13-1-1-15,-7 1 0 16,8 0 1-16,-6-2 0 16,3 4 1-16,-10 1-1 15,7-6 0-15,-9 7 0 16,11 5 0-16,-8-3 0 0,13 2 0 16,-8 2 0-16,10-2 0 15,-9-11 0-15,10 7-1 16,-11 2 1-16,11-6 0 15,-6 3 0-15,11 3 1 16,-8-4-2-16,13-8 1 16,-8 12 0-16,6 1-1 15,-14-5 2-15,8 1-1 16,-12 3 1-16,7-5 0 16,-9-1-1-16,14 6-1 15,-7-3 2-15,10 0-2 16,-11-1 1-16,8-1 1 15,-12 1-1-15,3 4 0 16,-7 0 1-16,4-2-1 16,-9-1 0-16,12 11 0 15,-6-8 0-15,11-2-1 0,-8 2 1 16,9-1 0-16,-9-4 0 16,4-1 0-16,-11 2 0 15,4-2 1-15,-9 4-1 16,8-5 1-16,-10 7 0 15,10 0-2-15,-8-5 1 16,9 7 1-16,-9-4-1 16,9-2 0-16,-9 1 0 0,1 4 0 15,-7-8 1-15,3 1-2 16,-7 3 2-16,4-2-1 16,-3 2 1-16,2 0-1 15,-8 5 1-15,1-7-1 16,-7 4 2-1,2-1 3-15,-2-2-1 0,1-2 1 16,-4 7 1-16,5-5-2 16,-10 1-2-16,2-2 1 15,-3 2 0-15,-3-4 4 16,-1-1 2-16,-2 7 4 16,-2 1 2-16,-4-2 7 15,0-1 0-15,-6 2 2 16,2-2 1-16,-4-2 1 15,2 1-5-15,-1 2-2 16,2-2-4-16,-1 2-4 0,3 2-2 16,-3-3-3-1,2-1-1-15,1 1-1 0,-5 3 2 16,2-5 0-16,-1-1 4 16,-1 2-1-16,2 2 1 15,0-7 0-15,0 6 1 16,2 3-1-16,-1-3 0 15,-1 0 0-15,2 3 1 16,-1-4 1-16,-1-1 1 0,-3 2-1 16,2 0 0-16,-1-4-5 15,-1 4-1-15,2 0-11 16,-2 1-14-16,-12 17-179 16,-17 6-374-16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4:11.5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7E4A635-CFB0-4511-9010-36A79E8E26A7}" emma:medium="tactile" emma:mode="ink">
          <msink:context xmlns:msink="http://schemas.microsoft.com/ink/2010/main" type="writingRegion" rotatedBoundingBox="28150,2233 30603,1294 31371,3301 28917,4240"/>
        </emma:interpretation>
      </emma:emma>
    </inkml:annotationXML>
    <inkml:traceGroup>
      <inkml:annotationXML>
        <emma:emma xmlns:emma="http://www.w3.org/2003/04/emma" version="1.0">
          <emma:interpretation id="{10D7FFF9-7AF2-429B-8F7E-B3554E081335}" emma:medium="tactile" emma:mode="ink">
            <msink:context xmlns:msink="http://schemas.microsoft.com/ink/2010/main" type="paragraph" rotatedBoundingBox="28150,2233 30603,1294 30959,2225 28506,3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E034AB-8FB4-49DE-BC52-3216A4B30F8D}" emma:medium="tactile" emma:mode="ink">
              <msink:context xmlns:msink="http://schemas.microsoft.com/ink/2010/main" type="line" rotatedBoundingBox="28150,2233 30603,1294 30959,2225 28506,3164"/>
            </emma:interpretation>
          </emma:emma>
        </inkml:annotationXML>
        <inkml:traceGroup>
          <inkml:annotationXML>
            <emma:emma xmlns:emma="http://www.w3.org/2003/04/emma" version="1.0">
              <emma:interpretation id="{64F2C552-5BA0-40D4-A4FA-B269DBD86074}" emma:medium="tactile" emma:mode="ink">
                <msink:context xmlns:msink="http://schemas.microsoft.com/ink/2010/main" type="inkWord" rotatedBoundingBox="28172,2292 29827,1659 30063,2275 28408,29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-1677 225 1019 0,'-2'6'316'16,"-2"-3"51"-16,7-5-246 16,4 1-92-16,16-4 3 15,7-7-3-15,15-12 1 16,3 2-10-16,12-10-2 15,-4 4-7-15,2-1-3 16,-11 13-3-16,-2 2 2 16,-14 4-28-16,-7 8-381 15,-12 1 122-15</inkml:trace>
          <inkml:trace contextRef="#ctx0" brushRef="#br0" timeOffset="-540.9127">-1677-66 920 0,'-5'10'286'0,"8"-5"43"15,5 1-214-15,11-3-83 16,11-11 20-16,5-7 5 16,8-18 5-16,-1-1-14 15,5-4-9-15,-5 4-23 16,2 2-12-16,-7 20-46 0,2 9-350 15,-12 8 97-15</inkml:trace>
          <inkml:trace contextRef="#ctx0" brushRef="#br0" timeOffset="-711.516">-1454-448 945 0,'0'-46'643'0,"2"-1"-558"0,-4 32-23 16,1 27-29-16,-1 24-13 15,-1 18-15-15,8 24 1 16,-4 1 2-16,2 9 0 16,-3-13-3-16,5-3 2 15,-7-27-1-15,4-1 0 16,-2-29 1-16,0-8-2 16,-6-7-32-16,-9 2-342 15,-11-26 100-15</inkml:trace>
          <inkml:trace contextRef="#ctx0" brushRef="#br0" timeOffset="346.0712">-1080-580 1263 0,'3'-7'255'0,"11"-8"126"16,11-3-378-16,16-9-3 15,1-2-1-15,7-5 3 16,-5 11-1-16,4 7-1 15,-10 16-2-15,-2 18-1 16,-12 9 1-16,-9 16 5 16,-17 10 1-16,-16 14 5 15,-9-1 4-15,-10 9 15 16,5-7 8-16,-1 0 13 16,12-19 0-16,4-7 0 15,10-15-16-15,10-9-16 16,10-7-12-16,11-19-1 15,8-8-2-15,12-17-32 16,2-9-44-16,4-18-364 16,-4 10 68-16</inkml:trace>
          <inkml:trace contextRef="#ctx0" brushRef="#br0" timeOffset="651.8714">-412-698 1058 0,'-6'-15'355'0,"-9"15"49"16,-3 18-275-16,-3 10-71 15,-1 13-16-15,4 10-24 16,4 10 1-16,11-8-5 0,11 2-1 16,8-7-7-16,11-7-1 15,5-15-3-15,7-16 4 16,0-13-2-16,4-18 13 16,-5-12 8-16,-1-18 14 15,-14 1 6-15,-5-16 11 16,-9 5-3-16,-6-2-2 15,-9 18-9-15,-3 6-3 16,1 21-11-16,-7 9-9 16,2 12-5-16,-1 10-4 15,5-1-2-15,2 6-45 16,10 0-40-16,12-7-95 16,6-14 393-16,22-17-741 15,4-8 326-15</inkml:trace>
        </inkml:traceGroup>
        <inkml:traceGroup>
          <inkml:annotationXML>
            <emma:emma xmlns:emma="http://www.w3.org/2003/04/emma" version="1.0">
              <emma:interpretation id="{CE3E6F17-E012-4B8B-8266-C3F09916AB55}" emma:medium="tactile" emma:mode="ink">
                <msink:context xmlns:msink="http://schemas.microsoft.com/ink/2010/main" type="inkWord" rotatedBoundingBox="29956,1542 30603,1294 30959,2225 30312,2473"/>
              </emma:interpretation>
              <emma:one-of disjunction-type="recognition" id="oneOf1">
                <emma:interpretation id="interp1" emma:lang="" emma:confidence="0">
                  <emma:literal>%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196.3494">73-1066 1258 0,'-24'2'280'0,"-3"4"120"16,9 6-377-16,-1 9-3 15,4 9-10-15,6 9-2 16,9 3-6-16,7 9 1 16,11-7-2-16,8-8-1 15,2-14 1-15,11-17 5 16,-3-19 1-16,9-22 8 0,-4-12 3 15,-7-21 14-15,-13 0 5 16,-12-2 9-16,-19 13-3 16,-17 4 4-16,-5 22-12 15,-16 17-8-15,5 17-10 16,-4 20-3-16,11 11-6 16,0 17-2-16,18-4-3 15,11 8 4-15,13-9-16 0,13 1-98 16,8-19 452-16,8-6-820 15,-1-14 324-15</inkml:trace>
          <inkml:trace contextRef="#ctx0" brushRef="#br0" timeOffset="877.9277">447-1127 899 0,'29'-12'292'0,"-25"18"56"16,-10 22-198-16,-6 16-75 16,-17 29-1-16,-11 7-16 15,-7 22-10-15,5-16-31 16,3 1-6-16,12-27-5 0,11-6 2 15,7-26-4-15,6-2 1 16,1-17-16-16,7-11-42 16,-1-14 192-16,-4-20-539 15,-4-23 202-15</inkml:trace>
          <inkml:trace contextRef="#ctx0" brushRef="#br0" timeOffset="1509.3674">516-680 1103 0,'-31'42'250'15,"-1"-3"115"-15,2 11-300 16,10-8-4-16,11 4 11 16,8-2-12-16,16-2-12 15,3-8-23-15,18-11-8 16,3-17-7-16,17-20 4 0,-1-10 2 16,11-25 14-16,-16-1 7 15,-7-5 11-15,-20 8 0 16,-14-10 9-16,-21 15-6 15,-15 3-5-15,-12 9-17 16,-17 15-4-16,-2 27-12 16,-8 20-54-16,4 16-86 15,-12 25-371-15,7-5 50 16</inkml:trace>
        </inkml:traceGroup>
      </inkml:traceGroup>
    </inkml:traceGroup>
    <inkml:traceGroup>
      <inkml:annotationXML>
        <emma:emma xmlns:emma="http://www.w3.org/2003/04/emma" version="1.0">
          <emma:interpretation id="{6C658480-D113-4227-8A18-9F0E22C7C71F}" emma:medium="tactile" emma:mode="ink">
            <msink:context xmlns:msink="http://schemas.microsoft.com/ink/2010/main" type="paragraph" rotatedBoundingBox="30804,2755 30456,3716 30079,3579 30427,26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1E7E8B-03E1-44D1-902C-EA6ABFC0CFA7}" emma:medium="tactile" emma:mode="ink">
              <msink:context xmlns:msink="http://schemas.microsoft.com/ink/2010/main" type="line" rotatedBoundingBox="30804,2755 30456,3716 30079,3579 30427,2618"/>
            </emma:interpretation>
          </emma:emma>
        </inkml:annotationXML>
        <inkml:traceGroup>
          <inkml:annotationXML>
            <emma:emma xmlns:emma="http://www.w3.org/2003/04/emma" version="1.0">
              <emma:interpretation id="{9A6F8127-841E-4774-9470-5BEDDE1BD8A0}" emma:medium="tactile" emma:mode="ink">
                <msink:context xmlns:msink="http://schemas.microsoft.com/ink/2010/main" type="inkWord" rotatedBoundingBox="30804,2755 30456,3716 30079,3579 30427,2618"/>
              </emma:interpretation>
              <emma:one-of disjunction-type="recognition" id="oneOf2">
                <emma:interpretation id="interp6" emma:lang="" emma:confidence="0">
                  <emma:literal>P</emma:literal>
                </emma:interpretation>
                <emma:interpretation id="interp7" emma:lang="" emma:confidence="0">
                  <emma:literal>p</emma:literal>
                </emma:interpretation>
                <emma:interpretation id="interp8" emma:lang="" emma:confidence="0">
                  <emma:literal>^</emma:literal>
                </emma:interpretation>
                <emma:interpretation id="interp9" emma:lang="" emma:confidence="0">
                  <emma:literal>*</emma:literal>
                </emma:interpretation>
                <emma:interpretation id="interp10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-1314.5868">4 914 1183 0,'-7'-5'304'0,"4"-5"94"16,7-4-337-16,10-1-34 15,11-9-11-15,8-10-10 16,18-55-4-16,2-35 2 16,11-20-4-16,-2 4 3 0,-1-1-2 15,-38 91 4 16,-1 2-2-31,19-3-5 0,-17 29-3 16,-13 19 2-16,-2 9 3 16,-6 22 1-16,0 2 2 15,-3 0 2-15,9-3-1 16,-3 6-2-16,9-6-1 16,0-3 2-16,4 44-35 15,1-2 446-15,1-9-818 16</inkml:trace>
          <inkml:trace contextRef="#ctx0" brushRef="#br0" timeOffset="-1845.1634">427 214 1097 0,'-15'-3'317'0,"-12"59"64"15,2 15-297-15,-5 35-58 16,-2 16-14-16,5-2-2 0,9-48 3 15,5-8-1-15,11-29 2 16,10-5-4 0,2-9-1-16,5 9-6 0,0-10 2 15,0-4-6-15,-3-4 5 16,-6 0-37-16,-1-13-18 16,-10-8 96-16,-2-3-443 15,-11 3 158-15</inkml:trace>
        </inkml:traceGroup>
      </inkml:traceGroup>
    </inkml:traceGroup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4:09.0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7E9917F-B62F-40BD-AAC6-CBC1FCD3D582}" emma:medium="tactile" emma:mode="ink">
          <msink:context xmlns:msink="http://schemas.microsoft.com/ink/2010/main" type="writingRegion" rotatedBoundingBox="27424,3999 27883,3999 27883,5022 27424,5022"/>
        </emma:interpretation>
      </emma:emma>
    </inkml:annotationXML>
    <inkml:traceGroup>
      <inkml:annotationXML>
        <emma:emma xmlns:emma="http://www.w3.org/2003/04/emma" version="1.0">
          <emma:interpretation id="{549C1B8A-17F1-468A-98E1-710637DBD697}" emma:medium="tactile" emma:mode="ink">
            <msink:context xmlns:msink="http://schemas.microsoft.com/ink/2010/main" type="paragraph" rotatedBoundingBox="27424,3999 27883,3999 27883,5022 27424,5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B7C51F-D03F-4904-AEF6-F485971FB61C}" emma:medium="tactile" emma:mode="ink">
              <msink:context xmlns:msink="http://schemas.microsoft.com/ink/2010/main" type="line" rotatedBoundingBox="27424,3999 27883,3999 27883,5022 27424,5022"/>
            </emma:interpretation>
          </emma:emma>
        </inkml:annotationXML>
        <inkml:traceGroup>
          <inkml:annotationXML>
            <emma:emma xmlns:emma="http://www.w3.org/2003/04/emma" version="1.0">
              <emma:interpretation id="{A509B91A-B0A5-45ED-B3F0-8414F51D924B}" emma:medium="tactile" emma:mode="ink">
                <msink:context xmlns:msink="http://schemas.microsoft.com/ink/2010/main" type="inkWord" rotatedBoundingBox="27424,3999 27883,3999 27883,5022 27424,5022"/>
              </emma:interpretation>
            </emma:emma>
          </inkml:annotationXML>
          <inkml:trace contextRef="#ctx0" brushRef="#br0">-2647 1645 987 0,'-9'3'256'16,"6"-3"80"-16,2 9-276 15,1-1-31-15,1 5-8 16,-8 660 129 46,82-691-129-46,-45 0-6-16,-3-44 22 16,-5-1-16-16,41-56 1 15,-25-2-9-15,10-17 1 16,-6 40-7-16,4 5 2 16,-11 33-60-16,-10 12-346 15,-17 27 94-15</inkml:trace>
          <inkml:trace contextRef="#ctx0" brushRef="#br0" timeOffset="-292.6566">-2519 1522 762 0,'-5'-23'256'16,"2"-5"47"-16,5 2-194 16,2 4-28-16,1-5-18 15,2 1-7-15,-2 8-9 16,-1 3-7-16,-1 6-9 16,-3 18-3-16,-1 8-4 15,-4 17-6-15,2 19-4 0,-1 11-3 16,2 2-1-16,1 4-4 15,1-3 3 1,-3-11-5-16,3-17 1 0,-3-5-3 16,1-14 2-16,4-16-7 15,4-10 1-15,-3-9-41 16,-2-9-333-16,-2-12 96 16</inkml:trace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4:44.0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F46A6B8-2F93-4270-BA8E-7B18BAE2F50B}" emma:medium="tactile" emma:mode="ink">
          <msink:context xmlns:msink="http://schemas.microsoft.com/ink/2010/main" type="inkDrawing" rotatedBoundingBox="18982,3682 25615,3807 25612,3947 18979,3822" shapeName="Other">
            <msink:destinationLink direction="to" ref="{21487BA8-9D56-4501-889E-4CB0CD9C8F27}"/>
          </msink:context>
        </emma:interpretation>
      </emma:emma>
    </inkml:annotationXML>
    <inkml:trace contextRef="#ctx0" brushRef="#br0">-3 18 591 0,'1'0'462'0,"-2"-3"-102"16,-2 1-52-16,0-1-243 15,1 2-44-15,4-1-3 16,-1 1-11-16,2-2 4 16,2 3-11-16,-1-3 3 0,1 1-3 15,-1 2 3-15,2 2-5 16,-1-2 6-16,-1 1-4 16,2 1 5-16,-1-2-4 15,1 0 4-15,3 1-4 16,1 1 2-16,2 1-3 15,5-2 3-15,-2 2-4 0,1 0 2 16,1-4-3-16,-2 4 3 16,2 0-1-16,-1 0 1 15,-2 0-1-15,5 1 1 16,-1 1-1-16,3-2 0 16,6 1 0-16,6 1 0 15,0-1-1-15,6-4 2 16,-1 0-2-16,4-3 3 15,-5-4-4-15,10 4-1 16,-5 1 2-16,6 2 3 16,-6 0-4-16,4 8 3 15,-10-8 3-15,1 4-3 16,-6 1-2-16,7-1 3 16,-5 5 0-16,9 2 1 15,0-10-2-15,4 8 3 0,-1-7-4 16,6-4 3-16,-3 1-4 15,5-1 2-15,-5-4-3 16,1 2 4-16,-10-1-3 16,4 4 2-16,-6 2 0 15,5-1 0-15,-1 0-1 16,7 5 1-16,0-4 0 16,3-1 1-16,-2 3-1 0,5 0 2 15,-3-7-2 1,9 5 2-16,-12-5-3 0,8 2 1 15,-11 2-3-15,3 5 3 16,-7-2-1-16,8 4 0 16,-7 1 1-16,14 1 2 15,-8-3-1-15,10 4 2 16,-4-2-1-16,8-5 1 16,-10 1-3-16,8-1 0 15,-15 0 0 16,-22-1 2-31,0 1-3 0,71 6 0 16,-4-5 1-16,8 4 3 16,-7 1 5-16,-32-8 9 15,-5 1 1-15,3 1 5 16,-9 7-5-16,8-5-3 0,-7-5-9 16,4 1-1-16,-2 4-5 15,6-13 0-15,-5 2 1 16,7 5-1-16,-7 4 1 15,10-11-2-15,-10 5 0 16,4-1-1-16,-11-2 2 16,9-8-2-16,-9 13 2 15,6-7-1-15,-4 5 0 16,10 0 0-16,-9 2 1 0,7 1-1 16,-2 3 0-16,7-6 1 15,-8 7 0-15,5-1 0 16,-10-7 4-16,7 1 2 15,-12 7 0-15,8-7 1 16,-7-3-2-16,11 8-3 16,-9-2-1-16,8 0-1 15,-7 1-1-15,10 1 1 16,-5-4 0-16,0-5-1 16,-8 4 1-16,1-3 3 15,-5 7 0-15,5-4 1 16,-2 6 0-16,9-3 0 15,-5 2-3-15,5-5-1 16,-4 6-1-16,4-2 1 16,-6-4-1-16,6 5 1 15,-6 1-1-15,3-5 1 0,-9-4-1 16,0 6 1-16,-7-6 0 16,4 3-2-16,-3 2 3 15,7 7-2-15,2-6 2 16,6 4-1-16,-4 2 3 15,4 0-2-15,-5-3 1 16,11-1-1-16,-9 1-2 0,5-5 0 16,-8-1 2-1,0 2-2-15,-12 2 1 0,-3-4 0 16,-4 3 1-16,-5 0 2 16,-3-1 8-16,3 4 12 15,-5-2 7-15,1-1 7 16,-4 2 1-16,-1-1 1 15,-7-2-9-15,1 1-6 16,-2 1-9-16,1-2-2 16,-2 2-5-16,-5 2-72 15,-13 5 326-15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4:49.4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29BA305-59EF-4C1F-996E-AA2B8E93BF05}" emma:medium="tactile" emma:mode="ink">
          <msink:context xmlns:msink="http://schemas.microsoft.com/ink/2010/main" type="inkDrawing" rotatedBoundingBox="23405,5090 23432,5102 23426,5115 23399,5104" shapeName="Other"/>
        </emma:interpretation>
      </emma:emma>
    </inkml:annotationXML>
    <inkml:trace contextRef="#ctx0" brushRef="#br0">0 0 216 0,'27'11'0'16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5:58.1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487BA8-9D56-4501-889E-4CB0CD9C8F27}" emma:medium="tactile" emma:mode="ink">
          <msink:context xmlns:msink="http://schemas.microsoft.com/ink/2010/main" type="inkDrawing" rotatedBoundingBox="19307,10071 19384,4994 20526,5011 20449,10088" semanticType="callout" shapeName="Other">
            <msink:sourceLink direction="to" ref="{9F46A6B8-2F93-4270-BA8E-7B18BAE2F50B}"/>
            <msink:sourceLink direction="from" ref="{97C60463-97A1-4EBB-A4C0-FF722D99F7B6}"/>
          </msink:context>
        </emma:interpretation>
      </emma:emma>
    </inkml:annotationXML>
    <inkml:trace contextRef="#ctx0" brushRef="#br0">277 0 1772 0,'-1'10'11'0,"-1"19"2"16,-1 0 0-16,5 8-13 16,-4 26 0-16,2 21-4 15,0-1 7-15,5 17-4 16,-4-5 9-16,4 20-6 15,-2-12 0-15,-2 18-1 16,-1-8 3-16,-3 28-4 16,0-9 7-16,-1 29-1 15,-2-7-1-15,-2 29-1 16,1-24 3-16,-4 28-2 16,4-24 6-16,1 16-4 15,0-32 4-15,1 21-6 0,5-27 2 16,-3 15-6-16,-3-24 2 15,-6 28-3-15,-1-25 4 16,-4 21-3-16,-2-18 7 16,-10 17 0-16,13-25 3 15,-5 7-3-15,1-34 1 16,8 1-4-16,5-29 1 16,-4-15 0-16,5-27 5 15,5-9 5-15,-4-16 4 0,1-13 0 16,4-1 2-16,-3-3-29 15,-3-6-43-15,-2-13-331 16,8-2-34-16,-4-23-138 16</inkml:trace>
    <inkml:trace contextRef="#ctx0" brushRef="#br0" timeOffset="535.9848">-494 603 1171 0,'-2'0'281'16,"5"5"95"-16,-1-5-340 0,11 0-23 16,5-3-8-16,15-17-3 15,3-16 6-15,20-24 0 16,7-13 5-16,13-41-1 15,-7-8 0-15,5-31-4 16,-18 18-1-16,-10-3-2 16,-13 40-1-16,-7 20 5 15,-11 45 1-15,6 15-5 16,-5 24-1-16,2 11 0 16,3 14-6-16,5 16 2 15,-2 8 5-15,6 14-1 16,0 0 1-16,12 3 0 15,1-10-2-15,11-4 0 16,-6-12 0-16,8 2-351 16,-5-15-55-16,-1-6-102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4:32.0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B1F5D3-E194-4059-8D57-DAF460FCAF7C}" emma:medium="tactile" emma:mode="ink">
          <msink:context xmlns:msink="http://schemas.microsoft.com/ink/2010/main" type="inkDrawing" rotatedBoundingBox="8785,13918 12408,14364 12195,16097 8571,15651" semanticType="enclosure" shapeName="Other">
            <msink:sourceLink direction="with" ref="{879FCCB7-6352-4399-85FA-B9F55F6C1CB3}"/>
            <msink:destinationLink direction="with" ref="{88067058-3821-4CAE-914E-0FEAB029D7DB}"/>
          </msink:context>
        </emma:interpretation>
      </emma:emma>
    </inkml:annotationXML>
    <inkml:trace contextRef="#ctx0" brushRef="#br0">1453 250 998 0,'-20'-3'225'0,"-1"-2"86"15,2 2-286-15,-4 0-27 16,4-1-2-16,-1-1-38 16,2-1 10-16,-4-3-71 15,4-3 15-15,-5-1 27 16,-4-4 61-16,-1-2 14 15,-4 4 82-15,-2-2 3 16,1 1-16-16,-6 1-31 0,0-2-14 16,-3 2-17-16,0-1-2 15,-7 2-4-15,10 1 13 16,-9 1 1-16,3 12 5 16,-6 4-10-16,5 7 0 15,-13 11-15-15,17 4-3 16,-9 5-7-16,5 2 8 15,-7 8-10-15,10-4 9 16,-14 7-8-16,8-5 8 0,0 7-9 16,8-1 8-16,1-1-9 15,10-6 9-15,1 8-11 16,10-2 11-16,2 10-11 16,5 6 10-16,3 15-9 15,6-6 10-15,2 12-11 16,2-11 10-16,8 7-11 15,2-12 7-15,8 5-8 16,10-11 10-16,16 7-9 16,4-9 11-16,25 9-7 15,-2-6 8-15,12 3-11 16,-22-30 3 0,-1 0 5-16,80 27-10 15,-34-30 0 1,1 0 1-1,114 24 9-15,11-12-8 0,-34-18 10 16,7-4-13-16,-80-22 12 16,24-1-11-16,-19-4 10 15,18-8-9-15,-16 3 11 16,16 1-8-16,-22-1 9 16,13-10-9-16,-20 1 8 15,5-17-11-15,-22-10 7 16,7-20-14-16,-22-7 8 0,-2-22-11 15,-21 2 11 1,-10-16-8-16,-23 6 15 0,-7-5-7 16,-11 14 15-16,-10-1 5 15,-10 22 20-15,-3 7 11 16,-9 19 16-16,-9 1 2 16,-1 13-3-16,-7 1-17 15,-4 11-14-15,-9-7-20 16,-3 5-7-16,-23-4-13 15,-1 2 4-15,-25-12-21 16,-8 6 2-16,-42 1-37 16,-5 8-2-16,-40 6-342 15,1 12 94-15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6:01.726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8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2-13T09:09:46.059"/>
    </inkml:context>
  </inkml:definitions>
  <inkml:traceGroup>
    <inkml:annotationXML>
      <emma:emma xmlns:emma="http://www.w3.org/2003/04/emma" version="1.0">
        <emma:interpretation id="{60A68924-467D-41C2-99F5-0171A41D83EC}" emma:medium="tactile" emma:mode="ink">
          <msink:context xmlns:msink="http://schemas.microsoft.com/ink/2010/main" type="writingRegion" rotatedBoundingBox="18637,9554 27161,8627 27367,10522 18843,11449"/>
        </emma:interpretation>
      </emma:emma>
    </inkml:annotationXML>
    <inkml:traceGroup>
      <inkml:annotationXML>
        <emma:emma xmlns:emma="http://www.w3.org/2003/04/emma" version="1.0">
          <emma:interpretation id="{4B67747B-5715-4D66-A222-9250555A3D5F}" emma:medium="tactile" emma:mode="ink">
            <msink:context xmlns:msink="http://schemas.microsoft.com/ink/2010/main" type="paragraph" rotatedBoundingBox="18637,9554 27161,8627 27367,10522 18843,11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A4B636-4964-4617-AC74-5C68237B2458}" emma:medium="tactile" emma:mode="ink">
              <msink:context xmlns:msink="http://schemas.microsoft.com/ink/2010/main" type="line" rotatedBoundingBox="18637,9554 27161,8627 27367,10522 18843,11449"/>
            </emma:interpretation>
          </emma:emma>
        </inkml:annotationXML>
        <inkml:traceGroup>
          <inkml:annotationXML>
            <emma:emma xmlns:emma="http://www.w3.org/2003/04/emma" version="1.0">
              <emma:interpretation id="{97C60463-97A1-4EBB-A4C0-FF722D99F7B6}" emma:medium="tactile" emma:mode="ink">
                <msink:context xmlns:msink="http://schemas.microsoft.com/ink/2010/main" type="inkWord" rotatedBoundingBox="18637,9554 22297,9156 22501,11025 18840,11423">
                  <msink:destinationLink direction="to" ref="{53F044D9-BE4F-4665-AEF3-455266621D11}"/>
                  <msink:destinationLink direction="from" ref="{21487BA8-9D56-4501-889E-4CB0CD9C8F2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2071 129 766 0,'3'-12'376'0,"-10"4"-5"15,-8 13-184-15,-11 10-88 0,-2 13-54 16,-5 16-5 0,3 1-18-16,6 4 4 0,12-7 0 15,6-3-2 1,7-21-12-16,13-9-8 0,1-10-7 16,10-11 5-16,7-14-9 15,5 2-9-15,1 2 2 16,4 1 2-16,-8 7-7 15,-1 10 5-15,-9 11 6 16,-9 7 1-16,-9 8 4 0,-7 11 22 16,-8-1 15-16,-5 7 35 15,-2-3 17-15,-4 1 20 16,2-10-19-16,3-1-10 16,5-13-29-16,-1-7-15 15,8-12-50-15,8-7-98 16,4-8-37-16,7-17-342 15,4 1 5-15</inkml:trace>
          <inkml:trace contextRef="#ctx0" brushRef="#br0" timeOffset="176.521">2336 154 1033 0,'0'41'322'15,"1"8"74"-15,7 14-271 0,-7-7-51 16,5-1-12-1,5-13-31-15,4-7-11 0,-3-22-29 16,3-8-62-16,0-17 20 16,0-21-364-1,-5-15 66-15</inkml:trace>
          <inkml:trace contextRef="#ctx0" brushRef="#br0" timeOffset="338.8233">2351-148 1113 0,'-14'12'338'0,"5"17"58"0,6 14-290 15,-1 4-79-15,7 1-8 16,10-9-10-16,10-3-14 16,-2-12-38-16,13-10-358 15,-1 2 90-15</inkml:trace>
          <inkml:trace contextRef="#ctx0" brushRef="#br0" timeOffset="769.8786">2607 58 733 0,'-9'15'351'0,"-6"8"-9"16,2-1-136-16,-2-2-129 16,3-2-15-16,3-6-1 15,6-8-17-15,3 1-9 16,3-8-21-16,1 6-6 16,2 0-5-16,5-9 3 15,-2 4 1-15,3-2 0 0,0-5-3 16,6 1 0-16,-2 16-3 15,7-2 0-15,-1 7-1 16,8 8 2-16,-4 0 0 16,4-1 0-16,-6-2 0 15,-3 0 1-15,-6-2 8 0,-6-2 34 16,-9-7 17-16,-6 1 24 16,-8 1 2-16,-13 1-5 15,-4 4-36-15,-10 10-7 16,1 1-17-1,-2 1 3-15,9-7-4 0,7 4 2 16,11-8-11-16,6-5-9 16,11-4-10-16,11 2-44 15,7-13-48-15,14-8-20 16,2-2-390-16,9-12 80 16</inkml:trace>
          <inkml:trace contextRef="#ctx0" brushRef="#br0" timeOffset="-1708.2349">201 166 962 0,'13'-45'333'16,"-4"6"86"-16,-6 5-255 15,-7 10 9-15,-7 9-34 16,-5 6-23-16,-2 10-47 16,-8 16-20-16,1 8-37 15,-4 23-8-15,4 8-2 0,-2 19-1 16,6 1 1-16,6 11 1 16,6-15-2-16,9-1 0 15,4-19-2-15,10-8 1 16,2-12-1-16,10-4-1 15,-1-14-2-15,13-5 1 16,-2-8-29-16,9-16-79 16,0-4-34-16,3-17-341 15,-13-16 22-15</inkml:trace>
          <inkml:trace contextRef="#ctx0" brushRef="#br0" timeOffset="-932.2226">432-38 1036 0,'3'-15'335'0,"-3"9"54"16,-6 7-298-16,3 11-33 0,6 5-41 16,-4 18-14-16,1 4-4 15,4 16 5-15,-2 4 1 16,-5 5 0-16,3-10 2 16,0 8-2-16,0-14-2 15,1-5 14-15,-5-8 7 16,2 2 12-16,5-5 2 15,-3-2 8-15,0-3-10 16,11-4-8-16,-2-13-9 0,3-7-1 16,7-10-8-16,11-22 5 15,-1-7 1-15,11-18 1 16,1-3-3-16,-7 4-1 16,-10 13-7-16,-3 14-5 15,-13 23-9-15,-8 24-2 16,-2 18-2-16,-4 18 2 15,2 3 6-15,1 6 14 16,4-13 5-16,8-8 4 16,8-19-2-16,7-11-2 15,4-15-7-15,8-14 6 16,-1-14-1-16,1-14 2 16,-3-5 0-16,-3-1 2 15,-13 1-8-15,-5 7-1 0,-8 17-2 16,-1 19-7-1,-6 10-4-15,3 15 2 16,5 12-1-16,4 6 2 0,-6-9 5 16,10-3 1-16,2-9-5 15,9-15-2-15,2-15 0 16,11-14 4-16,2-16 3 16,8-10 2-16,-11 4 2 15,-2 7-1-15,-7 14-5 0,-9 20-8 16,-10 17-4-16,-1 16-1 15,-4 11 1-15,0 13 5 16,-1-2 6-16,5 0 5 16,2-14 0-16,6-11-2 15,3-22-4-15,9-13 3 16,0-10 2-16,5-16 2 16,-4-7 3-16,-2 2 2 15,-13 7-26-15,-5 4-88 16,-10 16-42-16,-14 16-352 15,-5 16 15-15</inkml:trace>
          <inkml:trace contextRef="#ctx0" brushRef="#br0" timeOffset="-364.7144">1511 579 906 0,'8'7'369'16,"-4"-5"5"-16,7-2-176 0,5-3-152 15,8-5 19 1,1-7-1-16,5-12 1 0,-6-6-12 16,3-9-10-16,-3-4-27 15,-3-10-3-15,-8 7-6 16,-7-1 1-16,-7 4-1 15,-8 19 0-15,-3 16-4 16,-3 26-4-16,3 15-4 16,1 21-3-16,1 8 0 15,5 10 3-15,4-12 3 0,5-2 4 16,4-10 3-16,8-15 1 16,4-13-2-1,8-19 2-15,1-11 1 0,2-13 5 16,-2-7-16-16,-4-10-95 15,-8 7 288-15,-1 0-642 16,-7 9 208-16</inkml:trace>
          <inkml:trace contextRef="#ctx0" brushRef="#br0" timeOffset="1370.6142">3001 34 1105 0,'-21'21'253'15,"1"8"102"-15,-4 16-291 16,8 6-10-16,4 4 18 0,6-10 0 16,12 0-4-16,7-19-26 15,7-8-16-15,7-12-18 16,10-14 0-16,-2-17-1 15,8-22 4-15,-1-11 0 16,0-22 2-16,-9-4-2 16,-7-1 0-16,-11 9-3 15,-8 12 1-15,-10 31-5 0,-4 24-5 16,-4 22-6-16,-4 35 2 16,3 11-1-16,0 15 17 15,5-5 17-15,8 1 15 16,10-17 0-16,4-5 1 15,6-21-15-15,10-8-13 16,5-14-13-16,9-14-1 16,-1-14-1-16,4-10-1 15,-8-7 0-15,-5-8 0 16,-12 3 1-16,-8 6 0 16,-6 9 2-16,-9 7 0 15,0 13-1-15,-3 8-1 16,4 4-1-16,1 5 0 15,1-2 1-15,-2-1 0 16,8-1-2-16,-4-4-1 0,1-7 2 16,3-5 2-16,0 5 3 15,-8-6 4-15,-1 2 0 16,-4 5-1-16,-2 4 0 16,-5-2 0-16,5 2-2 15,-1 9-1-15,1 0 0 16,-2 11 0-16,2 6 2 15,0 11 13-15,0-1 2 16,8 11 4-16,-2-7-3 16,4-2-2-16,5-5-13 0,8-5-2 15,-7-10-4-15,11-10-9 16,2-4-35-16,5-1-483 16,-2 3 140-16</inkml:trace>
          <inkml:trace contextRef="#ctx1" brushRef="#br0">3260-1447 0</inkml:trace>
        </inkml:traceGroup>
        <inkml:traceGroup>
          <inkml:annotationXML>
            <emma:emma xmlns:emma="http://www.w3.org/2003/04/emma" version="1.0">
              <emma:interpretation id="{8BA662F6-6E78-484C-A2EA-497ADD62E50A}" emma:medium="tactile" emma:mode="ink">
                <msink:context xmlns:msink="http://schemas.microsoft.com/ink/2010/main" type="inkWord" rotatedBoundingBox="23031,10197 25583,9920 25663,10655 23111,109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06.6832">4283-392 1180 0,'-11'4'295'16,"-1"13"92"-16,3 5-342 0,-1 7-19 16,2-4-17-16,11 2 1 15,8-3-1-15,7-13-60 16,3-8-184-16,18-9-156 15,-5-8-70-15</inkml:trace>
          <inkml:trace contextRef="#ctx0" brushRef="#br0" timeOffset="2237.6175">4304-145 1079 0,'1'0'316'0,"-1"17"61"16,3 8-303-16,-1 17-20 16,-1 11-31-16,2 16 6 15,-1-12-3-15,4 0 2 0,0-13-15 16,6-16-1-16,-5-17-6 16,2-16-19-16,-3-19-37 15,-6-25-260-15,-1-19-101 16,-4-20-82-16</inkml:trace>
          <inkml:trace contextRef="#ctx0" brushRef="#br0" timeOffset="2670.438">4586-310 520 0,'-5'38'400'16,"-4"2"-79"-16,-1 5-38 15,2-9-205-15,2-4-30 16,6-16-23-16,8-11-11 15,8-16-17-15,11-2 2 16,8-16-1-16,8-1-4 16,-1 8 6-16,-3 7-2 0,-8 16-8 15,-6 25-3-15,-11 7 6 16,-5 15 4-16,-6 6 9 16,-5-1 17-16,-5-2 13 15,-7 4 37-15,-4-11 16 16,-3 1 30-16,-5-12-10 15,-5-11-1-15,4-7-38 0,-6-12-15 16,9-10-52-16,4-16-98 16,13-2-43-16,10-31-332 15,13-11 0-15</inkml:trace>
          <inkml:trace contextRef="#ctx0" brushRef="#br0" timeOffset="3003.4305">4940-509 1076 0,'-7'31'307'16,"1"2"79"-16,-2 23-276 16,4 10-50-16,4 15 1 15,6-9-13-15,10 12-7 16,4-13-15-16,5-8-7 16,-2-14-10-16,-2-2 2 15,-8-17-3-15,-7-14-5 0,-12-8-28 16,-10-13-39-16,-7-14-16 15,-10-20-10-15,-4-6 6 16,1-14 28-16,9 3 46 16,1 5 41-16,11 18 27 15,12 14 12-15,2 11-5 16,10 4-8-16,7 5-29 16,11-1-16-16,3-1-12 15,17-2 3-15,-1-14 5 0,8-1-74 16,-4-4 244-16,-1-4-595 15,-14 4 204-15</inkml:trace>
          <inkml:trace contextRef="#ctx0" brushRef="#br0" timeOffset="3422.8294">5345-253 986 0,'2'41'331'0,"1"19"65"16,-6 3-259-16,4 9-22 15,2-15-34-15,9-4-11 16,0-23-27-16,16-18-12 15,-1-20-23-15,7-26 2 16,1-16-2-16,7-18 6 16,-9-2 1-16,-2 2-3 15,-8 17-5-15,-8 12-4 0,-9 18-10 16,-6 23-3-16,-5 8 2 16,-1 23 1-1,2 8 3-15,-1 8 15 0,2-1 6 16,6-1 3-16,2-17 1 15,5-13-2-15,4-20-8 16,10-20-2-16,3-9-4 16,9-19 2-16,-2-1 2 15,4 5-1-15,-11 16-5 16,-2 7-6-16,-11 21-8 0,-10 25 4 16,-5 5-3-16,-4 12 4 15,1 3 6-15,1 6 7 16,4-18-4-16,4 0 3 15,1-11-2-15,1-12-2 16,2-8 1-16,2-11-85 16,-1-7-59-16,1-11-332 15,-8 2 9-15</inkml:trace>
          <inkml:trace contextRef="#ctx0" brushRef="#br0" timeOffset="4059.5131">6042-182 972 0,'14'21'268'16,"1"-2"71"-16,9-16-265 16,1-6-40-16,4-18 10 15,-1-7-6-15,2-13 1 0,-9 2-4 16,-6-3 0-16,-12 18-16 16,-12 8-4-16,-10 11-6 15,-8 14 3-15,1 12-5 16,2 5-1-16,5 22 6 15,5 12 22-15,11-3 5 16,5 0 8-16,7-5 0 0,10-20-9 16,5-17-20-16,11-21-5 15,1-21-7-15,6-27 4 16,1-12 1-16,-1-20 5 16,-9 11-5-16,-10-1-11 15,-14 22-28-15,-15 7-6 16,-11 14-9-16,-5 21 0 15,1 14 10-15,-3 13 26 16,6 9 10-16,-2 18 31 16,7-6 13-16,4 4 15 15,7-2-1-15,10-4-2 16,4-10-26-16,7-9-12 16,5-4-16-16,8-7-1 15,-1-5-3-15,11-5 5 16,2 3 0-16,1 0 0 15,-11 1 0-15,2 22-2 0,-9 1-5 16,-7 4 1-16,-7 2 0 16,1 6 2-16,-2-21 1 15,0 5 0-15,2-10-3 16,2-5 0-16,1-11 0 16,-4-23 7-16,-4-2 1 15,-9-7 14-15,-6 1 1 16,-7-5 2-16,-5 19-9 15,-3-1-3-15,7 9-14 0,2 9-2 16,9 9-2-16,8 6-37 16,10 6-46-16,12 2 402 15,10-4-819-15,16 7 359 16</inkml:trace>
        </inkml:traceGroup>
        <inkml:traceGroup>
          <inkml:annotationXML>
            <emma:emma xmlns:emma="http://www.w3.org/2003/04/emma" version="1.0">
              <emma:interpretation id="{62A69A0F-DEF8-433E-A22E-E102FB3A5493}" emma:medium="tactile" emma:mode="ink">
                <msink:context xmlns:msink="http://schemas.microsoft.com/ink/2010/main" type="inkWord" rotatedBoundingBox="26020,10096 27305,9956 27367,10522 26081,10662"/>
              </emma:interpretation>
              <emma:one-of disjunction-type="recognition" id="oneOf2">
                <emma:interpretation id="interp2" emma:lang="" emma:confidence="0">
                  <emma:literal>oder</emma:literal>
                </emma:interpretation>
                <emma:interpretation id="interp3" emma:lang="" emma:confidence="0">
                  <emma:literal>Oder</emma:literal>
                </emma:interpretation>
                <emma:interpretation id="interp4" emma:lang="" emma:confidence="0">
                  <emma:literal>edler</emma:literal>
                </emma:interpretation>
                <emma:interpretation id="interp5" emma:lang="" emma:confidence="0">
                  <emma:literal>ade</emma:literal>
                </emma:interpretation>
                <emma:interpretation id="interp6" emma:lang="" emma:confidence="0">
                  <emma:literal>Ader</emma:literal>
                </emma:interpretation>
              </emma:one-of>
            </emma:emma>
          </inkml:annotationXML>
          <inkml:trace contextRef="#ctx0" brushRef="#br0" timeOffset="4451.517">7375-377 1131 0,'-10'-8'384'0,"-4"10"46"0,-1 14-322 15,0 16-27-15,-6 19-44 16,-2 16 10-16,8-1-3 16,11 2 6-16,8-13-8 15,14-18-9-15,7-21-23 16,8-14 1-16,0-16-2 16,3-24 6-16,-3-17-1 15,1-10 4-15,-13 1-4 0,-10-4 0 16,-13 20-6-16,-7 14-6 15,-7 11-14-15,1 14-8 16,3 18-2-16,7 6 0 16,5 9 6-16,8 5-33 15,2-2-31-15,10-8-67 16,-2-7 21-16,9-9-356 16,1-10 101-16</inkml:trace>
          <inkml:trace contextRef="#ctx0" brushRef="#br0" timeOffset="5072.4755">7671-431 779 0,'-18'15'350'0,"0"15"5"0,3 7-156 15,1 1-100 1,8 11-16-16,8-1 0 16,5-13-20-16,10-13-13 0,7-8-28 15,12-37 1-15,4-17-7 16,10-14 1-16,-4-3 2 15,1-14-1-15,-16 10-12 16,-7-1 1-16,-15 16-2 16,-1 7-4-16,-13 24-8 15,-2 27 3-15,-5 19-2 0,-2 20 4 16,-5 3 11-16,7 12 32 16,6-10 5-16,6 10 5 15,9-14-2-15,12-2-8 16,0-13-27-16,9-8-7 15,0-25-8-15,9-29 3 16,-6-7-1-16,9-17 8 16,-13-2-2-16,-4-6 4 15,-14 22-6-15,-10 7-4 16,-8 13-7-16,-2 9-1 16,0 16 0-16,-3 10 0 15,4 5 6-15,2 5 3 16,5-3 2-16,5-1 3 15,7-11-1-15,7-8-1 16,3-4-3-16,9-3 1 16,-2-3-2-16,8-4 3 15,-1 2-2-15,-1-5 3 0,-8-1-2 16,-4 1 1-16,-11 4-1 16,-10-3 13-16,-5 3 0 15,-5-5 5-15,-3-5 1 16,-11-10 0-16,-1 1-10 15,-4-8-2-15,2 7-7 16,4 2-3-16,14 14-4 0,13 5-2 16,14 4-1-16,16 2-8 15,8 8-49-15,11-3 364 16,9 3-818-16,8-9 345 16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10:37.4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28AC579-D632-4846-9891-D25D276383DD}" emma:medium="tactile" emma:mode="ink">
          <msink:context xmlns:msink="http://schemas.microsoft.com/ink/2010/main" type="inkDrawing" rotatedBoundingBox="21837,6991 22272,7119 22266,7139 21831,7012" shapeName="Other"/>
        </emma:interpretation>
      </emma:emma>
    </inkml:annotationXML>
    <inkml:trace contextRef="#ctx0" brushRef="#br0">0 0 0,'0'0'0,"0"0"16,83 7-16,-16 8 31,24 12 0,10 10-15,-7 1 15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6:08.445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2-13T09:15:59.296"/>
    </inkml:context>
  </inkml:definitions>
  <inkml:traceGroup>
    <inkml:annotationXML>
      <emma:emma xmlns:emma="http://www.w3.org/2003/04/emma" version="1.0">
        <emma:interpretation id="{DB62582E-B301-4A53-99EB-C4ACA579D442}" emma:medium="tactile" emma:mode="ink">
          <msink:context xmlns:msink="http://schemas.microsoft.com/ink/2010/main" type="writingRegion" rotatedBoundingBox="18333,12784 23602,11060 25319,16311 20051,18035"/>
        </emma:interpretation>
      </emma:emma>
    </inkml:annotationXML>
    <inkml:traceGroup>
      <inkml:annotationXML>
        <emma:emma xmlns:emma="http://www.w3.org/2003/04/emma" version="1.0">
          <emma:interpretation id="{A29CD34B-7C2F-4284-B3C8-EFA82CC74B41}" emma:medium="tactile" emma:mode="ink">
            <msink:context xmlns:msink="http://schemas.microsoft.com/ink/2010/main" type="paragraph" rotatedBoundingBox="18711,12535 21764,11951 21925,12791 18872,13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65C0A8-9683-4B6B-9D61-5F4EBB61114E}" emma:medium="tactile" emma:mode="ink">
              <msink:context xmlns:msink="http://schemas.microsoft.com/ink/2010/main" type="line" rotatedBoundingBox="18711,12535 21764,11951 21925,12791 18872,13375"/>
            </emma:interpretation>
          </emma:emma>
        </inkml:annotationXML>
        <inkml:traceGroup>
          <inkml:annotationXML>
            <emma:emma xmlns:emma="http://www.w3.org/2003/04/emma" version="1.0">
              <emma:interpretation id="{8D06EAED-95EB-4E2D-95EB-EAE8FBA30A09}" emma:medium="tactile" emma:mode="ink">
                <msink:context xmlns:msink="http://schemas.microsoft.com/ink/2010/main" type="inkWord" rotatedBoundingBox="18711,12535 21764,11951 21925,12791 18872,13375"/>
              </emma:interpretation>
              <emma:one-of disjunction-type="recognition" id="oneOf0">
                <emma:interpretation id="interp0" emma:lang="" emma:confidence="0">
                  <emma:literal>weniger</emma:literal>
                </emma:interpretation>
                <emma:interpretation id="interp1" emma:lang="" emma:confidence="0">
                  <emma:literal>weiter</emma:literal>
                </emma:interpretation>
                <emma:interpretation id="interp2" emma:lang="" emma:confidence="0">
                  <emma:literal>weißer</emma:literal>
                </emma:interpretation>
                <emma:interpretation id="interp3" emma:lang="" emma:confidence="0">
                  <emma:literal>weiser</emma:literal>
                </emma:interpretation>
                <emma:interpretation id="interp4" emma:lang="" emma:confidence="0">
                  <emma:literal>wen-per</emma:literal>
                </emma:interpretation>
              </emma:one-of>
            </emma:emma>
          </inkml:annotationXML>
          <inkml:trace contextRef="#ctx0" brushRef="#br0">-1485-2119 631 0,'-3'-20'362'0,"0"7"-4"0,0 7-149 16,-3 7-50-16,2 13-74 15,-4 22-20-15,2 9-40 16,5 22-4-16,4 8-10 16,9 12-1-16,7-18-2 15,8-12 2-15,8-22-5 16,11-29 2-16,2-33 3 16,11-35 0-16,-7-17-1 15,-1-25 2-15,-16 7-4 16,-11 4 0-16,-18 25-1 0,-6 20 2 15,-6 29-2-15,-4 19-8 16,2 21-6-16,5 31-1 16,3 14 0-16,8 17 7 15,4-2 11-15,4 3 8 16,5-23 2-16,14-13 1 16,-2-25-6-16,7-28 6 15,1-22 0-15,-1-27 11 16,-11-12 0-16,-2-12 9 15,-12 5-3-15,-14-1 1 16,-10 19-12-16,-6 10-1 16,-1 18-7-16,4 13-9 15,6 19-8-15,7 14-1 16,7 10 0-16,2 8-3 0,4 1 2 16,5-4 3-16,4-13-2 15,7-13 2-15,0-17 1 16,6-15 5-16,-5-9 0 15,1-11 3-15,-7 2-1 16,-7-6 0-16,-6 7-4 16,-3 8 0-16,-7 11-3 15,-2 11-5-15,0 17-6 16,1 18-2-16,2 9 1 0,9 13 1 16,0-1 6-16,7 3 3 15,-3-14 1-15,5-11-2 16,-4-14-2-16,8-14 4 15,-5-13 1-15,1-19 4 16,-3-2 0-16,-6-11 5 16,-14 2-4-16,-2-5 0 15,-5 20 0-15,-9 5 0 16,3 13-3-16,-2 15-4 31,5 16-3-15,-3 11 0-1,8 9-2 1,1 12 3-16,1-4 3 0,-5-5 0 16,5-4 0-16,2-2 2 0,-3-12-1 0,5 1 1 0,5 1-2 0,1 7 0 0,1 0-2 15,4 9-2-15,1 4 0 16,8 7 0-16,5-14 0 16,5-5 0-16,1-16-2 15,13-24 5-15,-5-21 3 16,7-28 1-16,-3-13 3 15,-2-10 1-15,-11 17-4 16,-8 8 0-16,-12 23-1 0,-6 17-4 16,-3 20-6-16,-3 1-1 15,0 14-2-15,1 11 3 16,1-1 1-16,2 2 7 16,5-4 1-16,6-9-2 15,2-12-6-15,8-15 7 16,-1-13 0-16,8-16 0 15,-2-1 3-15,0-7 4 16,-6 11-7-16,-2 6 1 16,0 19-4-16,-9 11-5 15,-4 19-3-15,3 12 4 16,0 2-1-16,0 10 3 16,3-7 5-16,9-5 3 15,-4-16-5-15,11-7-1 16,-1-19 5-16,6-17 1 15,-1-9 1-15,-1-12 4 0,-5-2 0 16,-5 5-3-16,-5 12-3 16,-5 7 0-16,-5 17-5 15,-3 9-6-15,-2 11 0 16,-4-2-35-16,2 0-52 16,-1-2-67-16,-4-11 86 15,5-17-426-15,-1-5 134 16</inkml:trace>
          <inkml:trace contextRef="#ctx0" brushRef="#br0" timeOffset="161.1359">341-2606 1044 0,'0'5'259'0,"4"10"83"15,7 3-303-15,10 1-18 16,1 1-14-16,10-4 1 16,1-7-3-16,4-1-6 15,-4-8-11-15,3 0-333 16,-7 3 101-16</inkml:trace>
          <inkml:trace contextRef="#ctx0" brushRef="#br0" timeOffset="688.7847">708-2379 532 0,'14'46'329'0,"7"10"-23"15,-4-2-111-15,-2 11-56 16,-5-8-56-16,-1 1 10 16,-4-8-19-16,-4-4 11 15,1-11-10-15,-2-5 3 0,0-9-22 16,0-5-7-16,-3-11-24 15,6-11-12-15,7-12-11 16,4-17 2-16,7-8-3 16,12-17 3-1,-5-2 1-15,-1-22 1 0,0 2-3 16,-9-15 4-16,-12 9 0 16,-6-7 3-16,-9 25-1 0,-7 10 0 15,-2 24-3-15,-5 16 3 16,-1 25-1-16,2 17-1 15,-1 13 1 1,2 13 7-16,6 3-1 0,3 4 4 16,9-8 0-16,9-1-1 15,6-10-8-15,18-7-3 16,11-13-6-16,11-8 2 16,5-14 1-16,12-11 1 15,-6-5 0-15,5-8 2 16,-13 3-1-16,-7 4-1 15,-19 7 1-15,-7 5 4 16,-16 7 18-16,-6-1 34 16,-3 1 2-16,-10-7 3 15,-8-8-4-15,-6-16-18 0,-6-8-33 16,-5-13-3 0,7 5-4-16,2 5 2 0,11 14-5 15,6 16 1 1,14 13-4-16,10 6-2 0,10 3-3 15,17 1 5-15,5 1-26 16,14-1-94-16,-1 1-41 16,14 11-378-16,-12 7 12 15</inkml:trace>
        </inkml:traceGroup>
      </inkml:traceGroup>
    </inkml:traceGroup>
    <inkml:traceGroup>
      <inkml:annotationXML>
        <emma:emma xmlns:emma="http://www.w3.org/2003/04/emma" version="1.0">
          <emma:interpretation id="{B407ABCA-5B83-4D5A-B86D-CFC5C9180055}" emma:medium="tactile" emma:mode="ink">
            <msink:context xmlns:msink="http://schemas.microsoft.com/ink/2010/main" type="paragraph" rotatedBoundingBox="19103,13833 21586,13317 21721,13969 19238,14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64C0A7-C445-4852-A2A7-A89D3449B16B}" emma:medium="tactile" emma:mode="ink">
              <msink:context xmlns:msink="http://schemas.microsoft.com/ink/2010/main" type="line" rotatedBoundingBox="19103,13833 21586,13317 21721,13969 19238,14485"/>
            </emma:interpretation>
          </emma:emma>
        </inkml:annotationXML>
        <inkml:traceGroup>
          <inkml:annotationXML>
            <emma:emma xmlns:emma="http://www.w3.org/2003/04/emma" version="1.0">
              <emma:interpretation id="{9C657423-FE3B-4979-B4F6-ABD3EAF237B1}" emma:medium="tactile" emma:mode="ink">
                <msink:context xmlns:msink="http://schemas.microsoft.com/ink/2010/main" type="inkWord" rotatedBoundingBox="19103,13833 21586,13317 21721,13969 19238,1448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92.9632">531-1040 946 0,'-19'-8'316'15,"-14"11"53"-15,-5 11-262 16,-2 13-19-16,2 6-37 16,4 17 10-16,13 4-8 15,7 6 7-15,10-8-6 16,10 1 0-16,7-22-19 16,11-17-4-16,5-22-12 0,10-32 6 15,-2-19-5-15,7-20 0 16,-7-8-2-1,-2-20 0-15,-14 20-6 0,-8 4-3 16,-7 20-2-16,-6 18 0 16,-4 33-14-16,-1 26-5 15,1 25 1-15,1 27-2 16,0 12 0-16,4 9 14 16,4-9 10-16,5 3 15 15,5-22 2-15,8-10 4 16,-1-17-6-1,11-19-5-15,-6-28-13 0,5-24 4 16,-3-10-3-16,-5-19 4 16,-11 2-2-16,-4-8 0 0,-9 17-3 15,-9 3-1-15,-4 23-5 16,-5 16-4-16,3 25-2 16,-5 26-3-16,6 14-1 15,1 16 2-15,10 2 8 16,3 4 10-16,4-17 2 15,10-8 3-15,3-20-3 16,4-20-2-16,1-22-7 16,7-18 1-16,-2-6 0 15,6-6 4-15,-8 0-1 0,4 17-3 16,-8 14-3-16,-2 7-6 16,-5 11-2-16,4 17-2 15,-5-3 1-15,4 8 4 16,-2 2 5-16,4-7 1 15,2-6-2-15,6-22-1 16,-3-11-2-16,9-20 3 16,-1-5-1-16,4-10 5 15,-6 11 0-15,-2 6-1 16,-4 16-6-16,-6 17-4 16,-4 14-4-16,-7 19 1 15,2 4 3-15,-5 1 2 16,3 0 5-16,-1-5 13 15,2-14-21-15,-4-7-518 16,-1-15 176-16</inkml:trace>
          <inkml:trace contextRef="#ctx0" brushRef="#br0" timeOffset="1448.8966">-848-642 675 0,'-8'-42'335'16,"5"-2"-4"-16,0 1-95 0,2 7-121 15,-5 9 40-15,-6 10-7 16,-9 11 4-16,-5 12-34 15,-7 17-27-15,2 10-50 0,-2 24-23 16,7 9-18-16,5 16 1 16,12-7 2-16,8-3 0 15,8-18 0 1,7-13-1-16,2-24-4 0,11-20 3 16,2-21 0-1,7-38 3-15,0-16 3 0,7-23 3 16,-10 4-5-16,-4 10 1 15,-7 30-3-15,-8 18-4 16,-5 25-5-16,1 29-8 16,-1 18-6-16,-1 26 5 15,2 10 3-15,4 22 7 16,-2-16 7-16,1-4 6 16,4-23-4-16,4-15-2 15,-2-27 1-15,5-24 7 16,0-21 0-16,5-26 1 15,-8-5 2-15,3-5-2 16,-7 18-6-16,-2 12-3 0,-9 28-3 16,3 19-5-16,-5 17-2 15,4 19 3-15,1 7 1 16,7 10 3-16,2-5 4 16,2-4 4-16,-2-13-2 15,0-15-1-15,-3-18 0 16,1-21 7-16,4-15-2 0,1-10 1 15,-5 1 2-15,1 1-4 16,-5 19-32-16,-6 13-72 16,-3 16-53-16,-6 20-357 15,0 11 34-15</inkml:trace>
        </inkml:traceGroup>
      </inkml:traceGroup>
    </inkml:traceGroup>
    <inkml:traceGroup>
      <inkml:annotationXML>
        <emma:emma xmlns:emma="http://www.w3.org/2003/04/emma" version="1.0">
          <emma:interpretation id="{4D80E9DB-D037-44EB-9B21-16FE282AF30C}" emma:medium="tactile" emma:mode="ink">
            <msink:context xmlns:msink="http://schemas.microsoft.com/ink/2010/main" type="paragraph" rotatedBoundingBox="19237,15221 20770,14720 21044,15560 19511,16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C9F828-8084-4469-AFC3-13C1D9247081}" emma:medium="tactile" emma:mode="ink">
              <msink:context xmlns:msink="http://schemas.microsoft.com/ink/2010/main" type="line" rotatedBoundingBox="19237,15221 20770,14720 21044,15560 19511,16061"/>
            </emma:interpretation>
          </emma:emma>
        </inkml:annotationXML>
        <inkml:traceGroup>
          <inkml:annotationXML>
            <emma:emma xmlns:emma="http://www.w3.org/2003/04/emma" version="1.0">
              <emma:interpretation id="{04E6C016-00D0-4376-A8D7-C063F41F87CA}" emma:medium="tactile" emma:mode="ink">
                <msink:context xmlns:msink="http://schemas.microsoft.com/ink/2010/main" type="inkWord" rotatedBoundingBox="19237,15221 20770,14720 21044,15560 19511,16061"/>
              </emma:interpretation>
              <emma:one-of disjunction-type="recognition" id="oneOf2">
                <emma:interpretation id="interp6" emma:lang="" emma:confidence="0">
                  <emma:literal>moros</emma:literal>
                </emma:interpretation>
                <emma:interpretation id="interp7" emma:lang="" emma:confidence="0">
                  <emma:literal>Pero</emma:literal>
                </emma:interpretation>
                <emma:interpretation id="interp8" emma:lang="" emma:confidence="0">
                  <emma:literal>Moro</emma:literal>
                </emma:interpretation>
                <emma:interpretation id="interp9" emma:lang="" emma:confidence="0">
                  <emma:literal>Boro</emma:literal>
                </emma:interpretation>
                <emma:interpretation id="interp10" emma:lang="" emma:confidence="0">
                  <emma:literal>Moros</emma:literal>
                </emma:interpretation>
              </emma:one-of>
            </emma:emma>
          </inkml:annotationXML>
          <inkml:trace contextRef="#ctx0" brushRef="#br0" timeOffset="4400.2046">31 497 862 0,'-30'-72'318'0,"23"15"35"16,17-13-183-16,14 3-73 0,15-2 3 16,4 15-20-16,3-1-8 15,-1 22-32-15,15 15-16 16,-7 15-20-16,5 18-2 16,-2 15-4-16,-7 16 3 15,-11 5 2-15,-2 8 8 16,-11-5 8-16,-1 8 23 15,-7-11 10-15,-8 7 25 16,-8-5 5-16,-8 13 10 16,-11-8-11-16,-9 11 2 15,-6-7-21-15,-15 2-4 16,0-14-19-16,-11-13-8 16,2-14-14-16,-3-14-11 15,11-15-22-15,2-15-59 0,20-3-89 16,18-6-412-16,14 1 53 15</inkml:trace>
          <inkml:trace contextRef="#ctx0" brushRef="#br0" timeOffset="4110.9464">287 50 1235 0,'1'9'321'0,"8"27"93"16,0 16-343-16,2 22-35 15,-1 3-9-15,1 11 12 16,-4-8-1-16,4 4 1 15,-1-17-9-15,2-4-2 0,-1-19-12 16,-4-8-1-16,-2-15-4 16,-5-8-23-1,-5-8-38-15,-8-5-75 0,-4-6-17 16,-11-8-87-16,-7-2 63 16,-7-8-245-16,2-5 93 0</inkml:trace>
          <inkml:trace contextRef="#ctx0" brushRef="#br0" timeOffset="2883.6826">-851 424 1162 0,'-14'-23'284'0,"-2"23"94"15,5 21-338-15,1 27-17 16,4 17-9-16,3 32 23 15,4 1 9-15,5 11 18 0,9-14 1 16,8-8 1-16,-1-31-22 16,11-16-10-16,0-26-17 15,3-38 4-15,-1-24-4 16,4-36 8-16,-5-17-2 16,-2-28 3-16,-8 15-11 15,-6 1-1-15,-9 32-9 16,-2 20-1-16,-2 38-9 0,1 34-8 15,5 28-1-15,2 30 1 16,-2 19 1-16,5 22 8 16,-2-13 8-16,-4 1-1 15,4-24 1-15,-1-20-1 16,-2-30-3-16,5-23-7 16,-2-28-34-16,-4-30-88 15,2-11 467-15,8-25-812 16,-7 2 346-16</inkml:trace>
          <inkml:trace contextRef="#ctx0" brushRef="#br0" timeOffset="3202.883">-281 249 1042 0,'-6'31'279'0,"-9"29"89"16,0 10-302-16,-3 20 16 16,3 0-10-16,0-6 4 15,12-21-12-15,2-18-3 0,7-27-28 16,10-19-14-1,8-19-12-15,8-14 3 0,8-1-3 16,10-1 4-16,-2 11-3 16,9 11-2-16,-11 14-9 15,1 11 0-15,-11 8-2 16,-8 8 1-16,-11 0 5 16,-11 6 29-16,-15-1 18 0,-8 5 24 15,-7-7 10-15,-16 2 9 16,-2-6-28-16,-9-1-13 15,0-10-25-15,4-1-8 16,13-8-27-16,7-8-85 16,15-7-74-16,10 0-367 15,13 0 13-15</inkml:trace>
        </inkml:traceGroup>
      </inkml:traceGroup>
    </inkml:traceGroup>
    <inkml:traceGroup>
      <inkml:annotationXML>
        <emma:emma xmlns:emma="http://www.w3.org/2003/04/emma" version="1.0">
          <emma:interpretation id="{210FD4C7-656D-4690-9893-3AEA598D479A}" emma:medium="tactile" emma:mode="ink">
            <msink:context xmlns:msink="http://schemas.microsoft.com/ink/2010/main" type="paragraph" rotatedBoundingBox="19418,16453 24524,14117 25315,15845 20208,181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C04BF-1C10-4B5A-9107-FD43A581391E}" emma:medium="tactile" emma:mode="ink">
              <msink:context xmlns:msink="http://schemas.microsoft.com/ink/2010/main" type="line" rotatedBoundingBox="19418,16453 24524,14117 25315,15845 20208,18181"/>
            </emma:interpretation>
          </emma:emma>
        </inkml:annotationXML>
        <inkml:traceGroup>
          <inkml:annotationXML>
            <emma:emma xmlns:emma="http://www.w3.org/2003/04/emma" version="1.0">
              <emma:interpretation id="{241064E5-738F-43AD-800C-EFAAA0FF811E}" emma:medium="tactile" emma:mode="ink">
                <msink:context xmlns:msink="http://schemas.microsoft.com/ink/2010/main" type="inkWord" rotatedBoundingBox="19418,16453 22413,15083 23203,16811 20208,18181">
                  <msink:destinationLink direction="with" ref="{36FAA2DF-03C3-4355-9142-3ABC4F5A3422}"/>
                </msink:context>
              </emma:interpretation>
              <emma:one-of disjunction-type="recognition" id="oneOf3">
                <emma:interpretation id="interp11" emma:lang="" emma:confidence="0">
                  <emma:literal>Oppelt</emma:literal>
                </emma:interpretation>
                <emma:interpretation id="interp12" emma:lang="" emma:confidence="0">
                  <emma:literal>oppdt</emma:literal>
                </emma:interpretation>
                <emma:interpretation id="interp13" emma:lang="" emma:confidence="0">
                  <emma:literal>oppelt</emma:literal>
                </emma:interpretation>
                <emma:interpretation id="interp14" emma:lang="" emma:confidence="0">
                  <emma:literal>appret</emma:literal>
                </emma:interpretation>
                <emma:interpretation id="interp15" emma:lang="" emma:confidence="0">
                  <emma:literal>appet</emma:literal>
                </emma:interpretation>
              </emma:one-of>
            </emma:emma>
          </inkml:annotationXML>
          <inkml:trace contextRef="#ctx0" brushRef="#br0" timeOffset="6651.0095">745 1910 1189 0,'-17'-24'306'0,"-6"7"110"15,4 14-346-15,-2 9-10 16,0 9-16-16,1 15-11 16,8 6-18-16,6 17 1 0,6-1-4 15,6 7 14-15,8-13 5 16,5 0 11-16,-2-21-1 16,4-10-2-16,1-12-15 15,-1-22 1-15,1-14-7 16,-6-20 3-16,1-9-2 15,-8-13 1-15,-6 12-9 16,-6 2 2-16,-2 20-10 16,-4 11-35-16,5 24-39 15,-2 11-60-15,7 11-13 0,8 8 0 16,0 5 32-16,0-4 33 16,6-10 54-16,0-10 5 15,-4-19 2-15,2-14 4 16,-2-11 2-16,-7-8 13 15,-2 8 14-15,-2 8 26 16,-6 14 4-16,6 22 3 16,4 19-7-16,7 30-3 15,-1 10-25-15,11 20 9 16,-1 0 9-16,2 12 21 16,-5-20 3-16,7 6 18 15,-8-14-8-15,5 2-7 16,-3-14-20-16,0-1-5 0,-7-19-19 15,1-7-2 1,-11-14-1-16,-7-18-3 0,-4-15 1 16,-8-27 4-16,-6-14-4 15,-2-29-4-15,4-4-1 16,2-28-2-16,16 13-6 16,10 2 1-16,6 23-1 15,12 7 1-15,4 37-2 16,-1 10-2-16,-1 16-2 15,2 12-1-15,-7 10 1 0,-3 10 3 16,-7 10 2-16,-7 13 12 16,-8 4 8-16,-10 11 17 15,-2-2 4-15,-10 4 8 16,2-14-9-16,-6-1-3 16,9-8-15-16,-1-15-4 15,5-11-35-15,5-11-127 16,9-15-38-16,8-26-340 15,7-9-26-15</inkml:trace>
          <inkml:trace contextRef="#ctx0" brushRef="#br0" timeOffset="7112.3728">1145 1595 1115 0,'12'18'320'15,"-1"28"68"-15,7 32-287 16,4 20-81-16,5 13 15 0,-3-3 12 15,5 12 11-15,-2-22-4 16,1-1-1-16,-1-11-19 16,-2-5-13-16,-6-23-15 15,-10-5 3-15,0-22-2 16,-7-13 17-16,-5-18 9 16,-9-18 5-16,3-16-3 0,-14-35 2 15,-4-18-19-15,-3-24-8 16,6-8-6-16,4-13-1 15,14 24-3-15,11 6 2 16,10 25-1-16,1 14-2 16,5 23-1-16,6 8-4 15,-5 13-2-15,2 8-2 16,-5 10-2-16,-2 11 0 16,-8 5 5-16,3 11 2 15,-5-4 7-15,4 11 18 16,-7 3 12-16,-2 11 14 15,-8 1 0-15,-5 15 3 16,-10-5-15-16,-6-7-8 16,-3-13-13-16,-3-11-3 15,0-20-15-15,4-16-58 16,8-9-53-16,14-9-76 0,11-9-14 16,17-3-324-16,0 8 90 15</inkml:trace>
          <inkml:trace contextRef="#ctx0" brushRef="#br0" timeOffset="8090.4479">1558 1694 1141 0,'-6'-2'361'0,"12"8"52"16,3 3-306-1,5-1-73-15,1-1-24 0,4-8 6 16,-1-10 5-16,0-17 7 15,-4-7 1-15,-4-11 0 16,-4-7-8-16,-7-13-5 16,-5 10-6-16,-8-2-2 15,-2 11-1-15,-5 16-2 16,3 20-3-16,-2 22 2 16,5 19 0-16,2 21 8 15,5 7 6-15,2 22 17 16,6-3 6-16,6 10 12 15,2-14-6-15,8 2-3 16,4-24-14-16,2-12-10 16,2-27-14-16,5-24 1 15,-4-24-3-15,2-28 2 0,-1-16 0 16,2-20 3-16,-7-6-4 16,-1-26 0-1,-7 11-2-15,-4-8 0 16,-12 18 0-16,-3 15-1 0,-4 37-1 15,-4 21-4-15,-2 22-5 16,-2 22-1-16,0 16-2 16,-3 30 1-16,1 14 3 15,2 30 6-15,6 3 1 0,5 16 3 16,10-13 1-16,7 2 3 16,10-21-1-16,7-4 3 15,4-20-2-15,7-5 0 16,2-23-2-16,4-7-4 15,-5-19-4-15,1-19 1 16,-7-13 0-16,-1-21 2 16,-9-10 2-16,-4-22 6 15,-5-7-2-15,-10-27 2 16,1 6-2-16,-2-14 9 16,-6 17-1-16,1 5 5 15,-1 26-1-15,-3 12 0 16,-1 20-8-16,1 8-2 15,0 19-6-15,4 10-2 0,4 10-1 16,2 17-1-16,5 10 0 16,5 11 1-16,5 11 2 15,8 23 0-15,6 4-1 16,9 21 2-16,5 0-1 16,8 6 1-16,-5-22 0 15,1-2 0-15,-11-25 1 16,-4-14 2-16,-16-17-1 15,-7-5 5-15,-8-17-1 0,-13-8 3 16,-7-10-3-16,-18-9-1 16,-10-7-7-16,-25-11-15 15,-11-6-18-15,-16-10-26 16,11 7 0-16,-4 3 6 16,23 12 19-16,18 14 37 15,22 13 30-15,11 3 3 16,20 4-3-16,17-5-4 15,10-7-20-15,13-5-5 16,13-4 0-16,19-8 4 16,-4 1-2-16,13-3 0 15,-8 4-20-15,2 5-11 16,-34 12-522-16,-25 9 153 16</inkml:trace>
          <inkml:trace contextRef="#ctx0" brushRef="#br0" timeOffset="5212.6398">-426 1982 1192 0,'-15'-15'403'0,"1"15"53"16,-5 12-327-16,-2 16-57 16,1 7-45-16,-1 13-7 0,1-5-11 15,11 15-1-15,9-9-1 16,8 1-1 0,7-14-3-16,8-5-1 0,-2-22-2 15,3-21 3-15,-6-18 0 16,4-19 2-16,-4-1 1 15,-3-10 4-15,-6 13-5 16,5 11-1-16,-7 21-4 16,7 11-7-16,2 25-3 15,8 13-3-15,0 15 3 16,5 15 5-16,-5 4 11 0,1 8 21 16,-4-1 10-16,-3 11 14 15,-1-16-1-15,-7 10 1 16,-4-13-19-16,-6 7-5 15,-4-17-14-15,-7 8-1 16,-2-17-7-16,-2-5 3 16,0-13-2-16,3-12 1 15,0-15-4-15,6-18-1 16,3-18-3-16,7-30 0 16,4-9 0-16,8-42 3 15,4-5 1-15,8-22 0 16,-1 21-1-16,5-4 0 15,-8 34-1-15,-6 16 2 0,-12 32-2 16,-8 3 5-16,-11 16-2 16,-10 7 3-16,-7 10-4 15,-7 9 1-15,2 7-5 16,1 10-1-16,8 8-2 16,8 11-1-16,11 11 0 15,10 19 2-15,10 2 1 16,11 2 2-16,5-7 1 15,11-19-1-15,1-28-3 0,4-28-4 16,-3-30-2-16,-2-33-85 16,-5-12-64-16,-5-30 271 15,-14 4-641-15,-23-17 238 16</inkml:trace>
          <inkml:trace contextRef="#ctx0" brushRef="#br0" timeOffset="5481.4602">-41 1281 1147 0,'6'9'310'15,"2"30"84"-15,10 30-297 16,4 13-66-16,5 31 19 16,-3 0 1-16,5 14 9 15,-9-19-5-15,4-1 0 16,-5-25-17-16,-1-14-6 16,-3-29-12-16,0-7-1 15,-3-23-7-15,3-26 10 16,0-17 1-16,-1-42 2 0,5-24-3 15,4-37 5-15,-4 8-5 16,2 0-1-16,2 33-5 16,-10 15 2-16,-5 43-4 15,-4 10-2-15,-5 16-12 16,-8 19-160-16,-2 25-359 16,-5 23 58-16</inkml:trace>
          <inkml:trace contextRef="#ctx0" brushRef="#br0" timeOffset="5675.2815">221 2117 583 0,'7'27'473'0,"16"-6"-118"15,7 2-16-15,13 2-314 16,-8-1-20-16,2 2-16 16,-8-5-138-16,-5-2-207 15,-12 1 7-15</inkml:trace>
        </inkml:traceGroup>
        <inkml:traceGroup>
          <inkml:annotationXML>
            <emma:emma xmlns:emma="http://www.w3.org/2003/04/emma" version="1.0">
              <emma:interpretation id="{F9916C03-C9FC-47F4-8559-FEF54D868A95}" emma:medium="tactile" emma:mode="ink">
                <msink:context xmlns:msink="http://schemas.microsoft.com/ink/2010/main" type="inkWord" rotatedBoundingBox="24681,14766 24797,14712 24803,14727 24688,14781"/>
              </emma:interpretation>
              <emma:one-of disjunction-type="recognition" id="oneOf4">
                <emma:interpretation id="interp16" emma:lang="" emma:confidence="0">
                  <emma:literal>den</emma:literal>
                </emma:interpretation>
                <emma:interpretation id="interp17" emma:lang="" emma:confidence="0">
                  <emma:literal>der</emma:literal>
                </emma:interpretation>
                <emma:interpretation id="interp18" emma:lang="" emma:confidence="0">
                  <emma:literal>dem</emma:literal>
                </emma:interpretation>
                <emma:interpretation id="interp19" emma:lang="" emma:confidence="0">
                  <emma:literal>de</emma:literal>
                </emma:interpretation>
                <emma:interpretation id="interp20" emma:lang="" emma:confidence="0">
                  <emma:literal>des</emma:literal>
                </emma:interpretation>
              </emma:one-of>
            </emma:emma>
          </inkml:annotationXML>
          <inkml:trace contextRef="#ctx1" brushRef="#br0">4392-9 0,'0'0'0,"0"0"16,0 0-1,49-34-15,11 0 16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6:17.0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6FAA2DF-03C3-4355-9142-3ABC4F5A3422}" emma:medium="tactile" emma:mode="ink">
          <msink:context xmlns:msink="http://schemas.microsoft.com/ink/2010/main" type="inkDrawing" rotatedBoundingBox="19658,18195 23172,16999 23268,17280 19754,18477" semanticType="underline" shapeName="Other">
            <msink:sourceLink direction="with" ref="{241064E5-738F-43AD-800C-EFAAA0FF811E}"/>
          </msink:context>
        </emma:interpretation>
      </emma:emma>
    </inkml:annotationXML>
    <inkml:trace contextRef="#ctx0" brushRef="#br0">0 1233 1183 0,'20'-19'477'0,"13"12"-6"16,12 11-269-16,39-5-173 15,18 2-35-15,44-10 4 16,1-3 2-16,38-9 2 16,-2-6-1-16,39-24 1 15,-18-4-1-15,39-25 2 16,-19-8-1-16,22-13-21 16,-30 17-4-16,18-11-1 0,-38 14-1 15,8-9-1-15,-44 8 20 16,-5-11 18-1,-47 16 3-15,-22 4 20 0,-43 25-36 16,-22 19-446-16,-27 14 143 16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8:07.2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FF54FB-1988-4F0B-9E04-6D337E1688BE}" emma:medium="tactile" emma:mode="ink">
          <msink:context xmlns:msink="http://schemas.microsoft.com/ink/2010/main" type="writingRegion" rotatedBoundingBox="7571,4306 10346,3902 10526,5141 7751,5544">
            <msink:destinationLink direction="with" ref="{0C5FEC89-5B29-44AE-90FE-A4467170C92A}"/>
          </msink:context>
        </emma:interpretation>
      </emma:emma>
    </inkml:annotationXML>
    <inkml:traceGroup>
      <inkml:annotationXML>
        <emma:emma xmlns:emma="http://www.w3.org/2003/04/emma" version="1.0">
          <emma:interpretation id="{7C53E95A-C73E-475F-BAEC-BC698082DAF0}" emma:medium="tactile" emma:mode="ink">
            <msink:context xmlns:msink="http://schemas.microsoft.com/ink/2010/main" type="paragraph" rotatedBoundingBox="7571,4306 10346,3902 10526,5141 7751,5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3F375F-85F2-42F9-B1AD-E4B599FFFB58}" emma:medium="tactile" emma:mode="ink">
              <msink:context xmlns:msink="http://schemas.microsoft.com/ink/2010/main" type="line" rotatedBoundingBox="7571,4306 10346,3902 10526,5141 7751,5544"/>
            </emma:interpretation>
          </emma:emma>
        </inkml:annotationXML>
        <inkml:traceGroup>
          <inkml:annotationXML>
            <emma:emma xmlns:emma="http://www.w3.org/2003/04/emma" version="1.0">
              <emma:interpretation id="{51FE8067-66D3-47B9-896B-EEB8EDD94DE1}" emma:medium="tactile" emma:mode="ink">
                <msink:context xmlns:msink="http://schemas.microsoft.com/ink/2010/main" type="inkWord" rotatedBoundingBox="7571,4306 10346,3902 10526,5141 7751,5544"/>
              </emma:interpretation>
              <emma:one-of disjunction-type="recognition" id="oneOf0">
                <emma:interpretation id="interp0" emma:lang="" emma:confidence="0">
                  <emma:literal>Video</emma:literal>
                </emma:interpretation>
                <emma:interpretation id="interp1" emma:lang="" emma:confidence="0">
                  <emma:literal>Vide0</emma:literal>
                </emma:interpretation>
                <emma:interpretation id="interp2" emma:lang="" emma:confidence="0">
                  <emma:literal>Vide,</emma:literal>
                </emma:interpretation>
                <emma:interpretation id="interp3" emma:lang="" emma:confidence="0">
                  <emma:literal>Vide*</emma:literal>
                </emma:interpretation>
                <emma:interpretation id="interp4" emma:lang="" emma:confidence="0">
                  <emma:literal>Vide:</emma:literal>
                </emma:interpretation>
              </emma:one-of>
            </emma:emma>
          </inkml:annotationXML>
          <inkml:trace contextRef="#ctx0" brushRef="#br0">5 224 930 0,'-1'7'289'15,"-2"5"48"-15,1 9-231 0,4 2-73 16,2 23 1-16,-1-1-3 15,6 14 8-15,0-2-6 16,6 18 0-16,0-12-4 16,6 12 6-16,1-10-7 15,2 2 4-15,-2-7-3 16,5 15-2-16,-7-9-8 16,-2 8 9-16,-3-7 0 0,0-5 12 15,-11-28 1-15,5-4 5 16,0-17-11-16,0-13-2 15,0-10-3-15,6-23 8 16,2-21-2-16,11-34 6 16,1-14-7-16,13-45-9 15,1-8-11-15,4-13-1 16,-5 27-7-16,3-2 2 16,-12 41-1-16,0 27 0 15,-11 26-5-15,-2 11 2 16,-11 23-4-16,-3 6-4 15,-6 9-2-15,-5 9-43 16,-5 1-54-16,-5 5-183 16,1 3-230-16,-4-1-36 15</inkml:trace>
          <inkml:trace contextRef="#ctx0" brushRef="#br0" timeOffset="297.304">953 612 819 0,'1'0'355'0,"2"9"12"0,8 17-144 16,-2 5-140-16,1 12 12 15,-2 8-18-15,-1 10-14 16,-5-10-25-16,-1 20-12 15,1-16-20-15,4-1 1 16,0-18-2-16,3-10-2 16,-3-29-11-16,1-18-23 15,-5-15-26-15,-2-12-42 16,-5-11-76-16,-2-17-249 16,-2 5 40-16</inkml:trace>
          <inkml:trace contextRef="#ctx0" brushRef="#br0" timeOffset="423.483">933 282 1024 0,'-6'-19'370'0,"0"8"76"16,8 17-287-16,-4-4-30 0,5-1-57 15,-3 2-20-15,3-1-104 16,6-4-400-16,0 5 118 16</inkml:trace>
          <inkml:trace contextRef="#ctx0" brushRef="#br0" timeOffset="865.9149">1532 453 901 0,'6'-15'500'0,"-9"6"-46"16,-7 8-180-16,-13 2-152 15,1 4-73-15,-7 14-7 16,1 14-15-16,-5 21-6 15,12 11-8-15,2 19 4 16,12-15-4-16,8 0 0 16,11-21-5-16,7-10-2 15,5-22-3-15,10-7-1 16,-2-22 2-16,7-25 6 16,-2-19-1-16,5-39 3 15,-12-14-1-15,-6-17-2 0,-10 1-3 16,-14-15 0-16,-9 31-1 15,-6 17 2-15,1 30 1 16,1 36 0-16,-1 37-3 16,4 34-1-16,2 22-5 15,7 24 7-15,-1 3 3 16,10 18 7-16,5-16 1 16,13 1 5-16,1-18-10 15,15-6 0-15,0-24-7 16,1-6 0-16,-8-19 0 15,-4-8-28-15,-10-12-47 0,-9-8 347 16,-9-10-813-16,-7-10 340 16</inkml:trace>
          <inkml:trace contextRef="#ctx0" brushRef="#br0" timeOffset="1235.6898">1951 380 1146 0,'13'12'323'0,"8"12"107"15,7-3-319-15,6-8-31 16,4 2-15-16,2-10-12 16,-5-11-31-16,4-12 12 15,-9 0 0-15,-3-17 3 0,-6-1-2 16,-8-6 5-16,-10-1-14 15,-7 5 5-15,-11 8 6 16,-9 6 5-16,-3 11-11 16,-5 22 1-16,1 7-14 15,-1 23-10-15,4 18-9 16,4 26 7-16,9-4-2 16,7 16 2-16,14-19-3 0,9-8 2 15,6-26-5-15,8-9-4 16,5-28-13-16,5-17-71 15,2-23-61-15,8-22-382 16,-1-9 39-16</inkml:trace>
          <inkml:trace contextRef="#ctx0" brushRef="#br0" timeOffset="1561.7638">2592 69 1008 0,'-6'36'375'0,"-12"29"46"16,-5 16-257-16,-4 24-39 15,6-3-34-15,8-3 0 16,11-21-25-16,14-9-7 16,12-34-36-16,14-13-12 15,5-16-9-15,10-16 1 16,-3-17-1-16,-4-28 10 0,-10-9 7 16,-9-23 9-16,-9 4 3 15,-16-14 8-15,-7 23 3 16,-11-2 16-16,-11 25-10 15,-23 7-6-15,2 22-8 16,-12 13-11-16,6 21-21 16,1 15 0-16,19 13-17 15,7 8-136-15,15 3-116 0,7 18-297 16,7-3-75 0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8:10.2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C5FEC89-5B29-44AE-90FE-A4467170C92A}" emma:medium="tactile" emma:mode="ink">
          <msink:context xmlns:msink="http://schemas.microsoft.com/ink/2010/main" type="inkDrawing" rotatedBoundingBox="6082,4097 10244,2607 11351,5697 7189,7188" hotPoints="6487,4792 8740,2553 10992,4792 8740,7030" semanticType="enclosure" shapeName="Diamond">
            <msink:sourceLink direction="with" ref="{55FF54FB-1988-4F0B-9E04-6D337E1688BE}"/>
          </msink:context>
        </emma:interpretation>
      </emma:emma>
    </inkml:annotationXML>
    <inkml:trace contextRef="#ctx0" brushRef="#br0">-3 1975 606 0,'-3'-5'486'16,"20"-4"-118"-16,46-13-19 15,23-14-328-15,55-24-14 0,22-20-1 16,46-5-2-16,-9 5 0 16,47-19 2-16,-17 12-3 15,36-38 3-15,-28-1-1 16,28-22 2-16,-33 3-1 15,13-27-1-15,-40 28-4 16,11 4 2-16,-40 24-3 16,-10 20 1-16,-42 38 0 15,-23 17 1-15,-44 23-2 0,-23 15-4 16,-35 8-12 0,-38 29-363-16,-40 16 111 0</inkml:trace>
    <inkml:trace contextRef="#ctx0" brushRef="#br0" timeOffset="395.0203">319 1727 857 0,'0'21'326'0,"9"18"21"0,6 17-191 16,15 34-104-16,10 28-14 16,22 44 1-16,-1 25-10 15,19 44-5-15,2-2-13 16,19 28-3-16,-3-23-3 15,14 8 2-15,-11-47 0 16,5 0-15-16,-14-45-26 0,-2-14-346 16,-25-54 89-16</inkml:trace>
    <inkml:trace contextRef="#ctx0" brushRef="#br0" timeOffset="-926.1264">1105 3901 1364 0,'-24'28'316'15,"30"-10"110"-15,26-12-397 16,40-15-21-16,27-15-14 15,48-12 5-15,14-7 6 16,52-23-2-16,-2-2 1 16,48-16 6-16,-18-4-3 0,30-25 1 15,-30 20-1-15,17-27 0 16,-46 6-4-16,13-18 2 16,-34 7-4-16,-3-13 1 15,-35 27 3-15,1 10 2 16,-35 28-1-16,-17 20 2 15,-27 23-1-15,-16 14-3 16,-28 16-6-16,-13 15 8 16,-15 6-1-16,-7 9-27 15,-11-2-56-15,-9 10-367 16,-9-14 70-16</inkml:trace>
    <inkml:trace contextRef="#ctx0" brushRef="#br0" timeOffset="-513.339">3549 670 667 0,'0'-21'485'15,"12"6"-108"-15,8 11-30 16,7 4-338-16,15 7-3 16,3 17 6-16,19 27 8 15,7 9 0-15,13 32 2 16,-7 17-3-16,10 30-3 15,-15-6-8-15,7 31 1 16,-13-19-6-16,6 21 3 16,-6-19-1-16,5 21 1 15,-13-29-3-15,7-3 8 16,-18-40-5-16,-7-8 2 16,-11-44-20-16,-13-17-28 15,-5-17-373-15,-22-17 96 0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18:06.6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E51E7F6-DCFA-496D-B90C-3129C2A03A83}" emma:medium="tactile" emma:mode="ink">
          <msink:context xmlns:msink="http://schemas.microsoft.com/ink/2010/main" type="inkDrawing" rotatedBoundingBox="15205,8247 15220,8247 15220,8262 15205,8262" shapeName="Other"/>
        </emma:interpretation>
      </emma:emma>
    </inkml:annotationXML>
    <inkml:trace contextRef="#ctx0" brushRef="#br0">0 0 0,'0'0'16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9:35.2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647C55-040B-49D7-9376-C754D484967C}" emma:medium="tactile" emma:mode="ink">
          <msink:context xmlns:msink="http://schemas.microsoft.com/ink/2010/main" type="inkDrawing" rotatedBoundingBox="3884,7572 23578,7565 23579,9617 3885,9624" hotPoints="23112,8499 22971,10143 4094,8525 4235,6881" semanticType="enclosure" shapeName="Rectangle"/>
        </emma:interpretation>
      </emma:emma>
    </inkml:annotationXML>
    <inkml:trace contextRef="#ctx0" brushRef="#br0">354 51 609 0,'-16'-26'516'0,"1"2"-395"0,-21 26-62 15,9-5-15-15,0 4 20 16,6 2 1-16,16 0 13 0,1 0-24 16,1 3-2-16,1 3-18 15,1 5-3-15,-2 2-15 16,1 11-2-16,-1 5-9 16,2 8 1-16,-5 2-4 15,6 17 2-15,-2 1-2 16,-1 12 5-16,0-5 2 15,8 13 7-15,1-8 1 0,-2 5 7 16,5-4-3-16,2 13 5 16,-2-2-5-16,-5 18 7 15,5-2-3-15,-6 4-2 16,3-9-6-16,-7-2-3 16,2-18-9-16,1-6-1 15,2-14-3-15,-5-10 0 16,2-18-2-16,-1-10 0 15,3-10-1-15,-4-5 4 16,-1-4 2-16,1-1 7 16,1 2 5-16,-3-2 16 15,4 3 1-15,4-3-1 16,2 6-6-16,10-3-6 16,2 1-15-16,16-2-4 15,5-1-3-15,17-5 2 16,0-2-1-16,12-3 1 15,-1-2-2-15,6 1 2 0,-10-1-3 16,14-1 3-16,-6 5-3 16,6-1 4-16,-1 4-2 15,19 2 1-15,-12 2-2 16,11 9 1-16,-4-1-1 16,16 4 1-16,-11 0 0 0,24 0 2 15,-12-8 0 1,17 7-2-16,-11-5 0 0,15 3 1 15,-15 0-2-15,13 3 2 16,-8 1 0-16,13 2 2 16,-18-3-4-16,20 2 4 15,-14-4-2-15,9 2-1 16,-15 0-1-16,20 2 4 16,-17-1-4-16,21 7 3 15,-13-5-1-15,17 0 1 16,-13 3-3-16,18 6 3 15,-19-4-2-15,24 7 0 16,-16-6 0-16,20 1 1 16,-19-7-1-16,24 5 1 15,-20-5 0-15,24 0 1 16,-21-2-2-16,24-1 2 16,-24-4-1-16,30-2 1 15,-22-2 0-15,27 4 0 0,-22 1-1 16,29-2 1-16,-28 2-1 15,25 5-1-15,-21-2 1 16,24 0-1-16,-16 0 1 16,28 0 0-16,-18-8-1 15,23-7 1-15,-20 2-1 16,26-5 0-16,-26-3 0 16,23 0 1-16,-23 7-1 0,24-7 2 15,-27 6-1 1,27 5 0-16,-24-1-1 0,24 1 2 15,-23 1-2-15,26-2 1 16,-29-4 1-16,30 2 0 16,-21 1-1-16,23 1 1 15,-26-2-2-15,27-4 1 16,-29 4 0-16,22-1 0 16,-25-2-1-16,22 1 1 15,-26 4 0-15,24 2 0 16,-27-4 0-16,22 8 0 15,-30 4 1-15,28 4-1 16,-27-6 0-16,25 3 1 16,-23-9 0-16,30 0-2 15,-35-6 1-15,23 1 0 0,-25-4 0 16,16 0 0-16,-25-1 1 16,21-1 0-16,-27 1-1 15,16-8 0-15,-20 0 0 16,17-3 1-16,-22 0-3 15,17 0 3 1,-25 7-1-16,16-1 1 0,-21 3-2 16,12 4 3-16,-21 1-2 15,9 2 1-15,-20 2-1 0,9 2 3 16,-20-5-5-16,13 4 3 16,-14 1-2-16,4 1 0 15,-13 0 1-15,7 3 2 16,-12-2-4-16,7-1 4 15,-8 2-1-15,2-2-1 16,-10-2-1-16,-4 1 2 16,-10 1-1-16,-4-2-1 15,-9 4 1-15,-1 2 1 16,-5 2 0-16,1 2 0 16,-2 1 0-16,8-3 1 15,-6-3-3-15,14-2 3 16,-4-1-3-16,11-3 2 15,-4-1-3-15,4-4 3 16,-14-1-3-16,7-3 1 16,-11 2-1-16,0-5 2 0,-6 3-4 15,3-5 0-15,-10 4-2 16,1-4 3-16,-5-4-3 16,2-6 7-16,-1-1-3 15,2-14 5-15,-1-6-4 16,3-3 2-16,-4 3-8 15,4-8 4-15,-5 4-5 0,2-8 0 16,-7 4-2-16,-1-12 2 16,-2 4-6-16,1-8-10 15,-8 6-1-15,2-8-5 16,0 8 0-16,-7-4 7 16,-6 11 11-16,2-2 7 15,-4 13 5-15,-3 1 5 16,-2 12-1-16,1 1 9 15,-2 10-1-15,0-2 2 16,0 5-5-16,4-1 2 16,-2 2-11-16,-2 2-1 15,4 5-2-15,-2 1-6 16,-1 3-6-16,-2 4-16 16,2-2-10-16,-5 1 1 15,1 1 4-15,-6 1 5 16,0 1 17-16,-9 3 12 0,-2 1-2 15,-4-1 4-15,2-1-1 16,-10-2 3-16,2-2-6 16,-12 2 6-16,0-1-5 15,-13 1-1-15,-4 3-3 16,-13 0 5-16,0 0-5 16,-15 1 4-16,6-1-1 15,-11-1 3-15,7-4-2 0,-17-4 5 16,5 3-4-16,-20 3 7 15,5 0-4-15,-13 6 3 16,8 3-5-16,-26 3 5 16,16 0-5-16,-20 5 3 15,7-1-5-15,-24-1 6 16,22 0-5-16,-25-7 3 16,17 2-4-16,-24-5 5 15,24-4-5-15,-27-2 5 16,16 1-4-16,-22-5 5 15,18-2-5-15,-33 2 7 16,22 2-6-16,-31-1 7 16,15 4-4-16,-22 1 5 15,28-2-4-15,-36 4 6 16,30 0-4-16,-29-5 5 16,22 5-6-16,-27 0 4 15,31-6-6-15,-31 3 3 0,35 0-6 16,-33-4 3-16,23-5-4 15,-21 4 3-15,25-4-3 16,-37 2 4-16,36 7-2 16,-38-2 4-16,27 8-4 15,-28-3 2-15,29 3-3 16,-31-7 2-16,35 2-3 16,-36-5 2-16,32-2-3 15,-29-5 4-15,24 11-2 0,-27-6 2 16,30 0 0-16,-26 3 2 15,26 5-1-15,-36-7 5 16,35 5-1-16,-33 9 3 16,20-3-3-16,-22 2 2 15,34 2-6-15,-33 1 2 16,35-7-4-16,-31 10 2 16,36-5-2-16,-33 0 2 15,22 3-2-15,-22-2 1 16,34-1-2-16,-27-3 2 15,30-6-2-15,-27 5 6 16,32 1-2-16,-30-3 6 16,22 1-1-16,-16 1 4 0,34-8-3 15,-33-3 1-15,42-5-5 16,-27-1 0-16,27 3-5 16,-16 0 7-16,34 0 3 15,-21 5 17-15,26 1 7 16,-13 4 15-16,23 4 1 15,-17 8-3-15,19 5-17 16,-1 11-6-16,27-5-19 16,-1 6-38-16,24-6-41 0,-6 10-378 15,24-5 82-15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19:57.9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0446317-3365-409C-B8AD-F97C92B3A5DE}" emma:medium="tactile" emma:mode="ink">
          <msink:context xmlns:msink="http://schemas.microsoft.com/ink/2010/main" type="inkDrawing" rotatedBoundingBox="4201,10739 22440,10543 22443,10821 4204,11017" shapeName="Other"/>
        </emma:interpretation>
      </emma:emma>
    </inkml:annotationXML>
    <inkml:trace contextRef="#ctx0" brushRef="#br0">-6 196 798 0,'-3'0'217'0,"3"2"59"15,3-1-226-15,4-2-13 0,2-1-16 16,6 4 1 0,2 1-1-16,2-2 10 0,1 2 0 15,2 0 11-15,-4 3 0 16,5-3 0-16,-4 5-15 16,5-1-5-16,-4-1-13 15,5-1-1-15,-2 2-3 0,1-4 5 16,0 2 1-16,3-4 5 15,-3 5-1-15,6-3 5 16,-6-3-5-16,5 3 0 16,-2 5-5-16,1-8-1 15,1 3-4-15,7 3 0 16,-2-6-2-16,10 1 0 16,-2 4-2-16,6-5 4 15,0 3-1-15,7 4 2 16,-2-1 1-16,11 3 0 15,-5 5-2-15,4-4 0 16,-1-2-3-16,10-1 0 16,-9-4-2-16,15-1 2 15,-2 1-1-15,10-2 0 16,-5 4-1-16,5-1 2 16,-11 2-1-16,15 0 0 15,-11-3 1-15,10-1 1 16,-2-2-2-16,15-3 1 0,-19 0-1 15,13 0 8-15,-11 0 0 16,7-2 4-16,-14 4-1 16,16-5 0-16,-11-2-7 15,6 1-1-15,-11-4-4 16,15-2 2-16,-15-2-2 16,9-2 2-16,-6 4-1 15,10-2 2-15,-20 4-2 0,10 5 2 16,-15 2-1-16,9-1 0 15,-13 7-1-15,7-8 1 16,-9 0-1-16,9 1 1 16,-14-1-1-16,10 2 4 15,-5 2 2-15,2 2 8 16,-10 0 0-16,8 3 4 16,-7 3-6-16,5 3 1 15,-5-1-8-15,10 5 1 16,-8-1-3-16,13-1 1 15,-10-2-3-15,9 0-1 16,-12-5-1-16,8 1 1 16,-9-2-1-16,9-3 1 15,-7 0-1-15,10 1 2 0,-8 1-1 16,7-2-1 0,-4-3 0-16,5 3 0 0,-8-5 0 15,8 2-1-15,-8 2 1 16,10-1 0-16,-7 1 0 15,10 2 1-15,-4 2-1 16,7-6 1-16,-5 5-1 16,5-5-1-16,-10 4 1 15,10-5 0-15,-13 4 0 0,10 0 0 16,-5 3 1-16,9-3 1 16,-11-2-2-16,13 4 1 15,-9-2-2-15,4-9 1 16,-9 3-2-16,9 1 3 15,-11-1-2-15,10 3 1 16,-7 6 1-16,11 2 0 16,-10 4-2-16,7 1 1 15,-10-1 0-15,4-3 0 16,-8-4 0-16,7-2 1 16,-4 0-1-16,5-3 0 15,-4 3 1-15,8 0 0 16,-10 3-2-16,6-8 1 15,-7 7 0-15,7 1-1 16,-12-2-1-16,11-1 3 16,-8 5 0-16,7-5-1 0,-5-2 0 15,7 1 3-15,-6 2-3 16,6 1-1-16,-10 4 0 16,2 1 1-16,-4 1-1 15,6-1 1-15,-9-4 1 16,8-3 0-16,-1-1-1 15,4 2 2-15,-8 1-3 16,10-4 1-16,-7-1-1 0,7 6 2 16,-10-1-3-16,9-4 2 15,-9 5 0-15,7 0 1 16,-5-1-1-16,7-4 1 16,-3 4 0-16,7-2-1 15,-10 0 0-15,10-5-1 16,-12 4 0-16,10-1 1 15,-10-2-1-15,11-1 2 16,-9 2 0-16,12-4 0 16,-10 1-1-16,10-2 0 15,-6 4-1-15,4-4 0 16,-6 5 0-16,11-1 1 16,-12-2 0-16,9 0 1 15,-3 0 0-15,10-3 0 16,-8 3-1-16,7 7 1 15,-11-1-2-15,7 0 0 0,-8 3 0 16,8-1 2-16,-8-7-1 16,12 4 1-16,-6 5-1 15,10-10 1-15,-8 3-2 16,8 2 1-16,-9-1 0 16,5-7 0-16,-11 14-1 15,10-2 2-15,-7-8-1 16,13 2 1-16,-8 2-1 15,7-2-1-15,-8-2 0 0,9 4 1 16,-14-4 0 0,9 4 0-16,-12-4 0 0,12 4 1 15,-11-2-1-15,11 0 0 16,-7 0 0-16,8-3-1 16,-9 4 1-16,6 1 0 15,-11-1 0-15,7 2 1 16,-8 3 0-16,13 0 0 15,-13 0-1-15,13 0 0 16,-11-3-1-16,9 2 0 16,-10-5-1-16,8 4 3 15,-10-1-1-15,11 0 1 16,-11 2 0-16,7-2 2 16,-7 3-4-16,9-5 1 15,-13 7-2-15,4-4 2 16,-7-1-1-16,4-4 1 0,-9 5 0 15,12-7 1-15,-8-1 0 16,11 7 0-16,-9-3-1 16,11 4 1-16,-5 4-1 15,0-2-1-15,-9-3 1 16,8 4 0-16,-8-8-2 16,4 2 2-16,1 5 1 0,8-1 0 15,-7-4-1-15,6 5 2 16,-7-3-2-1,2-3 0-15,-5 5-1 0,1-1 0 16,-6 1 0-16,5-1 1 16,-2 4 0-16,6-7 1 15,-3 7 2-15,7-5-3 16,-5 0 1-16,5 1-1 16,-7 2 0-16,6-7-3 15,-7 2 3-15,6 4 0 16,-8-5-1-16,9-2 1 15,0 2 0-15,6-4 0 16,-6-2-1-16,12-2 2 16,-8 5-1-16,7-3 0 15,-13-6-1-15,13 0 1 16,-9-1 0-16,8-5 1 0,-5 1-2 16,16 5 2-16,-12-2 1 15,7 2-1-15,-5-1-1 16,1 2 2-16,-12 5-4 15,3 5 2-15,-7-2 0 16,2 7 1-16,-4 2 0 16,5 0 1-16,-7-3-2 15,7 3 1-15,-10-1-1 0,5-4 0 16,-13 1-1-16,-2-1 1 16,-13 2-1-16,-2-4 1 15,-8 5 1-15,5 4 1 16,-7-5 1-16,1 0 4 15,-5 3 0-15,1-3 1 16,-7-6 0-16,-1 6-3 16,0 0-3-16,-3 3-8 15,0-5-32-15,-12 5 375 16,3-3-770-16,-34-3 350 16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1:16.5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C9BD505-074D-4C0E-92D7-46AF7F1DB0F0}" emma:medium="tactile" emma:mode="ink">
          <msink:context xmlns:msink="http://schemas.microsoft.com/ink/2010/main" type="writingRegion" rotatedBoundingBox="2321,5719 5069,5719 5069,8058 2321,8058"/>
        </emma:interpretation>
      </emma:emma>
    </inkml:annotationXML>
    <inkml:traceGroup>
      <inkml:annotationXML>
        <emma:emma xmlns:emma="http://www.w3.org/2003/04/emma" version="1.0">
          <emma:interpretation id="{285BD7A0-4B4C-4FA5-923D-022839D94399}" emma:medium="tactile" emma:mode="ink">
            <msink:context xmlns:msink="http://schemas.microsoft.com/ink/2010/main" type="paragraph" rotatedBoundingBox="2321,5719 5069,5719 5069,8058 2321,80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ED5E0B-5922-48B6-8899-6C8FD79C4EB7}" emma:medium="tactile" emma:mode="ink">
              <msink:context xmlns:msink="http://schemas.microsoft.com/ink/2010/main" type="line" rotatedBoundingBox="2321,5719 5069,5719 5069,8058 2321,8058"/>
            </emma:interpretation>
          </emma:emma>
        </inkml:annotationXML>
        <inkml:traceGroup>
          <inkml:annotationXML>
            <emma:emma xmlns:emma="http://www.w3.org/2003/04/emma" version="1.0">
              <emma:interpretation id="{A0A62FC7-8153-425F-99F5-CE2F6AAB49C1}" emma:medium="tactile" emma:mode="ink">
                <msink:context xmlns:msink="http://schemas.microsoft.com/ink/2010/main" type="inkWord" rotatedBoundingBox="3951,5851 5069,5851 5069,7855 3951,78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179 113 916 0,'-3'-3'270'0,"-2"-1"54"16,7 1-258-16,-7-3-29 16,7 3-25-16,-4-5-5 15,1 8 7 17,1 0 24-32,0 2-11 0,-5 4 2 15,1 7-4-15,-2 5-2 16,-2 3-10-16,1 3 2 0,-1-1 2 15,4 2 8-15,-2-5-1 16,-2 5 5-16,-2-2-4 16,-1 4-2-16,-1-1-10 15,0 8-3-15,5 8-3 16,1 3-6 0,1 2 0-16,1 2-1 15,-2 2 1-15,1-6-3 0,4 5 3 16,-4-2-1-16,1 3 3 15,1-6-1-15,-5 4 3 16,2-7 0-16,2 7 1 16,1-7-2-16,4 4 3 15,5-8-3-15,2 2 2 16,-1-4-2-16,2 6-1 16,-4-4-2-16,1 16 1 15,-3-3-1-15,-2 9 1 16,-1-3-2-16,-1 9 1 15,-2-12-1-15,1 8 2 16,-1-14-2-16,-4 0 7 16,2-9 3-16,1 3 13 15,-1-11 1-15,5 2 5 16,2-6-5-16,5-3-3 0,-1-9-13 16,0-3-4-16,5-4-1 15,-1-4-1-15,5-5-2 16,-3-1 3-16,3-2 1 15,0-1 0-15,-3 1-2 16,0 2 2-16,9 1-2 16,2 2 1-16,2-2-3 15,11-1 2-15,5-4-2 0,5-1-1 16,4-8-1-16,5-5-2 16,-4-2 0-1,6-7 1-15,-8 4 1 0,5-1 1 16,-11 4 1-16,1-2 1 15,-7 1-1-15,1-2 1 16,-7 4 0-16,4-8 2 16,-2 7-2-16,3-2 0 15,-3-2-1-15,-3-7 0 16,-5 3 0-16,1-8 0 16,-10 2 1-16,2-7 2 15,-6 1-1-15,-3-6 0 16,-6 1 0-16,-4-2-1 15,-5 7-2-15,-2-5 2 16,1 5 0-16,-2-1 0 16,3-1 0-16,1-7 1 15,5 9-1-15,-3-6 0 0,2 4-1 16,2-8 0-16,-1 5-1 16,0-10 1-16,3 8-1 15,-1-7 0-15,1 7 0 16,0-10 1-16,0 11 0 15,-2-4 2-15,1 10-1 16,-1 2 1-16,-2 15-1 16,-1 4 0-16,1 6 0 0,-4 3 1 15,-2 3 1 1,-2 0 1-16,-3-2 0 0,-5-1-1 16,-1 0 0-16,-9-3-1 15,-1 0-1-15,-10-1 3 16,1-1 4-16,-7 2 11 15,-1-1 4-15,-9-5 16 16,0 3 4-16,-13 0 11 16,-4 4-6-16,-7 8 8 15,6 8-11-15,-6-1-1 16,16 14-15-16,-1 0-1 16,15 3-14-16,2 5-6 15,11-2-5-15,5-6-10 16,11-2-25-16,8-8-118 15,8-14-49-15,0-26-347 16,-3-17-13-16</inkml:trace>
        </inkml:traceGroup>
        <inkml:traceGroup>
          <inkml:annotationXML>
            <emma:emma xmlns:emma="http://www.w3.org/2003/04/emma" version="1.0">
              <emma:interpretation id="{490AF547-66BF-4E99-8CED-B1DBCAB25057}" emma:medium="tactile" emma:mode="ink">
                <msink:context xmlns:msink="http://schemas.microsoft.com/ink/2010/main" type="inkWord" rotatedBoundingBox="2321,5719 3483,5719 3483,8058 2321,8058"/>
              </emma:interpretation>
              <emma:one-of disjunction-type="recognition" id="oneOf1"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1034.5343">-633 38 1200 0,'13'-91'294'0,"-41"62"97"0,-14 13-359 15,-7 2-7-15,7 5-34 16,9 3-19-16,0 0-16 16,-4 12-10-16,1 3-9 15,-15 14 11-15,12 8 4 16,1 1 48-16,-52 55 18 15,5 3 4-15,-5 21 20 16,8-3-2-16,27-24 7 16,16-10-11-16,-3 16-2 15,15-9-19-15,1 21-3 16,10 0-11-16,1 17 2 16,7-14-4-16,1 10 3 15,4-19-4-15,10 8 2 16,8-14-2-16,11 6 3 15,5-18-3-15,11 9 3 16,5-16 2-16,11 7 1 16,2-14-7-16,11 5 2 15,-8-16-2-15,8-7 0 0,-7-19-1 16,7-16 5 0,-8-19 0-16,9-23 5 0,-9-17-6 15,1-32 3-15,-9-8-5 16,-1-41 3-16,-12-3-6 15,-6-29 5-15,-9 9 0 16,-9-20 8-16,-6 20 4 16,-3-9 16-16,-2 32 5 15,-4-12 12-15,3 32-1 0,-1-2-2 16,-5 23-15-16,-6-2-5 16,-5 23-12-16,-13-2-2 15,-10 16-5-15,-20-2 2 16,-8 14-6-16,-22 8-22 15,-2 15-22-15,-22 26-62 16,-1 46 142-16,-29 63-472 16,4 63 166-16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2:54.9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79FCCB7-6352-4399-85FA-B9F55F6C1CB3}" emma:medium="tactile" emma:mode="ink">
          <msink:context xmlns:msink="http://schemas.microsoft.com/ink/2010/main" type="writingRegion" rotatedBoundingBox="9103,14171 12089,14171 12089,15328 9103,15328">
            <msink:destinationLink direction="with" ref="{58B1F5D3-E194-4059-8D57-DAF460FCAF7C}"/>
          </msink:context>
        </emma:interpretation>
      </emma:emma>
    </inkml:annotationXML>
    <inkml:traceGroup>
      <inkml:annotationXML>
        <emma:emma xmlns:emma="http://www.w3.org/2003/04/emma" version="1.0">
          <emma:interpretation id="{A9312F2C-7830-4172-BAC3-D4AB0AB330BE}" emma:medium="tactile" emma:mode="ink">
            <msink:context xmlns:msink="http://schemas.microsoft.com/ink/2010/main" type="paragraph" rotatedBoundingBox="9103,14171 12089,14171 12089,15328 9103,15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F10B02-D549-4ACD-996A-FA0A68AFC35D}" emma:medium="tactile" emma:mode="ink">
              <msink:context xmlns:msink="http://schemas.microsoft.com/ink/2010/main" type="line" rotatedBoundingBox="9103,14171 12089,14171 12089,15328 9103,15328"/>
            </emma:interpretation>
          </emma:emma>
        </inkml:annotationXML>
        <inkml:traceGroup>
          <inkml:annotationXML>
            <emma:emma xmlns:emma="http://www.w3.org/2003/04/emma" version="1.0">
              <emma:interpretation id="{D5E9742B-B9A5-4EBD-88EB-E9056AF46BAA}" emma:medium="tactile" emma:mode="ink">
                <msink:context xmlns:msink="http://schemas.microsoft.com/ink/2010/main" type="inkWord" rotatedBoundingBox="9103,14171 12089,14171 12089,15328 9103,15328">
                  <msink:destinationLink direction="with" ref="{88067058-3821-4CAE-914E-0FEAB029D7DB}"/>
                </msink:context>
              </emma:interpretation>
            </emma:emma>
          </inkml:annotationXML>
          <inkml:trace contextRef="#ctx0" brushRef="#br0">32 42 747 0,'-6'-8'619'47,"3"4"-406"-47,1 1-113 0,-5-8-62 0,2 4-4 16,-1 1-11-16,5 3-8 15,-1 3-12-15,4 6-2 16,-2 3-2-16,3 7 1 16,-2 7-1-16,4 13 2 15,-5 4 0-15,1 14 1 16,4 2-2-16,-2 9 1 15,1-4 1-15,2 11 1 16,-1-10-2-16,-1 7 2 0,1-9-1 16,-1 3 2-16,4-9 1 15,-7 6 5-15,5-15 0 16,-9 3 3-16,5-9-3 16,-4-3-1-16,4-7-4 15,-8 2 0-15,7-5-1 16,-2-1 1-16,-1-7 1 15,-1-1 0-15,5-5-1 0,1-5 1 16,0 1-2 0,3-2 1-16,6-2-1 0,9-4-1 15,4-1 1-15,11-5 3 16,2 0-3-16,7-5 1 16,-5 2 0-16,10 3-2 15,-7 2-2-15,7-1 0 16,-4 4-1-16,9 1-1 15,-7 0 1-15,3 1-1 16,-5 2 0-16,10 2 2 16,-8-2-1-16,7 1 1 15,1 1 1-15,8-2-1 16,-5 0-1-16,8-2 1 16,-8 1-3-16,4 1 1 15,-9-3-1-15,9-2 2 16,-6 2-2-16,9-3 3 0,-3 0-1 15,9 3 2-15,-7 0-2 16,8 2 2-16,-9 1-3 16,0 0 1-16,-5 1-1 15,5 2 1-15,-10-3-1 16,11-3 3-16,2 0-1 16,11-4 0-16,-9-7-2 15,6 1 2-15,-14 1-2 16,-1-5 1-16,-18-1 0 0,1 0 2 15,-11 2 0-15,4-2 4 16,-9 3-4-16,1 1 3 16,-10 5-3-16,-1 2 1 15,-8-1-4-15,-3 4 3 16,-3-1-1-16,0-1 1 16,-2 0-1-16,1-1 1 15,-1-1 0-15,1 4 0 16,-2-2-1-16,1 1 1 15,1 2-2-15,1-7 1 16,1 5-2-16,2-2 2 16,-1 1-2-16,1-5 2 15,0 7-3-15,0-4 2 16,0 4 0-16,-2-7 1 16,2 4-2-16,3-7 1 0,2-7-2 15,7-20 3 1,0 2 0-16,4-19 2 0,-2-1 1 15,1-11 2-15,-8 8-3 16,1-7-1-16,-4 12-1 16,-2 3-1-16,-5 15 0 15,0 3 0-15,-5 12 1 16,-1 5 1-16,-1 1 0 0,-2 3-1 16,1 3 0-16,4 0-1 15,-2-2 0-15,1 7-1 16,2-1-1-16,-1-1 0 15,1 9-1-15,0 2-1 16,-2-5-1-16,2 1 2 16,0 4-1-16,-1-5 3 15,-2 0 2-15,0 3 1 16,-2-2 2-16,-1 1-1 16,2-1 0-16,-2-1 1 15,-2-1 0-15,1-4 1 16,-2-2 1-16,-5 0-1 15,-2-2-1-15,-5-1 1 16,-2 1-1-16,-5 0 0 16,-1 1-1-16,-5 1 2 15,-2 4-2-15,-5-2 0 16,11-2-1-16,-4-5 1 0,1 3-1 16,-3-2 3-16,1 1-1 15,-11 4 1-15,-1 1 0 16,-7 1 1-16,4 1-4 15,-8 1-1-15,4 1-2 16,-11 5-1-16,11-1-3 16,-6-1 2-16,6 1 2 15,3 3 2-15,8-3 2 16,-7 1 4-16,6 1-2 0,-2 2 1 16,2-2-4-16,-7-1 0 15,6 1-2-15,-7 1 1 16,2 0-3-16,-7 0-2 15,8-6 0-15,-5 4 3 16,3-2 0-16,-3-1 4 16,6-1 3-16,-7 3 1 15,7-4-3-15,0 1 0 16,8-2-1-16,-2-1 0 16,4 3-1-16,-5-3 0 15,4-4 0-15,-6 1 0 16,9 1-2-16,-11-2 0 15,1 2-1-15,-7 5 0 16,2 3-1-16,-6 0 3 0,12 0-2 16,3 3 1-16,9-1 0 15,-2 2 0-15,8 2-2 16,-3-4 1-16,5 1 0 16,-7-6 2-16,8-2-1 15,-4-4 3-15,2 0-3 16,1 2-3-16,8-2-36 15,-8-12-387-15,-2-6 112 16</inkml:trace>
        </inkml:traceGroup>
      </inkml:traceGroup>
    </inkml:traceGroup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1:26.5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BE47233-CF5F-4F06-B17D-0EE65FD49289}" emma:medium="tactile" emma:mode="ink">
          <msink:context xmlns:msink="http://schemas.microsoft.com/ink/2010/main" type="inkDrawing" rotatedBoundingBox="22774,7200 29986,7110 29988,7304 22777,7394" shapeName="Other"/>
        </emma:interpretation>
      </emma:emma>
    </inkml:annotationXML>
    <inkml:trace contextRef="#ctx0" brushRef="#br0">-3 226 1127 0,'-2'0'276'0,"4"0"89"0,1 2-329 15,7-2-21-15,5 1-16 16,9-2 2-16,0-1-4 16,8-4 1-16,-1 2 0 15,4-5 1-15,-2 1 0 16,9-2 5-16,-4 1 2 15,7-5 9-15,1 4 2 16,7-4 6-16,-2 2-1 0,9-3 0 16,-3 5-8-16,7-1-3 15,-7 7-7-15,9-1-1 16,-10 1-1-16,12 1 0 16,-2 1 0-16,15-2 1 15,-5-1 0-15,20 1-1 16,-13-4-3-16,8 7 0 15,-8-1 0-15,9 1 1 16,-16 4-1-16,17 3 3 16,-9-3-1-16,8 1 0 15,-16 1-2-15,18-5 2 16,-12 0-1-16,11-5 0 16,-4-2-1-16,17-4 1 15,-14 2-1-15,10-3-1 16,-12 0 1-16,6 3 3 15,-12 3 0-15,14 3 1 0,-8 2-1 16,4 7-1-16,-32-3 1 31,1 1-1-31,77 2 1 0,-11-4 1 16,13 1-2-16,-4-5-2 16,-22-4 2-16,-15 3-1 15,11-1 1-15,-8-2 0 16,8 4 0-16,-19-2-2 0,13 1 1 15,-18 3 0-15,11 1 1 16,-10 2 1-16,17 2 4 16,-17 2-1-16,16 1 3 15,-15-2-2-15,12-3 1 16,-12 1-3-16,17-4-2 16,-17 2-2-16,7-4-1 15,-14-2 1-15,4-1 0 16,-15-1 1-16,9-3 1 15,-10 5 1-15,7 5 10 16,-12 2 5-16,4 3 7 16,-10 5 1-16,7 1 0 15,-10-2-10-15,9 2-5 16,-8-1-7-16,11 1 0 16,-10-5-1-16,5 1-1 15,-10-2-2-15,5 0 2 0,-17-3-2 16,0 0 1-16,-11-2 1 15,-4-1 5-15,-10-3 0 16,4 0 6-16,-10-1 3 16,-4-1 8-16,1 4-1 15,-5-1 0-15,-5 1-5 16,-1 1-9-16,-1 1-55 16,-23 11-418-16,-31 6 115 15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2:36.7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F5FB4D2-1C77-4F42-B65F-5E6EF3A9CF96}" emma:medium="tactile" emma:mode="ink">
          <msink:context xmlns:msink="http://schemas.microsoft.com/ink/2010/main" type="inkDrawing" rotatedBoundingBox="10451,1107 23103,791 23135,2065 10483,2381" hotPoints="22701,1842 22584,2799 10590,1326 10707,369" semanticType="enclosure" shapeName="Rectangle"/>
        </emma:interpretation>
      </emma:emma>
    </inkml:annotationXML>
    <inkml:trace contextRef="#ctx0" brushRef="#br0">53 1277 959 0,'-9'-13'275'0,"0"-1"62"15,5 13-262-15,1-2-51 16,4 4-15-16,2 1-3 15,5 1-6-15,2-9 4 16,2 4-7-16,2-2 6 16,2-2-5-16,-1 4 5 0,0 2-6 15,-3 2 6-15,0-5-6 16,-3 3 7-16,3 0-7 16,0 1 7-16,5-2-5 15,-1 4 5-15,4 0-5 16,2-5 5-16,4-1-6 15,-2 2 5-15,6-1-5 16,-2-2 6-16,7-1-4 16,-5 2 7-16,6 5 0 15,-6-2 7-15,5 1-4 16,-7 4 3-16,14-5-6 16,-3 0-1-16,8-3-7 15,-2 1 3-15,9-2-4 16,-11-2 5-16,8 0-5 0,-4 1 6 15,5-2-5 1,-4 2 5-16,5 5-6 0,-8 0 5 16,8 0-3-16,-8 3 6 15,10 0-3-15,-4 2 6 16,11 1-1-16,-8 3 2 16,12-3-3-16,-8 1 2 15,14-5-4-15,-4 2 0 16,10-2-5-16,-7 1 4 0,8-3-6 15,-13 1 5-15,14-1-5 16,-11 0 5-16,9 2-5 16,-12 2 4-16,6 2-4 15,-13 0 4-15,7 6-4 16,-9-3 6-16,12 2-6 16,-6-4 5-16,12 1-5 15,-9-4 5-15,13 1-6 16,-9 1 5-16,6-2-4 15,-10-1 5-15,11 3-6 16,-10-1 5-16,14-4-4 16,-6 2 5-16,14-1-7 15,-11-1 6-15,8-1-5 16,-14 0 6-16,9 6-6 16,-15-1 6-16,15 1-6 15,-8 0 7-15,14 1-7 0,-13-5 6 16,18-5-7-16,-13 1 8 15,13-4-8-15,-11-1 7 16,16 1-7-16,-8 3 8 16,1-3-7-16,-7 1 6 15,10 1-7-15,-14-2 8 16,10 0-7-16,-4 0 5 16,10 3-4-16,-11 0 4 0,15 3-4 15,-12-2 5-15,11-1-6 16,-8-3 7-16,18 3-7 15,-15-4 5-15,13 1-5 16,-6-2 5-16,3 2-4 16,-13-3 5-16,14 0-5 15,-14 0 4-15,6 5-4 16,-7-4 4-16,7 5-4 16,-17 2 8-16,13-4-2 15,-10 2 7-15,13 3-3 16,-13 0 3-16,19-1-6 15,-9 2 1-15,11-4-6 16,-10 0 3-16,14-1-4 16,-14-2 4-16,7-3-4 15,-12 7 3-15,8-5-4 0,-14 5 6 16,16-2-7-16,-10-1 5 16,11-2-4-16,-15 5 5 15,7-8-6-15,-13 5 5 16,3-1-4-16,-11 6 4 15,10-3-4 1,-11 9 5-16,10-1-3 0,-10 2 2 16,17-4-4-16,-8 3 5 15,14-7-5-15,-10 1 3 16,16 3-3-16,-13-6 4 0,5-3-4 16,-13 4 4-16,9 1-5 15,-16-4 6-15,5 5-6 16,-7-7 6-16,14 5-6 15,-13-4 7-15,8-4-7 16,-10 1 5-16,9 9-3 16,-13-8 4-16,7 2-6 15,-5 3 6-15,14-3-5 16,-8 0 4-16,10-6-5 16,-12 3 6-16,-2-3-5 15,-8 5 5-15,3-5-5 16,-13 7 5-16,8-1-5 15,-3 6 5-15,0-3-5 16,-3 3 5-16,2 3-5 0,-8 2 5 16,12-2-5-16,-12 1 5 15,4 1-5-15,-8-2 6 16,9 0-7-16,-11-5 6 16,13 1-5-16,-8-1 5 15,4-2-6-15,-9-2 6 16,4 1-6-16,-10 1 6 15,2-2-7-15,-7 3 8 16,2 0-7-16,-9 0 7 0,0-2-6 16,-1 2 6-16,-2-4-6 15,0-1 6-15,1-2-7 16,-1-1 7-16,0-4-6 16,-1 2 4-16,1-2-3 15,-4-3 3-15,4-6-5 16,-2 0 5-16,4-8-4 15,-1-1 4-15,2-6-5 16,-3 6 5-16,-4-9-5 16,-5 12 5-16,-6-2-3 15,1 10 6-15,-4-2-3 16,0 9 6-16,0-11-6 16,0 5 4-16,0-10-6 15,-1-1 3-15,2-5-5 16,2 7 5-16,-1-5-5 15,2 10 6-15,-1 5-6 16,-1 5 5-16,2 2-5 0,-5 5 6 16,2 2-6-16,1 2 5 15,-2-1-5-15,-3 2 5 16,4-3-10-16,-1 2 5 16,-1-7-10-16,4 1 3 15,-3-2-12-15,-2-1 9 16,-2 0-5-16,2 1 10 0,-8-2 0 15,1 4 12-15,-5-1-2 16,1 2 8-16,-4 2-2 16,2-1 5-16,2 2-1 15,-1 2 3-15,1-1-6 16,-1 2-2-16,-2 3-22 16,-3 0-8-16,-2 3-22 15,-3 0 1-15,-7 3-9 16,-2 0 22-16,-9 3 1 15,-2-1 24-15,-5 2-3 16,1-1 14-16,-8-1-6 16,5-2 9-16,-4 0-5 15,5 0 7-15,-4-2-8 16,5 2 7-16,-9 0-9 16,7 0 4-16,-9 1-7 15,5-1 6-15,-5 0-8 0,6-3 6 16,-9 0-6-16,9-3 7 15,-9-3-6-15,13 1 7 16,-11-2-3-16,6-1 9 16,-11 1-6-16,9 0 7 15,-13-3-7-15,10 1 6 16,-9-2-10-16,7 2 5 16,-4-3-10-16,8 0 8 0,-10-1-7 15,6 2 7-15,-10-5-7 16,3 1 8-1,-10-2-10-15,8 2 4 0,-10-1-7 16,11 2 6-16,-10 2-10 16,5 3 5-16,-14 2-6 15,10 4 8-15,-20-3-5 16,7 1 12-16,-10 5-6 16,8-4 8-16,-18-2-5 15,15 4 8-15,-16 1-7 16,10-5 9-16,-7 4-7 15,16-4 4-15,-18-3-8 16,15 2 7-16,-17-2-7 16,7 0 7-16,-10 6-6 15,12 1 6-15,-15 1-3 0,16 2 8 16,-16 4-5-16,14-5 7 16,-16 1-5-16,14 2 2 15,-17 0-8-15,14-4 4 16,-15 4-7-16,18-2 7 15,-13 1-7-15,20-1 5 16,-21 2-6-16,11-1 7 16,-15 2-9-16,14-1 2 15,-26 0-12-15,20 0 7 0,-17 0-9 16,17 3 10-16,-19 2-4 16,22 1 15-16,-18 3-8 15,19-3 10-15,-13 3-8 16,19-5 8-16,-18 1-2 15,19 1 3-15,-13 0-9 16,10 0 7-16,-5 2 0 16,16-1-6-16,-12 1-4 15,11-2 10-15,-12 1-8 16,8-2 0-16,-4-1 0 16,9-1 9-16,-9 0-10 15,15-3 8-15,-17 3-10 16,13-3 8-16,-7 2-6 15,14-4 5-15,-10 1-4 0,11-2 10 16,-10 1-7-16,6-1 9 16,-6 3-2-16,13-1 5 15,-10-2-6-15,12-2 5 16,-9 1-9-16,10-4 4 16,-10-1-9-16,12-3 4 15,-3-4-6-15,12 1 8 16,-13-3-8-16,10 3 10 15,-10 1-7-15,9 4 8 0,-14-2-7 16,13 0 10-16,-1 0-2 16,11 1 10-16,-5 2-5 15,12-1 7-15,-2 1-9 16,3-2 1-16,-1-1-15 16,9-3 2-16,-1 5-12 15,4-2 6-15,-5 1-6 16,7 1 12-16,-5 2-5 15,9-1 11-15,-8 0-6 16,10-1 6-16,-5 1-7 16,1-5 9-16,-3-1-4 15,11 3 11-15,-3 0 6 16,9 0 13-16,2 5-1 16,8 1 6-16,1 1-9 15,5 2-6-15,5 0-12 16,3 2 0-16,2-2-13 0,1 1 4 15,1 2-14-15,2-3 3 16,0 2-14-16,-1-1 10 16,-1 1-10-16,1-2 15 15,-7 3-2-15,-1-2 14 16,-4 5 4-16,-1 0 15 16,-1 6 1-16,2 5 5 15,-5 8-9-15,7 5-1 0,1 8-11 16,1-1-4-16,3 11-3 15,4-6 4-15,-1 12-5 16,5-1 4-16,-2 13-3 16,3-5 4-16,1 18-4 15,2-10 3-15,2 10-25 16,2-8-18-16,4 5-354 16,2-23 91-16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3:26.4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7BF256A-3B0B-4E27-8AC3-F4F75709B238}" emma:medium="tactile" emma:mode="ink">
          <msink:context xmlns:msink="http://schemas.microsoft.com/ink/2010/main" type="inkDrawing" rotatedBoundingBox="2756,5607 7596,3593 9088,7179 4248,9193" hotPoints="8121,7274 5275,8485 2752,6695 5598,5484" semanticType="enclosure" shapeName="Ellipse"/>
        </emma:interpretation>
      </emma:emma>
    </inkml:annotationXML>
    <inkml:trace contextRef="#ctx0" brushRef="#br0">4278 112 879 0,'-3'-17'240'0,"-2"10"62"16,-2 5-255-16,-3 4-17 16,1-5-23-16,0 1-6 15,-1-1-4-15,-4 0 1 16,5-1-2-16,-6-2 3 15,2 0 0-15,-5 4 2 0,1 1-3 16,-8-1 2-16,1 1-1 16,-8 8 11-16,1-4 4 15,-7-1 15-15,8 2 4 16,-4 4 8-16,5-4-5 16,1 4 1-16,7 2-13 15,0-5-3-15,9-1-9 0,-6-1-10 16,4 0-12-1,-1-6-4-15,2 3-2 0,-7 0 2 16,4-4 9-16,-2-2 8 16,3 3 7-16,0 1 3 15,1-4-2-15,2 8 4 16,2-2-2-16,-2 0 1 16,2 1 0-16,4 2 1 15,0-3-5-15,3 3 1 16,2-1-5-16,1-2 0 15,-2 1-3-15,2 1 0 16,-1-4-2-16,-1 1 2 16,-1 4-2-16,0-3 2 15,-1-2 1-15,-2 1 8 16,0-1 4-16,0 1 9 16,-2-2 0-16,1 0 2 0,-1 1-6 15,2-4-4-15,-1-1-10 16,-1 4-2-16,2 0-3 15,-4 3-1-15,1 0-1 16,-2-2 1-16,1 1-1 16,-4-1-1-16,4-2-1 15,-8 2 0-15,1 1-1 16,-5-1 0-16,1-2 1 0,-8-1 3 16,1 1-1-16,-4 2 1 15,7-4 1-15,-8-1 1 16,7 2 0-16,-1-1 4 15,0-7 3-15,-6 4 6 16,3 10 0-16,-7 2 2 16,2-4-5-16,-1 4-4 15,-2 1-9-15,-2-5-5 16,5-1-3-16,-4 7-1 16,3 1 0-16,-3-5 1 15,3-1 3-15,-6 2 2 16,8-4 1-16,-4-2 1 15,5 2 1-15,-7 4 3 16,7-4 2-16,-12 7 7 16,1 1 1-16,-4-2 8 15,6 2-1-15,-5 3 4 16,10-4-4-16,-8-1-1 0,9 2-8 16,-6 0-3-16,9 3-6 15,-8-6-3-15,8 0 0 16,-3-3-1-16,3 0-1 15,-6-4 3-15,0 5 0 16,-7 2 3-16,-1 3-1 16,-7 0 3-16,4 0-2 15,-2-1 1-15,7-1-3 0,-6-4 2 16,9 3-3-16,-6-3-1 16,9 2 1-16,0-1 0 15,4 4-2-15,-2-7 5 16,7 5 1-16,-12 0 3 15,3-3-2-15,-8-1 0 16,6 1-3-16,-7-2-2 16,9 5-3-16,-6-1 1 15,6-1-1-15,-4 5 2 16,4-3-1-16,-3-3 2 16,7 3-2-16,2 2 2 15,9-4-1-15,-4 7 0 16,4-4-1-16,-6 7 2 15,-2 1-3-15,-4 3 2 16,3-5-1-16,0 7 0 0,6 1-1 16,1 6 2-1,4 7-2-15,-1 13 2 0,4-1-1 16,-1 5 0-16,5 0 0 16,-1-4 0-16,4-7-1 15,-2 7 1-15,1-5 0 16,-2 6 0-16,0-6 0 15,-5 6 1-15,4-6-2 0,-5 5 3 16,3-10-1-16,-5 5 1 16,4-1 0-16,1 8 1 15,4-2-2-15,-4 7 1 16,9-3-1-16,-1 6 0 16,2-8-2-16,1 6 3 15,2-9-3-15,-1 7 2 16,5-10 1-16,-4 5-1 15,5-6 0-15,0 14 1 16,0-7-1-16,3 14 0 16,-4 0 1-16,-1 12 0 15,2-3-1-15,2 11 0 16,-2-8 0-16,1 9 2 16,5-10-2-16,-3 4 0 15,2-12 0-15,5 7-1 16,4-11 0-16,4 2-1 0,3-9 0 15,10 2-1-15,-2-15 0 16,10 1 0-16,-2-7 1 16,7 5 1-16,-1-5 0 15,8 7 2-15,-3-1-1 16,13 2 1-16,-6-5-1 16,5-2 0-16,-9-2-2 15,8-2 2-15,-8-5 0 16,12 1 0-16,-3-4 0 0,12-2 0 15,-3-2-2-15,9-4-1 16,-13-7-2-16,11 2 1 16,-8-4 0-16,11-2 2 15,-13 0 3-15,21 0 1 16,-7-2 0-16,11 2 0 16,-12-1-2-16,14 5 1 15,-20 4 0-15,14-1 0 16,-10 2 0-16,16 2 2 15,-6-8 1-15,11-2-3 16,-11-4-1-16,15 2 1 16,-14-7-1-16,19-2-2 15,-7-4 3-15,8-8-1 16,-8-4-2-16,11-2 2 16,-17 0-1-16,8-3 1 0,-7 5 3 15,8-2-2-15,-14 1 0 16,7-5-1-16,-12 2 0 15,9-9-1 1,-10-4 0-16,10-10-8 0,-8-1-3 16,4-12-2-16,-17 0-2 15,5-16 4-15,-14 2 5 16,-2-22-3-16,-11 1-2 0,4-7 0 16,-15 9-1-16,1-16 4 15,-13 10 5-15,-1-13 5 16,-10 7 1-16,-1-6 1 15,-9 15 0-15,-4-12 4 16,-7 11 0-16,-5-18 4 16,-5 13-2-16,-6-10 2 15,0 11-4-15,-5-10-1 16,5 15-2-16,-9-11-1 16,3 17 2-16,-9 12 15 15,3 26 5-15,-10 10 13 16,2 12 5-16,-10 12 2 15,5 4-16-15,-17 1-20 16,1 1-31-16,-9 9-56 16,8 1 93-16,8-17-463 15</inkml:trace>
    <inkml:trace contextRef="#ctx0" brushRef="#br0" timeOffset="9091.0206">1982-63 1024 0,'-4'8'253'16,"-4"1"80"-16,4-3-299 16,4 1-18-16,6-8-14 15,3 2 0-15,0-4-1 16,9 5 1-16,1-2-1 0,2 6 1 15,3-3 2-15,6 4 7 16,-1-1 3-16,4-1 10 16,-2 1 4-16,8 3 6 15,-1-1-3-15,8-1 0 16,3-2-8-16,6-1-3 16,-5-7-7-16,5-4-3 15,-4-5-5-15,5 1 0 16,-4-4-1-16,11 0 0 15,-3 9-1-15,9 4 3 16,-6 4 3-16,7 10 3 16,-10 1 4-16,9-2 5 15,-11 1-3-15,10-3-1 16,-5-9-2-16,13 3-5 0,-10-4-5 16,17-10-1-16,-11-1-2 15,6-15 0 1,-10-3 2-16,10-12-1 0,-15 1 0 15,6-2 5-15,-8 14 4 16,7-1 15-16,-11 20 2 16,4 7 3-16,-5 6-3 15,-2 7-3-15,-13 10-14 16,-2-7-1-16,-8 4-2 0,-5-5 1 16,-7-5-3-16,2-4 0 15,0-7-4-15,-6-11-16 16,0 1-51-16,-3-20-397 15,-10-14 101-15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3:27.8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6274EA6-3DB5-4343-8CCD-B48E2EC2CCF3}" emma:medium="tactile" emma:mode="ink">
          <msink:context xmlns:msink="http://schemas.microsoft.com/ink/2010/main" type="inkDrawing" rotatedBoundingBox="15183,4133 19521,5911 18122,9326 13784,7549" hotPoints="18589,6708 16523,8774 14456,6708 16523,4641" semanticType="enclosure" shapeName="Circle"/>
        </emma:interpretation>
      </emma:emma>
    </inkml:annotationXML>
    <inkml:trace contextRef="#ctx0" brushRef="#br0">1202-2 908 0,'-32'-5'344'16,"-1"5"12"-16,-9 6-203 15,5-1-140-15,1 10-15 0,0 3-10 16,-5-2-18-16,2-5-11 16,-8 10-14-16,-5-18 3 15,-4 7 6-15,2-1 20 16,-9 18 19-16,6-4 18 16,-7 11 17-16,8 1 4 0,-4 11 12 15,11-5-3-15,-10 13 9 16,11 3-9-16,-8 15-3 15,11-3-13-15,0 17-7 16,14-4-12-16,1 17-2 16,13-12-5-16,5 18 1 15,8-9 0-15,2 7 0 16,5-13-2-16,5 18 1 16,4-14-1-16,6 22 1 15,4-4-1-15,13 21 3 16,5-9-1-16,11 23 0 15,-2-16 0-15,17 15 0 16,-2-20-1-16,17 9 1 16,5-21 1-16,29 7-1 15,-8-23 0-15,18 1-2 16,-8-25-2-16,16-4 1 16,-14-19-2-16,16-9 0 0,-13-10 3 15,17-8 1-15,-13-12-1 16,17-11 3-16,-10-2 0 15,18-11 2-15,-15-3-3 16,19-5 2-16,-20-1-2 16,20-4 2-16,-25 4-1 15,25-2 2-15,-22-1-1 16,19-1-1-16,-27 2-2 0,23-17-1 16,-25-4 0-16,6-14-2 15,-25-10 0 1,10-22 3-16,-24 6-2 0,-1-18-6 15,-20-3-3-15,1-35-9 16,-23 3-6-16,-10-37-5 16,-19 2 7-16,-15-28 4 15,-13 30 9-15,-14-19 15 16,-9 30 13-16,-14-6 19 16,-1 39 11-16,-16 1 25 15,2 29 1-15,-13 2 13 16,-1 25-12-16,-22-11-3 15,6 12-29-15,-23-2-12 16,5 5-23-16,-25-2-6 16,4 16-12-16,-29 1-9 0,8 13-7 15,-46 4-14-15,13 7-14 16,-29 2-21-16,14 5 4 16,-28 17-3-16,31 13 6 15,-19 25-7-15,36 25 114 16,4 29-384-16,34-1 152 15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3:29.3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113EC84-9778-46AF-A8C4-0AF9650BDE6A}" emma:medium="tactile" emma:mode="ink">
          <msink:context xmlns:msink="http://schemas.microsoft.com/ink/2010/main" type="inkDrawing" rotatedBoundingBox="25446,4935 30330,4262 30836,7932 25951,8605" hotPoints="25357,5857 26010,5058 30518,4775 30399,7449 28999,8344 26234,7558" semanticType="enclosure" shapeName="Hexagon">
            <msink:sourceLink direction="with" ref="{63C670FD-4CBE-4863-B007-07BF8823C056}"/>
          </msink:context>
        </emma:interpretation>
      </emma:emma>
    </inkml:annotationXML>
    <inkml:trace contextRef="#ctx0" brushRef="#br0">1112 370 1169 0,'-72'-47'292'0,"6"9"92"15,-8 1-325-15,11-2-45 16,-10 39-4-16,11 34-15 16,1 5-11-16,8 4-11 15,-2 8-5-15,5-24-5 16,-7 4 10-16,6 5 9 16,-6 9 10-16,4-7 5 15,-1 23 8-15,11 2-5 0,1 18 9 16,9 2-2-16,3 25 7 15,9-15-2-15,1 15 4 16,10-7-7-16,4 16 1 16,6-8-7-16,9 13 0 15,6-6-3-15,7 11 2 16,8-13-5-16,11 11 4 16,4-16-3-16,18 4 1 15,0-15-3-15,10 1 5 16,-7-18-4-16,17 6 4 15,-11-11-2-15,17 1 5 16,-2-8-4-16,25-3 3 16,-13-13-3-16,23-1 3 15,-8-11-4-15,18 2 5 16,-16-5-5-16,16 4 4 0,-15-6-5 16,17 3 5-16,-19-6-6 15,19 0 6-15,-16-3-5 16,13 3 4-16,-17-5-5 15,9 7 7-15,-19-5-5 16,13 0 3-16,-23-6-3 16,17-4 3-16,-16-10-6 15,12-8 4-15,-16-10-3 16,19-14 3-16,-22-7-1 0,8-11 4 16,-13-4-4-16,9-7 5 15,-17 6-7-15,12-14 6 16,-9 5-4-16,10-6 2 15,-17 8-3-15,10-16 4 16,-15 4-9-16,8-29-1 16,-13-7-13-16,5-29-3 15,-12-3-2-15,-3-33 7 16,-19 12 1-16,-11-18 16 16,-20 9 6-16,-19-17 16 15,-15 28 1-15,-22-15 17 16,-13 19-5-16,-20-21 13 15,-9 18-11-15,-35 0 7 16,-1 22-5-16,-32 2 3 16,-3 9-9-16,-53-5-1 0,2 10-12 15,-56 10-10-15,-6 21-21 16,-78 72-44-16,8 76-27 16,-69 38-344-16,4 41 70 15</inkml:trace>
    <inkml:trace contextRef="#ctx0" brushRef="#br0" timeOffset="13406.053">1963 371 735 0,'-1'0'261'0,"4"-1"16"16,7-4-175-16,4 5-86 15,4-1-8-15,1-1-6 16,1 2 23-16,-1-6-2 15,7 6 17-15,-4 3-6 16,8 2 9-16,0 1-22 16,9 7 2-16,-3 2-15 15,11-3 4-15,-5 2-10 0,7-5 9 16,1-9-5-16,10-3 7 16,-1-5-5-16,16-2 6 15,-5-4-9-15,17 2 4 16,-9 0-7-16,5 2 5 15,-13 2-6-15,10 1 7 16,-18-31-5-16,13 2 6 16,-8 36-6-16,17 1 6 15,-4 4-7-15,5 34 5 16,-7-3-5-16,16-36 4 16,-12-33-6-16,8 32 6 15,-3-1-6-15,9-39 4 16,-15-1-4-16,3 20 3 15,-15-25-4-15,2-2 5 0,-15 37-5 16,-1 4 5-16,-10 10-2 16,2-7 10-16,-11 4-4 15,1-2 9-15,-7-2-6 16,-3 2 3-16,-7 2-9 16,-1 1 3-16,-7-3-8 15,-1 7 5-15,-7-8-31 16,-8 14-344-16,-16 40 107 15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3:38.6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F791F4-ABEE-482F-8B89-F272AD62E8D0}" emma:medium="tactile" emma:mode="ink">
          <msink:context xmlns:msink="http://schemas.microsoft.com/ink/2010/main" type="inkDrawing" rotatedBoundingBox="17809,4953 20762,4705 20769,4786 17816,5034" shapeName="Other"/>
        </emma:interpretation>
      </emma:emma>
    </inkml:annotationXML>
    <inkml:trace contextRef="#ctx0" brushRef="#br0">0 225 1219 0,'14'3'326'0,"-10"-4"79"15,2 1-339-15,15-3-52 16,7-2-13-16,6-4-7 0,7 9 5 16,14-4-4-16,-5 5 7 15,11-2-5-15,1-1 5 16,8-2-3-16,-7 1 5 15,11-2-6-15,-8 1 5 16,6-2-3-16,-10 0 5 16,11-2-4-16,-8-7 6 15,19 5-3-15,-3 7 2 0,18 6-2 16,-14-6 1-16,19-17-4 16,-12 0 5-16,14-2-6 15,-11-7 6-15,16 7-4 16,-17 13 2-16,10 6-4 15,-17-3 5-15,11 1-3 16,-16 2 5-16,10 6 8 16,-14-3 5-16,4 3-1 15,-17-3 0-15,-6 5-3 16,-16-2-7-16,1-2-6 16,-8-1 0-16,3 3-2 15,-2-4 2-15,7-2-25 16,-8 1-36-16,0-2-382 15,-15-1 92-15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4:14.5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9353B0-0271-4D00-9ADA-A04A13854CC2}" emma:medium="tactile" emma:mode="ink">
          <msink:context xmlns:msink="http://schemas.microsoft.com/ink/2010/main" type="writingRegion" rotatedBoundingBox="11298,14416 6772,14297 6801,13208 11326,13327"/>
        </emma:interpretation>
      </emma:emma>
    </inkml:annotationXML>
    <inkml:traceGroup>
      <inkml:annotationXML>
        <emma:emma xmlns:emma="http://www.w3.org/2003/04/emma" version="1.0">
          <emma:interpretation id="{E4C1E6C0-E910-410C-9F5A-CFEAC22425C4}" emma:medium="tactile" emma:mode="ink">
            <msink:context xmlns:msink="http://schemas.microsoft.com/ink/2010/main" type="paragraph" rotatedBoundingBox="11298,14416 6772,14297 6801,13208 11326,13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A1A3DD-AB4D-4D41-ADF2-EC94C9BBEDCD}" emma:medium="tactile" emma:mode="ink">
              <msink:context xmlns:msink="http://schemas.microsoft.com/ink/2010/main" type="line" rotatedBoundingBox="11298,14416 6772,14297 6801,13208 11326,13327"/>
            </emma:interpretation>
          </emma:emma>
        </inkml:annotationXML>
        <inkml:traceGroup>
          <inkml:annotationXML>
            <emma:emma xmlns:emma="http://www.w3.org/2003/04/emma" version="1.0">
              <emma:interpretation id="{A0C0AFD6-1C75-42C1-91B8-C24D7FBFB8C8}" emma:medium="tactile" emma:mode="ink">
                <msink:context xmlns:msink="http://schemas.microsoft.com/ink/2010/main" type="inkWord" rotatedBoundingBox="6791,13444 11321,13383 11323,13519 6793,135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5 101 934 0,'-5'-3'360'16,"4"5"18"-16,1-1-217 16,3-1-128-16,3 0-13 15,1-1-20-15,7-4-1 0,-1-1 1 16,-1 0 2-16,-1 2-1 15,-1-1 3 1,-5 2 0-16,-2 2 9 0,1 1 4 16,-1 1 10-16,2 2 0 15,2 0 5-15,-1 2-8 16,3 1-4-16,0 1-10 16,8-1-2-16,-2 2-6 15,6-1 0-15,-2-2-1 0,2-2-1 16,-1-2 0-16,-1 1 2 15,0-1-2-15,2-2 1 16,-5 5 1-16,-1-1 3 16,0 0 1-16,0-1 5 15,0-1 3-15,2 1 3 16,-2-2-4-16,1 0-1 16,-1-2-6-16,0 2-1 15,-4-3-3-15,4 2 0 16,-3-2-1-16,4 1 1 15,1-2-2-15,5 5 1 16,-5 1 0-16,5-1 1 16,-5 2 2-16,4 2 4 15,-3-2 1-15,4 0 0 16,-2-3 0-16,4 3-2 16,-2-2-3-16,4-1-1 0,-4-1-1 15,5-1 0-15,-4 1 0 16,4-4 0-16,-3 2 0 15,3 0 0-15,-1-1-2 16,4-4 0-16,-6 1 0 16,4-1 0-16,-7-1 0 15,2 2 2-15,-8-1-1 0,6 4 1 16,-6-2 1-16,6 3 1 16,-3-2 0-16,6 4 1 15,-5-2 0-15,7 0-1 16,-4 3-2-16,4-2 1 15,-4 1-2-15,4 1 2 16,-2 0 1-16,-2-2 2 16,-2 2 0-16,5-1 0 15,-2-2-1-15,2 0-2 16,1 0-2-16,2-2-1 16,-2 2 0-16,4-1 0 15,-4 1-1-15,1-2 1 16,-3 4-1-16,1-2 2 15,-7 3-1-15,2-3 1 16,-4 1-1-16,1-2 1 16,-4-1-2-16,7 2 2 15,-2 2-1-15,1-1 1 0,-1 2 0 16,2 2 0-16,-2 1 0 16,1 0 0-16,1 0 0 15,2-2 0-15,1-1-1 16,1 0 2-16,-2-3-2 15,8 3 1-15,-6-1-1 16,6-1 0-16,-4 4 0 16,2-2 0-16,-2 0-1 0,3 3 0 15,-7 0 0-15,5-2 0 16,-1 2 0-16,-5 2 0 16,0-4 1-16,-3 1 0 15,1-1-1-15,-1 1 2 16,0-2 0-16,3 1-1 15,0 1 1-15,2-2 0 16,-2 1-1-16,-2-1 1 16,2 0 0-16,0 2-1 15,-3-1 1-15,6 2 0 16,-1-1-1-16,-2 1 1 16,-2-2-1-16,4 1 1 15,-4-2-1-15,4 1 1 16,-4-1-1-16,4 2 2 15,-4-4-3-15,1 1 2 16,-4-1-1-16,5 2 0 0,-1 0-3 16,-2 0 3-16,-3 2 0 15,6-1 0-15,-9 1 0 16,3-1 0-16,2 1 0 16,1-1 1-16,-9-1-2 15,3 0 1-15,0 2 0 16,-3-4 0-16,1 2 0 15,4 0 1-15,-2-1-2 0,1-2 3 16,-1 1-2-16,3-1 2 16,2 3-2-16,1 0 3 15,-3 0-3-15,1 0 2 16,-1 2-3-16,2-2 1 16,-2-2 0-16,3 2 1 15,-2 0-1-15,1-1 0 16,-4-2 1-16,4 1-1 15,-1 2-1-15,1-1 1 16,-2-1 0-16,1 2 0 16,-1 0 0-16,3 2 0 15,-1-4-1-15,4 1 1 16,-2-1-1-16,1-1 1 16,-2 2 0-16,0-1 0 0,-1 2 0 15,-1-1-1 1,-1-1 0-16,-1 2 0 0,-1 2 0 15,-1-2 2-15,-3 1-1 16,3-1 1-16,-4 0-2 16,2 2 1-16,-2-4-1 15,-1 2 1-15,-4 2 0 16,6-4 2-16,-1 2-2 16,-2 2 1-16,1-1-1 15,4-1 3-15,-2 3-1 16,-2-3 2-16,2-1 0 0,2 1 0 15,-2 0-1-15,-2 0-1 16,-2 0 0-16,1 1 3 16,-5-1 1-16,1 2 4 15,-4-4 1-15,4 2 2 16,-1 0-4-16,1 2 0 16,-1-2-5-16,2 0-1 15,-3 0-3-15,5 1 2 16,-2-1-2-16,3 3 1 15,-3-3-1-15,0 2 2 16,1-1-1-16,2-1-1 16,-1 2 0-16,4-1 0 15,0 1 0-15,0-4-1 16,1 2 0-16,5 0 0 0,-1 0 0 16,1 0 1-16,0-1 0 15,1 1 1-15,-1 1 0 16,3-2 0-16,0 4-1 15,2-2 1 1,-2 4-2-16,4-1 2 0,1 2-1 16,4-3 1-16,-2 3-2 15,6-3 1-15,-6-1 0 0,-1-1 0 16,-3 1-2-16,-1-1 2 16,-5-1-1-16,1 2 1 15,-2 1 0-15,2-2 1 16,-4 1-1-1,2-1 2-15,-1-1-2 0,4 0 0 16,-5 0 0-16,4 0 1 16,-1-1-1-16,2 2 2 15,-5-1-2-15,3-1 2 16,-2-1-2-16,-1 1 1 16,-3-4 0-16,3 2 1 15,-1 0 0-15,-1 2 1 16,-2-2-2-16,1 1 2 15,0 1-2-15,0-2 0 16,-3 0 1-16,1 0 3 16,1 1 1-16,-2 1 5 15,-2-1 3-15,1 2 6 0,-2 0-3 16,0 0 4-16,-3 0-3 16,1-3 2-16,-1 3-3 15,2 0 5-15,-1 0-5 16,-1 0-1-16,-1 2-6 15,1-2-2-15,-3 0-31 16,-12-6-137-16,-5 0-377 16,-26 0 54-16</inkml:trace>
        </inkml:traceGroup>
        <inkml:traceGroup>
          <inkml:annotationXML>
            <emma:emma xmlns:emma="http://www.w3.org/2003/04/emma" version="1.0">
              <emma:interpretation id="{0E3D3EAA-725B-4209-8724-B56DB1A725F7}" emma:medium="tactile" emma:mode="ink">
                <msink:context xmlns:msink="http://schemas.microsoft.com/ink/2010/main" type="inkWord" rotatedBoundingBox="11162,14412 8922,14353 8950,13265 11191,13323"/>
              </emma:interpretation>
              <emma:one-of disjunction-type="recognition" id="oneOf1"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66080.6868">3488 62 478 0,'-3'-12'127'16,"-2"3"37"-16,4-1-137 15,2 1-8-15,-1-3 34 16,-3 0 38-16,5-3 26 16,-5 3 12-16,-2 0 3 15,1 4-35-15,-1 1-34 16,-1 4-5-1,0 1-43-15,-8 1-6 0,-2-1 2 16,-5 2-6-16,-2 3 3 16,2-1-4-16,0 1 2 15,-4-2-7-15,4-2 6 16,-8-4-2-16,1-2 9 16,-4-7 4-16,2 7 10 15,-4-5-1-15,7 4 19 31,0 1-26-31,-24 1-15 16,-3 0-2-16,-5 0 1 0,4 7-3 16,22 2 3-16,-5-3-3 15,8 5 3-15,-2-2-3 16,7 4 3-16,-5 7-5 16,4 2 4-16,-4 5-5 15,3 6 5-15,0 2-5 16,3-1 6-16,-6 8-5 15,8-6 5-15,1 5-4 16,-2-5 4-16,-5 4-4 16,7-1 4-16,-2 12-3 15,-2-4 2-15,4 2-1 16,4-5 0-16,-8 0 1 16,1-11-1-16,-5 6-1 15,2-2 1-15,2 1-2 0,5-5 3 16,6 1-3-16,7-8 4 15,5-2-5-15,7 1 3 16,4 5-5-16,3-1 5 16,8 2-5-16,1-1 6 15,7 0-3-15,2-6 3 16,12 0-1-16,-6-1 2 16,11 2-2-16,-4-1 3 0,10 6-3 15,-4-4 4-15,11-1-7 16,-3-5 2-16,9-11-4 15,-6-11 3-15,8-4-2 16,-9-3 7-16,8-4-5 16,-1 4 5-16,12-5-5 15,-4 1 2-15,16-5-1 16,-8 3 5-16,2 0-3 16,-14 4 5-16,3 2-5 15,-10 5 2-15,6 4-4 16,-9 0 3-16,15 4-3 15,-9 1 4-15,8-2-5 16,-10 0 6-16,4-6-6 16,-12-5 4-16,-2-5-4 15,-14-4 5-15,-1-2-5 16,-10 2 6-16,-7-2-3 0,-8 7 3 16,-11-5 2-16,-9 5 7 15,-11-6 2-15,-5-3 4 16,-8-7 3-16,-3 1 1 15,0-11 0-15,3 3-2 16,-2-4-1-16,2-1-3 16,-3-5-6-16,-2 6-2 15,-13-12-6-15,3 9 3 0,-13 0-2 16,-4 10 2-16,-14 4-6 16,1 20 1-16,-33 13-29 15,-8 14-20-15,-27 32-352 16,-4 11 88-16</inkml:trace>
        </inkml:traceGroup>
        <inkml:traceGroup>
          <inkml:annotationXML>
            <emma:emma xmlns:emma="http://www.w3.org/2003/04/emma" version="1.0">
              <emma:interpretation id="{BE734454-FC41-4664-8D3F-388892336E5D}" emma:medium="tactile" emma:mode="ink">
                <msink:context xmlns:msink="http://schemas.microsoft.com/ink/2010/main" type="inkWord" rotatedBoundingBox="11046,14396 8950,14341 8978,13309 11073,1336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0235.4312">4090 125 520 0,'-2'-10'226'16,"4"-1"54"-16,-7 2-134 0,2 0 15 16,-2 2-36-16,1-2-1 15,-4 3-51-15,1 0-11 16,-1-2-30-16,-2 4-4 15,-1-1-25-15,-2-2 3 16,-1 2-9-16,-4 1 8 16,2-1-4-16,-8 1 8 15,3 1-3-15,-5-5 10 16,1 1-3-16,-4-2 6 16,4 1-4-16,-8 1 7 15,3 1-9-15,-8-2 0 16,7 7-6 15,16-1-4-31,0 2-2 0,-56-7 6 16,2-1-2-16,-6 4 0 15,4-4-2-15,16 2 6 0,7 3-4 16,-6 0 9-16,1-1-6 16,-8 5 4-16,11-1-7 15,-7 2 0-15,9-1-7 16,-7 7 1-16,10 2-5 15,-8 4 2-15,6 4-2 16,-8 9 6-16,8 0-3 0,-8 1 8 16,7-1-2-16,-5 5 4 15,11-4-6-15,3 1 4 16,11 1-6-16,-5 3 3 16,9-3-3-16,4 7 1 15,1-1-2-15,2 2 1 16,10-5-1-16,4 3 1 15,1-4-2-15,4-1 3 16,5-1-3-16,5 5 1 16,2-4-2-16,2 2 2 15,5-3 0-15,6 3 3 16,-1-4 0-16,10 1 1 16,4-3-2-16,13 1 2 15,-2-8-3-15,15 2 3 16,-3-4-3-16,12-1 5 15,-3-2-4-15,11 3 2 16,-10-6-3-16,16-5 3 0,-8 1-3 16,7-4 2-16,-4-7-1 15,8 0 3-15,-12 0-2 16,5 2 2-16,-11-1-3 16,5 1 4-16,-8-1-5 15,2-5 2-15,-10-4-3 16,2-5 4-16,-13-4-3 15,-3-5 4-15,-10-5-2 0,-9-9 5 16,-9 0-1 0,-5-14 3-16,-7-1-3 0,-7-7 2 15,-8 2-5-15,-6-8 3 16,-6 10-1-16,-2-5 7 16,-2 11-1-16,-8-3 6 15,1 9-5-15,-10 0 2 16,-3 9-10-16,-14 3-1 15,-4 10-14-15,-19 10-29 16,-7 17-31-16,-43 22-350 16,-7 17 77-16</inkml:trace>
          <inkml:trace contextRef="#ctx0" brushRef="#br0" timeOffset="9738.1214">2180 798 1057 0,'-1'4'337'0,"-6"-2"49"15,0-2-287-15,2 1-55 16,7 1-29-16,-1-4-14 16,1 1 2-16,2 1-4 15,2-2 3-15,-2 1-4 0,0-1 5 16,1 4 4-16,-4-1 10 16,2 1 2-16,2 1 7 15,2 0-2 1,-1 0-3-16,3 0-6 0,3 1-4 15,2 1-4-15,-4-1 1 16,5 2 1-16,-3 0 1 16,2 0-1-16,-2-1-3 0,4 1 0 15,-4 0-4-15,6-2-2 16,-1-1 1-16,1 0 1 16,0 0-1-16,1-1-1 15,-1-2 2-15,0 0-1 16,0 3 3-16,0-3 1 15,0 1 2-15,5 1-2 16,-2-1 2-16,3-2-3 16,-2 1-1-16,4-3-3 15,-5 0 3-15,3 0-3 16,-2 0 4-16,5-2-1 16,-1 4 2-16,4-4-1 15,-3 1 2-15,6-1-1 16,-3 1 1-16,3-1-2 15,-6 2-1-15,3 0 1 16,-3-1-2-16,2 1-2 0,-2 1 1 16,7-1 1-1,-1 2-2-15,3-1 1 0,-4 2 0 16,5 0-1-16,-4-1 1 16,5-2-2-16,-4 0 3 15,8 0-2-15,-3-2 1 16,5 1-1-16,-8-1 1 15,3 1 0-15,-7 1 0 16,-1 0 0-16,-5 3 4 0,5 0 6 16,-1 1 1-16,8-2 3 15,-4-1 0-15,7-2-6 16,-7 1-2-16,5-5-4 16,-4-1-1-16,4 3-1 15,-6-3 2-15,7 0-3 16,-4 5 3-16,0 1-3 15,-7 0 3-15,6 3 4 16,-11 3 3-16,-5-2 6 16,1 1 2-16,1 1 8 15,-12-2-2-15,1 1 10 16,-1-1-6-16,-4-2 9 16,-8 1-10-16,6 0 0 15,-3 0-13-15,1-2-1 16,-2 4-9-16,1-4 2 15,-3 4 0-15,-2 1-59 0,-11 6-90 16,-43 1-382-16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5:03.7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0BF27FB-0C43-4AA5-840E-DEC08FA821D5}" emma:medium="tactile" emma:mode="ink">
          <msink:context xmlns:msink="http://schemas.microsoft.com/ink/2010/main" type="writingRegion" rotatedBoundingBox="22963,14489 18290,14221 18378,12695 23051,12962"/>
        </emma:interpretation>
      </emma:emma>
    </inkml:annotationXML>
    <inkml:traceGroup>
      <inkml:annotationXML>
        <emma:emma xmlns:emma="http://www.w3.org/2003/04/emma" version="1.0">
          <emma:interpretation id="{4E679CD3-9F31-4ACB-842C-52D1ED8D9869}" emma:medium="tactile" emma:mode="ink">
            <msink:context xmlns:msink="http://schemas.microsoft.com/ink/2010/main" type="paragraph" rotatedBoundingBox="22963,14489 18290,14221 18378,12695 23051,12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DB1B9E-223C-4F2F-B71D-23631241BECF}" emma:medium="tactile" emma:mode="ink">
              <msink:context xmlns:msink="http://schemas.microsoft.com/ink/2010/main" type="line" rotatedBoundingBox="22963,14489 18290,14221 18378,12695 23051,12962"/>
            </emma:interpretation>
          </emma:emma>
        </inkml:annotationXML>
        <inkml:traceGroup>
          <inkml:annotationXML>
            <emma:emma xmlns:emma="http://www.w3.org/2003/04/emma" version="1.0">
              <emma:interpretation id="{33D32E0A-6FCE-4A5E-8112-ECE2E7FC920D}" emma:medium="tactile" emma:mode="ink">
                <msink:context xmlns:msink="http://schemas.microsoft.com/ink/2010/main" type="inkWord" rotatedBoundingBox="22963,14489 20451,14345 20509,13324 23022,13468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4457 117 56 0,'0'-7'164'0,"15"11"19"16,-24-11 17-16,5 2 13 15,1 4-46-15,-5-1-21 16,1 2-73-16,-1-1-18 15,1 1-31-15,-7-3 0 16,4-3-5-16,-5-3 9 16,1 1 2-16,-2-1 11 15,1-1 1-15,-3 2 5 16,0 2-4-16,-2 2-1 16,2-1-10-16,-6 2-5 15,3 2-9-15,-6 1-8 16,5 1-6-16,-8 2-2 0,7-1 0 15,-4-2 0-15,6-2 1 16,-4-1 2-16,2-3 3 16,-2 0 9-16,0 0 4 15,-6-3 6-15,1 3-1 16,0 2-1-16,-2 1-11 16,-1 0-3-16,8 0-8 0,-5 0-1 15,7 0-1-15,-1 1 0 16,6-1 0-16,-3 0 1 15,6 0-1-15,-4-3 1 16,4 0-2-16,-6-1 1 16,3 2-1-16,-8-4 1 15,5 3 0-15,-4 2 0 16,1 1 0-16,-5-3 0 16,7 4-2-16,-2-2 2 15,0 1-2-15,-5 0 3 16,7 0-2-16,-12 1 1 15,0-1 0-15,-2 0 0 16,3-1-1-16,-8 4 1 16,8 1-1-16,-7 2-1 15,1 3 0-15,-5 5 0 16,5 1-1-16,-3 4 1 16,6 1-1-16,-3 2 1 0,11-5 0 15,-4 5 1-15,8-8 0 16,-4 4 1-16,7-6-1 15,-8 4 1-15,5-5 1 16,-6 1 0-16,6-2 0 16,-5-1-1-16,4-3 0 15,-5 0 1-15,4 0-2 16,-4 2 1-16,3 2-1 16,-6 7-2-16,2 2-2 0,-5 5 1 15,4 5-1-15,-2 1 1 16,5 1 1-16,-1 2 2 15,9-4-2-15,2-2 2 16,5-4-1-16,4-1-1 16,4-1-1-16,3 6 1 15,1 0-1-15,7 6 1 16,1-1-1-16,4 2 1 16,5-4 1-16,3 2 1 15,2-4 0-15,5 1 3 16,2-4-1-16,2 4 1 15,-1-5-3-15,8 4 2 16,2-4-2-16,10 5 1 16,0-1-2-16,12 4 3 0,-5-7-3 15,8-1-1-15,-5-3 2 16,12-7 1-16,-7-4 0 16,11-4 3-16,-5-4 0 15,10-4 0-15,-8-1-2 16,5-9 1-16,-8 2-3 15,7-5 2-15,-7-3-1 16,10-5 2-16,-9 2 0 16,10-6 1-16,-7 3-2 15,14-3 0-15,-16 2-4 0,18-5 3 16,-12 1-1-16,5 1 0 16,-13 4 1-16,8 1 2 15,-17 8-4-15,2 0 3 16,-5 0-1-16,-2 2-1 15,-14 2 0-15,-1 1 1 16,-8 4-2-16,-12-2 1 16,-8 1 1-16,-4-5 1 15,-4-5 1-15,-9-7 1 16,-1-3 5-16,-11-12 16 16,-9 0 3-16,-20-8 12 15,-9 4 4-15,-20-4-3 16,-5 11-17-16,-23 9-9 15,-1 14-17-15,-33 23-20 0,0 22-27 16,-26 28-47-16,10 15-328 16,-14 22 75-16</inkml:trace>
        </inkml:traceGroup>
        <inkml:traceGroup>
          <inkml:annotationXML>
            <emma:emma xmlns:emma="http://www.w3.org/2003/04/emma" version="1.0">
              <emma:interpretation id="{55897603-8EF2-431F-9FD5-8B2A81344B0F}" emma:medium="tactile" emma:mode="ink">
                <msink:context xmlns:msink="http://schemas.microsoft.com/ink/2010/main" type="inkWord" rotatedBoundingBox="22880,14403 18295,14140 18378,12695 22963,1295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4458.0043">2282-620 152 0,'-4'-7'43'16,"-2"-1"15"-16,1-1-32 15,1 2 48-15,1-1 12 16,-5 1 48-16,4 1 12 16,-5 1 30-16,0 4-44 15,-5 4-7-15,4 7-45 0,-5 5-11 16,7 5-42-16,-7 17-3 15,2 2-7-15,-4 9 9 16,8-4-8-16,-7 5 10 16,4-11-5-16,7 0-2 15,2-7-9-15,3 2 0 16,5-6-7-16,8 0 4 16,-2-3-4-16,4-3 2 15,-3-3-2-15,3-1 1 16,-3-8-3-16,3-2 4 15,-2-7-1-15,2-6 2 16,3-1-2-16,3-4 3 16,-1-2-4-16,4-5 1 15,0 1-2-15,-2-5 4 16,-2-2-4-16,1-9 5 16,-8-2-3-16,1-9 5 0,-7-1-6 15,-4-3 7-15,-4 5-4 16,-5 2 8-16,-6 10-4 15,-5-2 11-15,-2 9-7 16,-10 0 3-16,-1 7-11 16,-7 8 1-16,-1 9-13 15,-7 12-16-15,2 12-20 16,-8 23-313-16,1-2 82 0</inkml:trace>
          <inkml:trace contextRef="#ctx0" brushRef="#br0" timeOffset="-31360.0813">15 50 1096 0,'-4'4'314'15,"-1"-1"69"-15,1-1-295 16,2-1-56-16,4-1-12 16,1-3-9-16,4-1-2 15,1 2-5-15,4 1-1 16,0-4-2-16,0 2 2 16,-2 2-1-16,-1-2 3 15,-3 3 5-15,2 3 10 16,-1 3 3-16,2 0 5 15,6 3-4-15,3 0-4 16,-1-3-12-16,4 0-3 0,0-5-3 16,0 2-1-16,-3-7 0 15,6-2-1-15,-3 1 1 16,6 2-1-16,-1-3 0 16,5 5 2-16,-2-1-1 15,4 1 1-15,-8-2-1 16,5 3 1-16,-4 0-1 15,2 1-1-15,-2 4 1 16,5 1-1-16,-4 0-1 16,6 1 1-16,-1-2 0 0,2-2-1 15,-2 0 0-15,1-3 1 16,-4 0-2-16,-4-2 3 16,-4 4-2-16,0-4 1 15,0 4-1-15,3-1 2 16,0 1-2-16,3-1 2 15,0 2 0-15,2-1 0 16,-2-2 0-16,4-2 2 16,-1 2-2-16,3-3 1 15,-1 0 1-15,4 0 2 16,-3-3-2-16,3 0 1 16,-3 0-3-16,4 2 0 15,-8-1-3-15,5 5 2 16,-6 0-1-16,0 2 1 0,-5-4-2 15,7 4 3-15,-5-4-1 16,7 1 1-16,-2-1 0 16,6-1 1-16,-3 0 0 15,1-3-1-15,-4 0 0 16,6 0 0-16,-4 0-1 16,-1 0 0-16,-2 2 0 15,4 1 1-15,-6 3 3 0,6 0 5 16,-8 1 0-16,8 1 4 15,-3 1 1-15,4 1-4 16,-12-4-5-16,10 2 1 16,-10-2-4-16,1 0-1 15,-4-3 0-15,11 1 2 16,-9 2-2-16,6 2 2 16,-3-2-2-16,0-2 1 15,-4 2-2-15,1-1 2 16,-3-1-2-16,-2 2 2 15,1 2-2-15,2-2 1 16,-2-2 0-16,2 2 0 16,-1-3-2-16,2-1 3 15,-4 1-2-15,1 0 1 16,-4-2-1-16,2 4 2 16,-6-1 1-16,0 2 4 0,2-1 0 15,-4 2 2-15,2-1-1 16,3 0-1-16,-1 0-4 15,-1 2 0-15,-1-1-1 16,0-1 1-16,3 2-3 16,-3-4 1-16,1 1-1 15,2 1 0-15,-3 0 0 16,-3 0 1-16,6 1-1 0,-2-1 1 16,-4 0-2-16,5 2 2 15,-1-1-2 1,2 1 2-16,-1-1-1 0,10-1 1 15,-3-1-1-15,4 2 0 16,-2-1 1-16,7 0 0 16,-8 0 0-16,5 2 0 15,-3-4 0-15,3 4 0 16,-4-1-1-16,-1 2 1 16,-1-1-2-16,6 1 2 15,-6 0-2-15,6 0 1 16,-3-2 0-16,5 1 0 15,-5-2-1-15,4 1 1 16,-5 1-1-16,1-1 1 16,-6-1-1-16,1 3 1 15,-4-4-2-15,3 2 2 16,-1 1-1-16,1-1 2 0,-3-1-1 16,2 3 0-16,-4-3 0 15,-1 2-1-15,2-2 0 16,-7 3 1-16,5-3 0 15,3 0 0-15,0 0 1 16,2 1 0-16,4 1-1 16,-5-2 1-16,2 1 0 15,3-1 0-15,-3-1-1 0,2-1 2 16,-2 2-1-16,1 2 1 16,-2 2 0-16,5 1 3 15,-2-2 0-15,4 3 1 16,-2-3 0-16,4 0-2 15,-4 0-2-15,7-2-1 16,-5-1-1-16,3 0 0 16,-2 3-1-16,2-1 1 15,-1-2-2-15,2-2 1 16,-2 4 0-16,2-4 1 16,1 2 0-16,-3 0 0 15,-5 2 0-15,1-1 1 16,-8 2-2-16,4 0 1 15,-2 0 0-15,4 3 1 16,1-3-2-16,7-1 2 0,-4-2 0 16,6 0 0-16,-4-2 0 15,-1 2 0-15,-2 2 0 16,1 1 0-16,-6 0-1 16,4 0 2-16,-2-3-1 15,2 0 0-15,-1-2 1 16,2 1-1-16,-2-2-2 15,0 0 2-15,-3 3-1 0,-2-2 1 16,-2-1 5-16,1 2 3 16,-3 1 2-16,0-5 7 15,-2 5-1-15,2-1 1 16,-3-2-5-16,3 1 0 16,0-2-7-16,2 1 1 15,-2-3-6-15,0 1 2 16,-3-1-1-16,1 2 3 15,-4-1 0-15,2 2 6 16,-2 0 0-16,1 2 2 16,-1-1-4-16,2-1 3 15,-2 2-7-15,0-1 2 16,0 1-3-16,-3-1 2 16,3 2-3-16,-2 0 1 15,5 0-3-15,-3-1 3 0,2 1-3 16,-7 0 3-16,4-2 0 15,-4 4 3-15,2-1 0 16,3-1 3-16,3 0 2 16,-6 0 1-16,-1-1-2 15,1 2 3-15,-5-1-1 16,-2 0 1-16,5 2-1 16,4-2 2-16,-4-2-3 15,7 2-2-15,-1 2-4 0,-4-2-2 16,-3 3-4-16,-3-2-27 15,-7 4-37-15,-20 7-93 16,-9-2-392-16,-15-5 64 16</inkml:trace>
          <inkml:trace contextRef="#ctx0" brushRef="#br0" timeOffset="-19833.0806">265 66 669 0,'-3'-10'186'0,"18"-46"134"62,-18 58-292-62,4-1 15 16,-4 2 21-16,6 0 15 16,-1 2-8-16,-1-2-8 15,-1 3-24-15,3 0-7 16,-3 0-13-16,5 1-4 16,2 2-6-16,2 0-2 0,2 0-3 15,5 0 0-15,1 0-2 16,1 0 1-16,3-3-1 15,6 0 1-15,-2-1 0 16,4-4-1-16,-1 2 0 16,8-1 1-16,-3-4-3 15,8-1 2-15,-2 0-1 16,6-3 0-16,-5 3 0 16,5-1 0-16,-5 1-2 0,6 1 2 15,-2 1-1-15,8-4 1 16,-1 1 0-16,8-4 1 15,-8 1-1-15,9-4 2 16,-9 4-3-16,9-4 2 16,-6 2-3-16,4-3 0 15,-11 3 0-15,7-1 1 16,-9 1 0-16,5-2 5 16,-4 4 2-16,7-1 2 15,-8 1-2-15,7-1 3 16,-7 2-4-16,8-3 1 15,-4-3-2-15,8 2 0 16,-9 1-2-16,2 0-1 16,-21 4 0-1,1 1-1-15,31 1 0 0,-8 1-1 16,7 2 1-16,-3 2 0 16,-12 4 4-16,-3-3-2 15,4 1 1-15,-1-1 0 16,6-1 0-16,-7-2-4 15,2-2 1-15,-3-1-1 16,0 2 0-16,-2 1 0 16,4-3 1-16,-3 4 0 15,6 2 1-15,-2-1-1 0,5 4 0 16,-3-2 0-16,11 4-1 16,-5 1-2-16,3 0 2 15,-8-2-1-15,6 2 0 16,-10-1 0-16,4-2 2 15,-2-2 0-15,8 1 1 16,-2-1-1-16,8 1 0 16,-7-2-1-16,12 3 0 15,-6 0-1-15,2 1 0 16,-5-1 0-16,0 0 1 16,-10-3-1-16,4 0 2 15,-6-1 1-15,-2-5-1 16,-7 1 1-16,2-1-1 15,-13 0 2-15,2 0 5 0,-7 2 1 16,1 1 1-16,-5 0-1 16,4 1-13-16,-4 2 35 15,-7 2-398-15,-6-4 136 16</inkml:trace>
          <inkml:trace contextRef="#ctx0" brushRef="#br0" timeOffset="-15688.8252">2432 683 423 0,'-9'5'387'15,"3"-4"-105"-15,5 4 5 16,5-4-255-16,1 4-14 16,2-2-17-16,2 0 7 15,-1-3-7-15,1 1 12 0,3 1-6 16,3-2 9-16,-2 0-7 16,5 0 6-16,2 0-11 15,4 3 4-15,1-2-7 16,7 5 3-16,-1-1-5 15,5 4 6-15,-2 1-2 16,-6 4 5-16,1-2-1 16,2 3 3-16,-7-5-2 0,8-1 3 15,-2-3-3-15,4-3 3 16,-2-1-4-16,5-4 2 16,-2-2-7-16,5-1 5 15,-4 2-6-15,6-3 5 16,-3 3-3-16,2 2 7 15,-8 1 2-15,7 3-1 16,-7 0-3-16,2 3 2 16,-6-2-6-16,5 1-4 15,-5-2 2-15,4 0 1 16,-2-3-2-16,4-3 2 16,-4 0-1-16,2-3 4 15,-4 1-1-15,4-1 5 16,-3 3-4-16,1-4 3 15,-2 5-6-15,1 1 3 16,-2-1-6-16,2-1 9 16,-4 3-2-16,4-3 5 0,-3-1-3 15,-2-2 4-15,3 0-7 16,-1-3 0-16,-5 0 0 16,5 0 2-16,-3 0-1 15,3 1 2-15,-1 1-3 16,-1-2 1-16,-2 0-5 15,2 1 2-15,-5 1-4 16,1-2 4-16,-3 3-3 0,-3-3 3 16,-3 1-5-16,0-1 7 15,-3 5-4-15,-2-1 10 16,1 2-3-16,-1-1 8 16,-1 1-6-16,0 0 6 15,-3 1-7-15,0 1 4 16,-1 2-6-16,-2-2 12 15,0 2 0-15,-2-1 13 16,2 0-3-16,-1-1 5 16,1 1-13-16,-2 1-2 15,-1 1-14-15,-1-1-55 16,-5 2 115-16,-5 0-495 16,-5-4 150-16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4:45.5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3C670FD-4CBE-4863-B007-07BF8823C056}" emma:medium="tactile" emma:mode="ink">
          <msink:context xmlns:msink="http://schemas.microsoft.com/ink/2010/main" type="writingRegion" rotatedBoundingBox="27449,4692 30288,4692 30288,5198 27449,5198">
            <msink:destinationLink direction="with" ref="{E113EC84-9778-46AF-A8C4-0AF9650BDE6A}"/>
          </msink:context>
        </emma:interpretation>
      </emma:emma>
    </inkml:annotationXML>
    <inkml:traceGroup>
      <inkml:annotationXML>
        <emma:emma xmlns:emma="http://www.w3.org/2003/04/emma" version="1.0">
          <emma:interpretation id="{98464024-43EF-4A25-8363-DF1FFC8C963C}" emma:medium="tactile" emma:mode="ink">
            <msink:context xmlns:msink="http://schemas.microsoft.com/ink/2010/main" type="paragraph" rotatedBoundingBox="27449,4692 30288,4692 30288,5198 27449,5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5C8912-D193-429E-8709-B2D243D81BFC}" emma:medium="tactile" emma:mode="ink">
              <msink:context xmlns:msink="http://schemas.microsoft.com/ink/2010/main" type="line" rotatedBoundingBox="27449,4692 30288,4692 30288,5198 27449,5198"/>
            </emma:interpretation>
          </emma:emma>
        </inkml:annotationXML>
        <inkml:traceGroup>
          <inkml:annotationXML>
            <emma:emma xmlns:emma="http://www.w3.org/2003/04/emma" version="1.0">
              <emma:interpretation id="{EC081210-A508-40CE-A6F4-89FA31A02EB0}" emma:medium="tactile" emma:mode="ink">
                <msink:context xmlns:msink="http://schemas.microsoft.com/ink/2010/main" type="inkWord" rotatedBoundingBox="27449,4692 30288,4692 30288,5198 27449,5198"/>
              </emma:interpretation>
              <emma:one-of disjunction-type="recognition" id="oneOf0">
                <emma:interpretation id="interp0" emma:lang="" emma:confidence="0">
                  <emma:literal>an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van</emma:literal>
                </emma:interpretation>
                <emma:interpretation id="interp3" emma:lang="" emma:confidence="0">
                  <emma:literal>Da</emma:literal>
                </emma:interpretation>
                <emma:interpretation id="interp4" emma:lang="" emma:confidence="0">
                  <emma:literal>Dan</emma:literal>
                </emma:interpretation>
              </emma:one-of>
            </emma:emma>
          </inkml:annotationXML>
          <inkml:trace contextRef="#ctx0" brushRef="#br0">428 15 1044 0,'-14'-12'282'16,"-1"17"74"-16,2-2-291 16,13 1-47-1,6 1-14-15,4 2-1 0,8 2-7 16,3 0 5-16,9 35-5 16,-1-37 6-16,5 37-5 15,-5-4 6-15,9 1-4 16,-10-41 4-16,10 33-5 15,-1-36 6-15,8 5-7 16,-1-2 6-16,16 4-6 16,-3 4 6-16,18 2-6 15,-5-1 6-15,11 0-6 0,-4 0 6 16,10-7-7-16,-10-7 7 16,14-2-6-16,-8-1 6 15,4-1-4-15,-14 6 0 16,5 2 0-16,-14 4 4 15,6-6-6-15,-5 1 7 16,10 5-2-16,-5-7 1 0,10 2-5 16,-10 2 5-1,-1 0-5-15,-12-46 4 0,0 2-3 16,-13-13 5-16,0 4-4 16,-11 2 3-16,-5 42-3 15,-8 3 4-15,-7 14-2 16,-8-7 15-16,-5-5 25 15,-6 2 15-15,-11 2-1 16,-2 0 1-16,-17 0-11 16,1 5-26-16,-16-7-13 15,-3 11 0-15,-24 41-3 16,1-2 2-16,-23 1-4 16,2 7 3-16,-13-14-3 15,14-45 4-15,-24 3-6 16,12-1 7-16,-19-2-3 15,14 0 0-15,-12 4-1 16,16-2 2-16,-11-1-5 16,17 5 4-16,-16-3-5 15,23 5 0-15,-13 2-1 0,17-4 3 16,-11 11-6-16,20-1 8 16,-10 4-5-16,23-4 3 15,5 10-3-15,21-10 3 16,11 4-6-16,16-7 3 0,13-2-9 15,14-4 3-15,11 7-3 16,11-5 4-16,17-3-2 16,3 3 9-16,17-2-5 15,4-4 4-15,18 3-3 16,-6 6 3-16,21-10-5 16,-4 1 6-16,22-6-3 15,-8-2 4-15,22-7-4 16,-10 9 4-16,19-4-5 15,-14-1 6-15,11 1-5 16,-16-1 5-16,13-4-5 16,-18 3 6-16,10 11-7 15,-17-5 7-15,2 1-5 16,-21 2 5-16,1-1-6 16,-25-5 7-16,-2 1-7 15,-16 5 7-15,-9 0-7 16,-16 3 8-16,-13-3-6 15,-11 5 8-15,-16-5-5 0,-13-3 7 16,-27 6-11-16,-15 7 4 16,-33-5-32-16,-12 2 1 15,-41 13-16-15,-1-4 7 16,-34-1-21-16,3 12 15 16,-26 14-76-16,14 2-257 15,-21 26 54-15</inkml:trace>
        </inkml:traceGroup>
      </inkml:traceGroup>
    </inkml:traceGroup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5:48.6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A28864-6FF7-44DD-BE7F-8E3EFDECCB18}" emma:medium="tactile" emma:mode="ink">
          <msink:context xmlns:msink="http://schemas.microsoft.com/ink/2010/main" type="inkDrawing" rotatedBoundingBox="661,15144 12661,15302 12645,16498 645,16340" hotPoints="13367,17052 12777,18689 1166,14502 1757,12865" semanticType="enclosure" shapeName="Rectangle"/>
        </emma:interpretation>
      </emma:emma>
    </inkml:annotationXML>
    <inkml:trace contextRef="#ctx0" brushRef="#br0">96-1 1183 0,'-23'5'315'16,"1"-1"86"-16,4 2-348 16,1-4-14-16,8 2-33 15,2-2 3-15,4-5-10 16,6 3 6-16,3 1-7 16,7-2 6-16,4 4-6 0,8 3 5 15,1-2-1 1,7 5 1-16,-3 0-4 0,5 2 4 15,1 2-1-15,3-1 5 16,-8 0 3-16,13-3 11 16,-2-1-2-16,3-4 6 15,1-2-9-15,14-5 4 16,-4-2-9-16,10-4 2 16,-2-1-6-16,9-1 4 15,-12 1-7-15,13 1 4 16,-10 1-5-16,10 2 4 15,-4 0-6-15,16 5 5 16,-5 2-5-16,6 7 3 16,-9-1-3-16,14 8 3 15,-13-1-4-15,11 1 6 16,-6-5-7-16,17 2 4 0,-19-3-2 16,10-3 2-16,-12-4-4 15,10-2 4-15,-17-5-4 16,13-2 4-16,-7 1-4 15,10-2 3-15,-17 2-2 16,6 5 2-16,-12-2-4 16,6 0 5-16,-13 1-3 0,11-1 2 15,-7-1-3-15,6-2 4 16,-10-2-4-16,1 1 3 16,-10-1-4-16,-4 4 5 15,-11 1-4-15,-10 1 5 16,-10 2-3-16,-9 2-4 15,-7 1-73-15,-40 12-373 16,-10 6 92-16</inkml:trace>
    <inkml:trace contextRef="#ctx0" brushRef="#br0" timeOffset="17017.8554">-4903 1090 431 0,'0'-6'423'0,"-1"0"-104"15,1 3-30-15,-5 3-192 16,5-6-41-1,2 0-50-15,-4-6 3 16,-1-1-10-16,0-10 7 16,0-5-8-16,-6 2 9 15,5-2-6-15,-5-10 7 16,0 4-6-16,-3-7 10 16,1 4-7-16,-1-7 12 15,3 7-5-15,0-4 12 16,3 5-6-16,1-3 9 15,2 12-8-15,2-3 8 16,-2 8-13-16,1 2 4 16,1 3-12-16,-2-1 4 15,1 0-11-15,1-1 5 0,2 1-3 16,-1 3 23-16,0 4 3 16,-1 2 32-16,1 8 5 15,0 1 8-15,0 1-19 16,1-4-4-16,2 3-32 15,0 2-3-15,2-2-13 16,1-2 3-16,-2 2-5 16,1-3 5-16,-1 2-5 15,-1-4 5-15,2 1-6 0,1-1 6 16,-3 1-6-16,6-4 6 16,0 2-6-16,5 0 6 15,-1 2-7-15,10-1 6 16,-2 2-5-16,9-4 5 15,3-2-5-15,3-5 6 16,-5-2-5-16,4-8 3 16,-2 3-4-16,-3-5 4 15,-2 2-5-15,5 2 6 16,-1 7-4-16,-4-2 7 16,2 8-5-16,3 0 9 15,-4 3-3-15,2 0 9 16,-2 3-6-16,2 2 9 15,-2-1-8-15,4 2 5 16,-6 2-8-16,9-1 3 16,-7-1-8-16,5 2 2 0,-7-1-4 15,5 1 1-15,-10-2-2 16,7-3 2-16,-7 3-2 16,8-2 2-16,2 2-3 15,7 0 3-15,-3 2-3 16,7-2 2-16,-1-2-3 15,5-2 5-15,-5-1-6 16,8-2 4-16,-5-1-3 0,3-1 3 16,-11 3-2-16,5-3 3 15,-9 5-3-15,5 1 2 16,-7 4-3-16,10 2 2 16,-7 6-2-16,8 0 2 15,-6 0-1-15,9-1 4 16,-6-1-4-16,8-2 5 15,-4-1-6-15,6-1 5 16,-4 0-5-16,-2 0 4 16,-10 3-3-16,2-1 3 15,-8 5-3-15,1-2 2 16,4-1-1-16,5 2 1 16,-2-4-3-16,7-1 4 15,-5 2-3-15,10-1 3 16,-4-2-4-16,5 0 5 0,-1 1-6 15,7-2 5-15,-6 2-4 16,3-2 2-16,-4-2-2 16,4-3 3-16,-5 0-2 15,5-5 2-15,-6 2-1 16,6-1 2-16,-7 1-3 16,4 0 3-16,-8 0-4 15,8 1 5-15,-2-1-5 0,3 0 5 16,-10 3-4-16,9-1 3 15,-9-1-3-15,3 1 2 16,-3 1-2-16,8 0 3 16,-5 1-4-16,9 2 5 15,-6 3-4-15,4 2 2 16,-2-1-3-16,8 2 5 16,-11-1-6-16,12-4 5 15,-13 2-3-15,2-1 2 16,-9-2-3-16,9 3 4 15,-10 1-3-15,8 1 3 16,-1 2-3-16,5 1 3 16,-5 2-4-16,6-1 3 15,-5 2-4-15,13 1 6 16,-8-2-6-16,8 1 5 16,-10-2-4-16,7-2 4 0,-16-1-4 15,10-1 3-15,-8 1-2 16,9 0 3-16,-5-2-3 15,11 4 4-15,-10-4-6 16,5 2 6-16,-5 0-6 16,7 0 5-16,-9-1-4 15,11-2 4-15,-8 0-3 16,3-3 2-16,-6 0-2 0,12-5 2 16,-11 1-3-16,13-4 4 15,-5 2-3-15,6-1 2 16,-9 1-3-16,10 1 4 15,-8-1-3-15,3 0 2 16,-8 5-3-16,3-2 3 16,-9 1-2-16,7 2 2 15,-4 0-2-15,6-1 4 16,-1-1-4-16,2 1 3 16,-4-1-4-16,6-1 4 15,-6 0-4-15,6 2 4 16,-5-1-4-16,0 1 4 15,-7 1-3-15,3 0 2 16,-10 1-2-16,5-1 2 16,-1 0-2-16,9 0 2 15,-3-1-1-15,11-2 2 16,-8-2-4-16,9 1 4 0,-9-2-5 16,9 0 5-1,-4-2-4-15,1 2 4 0,-8 2-3 16,5 1 1-16,-10 0-1 15,2 3 3-15,4 0-3 16,2-3 3-16,-2 1-3 16,10-1 3-16,-9 2-4 0,9 2 3 15,-8 1-2-15,8-2 3 16,-5 1-3-16,2 1 3 16,-5-4-3-16,7 1 3 15,-4-1-4-15,7 1 3 16,-5-2-2-16,4 1 2 15,-5 2-2-15,4 2 3 16,-3-2-3-16,7 1 2 16,-6-1-3-16,2-1 3 15,-9 1-2-15,6-2 2 16,-8 1-2-16,10-1 3 16,-4 1-3-16,10 1 3 15,-7 0-4-15,7 0 4 16,-5 0-4-16,6-2 4 15,-1 1-4-15,1-2 4 16,-11 0-4-16,7 0 3 16,-5 1-2-16,1 2 3 0,-1 0-3 15,9 3 4-15,-6-1-5 16,6 2 4-16,-4-1-4 16,2 0 3-16,-2 2-2 15,3-2 2-15,-5 0-2 16,6 0 3-16,-6 0-4 15,6-3 4-15,0 1-3 0,3 1 3 16,-6-2-4-16,6 1 5 16,-6 1-5-16,0 2 3 15,-7 1-3-15,5-1 4 16,-5 2-4-16,4 2 4 16,-3-5-3-16,6 0 3 15,-6 1-4-15,7-1 5 16,-5 0-6-16,2-1 5 15,-3-2-3-15,-3-2 3 16,-7 1-4-16,0-2 3 16,0-2-1-16,2 1 1 15,-2-1-2-15,4 1 3 16,-5-2-4-16,-2 3 4 16,-3 0-4-16,3-2 4 15,-2 4-4-15,7 1 5 0,-5-5-5 16,6 2 3-16,-7 0-2 15,2-3 3-15,-8 2-4 16,2-1 2-16,-7-1-2 16,9-1 2-16,-6 2 0 15,5 1 2-15,-5-1-3 16,0 4 4-16,-3-1-4 16,0-1 3-16,-6 2-4 15,3-1 5-15,-5 1-4 0,-2-1 4 16,-5 2-4-16,1 2 8 15,-5-1-4-15,-1-1 7 16,-4 0-4-16,2 2 7 16,-4-2-4-16,1 1 7 15,-2 1-5-15,-2-1 5 16,1 4-6-16,-1-1 2 16,-1 2-10-16,-1 5-1 15,-2 1-7-15,0 3 6 16,-2 4-2-16,-1 7 3 15,0-1-3-15,3 10 7 16,0 1-7-16,0 3 1 16,3 1-1-16,3 4 5 15,-3-5-3-15,3 8 4 16,2-4-3-16,-1 7 3 16,-2-2-5-16,2 3 5 15,-2-12-4-15,-1 4 3 0,1-10-4 16,-2-1 5-16,0-5-6 15,-2-2 6-15,1-8-5 16,-5 1 5-16,4-5-4 16,1-4 4-16,-2-1-4 15,3-1 2-15,1-5-3 0,1 1 4 16,-1-3-6-16,2 1 4 16,2-1-4-16,-2-1 5 15,0-1-5-15,1 2 4 16,-1-1-4-16,-3-1 3 15,2 1-4-15,-5 1 4 16,-2-2-4-16,-4 1 5 16,-1 1-3-16,-4 1 4 15,-2 1-5-15,-2 2 5 16,1-1-4-16,-5 2 3 16,-1-1-4-16,1-1 2 15,-2 0-3-15,-8 2 2 16,2-4-2-16,-9 4 2 15,2 2-1-15,-10 4 3 16,3-1-1-16,-4 1 3 16,6-1-3-16,-6-1 4 0,6-1-3 15,-3-1 1 1,3-1-2-16,0-1 1 0,3 2-2 16,-4 3 2-16,4-3-2 15,-8 2 2-15,1 0-4 16,-7 2 1-16,6-8-4 15,-7 3 1-15,8 4-1 16,-8-5 4-16,6-2-3 16,-2 4 1-16,7-2-1 0,-8-10-2 15,6 5-3-15,-12-3 5 16,4-1-1-16,-13-2 4 16,6 6 0-16,-6 1 5 15,6 1-4-15,-6-2 4 16,13 3-4-16,-10 0 3 15,8-6-3-15,-7 4 4 16,3 1-3-16,-10-5 1 16,9 3-2-16,-6-2 4 15,6 4-4-15,-6-2 5 16,11 1-3-16,-7-5 3 16,7 5-3-16,-11-8 2 15,5 4-4-15,-11-2 3 16,6 8-3-16,-9-4 3 15,12 10-2-15,2-6 1 16,2 0-2-16,-8-6-5 0,5 3-8 16,-9-8-5-16,-2 4-5 15,-10-2 3-15,7 4 4 16,-4-1 8-16,5-1 6 16,-12 1 7-16,11 9-2 15,-13-6 6-15,6 6-2 16,-10 1 3-16,15 1-5 15,-6-4 2-15,8 1-5 0,-13 1 3 16,8-5-4-16,-15 2 3 16,9 2-2-16,-9 2 2 15,10-7-4-15,-11 3 5 16,10 0-6-16,-14-1 4 16,6-4-3-16,-7 2 3 15,18-4-3-15,-15-5 5 16,12-2-5-16,-10-1 5 15,6 0-4-15,-15 5 5 16,22-4-3-16,-12 2 3 16,7-1-2-16,-10-1 4 15,10 2-2-15,-16-3 4 16,17 0-2-16,-4-3 5 16,13-3-4-16,-13-8 0 15,11 4-5-15,-15-5 2 0,6 4-6 16,-9-5 2-16,19 4-3 15,-14-5 2-15,13 8-3 16,-14-3 5-16,11 9-4 16,-21-3 3-16,18 8-2 15,-9-4 3-15,9 5-5 16,-14-1 5-16,11 4-6 16,-15-2 6-16,9 7-2 15,-6-1 4-15,12 5-3 16,-17 0 5-16,14 5-6 0,-17-4 3 15,10 4-2-15,1-1 2 16,16-1-3-16,-13 0 6 16,17-3-6-16,-13-1 4 15,3-4-4-15,-7-1 1 16,21-1-4-16,-9-1 5 16,8 2-6-16,-7 3 6 15,10 2-1-15,-19 1 5 16,15 3-5-16,-4 1 8 15,17 1-2-15,-8 1 7 16,12-2-4-16,-9 2 11 16,10-3-3-16,-12 2 5 15,14-4-3-15,-7 1 4 16,11-1-9-16,-4-1 0 16,15 2-7-16,-3-1 0 15,12 2-6-15,-3 0 1 16,5 2-2-16,-5-1-1 0,4 4-2 15,1-4-4-15,5 1-10 16,8-1-50-16,4-4-86 16,-2-10-363-1,5-5 46-15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2:18.0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DDB83B-A63C-456A-9C1F-73343EC78FB2}" emma:medium="tactile" emma:mode="ink">
          <msink:context xmlns:msink="http://schemas.microsoft.com/ink/2010/main" type="inkDrawing" rotatedBoundingBox="3733,2741 14617,2904 14613,3140 3729,2977" shapeName="Other">
            <msink:destinationLink direction="with" ref="{49240BC5-5AAD-42BA-BABE-4A72E925F493}"/>
          </msink:context>
        </emma:interpretation>
      </emma:emma>
    </inkml:annotationXML>
    <inkml:trace contextRef="#ctx0" brushRef="#br0">-1 42 993 0,'0'2'233'0,"3"-1"81"16,4 2-283-16,4 0-23 15,5 0 0-15,10 0-9 16,2 0 9-16,7 0-9 16,4-4 8-16,5-7-9 15,-5 4 8-15,4-7-9 0,-10-2 7 16,6 7-6-16,-7 3 6 16,5-6-7-16,-5 9 8 15,10 1-2 1,-6-1 8-16,12 2 0 0,-3 2 7 15,7 1-6-15,2-1 3 16,7 1-10-16,-6 1 1 0,8-3-6 16,-9-3 3-1,9-2-4-15,-9 2 5 0,11 2-6 16,-10-2 6-16,11-5-7 16,-7 11 6-16,10-9-5 15,-7-6 5-15,4 2-6 16,-5 1 7-16,8-9-7 15,-9 7 6-15,8 4-5 16,-2 2 5-16,9 4-5 16,-9 2 6-16,11 2-7 15,-11 3 6-15,9 3-5 16,-11 2 5-16,11-2-6 16,-9 3 6-16,12-5-6 15,-4 1 8-15,13-5-8 16,-10 3 6-16,5-11-6 15,-5 4 7-15,10 1-9 16,-18-5 9-16,16 2-7 0,-5 3 5 16,8-1-4-16,-12-1 5 15,14 1-6-15,-14 2 7 16,14 4-7-16,-15-2 8 16,20-2-8-16,-11 8 7 15,14-4-7-15,-13-2 6 16,16-2-7-16,-14-2 8 15,15-7-7-15,-9-7 6 16,12 12-5-16,-15 0 5 0,14 11-6 16,-14-2 7-16,12 18-8 15,-11-9 8-15,17 3-6 16,-13-4 4-16,16-1-6 16,-12-11 8-16,15-4-8 15,-13-2 8-15,16-4-6 16,-18-1 4-16,17 2-6 15,-16 1 8-15,14 0-8 16,-12 4 7-16,20 1-5 16,-17 2 5-16,15 2-7 15,-10 2 2-15,16-4-1 16,-9-2 5-16,10-4-3 16,-8 1 4-16,13-7 0 15,-19 4 1-15,13 1-7 16,-20-3 4-16,15 4-3 0,-18-1 4 15,14 2-6-15,-16-13 7 16,17 2-5-16,-14 14 7 16,9-13-1-16,-16 8 10 15,14 5-1-15,-10-1 8 16,10-19-8-16,-9 13-1 16,14-7-7-16,-14 6 0 15,7 2-8-15,-13-1 7 0,15 1-4 16,-18 1 3-16,4-3-5 15,-16 4 6-15,6-1-8 16,-20 2 7-16,10-1-6 16,-11 4 7-16,4-5 0 15,-11 0 12-15,3 6 4 16,-17-2 8-16,6 1-2 16,-11 2-1-16,8 1-9 15,-6-4-5-15,5-4-7 16,-8 2 3-16,-2-2-5 15,-11 0 5-15,-4-3-5 16,-5 4 5-16,1-2-9 16,-3 4 7-16,7-3-43 15,7 1-13-15,4-4-347 16,-9 3 74-16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4:50.5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E31FB46-9508-4655-B5BB-13A9F14CD141}" emma:medium="tactile" emma:mode="ink">
          <msink:context xmlns:msink="http://schemas.microsoft.com/ink/2010/main" type="inkDrawing" rotatedBoundingBox="7224,3683 12978,3574 13017,5647 7263,5756" hotPoints="12817,3552 12920,5488 7752,5762 7650,3826" semanticType="enclosure" shapeName="Rectangle">
            <msink:sourceLink direction="with" ref="{3F921EFC-7AEA-4BE8-AFEB-927D331178A2}"/>
          </msink:context>
        </emma:interpretation>
      </emma:emma>
    </inkml:annotationXML>
    <inkml:trace contextRef="#ctx0" brushRef="#br0">581 117 887 0,'-13'0'288'16,"-7"6"37"-16,2 2-216 16,5 5-96-16,-4 7-4 15,5 1-6-15,2 13 1 16,3-1 2-16,4 23 9 16,5 5 2-16,2 19 4 15,3-4-2-15,-1 22-2 16,1-15-10-16,-2-4-2 0,-4-23 3 31,2 1 5-31,0 64 10 0,-1-14 3 16,-5-1 2-16,3 10-6 15,0-48-4-15,-2-14-13 16,1 12-1-16,1-5-3 16,0 1 0-16,0-1 1 15,1 4 7-15,5-14 0 0,0 1 1 16,3-9-2-16,3-3-1 15,3-7-5-15,-1-3-1 16,1-10-1-16,3-7 0 16,-5-7-1-16,5-1 4 15,-1-7 0-15,5 1 1 16,-2-4 1-16,11 1 2 16,-2-4-5-16,10 4 2 15,-3-2-1-15,7 4-1 16,-4 2-1-16,14 3 1 15,-5-3-3-15,9 2 2 16,-1-2-2-16,-1-6 0 16,-4 0 0-16,3 0 1 15,-7-2-1-15,4-1 2 16,0 2-1-16,4-4 2 16,-2-1-2-16,8 5 1 15,-1 1-1-15,9 3 0 0,-5 4-1 16,11 8 0-16,-8-1 0 15,13 8 2-15,-8-2-1 16,13 2 1-16,-7-1-1 16,11-4 0-16,-11-8-2 15,12-3 1-15,-15-12-1 16,14-3 2-16,-10 0-1 0,8 0 2 16,-9 3-1-1,12 12 2-15,-16-3-3 0,13 13 3 16,-6 4-1-16,11 1 1 15,-8-3-1-15,19 3 0 16,-13-11-2-16,14-7 1 16,-11-3-1-16,17-10 1 15,-14-4 0-15,15-1 1 16,-15 0-2-16,8 3 1 16,-11 9-1-16,3 6 0 15,-15 5 2-15,13 5 1 16,-10-1-2-16,2 0 1 15,-11-3-2-15,3 0 1 16,-7 0-1-16,1-3 2 16,-11-4-1-16,8-4 2 15,-7-1-3-15,-1-3 2 16,-11 2-2-16,1 2 0 0,-12 2 1 16,-3 0 0-16,-7 4 0 15,-1 6 1-15,-7-3-1 16,-4 2 0-16,-1 2-1 15,-4-4 2-15,-3-2 0 16,3-1-1-16,-3 1 1 16,-4-1 1-16,-2-1-2 15,0 2 2-15,-5-1-1 0,4 2 0 16,-2 0 0-16,-2 0 0 16,1-2-1-16,2-4-2 15,-1-3 0-15,3-12-1 16,5-10-1-16,-1-20-1 15,-2-12 0-15,1-8-2 16,-2 2-3-16,-2-4 2 16,-8 10 0-16,0 3 0 15,-5-3 4-15,-2-10 2 16,2 4-1-16,5-7 3 16,-4 2 0-16,-1-4 1 15,4 12-2-15,-2-7 3 16,0 10-3-16,-2-11 2 15,5 9-2-15,-3-1 2 0,2 11-1 16,-4 2 1-16,2 19 0 16,0 4 0-16,2 12-1 15,-1-2 1-15,2 8-1 16,2-1 1-16,-1 5-1 16,-1-10 1-16,-1 6-1 15,1-3 0-15,-2 2 0 16,2-4 1-16,0 5-2 15,-5-4 0-15,1 1-2 16,-2-3 2-16,-5 0 0 0,-5 3 1 16,2 6 1-16,-7 0 1 15,0-2-2-15,-4 5 0 16,-1-1-3-16,-8-4-2 16,-1 4-1-16,-11-2-1 15,1 0-2-15,-15-6 0 16,1 1 1-16,-23-1-2 15,3 3 4-15,-26 9 4 16,8 1 5-16,-19 9 11 16,11 0 7-16,-15 2 1 15,16-7-3-15,-13 2-4 16,17-8-10-16,-14 1-4 16,13-3-3-16,-19 6-3 15,9-2-2-15,-23 8-3 16,16 0-2-16,-23 3 0 15,11 2 1-15,-15 2 2 16,13-1 5-16,-24-3 2 0,17-1 2 16,-11-5-1-16,14 0 1 15,-20 0 3-15,23-3 4 16,-14 0 6-16,6 0-2 16,-24-3 2-16,18-3-3 0,-14 0 1 15,13 3-5-15,-5-6 5 16,28 0-3-16,-4 4 0 15,22 1-5-15,10 4-34 16,37 15 16-16,-14 9-383 16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5:52.3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F960695-1FA3-4886-B5CB-EDBE2CA418BC}" emma:medium="tactile" emma:mode="ink">
          <msink:context xmlns:msink="http://schemas.microsoft.com/ink/2010/main" type="inkDrawing" rotatedBoundingBox="19045,14092 19752,3967 22789,4179 22082,14304" hotPoints="22561,4411 22249,13862 19407,13768 19719,4317" semanticType="enclosure" shapeName="Rectangle"/>
        </emma:interpretation>
      </emma:emma>
    </inkml:annotationXML>
    <inkml:trace contextRef="#ctx0" brushRef="#br0">711 600 1046 0,'-9'0'269'0,"0"3"83"16,0-3-305-1,1 14-13-15,4-14-22 0,2 1 2 16,1-1-10-16,1 5 3 16,4 1-10-16,1 21 2 15,-4 3-6-15,-2 10 1 16,-1-3-4-16,-5 11 7 15,4-14 2-15,-5 10 5 16,1-5 13 0,-1 0-5-16,-4 66 3 15,0 0-3-15,-6 27 3 16,0 2-6-16,6-7-2 16,0-5-4-16,-6 28 4 15,4-8-5-15,-1 27 4 0,0-10-4 16,-7 24 3-16,7-12-6 15,-6 27 6-15,0-10-6 16,-2 23 10-16,8-23 0 16,-6 30 12-16,8-26-4 15,2 24 9-15,4-21-12 16,-1 27 2-16,7-31-12 0,-5 27 4 16,1-26-9-1,-1 21 5-15,0-16-6 0,-3 19 4 16,2-28-5-16,-5 34 6 15,-2-21-5-15,-2 17 6 16,-1-23-4-16,-2 10 2 16,-2-32-4-16,6 16 5 15,7-28-6 1,-5 11 13-16,5-12-4 0,2 6 5 16,0-22-5-16,-7 9 6 15,-1-14-11-15,-4 11 3 16,-1-23-6-16,-2 8 5 15,7-21-1-15,1-4 8 16,5-26 1-16,4-10 8 16,-1-26 0-16,1-8 2 15,5-16-7-15,1-7-1 0,-2-10-9 16,6 1-1-16,4-4-5 16,4-1 2-16,4-1-2 15,4 1 6-15,4-3-2 16,-1 0 3-16,5 0-7 15,6-2 1-15,-3 1-7 16,6-1 8-16,-1 1-5 16,7 2 9-16,-3 4-2 15,15 5 5-15,-5 4-8 0,6 8 4 16,-6 5-6-16,13 11 6 16,-10 2-5-16,8 11 5 15,-4-7-4-15,2 1 5 16,-11-9-5-16,1 0 5 15,-6-6-5-15,1 3 4 16,-7-1-5-16,1 2 4 16,-9-7-2-16,4 2 2 15,-10-7-3-15,4-1 3 16,-8-4-3-16,7 5 1 16,-4-4-1-16,8 3 3 15,-4-4-4-15,10 1 4 16,-5-8-5-16,6 1 5 15,-5-7-7-15,8-1 0 16,-4-6-5-16,8-7 4 0,-7-7-7 16,9-8 7-16,-7-7 2 15,9-10 8-15,-5 0-4 16,6-6 8-16,-6 11-5 16,4 1 3-16,-4 6-7 15,5 0 6-15,-5 10-5 16,1-4 3-16,-2 8-5 15,-1-7 6-15,-1 5-6 0,2-12-2 16,-8 1-4-16,3-17 2 16,-1 4-6-16,-1-20-2 15,-1 4 4-15,2-17 2 16,-8 7-5-16,-2-8-1 16,-8 13-3-16,-2-16 4 15,-5 15-5-15,2-17 9 16,-3 4 0-16,3-19 11 15,0 6-6-15,6-30 7 16,-1 4-9-16,4-32 9 16,-2 11-9-16,7-32 7 15,-11 11-5-15,1-21 8 16,2 25-7-16,-1-31 7 16,-10 21-8-16,5-32 7 15,3 5-6-15,-7-24 6 16,1 17-5-16,6-34 6 0,-1 27-6 15,-4-26 5-15,5 15-5 16,2-21 4-16,-2 24-3 16,9-30 4-16,-3 32-6 15,0-32 7-15,-3 20-6 16,0-28 5-16,-6 27-6 16,4-33 6-16,-4 29-6 15,0-30 7-15,0 31-6 0,-3-25 5 16,-1 35-5-16,-5-9 6 15,-3 42-7-15,-5-13 8 16,-2 39-8-16,-7 7 7 16,4 28-6-16,-8-18 6 15,4 31-6-15,-4-16 5 16,2 15-4-16,-5-3 4 16,0 33-5-16,-5 3 7 15,2 31 1-15,-7-1 7 16,-1 14 2-16,4-7-7 15,1 9-5-15,-6-1 2 16,4 9-6-16,-7 6-2 16,-5 8 3-16,-14 4 1 15,1 6-6-15,-14 6 5 16,1-2-4-16,-14 7 9 16,4 1-2-16,-20 9 5 0,2-3-7 15,-22 0 9-15,6 3-8 16,-26 5 9-16,14-8-5 15,-30 6 7-15,13 0-7 16,-20 9 8-16,11-5-8 16,-22 11 2-16,22 6-7 15,-10 18 3-15,27-4-5 16,0 8-64-16,30 5 78 0,6-10-444 16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25:54.3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8CF30A5-B901-4E96-BF1E-9E3F4802ED1A}" emma:medium="tactile" emma:mode="ink">
          <msink:context xmlns:msink="http://schemas.microsoft.com/ink/2010/main" type="inkDrawing" rotatedBoundingBox="11352,14491 11377,4394 14662,4402 14637,14499" hotPoints="15276,5344 13806,14507 10754,14017 12225,4854" semanticType="enclosure" shapeName="Rectangle"/>
        </emma:interpretation>
      </emma:emma>
    </inkml:annotationXML>
    <inkml:trace contextRef="#ctx0" brushRef="#br0">490 97 1072 0,'-12'-26'260'16,"6"14"90"-16,3 11-308 16,2 1-28-16,1 3-13 15,0 15-1-15,-2 28-3 16,1 17-4 0,-1 0 10-16,-4 105-2 15,-1 26 0-15,2 39-3 16,-1-8 8-16,-6-30-5 15,2-18 5-15,2 18-5 16,-8-20 3-16,-1 24-4 16,5-19 4-16,-3 30-6 15,-1-17 7-15,-2 35-1 16,3-15 4-16,-8 39 0 16,7-24 5-16,-1 44-3 15,-1-27 1-15,-3 34-6 0,5-22 0 16,-3 32-6-16,-2-29 5 15,9 21-6-15,-3-39 5 16,0 31-5-16,0-32 5 16,-1 21-7-16,-1-19 7 15,4 51-5-15,5-39 5 16,-1 44-4-16,6-29 6 16,2 33-7-16,1-46 7 15,7 18-7-15,2-48 8 0,5 11-3 16,4-55 5-16,9 1-5 15,-6-48 6-15,10-16-10 16,-3-42 3-16,5-18-5 16,-8-33 3-16,13-10-7 15,-10-17 5-15,14-6-3 16,-1-3 7-16,10 0-5 16,-3 1 8-16,10 7-5 15,-4 7 5-15,18 12-7 16,0 7 6-16,16 13-6 15,-3 2 5-15,19 2-5 16,-8-8 6-16,19 0-6 16,-5-16 3-16,13-9-3 15,-15-7 0-15,11-10-8 16,-22-5 6-16,7-13-5 16,-14 1 8-16,3 3-4 0,-18 10 9 15,8 5-5-15,-19 14 5 16,5 13-6-1,-10-2 6-15,13 2-3 0,-12-5 2 16,9 0-5-16,-11-15 4 16,6-6-6-16,-16-11 3 15,4-27-3-15,-11-16 5 0,2-30-4 16,-8-12 8-16,-5-27-6 16,-12 0 5-16,-2-29-7 15,-7 14 7-15,-6-15-7 16,-1 3 7-16,1-30-5 15,-5 22 8-15,-1-41-6 16,6-1 6-16,0-34-5 16,5 16 5-16,8-43-7 15,4 31 3-15,2-38-6 16,1 17 5-16,1-24-6 16,-3 24 8-16,-2-43-6 15,-2 40 6-15,-2-32-5 16,-5 31 7-16,-1-40-7 15,-4 40 6-15,4-45-8 16,-5 39 7-16,8-38-7 16,-1 33 6-16,2-30-6 0,-4 44 8 15,-1-10-7-15,-8 39 6 16,-9 4-5-16,-12 47 6 16,-11 5-5-16,-7 36 7 15,-18-4-7-15,3 39 6 16,-12-9-5-16,5 19 4 15,1-14-6-15,12 19 5 16,-2-12-6-16,11 16 6 16,-6-19-5-16,0 18 11 0,-8-11 6 15,1 16 10-15,-10 4 6 16,2 16 9-16,-12 1-2 16,5 22 3-16,-14 4-4 15,-2 7 0-15,-19 7-7 16,3 13 0-16,-24 2-3 15,3 8-5-15,-23 2-15 16,11 5 1-16,-23 9-4 16,17-1-8-16,-22 14-9 15,25 11-15-15,-7 29 240 16,34 10-678-16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370.65637" units="1/cm"/>
          <inkml:channelProperty channel="Y" name="resolution" value="124.85549" units="1/cm"/>
          <inkml:channelProperty channel="T" name="resolution" value="1" units="1/dev"/>
        </inkml:channelProperties>
      </inkml:inkSource>
      <inkml:timestamp xml:id="ts0" timeString="2021-12-13T09:27:12.8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7468D22-3272-4671-B95B-498B5BD7B932}" emma:medium="tactile" emma:mode="ink">
          <msink:context xmlns:msink="http://schemas.microsoft.com/ink/2010/main" type="writingRegion" rotatedBoundingBox="28859,7065 28874,7065 28874,7080 28859,7080"/>
        </emma:interpretation>
      </emma:emma>
    </inkml:annotationXML>
    <inkml:traceGroup>
      <inkml:annotationXML>
        <emma:emma xmlns:emma="http://www.w3.org/2003/04/emma" version="1.0">
          <emma:interpretation id="{12F0020E-0935-4C4D-B751-7545745EB2DD}" emma:medium="tactile" emma:mode="ink">
            <msink:context xmlns:msink="http://schemas.microsoft.com/ink/2010/main" type="paragraph" rotatedBoundingBox="28859,7065 28874,7065 28874,7080 28859,7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C4AA1F-C0B5-4825-A6A3-E500260B41BD}" emma:medium="tactile" emma:mode="ink">
              <msink:context xmlns:msink="http://schemas.microsoft.com/ink/2010/main" type="line" rotatedBoundingBox="28859,7065 28874,7065 28874,7080 28859,7080"/>
            </emma:interpretation>
          </emma:emma>
        </inkml:annotationXML>
        <inkml:traceGroup>
          <inkml:annotationXML>
            <emma:emma xmlns:emma="http://www.w3.org/2003/04/emma" version="1.0">
              <emma:interpretation id="{68670F74-02E7-483B-ABE0-FCDF3543E091}" emma:medium="tactile" emma:mode="ink">
                <msink:context xmlns:msink="http://schemas.microsoft.com/ink/2010/main" type="inkWord" rotatedBoundingBox="28859,7065 28874,7065 28874,7080 28859,708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46:20.1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E7F3917-746D-428C-B174-7230BBA0A8B1}" emma:medium="tactile" emma:mode="ink">
          <msink:context xmlns:msink="http://schemas.microsoft.com/ink/2010/main" type="inkDrawing" rotatedBoundingBox="13208,8689 13223,8689 13223,8704 13208,8704" shapeName="Other"/>
        </emma:interpretation>
      </emma:emma>
    </inkml:annotationXML>
    <inkml:trace contextRef="#ctx0" brushRef="#br0">0 0 0,'0'0'31,"0"0"-15,0 0 15,0 0-16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46:29.1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D79A7F1-1E78-4C9B-AD69-70B683B5A17B}" emma:medium="tactile" emma:mode="ink">
          <msink:context xmlns:msink="http://schemas.microsoft.com/ink/2010/main" type="inkDrawing"/>
        </emma:interpretation>
      </emma:emma>
    </inkml:annotationXML>
    <inkml:trace contextRef="#ctx0" brushRef="#br0">0 38 0,'0'0'15,"0"0"1,0 0 15,0 0-15,0 0 15,45-38 0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6:21.7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C1AFC9E-B58B-4231-8614-354F4C69D241}" emma:medium="tactile" emma:mode="ink">
          <msink:context xmlns:msink="http://schemas.microsoft.com/ink/2010/main" type="inkDrawing" rotatedBoundingBox="3698,6644 10400,1507 10560,1716 3858,6852" semanticType="underline" shapeName="Other">
            <msink:sourceLink direction="with" ref="{38EFD108-B90B-4438-BAD2-5AB5204864EF}"/>
            <msink:destinationLink direction="with" ref="{210A58D2-D2FD-46BC-9F5B-E8C235AE1C43}"/>
            <msink:destinationLink direction="from" ref="{CF356AAA-8902-4342-8ACA-8DDA2A973C6C}"/>
            <msink:destinationLink direction="with" ref="{AC427131-3321-4963-9632-33A2E532507D}"/>
            <msink:destinationLink direction="to" ref="{383D4E96-0EE4-4DDB-9476-75DB28615210}"/>
          </msink:context>
        </emma:interpretation>
      </emma:emma>
    </inkml:annotationXML>
    <inkml:trace contextRef="#ctx0" brushRef="#br0">61 5116 206 0,'-10'14'176'0,"-2"-1"13"0,2-2-35 15,3-5 45 1,-1 0-44-16,4-3 11 0,-1-5-51 15,1 2-8-15,2 0-57 16,2-3-3-16,0 0-26 16,2-1 4-16,1-2-16 15,3-6 5-15,3 3-12 16,1-8 5-16,3 2-10 16,3-8 9-16,2 2-8 15,5-3 7-15,-2 0-7 0,7-4 7 16,2 7-7-16,-3-6 5 15,-1 0-6-15,4 0 6 16,-6 0-5-16,0-5 6 16,3 7-5-16,4-4 4 15,-2 5-6-15,4-3 4 16,0 0-7-16,4-10 8 16,-5 2-5-16,5-8 9 15,-7 8-7-15,6-5 8 16,-4 6-8-16,4 0 6 15,-7 4-7-15,8-3 7 16,-4 6-8-16,0-6 7 16,-4 7-7-16,11-5 7 15,-7 1-7-15,3-6 6 0,0 7-6 16,6-7 6 0,-9 9-7-16,6-1 7 0,-4 1-5 15,4-6 6 1,-3 6-8-16,7-9 9 0,-3 3-8 15,6-2 6-15,1 0-6 16,-2-5 5-16,-2 4-8 16,5-9 7-16,-6 1-7 15,2-8 7-15,1 8-3 16,0 2 6-16,-3 6-6 16,4 3 7-16,-2 12-7 15,5-3 7-15,-3 2-8 0,6-2 7 16,-5-3-6-16,4-3 6 15,-6-2-8-15,3-8 8 16,-9 5-7 0,7-3 6-16,-5 7-6 0,2-1 8 15,-4 10-8-15,5-7 7 16,-7 8-7-16,4-10 7 16,-2-2-8-16,5 3 8 15,-7-3-7-15,11 1 5 16,-7 4-6-16,2-7 8 15,-4 1-7-15,11-2 6 16,-11-6-6-16,7-2 8 16,-4 11-8-16,3-6 6 0,-6 4-6 15,5-2 7-15,-5 5-8 16,3-4 8-16,-3 5-8 16,5 1 8-16,-2 0-7 15,6-2 7-15,-6 8-8 16,6-12 7-16,-3 6-7 15,4-1 7-15,-5-1-6 16,7-8 7-16,-8 10-7 16,8-8 7-16,-6 5-7 0,6-4 7 15,-7 7-8-15,10-2 8 16,-7-3-7-16,4-2 8 16,-2 1-9-16,8 1 7 15,-9-1-6-15,6 5 7 16,0 2-8-16,5-14 8 15,-4 1-6-15,10-9 5 16,-9 0-5-16,2-3 6 16,-11 6-7-16,7-2 7 15,-9 13-8-15,7-3 7 16,-5 6-7-16,7 5 8 16,-8 1-7-16,5-1 6 15,-4 4-7-15,8-1 8 16,-3 4-7-16,3-2 6 15,-5 6-6-15,7-9 7 0,-11-6-7 16,5-8 7-16,-3 1-7 16,6-11 7-16,-6 9-8 15,9 0 8-15,-7 3-8 16,10 0 8-16,-10 2-8 16,7-2 8-16,-5 3-7 15,8-6 6-15,-10 5-6 16,10-5 6-16,-6 7-6 0,3-7 7 15,-9 6-8-15,3-3 8 16,-8 8-7-16,4-7 6 16,-3 11-6-16,-4-1 7 15,-4 4-8-15,-1 0 7 16,-8 3-7-16,-2-2 7 16,-4 5-6-16,3 0 8 15,2 1-7-15,2 1-333 16,-1 1 111-16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47:47.613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2-13T09:47:33.230"/>
    </inkml:context>
  </inkml:definitions>
  <inkml:traceGroup>
    <inkml:annotationXML>
      <emma:emma xmlns:emma="http://www.w3.org/2003/04/emma" version="1.0">
        <emma:interpretation id="{6780DD83-9E05-4812-BA7A-38D1536DE8F6}" emma:medium="tactile" emma:mode="ink">
          <msink:context xmlns:msink="http://schemas.microsoft.com/ink/2010/main" type="writingRegion" rotatedBoundingBox="10844,6765 6968,8313 6446,7008 10323,5460"/>
        </emma:interpretation>
      </emma:emma>
    </inkml:annotationXML>
    <inkml:traceGroup>
      <inkml:annotationXML>
        <emma:emma xmlns:emma="http://www.w3.org/2003/04/emma" version="1.0">
          <emma:interpretation id="{63B088B4-EF08-4BFD-929C-2DF061ED8A35}" emma:medium="tactile" emma:mode="ink">
            <msink:context xmlns:msink="http://schemas.microsoft.com/ink/2010/main" type="paragraph" rotatedBoundingBox="10844,6765 6968,8313 6446,7008 10323,5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067C1D-2E0C-4608-AC8B-9A55DC05393E}" emma:medium="tactile" emma:mode="ink">
              <msink:context xmlns:msink="http://schemas.microsoft.com/ink/2010/main" type="line" rotatedBoundingBox="10844,6765 6968,8313 6446,7008 10323,5460"/>
            </emma:interpretation>
          </emma:emma>
        </inkml:annotationXML>
        <inkml:traceGroup>
          <inkml:annotationXML>
            <emma:emma xmlns:emma="http://www.w3.org/2003/04/emma" version="1.0">
              <emma:interpretation id="{2CADE3F0-B0FA-48AB-A818-AF9EA63E70C6}" emma:medium="tactile" emma:mode="ink">
                <msink:context xmlns:msink="http://schemas.microsoft.com/ink/2010/main" type="inkWord" rotatedBoundingBox="10569,6077 10471,6116 10468,6107 10566,6067">
                  <msink:destinationLink direction="with" ref="{E54DA4EF-61FB-4F70-801B-105425C9A0F5}"/>
                </msink:context>
              </emma:interpretation>
              <emma:one-of disjunction-type="recognition" id="oneOf0">
                <emma:interpretation id="interp0" emma:lang="" emma:confidence="0">
                  <emma:literal>|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-1110 3479 0,'42'-11'16,"18"-8"15</inkml:trace>
        </inkml:traceGroup>
        <inkml:traceGroup>
          <inkml:annotationXML>
            <emma:emma xmlns:emma="http://www.w3.org/2003/04/emma" version="1.0">
              <emma:interpretation id="{8535F5B5-7EDE-4B12-AA70-DC0069ECB760}" emma:medium="tactile" emma:mode="ink">
                <msink:context xmlns:msink="http://schemas.microsoft.com/ink/2010/main" type="inkWord" rotatedBoundingBox="8694,7402 8483,7487 8271,6956 8483,6872"/>
              </emma:interpretation>
            </emma:emma>
          </inkml:annotationXML>
          <inkml:trace contextRef="#ctx1" brushRef="#br0">-3095 4244 899 0,'-16'78'204'0,"7"12"80"16,6-15-268-16,4-3-4 15,1-8-12-15,2 7-35 16,2-20-138-16,-1 9-108 15,5-6-50-15</inkml:trace>
        </inkml:traceGroup>
        <inkml:traceGroup>
          <inkml:annotationXML>
            <emma:emma xmlns:emma="http://www.w3.org/2003/04/emma" version="1.0">
              <emma:interpretation id="{09DE0AD7-0689-4F5B-A63A-43D39718D07A}" emma:medium="tactile" emma:mode="ink">
                <msink:context xmlns:msink="http://schemas.microsoft.com/ink/2010/main" type="inkWord" rotatedBoundingBox="7592,8063 6967,8313 6446,7008 7070,6759">
                  <msink:destinationLink direction="with" ref="{210A58D2-D2FD-46BC-9F5B-E8C235AE1C43}"/>
                  <msink:destinationLink direction="with" ref="{9E5C80D8-8A83-4378-A30F-8A5FFC1533D9}"/>
                  <msink:destinationLink direction="to" ref="{383D4E96-0EE4-4DDB-9476-75DB28615210}"/>
                </msink:context>
              </emma:interpretation>
            </emma:emma>
          </inkml:annotationXML>
          <inkml:trace contextRef="#ctx1" brushRef="#br0" timeOffset="2190.5837">-4507 4131 731 0,'-5'39'275'15,"-3"3"14"-15,2 2-163 16,3-11-103-16,3-2-4 16,3-11-16-16,2-4 10 15,-1-8-9-15,3-1-44 16,-4 8-255-16,-6 17 67 0</inkml:trace>
          <inkml:trace contextRef="#ctx1" brushRef="#br0" timeOffset="2329.73">-4563 5149 569 0,'-8'114'182'15,"-2"13"29"-15,1-20-160 16,0-17-19-16,4-31-36 0,1-26-201 16,2-27 62-16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47:32.7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EA611B9-4786-419B-AF7E-89AA80454618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0,'0'0'32,"0"0"-1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3.6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11E460E-EBC7-4ED3-BB9F-71102F52C9E7}" emma:medium="tactile" emma:mode="ink">
          <msink:context xmlns:msink="http://schemas.microsoft.com/ink/2010/main" type="inkDrawing"/>
        </emma:interpretation>
      </emma:emma>
    </inkml:annotationXML>
    <inkml:trace contextRef="#ctx0" brushRef="#br0">24 0 174 0,'0'35'54'16,"-3"-5"13"-16,1-10-38 15,1-4 87-15,-1-7 17 16,2 0 40-16,2 0 2 16,-5 6 10-16,4 6-90 0,5 6-20 15,-9 2-37-15,9 10-1 16,0 0-23-16,-1 1 5 16,-5-5-9-16,1-5 6 15,-1-11-12-15,0-7 20 16,-3-10-284-16,-10-4-22 15,-8-7-69-15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4.1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7C41BB0-D98C-4983-99B0-3E9441FB5386}" emma:medium="tactile" emma:mode="ink">
          <msink:context xmlns:msink="http://schemas.microsoft.com/ink/2010/main" type="inkDrawing"/>
        </emma:interpretation>
      </emma:emma>
    </inkml:annotationXML>
    <inkml:trace contextRef="#ctx0" brushRef="#br0">-3-3 1040 0,'-1'-3'318'16,"1"3"53"-16,10 11-271 15,5 6-64-15,8 11-5 16,5 4-16-16,7 7 9 16,-2 1-10-16,3-2 2 15,-7-5-12-15,4 0 2 0,-9-6-5 16,-5-5 4-16,-2-7-4 15,-2 0 4-15,-15-6-4 16,4 5-39-16,-2-2-31 16,-16 3-279-16,-1 0-52 15,-6-2-103-15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3:19.4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5FA7D05-904A-410B-A24D-B50A8E402DC2}" emma:medium="tactile" emma:mode="ink">
          <msink:context xmlns:msink="http://schemas.microsoft.com/ink/2010/main" type="writingRegion" rotatedBoundingBox="13095,9152 13260,9152 13260,10948 13095,10948"/>
        </emma:interpretation>
      </emma:emma>
    </inkml:annotationXML>
    <inkml:traceGroup>
      <inkml:annotationXML>
        <emma:emma xmlns:emma="http://www.w3.org/2003/04/emma" version="1.0">
          <emma:interpretation id="{08BAFBA3-B551-4E12-9024-51FBC88D7603}" emma:medium="tactile" emma:mode="ink">
            <msink:context xmlns:msink="http://schemas.microsoft.com/ink/2010/main" type="paragraph" rotatedBoundingBox="13095,9152 13260,9152 13260,10948 13095,10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68AD5A-F806-4286-B8E9-0B76677F3637}" emma:medium="tactile" emma:mode="ink">
              <msink:context xmlns:msink="http://schemas.microsoft.com/ink/2010/main" type="line" rotatedBoundingBox="13095,9152 13260,9152 13260,10948 13095,10948"/>
            </emma:interpretation>
          </emma:emma>
        </inkml:annotationXML>
        <inkml:traceGroup>
          <inkml:annotationXML>
            <emma:emma xmlns:emma="http://www.w3.org/2003/04/emma" version="1.0">
              <emma:interpretation id="{8D2DF9C6-CD98-4B1C-AAB4-78F36134F43E}" emma:medium="tactile" emma:mode="ink">
                <msink:context xmlns:msink="http://schemas.microsoft.com/ink/2010/main" type="inkWord" rotatedBoundingBox="13228,9152 13260,9152 13260,9591 13228,9591"/>
              </emma:interpretation>
            </emma:emma>
          </inkml:annotationXML>
          <inkml:trace contextRef="#ctx0" brushRef="#br0">33 0 260 0,'-12'21'62'16,"3"3"23"-16,1 11-80 16,5 4 2-16,3 12-9 0,0 2 7 15,5 1-8-15,-1-6 7 16,4-3-25-16,-5-12-61 15,3 3 15-15</inkml:trace>
        </inkml:traceGroup>
        <inkml:traceGroup>
          <inkml:annotationXML>
            <emma:emma xmlns:emma="http://www.w3.org/2003/04/emma" version="1.0">
              <emma:interpretation id="{EFDCB8FF-CD8B-4F27-AC86-C5D5911FC2E8}" emma:medium="tactile" emma:mode="ink">
                <msink:context xmlns:msink="http://schemas.microsoft.com/ink/2010/main" type="inkWord" rotatedBoundingBox="13095,10557 13123,10557 13123,10948 13095,10948"/>
              </emma:interpretation>
            </emma:emma>
          </inkml:annotationXML>
          <inkml:trace contextRef="#ctx0" brushRef="#br0" timeOffset="153.682">-104 1405 311 0,'-18'70'81'0,"8"8"20"15,10-2-82-15,4 13-118 16,5-11 33-16</inkml:trace>
        </inkml:traceGroup>
      </inkml:traceGroup>
    </inkml:traceGroup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4.3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5E69A14-DDB8-48FA-9129-D46A408AE746}" emma:medium="tactile" emma:mode="ink">
          <msink:context xmlns:msink="http://schemas.microsoft.com/ink/2010/main" type="inkDrawing"/>
        </emma:interpretation>
      </emma:emma>
    </inkml:annotationXML>
    <inkml:trace contextRef="#ctx0" brushRef="#br0">-4 464 1029 0,'0'0'318'15,"0"-5"66"-15,0 5-297 0,6-9-7 16,0-7-35-16,7-13 7 16,-3-2-13-16,10-20 3 15,1 4-19-15,6-4-2 16,-3 3-17-16,9 6-10 16,-11 3-45-16,2 0 250 15,0 13-626-15,-4-5 251 16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4.8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A9F1C33-96A5-4C72-BC21-902C1A1D08D6}" emma:medium="tactile" emma:mode="ink">
          <msink:context xmlns:msink="http://schemas.microsoft.com/ink/2010/main" type="inkDrawing"/>
        </emma:interpretation>
      </emma:emma>
    </inkml:annotationXML>
    <inkml:trace contextRef="#ctx0" brushRef="#br0">126-3 923 0,'2'-4'299'0,"-1"10"46"15,5 6-224-15,2 6-78 16,1 15-1-16,3 6-20 16,0 4 5-16,-3-2-16 15,0 2 4-15,-3-11-10 16,-5-7 6-16,-1-7-9 0,-3-9 11 16,-3-10-10-16,-6-14-3 15,0-11-20-15,-3-14-10 16,0-2-19-16,0-8 4 15,8 13 1-15,-4 4 19 16,5 15 8-16,2 10 20 16,4 13-2-16,0 7 12 15,6 6-6-15,7 10 12 16,-1-1-11-16,6 5 11 16,2-5-10-16,1-3 6 15,-3-8-9-15,1-4 8 16,-2-9-12-16,-1-4 10 15,-2-4-12-15,-4-1 9 16,-2-1-9-16,-4-4 9 16,-5 5-10-16,-8 0 10 0,-6 2-9 15,-11 1 9-15,-2 1-10 16,-10 1 8-16,1 2-9 16,-4-5 9-16,7-2-4 15,5 3 17-15,10-3-2 16,7 0 8-16,10 1-8 15,8 2 0-15,5-3-16 16,8 2 1-16,4-5-4 0,5 3 114 16,4-3-500-16,-5-3 206 15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5.8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219A96B-B2E7-41AF-8113-B387567E4D15}" emma:medium="tactile" emma:mode="ink">
          <msink:context xmlns:msink="http://schemas.microsoft.com/ink/2010/main" type="inkDrawing"/>
        </emma:interpretation>
      </emma:emma>
    </inkml:annotationXML>
    <inkml:trace contextRef="#ctx0" brushRef="#br0">67 0 656 0,'-3'89'290'0,"-3"7"8"16,0-13-179-16,-3-2-29 0,1-29-60 16,-2-5-3-1,5-22-20-15,-4-8 7 0,3-13-14 16,2 1 1-16,1-4-32 15,4 5-98-15,5 3-91 16,2 14-85-16,4 1-97 16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6.4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5A5080A-D7B1-4850-9322-CBD6A6C5B4DD}" emma:medium="tactile" emma:mode="ink">
          <msink:context xmlns:msink="http://schemas.microsoft.com/ink/2010/main" type="inkDrawing"/>
        </emma:interpretation>
      </emma:emma>
    </inkml:annotationXML>
    <inkml:trace contextRef="#ctx0" brushRef="#br0">16 18 870 0,'-10'-14'283'0,"5"11"55"16,4 2-247-16,5 8-24 15,7 8-37-15,7 15-3 16,6 6-21-16,10 17 5 15,2 4-8-15,9 2 4 16,-9-7-6-16,6 1 5 16,-10-14-6-16,1-2 5 15,-12-5-6-15,1-2 8 16,-10-11-8-16,-4-1 8 16,-8-3-17-16,-6-3-14 15,-11-6-89-15,-7-1-236 16,-7-5 29-16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6.6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961D9D-5F7D-4461-A900-E300B18A0270}" emma:medium="tactile" emma:mode="ink">
          <msink:context xmlns:msink="http://schemas.microsoft.com/ink/2010/main" type="inkDrawing"/>
        </emma:interpretation>
      </emma:emma>
    </inkml:annotationXML>
    <inkml:trace contextRef="#ctx0" brushRef="#br0">2 383 914 0,'-6'-6'271'15,"6"-3"53"-15,9 4-257 16,3-11-7-16,5-5-27 16,7-12 12-16,0 0-7 15,7-18 1-15,1 4-24 16,5-4 1-16,-4 9-16 0,2-2-362 15,-13 19 120 1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7.6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5579583-84F1-47BB-8317-3B57EE75E335}" emma:medium="tactile" emma:mode="ink">
          <msink:context xmlns:msink="http://schemas.microsoft.com/ink/2010/main" type="inkDrawing"/>
        </emma:interpretation>
      </emma:emma>
    </inkml:annotationXML>
    <inkml:trace contextRef="#ctx0" brushRef="#br0">5 0 823 0,'-2'2'342'16,"1"4"17"-16,1 18-174 0,-2 3-113 15,5 19-12-15,2 1-29 16,-2 17-6-16,1-4-16 16,2 6-1-16,-6-15-6 15,2-3 4-15,2-16-4 16,-7-16 7-16,0-11-3 15,-3-16 1-15,5-10-9 16,-5-13-32-16,3-2-27 0,4-2-329 16,5 16 69-16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8.4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1F1EAC4-145B-4C88-BD7C-8C20FBC16B26}" emma:medium="tactile" emma:mode="ink">
          <msink:context xmlns:msink="http://schemas.microsoft.com/ink/2010/main" type="inkDrawing"/>
        </emma:interpretation>
      </emma:emma>
    </inkml:annotationXML>
    <inkml:trace contextRef="#ctx0" brushRef="#br0">50 57 585 0,'-13'-14'276'16,"-1"-4"34"-16,4 6-151 16,5 6 12-16,1 3-49 15,1-1 2-15,0 4-41 0,4 0-6 16,-2 1-36-16,2 2-8 16,5 2-25-16,8 2-1 15,1 2-9-15,7-1 5 16,1-1-4-16,7 2 6 15,-6-3-3-15,4-4 7 16,-1-1-2-16,8-2 5 16,-7-2-3-16,5-2 4 15,-6 4-7-15,-3-4 2 16,-6 2-4-16,-1 2 3 16,-7 1-6-16,-4 1 7 15,-1 4-7-15,-8 2-64 16,-5 1-356-16,-1 2 96 15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9.0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E487D3-7A63-4BC7-81DB-882C0F535046}" emma:medium="tactile" emma:mode="ink">
          <msink:context xmlns:msink="http://schemas.microsoft.com/ink/2010/main" type="inkDrawing"/>
        </emma:interpretation>
      </emma:emma>
    </inkml:annotationXML>
    <inkml:trace contextRef="#ctx0" brushRef="#br0">8 13 913 0,'-8'19'271'0,"8"-4"66"16,-3-5-259-16,8 1-13 0,-4-11-25 16,5 0 5-16,-1-5-5 15,11-2 16-15,-1-7-5 16,8 1 4-16,4 0-12 16,9 6-8-16,-5 2-19 15,7 5-3-15,-2 2-10 16,-3 5 4-16,-6-2-6 15,-3 0 6-15,-9 1-5 0,-6-3 8 16,-8-6-2-16,-13-2-72 16,-3-3-355-16,-7-8 96 15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9.7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16A85A3-162A-4819-9BCF-961C133DDA90}" emma:medium="tactile" emma:mode="ink">
          <msink:context xmlns:msink="http://schemas.microsoft.com/ink/2010/main" type="inkDrawing"/>
        </emma:interpretation>
      </emma:emma>
    </inkml:annotationXML>
    <inkml:trace contextRef="#ctx0" brushRef="#br0">726 50 915 0,'-6'0'330'16,"2"1"47"-16,-5 4-207 15,3-2-79-15,0 1 0 16,0-1-30-16,-3-1 10 15,0-1-18-15,-8 1 19 16,-4-4 9-16,-7-1-1 16,-2-1-18-16,-12-5 8 15,-2 0-17-15,-11-2-15 16,2 5-2-16,-9 2 5 16,10 2-15-16,-2 4-3 0,12 1-10 15,3 0 1-15,10 1-10 16,1 1 1-16,10-5-6 15,0 1 4-15,3-4-4 16,4 0 2-16,4-1-3 16,2 1 2-16,4 1-3 15,5-1 1-15,-2-1-3 0,7-4 2 16,3 4-3-16,9-2 4 16,0 6-14-16,9 1-42 15,0 4-44-15,1-2-96 16,-7 0 25-16,-3 6-365 15,-10-2 81-15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40.2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E840198-541D-4266-B2CD-6884E4A2E814}" emma:medium="tactile" emma:mode="ink">
          <msink:context xmlns:msink="http://schemas.microsoft.com/ink/2010/main" type="inkDrawing"/>
        </emma:interpretation>
      </emma:emma>
    </inkml:annotationXML>
    <inkml:trace contextRef="#ctx0" brushRef="#br0">261 315 932 0,'-1'5'292'16,"1"3"70"-16,1 1-257 15,1-3-2-15,1 0-29 16,0-3 12-16,0-2-19 15,-2-1 14-15,-2 2-14 16,-4-5 10-16,-2-5-15 0,-10-4 3 16,-5-6-20-16,-8-11-6 15,1 1-17-15,-5-7-1 16,5 7-11-16,4-4-2 16,4 10-5-16,0 1 0 15,9 7-2-15,0-1 0 16,6 8-3-16,3 1 0 15,4 0-2-15,4-2-1 16,1 4-2-16,7-1 1 16,7-1-1-16,11 5 2 15,-1-2 2-15,12-3 2 16,-4 0 0-16,1-2 3 16,-9-2-2-16,4 2 3 15,-8 5-3-15,-5 0 5 16,-6 5-10-16,-2-1-58 15,-5 1-60-15,-2 2-374 16,-6-1 42-16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5:50.0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DA85A0-6E1B-4ABA-889D-F9AB71746978}" emma:medium="tactile" emma:mode="ink">
          <msink:context xmlns:msink="http://schemas.microsoft.com/ink/2010/main" type="writingRegion" rotatedBoundingBox="22747,3026 32572,1504 33734,9012 23910,10534"/>
        </emma:interpretation>
      </emma:emma>
    </inkml:annotationXML>
    <inkml:traceGroup>
      <inkml:annotationXML>
        <emma:emma xmlns:emma="http://www.w3.org/2003/04/emma" version="1.0">
          <emma:interpretation id="{CA732105-6B3B-4098-8D63-FF7D600A4C0F}" emma:medium="tactile" emma:mode="ink">
            <msink:context xmlns:msink="http://schemas.microsoft.com/ink/2010/main" type="paragraph" rotatedBoundingBox="22745,2865 32610,1545 32871,3498 23007,4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168864-1C22-42D0-BF0A-CFB4A2F1AF8B}" emma:medium="tactile" emma:mode="ink">
              <msink:context xmlns:msink="http://schemas.microsoft.com/ink/2010/main" type="inkBullet" rotatedBoundingBox="22859,3713 24171,3538 24255,4169 22943,4345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52 101 877 0,'-14'-6'291'15,"2"6"70"-15,0 7-230 0,4-7 6 16,4 2-19-16,2 1 19 16,4-2-26-16,2-2-14 15,4 4-36-15,2 1-16 16,5-2-29-16,10-8-5 16,2 0-5-16,18-2 2 15,3-1-2-15,12 3 0 16,0 2-3-16,13 1 1 15,-10-2-2-15,5-2 1 16,-10-2-2-16,1 7 0 16,-16-4 0-16,-5 5 7 15,-9-1 6-15,-1 8 9 16,-11-1 3-16,2-2 8 16,-5-5-8-16,-2 2 3 15,-5-1-7-15,1-4-2 16,-8 4-7-16,3 4 4 0,-3-2-10 15,0-2 4-15,0 2-1 16,-2 1 2-16,-4-1-3 16,-3 1-13-16,-1-2-30 15,-2-3-95-15,-2-3-56 16,8-3-248-16,9-6-101 16,6-8-73-16</inkml:trace>
        <inkml:trace contextRef="#ctx0" brushRef="#br0" timeOffset="392.1933">865-192 1136 0,'-15'-13'360'15,"3"1"63"-15,8-2-301 16,8 8-77-16,8-5-17 16,6 5-20-16,11-3-2 15,1 2 2-15,12-5 2 16,-2 3 0-16,7 4-1 15,-4 4-3-15,4 2-4 16,-8 5 0-16,1 3 0 16,-13 11 1-16,-3 7 15 15,-7 2 9-15,-11 11 16 16,-12 4 10-16,-3 8 20 0,-8-1-16 16,-14 2 17-16,2-13-15 15,-8 14-9-15,1-13-22 16,-6 4 3-16,7 0-24 15,-2 4-31-15,8-19-74 16,8-12-442-16</inkml:trace>
      </inkml:traceGroup>
      <inkml:traceGroup>
        <inkml:annotationXML>
          <emma:emma xmlns:emma="http://www.w3.org/2003/04/emma" version="1.0">
            <emma:interpretation id="{40A62DA1-6E0E-42F0-B463-1D8D7E48F7B1}" emma:medium="tactile" emma:mode="ink">
              <msink:context xmlns:msink="http://schemas.microsoft.com/ink/2010/main" type="line" rotatedBoundingBox="24696,2604 32610,1545 32871,3498 24957,4556"/>
            </emma:interpretation>
          </emma:emma>
        </inkml:annotationXML>
        <inkml:traceGroup>
          <inkml:annotationXML>
            <emma:emma xmlns:emma="http://www.w3.org/2003/04/emma" version="1.0">
              <emma:interpretation id="{30841CFB-F303-48C4-89FC-23F15458B9B6}" emma:medium="tactile" emma:mode="ink">
                <msink:context xmlns:msink="http://schemas.microsoft.com/ink/2010/main" type="inkWord" rotatedBoundingBox="24709,2706 28277,2229 28486,3799 24919,42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78.048">3608-441 710 0,'-14'-69'713'0,"16"70"-507"0,4 13-126 16,0 5-22-16,1 13 19 15,-4-8 12-15,3 4-4 16,-3-10-20-16,2 14-16 0,1-5-27 16,3-3-13-16,-2 4-3 15,4 9-4-15,-1-16 4 16,-1-3 0-16,-1 0 8 15,1-11 5-15,0-8 8 16,1-5 6-16,2-2 1 16,3-5 1-16,0-10-10 15,3-9-6-15,-3 1-6 0,0-7-5 16,0 7-4 0,-9 1 1-16,0 10 0 0,-3 4-1 15,-3 5-3-15,-4 1 0 16,4 7 0-1,0 1-2-15,-2-1 0 0,4-1-4 16,-2 5 2-16,1 1-2 16,1-5 1-16,-1 6 2 15,2 1 3-15,2-4-1 16,-2 2 1-16,-5 1 1 16,4-8 0-16,-1 4 0 15,-4-4-1-15,3 4 2 16,-1 1 1-16,-1 1-1 15,-1-2 2-15,-1 2-1 16,-2-1-2-16,3-1-2 16,0 2-1-16,1-1-2 0,4 3 1 15,-2-3-2 1,0 3 0-16,-5 2 1 0,7-2 2 16,-8 1 0-16,4-2 3 15,1-2 0 1,2-5-1-16,-2 7 1 0,5 2-1 15,-1-4 1-15,2-3 0 16,4 6 0-16,0-6-1 16,-5-3 0-16,7 9-2 15,-5-1-1-15,-4-2 0 0,-4 3-2 16,4 0 2-16,-2 7 0 16,3 1 2-16,1-2-1 15,2 3 1-15,0 4 0 16,2-5 0-16,-7 4 0 15,-1-5-1-15,5-1 2 16,-2 0 0-16,-6-3 0 16,10-1 0-16,-2 4-1 15,-2-5-1-15,0-2 1 16,1-1 0-16,-2 2 1 16,-1-4 1-16,1 2 3 15,-2-1 5-15,3-4 7 16,-5-5 2-16,7-3 2 15,-4 0-1-15,-1-5-5 16,0 5-7-16,3 0-4 0,-12 0-1 16,5 0-2-16,-2 3 1 15,-3 0-2-15,0 0 1 16,6 2 0-16,-6 1-1 16,4 0 0-16,4 1-1 15,-1 8 1-15,-1-4-1 16,3 1-1-16,-3 1 0 0,5-1 0 15,-1-3 0-15,-1 3 0 16,2-1 0-16,2 1 0 16,-2 0 0-16,-1 3 1 15,5-2-1-15,-1 2 1 16,-2-1 0-16,0-1-1 16,4 4-1-16,1-1-1 15,2 4 0-15,8 2-1 16,3-2 2-16,2-1 1 15,-4-1 2-15,1-4-1 16,-4-4 3-16,5 1 1 16,-3-7 3-16,8-2-1 15,-4-1 3-15,-1-16 0 16,-6-12 0-16,-4-10-3 16,-8 1 1-16,-5-5-2 0,-2 14 1 15,-2 20-6-15,1 14 1 16,-2 25-5-16,2 23 3 15,-1 8-3-15,5 2 4 16,2 7-2-16,5-29 5 16,6-8-4-16,3-11 3 15,6 4-3-15,-1-11 4 16,7 7-3-16,-5 0 4 16,1-6-1-16,-7-3 5 15,-2-3-3-15,-7-3 6 0,-4-5-3 16,-4 4 3-16,-5-4-1 15,-3 2-5-15,-6-1-100 16,0-2-57-16,-3-5-369 16,1-13 4-16</inkml:trace>
          <inkml:trace contextRef="#ctx0" brushRef="#br0" timeOffset="4249.5984">4136-1061 837 0,'-7'-8'544'0,"1"5"-81"15,1 3-143-15,5 0-216 16,3 8-74-16,5-4-15 16,2 1-16-16,8 2-3 15,2 2 9-15,5 0-120 16,-1 6-346-16,0-4 79 0</inkml:trace>
          <inkml:trace contextRef="#ctx0" brushRef="#br0" timeOffset="5303.6227">4438-943 1237 0,'-9'2'407'0,"-20"38"48"0,4 4-332 15,-7 7-72-15,10 3-35 0,-1 2-7 16,16-37 1-16,5-2-5 16,16-5 3-16,8-12-6 15,5-5 1-15,12-5 0 16,-4-5 3-16,-2-3-5 15,-3 18 5-15,2-3-5 16,-10 4 0-16,5 10-3 16,-3 5 1-16,-4 5-5 15,-7 8 4-15,-1 11-2 16,-6 2 5-16,-3 0-5 16,2-12 5-16,-7-1-1 15,1-11 5-15,-4-5-2 16,-5-2 5-16,-5-1 11 15,0 1 5-15,-14-5 7 16,1-2 1-16,-5-2 1 31,-5-4-12-31,-6-2-7 0,13-1-7 0,1 1-7 0,9 2-8 16,9 1-44-16,13-4-23 16,10 2-45-16,8 0-11 15,14-6-25-15,0 2 36 16,14 5 6-16,-6-11 44 15,7-8 6-15,-9-3 36 16,7-14 3-16,-11-10 20 0,-2-6 4 16,-12 11 28-16,-5 1 32 15,-13 18 29-15,-9 7 11 16,-6 20 2-16,-10 21-20 16,-7 18-33-16,-2 15-22 15,2 6-7-15,5 2 5 16,12-17 4-16,3-14-2 15,15-11 0-15,6 1-11 16,6-8-8-16,9-7-1 16,6-3 4-16,9-15 0 15,0-10 6-15,8-8-1 16,-4-24 2-16,4-29-6 16,-13-32 1-16,-10-14-5 15,-15 2 1-15,-7 24-5 16,-13 34 4-16,-5 43-7 15,-2 17 3-15,-2 12-2 0,-1 9 6 16,-3 3-3-16,3 8 10 16,5-1-3-16,7 34 2 15,6 7-5-15,9 6 2 16,4 11-6-16,2 7 2 16,6-32-6-16,-1-11 4 15,2-10-4-15,-4-19 2 0,2-6-3 16,-5-10 5-1,1 4-5-15,-2-3 1 16,5-3 1-16,2-2-1 0,6 8 1 16,5-18 2-16,10 0 0 15,-1-33 2-15,5-16-1 16,-5-43 4-16,-5 7-5 16,-17-7 5-16,-5 35-6 15,-13 19 4-15,-13 38-14 16,-9 6 7-16,-7 18-10 15,-4-1 7-15,-4 46-6 16,8 9 12-16,2 23 0 16,8-1 6-16,9 11-1 15,8-45 2-15,13 0-3 16,9-27-3-16,18-7-2 16,6-13 2-16,19-4 0 0,-2-6 8 15,5-3-110-15,-11-1 174 16</inkml:trace>
          <inkml:trace contextRef="#ctx0" brushRef="#br0" timeOffset="2012.1683">1991-144 411 0,'-7'3'477'0,"2"-6"-121"15,1 3-234-15,1-1 252 16,3 2-309-16,6 1-20 16,0-1-22-16,10-2-11 15,5 1-4-15,8-5 0 16,1-4 7-16,4-13 0 15,-1 1 4-15,-3-13-4 16,-7-2 4-16,-7-1-8 16,-11 13 1-16,-11-8-5 15,-6 13 2-15,-9 5-5 16,1 13 5 0,2 1-5-16,-27 12-2 15,5 13 2-15,-2 20 4 0,6 9 10 16,18 4 1-16,12-10 2 15,6 3-4-15,7-17-3 16,11-7-8-16,5-16-2 16,11-17-1-16,8-17 6 15,15-25-4-15,-3-7 6 16,8-5-5-16,-11 2 3 0,-6 7-6 16,-17 27 2-16,-7 6-10 15,-12 17 6-15,-9 17 10 16,-6 13 15-16,-3 17 11 15,-1 9 15-15,1 12 2 16,7-8-15-16,11-4-12 16,12-19-11-16,18-16-7 15,5-20-3-15,13-23 3 16,-1-14 4-16,5-22-3 16,-11 1 0-16,-5-2-1 15,-15 16-1-15,-11 9-3 16,-13 23 0-16,-12 15-6 15,-7 11 2-15,-7 13 3 16,-1 6 8-16,-1 5 6 16,10-5 5-16,7-2-4 15,13-17-5-15,16-13-4 16,7-11-4-16,13-20-2 0,2-8 5 16,5-7-2-16,-9 3 1 15,-4 1-5-15,-14 20 4 16,-8 6-7-1,-11 11 1-15,-5 10-8 0,-5 9 2 16,-2 6-2-16,1 0 6 16,1 9-1-16,7-12 4 15,11 3-5-15,7-14 7 0,8-8-53 16,5-11-56-16,8-2-7 16,-7-13-418-16,-2-4 73 15</inkml:trace>
          <inkml:trace contextRef="#ctx0" brushRef="#br0" timeOffset="2497.1279">3281-494 1227 0,'-12'29'339'0,"-6"5"115"15,6 4-333-15,4-2-17 16,2-2-18-16,5 14-14 16,8-2-33-16,1 3-14 15,1 4-20-15,6 10-1 16,1-15 0-16,1 12 1 15,-5-11-1-15,-5 4 0 16,-5-17 1-16,-8-2 1 0,-5-17 0 16,2-8 4-1,-3-9 1-15,3-18-2 0,3-11 1 16,2-19-1-16,-2-10-3 16,4-32-4-16,4-2-1 15,4-7-4-15,3 13 1 16,9 8-3-16,3 15 3 15,1 18-1-15,-1 17 4 16,3 4-11-16,0 16 3 0,0 29-7 16,-3 3 6-16,-1 5-5 15,-5 1 9-15,-3-5-4 16,-6-4 7-16,-5 9-3 16,-5-4 5-16,-10 11-1 15,-4 2 15-15,-12 8 24 16,-1-9 13-16,-5 2 3 15,6-11 0-15,0-10-10 16,10-17-23-16,7-11-18 16,8-8-30-16,16-22-103 15,8-4-59-15,23-4-370 16,2 2 8-16</inkml:trace>
          <inkml:trace contextRef="#ctx0" brushRef="#br0" timeOffset="5943.1719">3486-1375 1752 0,'-13'-1'-558'0,"1"-1"532"0</inkml:trace>
        </inkml:traceGroup>
        <inkml:traceGroup>
          <inkml:annotationXML>
            <emma:emma xmlns:emma="http://www.w3.org/2003/04/emma" version="1.0">
              <emma:interpretation id="{98C9DCEF-1CA8-4BD6-B31D-6DE29935DA9B}" emma:medium="tactile" emma:mode="ink">
                <msink:context xmlns:msink="http://schemas.microsoft.com/ink/2010/main" type="inkWord" rotatedBoundingBox="28771,2059 32610,1545 32871,3498 29032,401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13.8009">5978-1052 886 0,'2'-29'262'0,"11"-4"62"15,13-6-247-15,16-3-11 16,6-1-20-16,13-8 3 15,-2 15-12-15,-1 16-2 16,-11 14-15-16,-10 24-4 16,-16 15-12-16,-11 11 16 0,-18 2 7 15,-16 5 14-15,-11-3 6 16,-10 2 12-16,3-11-15 16,6-8-3-16,17-8-16 15,16-17-5-15,19-9-12 16,19-11 0-16,5 2-5 15,11 2 0-15,-4 5-3 16,-2 7-1-16,-9 13-4 16,2 0 2-16,-11 49-2 15,-2 18 2-15,-7 9-1 0,-7 10 1 16,-10 1-1-16,-8-44 2 16,-5-17 11-16,-14-13 26 15,-5-10 8-15,-10 3 11 16,1-3 1-16,-4 2-8 15,11-2-24-15,3 4-7 16,12-11-6-16,3-4-62 16,9-5-57-16,3-8-376 15,6-8 45-15</inkml:trace>
          <inkml:trace contextRef="#ctx0" brushRef="#br0" timeOffset="8309.9742">6214-1220 989 0,'13'12'257'16,"-8"-9"75"-16,-2 19-249 15,0 1-69 1,7 38 4-16,-1 44-6 0,2 26-1 16,-1 9-5-16,-1-22 3 15,3-19-1-15,-1-43 1 16,-5-41-6-16,-8-12-24 15,-5-6-13-15,-22-18-317 16,-7-26 74-16</inkml:trace>
          <inkml:trace contextRef="#ctx0" brushRef="#br0" timeOffset="9025.8764">6646-967 1038 0,'14'-3'224'0,"-1"3"105"0,1 0-307 16,2-1-2-16,-1-1-4 15,5-4 10-15,-4-4-6 16,-1-14-1-16,-4 1 9 16,-7-2 30-16,-8 8 7 15,-8-1 27-15,-6 14 25 16,-6 14-41-16,0 7-35 0,-2 10-20 15,5 10-29-15,5 70-27 16,8 1 32-16,11 14 1 16,8-13 1-16,11-4 5 15,5-73 0 1,12-22 2-16,2-29 2 0,10-31-25 16,-3-14-47-16,-2-49-372 15,-14 2 81-15</inkml:trace>
          <inkml:trace contextRef="#ctx0" brushRef="#br0" timeOffset="9356.0722">6990-1055 1017 0,'-6'7'224'0,"3"7"93"16,-2-5-298-16,-1 3-12 16,6-5-1-16,3-2 2 15,-3-4 0-15,6 1 0 0,3-7-1 16,-1 8-2-16,4-6-4 15,3 12 0-15,2 0-2 16,7 53 0-16,4-3 1 16,5 25 1-16,-4-8-1 15,-1 22 0-15,-8-49 0 16,-7 5 6-16,-7-16 10 16,-9-7 41-16,-7-14 19 15,-11 2 31-15,-3-4 4 0,-11 3 5 16,4-1-35-16,-2-5-14 15,7-6-28-15,-3-9-8 16,7-6-17-16,-1-9-34 16,8-6-41-16,5-39-70 15,11-56-343-15,7-10 57 16</inkml:trace>
          <inkml:trace contextRef="#ctx0" brushRef="#br0" timeOffset="10696.893">7176-1564 815 0,'-3'-11'403'0,"2"23"-38"16,-4 18-170-16,5 29-131 15,2 15-41-15,7 16 2 16,3-5 0-16,6 7 0 16,1-20-15-16,7 27-4 0,-1-6-2 15,4 26 0-15,-5-14 0 16,-3-3 1-16,-6-50 2 15,-8-13 22 1,-4-33 13-16,-6-25 27 0,-7-25 0 16,-10-53 2-16,-4-8-21 15,-10-18-11-15,-4 19-28 16,-1 11-3-16,9 58-6 0,6 11-2 16,9 14-6-16,11 11-9 15,7 5-1-15,9 14 3 16,4-7 0-16,11 8 4 15,3-3 10-15,11 0-44 16,-5-10-26-16,7 2-30 16,-4-10-2-16,0-6-1 15,-10-3 46-15,-4-12 27 16,-10 2 29-16,-7 4 5 16,-10 3 2-16,-1 10 5 15,-4 10-3-15,-4 14 2 16,4 4 0-16,-2 49 9 15,6 8-1-15,7 20 7 16,7-10 0-16,11-3 0 16,1-54-11-16,11-18 2 0,-1-39-2 15,2-70 24-15,-7-4 3 16,3-11 10-16,-13 0 4 16,-6 18 6-16,-11 61-23 15,-2 3-4-15,-8 13-14 16,0 13-15-16,-2 4-16 15,5 12-3-15,-3 3 1 16,4 4 0-16,4 52 8 16,5 7 6-16,1-3 1 0,6 11 4 15,7-7-1-15,1-67 4 16,2-24 1 0,11-64 6-16,4-16-1 0,0-16 4 15,3 4-1-15,-2-1 3 16,-8 38-5-16,-8-35 2 15,-12 3-5-15,-6-11-1 16,-6 16-7-16,-5 17-2 16,1 36-3-16,-1 17-2 15,-1 20-5-15,-1 10-1 16,4 13-1-16,1 14 0 16,4 7 1-16,4 20 2 15,4 0 4-15,7 6-1 16,-1-18 1-16,7 10 1 15,-5-13-1-15,4-1 3 16,-2-14-1-16,2 3 2 0,-5-20-2 16,-1-7 5-16,-5-12 0 15,-1-4 9-15,-2-10 2 16,2-8 3-16,1-11-4 16,-4-15 1-16,-7 0-9 15,-3-11-1-15,-4 13-3 16,-2 5-4-16,1 22-6 0,4 22-10 15,4 28-2-15,7 8-1 16,5 3 3-16,11 2 5 16,2-14 9-16,10-6 2 15,-2-6-1-15,3-3 4 16,-5-9-1-16,5-8 5 16,-1-4 2-16,-5-9 4 15,-4-6-1-15,-4 5 1 16,-7-5-2-16,-9 0 0 15,-4 3-4-15,-1 4-4 16,-5 4-6-16,-2 13-7 16,3 9-3-16,0 7 1 15,1 5 4-15,7 8 7 16,-1-7 6-16,7-2 3 16,-2-7-1-16,7-4 2 15,-1-7-2-15,2-8 4 0,-2-5-1 16,3-8-5-16,-8-2-24 15,-4-6-99-15,-4-5-51 16,-10-23-305-16,-5-2-48 16,1-14-110-16,0 7 35 15,-3 5 734-15,9 25 423 16,1 14-102-16,1 14-43 16,1 3-136-16,9 8-202 0,3 2-26 15,0 1-47 1,7 5-3-16,4-1 0 0,4-3-26 15,0 2-31-15,4-5 55 16,-5-2-414-16,-2 8 126 16</inkml:trace>
          <inkml:trace contextRef="#ctx0" brushRef="#br0" timeOffset="11764.1239">7503-1921 1493 0,'3'-96'370'0,"-7"90"117"16,-2 10-436-16,12 82-27 15,1 4-20 1,16-89-54-16,-2-5-69 0,10-10-367 16,2-11 49-16</inkml:trace>
          <inkml:trace contextRef="#ctx0" brushRef="#br0" timeOffset="11941.1898">7700-1971 1130 0,'-10'8'354'16,"4"-5"56"-16,9 1-293 15,0-5-85-15,18-5-428 16,6-8 127-16</inkml:trace>
          <inkml:trace contextRef="#ctx0" brushRef="#br0" timeOffset="11468.679">8556-1129 743 0,'6'35'264'15,"-2"-10"38"-15,4 7-173 16,2-7-74-16,2 4-1 15,2 35-22-15,2 18-8 16,-2 12-6-16,-2 16 9 16,-5-2-4-16,-4-42 4 15,-4-17-1-15,-5-22-1 16,0-15-13-16,-2-3 12 0,1-4 7 16,1-8 7-16,1-6-2 15,5-17-2-15,8-32-15 16,10-67-10-16,7-7-9 15,16-7 2-15,-1 8 1 16,1 20-1-16,-10 58 1 16,-2 5 3-16,-13 12 0 15,-5 12 13-15,-5 17 6 16,-3 11 15-16,-6 20 2 16,6-1 1-16,0 5-14 0,1-4-2 15,10-4-16-15,10-8-6 16,3-3 1-16,12-14 3 15,5-1-2-15,1-10 3 16,-6-10 1-16,-2-10-1 16,-8 2-3-16,-8 1 1 15,-9 12-4-15,-5 10-3 16,-7 20-4-16,-4 18 1 16,-1 5-1-16,-1 4 1 15,2 1 7-15,5-4 5 16,5-9 0-16,9 2 2 15,3-5-2-15,6 0 0 16,5 4-6-16,7-5 1 16,-5-4-3-16,2 73 1 0,-1 3-1 15,-2 11-1-15,-11-1 1 16,4 8-1-16,-5-73 0 16,-2-7-1-16,-5-12 0 15,-1 2 1-15,-2-4 1 16,-3-2 1-16,-7-2 2 15,-4 0 3-15,-5-6 4 16,-7 0 13-16,-4-8 0 16,-16-4 2-16,-1-7-2 15,-9-5-4-15,3-5-16 0,0-32-11 16,20-14-6-16,10-47-1 16,16 1-2-1,16 1 1-15,10 32 9 0,7 22 1 16,5 48-1-16,8 5 0 15,-8-2 9-15,3 1-73 16,-6-1-59-16,-9 2-358 16,-19-10 26-16</inkml:trace>
          <inkml:trace contextRef="#ctx0" brushRef="#br0" timeOffset="13049.1082">9833-1129 1342 0,'-1'-1'313'0,"5"2"114"16,2 8-385-16,0 11-26 16,6 7-5-16,2 9-1 15,-4-5 3-15,8 76 8 16,2 7-65-16,-7 3-391 16</inkml:trace>
        </inkml:traceGroup>
      </inkml:traceGroup>
    </inkml:traceGroup>
    <inkml:traceGroup>
      <inkml:annotationXML>
        <emma:emma xmlns:emma="http://www.w3.org/2003/04/emma" version="1.0">
          <emma:interpretation id="{CD28CAE9-F828-483A-980C-01D7A3E8E384}" emma:medium="tactile" emma:mode="ink">
            <msink:context xmlns:msink="http://schemas.microsoft.com/ink/2010/main" type="paragraph" rotatedBoundingBox="24849,4844 28575,3960 28934,5474 25208,63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42E807-1524-46A4-AECE-9BCB776810F5}" emma:medium="tactile" emma:mode="ink">
              <msink:context xmlns:msink="http://schemas.microsoft.com/ink/2010/main" type="line" rotatedBoundingBox="24849,4844 28575,3960 28934,5474 25208,6358"/>
            </emma:interpretation>
          </emma:emma>
        </inkml:annotationXML>
        <inkml:traceGroup>
          <inkml:annotationXML>
            <emma:emma xmlns:emma="http://www.w3.org/2003/04/emma" version="1.0">
              <emma:interpretation id="{52A31D42-0D4D-4AFD-88A4-1FD890F28430}" emma:medium="tactile" emma:mode="ink">
                <msink:context xmlns:msink="http://schemas.microsoft.com/ink/2010/main" type="inkWord" rotatedBoundingBox="24894,5034 26590,4632 26861,5777 25166,61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099.7324">2350 1527 842 0,'-14'-33'326'16,"-8"-2"42"0,-1 10-228-16,-5 8-33 0,1 13-51 0,-5 17-15 15,8 11-31-15,0 20-6 16,8 1-12-16,4 18 2 16,9-9-1-1,9 8 5-15,7-16-1 0,10-10 0 16,7-24-1-16,13-25 8 15,2-23-1-15,14-36 8 16,-4-17-1-16,5-9 4 16,-12 10-4-16,-10 1 4 15,-19 28 1-15,-11 17 14 16,-16 17-2-16,-1 19 3 16,2 6-9-16,-8 16-9 15,6 7-13-15,-2 14-3 16,-1 2-4-16,5 32 5 15,7-2 2-15,6 1 3 16,4-10 0-16,13-12 3 16,-1-25-3-16,12-16-46 0,-6-7-23 15,11-18-343-15,-10-3 58 16</inkml:trace>
          <inkml:trace contextRef="#ctx0" brushRef="#br0" timeOffset="14432.6993">2800 1381 955 0,'-15'-4'299'0,"0"13"55"0,-4 10-248 16,-2 13-65-16,3 11-9 15,7 5-23-15,10 8-1 16,8-11-8-16,11-6-1 16,9-15-4-16,11-15 4 15,1-16-1-15,10-25 9 16,-1-10-1-16,0-18 11 15,-12-3 1-15,-6-5 16 16,-15 17 1 0,-10 5 22-16,-10 25-1 0,-4 10-1 15,-4 11-19-15,-2 23-10 16,0 10-23-16,1 13-3 16,4 5-7-16,5 6 8 15,5-16 0-15,9-8-13 16,5-21-40-16,8-12-33 0,4-17-28 15,1-16-315-15,-2-9 78 16</inkml:trace>
          <inkml:trace contextRef="#ctx0" brushRef="#br0" timeOffset="14988.7002">3213 1248 866 0,'1'4'247'16,"-2"17"57"-16,-4 8-237 15,2 26-29-15,-1 1-8 16,1 16 6-16,0-5-5 0,0-1 2 15,0-12-14-15,4 5-3 16,4-9-11-16,2 8 1 16,-1-4-4-16,2 8 1 15,0-14-1-15,-2-9 2 16,-3-14 4-16,3-7 13 16,-5-21 28-16,2-21 20 15,0-15 1-15,2-33-2 16,4-16-13-16,9-56-27 15,1-1-22-15,8-17-1 16,-1 27-4-16,4-18 2 16,-11 52-2-16,-1 14 1 15,-6 33-4-15,-4 8-8 16,-7 43-4-16,1 49 0 16,-2 4-4-16,1 13 6 0,2 2 6 15,0 8 8-15,3-35-2 16,5 4 6-16,-1-20-4 15,8 1 0-15,5-16-5 16,10-5 6-16,0-4-4 16,9 10 2-16,-3-2-3 15,4 3 2-15,-8 1-6 0,-1 11 1 16,-10-6-1-16,0 6 4 16,-12 2 0-16,0 5 3 15,-10 1 1-15,-11-1 30 16,-11-4 21-16,-16 5 36 15,-7-7 7-15,-13-5 10 16,2-4-30-16,2-2-16 16,16-10-37-16,9-5-50 15,16-7-52-15,16 2-431 16,8 0 83-16</inkml:trace>
        </inkml:traceGroup>
        <inkml:traceGroup>
          <inkml:annotationXML>
            <emma:emma xmlns:emma="http://www.w3.org/2003/04/emma" version="1.0">
              <emma:interpretation id="{917DDE4D-2C10-41A1-92CF-59A9BD714BF1}" emma:medium="tactile" emma:mode="ink">
                <msink:context xmlns:msink="http://schemas.microsoft.com/ink/2010/main" type="inkWord" rotatedBoundingBox="27369,4246 28575,3960 28934,5474 27728,5760"/>
              </emma:interpretation>
              <emma:one-of disjunction-type="recognition" id="oneOf4">
                <emma:interpretation id="interp4" emma:lang="" emma:confidence="0">
                  <emma:literal>gilt</emma:literal>
                </emma:interpretation>
                <emma:interpretation id="interp5" emma:lang="" emma:confidence="0">
                  <emma:literal>gibt</emma:literal>
                </emma:interpretation>
                <emma:interpretation id="interp6" emma:lang="" emma:confidence="0">
                  <emma:literal>Gilt</emma:literal>
                </emma:interpretation>
                <emma:interpretation id="interp7" emma:lang="" emma:confidence="0">
                  <emma:literal>gitt</emma:literal>
                </emma:interpretation>
                <emma:interpretation id="interp8" emma:lang="" emma:confidence="0">
                  <emma:literal>Gibt</emma:literal>
                </emma:interpretation>
              </emma:one-of>
            </emma:emma>
          </inkml:annotationXML>
          <inkml:trace contextRef="#ctx0" brushRef="#br0" timeOffset="16793.6338">4915 1102 902 0,'0'-16'338'16,"-10"-29"55"-16,-7 8-207 16,-5 4-68-16,-7 32-17 15,2 4-52-15,-1 40-19 16,4 9-33-16,3 11 0 0,7-30-4 15,4 3 5-15,7-9-1 16,6-9 3-16,9-11-6 16,9-7 5-16,4-6-2 15,8-1 5-15,-3-1-1 16,3 5 1-16,-6 8-7 16,0 7-3-16,-6 6-6 15,2 24 1-15,-10 7 1 0,-1 17 7 16,-6 5 2-16,-4 8 5 15,-8-11-2-15,-9 3 23 16,-2-14 10-16,-8-5 25 16,1-16 5-16,-2-12 14 15,4-13-16-15,-2-20-7 16,9-21-24-16,4-23-5 16,8-17-15-16,12-37-1 15,11 0-8-15,8 2 0 16,4 26-2-16,5 1 2 15,-2 36-3-15,-2 3 2 16,-8 12 2-16,-5-2-1 16,-7 16 0-16,-1 1-2 15,-7 10-5-15,-1 4-9 16,-2 2-1-16,-1 7 1 16,-2 7 2-16,5 0 5 0,-4 6 7 15,11 1 2-15,-7-7-1 16,8-6-1-16,-3-6-2 15,8-10 1-15,0-5 2 16,8-17 3-16,1-1 1 16,5 0 5-16,-4-37-4 15,-3-16 3-15,-3 2-4 0,-1-18 1 16,-2-3-3-16,0 33 1 16,-3 10-4-16,-2 14 4 15,-4 18-2-15,-4 2 3 16,-4 10-2-16,-7 4-2 15,-3 7-5-15,-6 11-3 16,-1 4-7-16,-4 17 2 16,1 13 0-16,-1 34 5 15,5 28 3-15,9 5 5 16,6-12-2-16,9-5 2 16,6-34-3-16,6-33 2 15,0-9-4-15,3-11 4 16,2-13-2-16,8-16 7 15,1-5-2-15,7-56 9 16,-2-19-1-16,4-14 2 16,-7 5-4-16,-10-15 2 15,-9 45-2-15,-4 30-2 0,-10 18-1 16,-7 7 0-16,-3 22-4 16,-3 27-6-16,-3 4-1 15,-1 13 4-15,1 8-4 16,9 27 3-16,1-1 3 15,7 34 2-15,4-9-4 16,3 1 3-16,-2-24-2 16,10-7 1-16,-10-41 1 0,1-4 1 15,-5-10 1-15,0-8 7 16,-11-8 2-16,-1-8 4 16,-1-1 1-16,-5-11 0 15,-5-4-7-15,-5-41-2 16,-4-6-6-16,-8-35 0 15,4 6-3-15,0 3 3 16,9 42-3-16,6 14 2 16,9 32-5-16,9 10-4 15,7-1-4-15,8 1-3 16,12-1-2-16,14 5 4 16,-1-7 6-16,8 4-17 15,-6 1-52-15,-7 1 19 16,-23-10-435-16</inkml:trace>
          <inkml:trace contextRef="#ctx0" brushRef="#br0" timeOffset="16943.2355">5243 270 1198 0,'-47'-25'640'0,"2"1"-629"16,27 31-375-16</inkml:trace>
        </inkml:traceGroup>
      </inkml:traceGroup>
    </inkml:traceGroup>
    <inkml:traceGroup>
      <inkml:annotationXML>
        <emma:emma xmlns:emma="http://www.w3.org/2003/04/emma" version="1.0">
          <emma:interpretation id="{41CA5234-349E-43B8-B16E-6453338CF64E}" emma:medium="tactile" emma:mode="ink">
            <msink:context xmlns:msink="http://schemas.microsoft.com/ink/2010/main" type="paragraph" rotatedBoundingBox="25227,6155 32024,4455 32795,7539 25997,92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CB4CB1-6A03-4B5E-A961-CE5DF791E854}" emma:medium="tactile" emma:mode="ink">
              <msink:context xmlns:msink="http://schemas.microsoft.com/ink/2010/main" type="line" rotatedBoundingBox="25227,6155 32024,4455 32409,5993 25611,7692"/>
            </emma:interpretation>
          </emma:emma>
        </inkml:annotationXML>
        <inkml:traceGroup>
          <inkml:annotationXML>
            <emma:emma xmlns:emma="http://www.w3.org/2003/04/emma" version="1.0">
              <emma:interpretation id="{84F809E1-B1B2-4A4A-824E-2F0CECE5817E}" emma:medium="tactile" emma:mode="ink">
                <msink:context xmlns:msink="http://schemas.microsoft.com/ink/2010/main" type="inkWord" rotatedBoundingBox="25227,6155 25849,5999 26234,7536 25611,7692"/>
              </emma:interpretation>
            </emma:emma>
          </inkml:annotationXML>
          <inkml:trace contextRef="#ctx0" brushRef="#br0" timeOffset="17771.3396">2578 2836 1495 0,'-77'45'418'16,"68"-63"-320"-16,12 1-23 15,0 1-74-15,14-29 0 16,4-3-2-16,10 1 6 16,-3 4-2-16,-12 19-1 15,-5 18-8-15,4 16-8 16,-6 19-3-16,9 20 2 16,1 19 1-16,11 20 8 15,-3 4 6-15,6 15 2 16,-3-8-1-16,0 1 2 15,-10-17-4-15,-4 5 5 16,-8-16-5-16,-10 3 5 16,-5-11-2-16,-8-4 6 15,0-15-3-15,-8-8 6 0,7-19 2 16,-7-6 17-16,2-12 0 16,-1-10 6-16,4-10-4 15,1-13-10-15,8-15-19 16,17-25-3-16,8-9-8 15,17-18 4-15,6 13 2 16,11-11 5-16,-5 23-1 16,6-7 3-16,-11 16-5 15,4-11 3-15,-13 12-2 16,-5-5 3-16,-14 13-2 0,-6 1 6 16,-12 14 0-16,-5 2 13 15,-5 14 4-15,-2 14 7 16,-3 12-6-16,1 15-2 15,4 18-15-15,2 23-6 16,2 8-8-16,9 13 3 16,6-8-2-16,8-3 5 15,5-19-4-15,8-16 3 16,-1-17-3-16,4-16 2 16,-5-14-43-16,-5-20-71 15,-11-8-360-15,-17-16 56 16</inkml:trace>
          <inkml:trace contextRef="#ctx0" brushRef="#br0" timeOffset="17921.9322">2859 2162 1158 0,'-5'-2'277'0,"5"10"90"16,6 8-320-16,8 1-50 15,11 7-25-15,4-2 111 16,5 7-449-16,1-5 158 15</inkml:trace>
        </inkml:traceGroup>
        <inkml:traceGroup>
          <inkml:annotationXML>
            <emma:emma xmlns:emma="http://www.w3.org/2003/04/emma" version="1.0">
              <emma:interpretation id="{801EF260-32E1-4726-B589-448CCE405076}" emma:medium="tactile" emma:mode="ink">
                <msink:context xmlns:msink="http://schemas.microsoft.com/ink/2010/main" type="inkWord" rotatedBoundingBox="26442,6073 28475,5565 28786,6811 26754,731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739.2828">3857 2489 983 0,'-3'-16'318'0,"-9"2"73"15,0 5-277-15,0 8-19 16,-6 8-42-16,-3 19-23 16,4 7-29-16,-2 21 0 15,1 3-7-15,4 10 8 16,5-11 1-16,8 1 6 16,7-21-7-16,7-6-1 15,4-15-3-15,7-3 3 16,-2-5-3-16,4 1 6 15,-1 2-1-15,4 12-1 16,-5 5-2-16,5 15 0 0,-8 4-1 16,4 5 3-16,-8 0-1 15,-4 6 2-15,-7-12-2 16,-7 5 5-16,-8-8 8 16,-5-6 21-16,-1-14 7 15,0-7 21-15,3-18 0 16,5-27-6-16,2-18-21 0,7-31-8 15,7-16-21-15,13-28-7 16,8 10-3-16,14 2 0 16,-2 26-1-16,0 10 3 15,-9 36-3-15,-6 12 0 16,-11 19-7-16,1 16 1 16,-10 17-3-16,-5 16 4 15,-5 8 0-15,-2 16 9 16,-2-4-2-16,1-2 6 15,4-15-5-15,2-11 6 16,5-20-8-16,4-16 10 16,0-13-3-16,4-21 7 15,1-9-2-15,-1-19 7 16,-2 1-8-16,-7-7 3 16,-8 16-4-16,-7-1 2 15,-1 26-3-15,-6 6 0 0,5 18-6 16,1 9-2-16,6 11-5 15,6 5 0-15,7 5 0 16,8-3 1-16,8-1-3 16,11-13-20-16,2-16-19 15,8-3-27-15,-4-12-18 16,1-12-19-16,-8 5 13 16,-4-2 15-16,-14 1 26 15,-6 10 22-15,-5 11 19 0,-4 8 17 16,-1 14 3-16,-4 10 5 15,5 9-1-15,-4 9 6 16,2-3-4-16,1 6 4 16,4-12-2-16,3-9 0 15,1-12-4-15,13-14-1 16,2-11-2-16,7-16 1 16,1-5 0-16,6-10 1 15,-9 5-2-15,-2 3 1 16,-5 14-5-16,-4 17-1 15,-5 20-5-15,-5 24 5 16,-3 11-4-16,-2 25 8 16,-2 7-1-16,-4 22 9 15,1-5 0-15,2 5 11 0,4-28-7 16,1-10 9-16,-2-28-9 16,2-13 2-16,-1-11-10 15,-2-4 5-15,0 1-8 16,-2-4 4-16,2 5-8 15,-4 3 4-15,1 5-6 16,-2-5 5-16,2-3-4 16,2-5 27-16,2-11 4 15,4-17 10-15,2-23-3 0,10-46 7 16,1-29-26-16,9-38 1 16,-2-10-9-16,4-25 2 15,-5 36-6-15,1 22 3 16,-7 47-9-16,0 26-2 15,-7 44-9-15,-1 31 3 16,-4 13-2-16,0 18 3 16,-1 7 1-16,2 14 11 15,-5-13-5-15,1-4 4 16,-3-13-2-16,4-7 5 16,1-14-5-16,8-8 2 15,4-4-5-15,7-1 4 16,1-1-4-16,15 12-4 15,-7 6 0-15,6 11 1 16,-5 6-5-16,-4 6 3 16,-10-7 1-16,-7 5 2 15,-11-7-1-15,-10 12 6 0,-5-7-2 16,-10 8 25-16,-1-5 11 16,-3-2 12-16,5-17 0 15,-1-8 4-15,5-17-22 16,0-11-42-16,8-8-46 15,-3-5-63-15,10 1-24 0,8 4-10 16,4 5 26 0,8 11 39-16,5 3 57 15,5 3 22-15,0 2 7 16,12-2 3-16,-3-15-2 0,5-12 14 16,-5-9 6-16,0-17 25 15,-12-2 6-15,-5 1 18 16,-11 11-5-16,-8 9 18 15,-6 16-22-15,-8 12-2 16,-1 13-22-16,-1 17-6 16,2 6-28-16,5 12 2 15,6-4-7-15,8 3 5 16,5-16-5-16,14-1 6 16,5-12-6-16,7-4 5 15,6-8-4-15,7 3 7 16,-8-6-4-16,1 4 4 15,-8 2-4-15,-11 3 7 0,-11 3 4 16,0 0 15-16,-8-4 2 16,-5-1 34-16,1-5 19 15,-6-10 13-15,0-1-7 16,-8-13-3-16,-1-8-29 16,-13-17-23-16,2 0-19 15,-7-5-3-15,8 14-4 0,2 7-3 16,14 19-5-16,9 13-7 15,8 8-3-15,11 8 1 16,1 2 0-16,10 5-30 16,-5 0-22-16,-1 0-67 15,-12-3-41-15,-16 5-347 16,-26-10 68-16</inkml:trace>
          <inkml:trace contextRef="#ctx0" brushRef="#br0" timeOffset="19939.2124">4427 2013 1116 0,'11'-21'246'0,"8"11"98"16,14 1-325-16,22 0-17 0,6 1-4 15,13 2-343-15,-8 0 118 16</inkml:trace>
        </inkml:traceGroup>
        <inkml:traceGroup>
          <inkml:annotationXML>
            <emma:emma xmlns:emma="http://www.w3.org/2003/04/emma" version="1.0">
              <emma:interpretation id="{1EE40155-390F-4F0C-8454-D4647B523B31}" emma:medium="tactile" emma:mode="ink">
                <msink:context xmlns:msink="http://schemas.microsoft.com/ink/2010/main" type="inkWord" rotatedBoundingBox="29123,5453 32088,4712 32315,5619 29350,636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0444.5919">6552 2088 926 0,'-9'-48'381'15,"3"8"31"-15,-2-4-179 16,-1 11-136-16,-4 3 3 15,-5 14-37-15,1 10-19 16,1 15-31-16,-2 24-10 16,1 18-12-16,7 22 1 0,-2 1 2 15,7 4 3-15,6-20 4 16,9-14 0-16,5-23-3 16,12-24 3-16,1-23 4 15,13-29 2-15,-1-17 2 16,-1-15 2-16,-9 0-3 15,-7-2 0-15,-14 20-4 16,-5 14 4-16,-5 17-5 16,-2 25-4-16,-2 26-10 15,-1 32-2-15,-1 11-4 0,-1 28 5 16,-1 3 3-16,0 7 9 16,3-13 7-16,8-1 1 15,4-26-6-15,7-10 7 16,5-25-7-16,11-19-17 15,-1-22-52-15,4-25 110 16,-2-10-500-16,-5-14 153 16</inkml:trace>
          <inkml:trace contextRef="#ctx0" brushRef="#br0" timeOffset="20734.6874">6871 1899 1073 0,'-18'36'273'0,"-3"21"107"16,2 0-301-16,-1 5 10 15,5-8-18-15,8-5-3 16,10-17-28-16,4-17-12 16,10-15-26-16,7-18 5 0,1-14-3 15,4-16 7 1,-2-4-2-16,-3-5 3 0,-3 15-6 16,-8 1 1-16,-5 17-6 15,-2 12-2-15,-5 17-3 16,-8 14-1-16,4 17 0 15,-3 18 1-15,3 2 4 16,0 7 4-16,1-12 0 16,7-11 0-16,7-17-1 0,9-17-28 15,6-23-38-15,21-23-369 16,-1-14 84-16</inkml:trace>
          <inkml:trace contextRef="#ctx0" brushRef="#br0" timeOffset="21063.9999">7251 1803 1110 0,'-37'62'296'0,"-1"4"126"15,10-9-312-15,7-9-2 16,10-12-23-16,17-17-24 16,9-22-41-16,14-15-11 15,1-9-7-15,10-12 4 16,-4 3 6-16,2 6-1 15,-7 8-6-15,2 8-2 0,-10 11-5 16,-4 8 1-16,-7 5-1 16,-6 14 4-16,-4 0 5 15,-4 6 19-15,-4-1 17 16,-6 4 35-16,-4-2 8 16,-8 5 11-16,0-4-19 15,-5-2-14-15,5-12-37 16,3-6-6-16,9-11-23 0,3-8-94 15,9-7-95-15,5 2-365 16,2 3-7-16</inkml:trace>
          <inkml:trace contextRef="#ctx0" brushRef="#br0" timeOffset="21968.1897">7997 1264 973 0,'3'-37'317'16,"0"13"71"-16,2 0-220 15,-2 7-35-15,-3 2 19 16,-3 12-34-16,-5 8-18 15,-2 13-48-15,-5 15-22 16,-2 19-35-16,-10 44-1 16,2 15 2-16,-2 24 6 15,3-4 3-15,1-2 2 47,11-37-2-47,11-5 3 0,8-36-3 0,7-11 0 16,11-23-4-16,10-23 5 0,-1-20-2 0,11-14 4 15,3-5-1-15,5 0 3 16,-10 12-1-16,2 1-52 16,-19 13-71-16,-8-2-386 0,-15-2 54 15</inkml:trace>
          <inkml:trace contextRef="#ctx0" brushRef="#br0" timeOffset="22708.4818">8331 1489 1154 0,'-32'38'301'0,"-1"17"92"0,-2 20-298 16,14-8-35-16,5 0 13 15,10-16-13-15,15-6-6 16,9-24-21-16,12-7-18 16,0-16-12-16,9-19 4 15,-3-18 2-15,8-13 4 16,-8-2-1-16,1-12 1 15,-7 13-7-15,-7 12 2 16,-10 14-6-16,-7 11 4 16,-4 19-8-16,-5 18 3 15,0 10-7-15,1 11 6 16,2 2-2-16,5-2 6 16,2-10 0-16,5-10 5 15,5-11-5-15,10-19 4 16,4-11-3-16,13-16 5 15,-1-4-3-15,5-12-33 16,-6 7-32-16,2 1-46 0,-17 5-28 16,-3 10-9-16,-14 8 31 15,1 13 26-15,-11 7 45 16,-2 13 32-16,1 2 14 16,-4 3 13-16,1-1 3 15,1-1 6-15,4-10-9 16,2-4-3-16,6-5-11 0,0-11 1 15,-2-1-4-15,-4-1 2 16,1 2 0-16,-10 11 2 16,-5 14-6-16,-2 14 9 15,-5 10 4-15,0 14 13 16,3 1 0-16,9-2 5 16,10-10-7-16,8-13-5 15,6-16-10-15,11-16 23 16,0-17 9-16,10-27 11 15,6-16-2-15,4-24 1 16,-2 1-12-16,1-3 0 16,-14 16-10-16,-7 7 4 15,-13 25-4-15,-7 10-12 16,-8 14-16-16,-7 17-5 16,-2 17-11-16,-8 16 4 15,0 10-2-15,-6 21 12 0,4 6 7 16,4 12 11-16,10-5 0 15,6 7 3-15,10-20-11 16,7 1 4-16,-2-17-98 16,-5 3-403-16,-8-22 108 15</inkml:trace>
        </inkml:traceGroup>
      </inkml:traceGroup>
      <inkml:traceGroup>
        <inkml:annotationXML>
          <emma:emma xmlns:emma="http://www.w3.org/2003/04/emma" version="1.0">
            <emma:interpretation id="{23914957-0A3C-4930-90F2-524EEA13B1C7}" emma:medium="tactile" emma:mode="ink">
              <msink:context xmlns:msink="http://schemas.microsoft.com/ink/2010/main" type="line" rotatedBoundingBox="27345,7334 31655,6037 32124,7595 27814,8892"/>
            </emma:interpretation>
          </emma:emma>
        </inkml:annotationXML>
        <inkml:traceGroup>
          <inkml:annotationXML>
            <emma:emma xmlns:emma="http://www.w3.org/2003/04/emma" version="1.0">
              <emma:interpretation id="{F41DAE30-06FC-4718-9F26-F5DAF2617F52}" emma:medium="tactile" emma:mode="ink">
                <msink:context xmlns:msink="http://schemas.microsoft.com/ink/2010/main" type="inkWord" rotatedBoundingBox="27345,7334 31655,6037 32124,7595 27814,889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549.5658">4897 3960 996 0,'-4'-46'330'0,"-17"11"73"15,-6 16-265-15,-8 8-32 16,1 10-40-16,-4 11-22 16,10 13-37-16,1 16-18 15,12 10-6-15,4 14 5 16,10 2 3-16,7-2 9 15,6-15-1-15,7-13 0 16,5-28-2-16,8-26 5 16,4-27-3-16,7-33 7 15,1-13 2-15,4-16 3 16,-11 12-6-16,-2 3 6 16,-13 29-4-16,-4 13 1 15,-13 23-5-15,1 21-9 16,-6 24-10-16,-2 28-4 15,-2 9-2-15,5 30 6 16,-2 4 7-16,2 13 8 0,8-16 4 16,6 2 2-16,2-28-4 15,5-18-2 1,6-32 1-16,8-32 4 0,1-22 2 16,5-27 4-16,2-6 3 15,-7-8 5-15,-11 14-2 16,-10 3 1-16,-10 24-1 15,-7 11 16-15,-2 14-3 0,-5 19 0 16,1 13-10-16,-1 19-6 16,1 11-14-16,-4 17-3 15,4 2-3-15,2 5 8 16,5-16 0-16,6-7 3 16,5-20-2-16,7-16 4 15,3-14-10-15,4-19-72 16,-1-10-42-16,0-16-329 15,-4-7 21-15</inkml:trace>
          <inkml:trace contextRef="#ctx0" brushRef="#br0" timeOffset="23911.0687">5543 3543 1029 0,'-18'36'230'0,"-2"18"103"15,5-1-302-15,3 1 6 16,6-18-11-16,6-3 5 15,8-21-16-15,8-6-5 0,4-11-9 16,7 4 4-16,3-8-3 16,6-2 2-16,1 5 1 15,4 8 0-15,-7-1-5 16,1 7 1-16,-8 5-1 16,-7 5 2-16,-8-4 2 15,-5 8 27-15,-10-4 16 0,-6 6 24 16,-6 2 4-16,-6 8 1 15,-8-5-26-15,-2 5-14 16,4-10-19-16,-3-7-79 16,3-16-19-16,6-11-353 15,6-10 35-15</inkml:trace>
          <inkml:trace contextRef="#ctx0" brushRef="#br0" timeOffset="24201.3776">5873 3178 1078 0,'-9'3'287'16,"0"21"72"-16,6 18-288 15,5 8-58-15,4 23 3 16,4 4-2-16,4 11 12 16,-1-8-1-16,7 1 1 0,-5-21-6 15,-2 3 1-15,2-16-11 16,-3-10 2-16,-7-11-5 15,-1-8 8-15,-2-17-1 16,-8-11 11-16,-6-8-7 16,-8-14 4-16,-7-2-9 15,-15-17 0-15,3-2-11 16,-1-2 4-16,10 10-3 16,10 3 4-16,14 19-3 0,9 8-7 15,7 10-5-15,9 4 1 16,5 2-5-16,12-1 4 15,4 2 12-15,10-1-70 16,-4-4 383-16,4-3-734 16,-8 0 299-16</inkml:trace>
          <inkml:trace contextRef="#ctx0" brushRef="#br0" timeOffset="24530.7032">6505 3513 852 0,'-7'-6'376'16,"-7"1"3"-16,-4 4-171 0,2 7-158 15,-8 10-13 1,-2 13-26-16,0 13-7 0,1 8-7 16,4 7 12-16,10-9 5 15,7-8 7-15,8-17-2 16,11-14 0-16,6-12-1 15,2-21 6-15,1-11 6 16,6-16 15 0,-9-4 10-16,-1-13 2 0,-7 9-7 0,-7 4-2 15,-7 16-12-15,-10 7-6 16,-1 16-14-16,-6 14-15 16,3 16-15-16,-6 16-79 15,12 9-48-15,1 4-342 16,12-8 34-16</inkml:trace>
          <inkml:trace contextRef="#ctx0" brushRef="#br0" timeOffset="25425.9958">7073 3321 1099 0,'-11'-56'364'16,"-5"28"75"-16,-3 11-271 15,3 22-71-15,-1 16-24 16,2 16-45-16,-3 26-15 16,6 11-23-16,2 5 2 15,5-13 8-15,13-7 2 16,8-21 0-16,10-22-3 15,1-23 2-15,6-22 5 16,-4-14 0-16,2-13 2 16,-7 6 2-16,0 8-3 15,-9 20-7-15,2 22-8 16,-8 21-5-16,1 27-5 16,-1 15-3-16,-1 21 7 15,-10 0 4-15,-7 17 4 16,-4-13 5-16,-8 13 6 0,-5-13 2 15,-1 5 8-15,5-19 2 16,-5-11 5-16,7-28-1 16,5-17 2-1,6-30-9-15,6-39 1 0,7-18-8 16,13-35-25-16,3-9-14 16,2-8 2-16,2 22-4 15,8 6 4-15,-11 33 21 16,6 12 8-16,-5 18-5 0,1 11 4 15,-5 12-8-15,-2 7 2 16,-4 4-3-16,2 12 7 16,-8 2-4-16,4 6 9 15,-2-2 0-15,2 2 5 16,1-7-2-16,4-4 4 16,-3-13-2-16,7-10 8 15,-2-11 0-15,5-20 7 16,-1-2 5-16,-4-18 17 15,-4 4 1-15,-8-7 15 16,-13 11-4-16,-11 4-2 16,1 16-18-16,-6 7-6 15,6 17-18-15,4 6-7 16,8 6-6-16,5 8-2 0,5 2-3 16,7 1 1-16,4-2 1 15,12-3-6-15,6-3-39 16,10-6-89-16,1-3-34 15,7-5-339-15,-5-5 21 16</inkml:trace>
          <inkml:trace contextRef="#ctx0" brushRef="#br0" timeOffset="26193.107">7787 3124 704 0,'-10'-3'411'0,"-2"2"-33"16,-3 1-136-1,0 15-145-15,-3 3-54 0,-3 15-16 16,3 6-21-16,2 15 0 15,3-8 0-15,2-2 1 16,8-14 1-16,2-8-4 16,2-14-3-16,11-17 4 15,10-14-1-15,9-19 0 16,1-7 0-16,7-7 3 16,-6 14-4-16,-6 3 1 15,-9 23-3 16,-3 8-4-31,-8 14-1 0,-1 17 1 0,-4 8-3 0,-2 23 5 16,-3 8 2-16,-2 17 12 16,1-7 4-16,2 9 13 0,-1-19-2 15,3-11 10-15,2-22-11 16,-1-8 1 0,-1-15-13-16,2-8 4 0,-2 1-8 15,-2-2 5-15,-1-3-5 16,-3 0 4-16,-1-5-6 15,-1-5 0-15,-1-7-10 16,6-17 2-16,5-13-6 16,8-33 3-16,8-5-3 0,12-41 4 15,6-3-3-15,11-14 4 16,-5 30 1-16,4 5 5 16,-7 42 0-16,-3 21 3 15,-10 32-2-15,-7 10-3 16,-5 19-1-16,-8 16 0 15,-8 10 0-15,-13 18 3 16,-6 10 1-16,-12 8 5 16,5-7-2-16,2-6 3 15,10-22-3-15,8-17 0 16,13-20-7-16,7-14 5 16,4-5-6-16,10-5 3 15,-1 3-2-15,7 2-1 16,-4 10-9-16,-1 8 1 15,-3 11-4-15,0 10 1 0,-7 1 2 16,0 12 4-16,-5 2-2 16,-9 4 2-16,-2-8 1 15,-8 4 11 1,-10-5 13-16,-6 1 29 0,1-4 12 16,-20 5 14-16,4-4-9 15,-4-4-9-15,2-10-27 16,1-5-10-16,18-9-25 0,1-14-47 15,14-7-53-15,6-9-55 16,8-1-388-16,1-19 71 16</inkml:trace>
          <inkml:trace contextRef="#ctx0" brushRef="#br0" timeOffset="26989.3643">7523 2624 1247 0,'25'-22'337'16,"1"7"80"-16,14-6-323 15,16-3-98-15,18-9 27 16,-5 1-58-16,-3-7-381 16</inkml:trace>
          <inkml:trace contextRef="#ctx0" brushRef="#br0" timeOffset="26747.0178">8458 2942 1240 0,'-10'20'296'0,"4"1"119"15,9-7-370-15,6-7 1 16,4-10-16-16,10-15 2 16,2-9-15-16,4-17 7 15,-4-2-4-15,-2-8 2 0,-8 6-12 16,-6-2 3-16,-6 17-7 15,-8 11 3-15,-2 17-8 16,-8 20 6-16,-5 15-7 16,-1 15 2-16,2 3-3 15,2 6 6-15,13-9-7 16,5-3 6-16,11-14-5 16,12-15 3-16,5-11-4 0,11-17 6 15,5-10-2 1,11-6 5-16,-7 1-2 0,2 4 3 15,-9 13-7-15,-7 7 1 16,-11 12-2-16,-8 9 5 16,-8 1 8-16,-3 5 18 15,-7-1 9-15,-4-2 16 16,1-8 8-16,2-7 5 16,-3-9-13-16,0-13-8 15,0-10-16-15,-6-16-11 16,-4-4-12-16,-1-16-6 15,-1 8-2-15,0 5-5 16,3 13-7-16,8 10-14 16,2 22-11-16,8 2-11 15,9 10 5-15,2 2-40 16,4-1-36-16,0 0 6 0,-8 2-383 16,-25-4 79-16</inkml:trace>
        </inkml:traceGroup>
      </inkml:traceGroup>
    </inkml:traceGroup>
    <inkml:traceGroup>
      <inkml:annotationXML>
        <emma:emma xmlns:emma="http://www.w3.org/2003/04/emma" version="1.0">
          <emma:interpretation id="{9380C381-7B05-4493-AEB5-361DAB8741D1}" emma:medium="tactile" emma:mode="ink">
            <msink:context xmlns:msink="http://schemas.microsoft.com/ink/2010/main" type="paragraph" rotatedBoundingBox="25859,8655 32776,7584 33015,9123 26098,10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25ED00-D9FB-4B96-B86E-9C0732DF3C51}" emma:medium="tactile" emma:mode="ink">
              <msink:context xmlns:msink="http://schemas.microsoft.com/ink/2010/main" type="line" rotatedBoundingBox="25859,8655 32776,7584 33015,9123 26098,10195">
                <msink:destinationLink direction="with" ref="{10658BF3-4A21-4118-A81E-D7D2214182B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4C56C97-6BF2-444D-8ADB-D0D12C925312}" emma:medium="tactile" emma:mode="ink">
                <msink:context xmlns:msink="http://schemas.microsoft.com/ink/2010/main" type="inkWord" rotatedBoundingBox="25872,8741 27005,8565 27141,9442 26008,961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8596.772">3374 5549 315 0,'-6'-12'235'16,"-2"-6"31"-16,1-5-50 0,-2-7 2 16,-2-2-39-16,-7-1 11 15,2 9-53-15,-1-3 5 16,-2 12-30-16,-7 8-13 16,2 10-42-16,-8 12-24 15,10 18-33-15,-7 24-7 16,11 6-3-16,6 12 3 15,12-10 5-15,6-7 2 16,17-26-4-16,11-16-3 16,7-26 0-16,7-32 6 15,2-21-1-15,1-29 5 16,-8-6 3-16,-4-11 1 16,-13 14-4-16,-11 8 2 0,-11 26-3 15,-5 10 3-15,-5 27-5 16,-2 19-4-16,1 19-7 15,-2 23-1-15,0 17-2 16,0 24 5-16,3 8 2 16,4 19 6-16,7-20-1 15,8-3 2-15,5-28-4 16,6-15 4-16,3-30-3 0,11-29 9 16,-1-17 1-16,10-23 4 15,-10-13-2-15,-1-11 6 16,-9 15-9-16,-9 3 3 15,-15 21-2-15,0 14 0 16,-1 17-10-16,-7 20-3 16,1 20-6-16,5 16 2 15,1 15-2-15,-2 12 7 16,4-3 2-16,11-6 4 16,2-18-5-16,8-15 1 15,1-24 0-15,12-21 4 16,-4-18 2-16,8-11 5 15,-3-8 1-15,3-10 3 16,-15 8-3-16,-3 3 0 16,-13 12-3-16,-10 5 4 0,-8 11 0 15,-5 11 5-15,-6 12-7 16,-5 15 0-16,1 14-8 16,-4 25-7-16,7 3 0 15,2 9 3-15,8-9-2 16,15-3 5-16,9-24 0 15,14-3-1-15,7-14-4 16,9-5 10-16,-6-7-3 0,1 1-16 16,-7-8-50-16,-7-8-374 15,-16-5 85-15</inkml:trace>
          <inkml:trace contextRef="#ctx0" brushRef="#br0" timeOffset="28751.4549">4000 4718 1147 0,'-5'6'234'0,"8"6"116"15,12 2-356-15,8-1 101 16,4 1-443-16,4-2 171 16</inkml:trace>
        </inkml:traceGroup>
        <inkml:traceGroup>
          <inkml:annotationXML>
            <emma:emma xmlns:emma="http://www.w3.org/2003/04/emma" version="1.0">
              <emma:interpretation id="{C6133C8D-911C-4EC4-8E21-31505EF0DC72}" emma:medium="tactile" emma:mode="ink">
                <msink:context xmlns:msink="http://schemas.microsoft.com/ink/2010/main" type="inkWord" rotatedBoundingBox="27378,8420 31848,7728 32048,9021 27578,971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0695.491">5849 4896 462 0,'-10'42'226'16,"-1"3"34"-16,2 4-72 15,0-8-68-15,5-5-4 16,2-11-47-16,5-5-28 15,-1-13-31-15,10-8 0 16,0-11-2-16,7-15 1 16,-2-11-1-16,5-13 7 15,-8-6-4-15,2-9 0 16,-5 3-1-16,-1-3 4 16,-2 7-10-16,2 8 5 15,-4 15-3-15,0 11 6 16,-4 17-9-16,-2 19 9 0,-3 13-5 15,-3 21 7 1,-2 9-7-16,2 19 11 0,2 0 1 16,-1 9 12-1,2-7-3-15,3 2 6 0,5-19-9 16,5-2-4-16,5-20-14 16,9-17 2-16,-1-17-6 15,8-20 6-15,1-18-1 0,4-17 7 16,0 1-5-16,-2-16 6 15,-7 13-5-15,-4-5 16 16,-14 13-3-16,-6-1 15 16,-8 16 2-16,-4 7 9 15,-3 13-16-15,-1 9-5 16,-1 13-17-16,-2 17-4 16,2 10-14-16,2 15 7 15,3-4-2-15,5 2 3 16,7-7-3-16,6-1 4 15,4-15-7-15,5-1 3 16,2-13-1-16,7-11 2 16,-3-19-3-16,10-10 5 15,-1-13 0-15,6-26 2 16,-1-9 2-16,7-17 3 16,-9-3-3-16,-1-8 2 0,-11 23-1 15,-9 5 3 1,-14 24 0-16,-5 15 10 0,-7 21-3 15,-5 14 0-15,-4 13-7 16,-5 19-5-16,2 10-7 16,-4 20 1-16,3 2 0 15,7 18 1-15,4-1 2 16,7 8-4-16,7-9 0 0,7 8-2 16,1-17 3-16,12-5 0 15,0-17 1-15,8-12 2 16,1-17 1-16,10-13-82 15,-5-16-36-15,-1-26-344 16,-2-3 19-16</inkml:trace>
          <inkml:trace contextRef="#ctx0" brushRef="#br0" timeOffset="31012.2479">6784 4682 1034 0,'-1'-4'386'15,"-11"13"24"-15,-6 13-243 16,0 7-114-16,-2 10-17 15,4 0-23-15,1 2 3 16,6-8-10-16,4-6 2 16,4-11-6-16,1-7-9 0,7-9-11 15,7-1 0 1,1-8-7-16,7 4 4 0,4-1 7 16,5 5 9-16,-1 1-1 15,5 7 3-15,-8-1-4 16,0 6 2-16,-11-1-3 15,-2 5 2-15,-11-1-1 16,-8 5 18-16,-5-2 8 16,-11 12 17-16,-3 0 4 0,-8 1 4 15,4-2-15 1,-2-5 6-16,4-14-45 0,-4 2-424 16,8-7 140-16</inkml:trace>
          <inkml:trace contextRef="#ctx0" brushRef="#br0" timeOffset="29279.1975">4546 4902 617 0,'9'52'292'0,"2"10"8"16,-2 14-130-16,-2-4-72 15,1 3-23-15,2-13-37 16,2-13-9-16,3-20-17 0,3-22 0 15,2-23-4-15,2-35 7 16,-2-14-5-16,-2-26 8 16,-3-4-4-16,-5-10 4 15,-10 21-8-15,-1 15 14 16,-2 25-4 0,0 22 5-16,0 23-10 0,3 22 4 15,1 8-15-15,1 17-1 16,-1 4-6-16,2 8 5 15,-1-6-3-15,-2 13 2 16,3-11-3-16,3 7 4 16,3-9-2-16,4 1 3 15,4-14-3-15,-1-4 5 16,-2-11-4-16,-4-4 8 16,-4-10-4-16,-9-6 9 15,-6-7-3-15,-7-8 9 16,-5-8-7-16,-6-11 7 0,0-8-10 15,-6-14 4-15,1-2-7 16,-1-7 4-16,9 10-4 16,5 8 15-16,7 17 2 15,6 11 1-15,7 8-7 16,5 7-7-16,5 4-12 0,10 3 2 16,1 4-29-16,8 2 400 15,0 2-788-15,2 4 368 16</inkml:trace>
          <inkml:trace contextRef="#ctx0" brushRef="#br0" timeOffset="29879.1949">5110 5098 912 0,'-13'8'281'15,"-2"-1"45"-15,-5 4-232 16,1-4-76-16,-1 14-5 15,-1 2-10-15,0 16 3 16,6 4-6-16,2 11 6 16,7-4-5-16,9-7 9 15,7-14-5-15,16-17 3 16,4-20-7-16,12-23 8 0,1-19-5 16,6-20 7-1,-7-2 0-15,-6-3 5 0,-11 15-6 16,-10 10 4-16,-7 22-4 15,-5 14 4-15,-5 16-5 16,-1 14 5-16,-3 14-7 16,-1 11 2-16,1 1-6 15,-2 4 3-15,5-10-4 0,2-4 1 16,7-14-3 0,6-15 3-16,6-17 0 0,7-20 7 15,1-8-4-15,4-8 4 16,-5 8-2-16,-2 2 0 15,-8 16-9-15,-2 13 0 16,-4 11-7-16,0 11 2 16,0 13-2-16,0 13 5 15,2 2 0-15,-2 11 6 16,-2-5-3-16,4-9 4 16,-1-12-3-16,4-17 7 15,1-17 5-15,7-20 10 16,2-8-2-16,3-11 2 15,-6 8-5-15,3 4-6 0,-6 14-10 16,-7 13-11-16,-7 11-3 16,-4 16 2-16,-6 10-1 15,-3 7 5-15,3 2-2 16,3 2-36-16,5-14-14 16,-4-8-328-1,-4-10 64-15</inkml:trace>
          <inkml:trace contextRef="#ctx0" brushRef="#br0" timeOffset="32666.0526">7092 4699 1146 0,'-15'21'265'0,"-3"24"98"16,6 10-334-16,2 18-17 16,3-1-7-16,9 7 0 15,4-16 0-15,5-7 2 16,4-20-3-16,7-15 2 15,2-23 3-15,11-22 29 16,-4-15 3-16,4-18 6 16,-5-7 7-16,-3-14 15 15,-11 7-21-15,-8-3 10 16,-10 16-5-16,-1 8 1 16,-3 23-24-16,-3 17-11 15,5 20-19-15,1 19-4 0,1 11-10 16,4 16 5-1,2 3 5-15,5-2 5 0,5-15 0 16,7-11 2-16,3-17 0 16,10-25-1-16,2-11 3 15,8-19 4-15,-5-7 1 16,0-15 0-16,-12 10 1 16,-6-4 0-16,-9 15-2 15,-12 9 1-15,-5 12 1 0,-2 12-7 16,-5 15-6-16,-11 18-6 15,4 5-3-15,-4 16 2 16,7-2 3-16,2 4 4 16,11-14 4-16,12-7 2 15,6-16-5-15,9-10 1 16,6-6 1-16,3-1 1 16,-6-1-1-16,6 8-2 15,-4 11 0-15,1 11-3 16,-7 2-1-16,1 9-3 15,-12-1 4-15,-3-4 3 16,-5-8 3-16,1-5 4 16,-4-9 6-16,-2-12 15 15,-1-11 6-15,-4-14 6 16,-3-8-1-16,-1-20-3 16,2 0-13-16,-7-7-9 0,-1 12-5 15,5 8-5-15,2 19-3 16,2 12-6-16,7 15-4 15,10 7-3-15,2 5 2 16,3 0 1-16,6-1 6 16,11-11 1-16,-4-8 1 15,8-19 2-15,2-7 0 16,2-16 2-16,-4-2 0 0,0-13 4 16,-9 4 0-16,-3-13 2 15,-15 8-2-15,-9 3 2 16,-4 18-4-16,-7 15-3 15,-1 24-10-15,-3 22-5 16,2 19-6-16,-4 26 3 16,4 7 2-16,-5 13 7 15,4 2 7-15,-1 11 4 16,2-17-3-16,2 16 1 16,8-9 0-16,2 9-1 15,5-16 0-15,1 8 1 16,-1-14-2-16,1 5 3 15,-2-16-2-15,0-7 2 16,-2-16 1-16,1-14 9 16,-2-20-3-16,1-26 5 15,5-19-2-15,3-30 0 16,2-13-7-16,10-43 0 0,3 4-3 16,7-18 1-16,2 25-3 15,9-3 0-15,-6 39-1 16,5 5 1-16,-11 23 0 15,-3-2 0-15,-14 17 1 16,-5-1 2-16,-5 13-1 0,-9 2 0 16,-3 11-1-1,-5 1-4-15,7 12-5 16,-4 12-7-16,-1 12-3 0,-1 25-2 16,5 15 3-16,-5 9 5 15,2 7 7-15,10 11 5 16,-1-17-1-1,5 1 2-15,6-12-1 0,5-14 0 16,4-17 0-16,6-14 3 16,0-14-1-16,6-16 3 15,-3-13 1-15,2-16 2 16,-4-7 0-16,4-13 1 16,-8 5-1-16,-5 4 0 15,-7 16-1-15,-3 1-1 16,-9 19 0-16,-3 7-2 15,-1 7-5-15,-7 5-6 0,-1 23-2 16,-3 11-1 0,-6 8 1-16,5 15 8 0,0 3 8 15,6-6 1-15,8-12 1 16,7-7 0-16,1-17-3 16,12-6-3-16,3-15 0 15,11-14-33-15,2-7-55 16,11-18-93-16,-6-7-343 15,8-5 29-15</inkml:trace>
          <inkml:trace contextRef="#ctx0" brushRef="#br0" timeOffset="33413.4312">8676 4366 1067 0,'-6'-2'375'0,"-9"1"45"16,-2 5-299-16,-7 13-34 15,0 2-55-15,-3 13-10 16,2 8-9-16,2 11 3 15,8-3-5-15,9 5 4 16,9-14-6-16,9-6 1 16,6-17-7-16,6-10 3 15,3-13-2-15,8-17 4 16,1-12-3-16,7-12 5 16,-5-3-2-16,4-9 0 15,-8 12-3-15,-2-15 0 31,-10 6-3-31,2-11 1 0,-10 3-1 16,-2-11 1-16,1 14-2 0,1-1 1 0,-8 14-2 16,3 7 2-16,-4 21-1 15,-8 7-2-15,-2 11-5 16,-5 6-2-16,-1 6-2 16,-1 2-1-16,0 5 1 15,-3 5 4-15,4 3 2 0,-5 6 0 16,-2-4 0-16,0 2 2 15,0-1 0-15,0 2 4 16,3-7-1-16,1 5 3 16,2 2-5-16,2 8 0 15,2 4-1-15,1 12 3 16,4 4-1 0,1 4 11-16,4-2 3 0,1 1 11 15,3-9-1-15,-3-8 3 16,1-7-6-16,1-7 0 15,-5-14-11-15,0-5 6 16,1-2-4-16,-1-7 1 16,2-2-4-16,1 1 2 15,-3 1-7-15,0-7-1 16,3 3-2-16,6-10 1 16,4-8-3-16,11-14 4 15,3 1 0-15,-1-10 1 0,-2 8 1 16,-5 8 0-16,-8 13-4 15,-4 7-3-15,-2 10-5 16,-4 11-3-16,5 5 1 16,-6 9 1-16,-3 0 4 15,3 8 2-15,-3-5 5 0,-1 0 0 16,2-9 1-16,1-3 0 16,2-9 2-16,5-12-57 15,5-9-49-15,3-15-386 16,8-3 53-16</inkml:trace>
        </inkml:traceGroup>
        <inkml:traceGroup>
          <inkml:annotationXML>
            <emma:emma xmlns:emma="http://www.w3.org/2003/04/emma" version="1.0">
              <emma:interpretation id="{D6A46D89-AE1C-4442-978D-05A519E2AE58}" emma:medium="tactile" emma:mode="ink">
                <msink:context xmlns:msink="http://schemas.microsoft.com/ink/2010/main" type="inkWord" rotatedBoundingBox="31786,7753 32779,7599 33015,9123 32022,9277"/>
              </emma:interpretation>
              <emma:one-of disjunction-type="recognition" id="oneOf10">
                <emma:interpretation id="interp14" emma:lang="" emma:confidence="0">
                  <emma:literal>Aug</emma:literal>
                </emma:interpretation>
                <emma:interpretation id="interp15" emma:lang="" emma:confidence="0">
                  <emma:literal>Mag</emma:literal>
                </emma:interpretation>
                <emma:interpretation id="interp16" emma:lang="" emma:confidence="0">
                  <emma:literal>My</emma:literal>
                </emma:interpretation>
                <emma:interpretation id="interp17" emma:lang="" emma:confidence="0">
                  <emma:literal>fug</emma:literal>
                </emma:interpretation>
                <emma:interpretation id="interp18" emma:lang="" emma:confidence="0">
                  <emma:literal>Arg</emma:literal>
                </emma:interpretation>
              </emma:one-of>
            </emma:emma>
          </inkml:annotationXML>
          <inkml:trace contextRef="#ctx0" brushRef="#br0" timeOffset="34333.3948">9098 3896 923 0,'-8'-26'450'0,"1"16"-23"15,-1 10-221-15,1 10-123 16,4 7-69-16,-3 16-13 15,3 9-11-15,1 21 11 16,2 4 7-16,-3 25 26 16,-3-6 11-16,-1 14 15 15,-4-13-1-15,1-1-4 0,5-25-19 16,5-5-9-16,5-25-15 16,1-13 0-16,4-18 0 15,1-19 7-15,2-14 1 16,1-21 3-16,-5-5-5 15,-6-17 2-15,-6 5-9 16,-5 1-2-16,-1 17-5 16,2 13-6-16,1 22-13 0,6 28-5 15,1 16-5 1,1 17 3-16,1 2 5 16,6 8 9-16,0-16 6 0,7-1 3 15,2-15 1-15,8-12-1 16,2-12 3-16,11-12 0 15,2-9 2-15,11-13 1 16,1 1 0-16,-2-9 1 16,-8 7-2-16,-8 4-1 15,-16 11-3-15,-11 14-8 16,-1 15-3-16,-10 18-6 16,0 6 2-16,0 12 3 15,0-1 7-15,0 1 1 16,9-9 7-16,6-9-1 0,-1-11 1 15,14-11-1 1,7-13 1-16,6-17 1 0,-1-4 1 16,8-13 1-16,-13 5-1 15,-5 2 1-15,-14 14-6 16,-5 11-8-16,-8 20-6 16,-8 20 0-16,-2 5-4 15,-1 16 5-15,1-2 4 16,1 7 4-16,6-11-1 15,6 3 4-15,3-11-1 0,7 2 2 16,7-6 4-16,5 2 0 16,2-5-4-16,2 6 5 15,-2-3-5-15,-2 6 0 16,-2 2-2-16,-2 7 3 16,-6-2-6-16,0 8 3 15,-2-4-3-15,-4 4 3 16,-1-8-2-16,-4 7 4 15,-5-13-1-15,-4-5 6 16,-2-13 4-16,-14-10 29 16,-2-13 4-16,-7-11 7 15,-1-9-7-15,-8-18-4 16,7-8-29-16,-5-23-24 16,5-5-28-16,7-11-2 15,8 9-3-15,11 1 4 0,15 22 15 16,14 7 22-16,1 17-2 15,15 6 3-15,-2 11-5 16,13-1-43-16,-7 7-81 16,-1 4-356-16,-9-3 46 15</inkml:trace>
        </inkml:traceGroup>
      </inkml:traceGroup>
    </inkml:traceGroup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45.4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C5CBD89-7317-4A10-A785-5CFD4E4D05F2}" emma:medium="tactile" emma:mode="ink">
          <msink:context xmlns:msink="http://schemas.microsoft.com/ink/2010/main" type="inkDrawing"/>
        </emma:interpretation>
      </emma:emma>
    </inkml:annotationXML>
    <inkml:trace contextRef="#ctx0" brushRef="#br0">958 62 314 0,'-51'-6'188'16,"-4"7"-15"-16,13 8-73 16,-6 0-14-16,8 0-35 15,-8-1-10-15,7-10 4 0,-5-7-5 16,4-6-5-16,-5-3 11 16,8 0 8-16,-9 0 0 15,11 8 10-15,-2 7 8 16,6 6-11-16,-2 7-12 15,11 10-8-15,-5 1-14 16,4 1-10-16,-4-1-8 16,8-10 2-16,-9-10-5 15,6-4 5-15,-3-12-6 16,5-7 5-16,-1 5-8 16,10 2 5-16,7 0-331 15,9 3 111-15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46.5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FD7773E-BAB1-4082-BA61-84EEBBED7BAF}" emma:medium="tactile" emma:mode="ink">
          <msink:context xmlns:msink="http://schemas.microsoft.com/ink/2010/main" type="inkDrawing"/>
        </emma:interpretation>
      </emma:emma>
    </inkml:annotationXML>
    <inkml:trace contextRef="#ctx0" brushRef="#br0">120 0 268 0,'-54'9'-22'0,"-12"6"54"16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47.0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620AA3C-859E-4F59-98B3-EE3A3C362F33}" emma:medium="tactile" emma:mode="ink">
          <msink:context xmlns:msink="http://schemas.microsoft.com/ink/2010/main" type="inkDrawing"/>
        </emma:interpretation>
      </emma:emma>
    </inkml:annotationXML>
    <inkml:trace contextRef="#ctx0" brushRef="#br0">554 60 213 0,'-27'-15'82'0,"-9"-6"46"16,3 6-31-16,-5 6 53 15,5 12 4-15,-3 6 25 16,7 4-26-16,-2 2-15 16,5 0-52-16,-2-2-7 15,4-3-25-15,-5-1-7 16,5-3-14-16,0-1 3 16,3-7-10-16,-3-10-3 15,9 5-8-15,-1-1-3 16,2-1-8-16,2 3-1 0,2 14-3 15,1-2 1-15,1-2 0 16,2 7 1-16,5 1-3 16,4-12-51-16,4-11-291 15,10-7 77-15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48.2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1E3CC41-1D59-479C-A6B5-2CDB3702D429}" emma:medium="tactile" emma:mode="ink">
          <msink:context xmlns:msink="http://schemas.microsoft.com/ink/2010/main" type="inkDrawing"/>
        </emma:interpretation>
      </emma:emma>
    </inkml:annotationXML>
    <inkml:trace contextRef="#ctx0" brushRef="#br0">217 129 586 0,'-12'-24'344'16,"3"9"-20"-16,-5 3-94 0,1 4-105 16,4 5-28-16,1 5-41 15,5 10-13-15,5 9-26 16,2 13-8-16,4 7-7 15,4 14 0-15,4-4 2 0,-2 2 0 16,2-7 0 0,-5 1 1-16,-4-16-2 0,-7 4 0 15,5-5-1-15,-4 1-14 16,-5-7-11-16,-5 1-6 16,-2-9-4-16,-11-10-1 15,-4-10 9-15,-2-16 14 16,2-4 2-16,-8-12 7 15,10-5-1-15,0-8 5 16,7-1-5-16,3 2 5 16,11 2-5-16,0-4 5 15,5 8-4-15,4-4 7 16,3-2-4-16,2 1 8 16,-1 13-2-16,5 4 2 15,-1 18-3-15,4 16 1 16,-2 14-5-16,13 14 2 15,-10 4 0-15,10 6 1 0,-8-9-1 16,0 1-2-16,-9-5 0 16,0-2 2-16,-8-3 16 15,-1 10 15-15,-6-7 13 16,-7 0 13-16,-7-1 4 16,-8-5-9-16,-10-15-14 15,-2-5-9-15,2-8-16 16,4-17-4-16,11 1-30 15,14-2-58-15,12 1-27 0,3 3-326 16,6 4 43-16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48.9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D22B90C-3D76-4119-8E5B-AD216BAC1269}" emma:medium="tactile" emma:mode="ink">
          <msink:context xmlns:msink="http://schemas.microsoft.com/ink/2010/main" type="inkDrawing"/>
        </emma:interpretation>
      </emma:emma>
    </inkml:annotationXML>
    <inkml:trace contextRef="#ctx0" brushRef="#br0">20 22 607 0,'-6'-15'318'0,"-2"9"1"16,7 5-153-16,4 2-28 15,-8 5-69-15,8 0-18 16,-1 2-30-16,-7 8-8 16,1-1-9-16,8 14-1 15,-2 1 1-15,-1 12 1 16,5-6 0-16,0-3 0 16,0-8 0-16,-3 8-1 15,3-19-1-15,0-1-1 16,0-4 0-16,-1 2-1 15,2-8 1-15,2 11-3 16,-1-1 2-16,1 2-2 16,1-1 0-16,4-8 1 15,-2-5 1-15,3-2 1 16,-3-2 2-16,0-6 0 0,-9 3 1 16,0-5 1-16,-2-1-1 15,-4 3 1-15,-3-2-2 16,3 4 0-16,-6 4-2 15,3 6 1-15,3-3-3 16,3 1 0-16,2-4-1 16,2 2-1-16,1-4 0 15,2-4 1-15,-2 3 2 0,-1 3 0 16,1-3 1-16,-4 2-1 16,-1 2 0-16,3 1-1 15,-1 1 0-15,-1 0-1 16,2 0 0-16,0 4 4 15,0-1-17-15,6-3-344 16,-4 0 113-16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51.1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A0368C5-ADF6-4A17-A459-5F1C44B83D3F}" emma:medium="tactile" emma:mode="ink">
          <msink:context xmlns:msink="http://schemas.microsoft.com/ink/2010/main" type="inkDrawing"/>
        </emma:interpretation>
      </emma:emma>
    </inkml:annotationXML>
    <inkml:trace contextRef="#ctx0" brushRef="#br0">12 222 704 0,'-4'3'311'16,"-1"0"10"-16,1-2-149 16,4-1-99-16,6-7-17 15,3-4-29-15,13-11-3 16,8-5-13-16,8-6 2 15,1 0-4-15,3-2-1 16,-9 13-5-16,0 5 0 16,-9 4-1-16,-3 5 0 15,-6 7 2-15,1 2-18 16,-10 8-334-16,5-13 106 16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53.0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7361EA-16E7-4996-8266-E7AB7BC4F4ED}" emma:medium="tactile" emma:mode="ink">
          <msink:context xmlns:msink="http://schemas.microsoft.com/ink/2010/main" type="inkDrawing"/>
        </emma:interpretation>
      </emma:emma>
    </inkml:annotationXML>
    <inkml:trace contextRef="#ctx0" brushRef="#br0">102 63 849 0,'-8'-28'304'16,"5"7"47"-16,-3 9-222 15,5 10-37-15,-1 14-36 0,-1 9-13 16,2 15-21-16,4 27-9 16,-2 2-9-16,4 9 0 15,-1-5-1-15,1-5 1 16,-1-22-2-16,1 6 1 15,-8-7 0-15,0-13 1 16,-2-8 0-16,-8-10-41 16,-5-14 109-16,-11-11-449 15,-5-2 143-15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53.3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6361999-A7FA-462D-B942-5BFB719A4AEA}" emma:medium="tactile" emma:mode="ink">
          <msink:context xmlns:msink="http://schemas.microsoft.com/ink/2010/main" type="inkDrawing"/>
        </emma:interpretation>
      </emma:emma>
    </inkml:annotationXML>
    <inkml:trace contextRef="#ctx0" brushRef="#br0">5 461 994 0,'-4'-2'292'16,"1"1"59"-16,6-2-269 0,4-6-54 15,11-9-11-15,3-6-10 16,9-18 1-16,2-6-2 16,4-15 0-16,-3 9-3 15,2-8 0-15,-10 14-2 16,-5 11 1-16,-8 13 0 15,-8 0-3-15,-2 22 0 16,-1 7 3-16,8 10-1 0,2 18 3 16,8 7 2-16,-1 11 3 15,5 5-4 1,1-1 6-16,3-7-20 0,4-7-356 16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8:09.9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F4C1572-2A01-4867-916D-4BA534D0E854}" emma:medium="tactile" emma:mode="ink">
          <msink:context xmlns:msink="http://schemas.microsoft.com/ink/2010/main" type="inkDrawing"/>
        </emma:interpretation>
      </emma:emma>
    </inkml:annotationXML>
    <inkml:trace contextRef="#ctx0" brushRef="#br0">24 220 509 0,'-6'1'231'16,"1"-2"5"-16,-1-5-115 15,4-2-58-15,-1 2-9 16,2 0-3-16,-1 0 13 16,2 3 9-16,0 3-1 15,3 0-9-15,0 0-17 16,5 3-19-16,4 0-13 16,6 3-6-16,9 0-5 15,0-1 4-15,9-7-4 0,-3-2 3 16,3-10-4-16,-4-1 3 15,5-4-2-15,-10 2 2 16,2-1-3-16,-7 5 2 16,-2 5-4-16,-7 4 3 15,-1 4-6-15,-6 4 5 16,-1-1 6-16,-4 0 15 16,-4 8 18-16,-7-2 16 15,-5 0 11-15,-5 1-3 0,-10-2-3 16,2-5-18-16,-10 1-9 15,4-2-13 1,-7-1-8-16,10-1-4 0,-4-3-5 16,16 0 0-16,2 2-4 15,11-2 3-15,5 1-5 16,8 1 3-16,7 1-6 16,4 0 6-16,7-2-4 15,1-1 3-15,2-3-6 16,2-3 1-16,6-9-1 15,-1-3 4-15,5-3-2 16,-2 3 7-16,-2 0-1 16,-11 7 2-16,-4 8-4 15,-15 3 2-15,-6 6-4 16,-9 6 4-16,-7 8-5 16,-7 4 6-16,-7 1-1 0,3 3 3 15,-6-6-3-15,5-2 4 16,-4-7 1-16,5-7 1 15,-3-7-3-15,11-2 0 16,4-6-4-16,9 1 1 16,18 1-83-16,10-2-358 15,17-5 98-15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8:35.1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6BBCA67-EC63-4535-B324-56703D6A8A44}" emma:medium="tactile" emma:mode="ink">
          <msink:context xmlns:msink="http://schemas.microsoft.com/ink/2010/main" type="inkDrawing"/>
        </emma:interpretation>
      </emma:emma>
    </inkml:annotationXML>
    <inkml:trace contextRef="#ctx0" brushRef="#br0">48 164 567 0,'-14'-24'390'0,"4"6"-53"16,-2 4-62-16,6 7-160 15,0 5-31-15,4 11-38 16,2 11-8-16,3 10-27 16,5 10-4-16,2 11-7 15,4 6 3-15,2-1-2 0,1 4 3 16,-4-7-3-16,2-4 2 16,-4-10 4-16,-2-7 10 15,-5-14 5-15,-5-11 14 16,-1-7 10-16,-8-9-1 15,-2-4-8-15,-5-19-2 16,-1-5-14-16,-3-26-10 16,11-9-6-16,4-20 0 15,6 11-6-15,9-2 2 16,3 29-3-16,6 6-1 16,-2 26-3-16,4 10-3 15,4 12-2-15,-2 0 1 16,-2 1 2-16,-2 11 1 15,-3-9 5-15,-6 8 0 16,-3-1 2-16,-3 13 0 16,-2-4 2-16,-1 17 3 15,-3-3 3-15,-6 9 5 0,-3-6 7 16,-13 8 11-16,1-7 1 16,-9-5 11-16,3-10-5 15,1-5-4-15,13-16-14 16,2-8-2-16,10-10-33 15,10-8-76-15,3-4-41 16,9-8-341-16,-2 5 24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6:25.1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0658BF3-4A21-4118-A81E-D7D2214182BA}" emma:medium="tactile" emma:mode="ink">
          <msink:context xmlns:msink="http://schemas.microsoft.com/ink/2010/main" type="inkDrawing" rotatedBoundingBox="26583,10408 32380,9339 32414,9523 26617,10593" semanticType="underline" shapeName="Other">
            <msink:sourceLink direction="with" ref="{9525ED00-D9FB-4B96-B86E-9C0732DF3C51}"/>
          </msink:context>
        </emma:interpretation>
      </emma:emma>
    </inkml:annotationXML>
    <inkml:trace contextRef="#ctx0" brushRef="#br0">175 966 933 0,'-77'36'284'16,"27"-6"47"-16,16-3-240 0,20-1-90 16,17 1-14-16,23-23 2 15,25-8-3-15,16-2 6 16,42-27 1-16,15-8 14 15,47-13 3-15,9 5 3 16,55-8 0 15,2809-556 45 1,-2939 588-57-32,42-4-2 15,1392-64 79 63,-1539 26-38-62,-8 46 26-16,-13 19 7 16,5 10 4-16,-17-19-14 15,-3 23-21-15,0 0-28 16,7-13-437-16,-2-35 144 15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8:35.8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0549509-8872-441F-9894-C09D6BA80747}" emma:medium="tactile" emma:mode="ink">
          <msink:context xmlns:msink="http://schemas.microsoft.com/ink/2010/main" type="inkDrawing"/>
        </emma:interpretation>
      </emma:emma>
    </inkml:annotationXML>
    <inkml:trace contextRef="#ctx0" brushRef="#br0">11 83 359 0,'-3'-21'262'0,"2"0"29"15,-2 3-76-15,0 4-6 16,1 7-54-16,2 4-22 16,0 3-69-16,0 9-5 15,2 3-20-15,-1 12-3 16,-1 6-12-16,2 10 0 16,-1 4-12-16,2 8-3 15,-1-7-5-15,-2 2 2 16,3-11-4-16,1-3 4 15,-1-13-2-15,0-5 1 0,6-9-2 16,2-2 2-16,-1-5-1 16,7-5 0-16,-1-3-3 15,4-2 4-15,-4 1-3 16,4-5 2-16,-5 1-4 16,-2-1 7-16,-4 2-14 0,-1-5-35 15,-7 4 7-15,-5-3-354 16,-4 5 81-16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8:36.0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2E000FB-C50B-44E8-956A-21AF4CFA66D8}" emma:medium="tactile" emma:mode="ink">
          <msink:context xmlns:msink="http://schemas.microsoft.com/ink/2010/main" type="inkDrawing"/>
        </emma:interpretation>
      </emma:emma>
    </inkml:annotationXML>
    <inkml:trace contextRef="#ctx0" brushRef="#br0">-3 214 856 0,'-1'6'283'0,"1"-6"36"16,7-4-232-16,4-11-44 15,4-5-29-15,9-11 0 16,4-2-6-16,8-5 4 16,-3 7-6-16,0 1 2 15,-9 10-23-15,0 19-313 16,-12 11 99-16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8:36.3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CC3332A-8E30-4944-9C0B-2EECE10AC624}" emma:medium="tactile" emma:mode="ink">
          <msink:context xmlns:msink="http://schemas.microsoft.com/ink/2010/main" type="inkDrawing"/>
        </emma:interpretation>
      </emma:emma>
    </inkml:annotationXML>
    <inkml:trace contextRef="#ctx0" brushRef="#br0">10 0 1053 0,'-6'8'237'0,"5"5"94"15,-1 2-312-15,2 11-9 16,8 2-9-16,7 8 3 15,-2-1-3-15,5 6 108 16,8-11-439-16,-2-6 181 16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8:33.9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F356AAA-8902-4342-8ACA-8DDA2A973C6C}" emma:medium="tactile" emma:mode="ink">
          <msink:context xmlns:msink="http://schemas.microsoft.com/ink/2010/main" type="inkDrawing" rotatedBoundingBox="2142,5409 7099,4262 7557,6242 2600,7390" semanticType="callout" shapeName="Other">
            <msink:sourceLink direction="from" ref="{5C1AFC9E-B58B-4231-8614-354F4C69D241}"/>
            <msink:sourceLink direction="to" ref="{4411257C-99FD-4C28-998D-5CBA811A7C88}"/>
          </msink:context>
        </emma:interpretation>
      </emma:emma>
    </inkml:annotationXML>
    <inkml:trace contextRef="#ctx0" brushRef="#br0">4692 9 587 0,'-4'-3'339'0,"2"-1"-20"16,-1 2-139-16,0 4-47 16,2 2-68-16,-1 1-23 0,1 4-15 15,-1-2-13-15,4 5 0 16,-1 2-8-16,1 1 5 15,-2 4-7-15,1 2 6 16,-1 5-7-16,0-7 5 16,-1 8-5-16,2-1 4 15,-2 2-5-15,1-2 5 16,0 13-3-16,0-2 5 0,-2 11-6 16,2-1 5-16,-1 7-7 15,1-8 4-15,-2 1-7 16,4-10 6-1,-2 9-6-15,1-7 6 0,1-3-5 16,2-5 4-16,-2 2-5 16,-1-9 5-16,2 2-5 15,-3 1 6-15,2 9-4 16,-2-5 5-16,1 13-6 16,-2-5 5-16,-1 3-5 15,-1-12 5-15,0 3-5 16,0-8 6-16,-1 13-1 15,1-1 6-15,0 15-4 16,-2-1 6-16,1 3-5 16,2-14 1-16,1-1-5 15,-1-15 4-15,4-1-3 0,-4-10 5 16,4 5-4-16,-1-6 4 16,1 5-6-1,-1-2 3-15,1 6-4 0,-1-2 2 16,1 5-4-16,-1 2 4 15,-1 2-6-15,2-1 6 16,-2 3-7-16,0-1 7 16,0-1-6-16,0-2 5 15,0 7-5-15,0-7 6 0,-2 2-6 16,1-2 6-16,-1 1-4 16,1-8 8-16,-1-1 1 15,-1-7 9-15,5-1 2 16,-2-4 5-16,-2-1-5 15,1-1-3-15,2 1-7 16,-2-1-4-16,-1-2-6 16,4 2 3-16,-1 1-4 15,1-1 3-15,-1-2-2 16,-1 1 3-16,2-2-4 16,-4-2 4-16,2 1-4 15,0 1 5-15,-1-2-2 16,-1 1 4-16,4 1-3 15,-4-1 4-15,1-3-5 16,1 5 3-16,0-4-3 0,-4-2 5 16,3 1-5-16,-2-2 5 15,0 1-5-15,0-2 1 16,0 3-3-16,1-2 3 16,1 5 2-16,1-1 12 15,-2 1 9-15,2 4 7 16,-1-1-2-16,-1 0-4 0,-1 0-10 15,2-1-7 1,-4-2-7-16,2 4 2 0,-1-4-2 16,-1-1 2-16,-1-4-3 15,2 2 3-15,-2-4-5 16,3 7 3-16,-3 0-4 16,1 1 3-16,1 4-4 15,-2-1 4-15,-3-1-2 16,-2 0 4-16,-1 0-3 15,-1 0 2-15,-5 2-2 16,1-5 2-16,-2 6-4 16,-1-5 3-16,-2 1-3 15,2 1 3-15,-4 0-4 16,3 1 4-16,-4 7-1 16,2-5 0-16,-4-5 0 15,2 2 1-15,-1-6-2 0,2-4 1 16,-7 2-1-16,4 4 1 15,-6 2-1-15,3-2 3 16,-3 1-4-16,7 1 3 16,-4 1-2-16,7-1 2 15,-5 1-3-15,7 5 3 16,-5-4-3-16,4-3 3 16,-5 2-4-16,6-2 4 15,-3-2-1-15,-3 4 3 0,0-2-2 16,1-3 2-16,-7 4-3 15,9 1 1-15,-3-4-2 16,3 2 2 0,2-1-2-16,4-2 1 0,-8 1 0 15,2 2 1-15,-6 0-2 16,-1 0 2-16,-8 2-3 16,3-4 3-16,-7-1-2 15,7-1 2-15,-4 4-2 16,4-5 2-16,-5 2-2 15,4 0 1-15,-4 2-2 16,5-1 3-16,-3 2-1 16,6 2 0-16,-4 1 0 15,-1 1-1-15,-7-1 0 16,3-1 1-16,-9-1-1 16,3-2 2-16,-5 4-1 0,4-6 0 15,-5 4-1 1,6 2 1-16,-6 6-2 0,3-4 3 15,0 10 0-15,1-3 2 16,-1-5-2-16,5-1 3 16,-8 2-2-16,4-5 1 15,-9-3-1-15,2 4 1 0,-6-2-2 16,9-5 1-16,-7 4-1 16,10 1-2-16,0 2-1 15,9 5 1-15,-11 2-2 16,10-2 1-16,-8 4 0 15,1-1 3-15,-9 0-4 16,11-3 5-16,-10-4-5 16,8-4 5-16,-7-2-2 15,11-4 1-15,-10 2-2 16,10 2 1-16,-13-1-3 16,11 4 3-16,-7-1-3 15,4 1 2-15,-8-1-1 16,12 1 3-16,-7 1-2 15,8-3 2-15,-1 0-3 16,5 1 2-16,2 1-3 16,5-4 3-16,-2-1-2 15,4 2 1-15,-3-5 0 0,1 1 0 16,-2 2-2-16,2 5 2 16,-1-2-2-16,8 1 2 15,-4 1-1-15,6-1 3 16,-1 1-3-16,5-1 4 15,-1 4-4-15,4-4 2 16,-1 2-3-16,5-1 2 16,3-1-3-16,3 2 2 0,2 0-3 15,1 0 8-15,0 2-78 16,1-4-51-16,1-1-361 16,4 2 27-16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44.9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C427131-3321-4963-9632-33A2E532507D}" emma:medium="tactile" emma:mode="ink">
          <msink:context xmlns:msink="http://schemas.microsoft.com/ink/2010/main" type="inkDrawing" rotatedBoundingBox="5362,5417 6375,5256 6392,5358 5378,5518" semanticType="callout" shapeName="Other">
            <msink:sourceLink direction="with" ref="{5C1AFC9E-B58B-4231-8614-354F4C69D241}"/>
          </msink:context>
        </emma:interpretation>
      </emma:emma>
    </inkml:annotationXML>
    <inkml:trace contextRef="#ctx0" brushRef="#br0">1016 28 643 0,'-62'6'184'15,"-8"-3"-14"-15,7-6-232 16,-8-7-47-16,17-2-4 16,-7 3 42-16,7 6 100 15,-11 6 108-15,8 10 30 16,-12 8-5-16,10 3-42 0,-2 6-49 16,10-1-49-16,-6-4-75 15,7-8-67-15,-8-7-153 16,4-8-27-16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5.7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6EC64A4-BB50-43C4-B743-8B689BA82F57}" emma:medium="tactile" emma:mode="ink">
          <msink:context xmlns:msink="http://schemas.microsoft.com/ink/2010/main" type="inkDrawing" rotatedBoundingBox="6925,8940 6975,8489 7000,8492 6950,8942" semanticType="callout" shapeName="Other">
            <msink:sourceLink direction="with" ref="{4411257C-99FD-4C28-998D-5CBA811A7C88}"/>
          </msink:context>
        </emma:interpretation>
      </emma:emma>
    </inkml:annotationXML>
    <inkml:trace contextRef="#ctx0" brushRef="#br0">57 0 494 0,'-2'78'220'0,"-2"9"34"15,-1-15-120-15,1-4-4 16,-2-22-41-16,0-4-4 16,0-19-42-16,-2-8 13 15,-1-9-348-15,2 7 115 16</inkml:trace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46.2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8EFD108-B90B-4438-BAD2-5AB5204864EF}" emma:medium="tactile" emma:mode="ink">
          <msink:context xmlns:msink="http://schemas.microsoft.com/ink/2010/main" type="writingRegion" rotatedBoundingBox="6482,4094 7297,4022 7323,4323 6508,4394">
            <msink:destinationLink direction="with" ref="{5C1AFC9E-B58B-4231-8614-354F4C69D241}"/>
          </msink:context>
        </emma:interpretation>
      </emma:emma>
    </inkml:annotationXML>
    <inkml:traceGroup>
      <inkml:annotationXML>
        <emma:emma xmlns:emma="http://www.w3.org/2003/04/emma" version="1.0">
          <emma:interpretation id="{D757B596-80E5-4E33-B3AC-C801A5CC50D9}" emma:medium="tactile" emma:mode="ink">
            <msink:context xmlns:msink="http://schemas.microsoft.com/ink/2010/main" type="paragraph" rotatedBoundingBox="6482,4094 7297,4022 7323,4323 6508,4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D54255-C1CE-4DD2-93CD-6A0E5AD803CF}" emma:medium="tactile" emma:mode="ink">
              <msink:context xmlns:msink="http://schemas.microsoft.com/ink/2010/main" type="line" rotatedBoundingBox="6482,4094 7297,4022 7323,4323 6508,4394"/>
            </emma:interpretation>
          </emma:emma>
        </inkml:annotationXML>
        <inkml:traceGroup>
          <inkml:annotationXML>
            <emma:emma xmlns:emma="http://www.w3.org/2003/04/emma" version="1.0">
              <emma:interpretation id="{4411257C-99FD-4C28-998D-5CBA811A7C88}" emma:medium="tactile" emma:mode="ink">
                <msink:context xmlns:msink="http://schemas.microsoft.com/ink/2010/main" type="inkWord" rotatedBoundingBox="6482,4094 7297,4022 7323,4323 6508,4394">
                  <msink:destinationLink direction="with" ref="{C6EC64A4-BB50-43C4-B743-8B689BA82F57}"/>
                  <msink:destinationLink direction="to" ref="{CF356AAA-8902-4342-8ACA-8DDA2A973C6C}"/>
                  <msink:destinationLink direction="with" ref="{9E5C80D8-8A83-4378-A30F-8A5FFC1533D9}"/>
                </msink:context>
              </emma:interpretation>
              <emma:one-of disjunction-type="recognition" id="oneOf0">
                <emma:interpretation id="interp0" emma:lang="" emma:confidence="0">
                  <emma:literal>dort/soff</emma:literal>
                </emma:interpretation>
                <emma:interpretation id="interp1" emma:lang="" emma:confidence="0">
                  <emma:literal>oral/seht</emma:literal>
                </emma:interpretation>
                <emma:interpretation id="interp2" emma:lang="" emma:confidence="0">
                  <emma:literal>dort/seht</emma:literal>
                </emma:interpretation>
                <emma:interpretation id="interp3" emma:lang="" emma:confidence="0">
                  <emma:literal>dort/sott</emma:literal>
                </emma:interpretation>
                <emma:interpretation id="interp4" emma:lang="" emma:confidence="0">
                  <emma:literal>dort/sackt</emma:literal>
                </emma:interpretation>
              </emma:one-of>
            </emma:emma>
          </inkml:annotationXML>
          <inkml:trace contextRef="#ctx0" brushRef="#br0">492 120 837 0,'-12'-3'262'0,"-3"2"42"16,-1-1-225-16,-5 1-46 16,4-5-21-16,-4 0-1 15,-1-2-3-15,-7-1 5 16,2 2-3-16,-12-5 1 15,0 0-3-15,-13-6-5 16,-1 3-13-16,-14 1-309 16,5 8 95-16</inkml:trace>
          <inkml:trace contextRef="#ctx0" brushRef="#br0" timeOffset="9452.0787">321 170 1095 0,'-13'3'288'0,"4"5"97"0,3-4-313 16,6 2-20-16,3-6-15 15,7 2-11-15,5-4-11 16,9-1-5-16,5 2 5 16,7-2-5-16,1 0 0 15,7-2-5-15,-4-4 0 16,5 3-4-16,-1-9 2 0,-2 1-2 16,-4 1 1-16,-2 7-1 15,-11-8 1-15,-2 13-1 16,-4 1 0-16,-7 0 1 15,-6 0 1-15,2 3 2 16,-7-6 1-16,-7 1 12 16,2-1 5-16,-7-1 8 15,1 1 0-15,-5 6 3 16,-3-2-12-16,-11 4-4 16,-1 2-7-16,-15-1 0 15,-4-3 1-15,-7-1 4 16,5 1 6-16,-2-8 4 15,14 1 0-15,6 1-5 16,12 0-2-16,9 0-9 16,8 3-5-16,4 1-9 15,7 2 0-15,7 0-5 0,7 3 4 16,7 2-3-16,7-1 8 16,10-4-3-16,3 2 4 15,9-8-3-15,-6-6 3 16,2-3-1-16,-17-2 3 15,-5-2 0-15,-14 5-1 16,-7 2 2-16,-11 3 0 16,-1 6 1-16,-4 0 1 15,-4 0 0-15,-10 5-1 0,-8-1-1 16,-5 1 0-16,-12 1 2 16,-2-2 2-16,-6-4-1 15,4-1 2-15,-5-7-2 16,10-4-3-16,4-1-4 15,11 2-2-15,11 2-82 16,15 3-55-16,14 11-354 16,4 7 19-16</inkml:trace>
          <inkml:trace contextRef="#ctx0" brushRef="#br0" timeOffset="22537.7729">488 144 614 0,'-2'-3'373'16,"1"5"-50"-16,-1-2-120 31,4-3-119-31,-4 4-57 0,2-1-6 0,3 0-6 15,0 2 5-15,2 2-3 16,2-4-1-16,1-4 1 16,-1 4 1-16,-1-5-7 0,-1 4 8 15,-2-1 5 1,-2 7 12-16,-2-7 0 0,-1 5 4 16,-1-6-7-1,2 3-1-15,1 0-15 0,0 2-4 16,0-1-6-16,1-2 0 15,1 4-5-15,-2 1 0 16,0 1 1-16,-6-1 287 16,-2-1-696-16,-10-6 328 15</inkml:trace>
          <inkml:trace contextRef="#ctx0" brushRef="#br0" timeOffset="20532.775">524 206 611 0,'-2'-1'374'0,"-1"2"-60"16,0 4-69-16,3-5-217 16,2-2-7-16,-2 1-5 0,1-2 1 15,1 1-4-15,-1-1-2 16,-1 0-5-16,2 2 0 16,-1-1-4-16,-1 1 2 15,0-1-1-15,2 1 4 16,-4 1 2-16,1 1 4 15,1-5-1-15,0 4 3 16,-2 0-4-16,4 0-2 16,-2-2-5-16,0 7 2 15,0-5-4-15,0 0 2 16,-2 0-3-16,2-3 5 16,0 1 0-16,-1-2 3 15,1-1 0-15,0 2 2 16,-2 2-2-16,1-4 2 0,1 7-2 15,0-1 1 1,0-2-3-16,1 2-1 0,1-4-3 16,1 3 1-16,-3 0-3 15,1 5 3-15,1-5-1 16,-2 3 2-16,1-8-2 16,-1-2 3-16,2 0-1 15,-2-6 0-15,0 1-2 16,-2 4 2-16,2 4-3 0,-1-2 0 15,1 7-1-15,1 5-1 16,1 2 0-16,-1 4 1 16,1-2 1-16,1 3 0 15,-2-4 0-15,-1-2 2 16,2-4-2-16,-2-6-2 16,0-4 0-16,-2-9 2 15,2-2-1-15,-1-3 2 16,-1 5 2-16,1 1-3 15,2 7-3-15,-2 10-1 16,1 4-2-16,0 4 0 16,-2 4 1-16,1 5 0 15,-1-1-23-15,-1-1 144 16,-4-5-502-16,-2-6 192 16</inkml:trace>
          <inkml:trace contextRef="#ctx0" brushRef="#br0" timeOffset="19603.1832">519 128 349 0,'-1'-5'266'0,"2"7"-21"15,1 1-33 1,1 6-85-16,0 3-33 0,3 5-6 16,3-8-32-16,-2 1-13 15,4-4-19-15,-2-6-1 16,0-7-6-16,-1-8 6 15,-2-8-5-15,-6-12 1 16,1-1-3-16,-5-3-2 16,1 6-9-16,-2 8 4 15,2 13-1-15,0 13 4 16,1 10 1-16,1 13 1 16,-1 1-3-16,2 4-1 15,2-7-4-15,4-2 0 16,2-14-2-16,-1-2 0 15,1-5-2-15,-2-10 5 0,-3-2 2 16,-2-7 1-16,-2-2 0 16,-2-8 2-16,1 6-2 15,-4 6 9-15,3 12-1 16,-1 9 5-16,1 10-4 16,-2 10 0-16,3 2-11 15,-1 1-1-15,6-5-4 0,2-2 0 16,0-10-2-16,1-6-2 15,1-4-1-15,-2-4-1 16,-1-7 2-16,-1 0 3 16,-3 3 0-16,-1-1 2 15,1 5-2-15,-5 8-2 16,-1 6-2-16,0 8 2 16,-3 7 0-16,-2 0 3 15,4 1 0-15,-1 0 0 16,5-7-1-16,2-8 0 15,1-1-3-15,0-7 0 16,0-2 0-16,3-6 1 16,-3-2 0-16,0-7 6 15,0 3 0-15,-2-9 2 16,-1 9 2-16,3-2 9 16,-4 10-2-16,1 1 4 0,-2 9-1 15,1 7-4-15,1 4-9 16,3 0 0-16,1-1-4 15,1 1 0-15,-1-10 0 16,1-1 0-16,-2 0-2 16,1-7 1-16,-2-1 0 15,1-5 3-15,-2-4-1 16,-1-8 4-16,2 7-1 16,-2-4 5-16,1 9-1 0,1 5 3 15,2 7-2 1,-1 1 1-16,0-1-6 0,3 2-1 15,-1-1-1-15,2 0-1 16,-2-1-2-16,1 1 1 16,-3-3-1-16,0-3 2 15,-2-2 0-15,2 4 5 16,0-5-1-16,0 1 2 16,-1 2-3-16,1 0-1 15,0-3-4-15,-2 5 0 16,1-2-3-16,2 1 0 15,-1 2-2-15,3-4 3 16,-1 4-2-16,1-3 2 16,-2 3 1-16,-1-2 1 15,2 2-1-15,-2-3 2 0,0-1-2 16,-2 1 3-16,2-3-3 16,-1 4 2-16,-1-2-4 15,1 2 2-15,2-2-1 16,-4 4 1-16,3-3-2 15,-1 0 2-15,1 0-1 16,-2-2 0-16,4 1-1 16,-2-1 0-16,0 4 0 15,0-2 2-15,0 1-1 0,1-1 0 16,-1 0-1-16,-1 0 1 16,1-1-1-16,0-1 1 15,0 2 0-15,0 0 1 16,0 2-1-16,0-2 1 15,0 0-1-15,0 0 1 16,0 0 0-16,0 0 1 16,0 1-2-16,0-1 1 15,0 0-2-15,0-1-1 16,0 1-1-16,0 0 2 16,-2 3-1-16,2-3 2 15,2 4 0-15,-2-4 1 16,0-1-1-16,0 1 1 15,0 0-1-15,1-3 1 0,-2 4-1 16,1-1 0 0,1-1 0-16,-1 2 1 0,-1-1 0 15,1 0 0-15,1 0-2 16,-1-1 2-16,0 1-2 16,0-2-1-16,0 2 2 15,0 2 0-15,-1-1-1 0,1-1 1 16,1 0 2-1,1 2-2-15,-2-4 0 0,0 4 0 16,0-2 0-16,1 3 0 16,-2-5 0-16,-1 2 0 15,2 0 0-15,0 2 0 16,0-4 0-16,-1 1 1 16,2 1-2-16,-1-2 2 15,0 2-2-15,0 0 1 16,0 2 0-16,-1-2 0 15,2 3 0-15,-2-3 1 16,2 1-1-16,-1-1 0 16,2 0 0-16,-4 0 1 15,2-1-1-15,-1 1 1 16,1 0-1-16,0 0 0 16,0 0-1-16,0 0 2 15,0-2-1-15,0-1 0 16,-2 3-1-16,2 0 3 0,0 0-3 15,0 2 2-15,2 1-1 16,-2-3 2-16,1-2-2 16,-1 2 1-16,-1-1-2 15,1 4 1-15,1-3-1 16,-2 3 0-16,1-2 0 16,0 1 1-16,-2-2-1 15,1 0 2-15,1 0-1 16,1-2 1-16,-2 2-1 0,1-4 1 15,0 4-1-15,-3-3 1 16,1 3-1-16,2-3 1 16,0 9-2-16,0-6 1 15,0 0-2-15,0 1 3 16,0-1-1-16,2-1 0 16,-2-1-1-16,1 2-2 15,1 0-1-15,-4 0-1 16,1 0 1-16,-2 0 2 15,1 0 0-15,-1-3 3 16,2 5-2-16,-1-2 1 16,2-2-3-16,-1 2-8 15,1 2-14-15,1-2-26 16,-2 0-11-16,1 0-15 0,0-2-9 16,0 1 16-1,0 1 25-15,-2-2 8 16,4 2 13-16,-5 2 4 0,1 1-11 15,1-3 85 1,-2 1-402-16,-2 1 158 0</inkml:trace>
          <inkml:trace contextRef="#ctx0" brushRef="#br0" timeOffset="21468.6137">554 138 986 0,'-3'-3'244'16,"0"11"85"-16,0 1-285 15,3 0-13-15,1 0-11 16,2-4-1-16,-1-1-8 16,2-5 2-16,1 1-3 15,-1-8 7-15,1-3-1 16,-4-5 2-16,2-5-3 16,-4-5 2-16,-1 5-6 0,-2 2 8 15,1 7 3-15,-2 6 4 16,2 6-2-16,2 7 2 15,-2 7-10-15,1 4-2 16,4 1-7-16,-2 2-1 16,3-3-2-16,0-7 0 15,0-4-3-15,1-7 2 16,1-6-1-16,-2-10 1 16,1-5-1-16,-1-8 4 15,0-1-2-15,-1-4 2 16,1 13-2-16,-6 7 4 15,3 11-1-15,-3 12 4 16,0 11-1-16,-5 8 6 16,4 10-1-16,-2-2 5 0,0-6 0 15,3 0 2-15,1-12-4 16,4-12 1-16,1-3-8 16,-2-9 1-16,-1-6-4 15,2-9 2-15,-4 0-3 16,1-2 2-16,2 7-3 15,-1 7-2-15,0 9-5 16,0 9 3-16,0 9-3 16,-1 6 0-16,-1 2 3 0,2 7 3 15,0-8-4-15,3-5 2 16,-1-11-1-16,1-8-3 16,-2-13-39-16,-4-13-176 15,-3-7-234-15,-9-1-18 16</inkml:trace>
        </inkml:traceGroup>
      </inkml:traceGroup>
    </inkml:traceGroup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29.1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0A58D2-D2FD-46BC-9F5B-E8C235AE1C43}" emma:medium="tactile" emma:mode="ink">
          <msink:context xmlns:msink="http://schemas.microsoft.com/ink/2010/main" type="inkDrawing" rotatedBoundingBox="6981,6377 7018,4177 7113,4178 7077,6379" semanticType="callout" shapeName="Other">
            <msink:sourceLink direction="with" ref="{5C1AFC9E-B58B-4231-8614-354F4C69D241}"/>
            <msink:sourceLink direction="with" ref="{09DE0AD7-0689-4F5B-A63A-43D39718D07A}"/>
          </msink:context>
        </emma:interpretation>
      </emma:emma>
    </inkml:annotationXML>
    <inkml:trace contextRef="#ctx0" brushRef="#br0">97 88 642 0,'-2'-14'284'0,"-2"-3"23"16,4 4-169-16,-3-4-4 15,1 8-49-15,-1 0 12 0,3 5-23 16,-3-1 17-16,3 4-21 15,-3-1 2-15,3 4-28 16,1 2-4-16,-1 5-26 16,-1 9-1-16,1 5-12 15,1 10 4-15,-4 0-4 16,3 8 6-16,0-2-7 16,0 3 7-16,0-12-5 15,2 9 4-15,-1 6-6 0,4 7 5 16,0-4-6-16,1 17 4 15,-2-10-5-15,1 1 4 16,-4-8-4-16,4 5 5 16,-4-7-5-16,2-1 6 15,-1-9-6-15,-1 3 4 16,-2-3-4-16,-1 18 5 16,-1 0-5-16,0 12 4 15,-1 6-2-15,-5 3 5 16,1-15-5-16,2 11 7 15,1-9-6-15,1-2 3 16,4-3-3-16,3 6 4 16,-3-9-5-16,-3-2 4 15,3-4-4-15,-3-3 5 16,-2-10-3-16,2-4 7 16,-1-8-5-16,2 1 6 0,1-5-6 15,-1 1 4-15,4-2-7 16,-1 3 5-16,2-4-7 15,-1 5 5-15,1 1-5 16,0 4 4-16,0-3-4 16,-2-2 4-16,1-4-4 15,-4-6 5-15,2-3-2 0,-1-4 9 16,-2-4 2-16,0-1 10 16,0-3-2-16,-3-3 2 15,-2-1-9-15,1-4 0 16,-2 4-11-16,0-2 0 15,3 1-44-15,0-1-429 16,-2-9 128-16</inkml:trace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44.7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E27B921-E638-47D1-B84C-470B1A95CDEA}" emma:medium="tactile" emma:mode="ink">
          <msink:context xmlns:msink="http://schemas.microsoft.com/ink/2010/main" type="inkDrawing" rotatedBoundingBox="7468,5144 7623,5096 7626,5105 7471,5154" semanticType="callout" shapeName="Other">
            <msink:sourceLink direction="with" ref="{9DAD6AA0-D849-4042-8708-E1924C6ECED3}"/>
          </msink:context>
        </emma:interpretation>
      </emma:emma>
    </inkml:annotationXML>
    <inkml:trace contextRef="#ctx0" brushRef="#br0">155 0 704 0,'-51'9'88'0,"-5"6"-88"16,8 10-176-16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3.3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54DA4EF-61FB-4F70-801B-105425C9A0F5}" emma:medium="tactile" emma:mode="ink">
          <msink:context xmlns:msink="http://schemas.microsoft.com/ink/2010/main" type="inkDrawing" rotatedBoundingBox="8489,8954 8505,8592 8510,8593 8494,8955" semanticType="callout" shapeName="Other">
            <msink:sourceLink direction="with" ref="{2CADE3F0-B0FA-48AB-A818-AF9EA63E70C6}"/>
          </msink:context>
        </emma:interpretation>
      </emma:emma>
    </inkml:annotationXML>
    <inkml:trace contextRef="#ctx0" brushRef="#br0">13 0 566 0,'0'63'131'0,"-5"-1"52"16,7-11-173-16,-5-3 3 16,-2-7-73-16,2 10-117 15,3-5 18-15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0:36.0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6CCB512-97EA-43CF-A1A9-7DB1FFB2DD25}" emma:medium="tactile" emma:mode="ink">
          <msink:context xmlns:msink="http://schemas.microsoft.com/ink/2010/main" type="inkDrawing" rotatedBoundingBox="2446,9338 10935,9252 10939,9636 2450,9722" shapeName="Other"/>
        </emma:interpretation>
      </emma:emma>
    </inkml:annotationXML>
    <inkml:trace contextRef="#ctx0" brushRef="#br0">12-10 991 0,'-8'11'254'0,"4"-10"74"15,4 1-280-15,4-2-34 16,8-3-8-16,0 1-4 15,8 2 2-15,1-3-2 0,4 2-1 16,-1-2 0-16,6 1 0 16,1 2-1-16,3 0 1 15,-1 2 1-15,3 2-1 16,-1 4-1-16,-2 1 1 16,1 1 8 15,-16-5 12-31,0 1-10 0,63 16 0 15,-1-4-5-15,11 5 0 16,4-5-4-16,-27-9 2 16,-7-3-2-16,7 0 1 15,-8-6-1-15,9 1 1 16,-11 2-2-16,8-1 0 16,-3-1 1-16,9-2 0 15,-9 2-1-15,11-4 3 16,-9 2 2-16,2 2 8 15,-10 1-1-15,8 4 3 0,-11 0-4 16,7-2-2-16,-4 1-6 16,3 7-1-16,-7-9-3 15,7 3 1-15,-6 3-1 16,3-3 0-16,-10-6 1 16,8 3 0-16,-10-5-1 15,5-2 2-15,-7 4-1 16,8-2 0-16,-6 2 0 0,5-1 0 15,-8 2-1-15,7-1 0 16,-5 3 0-16,6 2 0 16,-10-1-1-16,7 1 1 15,-13-2 0-15,8 1 0 16,-12-4-1-16,11 5 2 16,-7-1-1-16,8 4 1 15,-9-8 0-15,8 4 0 16,-8 4-1-16,6-2 0 15,-5-2 0-15,8 7 0 16,-3-2 1-16,8-2-1 16,-6 2 0-16,4-3 0 15,-5-4-1-15,2-1 1 16,-4-4-1-16,4 0 2 16,-6 2 0-16,6 2 1 15,-5 2-2-15,7 0 1 0,-7 0-2 16,7 0 2-16,-5 0-2 15,6 0 1-15,-4 0-1 16,4-3 1-16,-6 3-1 16,1 2 1-16,-5-4-1 15,7 2 1-15,-6-1-1 16,7-2 3-16,1-2 0 16,2-2 0-16,-4 1-1 15,5-2 1-15,-7-4-2 0,8 3 1 16,-4 0-2-16,7-3 2 15,-7 5-2-15,2 1 1 16,-5 0-1-16,5-2 1 16,-2 4 2-16,7-2-2 15,0-2 1-15,13 1 0 16,-5-1-1-16,5-4-1 16,-4-3 1-16,8 0 0 15,-15 3 0-15,5-4 0 16,-8 4-1-16,4 6 1 15,-8 0 0-15,10 0 1 16,-7 0-1-16,5 0 0 16,-4-2 0-16,7 7 0 15,-8-5 0-15,12 1 0 0,-12-4 0 16,5 3 0-16,-6 0-1 16,6-3 2-16,-10 2-1 15,7 2 2-15,-5-1 0 16,2-4-1-16,-4 4-1 15,2 1 0-15,-2 1 0 16,2-2-2-16,-3 0 1 16,2 3 1-16,-6 3-1 15,0-3 1-15,-3 0 0 0,4 0 0 16,-2-6 1-16,5 0 1 16,-1 3-3-16,2 0 3 15,-10-5-2-15,7 7 2 16,-7-4-2-16,2 1 0 15,-3 2 4-15,6 2 4 16,-6-1-2-16,7 1 3 16,-6 3 0-16,4-3-4 15,-8 3-3-15,-2-6 0 16,-1 6-2-16,0-6 2 16,-7 0-2-16,4-3 1 15,0 6 0-15,-5-8 1 16,-1 2-2-16,3 3 2 15,-3 5-1-15,2-7 0 16,-2 5-1-16,1 2 1 16,1-2-1-16,1-2 2 0,-3 2-2 15,3-1 1-15,-2 2 0 16,2-1-1-16,-3-1 0 16,2-2 0-16,-4 3 1 15,1-5-1-15,-4 2 0 16,1 3 1-16,-5 2-2 15,2-2 2-15,-4 4-2 0,-1-1 8 16,2-3 1-16,1 3 4 16,-2-4-2-1,7 1 2-15,-2 1-6 0,3 2-3 16,0-3-3-16,0 3 0 16,-3-6 0-16,0-1 1 15,-3 2 0-15,-2-1-1 16,2 2 0-16,3 2 1 15,0 1-1-15,2-2 0 16,-2-3 1-16,4 1 0 16,-2-2-1-16,4 2 1 15,3 1-1-15,4 2 1 16,-5-2-1-16,5-1 1 16,-4 1-2-16,0-7 2 15,-3 4-2-15,2-4 2 16,-2 4 0-16,1-1-1 15,-1 2 0-15,2 0 1 0,-4 3-2 16,2-4 1-16,-1-4 0 16,1 5 1-16,-3-2-1 15,4 1 0-15,1 2 0 16,0 2-9-16,-1 2-28 16,-7 6-359-16,-16 4 102 15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44.5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A21B34-2AC6-4969-AD94-5E79FAC2943A}" emma:medium="tactile" emma:mode="ink">
          <msink:context xmlns:msink="http://schemas.microsoft.com/ink/2010/main" type="inkDrawing" rotatedBoundingBox="8362,5061 8512,5055 8513,5100 8363,5105" semanticType="callout" shapeName="Other">
            <msink:sourceLink direction="with" ref="{9DAD6AA0-D849-4042-8708-E1924C6ECED3}"/>
          </msink:context>
        </emma:interpretation>
      </emma:emma>
    </inkml:annotationXML>
    <inkml:trace contextRef="#ctx0" brushRef="#br0">151 12 552 0,'-3'-1'453'0,"-1"2"-103"15,-4 4-25-15,-2 1-279 16,-7-3-23-16,5 4-14 16,0-5-7-16,0 5 0 15,2-11-34-15,4 1-4 16,-11-6-217-16,-1 1-98 16,-4-10-45-16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7:33.0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64789D4-80EE-4000-9A72-BB3CFBD20CAE}" emma:medium="tactile" emma:mode="ink">
          <msink:context xmlns:msink="http://schemas.microsoft.com/ink/2010/main" type="inkDrawing" rotatedBoundingBox="8556,5952 8567,5320 8587,5321 8576,5952" semanticType="verticalRange" shapeName="Other"/>
        </emma:interpretation>
      </emma:emma>
    </inkml:annotationXML>
    <inkml:trace contextRef="#ctx0" brushRef="#br0">20 0 982 0,'-2'16'225'0,"-1"20"87"16,2 6-292-16,-5 18-4 16,3 1-13-16,0 18 8 15,1-10-7-15,2 6 8 16,2-9-13-16,2 8-312 0,5-20 104 16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6:18.6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F40F41-1D25-444E-AD57-5EB57A4D29F4}" emma:medium="tactile" emma:mode="ink">
          <msink:context xmlns:msink="http://schemas.microsoft.com/ink/2010/main" type="writingRegion" rotatedBoundingBox="9708,4630 8876,1685 11720,882 12551,3827"/>
        </emma:interpretation>
      </emma:emma>
    </inkml:annotationXML>
    <inkml:traceGroup>
      <inkml:annotationXML>
        <emma:emma xmlns:emma="http://www.w3.org/2003/04/emma" version="1.0">
          <emma:interpretation id="{A2F655A4-D91D-4AEC-BD1F-CBB6EA914453}" emma:medium="tactile" emma:mode="ink">
            <msink:context xmlns:msink="http://schemas.microsoft.com/ink/2010/main" type="paragraph" rotatedBoundingBox="9451,4073 9301,2789 9702,2742 9852,40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EBF1F1-6014-4A97-8DE3-06627ABE5261}" emma:medium="tactile" emma:mode="ink">
              <msink:context xmlns:msink="http://schemas.microsoft.com/ink/2010/main" type="line" rotatedBoundingBox="9451,4073 9301,2789 9702,2742 9852,4026"/>
            </emma:interpretation>
          </emma:emma>
        </inkml:annotationXML>
        <inkml:traceGroup>
          <inkml:annotationXML>
            <emma:emma xmlns:emma="http://www.w3.org/2003/04/emma" version="1.0">
              <emma:interpretation id="{6C05DDFE-D23B-48DE-AC74-889FF7DF866A}" emma:medium="tactile" emma:mode="ink">
                <msink:context xmlns:msink="http://schemas.microsoft.com/ink/2010/main" type="inkWord" rotatedBoundingBox="9451,4073 9301,2789 9702,2742 9852,40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-1934 1379 694 0,'3'0'286'0,"-3"-4"22"15,3 7-173-15,-2 1-39 16,2 1-33-16,-1-4-11 15,-2 2-9-15,1-3-9 16,1 0-1-16,-2-3 0 16,1-3 4-16,-4-1-4 15,6-8 3-15,-3-14-3 16,-1-2-5-16,1-16-8 16,3-8-1-16,-8-16-11 15,5-2 1-15,-1-13-5 16,1 9 3-16,-5 5-5 15,4 18 7-15,1 3-6 16,-5 20 3-16,2 4-5 16,3 4 6-16,-1 7-5 0,-2 8 5 15,3 4-6-15,-2-2 4 16,2 9-4-16,0-3 7 16,0 4-7-16,0-2 7 15,-3 1-7-15,3-2-3 16,-4 1-65-16,5-1-15 15,1 7-336-15,5-4 49 16</inkml:trace>
          <inkml:trace contextRef="#ctx0" brushRef="#br0" timeOffset="539.0688">-2160 660 1029 0,'-13'6'273'16,"-1"3"94"-16,5-1-279 15,3 2-15-15,3-10-8 16,2-1-14-16,4-17-14 16,3-18-20-16,3-23-6 15,3-7-7-15,1-9 5 0,4-1-6 16,-4 12 9-1,2 6-9-15,-3 19 5 0,-1 7-8 16,-5 13 6-16,1 8-12 16,1 10 9-16,4 2-5 15,0 10 6-15,3 10-4 16,-2-2 9-16,2 8-7 16,-4 2 3-16,4 1-6 15,-3-5 6-15,5 2-3 16,1-12-23-16,4 5-396 15,-5-5 127-15</inkml:trace>
          <inkml:trace contextRef="#ctx0" brushRef="#br0" timeOffset="58185.0929">-1942 710 526 0,'-6'-8'285'0,"2"2"-16"0,1 5-119 16,1 2-41-16,1-1-49 16,2-3-18-16,-1 0-8 15,5 2-16-15,-1-2-7 16,-2 3-7-16,1-2 9 15,3 8-2-15,-5 12 8 16,-1-7-4-16,2-5 4 16,1 15-8-16,-2-3 1 0,1-9-7 15,2 10 3-15,1 5-7 16,-1-9 6-16,-1 8-7 16,0-4 6-16,0 10-5 15,-3-5 6-15,3 10-7 16,-3-2 6-16,2 9-5 15,-4-7 4-15,1 11-6 16,2-6 7-16,1 9-9 16,-1-12 7-16,4 2-6 15,-1-11 6-15,-4 7-6 16,3-11 8-16,-1 2-5 16,-7-8 10-16,5-4 5 15,0-8 11-15,-3-4 2 0,3-5 6 16,2-2-8-16,-7 6-4 15,4-6-12-15,1 1-2 16,-5 8-8 0,2 2 4-16,3-7-27 0,-1 7-18 15,-8-5-333-15,-3-5 83 16</inkml:trace>
          <inkml:trace contextRef="#ctx0" brushRef="#br0" timeOffset="58815.392">-2191 833 965 0,'-3'7'261'0,"0"-4"66"0,3-4-266 16,0-2-39-1,4 0-7-15,5-8-9 0,0 2 7 16,5-12-7-16,-1-12 9 16,4-12-7-16,-7-4 5 15,2-20-8-15,-3 4 6 16,-1-4-11-16,-2 9 7 16,-2 1-9-16,1 13 8 15,2 7-9-15,-1 16 8 0,-1 4-9 16,-1 7 7-16,1 9-8 15,-2 3 7-15,-2-3-6 16,2 6 7-16,0-3-6 16,0-3 9-16,-1 1-7 15,1 2 7-15,3 3-7 16,0 3 8-16,3 11-7 16,7 2 7-16,4 13-3 15,0 1 6-15,5 15-7 16,-4 2 5-16,0 1-7 15,-1-8 5-15,1-2-23 16,-8-19 208-16,-2-25-550 16</inkml:trace>
        </inkml:traceGroup>
      </inkml:traceGroup>
    </inkml:traceGroup>
    <inkml:traceGroup>
      <inkml:annotationXML>
        <emma:emma xmlns:emma="http://www.w3.org/2003/04/emma" version="1.0">
          <emma:interpretation id="{6ABE326B-179F-4505-A73B-A085323366EE}" emma:medium="tactile" emma:mode="ink">
            <msink:context xmlns:msink="http://schemas.microsoft.com/ink/2010/main" type="paragraph" rotatedBoundingBox="10319,3607 10375,1916 11023,1937 10967,36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3B64D4-58B9-4575-847E-7BC3AAAA83C4}" emma:medium="tactile" emma:mode="ink">
              <msink:context xmlns:msink="http://schemas.microsoft.com/ink/2010/main" type="line" rotatedBoundingBox="10319,3607 10375,1916 11023,1937 10967,3629"/>
            </emma:interpretation>
          </emma:emma>
        </inkml:annotationXML>
        <inkml:traceGroup>
          <inkml:annotationXML>
            <emma:emma xmlns:emma="http://www.w3.org/2003/04/emma" version="1.0">
              <emma:interpretation id="{6DCAA7C3-D8B2-4059-BCC6-0AF78F97F653}" emma:medium="tactile" emma:mode="ink">
                <msink:context xmlns:msink="http://schemas.microsoft.com/ink/2010/main" type="inkWord" rotatedBoundingBox="10319,3607 10375,1916 11023,1937 10967,36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0423.9627">-1202-448 509 0,'8'-16'247'0,"-11"-2"22"16,1 6-116-16,2 1-18 16,-1 2-29-16,-4 2-7 15,4 4-23-15,1 4-20 16,-3 2-15-16,4 11-13 15,2 1-13-15,2 7-9 16,1 2 4-16,0 14-7 16,-2-7 4-16,1 10-8 0,-4-1 3 15,5 7-2 1,-1-8 3-16,-4 9-6 0,1-9 8 16,1 17-2-16,-5-13 2 15,1 11 2-15,5-10 8 16,-5 14-5-16,-2-16 4 15,0 12-6-15,1-12 0 16,2 14-6-16,0-6 3 16,2 5-4-16,4-14 4 15,-5 8-2-15,2-8 4 0,2-4 0 16,-2-10 4-16,0 12-1 16,6 5 3-16,-6-8-3 15,0-2-1-15,1 5-4 16,-2-6 1-16,-4-9-5 15,5 3 3-15,-4-3-5 16,-1-4 4-16,1-5-3 16,1-8 5-16,-2-1 0 15,5-3 7-15,-3 3-1 16,2-7 5-16,1 1-3 16,-2-2-1-16,-4 5-5 15,3-12-1-15,-1 8-5 16,-2-1 1-16,1 1-7 15,4-2 4-15,2 6-2 16,-4-3 6-16,0-9-3 0,0-9 7 16,-1-8-4-16,-4-8 4 15,5-13-6-15,-3-1 3 16,2-15-5-16,-4-7 3 16,2-34-6-16,-1 11 6 15,4-15-5-15,1 21 7 16,-1-9-5-16,-1 19 5 15,1-17-5-15,-5 4 5 0,-2-14-6 16,5 20 6-16,5 3-6 16,-6 16 5-16,9 14-6 15,-6 8 5-15,3-1-4 16,-6 11 4-16,5 2-4 16,-7 2 5-16,4 8-6 15,1 5 7-15,3 5-6 16,-6 7 3-16,4 4-11 15,2 3 6-15,-3 10-7 16,-3 11 5-16,6 14-2 16,-1 5 10-16,-5 14-3 15,3 0 4-15,6 6-3 16,0-6 3-16,-2 8-3 16,7-9 4-16,1 10-5 15,-2-5 4-15,-1 10-5 16,3-13 5-16,-3 8-6 15,-3-12 3-15,-6 2-4 0,2-11 6 16,-1 9-5-16,-4-11 6 16,2 6-3-16,1-10 4 15,-2 7-5-15,2-5 4 16,3 8-4-16,-3-5 4 16,0-1-5-16,0-7 5 15,-3-9-5-15,0-7 4 16,3 4-4-16,0-3 6 0,5-3-5 15,-2 3 5-15,1-3-7 16,-4-8-6-16,-1-2-45 16,-2-5-15-16,0-9-340 15,-2 0 68-15</inkml:trace>
          <inkml:trace contextRef="#ctx0" brushRef="#br0" timeOffset="66196.8124">-1179-652 920 0,'4'-30'291'16,"-4"17"71"-16,-1 2-226 15,2 11-34-15,-2 8-7 16,-1 10-18-16,4 16-6 16,-4 7-22-16,2 19-6 15,-1 4-11-15,-1 16-5 16,2 1-12-16,8 30-7 16,-1-12-2-16,1 5-2 15,1-16-2-15,-3 4-1 16,-2-37 3-16,-1 20-3 0,3-2 1 15,-4 8-1-15,2-11 2 16,-1 11-4-16,5-22 4 16,-11-8-1-16,7-12 3 15,-7-6-2-15,0-15 5 16,-6-5 1-16,9-5 6 16,-4-4 0-16,2-4 3 15,4-1-7-15,-4 1-2 16,2 0-5-16,0-3-1 15,0 3-2-15,-4-2-20 0,7-7-87 16,-8-4-27-16,13-8-340 16,-2-9 17-16</inkml:trace>
          <inkml:trace contextRef="#ctx0" brushRef="#br0" timeOffset="151247.5152">-804-365 703 0,'7'-15'280'0,"-2"6"32"16,-4 6-161-16,-2 3-57 15,1 6-14-15,-2 3-19 16,1 10-16-16,-1 2-10 16,1 15-13-16,-4 5-4 15,-2 16-12-15,1 9 1 0,-2 9-7 16,-2-13 7-16,1 7-7 16,0-15 8-16,1-3-6 15,1-9 4-15,4 7-2 16,1-5 8-16,4 1-2 15,-2-9 10-15,4 0-4 16,2-6 2-16,2-7-7 16,2-10 2-16,4-5-10 15,-1-7 6-15,8-10-5 16,2-4 5-16,2-20-3 16,1 3 7-16,-2-8-10 15,-3 6 6-15,-7-1-26 16,-4 20-21-16,-11-4 280 15,-2 7-640-15,-15 7 282 16</inkml:trace>
          <inkml:trace contextRef="#ctx0" brushRef="#br0" timeOffset="66610.3465">-792-373 961 0,'1'-15'284'0,"-1"6"81"0,0 6-249 16,0 5-21-16,0 5-11 16,0 11-6-16,-4 6-16 15,-1 15-18-15,-1 8-10 16,-3 21-11-16,0 4-6 16,-6 6-4-16,2-8 1 0,-4 2-6 15,5-16 6-15,0-7 1 16,8-10 2-16,2-1-1 15,4-10 4-15,2-10-8 16,2 2 0-16,8-13-9 16,2-4 5-16,7-12-6 15,2 2 8-15,11-25-5 16,-3 8 8-16,0-15-9 16,-4 8 3-16,-6-4-59 15,-8 13-30-15,-17-7 408 16,-4 17-797-16,-16-6 370 15</inkml:trace>
          <inkml:trace contextRef="#ctx0" brushRef="#br0" timeOffset="151725.5068">-1004 117 941 0,'-12'1'334'0,"5"4"44"0,4-5-224 16,3 6-93-16,4-9-17 16,7-5-14-16,7-1-10 15,6-6-6-15,13-7-4 16,2-5 4-16,11-8-6 16,-2-5-1-16,6 2-6 15,-9 7 2-15,-1 4-4 16,-14 13 5-16,-9 10-4 15,-8 7 4-15,-1 4-3 16,-9 5 6-16,-4 5 0 16,-5 2 6-16,-11 2 11 15,-4-1 8-15,-9-1 7 16,-1 4 7-16,-6-11 0 16,4-6-7-16,-7-8-5 15,8-2-6-15,-2-8-9 16,7 7-3-16,1-4-7 15,11 8-1-15,2 4-9 0,7-5 4 16,1-1-72-16,4 8-56 16,7-20-356-16,-2-12 34 15</inkml:trace>
          <inkml:trace contextRef="#ctx0" brushRef="#br0" timeOffset="66920.5814">-974 30 1127 0,'0'13'301'0,"0"-11"92"16,6 4-305-16,5-5-25 15,8-4-1-15,7-10-7 16,11-4-12-16,5-4-9 16,3-9-15-16,-3 5-21 0,-3 1-436 15,-14 0 140-15</inkml:trace>
        </inkml:traceGroup>
      </inkml:traceGroup>
    </inkml:traceGroup>
    <inkml:traceGroup>
      <inkml:annotationXML>
        <emma:emma xmlns:emma="http://www.w3.org/2003/04/emma" version="1.0">
          <emma:interpretation id="{8F135B04-3322-4731-95FE-1C526A989666}" emma:medium="tactile" emma:mode="ink">
            <msink:context xmlns:msink="http://schemas.microsoft.com/ink/2010/main" type="paragraph" rotatedBoundingBox="11719,4062 10887,1117 11720,882 12551,3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50E4B0-8258-4102-8E41-9415E0E12E9B}" emma:medium="tactile" emma:mode="ink">
              <msink:context xmlns:msink="http://schemas.microsoft.com/ink/2010/main" type="inkBullet" rotatedBoundingBox="11722,4061 11358,2773 12141,2552 12505,3840"/>
            </emma:interpretation>
          </emma:emma>
        </inkml:annotationXML>
        <inkml:trace contextRef="#ctx0" brushRef="#br0" timeOffset="22659.1874">316 246 262 0,'-3'-18'281'0,"1"3"0"0,-2 7-40 15,-1 1-12-15,-1 2-68 16,-1 4-26-16,-2 4-67 16,-5 3-14-16,-1 1-26 15,-6 10-8-15,5 1-8 0,-8 6-2 16,0 0-5-16,-3 10 0 16,9 4-2-16,-6 6 1 15,4-1-3-15,-4 8 1 16,8-1-1-16,-11-1 1 15,7-8-2-15,4 8 2 16,11-7-4-16,1-3 3 16,10 5-1-16,6 4 2 15,4-3 0-15,1 9 2 16,5-6-1-16,5 0-1 16,-1-3 0-16,2-7 0 15,7-10 0-15,1 4 3 16,-2-8-2-16,5 1 1 15,-4-4-2-15,5 0 1 16,-5-6-3-16,4 0 1 16,-6-6-2-16,3-7 3 15,-8-4 0-15,-2-8 4 0,-5-4 2 16,3-17 5-16,-6-4 1 16,3-23 2-16,-1 4-4 15,2-32 0-15,-1 5-5 16,-9-5-2-16,-1 16-2 15,-2-23-1-15,-9 27 0 16,-3-6 0-16,3 12 1 0,-9-11-1 16,0 19 1-16,-5-7 0 15,-1 12 0-15,-9-2 10 16,2 19 7-16,-14 7 15 16,5 10 2-16,-6-1 10 15,1 8-9-15,1 5-3 16,5 2-14-16,-1 2-5 15,2 6-7-15,4 5-1 16,2-8-5-16,5 1 1 16,5-2-14-16,2 2-77 15,7-2-11-15,4 7-353 16,6-5 37-16</inkml:trace>
        <inkml:trace contextRef="#ctx0" brushRef="#br0" timeOffset="-13914.2047">268 12 999 0,'-15'4'222'0,"0"-4"91"0,3 6-296 16,-2 0-9-16,4 3-6 15,-2 2 4-15,-3-1 1 16,3-5 13-16,-2 2 5 15,-1 1 4-15,2 2-4 16,1 11-2-16,-5-3-12 0,1 11-1 16,4-2-5-16,-2 12 1 15,1-3 0-15,4 21 3 16,0-3-2-16,0 14 5 16,0-7 0-16,7 17 4 15,2-21-2-15,9 11 4 16,2-10-4-16,11 14 0 15,2-10-5-15,12 11-1 16,-3-6-5-16,9-1-1 16,-4-12-2-16,5-11 1 15,-8-16 0-15,4-16 2 16,-3-13 0-16,7-26 2 16,-5-10 0-16,1-26 0 15,-8-4 1-15,-4-13 1 0,-10 1-1 16,-2-20 2-1,-10 13-2-15,-5-18 2 0,-6 7-3 16,-11 4 3-16,-7 18-4 16,-5 7-5-16,-7 24-8 15,-1 3-22-15,5 14-10 16,1 4-17-16,7-2 82 16,4-16-405-16,11 5 167 15</inkml:trace>
        <inkml:trace contextRef="#ctx0" brushRef="#br0" timeOffset="13509.5225">322 175 826 0,'-8'-3'300'0,"-2"-3"48"15,-1 3-218 1,-1-1-23-16,0 2-38 0,-1 2-10 16,1 3-24-16,-3-1-11 15,3 2-14-15,-8 8-4 16,1 0-5-16,-1 8 0 15,4 4-2-15,1 0 0 16,6 1 0-16,1 17 0 16,7 1 0-16,-2 6 2 15,1 5 0-15,4 8 0 16,-1-17 0-16,2 10 1 16,3-7-1-16,2 3 0 15,-2-7 1-15,4 5-1 16,-1-7-1-16,2 8 1 15,1-2 0-15,1 0 0 16,4-4-1-16,2-2 1 16,2-9 0-16,3-3 0 15,-1-6-1-15,1-5 2 16,-2-11-1-16,2-10 7 0,-3-8 3 16,3-11 11-16,-6-6 4 15,3-6 9-15,-4-2-7 16,-1 1-1-16,-4-1-11 15,0 3-3-15,-1 5-8 16,-5-1-1-16,-3 1-1 0,1-2 7 16,-4 2 0-16,0-7 3 15,2 10 0-15,-2-5 0 16,0 2-6-16,3-6-2 16,0-3-5-16,1-15 2 15,2-3 1-15,-1 0 3 16,-1 9 1-16,-2 0 10 15,-1 11 3-15,-4 6 15 16,-3 6 4-16,-6-4 9 16,-3 13-6-16,-10-2 1 15,2 1-15-15,-7 1-4 16,6 5-11-16,-6-1-2 16,5 5-6-16,-1-5 2 15,5 3-6-15,-1 0 0 16,7 6-2-16,-3-6-3 15,6 6-4-15,-3 3-4 0,4 1-1 16,-4 4-39-16,6 7-51 16,0 7 88-16,6 1-483 15</inkml:trace>
      </inkml:traceGroup>
      <inkml:traceGroup>
        <inkml:annotationXML>
          <emma:emma xmlns:emma="http://www.w3.org/2003/04/emma" version="1.0">
            <emma:interpretation id="{071E6F0C-A9AC-4836-9DC1-39D49B23052D}" emma:medium="tactile" emma:mode="ink">
              <msink:context xmlns:msink="http://schemas.microsoft.com/ink/2010/main" type="line" rotatedBoundingBox="11097,1861 10887,1117 11720,882 11930,1626"/>
            </emma:interpretation>
          </emma:emma>
        </inkml:annotationXML>
        <inkml:traceGroup>
          <inkml:annotationXML>
            <emma:emma xmlns:emma="http://www.w3.org/2003/04/emma" version="1.0">
              <emma:interpretation id="{4F4DF52E-A7D7-4146-B10A-07AE9C50ABE5}" emma:medium="tactile" emma:mode="ink">
                <msink:context xmlns:msink="http://schemas.microsoft.com/ink/2010/main" type="inkWord" rotatedBoundingBox="11097,1861 10887,1117 11720,882 11930,1626">
                  <msink:destinationLink direction="with" ref="{284B9C97-913D-4FB4-8387-866B5438EC0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198.209">-274-1614 918 0,'0'1'294'15,"-5"10"48"-15,1 5-250 16,2 14-36-16,1 5-26 16,4 10-1-16,4-1-10 15,10 7-1-15,1-5-9 16,6-1 0-16,-2-13-5 0,5 1 3 15,-7-12-1-15,1-8 1 16,-6 4-2-16,-3 4 2 16,-5-6-2-16,-4 0-2 15,-6 6-30-15,-16-5-344 16,-5 1 102-16</inkml:trace>
          <inkml:trace contextRef="#ctx0" brushRef="#br0" timeOffset="10943.7989">-366-1453 752 0,'6'-15'282'0,"-3"6"45"16,-1 4-198-16,-2 4-18 15,1 1-34-15,-4 7-3 16,2 5-27-16,-4 17-6 16,-1 7-17-16,-4 18-6 15,-1 1-9-15,-7 14-2 16,-1-6-1-16,-2 3 0 15,1-15-2-15,-1 0 3 16,9-15-2-16,2-4 0 16,8-14-1-16,1-4 2 15,1-10-4-15,0-14-39 16,3-13-22-16,7-13-330 16,4-8 61-16</inkml:trace>
          <inkml:trace contextRef="#ctx0" brushRef="#br0" timeOffset="11389.062">-427-1177 889 0,'-5'-2'302'16,"5"4"29"-16,3-1-212 15,3-1-101-15,8 2 0 16,4-4-3-16,6-2 3 16,3 1-3-16,6-3 0 0,-2 4-7 15,4 2-20-15,-10 3-7 16,-4 2-331-16,-7 4 88 15</inkml:trace>
          <inkml:trace contextRef="#ctx0" brushRef="#br0" timeOffset="11708.1567">130-1356 972 0,'9'2'262'16,"-9"1"82"-16,1 9-255 15,1 6-35-15,-1 10 3 16,-1 1-17-16,2 11-7 16,-4 2-15-16,1 6-4 15,4-6-8-15,-3 3 0 16,6-10-2-16,-2-8 1 15,5-14-1-15,3-2 3 16,2-8-1-16,4-6 2 16,0-3-2-16,4-6 1 15,-1-2-1-15,2-5 1 0,-5-1 0 16,-3-2-46-16,-8 7-22 16,-8 6-331-16,-7 6 57 15</inkml:trace>
          <inkml:trace contextRef="#ctx0" brushRef="#br0" timeOffset="11904.1511">28-1132 1062 0,'4'1'253'0,"-4"4"90"0,9-8-296 16,3 0-21-16,5-6 7 15,1-2-6-15,10-4 1 16,1 8-8-16,2-2-5 15,1 1-22-15,-1 5-363 16,-4 9 118-16</inkml:trace>
          <inkml:trace contextRef="#ctx0" brushRef="#br0" timeOffset="18400.4524">-454-808 701 0,'-9'-3'254'0,"0"2"51"15,7 2-193-15,-2 2-5 0,4 0-32 16,1 3-9-16,-1 0-25 16,-1-1-2-16,1-1-12 15,-3-2 1-15,1-2-6 0,4-5 6 16,2-4-3-16,4-12 3 16,2-6-4-16,2-16 0 15,2-7-10 1,-1-7-1-16,-2 4-6 0,4 2 1 15,-3 6-4-15,0-4 1 16,-2 1-1-16,4-9 0 16,-2 1-1-16,3-7 0 15,-2 12-1-15,4 0 0 16,-5 12-1-16,-2 4 1 16,-2 14-3-16,-1 5 2 15,-7 11 2-15,0 7 8 16,2 4 1-16,-2 10 6 15,0 5 0-15,0 11 1 16,3 3-7-16,0 5-1 16,1-7-5-16,5 0 0 15,0-10-3-15,0-4 0 0,3-4-1 16,0 3 0-16,-1-3-1 16,2 2 0-16,-1 4-1 15,0 3 0-15,-3-2 0 16,0 2-1-16,-1-3 2 15,-1 0 0-15,1-6 0 16,-1 6 0-16,-1-6 2 16,2 0-2-16,-1 0 0 15,0 3 1-15,-4-9 0 0,1 0 0 16,-2-4 2-16,-2 1 11 16,-3-6 3-16,0-3 3 15,0 1-1-15,-4-1 1 16,0-9-10-16,-4 0-5 15,2 2-21-15,0 4-53 16,-1 1-30-16,-4 4-351 16,1 5 56-16</inkml:trace>
          <inkml:trace contextRef="#ctx0" brushRef="#br0" timeOffset="18794.813">-360-1138 888 0,'-16'0'344'0,"5"3"28"16,2-3-187-16,5-2-118 15,2 1-8-15,5 2-18 16,6-4-12-16,0-1-17 16,6-2-4-16,5 1-3 15,2-7-1-15,-1 0-1 16,3 5 0-16,-6-1-1 0,2 1-1 15,-8 4 1-15,-2 6-2 16,-2-3 1-16,-5 1 0 16,-2 7 0-16,1-8 4 15,-2-3 5-15,-5 4 19 16,-1-1 9-16,-7 3 16 16,-5 3 2-16,-8 3 2 15,-1-6-20-15,-4 6-8 16,2-4-17-16,2 1-4 15,5-5-10-15,7-7-224 16,10-7-249-16</inkml:trace>
        </inkml:traceGroup>
      </inkml:traceGroup>
    </inkml:traceGroup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47:28.2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6F9197-5AA5-4D40-B0A7-BE11FACBE125}" emma:medium="tactile" emma:mode="ink">
          <msink:context xmlns:msink="http://schemas.microsoft.com/ink/2010/main" type="inkDrawing" rotatedBoundingBox="15040,5597 15055,5597 15055,5612 15040,5612" shapeName="Other"/>
        </emma:interpretation>
      </emma:emma>
    </inkml:annotationXML>
    <inkml:trace contextRef="#ctx0" brushRef="#br0">0 0 0,'0'0'0,"0"0"31,0 0 0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48:10.6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9334244-623E-4ADF-839D-4153D762B29D}" emma:medium="tactile" emma:mode="ink">
          <msink:context xmlns:msink="http://schemas.microsoft.com/ink/2010/main" type="inkDrawing" rotatedBoundingBox="15062,5650 15077,5650 15077,5665 15062,5665" shapeName="Other"/>
        </emma:interpretation>
      </emma:emma>
    </inkml:annotationXML>
    <inkml:trace contextRef="#ctx0" brushRef="#br0">0 0 0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48:31.7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088E86F-4239-443C-A244-EE96990E3E1F}" emma:medium="tactile" emma:mode="ink">
          <msink:context xmlns:msink="http://schemas.microsoft.com/ink/2010/main" type="inkDrawing" rotatedBoundingBox="15332,6152 15347,6152 15347,6167 15332,6167" shapeName="Other"/>
        </emma:interpretation>
      </emma:emma>
    </inkml:annotationXML>
    <inkml:trace contextRef="#ctx0" brushRef="#br0">0 0 0,'0'0'15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6:05.7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AFAEE18-479E-4210-B987-FC0F7A1F353D}" emma:medium="tactile" emma:mode="ink">
          <msink:context xmlns:msink="http://schemas.microsoft.com/ink/2010/main" type="inkDrawing" rotatedBoundingBox="13209,6792 13331,7981 12651,8051 12529,6862" semanticType="enclosure" shapeName="Other"/>
        </emma:interpretation>
      </emma:emma>
    </inkml:annotationXML>
    <inkml:trace contextRef="#ctx0" brushRef="#br0">1045 4454 735 0,'-7'-21'284'0,"-1"13"30"16,2 4-172-16,2 1-68 15,-1 6-14-15,-2 6-29 0,1 4-6 16,1 13-12-16,-1 11 3 16,5 8-1-16,4 26 2 15,3 5-3-15,7 17-3 16,5 2-5-16,5 13-1 15,2-21-2-15,7 0 1 16,-4-21-1-16,5-6 1 16,1-21-3-16,2-6 0 15,-3-13-2-15,3-10 1 16,-5-10 0-16,7-13-3 16,-2-11 3-16,6-17 2 15,-5-10 0-15,10-19 1 16,-13 1 2-16,2-15-2 15,-7 1-1-15,-7-14 1 16,-8 9-1-16,-10-20 1 16,-10 17 0-16,-13-1 2 0,-7 20-1 15,-11-1 8-15,-1 22 3 16,-10 6 5-16,3 13-1 16,-6 11 1-16,11 21-10 15,-13 15-15 1,7 12-20-16,-2 20-36 0,7 13-10 0,-10 36-311 15,13-8 80-15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49:31.9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4C0B44A-333D-4C30-9CD9-8398A9B30250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0,'0'0'0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33.0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7550E67-B431-42CB-A712-0176105EDD09}" emma:medium="tactile" emma:mode="ink">
          <msink:context xmlns:msink="http://schemas.microsoft.com/ink/2010/main" type="inkDrawing" rotatedBoundingBox="26484,7372 26499,6926 26538,6927 26524,7374" semanticType="callout" shapeName="Other">
            <msink:sourceLink direction="from" ref="{894A4169-2413-4770-A212-7B254ECA99F1}"/>
            <msink:sourceLink direction="to" ref="{894A4169-2413-4770-A212-7B254ECA99F1}"/>
          </msink:context>
        </emma:interpretation>
      </emma:emma>
    </inkml:annotationXML>
    <inkml:trace contextRef="#ctx0" brushRef="#br0">51 11 722 0,'-3'-3'345'15,"-2"-3"-7"1,2 3-122-16,2 3-134 0,-1 2-5 15,2-2-27-15,0 0 0 16,0 6-25-16,2-5 3 16,-1-1-7-16,1 5 15 15,-2-2-1-15,0-6 11 16,0 3-5-16,0 0 11 16,0-3-9-16,-2 1 11 15,2 5-9-15,-1-4 0 16,-1 7-14-16,2-5-5 15,-1 4-17-15,2 2-1 16,-1-1-6-16,-1 0 2 16,-1 3-3-16,2 0-4 15,0 3-2-15,2 12 1 0,-2 0-2 16,0 14 2-16,0 2 5 16,-2 8 3-16,2-4-2 15,0 1 4-15,0-12-4 16,0-2 2-16,0-11-4 15,0-5 6-15,-1-6-6 16,1-6 6-16,-2-2-3 16,1-5-21-16,-2-2-49 15,-2-5-76-15,-1-1 101 0,-1-6-448 16,-2 3 129-16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33.3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B0E3B4-935E-4E8E-BFAF-24A8CE945E1C}" emma:medium="tactile" emma:mode="ink">
          <msink:context xmlns:msink="http://schemas.microsoft.com/ink/2010/main" type="inkDrawing" rotatedBoundingBox="26478,7172 26683,7710 26431,7806 26226,7268" semanticType="callout" shapeName="Other">
            <msink:sourceLink direction="with" ref="{894A4169-2413-4770-A212-7B254ECA99F1}"/>
          </msink:context>
        </emma:interpretation>
      </emma:emma>
    </inkml:annotationXML>
    <inkml:trace contextRef="#ctx0" brushRef="#br0">5-2 1061 0,'-6'3'278'0,"5"3"89"16,1 5-310-16,4 10-14 15,2 7-25-15,2 14-2 16,-1 3-14-16,4 14 1 15,-2-3-2-15,1-1 4 16,1-10-4-16,2 5 5 0,-1-19-5 16,-1 2 6-16,2-3-1 15,-2-7 9-15,-5-13 1 16,1 1 14-16,2-8-1 16,0-9 10-16,3-3-2 15,3-6 18 1,0-6-7-16,2-8 3 0,1-2-12 15,1-2-4-15,-2 10-21 0,-2-1-2 16,-3 9-24-16,-3-3-37 16,-5-9-409-16,-4-10 106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0:59.5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04A683-A2C8-4003-849C-50B208F6EAB5}" emma:medium="tactile" emma:mode="ink">
          <msink:context xmlns:msink="http://schemas.microsoft.com/ink/2010/main" type="inkDrawing" rotatedBoundingBox="8401,8590 14017,8587 14018,8770 8402,8774" shapeName="Other"/>
        </emma:interpretation>
      </emma:emma>
    </inkml:annotationXML>
    <inkml:trace contextRef="#ctx0" brushRef="#br0">0 163 275 0,'6'0'180'0,"8"-3"7"0,-5-1-37 15,4-1 11-15,4 4-25 16,-4-4 5-16,-2 1-27 16,4-2-25-16,-5 0-34 15,-1-3-16-15,3 4-18 16,3 2-1-16,-7 4-6 0,7 2 5 15,-2 4 0-15,4 0 4 16,-5 1-4-16,9-2 6 16,-3-2-3-16,3-2 2 15,0-7-7-15,6-1-2 16,-3-4-8-16,6-1-2 16,0 2-4-16,3 3 2 15,-5 3-3-15,7 1 2 16,-2 4-1-16,3 1-1 15,-1-5-1-15,4 2 1 16,-6 0 1-16,1-1 3 16,1 1 2-16,1 1 1 15,-2-2-1-15,8-2 0 16,-3 1-2-16,3-4-1 16,-1 2-1-16,2-5-2 15,-5 3 2-15,5-3-2 16,-5 1 0-16,4-5 0 0,-3 5 2 15,3-1-2-15,-9-1 0 16,3 5 4-16,-7 5 3 16,5 0 0-16,-5 0 1 15,5 5 1-15,-1-5-5 16,5 0-1-16,-10-2-1 16,7 1 0-16,-8 2-2 0,3 2 8 15,-5 2 2-15,4 2 6 16,-5 2 0-16,7 3 2 15,-4-3-7-15,8 6-2 16,-8-3-5-16,6 3 1 16,-4-3 0-16,2 2 0 15,-8-9 4 17,1 1-3-32,28 0-4 0,1-3 2 15,1-2-2-15,4-2 1 16,-20-1-2-16,4 2 1 15,-5 2-1-15,5-1 0 16,-3 2-1-16,8 0 0 16,-5-1-1-16,2-1 1 15,-4-2-2-15,5 2 2 16,-4-4 0-16,2-1 0 0,2 2 1 16,2-1 0-16,-5 2-1 15,1-2 1-15,-2 1 0 16,5-2 0-16,-4 1-1 15,3 0 0-15,-4 0 0 16,3 1 0-16,-10 2-2 16,1 0 2-16,-5 3 0 15,1 3-1-15,-2 0 3 16,7 5 4-16,0 1-2 16,4 1 2-16,-1-5-1 15,6 1-2-15,-4-8-3 0,5-5 1 16,-1-2-1-16,5 1 0 15,-5-2 1-15,2 1-1 16,-8 3-1-16,1 0 1 16,-8 3 0-16,2 4 1 15,-5-2-1-15,8 4 2 16,-4 0-2-16,6-2 1 16,-3-2-1-16,8-1 0 15,-7-1-1-15,10-3 1 16,-5-4 0-16,7 1 0 15,-5-3-1-15,6-2 0 16,-10 1 1-16,4 1 0 16,-10-2 0-16,7 3 0 15,-8 1 1-15,10 1 1 0,-2 1-2 16,5 1 1-16,-2 1 0 16,5 0 0-16,-2 1-2 15,8 1 2-15,-5-1-2 16,3-2 0-16,-4-1 1 15,-2 1-1 1,-7-4 0-16,8 4 2 0,-6-1-1 16,2 2 2-16,-2 3-1 0,0 5 4 15,-11-2 1-15,5 1 7 16,-6 2 1-16,2-1 4 16,-7-1-2-16,1-1 3 15,-8 2-4-15,-2-4 4 16,-5 1-3-1,-2-1 0-15,-2 1-5 0,-5-4-16 16,-4 5-46-16,-14 12-393 16,-14 10 105-16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49:34.1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56B3BC3-A14F-47CC-85B9-75EFDECF7EE6}" emma:medium="tactile" emma:mode="ink">
          <msink:context xmlns:msink="http://schemas.microsoft.com/ink/2010/main" type="inkDrawing" rotatedBoundingBox="29488,6764 29518,6719 29530,6727 29500,6772" shapeName="Other"/>
        </emma:interpretation>
      </emma:emma>
    </inkml:annotationXML>
    <inkml:trace contextRef="#ctx0" brushRef="#br0">0 45 0,'0'0'31,"0"0"-15,0 0 15,30-45 0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37.4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6FD61F2-1B9C-4C2B-B318-094C5525FFB6}" emma:medium="tactile" emma:mode="ink">
          <msink:context xmlns:msink="http://schemas.microsoft.com/ink/2010/main" type="inkDrawing" rotatedBoundingBox="27709,8616 27842,9376 27775,9388 27642,8628" semanticType="callout" shapeName="Other">
            <msink:sourceLink direction="with" ref="{92B2595D-76BB-4650-95B8-BADC34B799FA}"/>
          </msink:context>
        </emma:interpretation>
      </emma:emma>
    </inkml:annotationXML>
    <inkml:trace contextRef="#ctx0" brushRef="#br0">0 0 1141 0,'-1'-9'258'16,"4"13"104"-16,0 13-326 16,1 16-9-16,2 6-1 15,5 14 3-15,-1 1-5 16,5 12-5-16,2-8-10 15,2 10-1-15,-2-8-4 0,-2 6 1 16,-3-11-1-16,-5 1 1 16,-5-14-1-16,-1 2 1 15,-4-17 0-15,-1-11 3 16,-5-13-3-16,-3-25-52 16,-2-22 195-16,-7-27-545 15,-1-13 192-15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37.7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2B2595D-76BB-4650-95B8-BADC34B799FA}" emma:medium="tactile" emma:mode="ink">
          <msink:context xmlns:msink="http://schemas.microsoft.com/ink/2010/main" type="inkDrawing" rotatedBoundingBox="27899,8483 28207,9114 27892,9268 27584,8637" semanticType="enclosure" shapeName="Other">
            <msink:destinationLink direction="with" ref="{2019DCB9-EBA0-407D-8959-1B4271E864DB}"/>
            <msink:destinationLink direction="with" ref="{96FD61F2-1B9C-4C2B-B318-094C5525FFB6}"/>
          </msink:context>
        </emma:interpretation>
      </emma:emma>
    </inkml:annotationXML>
    <inkml:trace contextRef="#ctx0" brushRef="#br0">-3 27 1061 0,'0'18'261'15,"2"8"85"-15,7 22-295 16,7 2-35-16,11 8 5 16,3 2-2-16,14 8 5 15,1-14-5-15,12 6-2 16,-3-9-7-16,0-14-3 0,-11-10-3 15,-6-12 13-15,-19-18 20 16,-3-16 31-16,-6-10 10 16,-9-22 16-16,-3 11 73 15,1-1-110 1,-10-49 0-16,-6 9-15 16,-3 2-6-16,1 17-12 15,2 33-8-15,5 13-11 16,-1 2-3-16,4 11-1 0,1-4-18 15,1-1-36-15,1 1-103 16,-7-4-356 0,-7 2 48-16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38.2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87994CB-D756-45CB-827A-77B7DAC13648}" emma:medium="tactile" emma:mode="ink">
          <msink:context xmlns:msink="http://schemas.microsoft.com/ink/2010/main" type="inkDrawing"/>
        </emma:interpretation>
      </emma:emma>
    </inkml:annotationXML>
    <inkml:trace contextRef="#ctx0" brushRef="#br0">11-1 1139 0,'-1'0'318'0,"-2"27"68"16,0 9-322-16,0 21-40 15,3 4-22-15,3 11 2 16,0-5 0-16,4-4 4 16,2-18-3-1,0-8-2-15,-1-10-2 0,1-9 3 16,-2-7-1-16,2-4 5 16,0-2 0-16,2-7 13 15,1-7 1-15,7-1 1 16,-2-1-3-16,2-5 0 15,-2 1-12-15,-2 4 2 16,-5 4-31-16,-8-2-54 16,-7 7 356-16,-16-8-702 15,-6-5 295-15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38.4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782ABF8-86FA-4848-BEA4-962DABB1749D}" emma:medium="tactile" emma:mode="ink">
          <msink:context xmlns:msink="http://schemas.microsoft.com/ink/2010/main" type="inkDrawing"/>
        </emma:interpretation>
      </emma:emma>
    </inkml:annotationXML>
    <inkml:trace contextRef="#ctx0" brushRef="#br0">8 80 1121 0,'-8'11'321'0,"5"-5"68"15,9-3-304-15,6 3-62 16,12-8-11-16,6-2-9 16,18-8 4-16,2-6 13 0,11-15-410 15,-7-4 143-15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50:10.0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0D65AB9-0529-4493-98C1-CDA26C68DCC2}" emma:medium="tactile" emma:mode="ink">
          <msink:context xmlns:msink="http://schemas.microsoft.com/ink/2010/main" type="inkDrawing" rotatedBoundingBox="33072,8468 33087,8468 33087,8483 33072,8483" shapeName="Other"/>
        </emma:interpretation>
      </emma:emma>
    </inkml:annotationXML>
    <inkml:trace contextRef="#ctx0" brushRef="#br0">0 0 0,'0'0'0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0.4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769DF75-F4CE-47CC-BDE2-98EFAC0971FE}" emma:medium="tactile" emma:mode="ink">
          <msink:context xmlns:msink="http://schemas.microsoft.com/ink/2010/main" type="inkDrawing" rotatedBoundingBox="24589,8343 24597,7627 24612,7628 24604,8344" semanticType="callout" shapeName="Other">
            <msink:sourceLink direction="with" ref="{894A4169-2413-4770-A212-7B254ECA99F1}"/>
          </msink:context>
        </emma:interpretation>
      </emma:emma>
    </inkml:annotationXML>
    <inkml:trace contextRef="#ctx0" brushRef="#br0">20 0 465 0,'-6'101'196'0,"1"20"1"15,2-4-125-15,0 19-90 16,3-22-173-16,12 13 26 15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0.7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B960428-A139-40CE-A7F0-A033452756E8}" emma:medium="tactile" emma:mode="ink">
          <msink:context xmlns:msink="http://schemas.microsoft.com/ink/2010/main" type="inkDrawing"/>
        </emma:interpretation>
      </emma:emma>
    </inkml:annotationXML>
    <inkml:trace contextRef="#ctx0" brushRef="#br0">36 0 650 0,'-2'95'261'0,"-1"-5"37"0,3-21-180 15,6-6-4-15,-3-23-49 16,3-17-1 0,-4-17-37-16,-7-21 5 0,-4-15-29 15,-7-6-324-15,-2 6 105 16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1.5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315F3BC-BC16-4597-8A9B-EFE5D82DC857}" emma:medium="tactile" emma:mode="ink">
          <msink:context xmlns:msink="http://schemas.microsoft.com/ink/2010/main" type="inkDrawing"/>
        </emma:interpretation>
      </emma:emma>
    </inkml:annotationXML>
    <inkml:trace contextRef="#ctx0" brushRef="#br0">-2 0 424 0,'0'101'150'0,"3"13"12"15,4-18-100-15,8 12-58 16,0-18-8-16,3 0-2 16,-1-12-1-16,-1 11 2 15,-4-24 1-15,-3 1 69 16,-7-14 62-16,-1-5 47 16,-2-23 7-16,-2 1 6 15,1-5-65-15,-2-2-59 16,2-2-47-16,-1-1-7 15,0-1 84-15,3-14-436 16,0-14 176-16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2.1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132DBE4-3AB9-4AAC-9F74-F39738F3C929}" emma:medium="tactile" emma:mode="ink">
          <msink:context xmlns:msink="http://schemas.microsoft.com/ink/2010/main" type="inkDrawing"/>
        </emma:interpretation>
      </emma:emma>
    </inkml:annotationXML>
    <inkml:trace contextRef="#ctx0" brushRef="#br0">508 59 1063 0,'0'-2'269'16,"0"2"104"-16,-2 0-305 15,2-1 28-15,-1 1-4 16,-4 0 29-16,2-2-19 16,-9 1 2-16,0-2-34 0,-10-2-6 15,-4-2-34-15,-14-1 7 16,-1 1-12-16,-8-1 3 15,2 2-9-15,-7 3 5 16,7 5-9-16,2 2 0 16,9 2-8-16,5 2 0 15,13-2-8-15,6-2 1 16,7-4-37-16,7-6-99 16,1-3-47-16,3 0-342 15,3-4-2-15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1:38.6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3078EE6-A23C-4871-827D-2F7CA62A9DAC}" emma:medium="tactile" emma:mode="ink">
          <msink:context xmlns:msink="http://schemas.microsoft.com/ink/2010/main" type="inkDrawing" rotatedBoundingBox="24843,3926 27619,5387 26829,6889 24053,5429" semanticType="callout" shapeName="Other">
            <msink:sourceLink direction="with" ref="{8C8BA913-ADE8-40D1-BB6B-360D1E8330FD}"/>
            <msink:sourceLink direction="with" ref="{58FD17D3-95CA-4CB5-A952-7A176542D638}"/>
          </msink:context>
        </emma:interpretation>
      </emma:emma>
    </inkml:annotationXML>
    <inkml:trace contextRef="#ctx0" brushRef="#br0">2603 1926 648 0,'-2'-19'164'0,"1"-2"96"15,1 2-167-15,0 1 13 16,4 5 0-16,-1-4 6 15,3-1-41-15,7-3-17 16,-3-3-26-16,1-4-6 16,-1 2-10-16,4-7-3 15,-1 11 2 17,-5 11-6-32,-1 1-3 0,25-34 5 0,-2 5 0 15,3 5 1-15,-2 5-1 16,-10 20 0-16,-1 2-3 15,2 1 0-15,-2-5-2 16,-1 2 1-16,-2-1-1 16,-1-4 2-16,-2-1-2 15,2-3 3-15,-4 3-1 16,2-1 6-16,-7 5 2 16,-1 1 10-16,-3 8-1 0,-3-1 3 15,2 0-7-15,-1 0-4 16,2 0-9-16,3-3 0 15,3-3-1-15,5-7 1 16,-4-1 0-16,2-9 3 16,-3 1-2-16,-3-5 1 15,-3 6-2-15,-4-2 7 16,-4 5 3-16,-1 3 14 16,-1 2 3-16,-2 2 5 15,1 4-5-15,2 1-4 16,0 0-14-16,3 1-5 15,2-2-5-15,-2-1-1 16,1-1-1-16,1-3 1 16,-1 2-1-16,-2 1 2 15,1 3 0-15,-2-3 2 16,1 1 0-16,-1 1 0 0,2 2-1 16,-3-2 1-16,2 2-1 15,-2 7 2-15,0-7-1 16,-3 2 0-16,3 0-2 15,-3-6 2-15,3 0-3 16,1 3 1-16,1-1-2 16,1-1 1-16,0 4-2 15,0-4 2-15,0-1-1 0,1 3 2 16,1 2 0 0,-2-4 1-16,3 2-2 0,-2-1 9 15,-1 1 1-15,2 0 4 16,-1 6-3-16,2-2 2 15,0 2-9-15,2 0-3 16,-1-3-3-16,4-3 0 16,-2 0-1-16,1-9 2 15,-1-4-1-15,-1-9 3 16,-5-2-1-16,-3-6 3 16,-3 5-2-16,-6-7 2 15,-2 5-2-15,-5-3-1 16,-1 8 0-16,-2 1 1 15,4 9 0-15,-2-2 3 16,5 8 1-16,0 0-1 0,3 2-1 16,-1 1-2-16,2 3-2 15,2-3 0-15,0 6-1 16,2-9 2-16,4 0-2 16,0-2 0-16,0 4 1 15,4-7 0 1,2 11-1-16,0 2 1 0,0-1-1 15,-1-1 2-15,2 3-2 0,-7 6 1 16,5-10-2 0,-2 2 2-16,4 2-1 0,-5-4 1 15,5-5-1-15,-7 7 1 16,0 10 0-16,-6-8 4 16,1 1 3-16,-10 7 1 15,3-4-1-15,-6-7 2 16,0 11-4-16,-7-4-1 15,5 2 1-15,-2-1 5 16,4 2-2-16,-3-2-1 16,3 1 0-16,0-2-2 15,-2 4-3-15,-4-4 1 16,2 5-3-16,-5 0 1 16,0-1-2-16,-11 2-6 15,8-2-1-15,-3-1 1 16,3-1-1-16,-7 2 4 0,3-5 5 15,-6 1 5-15,-1-2 1 16,-4 1-2-16,6 0-5 16,0 1-4-16,3 4-5 15,-7 2 1-15,5 2-2 16,-7 20 4-16,5-13 6 16,-2-2 2-16,6 5-4 15,-11 1 5-15,3-14 0 16,-10 10 1-16,-6 2 0 0,-12 2 2 15,2-7-4-15,-4-2-1 16,10-2-1-16,-8 0 0 16,10-8 0-16,-6 5-1 15,8-1 1-15,-10 10-1 16,8 3-2-16,-4-5-1 16,12 4 1-16,0 13-1 15,12-8-7-15,6 1-42 16,9 5-34-16,0 1-69 15,7-14 10-15,-4 0-340 16,2-8 95-16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2.6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4732B01-B3D9-4794-91CD-0463944B6787}" emma:medium="tactile" emma:mode="ink">
          <msink:context xmlns:msink="http://schemas.microsoft.com/ink/2010/main" type="inkDrawing"/>
        </emma:interpretation>
      </emma:emma>
    </inkml:annotationXML>
    <inkml:trace contextRef="#ctx0" brushRef="#br0">171 329 821 0,'-3'18'352'0,"0"-3"9"16,3-3-158-16,3-3-133 16,0-3 7-16,0-3-18 15,-1-3 27-15,-2-3-3 0,-6-9 29 16,-2-6-13-16,-7-12 5 16,-3-5-33-16,-7-11-10 15,1 4-26-15,-3-2-5 16,6 13-15-16,3 4 0 15,9 13-8 1,4 5-6-16,8 5-4 0,6 1-1 16,5-2-5-16,8-1 3 15,5-1-2-15,8-1 6 16,2-4-1-16,11 0 5 16,0 0-3-16,9 3 5 15,-3 6-15-15,2 6-117 16,-2 3-150-16,0 8-247 15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3.5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C080E97-8467-47DE-B888-B7E934BEEAF3}" emma:medium="tactile" emma:mode="ink">
          <msink:context xmlns:msink="http://schemas.microsoft.com/ink/2010/main" type="inkDrawing"/>
        </emma:interpretation>
      </emma:emma>
    </inkml:annotationXML>
    <inkml:trace contextRef="#ctx0" brushRef="#br0">0 16 303 0,'8'-6'274'0,"4"0"-30"15,-2 9-23-15,4 0-98 16,5 3-27-16,8 0-8 15,-3-1-39-15,11-1-1 16,2-2-29-16,7-5-3 16,1-5-12-16,10-4 6 15,-1 5-307-15,0 5 101 16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5.1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022F2EC-B126-441A-A937-45E29BA97182}" emma:medium="tactile" emma:mode="ink">
          <msink:context xmlns:msink="http://schemas.microsoft.com/ink/2010/main" type="inkDrawing"/>
        </emma:interpretation>
      </emma:emma>
    </inkml:annotationXML>
    <inkml:trace contextRef="#ctx0" brushRef="#br0">3 22 1082 0,'-1'-9'296'0,"-2"0"100"16,3 5-309-16,0 7-15 0,4 6-24 16,1 10-7-16,1 19-27 15,1 22-3-15,2 3-3 16,0 18 1-16,-1-5-6 15,-4-2 4-15,-1-15-7 16,-1-8 5-16,-5-17-3 16,-3-7-60-16,0-18-25 15,-5-6-331-15,-1-4 38 0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5.4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70911A9-DC0F-4D2E-82AD-307093C2BBB8}" emma:medium="tactile" emma:mode="ink">
          <msink:context xmlns:msink="http://schemas.microsoft.com/ink/2010/main" type="inkDrawing"/>
        </emma:interpretation>
      </emma:emma>
    </inkml:annotationXML>
    <inkml:trace contextRef="#ctx0" brushRef="#br0">8 369 875 0,'-9'-16'306'0,"6"4"34"15,6 4-235-15,5 4-56 16,1-7-30-16,7-10 9 16,1-1-3-16,7-10 15 15,0-2 1-15,1-7 5 16,-4 8-12-16,-1-4 3 15,-8 4-11-15,-2 4 9 16,-5 10-5-16,-1 7 4 16,-2 7-16-16,1 10 0 15,1 5-14-15,8 10 2 0,5-4-8 16,7 11 9-16,1-6-2 16,7 3 7-16,-2-4-42 15,1-1-394-15,-14-10 121 16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5.9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94BA60-1711-44D6-B072-5C7D10F8890F}" emma:medium="tactile" emma:mode="ink">
          <msink:context xmlns:msink="http://schemas.microsoft.com/ink/2010/main" type="inkDrawing"/>
        </emma:interpretation>
      </emma:emma>
    </inkml:annotationXML>
    <inkml:trace contextRef="#ctx0" brushRef="#br0">0 179 725 0,'9'-37'328'16,"2"-9"30"-16,-1 12-181 15,-1 2-22-15,-3 13-55 16,3 7-13-16,-4 15-42 15,4 16-2-15,-3 13-26 0,0 17 3 16,-8 6-5-16,1 9 6 16,-4-7-11-16,-4 5 3 15,3-19-5-15,2 2 2 16,-1-10-4-16,1-10 2 16,4-11-3-16,0-4 4 15,0-10-7-15,1-6-11 16,2-1-33-16,-1-4-54 15,-1-2 0-15,1 1-337 16,-2 0 72-16</inkml:trace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6.2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014DFC7-E09D-4A56-BDDE-6B5A5774B787}" emma:medium="tactile" emma:mode="ink">
          <msink:context xmlns:msink="http://schemas.microsoft.com/ink/2010/main" type="inkDrawing"/>
        </emma:interpretation>
      </emma:emma>
    </inkml:annotationXML>
    <inkml:trace contextRef="#ctx0" brushRef="#br0">21 0 548 0,'-6'10'484'0,"3"11"-127"0,-1 3-24 16,-1 14-277-16,2 1-46 15,3 7 3-15,5-5-7 16,7 5 5-16,1-7-6 16,8 0 4-16,5-9-7 15,1-1 6-15,-3-13-4 16,3-4 7-16,-5-9-2 0,2-6 7 16,-4-9-5-16,5-10 7 15,-2-8-8-15,7-12 5 16,-8-6-29-1,7-18-369-15,3-6 115 0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26.7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19917CA-E026-4305-8EC2-DF89AB2FDC7F}" emma:medium="tactile" emma:mode="ink">
          <msink:context xmlns:msink="http://schemas.microsoft.com/ink/2010/main" type="writingRegion" rotatedBoundingBox="22017,508 31955,15 32135,3644 22197,4137"/>
        </emma:interpretation>
      </emma:emma>
    </inkml:annotationXML>
    <inkml:traceGroup>
      <inkml:annotationXML>
        <emma:emma xmlns:emma="http://www.w3.org/2003/04/emma" version="1.0">
          <emma:interpretation id="{05F87F0B-D383-40B3-A7DE-42B02109F65F}" emma:medium="tactile" emma:mode="ink">
            <msink:context xmlns:msink="http://schemas.microsoft.com/ink/2010/main" type="paragraph" rotatedBoundingBox="22017,508 31955,15 32017,1260 22078,1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A1897-00A1-4EBA-B7B3-031956C86FA5}" emma:medium="tactile" emma:mode="ink">
              <msink:context xmlns:msink="http://schemas.microsoft.com/ink/2010/main" type="line" rotatedBoundingBox="22017,508 31955,15 32017,1260 22078,1753"/>
            </emma:interpretation>
          </emma:emma>
        </inkml:annotationXML>
        <inkml:traceGroup>
          <inkml:annotationXML>
            <emma:emma xmlns:emma="http://www.w3.org/2003/04/emma" version="1.0">
              <emma:interpretation id="{EBAB310B-51AE-4FDF-9A0B-CDDABF18B29E}" emma:medium="tactile" emma:mode="ink">
                <msink:context xmlns:msink="http://schemas.microsoft.com/ink/2010/main" type="inkWord" rotatedBoundingBox="22018,546 23675,464 23735,1671 22078,17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0 142 1111 0,'3'-1'303'0,"6"-4"87"16,6-1-311-16,12-7-24 0,6-3-21 16,17-2-2-16,1 0-15 15,4-2-6-15,-3 2-9 16,-1 5 2-16,-17 4-2 16,-2 3 2-16,-14 6 0 0,-5 4-25 15,-7 2-38-15,-7 0-225 16,1-3-127-16,-5-1-69 15</inkml:trace>
          <inkml:trace contextRef="#ctx0" brushRef="#br0" timeOffset="478.815">30 678 1025 0,'0'15'292'0,"8"-5"73"16,7-5-271-16,12-4-26 16,10-5-9-16,16-8 4 15,1-5-13-15,3-5-8 16,-7 2-25-16,-1 5-13 15,-16 6-61-15,0 8-359 16,-10 8 94-16</inkml:trace>
          <inkml:trace contextRef="#ctx0" brushRef="#br0" timeOffset="-215.4753">113 151 1225 0,'-3'-6'284'0,"-2"5"125"16,4 7-361-16,-2 10-15 15,-2 7-5-15,2 13-10 16,0 6-16-16,2 8 2 16,-1 1 1-16,5 2 0 15,-1-7-2-15,-1-1 2 16,1-12-1-16,-1-5 1 15,-1-10 0-15,2-6 1 16,-4-9-9-16,-2-12-71 16,-4-9-66-16,1-12-278 15,-5-7-1-15</inkml:trace>
          <inkml:trace contextRef="#ctx0" brushRef="#br0" timeOffset="262.8677">144 253 998 0,'0'15'276'16,"8"-9"73"-16,10-2-251 15,7-7-44-15,14-4 1 16,3-6-10-16,7-2-5 16,-6 1-21-16,4 1-7 15,-13 4-6-15,-2 4-43 0,-17 7 290 16,-9 4-643-16,-15 3 267 16</inkml:trace>
          <inkml:trace contextRef="#ctx0" brushRef="#br0" timeOffset="1090.546">724 434 602 0,'12'-16'397'0,"-5"-2"-4"16,-4 6-112-16,-9 0-37 15,-3 1-81-15,-10 5-21 16,-5 9-60-16,-5 8-28 16,2 4-41-16,-3 12-6 15,6 5-4-15,3 10-1 16,6 2-1-16,3 3 1 15,11-6-1-15,5-7-3 16,8-14 0-16,9-14 4 16,8-17 0-16,10-17 5 15,-3-10 2-15,3-9 3 16,-6 5-4-16,-8 4 0 16,-10 16-6-16,-6 13-11 15,-6 15-6-15,-3 18-1 16,-3 7 1-16,2 14 4 0,-1 0 11 15,10 12 4-15,-1-3-1 16,13 8-2-16,-1-5-2 16,4 3 0-16,-4-11-1 15,4 7 3-15,-11-17-1 16,0-1 1-16,-6-5 0 16,-4-4 6-16,-8-11 9 15,1-2 20-15,-7-2 9 16,-11-8 17-16,-5-6 0 0,-11-11-4 15,-9-7-21-15,-5-13-13 16,13-7-13-16,5-2-4 16,16 4-7-16,11 0 0 15,16 11 2-15,8 2-18 16,8 8-18-16,8-9-57 16,4-1-40-16,12-6-63 15,-5-4-7-15,8-17-314 16,2 1 95-16</inkml:trace>
          <inkml:trace contextRef="#ctx0" brushRef="#br0" timeOffset="1631.0857">1104 388 1056 0,'-6'-12'400'0,"-5"10"42"16,-4 10-298-16,-1 10-29 16,1 7-69-16,-2 11-9 0,5-3-22 15,6 3-1-15,3-6-4 16,8-7 0-16,7-11-6 15,4-7 3-15,4-14 0 16,10-18 6-16,0-9 0 16,1-15 2-16,-2 3-2 15,-5 4-2-15,-11 14-5 16,-4 9-7-16,-7 15-7 0,-7 15-6 16,-4 12-1-1,-6 16 1-15,3 11 5 0,-1 7 11 16,7-4 4-16,7-3 4 15,10-17-1-15,8-8-2 16,5-17-2-16,14-20 4 16,1-14 0-16,10-21 3 15,-2-10 1-15,4-10-1 16,-11 1-4-16,-7-15-1 16,-13 12-2-16,-16 0-1 15,-4 19-5-15,-7 13-2 16,-7 26-3-16,-5 20 0 15,1 19-2-15,-9 13 12 16,3 5 6-16,0 10 8 16,7-7 4-16,5 3 4 15,8-12-9-15,7 8-4 16,4-4-7-16,11 7-2 16,6-5-4-16,8 5 2 0,1-13-3 15,4-3 3-15,-6-11-6 16,5-10-132-16,6-19-371 15,7-17 74-15</inkml:trace>
        </inkml:traceGroup>
        <inkml:traceGroup>
          <inkml:annotationXML>
            <emma:emma xmlns:emma="http://www.w3.org/2003/04/emma" version="1.0">
              <emma:interpretation id="{8A90FC83-4F17-429A-9D7B-D4AD20ACD425}" emma:medium="tactile" emma:mode="ink">
                <msink:context xmlns:msink="http://schemas.microsoft.com/ink/2010/main" type="inkWord" rotatedBoundingBox="24185,401 28012,211 28069,1363 24243,15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29.1135">3741 374 589 0,'-21'0'57'0,"2"-51"47"15,2-11 22-15,5-4-98 0,9 25 72 16,3 10 229-16,0 15-38 15,-1 10-76-15,-1 12-109 16,1 17-17-16,-5 9-36 16,1 13 3-16,2 1-8 15,3 2 10-15,3-8-10 16,11 1-4-16,4-16-17 16,9-10-4-16,9-9-14 15,13-19 1-15,-1-17-2 0,9-18 1 16,-7-5-3-16,-8-8 1 15,-17 9-4-15,-10 4 1 16,-15 20-2-16,-9 14-4 16,-3 22-3-16,-7 24-1 15,-1 15-2-15,-2 8 5 16,8 0 8-16,5 4 14 16,11-14 3-16,11-6 4 15,8-8-5-15,5-13-3 16,2-15-11-16,10-12 1 15,-8-12-3-15,2-10 3 16,-4-4-2-16,-5-2 1 16,-14-2-2-16,-3 3 2 15,-9 11-3-15,-5 5-3 16,-2 14-1-16,-1 11-1 16,7 10-3-16,-2 7 1 0,3-3 2 15,3 2 2-15,4-3 1 16,1-7 2-16,-2-5-1 15,9-5 1-15,1-2-1 16,7-8 2-16,2 1-1 16,8-7 1-16,-4 5-1 15,1-7 1-15,-6 6-3 16,-5-4 1-16,-4 1-1 16,3-10 1-16,-1-1-3 0,5-11 3 15,2 0-2-15,0-4 1 16,-6 7-1-16,-3 1 3 15,-9 14-2 1,-9 2 0-16,-6 10-3 0,-9 10 1 16,-1 5-3-16,-5 5 2 15,1 5-2-15,4 10 0 16,4-2 1-16,1 13-1 16,7 0-1-16,4 13 1 15,3-10 1-15,6 3 2 16,6-5-1-16,6-4 1 15,1-13 0-15,10-3 0 16,4-13-1-16,10-8 3 16,-1-2 0-16,12-14 1 0,-4-7 0 15,7-2 0-15,-17-10 0 16,8-18 0-16,-10-1 0 16,3-14 0-16,-7-5 1 15,4-3 0-15,-14 10-2 16,-11 0 2-16,-8 21-1 15,-16 7-2-15,-5 15-1 16,-10 8-4-16,5 18-5 16,-3 5-1-16,6 8 2 0,1 11 0 15,5 6 3-15,-3 13 2 16,3 4 1-16,0 14 1 16,5 0 0-16,5 6 0 15,11-13 2-15,8 0-2 16,7-12 1-16,3-9-1 15,9-17 1-15,8-4-19 16,-5-6-57-16,9-18-92 16,1-4-16-16,1-20-338 15,-8-10 35-15</inkml:trace>
          <inkml:trace contextRef="#ctx0" brushRef="#br0" timeOffset="5223.0679">5137 50 1164 0,'-12'7'391'0,"-9"8"55"15,-3 5-324-15,-7 11-23 16,1 9-48-16,4 7-5 0,10-7-10 16,5 5-5-16,13-15-16 15,10 0-5-15,4-12-6 16,14-6 2-16,5-18 1 16,13-9 1-16,0-18 1 15,10-21 0-15,-10-6-3 16,-3-19 1-16,-13 0-2 15,-8-13 1-15,-16 16-2 0,-5 4 1 16,-8 29 2-16,-7 16 2 16,-6 26-2-16,-6 29-1 15,-3 18-1-15,-8 19 1 16,4 4 1 0,4 11 5-1,12-12 2-15,10-3 0 0,14-18-4 0,11-5-3 16,4-17-5-16,10-13 2 15,-2-6-1-15,8-12 1 16,0-8 0-16,0-6 1 16,-8-1-3-16,-1-11 2 15,-10 4-2-15,-6-2 1 16,-9 3 0-16,-4 2 1 16,-2 10-1-16,-5 7-1 15,-2 7-3-15,-4 13 0 16,-2 7-2-16,-8 9-1 0,0 2 2 15,6 9 1-15,3-9 0 16,9 3 2-16,9-12-2 16,13 6-1-16,4-15-1 15,10 0 1-15,4-6 0 16,13-3 2-16,-5-9 1 16,7 3-2-16,-5-3-4 15,-1-3 0-15,-8 1-4 16,-7 4 2-16,-10 2 1 0,-9 2 5 15,-9-1 8-15,-7-1 10 16,-4-7 2-16,-7-10 8 16,-1-8-1-16,-4-7-5 15,2-1-9-15,5 4-5 16,10 11-8-16,6 5 0 16,7 10-2-16,16 3-8 15,1 2-15-15,12-4-151 16,12-2-365-16,20-8 53 15</inkml:trace>
          <inkml:trace contextRef="#ctx0" brushRef="#br0" timeOffset="3423.9414">2384 359 520 0,'-3'-21'788'16,"-3"8"-382"-16,-6 5 21 16,-4 4-294-16,-8 1-302 15,0 7 234-15,-5 14-24 16,5 8-25-16,2 11-11 16,7 6-4-16,3 7 1 0,9-11-2 15,4-5 0-15,5-13-1 16,12-12 4-16,3-15 0 15,12-19 7-15,5-10 1 16,5-14 3-16,-8-1-4 16,-5 0 1-16,-14 9-4 15,-5 10-2-15,-10 16-5 16,-4 9-3-16,-1 13-4 0,-7 19-2 16,-1 5 2-16,2 11 7 15,2 4 6-15,5 4 7 16,8-16 1-16,5-5 1 15,8-19-5-15,11-20 6 16,5-19-4-16,10-14 4 16,-5-8-1-16,3-4-1 15,-14 10-6-15,-5 6-1 16,-14 12-4-16,-5 9-4 16,-5 14-1-16,-7 16-2 15,-2 7 0-15,-1 18 6 16,-1 4 5-16,2-1 8 15,7-5 3-15,6-4 0 16,7-16-6-16,11-12 2 16,6-15-5-16,9-17 2 15,-1-6-2-15,-5-9 4 0,-5 5-5 16,-8 3-2-16,-6 14-4 16,-7 9-3-16,-5 13-5 15,-4 13-1-15,-1 9 1 16,-4 8 0-16,-1 2 4 15,3 1 4-15,4-8 0 16,2-1-1-16,8-9-4 16,9-11 4-16,7-16-2 15,14-11 4-15,0-15 0 0,9-14 4 16,-5 0-2-16,2-11 2 16,-12 4-3-16,0 0-1 15,-10 11-1-15,-8 9-1 16,-6 15-3-16,-5 15-2 15,-7 12 0-15,-1 7 0 16,1 7-1-16,-5 5 2 16,5 1 2-16,2 4 1 15,2 4-1-15,2 11 0 16,5 4-1-16,4 13 0 16,0-1-2-16,6 17 2 15,0-5 1-15,4 12 1 16,-5-6-1-16,1 13 2 15,-6-19-2-15,0-1-1 16,-6-20 1-16,-2-6 0 16,-2-16 1-16,1-7 9 0,-8-11 8 15,1-11 20-15,-8-8 1 16,-3-10 1-16,-3-5-9 16,-3-20-4-16,3-4-20 15,6-11 0-15,4 0-3 16,8-3 1-16,11 18-3 15,5 7-1-15,5 14-2 16,12 1 3-16,0 5-26 0,15-1-123 16,8-2 240-16,7 3-640 15,0-13 168-15</inkml:trace>
        </inkml:traceGroup>
        <inkml:traceGroup>
          <inkml:annotationXML>
            <emma:emma xmlns:emma="http://www.w3.org/2003/04/emma" version="1.0">
              <emma:interpretation id="{40EE2571-561C-44D9-BAE8-27E8E3C4DD4B}" emma:medium="tactile" emma:mode="ink">
                <msink:context xmlns:msink="http://schemas.microsoft.com/ink/2010/main" type="inkWord" rotatedBoundingBox="28583,240 30228,158 30264,881 28619,962"/>
              </emma:interpretation>
              <emma:one-of disjunction-type="recognition" id="oneOf2">
                <emma:interpretation id="interp2" emma:lang="" emma:confidence="0">
                  <emma:literal>eite</emma:literal>
                </emma:interpretation>
                <emma:interpretation id="interp3" emma:lang="" emma:confidence="0">
                  <emma:literal>eine</emma:literal>
                </emma:interpretation>
                <emma:interpretation id="interp4" emma:lang="" emma:confidence="0">
                  <emma:literal>eiter</emma:literal>
                </emma:interpretation>
                <emma:interpretation id="interp5" emma:lang="" emma:confidence="0">
                  <emma:literal>eilte</emma:literal>
                </emma:interpretation>
                <emma:interpretation id="interp6" emma:lang="" emma:confidence="0">
                  <emma:literal>eitel</emma:literal>
                </emma:interpretation>
              </emma:one-of>
            </emma:emma>
          </inkml:annotationXML>
          <inkml:trace contextRef="#ctx0" brushRef="#br0" timeOffset="6827.6545">7033 150 1421 0,'0'9'324'0,"3"3"121"15,6-1-407-15,11 1-34 16,5-11-2-16,13-14 4 16,1-10 0-16,0-13 2 15,-2-4-3-15,-8-10 4 16,-14 11-4-16,-9-1 3 15,-9 16 0-15,-12 6 3 16,-2 13-5-16,-5 14-2 0,-2 17-3 16,1 17-2-16,4 7-4 15,5 11 4-15,13-4 2 16,14-1 1-16,5-19-1 16,9-7 2-16,5-20 1 15,3-11 3-15,-5-16 1 16,6-13 4-16,-5-7-2 15,-2-14 3-15,-11 5-5 0,-5 1 0 16,-10 15-4-16,-4 7-2 16,-4 23-6-16,-1 15-2 15,-1 15-2-15,2 15 1 16,4 9 3-16,4 3 7 16,6-9 2-16,9-12 4 15,3-11-2-15,4-10 4 16,5-13-3-16,3-11 4 15,-1-6-1-15,2-12 1 16,-4-12-1-16,-1-12-1 16,-7-3-4-16,-4-16 0 15,-7-7-3-15,-4-10 1 16,-1 11-9-16,-1 7 0 16,-2 18-3-16,-2 12 2 15,1 27-5-15,-7 9 4 16,-1 7-1-16,0 14-3 0,-1 2 0 15,1 19 3-15,4 4 4 16,4 19 2-16,1-1 5 16,3 19 0-16,0-11-2 15,6 6 1-15,-3-18-1 16,4 1 0-16,-2-15-2 16,-2-13 3-16,-6-15 0 15,-3-4 15-15,-3-14 16 0,-5-8 10 16,-2-2 0-16,-5-11 2 15,-3-14-16-15,-9-14-15 16,-2-2-9-16,1-1-1 16,1 10-2-16,6 15 1 15,7 18-6-15,10 13-1 16,7 11-4-16,10 8 2 16,4 4-2-16,10 4 3 15,6-4 0-15,12-4 3 16,-3-11-2-16,9-9 1 15,-2-6-1-15,7-14-11 16,-8-5 0-16,2-11-3 16,-10 0 1-16,-8-6 2 15,-16 6 13-15,-14 4 0 16,-11 13 5-16,-11 8-2 0,-5 13-4 16,-8 14-2-1,6 11-2-15,-6 14 1 0,9 5 1 16,7 11 6-16,8-1 4 15,8 1 2-15,7-7 1 16,10-5 0-16,5-12-2 16,12-6-1-16,2-12-1 15,13-7 2-15,-6-5 0 16,3-11-3-16,-11-2-7 0,-7-13-64 16,-16-8-70-16,-14-23-373 15,-9 2 41-15</inkml:trace>
          <inkml:trace contextRef="#ctx0" brushRef="#br0" timeOffset="7069.4144">7508-190 1257 0,'-23'-5'353'0,"7"8"78"16,11-1-351-16,4-5-73 15,2-3-66-15,8 7-370 16,2-13 87-16</inkml:trace>
          <inkml:trace contextRef="#ctx0" brushRef="#br0" timeOffset="5771.758">6843-231 1120 0,'-2'-24'364'0,"-4"12"88"16,-6 13-304-16,-10 13-55 15,-7 5-35-15,-7 13 5 16,3-1-37-16,0 8 0 16,11-2-3-16,5 4 0 15,8-16-14-15,3 3-5 16,10-8-3-16,9-7 1 15,5-7-1-15,9 0 1 16,4-3 0-16,4 5 1 16,-1-1-2-16,4 10-3 15,-7 1-5-15,-2 8-2 0,-8 3-3 16,-8 5-1-16,-11-4 2 16,-8 2 8-16,-11-9 7 15,-14 6 11-15,-10-11 11 16,-11 3 18-16,4-5 0 15,0-1 1-15,12-15-10 16,7 0-26-16,20-9-43 16,4-7-122-16,20-5-367 0,17-5 56 15</inkml:trace>
        </inkml:traceGroup>
        <inkml:traceGroup>
          <inkml:annotationXML>
            <emma:emma xmlns:emma="http://www.w3.org/2003/04/emma" version="1.0">
              <emma:interpretation id="{B6C08237-BE97-4963-A470-EA62C937C872}" emma:medium="tactile" emma:mode="ink">
                <msink:context xmlns:msink="http://schemas.microsoft.com/ink/2010/main" type="inkWord" rotatedBoundingBox="30948,312 31967,261 31999,896 30979,947"/>
              </emma:interpretation>
              <emma:one-of disjunction-type="recognition" id="oneOf3">
                <emma:interpretation id="interp7" emma:lang="" emma:confidence="0">
                  <emma:literal>die</emma:literal>
                </emma:interpretation>
                <emma:interpretation id="interp8" emma:lang="" emma:confidence="0">
                  <emma:literal>dien</emma:literal>
                </emma:interpretation>
                <emma:interpretation id="interp9" emma:lang="" emma:confidence="0">
                  <emma:literal>diel</emma:literal>
                </emma:interpretation>
                <emma:interpretation id="interp10" emma:lang="" emma:confidence="0">
                  <emma:literal>dies</emma:literal>
                </emma:interpretation>
                <emma:interpretation id="interp11" emma:lang="" emma:confidence="0">
                  <emma:literal>dir</emma:literal>
                </emma:interpretation>
              </emma:one-of>
            </emma:emma>
          </inkml:annotationXML>
          <inkml:trace contextRef="#ctx0" brushRef="#br0" timeOffset="7974.1956">9179 66 1067 0,'-13'-9'314'0,"-5"-3"92"15,0 6-270-15,-6 5-53 16,-3 4-10-16,-4 10-1 15,4 10-35-15,0 14-16 16,9 7-14-16,0 8-6 0,9-6-1 16,9 5 0-16,6-21-1 15,10-10 2-15,10-10-1 16,13-19 1-16,1-21 6 16,11-22 3-16,-4-15-1 15,0-23 4-15,-11 6 2 16,-11-5-2-16,-16 23-1 15,-7 14-1-15,-8 22 0 0,-9 21-6 16,0 22-5-16,1 31 2 16,1 10-4-16,1 18-1 15,3 1 6-15,6 2 12 16,3-16 2-16,10-7 6 16,4-16-3-16,16-11 1 15,-2-13-10-15,11-18-1 16,-1-13-2-16,-2-14 5 15,-9-6-3-15,-3-9 1 16,-14 6-2-16,-5 8-1 16,-5 14-4-16,-3 8-2 15,-3 17-5-15,0 17-1 16,0 11-2-16,3 14 1 16,3 2 1-16,9-3 4 0,3-10 1 15,12-7 2-15,3-16 0 16,13-8 3-16,-2-5-2 15,10-6 2-15,-8-5 0 32,-1-8 1-17,-12-4-2 1,-3-7 2-16,-10 2-1 0,-8-11 1 0,-5 11-1 0,-10-1 0 0,0 11-2 16,-3 8-2-16,-1 11-4 0,1 11-2 15,6 12-1-15,-5 8 1 16,4 5 0-16,5 3 5 15,4-1 0-15,5-6 2 16,8-7 3-16,6-7 4 16,2-5-1-16,9-8 1 15,4-8 0-15,0-5 1 16,-5-4-8 0,-1-8-38-1,-13-4-59-15,-11-22-378 0,-6-4-53 0,-8-15-161 16</inkml:trace>
          <inkml:trace contextRef="#ctx0" brushRef="#br0" timeOffset="8155.0025">9705-237 1313 0,'-19'-12'431'0,"5"9"55"0,5 5-373 16,6 5-32-16,2 2-107 16,-4 5-458-16,-4-10 144 15</inkml:trace>
        </inkml:traceGroup>
      </inkml:traceGroup>
    </inkml:traceGroup>
    <inkml:traceGroup>
      <inkml:annotationXML>
        <emma:emma xmlns:emma="http://www.w3.org/2003/04/emma" version="1.0">
          <emma:interpretation id="{5BF8932E-7F8F-481C-8D6F-78017442F767}" emma:medium="tactile" emma:mode="ink">
            <msink:context xmlns:msink="http://schemas.microsoft.com/ink/2010/main" type="paragraph" rotatedBoundingBox="25923,1675 31851,1359 31973,3652 26045,39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F6A61A-ADAD-4CA7-B42C-097E2C99D214}" emma:medium="tactile" emma:mode="ink">
              <msink:context xmlns:msink="http://schemas.microsoft.com/ink/2010/main" type="line" rotatedBoundingBox="25923,1675 31234,1392 31292,2475 25981,2758">
                <msink:destinationLink direction="with" ref="{75A676A0-09C8-4D27-8592-A60CA8A446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3353C01-7529-4F2D-934B-3EBE85481188}" emma:medium="tactile" emma:mode="ink">
                <msink:context xmlns:msink="http://schemas.microsoft.com/ink/2010/main" type="inkWord" rotatedBoundingBox="25925,1721 27955,1613 28010,2649 25981,2757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791.7685">4127 1374 1124 0,'-1'-39'338'0,"2"5"93"16,5-1-281-16,0 13-42 16,-6 4 3-16,-4 10-32 0,-2 10-22 15,-5 10-29-15,-4 13-9 16,0 13-17-16,-3 17-3 16,1 4 2-16,-1 2 2 15,12-4-1-15,3-7 1 16,8-17-2-16,13-9-5 15,6-11-3-15,12-5-2 16,3-5-2-16,9-5 1 16,-6 1 5-16,6 4 0 15,-15 1 1-15,-3 7 0 16,-13 4-2-16,-8 6-4 16,-12 0 1-16,-9 6 4 15,-9-2 3-15,-14 8 11 16,-8 2 8-16,-8 4 8 0,0-4-1 15,-3 8 3 1,7-11-10-16,9-10 3 0,11-10-21 16,12-19-125-16,12-28-181 15,12-16-194-15,20-10-125 16</inkml:trace>
          <inkml:trace contextRef="#ctx0" brushRef="#br0" timeOffset="10123.3217">4399 1168 1139 0,'3'11'324'0,"-8"19"76"16,1 21-282-16,1 9-77 0,4 12 3 15,5-4 1-15,11 4-7 16,2-9-19-16,8 6-2 16,-3-9-10-16,-1 1 0 15,-7-8-2-15,-8-11 3 16,-7-16-1-16,-7-11 9 15,-6-17-2-15,-9-17 2 16,-1-10-2-16,-5-16 0 16,0-5-8-16,3 2 1 15,6 6-4-15,3 9 0 16,7 15-3-16,5 6-5 16,8 14-3-16,4 7-2 15,3 0 0-15,10 4-1 16,7 5 6-16,13-7 4 0,3-7 1 15,12-4 1-15,-5-7 0 16,-4-7 3-16,-15-8-1 16,-2-5 4-16,-21 1 1 15,-4-5 5-15,-6-4-1 16,-4 7 4-16,-7 13-3 16,-3 7-1-16,-4 14-8 15,5 23-5-15,-1 10-4 16,5 16 2-16,3 1 3 0,11 7 12 15,1-8 3-15,10-5 2 16,1-18-2-16,12-11 1 16,1-15-8-16,12-26 5 15,-3-10 0-15,7-20 3 16,-7-4-2-16,-4-4 6 16,-19 7-4-16,-4 4 1 15,-13 16-4-15,-2 5-1 16,-2 14-8-16,-1 17-4 15,3 8-6-15,-3 16 1 16,0 5-2-16,2 13 6 16,4-7 5-16,4 2 4 15,8-13 1-15,8-11 1 16,7-20-3-16,12-19 3 0,1-10-1 16,7-11 2-1,-4-3-1-15,-5-6 2 0,-16 9-5 16,-7 3 1-16,-9 9-2 15,-6 9-2-15,-3 18-7 16,0 16-4-16,2 11-1 16,-4 12-1-16,5 3 2 0,2 8 5 15,4-10 3-15,7-1 0 16,4-10 2-16,2-5-1 16,8-12 0-16,8-12 1 15,-2-11 2-15,6-7 2 16,-1-6 0-16,-2-9 2 15,-11 5-2-15,-4-10 1 16,-9 8-3-16,-6-4 2 16,-9 5-1-16,-1 4 0 15,-2 14-1-15,-2 1-2 16,1 7-4-16,1 7-3 16,-3 7-2-16,-5 7-2 15,-1 3 1-15,-3 10 2 16,0-1 1-16,5 0 3 15,4-7 0-15,7-1-1 16,7-7-1-16,10 0 0 16,4-1-1-16,10-4-1 0,4-2 2 15,10-4 2-15,1-2 1 16,7-4 2-16,0 4 1 16,3-2 0-16,-14 0-1 15,-5-2 1-15,-14 4 0 16,-12-1 2-16,-14-2 0 15,-5-1 4-15,-7 4 1 16,-7-7 1-16,2-5-2 0,-5-11 0 16,1-2-3-16,-2-10 0 15,5 2-1-15,2 2-1 16,11 13-4-16,5 8-3 16,10 8-3-16,8 9-1 15,5-1 6-15,18 1-58 16,11-5-73-16,19-8-412 15,6-8 53-15</inkml:trace>
          <inkml:trace contextRef="#ctx0" brushRef="#br0" timeOffset="214228.937">3954 2176 540 0,'3'18'314'0,"-4"-18"-192"15,4 18-180-15,-6 1-238 16</inkml:trace>
        </inkml:traceGroup>
        <inkml:traceGroup>
          <inkml:annotationXML>
            <emma:emma xmlns:emma="http://www.w3.org/2003/04/emma" version="1.0">
              <emma:interpretation id="{F1BD050F-91AE-48D6-9ACD-F3D83E060C94}" emma:medium="tactile" emma:mode="ink">
                <msink:context xmlns:msink="http://schemas.microsoft.com/ink/2010/main" type="inkWord" rotatedBoundingBox="28566,1534 31234,1392 31276,2188 28609,2330"/>
              </emma:interpretation>
              <emma:one-of disjunction-type="recognition" id="oneOf5">
                <emma:interpretation id="interp13" emma:lang="" emma:confidence="0">
                  <emma:literal>erhoben</emma:literal>
                </emma:interpretation>
                <emma:interpretation id="interp14" emma:lang="" emma:confidence="0">
                  <emma:literal>erhaben</emma:literal>
                </emma:interpretation>
                <emma:interpretation id="interp15" emma:lang="" emma:confidence="0">
                  <emma:literal>erheben</emma:literal>
                </emma:interpretation>
                <emma:interpretation id="interp16" emma:lang="" emma:confidence="0">
                  <emma:literal>erworben</emma:literal>
                </emma:interpretation>
                <emma:interpretation id="interp17" emma:lang="" emma:confidence="0">
                  <emma:literal>erhöben</emma:literal>
                </emma:interpretation>
              </emma:one-of>
            </emma:emma>
          </inkml:annotationXML>
          <inkml:trace contextRef="#ctx0" brushRef="#br0" timeOffset="10712.6224">6580 1727 1285 0,'4'1'309'0,"11"-5"132"15,9-4-363-15,7-14-5 16,-3-5-7-16,10-9 1 15,-8-3-24-15,-6-5-10 16,-9 4-14-16,-8-7-1 16,-11 10-6-16,-8 2 2 15,-5 13-3-15,-4 16-5 16,3 19-6-16,-4 17-2 16,4 6-5-16,1 15 2 0,10-1 2 15,-1-4 2-15,8-10 1 16,18-3-1-16,-1-16 1 15,11-13 3-15,10-8 0 16,8-13 2-16,-2-4 1 16,10-3 0-16,-8 8-5 15,1-1 2-15,-16 10-2 16,-5 4-5-16,-16 6-1 16,-4 4 4-16,-9 2-1 15,0 3 8-15,-1-6 16 0,-2-1 33 16,0-13 3-16,0-2 2 15,0-10-8-15,-3-13-10 16,1-4-32-16,-2-7-3 16,1 4-3-16,1 4-1 15,4 16-1-15,2 14-7 16,4 12-1-16,7 5-33 16,6-4-55-16,10 1-105 15,7-17-354-15,2-14 31 16</inkml:trace>
          <inkml:trace contextRef="#ctx0" brushRef="#br0" timeOffset="11038.0604">7225 1003 1084 0,'-6'5'347'0,"-1"8"50"0,-1 11-296 16,2 18-36-16,0 6-29 15,2 20 20-15,5 3 4 16,7 8 7-16,-2-13-15 15,9 0-4-15,3-12-23 16,0-16-6-16,0-19-9 16,9-7 2-16,2-19 0 0,1-26 2 15,-2-2-1-15,1-10 1 16,-11 2-5 0,-3 7-1-16,-5 16-4 0,-5 13-5 15,-4 17-3-15,-1 14 1 16,-3 8-2-16,-1 7 2 15,-1-3 4-15,4 3 1 16,2-18 1-16,5-2-40 16,2-13-46-16,7-12-191 15,3-27-215-15,4-13-39 16</inkml:trace>
          <inkml:trace contextRef="#ctx0" brushRef="#br0" timeOffset="11356.5819">7695 1314 806 0,'-9'39'369'0,"-9"12"15"16,5-1-153-16,2 1-103 0,5-9-22 15,11-5-4-15,7-14-30 16,9-8-17-16,6-9-35 16,4-12 0-16,-2-14-1 15,-1-11 1-15,-8-5-2 16,-4-20 1-16,-8 5-9 15,-5-6 3-15,-8 6-4 16,-1 12 0-16,-7 15-2 0,2 14-1 16,-4 16-6-16,0 16-1 15,3 8-3-15,3 12 1 16,2-3 2-16,7-1-1 16,7-10 2-16,7-8-33 15,8-19-36-15,4-14-68 16,-1-14 473-16,4-23-818 15,1-5 395-15</inkml:trace>
          <inkml:trace contextRef="#ctx0" brushRef="#br0" timeOffset="11690.3225">7991 930 1105 0,'-4'12'268'0,"-5"19"117"15,-6 8-301-15,0 24 22 16,4 3 3-16,2 11 3 0,8-15-25 15,14 1-16 1,4-18-43-16,2-9-11 0,5-20-10 16,6-7 2-16,-3-18-2 15,6-10-1-15,-1-2-5 16,4 0-3-16,-8 4-5 16,-1 14-4-16,-6 12-2 15,-3 18 3-15,-9 8 1 0,-4 2 4 16,-5 4 6-1,-5 1 19-15,-5-6 15 0,-8 0 31 16,-3 0 9-16,-6-6 6 16,1-11-16-16,-5-5-12 15,4-16-30-15,-5-8-16 16,1-10-53-16,-2-8-143 16,18 5-368-16,10-14 32 15</inkml:trace>
          <inkml:trace contextRef="#ctx0" brushRef="#br0" timeOffset="12308.4554">8378 1482 951 0,'-1'17'306'0,"2"-4"74"16,5-4-226-16,6-3-52 15,12-6 8-15,2-1-27 16,8-17-11-16,2-8-26 16,4-16-7-16,-10 0-16 0,0-21-3 15,-8 11-8-15,-10-1 0 16,-9 14 4-16,-12 9 11 15,-6 18-5-15,-6 16-2 16,2 20-6-16,-7 25-6 16,8 12-13-16,-2 19 9 15,5-4 9-15,6-4 8 16,12-18 1-16,8-12 0 16,8-19-6-16,13-16-5 15,7-13-2-15,9-12 1 16,0-12 1-16,6-18 1 15,-6 3-4-15,-1-1 0 16,-14 7-3-16,-5 10-4 16,-11 23-5-16,-10 17-1 15,-5 16-2-15,-2 10 1 16,0 4 1-16,1-2 6 0,5-12-1 16,9-6 1-16,6-12-1 15,12-14 5-15,2-5-1 16,10-13 2-16,-8-11 0 15,1-7 2-15,-12 10-5 16,-2 7-34-16,-9 15-14 16,-9 19-11-16,-8 14-3 0,-2 11 12 15,-8 8-13-15,-5 5-414 16,11-1 149-16</inkml:trace>
        </inkml:traceGroup>
      </inkml:traceGroup>
      <inkml:traceGroup>
        <inkml:annotationXML>
          <emma:emma xmlns:emma="http://www.w3.org/2003/04/emma" version="1.0">
            <emma:interpretation id="{20A32C8F-3C6C-4441-9306-273697573B79}" emma:medium="tactile" emma:mode="ink">
              <msink:context xmlns:msink="http://schemas.microsoft.com/ink/2010/main" type="line" rotatedBoundingBox="29353,2981 31891,2232 32279,3546 29740,4295"/>
            </emma:interpretation>
          </emma:emma>
        </inkml:annotationXML>
        <inkml:traceGroup>
          <inkml:annotationXML>
            <emma:emma xmlns:emma="http://www.w3.org/2003/04/emma" version="1.0">
              <emma:interpretation id="{0211757E-43A3-4C80-B5AD-5F187103AC6C}" emma:medium="tactile" emma:mode="ink">
                <msink:context xmlns:msink="http://schemas.microsoft.com/ink/2010/main" type="inkWord" rotatedBoundingBox="29353,2981 31891,2232 32279,3546 29740,4295"/>
              </emma:interpretation>
              <emma:one-of disjunction-type="recognition" id="oneOf6">
                <emma:interpretation id="interp18" emma:lang="" emma:confidence="0">
                  <emma:literal>weich!</emma:literal>
                </emma:interpretation>
                <emma:interpretation id="interp19" emma:lang="" emma:confidence="0">
                  <emma:literal>nei d!</emma:literal>
                </emma:interpretation>
                <emma:interpretation id="interp20" emma:lang="" emma:confidence="0">
                  <emma:literal>zuei d!</emma:literal>
                </emma:interpretation>
                <emma:interpretation id="interp21" emma:lang="" emma:confidence="0">
                  <emma:literal>wei d!</emma:literal>
                </emma:interpretation>
                <emma:interpretation id="interp22" emma:lang="" emma:confidence="0">
                  <emma:literal>vei d!</emma:literal>
                </emma:interpretation>
              </emma:one-of>
            </emma:emma>
          </inkml:annotationXML>
          <inkml:trace contextRef="#ctx0" brushRef="#br0" timeOffset="13643.5511">7493 2998 741 0,'-9'-15'323'0,"10"-6"4"15,11-6-131-15,9-12-103 16,2-4 10-16,5-8 25 15,-2 9-15-15,1 1-18 16,-5 23-46-16,-1 32-27 16,-7 22-24-16,-8 7 1 15,-9 10 2-15,-5-1 5 16,-5-16 3-16,-4 2 1 16,4-4-4-16,1 11 1 15,4-2-4-15,8-1 0 16,9-14-1-16,9-8 2 0,6-16-2 15,11-25 4-15,2-12 2 16,11-7 0-16,-9-7-2 16,-3-6 2-16,-12 17-3 15,-2 3-1-15,-21 3 1 16,2 3 1-16,-4 9-2 16,-1 18-10-16,-4 8-5 0,3 14 0 15,0 10 0-15,0 11 2 16,3-5 8-16,3 10 10 15,3-8 3-15,12 0 2 16,3-16-2-16,8-11 4 16,4-13-4-16,6-18 10 15,-8-9 5-15,4-12 7 16,-7-2-1-16,-2-1 0 16,-10 8-11-16,-10-2-4 15,-10 0-8-15,-7-20 1 16,-2 10-6-16,-4 20-2 15,4 19-5-15,1 25-3 16,3 28-2-16,0 4 3 16,1-16 1-16,4-5 7 15,2-10 2-15,5-7 4 16,3-3-2-16,8-3 0 0,2-3-3 16,7-6 1-16,-2-4-2 15,3-1 4-15,-6-1-2 16,-2 2 1-16,-5 1-2 15,-4 1-2-15,-2 2-5 16,1 3 0-16,1 2-4 16,4 5 1-16,1 7 1 15,6 1 2-15,1-3 3 16,10 3 0-16,1-8-1 0,3-2-1 16,0-8 0-16,7-3 1 15,-11-3 0-15,3-3 3 16,-4 3-1-16,-1 4 1 15,-9 4-4-15,-3 4-3 16,-9 0-1-16,-6 1 0 16,-4 2 1-16,-5 0 5 15,3 0 2-15,1 2 9 16,-1 1 6-16,3-9 11 16,2-3 2-16,1-5 1 15,1-2-9-15,10-5-5 16,-4 7-10-16,8 1-4 15,2 2-1-15,7 2-2 16,-5 0 0-16,14-1 0 0,-3-1 3 16,0-1-48-1,-9-3-68-15,-10-24-358 0,-16-15-81 16,-11-15-165-16</inkml:trace>
          <inkml:trace contextRef="#ctx0" brushRef="#br0" timeOffset="13684.5508">8547 2363 1093 0,'-13'2'327'16,"6"-2"60"-16,13 1-312 0,0-1-35 16,8 0-33-16,7-6-3 15,7 11-35-15,5 43-355 16,9-45 111-16</inkml:trace>
          <inkml:trace contextRef="#ctx0" brushRef="#br0" timeOffset="14085.4613">9251 2635 1336 0,'-12'2'439'15,"-2"-2"63"-15,-5 12-345 16,1 15-107-16,-5 25-19 16,3 1-25-16,-4 7 6 15,5-14 1-15,1-8 6 16,9-20 1-16,6 1-1 15,15-13-6-15,7-1-1 16,2-7-5-16,11-8 2 0,-3-10 0 16,7-29 2-16,-3-23-2 15,7-54 0-15,-7-6-4 16,-4-2 2-16,-10 30-3 16,-7 25 0-16,-12 52-2 15,-6 7-7-15,-3 20-3 16,-7 21-2-16,-4 6-2 0,-4 62 0 15,2 22 6 1,5 24 8-16,11-12 3 0,20 0 2 16,8-58 1-16,17-19 1 15,5-32-5-15,13-8-48 16,1-8-71-16,16-28-423 16,-19-34 71-1</inkml:trace>
          <inkml:trace contextRef="#ctx0" brushRef="#br0" timeOffset="14449.804">9920 3105 1556 0,'-19'17'441'15,"8"-13"97"-15,5-1-486 16,18-16-575-16</inkml:trace>
          <inkml:trace contextRef="#ctx0" brushRef="#br0" timeOffset="14394.8457">9863 1721 1773 0,'2'-15'526'0,"2"22"-315"15,-1 13-145-15,2 28-14 0,-4 14-38 16,1 28-8-16,-2-3-1 16,-2 3 18-16,1-24-31 15,7 7-522-15,6-38 182 16</inkml:trace>
        </inkml:traceGroup>
      </inkml:traceGroup>
    </inkml:traceGroup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34.5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21C0F59-E841-45C9-8550-049969E5FD18}" emma:medium="tactile" emma:mode="ink">
          <msink:context xmlns:msink="http://schemas.microsoft.com/ink/2010/main" type="writingRegion" rotatedBoundingBox="21108,3311 21393,3311 21393,4129 21108,4129"/>
        </emma:interpretation>
      </emma:emma>
    </inkml:annotationXML>
    <inkml:traceGroup>
      <inkml:annotationXML>
        <emma:emma xmlns:emma="http://www.w3.org/2003/04/emma" version="1.0">
          <emma:interpretation id="{C8436B47-DE34-4977-BA7A-6C8582467BDD}" emma:medium="tactile" emma:mode="ink">
            <msink:context xmlns:msink="http://schemas.microsoft.com/ink/2010/main" type="paragraph" rotatedBoundingBox="21108,3311 21393,3311 21393,4129 21108,4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D33C8-BADA-471D-899A-DE187B881529}" emma:medium="tactile" emma:mode="ink">
              <msink:context xmlns:msink="http://schemas.microsoft.com/ink/2010/main" type="line" rotatedBoundingBox="21108,3311 21393,3311 21393,4129 21108,4129"/>
            </emma:interpretation>
          </emma:emma>
        </inkml:annotationXML>
        <inkml:traceGroup>
          <inkml:annotationXML>
            <emma:emma xmlns:emma="http://www.w3.org/2003/04/emma" version="1.0">
              <emma:interpretation id="{88A89C20-0880-4FF3-AD1F-01098DF0D915}" emma:medium="tactile" emma:mode="ink">
                <msink:context xmlns:msink="http://schemas.microsoft.com/ink/2010/main" type="inkWord" rotatedBoundingBox="21108,3311 21393,3311 21393,4129 21108,4129">
                  <msink:destinationLink direction="with" ref="{2019DCB9-EBA0-407D-8959-1B4271E864DB}"/>
                </msink:context>
              </emma:interpretation>
              <emma:one-of disjunction-type="recognition" id="oneOf0">
                <emma:interpretation id="interp0" emma:lang="" emma:confidence="0">
                  <emma:literal>[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42 35 558 0,'-6'-12'315'15,"2"-2"7"-15,-2 2-120 16,3 11-30-16,0 1-53 15,0 9-11-15,-2-8-39 16,4 11-12-16,-2-4-33 16,0 8-8-16,1-5-9 15,1 13-5-15,1-2-4 0,1 11 1 16,-2-4 3-16,4 5-1 16,0-2 3-16,0 2 0 15,-2-5-2-15,4-3 1 16,-7-7 0-16,2-5 2 15,-1-8 0-15,1 0 3 16,-2-5-14-16,2-1-47 16,-3-1-23-16,-3-8-326 15,3-11 52-15</inkml:trace>
          <inkml:trace contextRef="#ctx0" brushRef="#br0" timeOffset="314.3698">-67 192 665 0,'-5'2'362'0,"1"2"-37"16,-4 5-133-16,1 2-126 16,-1 2-46-16,4 16-3 0,2 1-6 15,2 12-1-15,5 2-4 16,1 11-1-16,3 1-3 16,-2 5-1-16,7-8-1 15,-5 5 1-15,0-16 2 16,6-1 2-16,-3-14 6 15,-3-6 5-15,1-6 0 0,7-6 6 32,-7-9-3-32,7-8 3 0,4-2-5 0,3-17 5 15,-3-2-5-15,3-7 2 16,-5 6-7-16,-1-10-22 16,-9 10-283-16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46.7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C0DED5F-3C4B-4C8D-B920-02909CDD34F5}" emma:medium="tactile" emma:mode="ink">
          <msink:context xmlns:msink="http://schemas.microsoft.com/ink/2010/main" type="inkDrawing" rotatedBoundingBox="18059,4219 23117,4225 23116,4357 18058,4351" shapeName="Other"/>
        </emma:interpretation>
      </emma:emma>
    </inkml:annotationXML>
    <inkml:trace contextRef="#ctx0" brushRef="#br0">5058 97 642 0,'-11'6'407'16,"4"1"-49"-16,2-4-63 15,1-4-215-15,2 1-11 0,2 0-29 16,0-2-13-16,0 1-21 16,3-1-1-16,-1-1-2 15,2-1 3-15,-4-2 1 16,2 3 2-16,-4 0-4 16,2-2-2-16,-3 4-3 15,2-2 5-15,1 3-2 0,-2 3 3 16,1 1 0-16,-2 1 10 15,0-2 6-15,-5-2 20 16,1-4 7-16,-2 0 16 16,-3 0-3-16,0 0 6 15,-3 0-16-15,1 3 5 16,2 2-12-16,-3 1-2 16,3-3-12-16,-1 1 0 15,-3-1-13-15,-2-1-4 16,3-1-4-16,-1 4-2 15,-2-4-6-15,1 1 6 16,1-1 0-16,-8 1 4 16,1 2 1-16,-2-1 1 15,1 2-4-15,-6-1-2 16,6 1-2-16,-5-4-2 16,4 4 0-16,-7-1-1 0,4 1 1 15,-8 2 3-15,4-1 2 16,-7-3 3-16,8 3 1 15,-4 0-2-15,7 0-4 16,-7 5-1-16,8 1-4 16,-12-3 0-16,7-2-1 15,-5-2 1-15,7-2 0 16,-2 0-1-16,5 0 0 0,-1 3 1 16,4-5-2-16,-3 2 1 15,1-1-1-15,-1-4 0 16,2-2 0-1,-7-2 2-15,4 3-2 0,-5-8 2 16,1 7-1-16,-1-1-1 16,6 5 0-16,-6 0 0 15,6 8 0-15,-3-4 0 16,1 4 2-16,-7-5 0 16,3-2 0-16,-10-1 0 15,2 0 0-15,-4-3-1 16,2 0-1-16,-2 0 2 15,6 2-3-15,-2 1 1 16,2 3-2-16,-3-5 1 16,3 8-1-16,-1-3 1 15,2 2 1-15,-7-1 1 0,3 7 0 16,-9-7 0-16,0 1 0 16,-5-5 0-16,8-2-2 15,-3 2 2-15,6-1-2 16,-6 4 0-16,8 1 0 15,1 5 0-15,4-3-1 16,-5 3 2-16,5-3 0 16,-9 3 1-16,-4-6 1 0,-6-1-1 15,3 2 1-15,-7 1-1 16,2-7-1 0,-4 5 0-16,2 5-1 0,-1-7 0 15,5-1-1-15,-10 5 1 16,5-1 1-16,-7 1 1 15,-2 1 1-15,-2 4-1 16,8-2-2-16,-4 1 1 16,14 0-1-16,-2-2 0 15,12-1-1-15,-6-6 2 16,10 2 0-16,-7-2 1 16,3-2-1-16,-8-1 1 15,14 3-2-15,-6 0 2 16,9-3-2-16,-4 3 1 15,5-6 0-15,-5 9-1 16,4-1-1-16,-3 5 2 0,3-1-1 16,1 6 0-16,7-9 1 15,-7 2-1-15,8-1 0 16,0 1-1-16,-3-2 1 16,0 3 0-16,7 1 1 15,-4-1 0-15,2 0 1 16,4 5 0-16,0-4-1 15,-3-2 0-15,1 4 0 0,1-5 0 16,1-4-1-16,3 2 1 16,4 1 0-16,-1-5 0 15,6 5-2-15,-1-1 2 16,-2-1-2-16,-5-1 1 16,2 2 0-16,-4-2 0 15,2 1 0-15,2 1 1 16,8 2-2-16,-2-2 0 15,7 1-1-15,5-5-59 16,3-10-72-16,14-21-421 16,5-5 57-16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45.1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DF4678-5B4E-42D7-AA3F-91353E995AAB}" emma:medium="tactile" emma:mode="ink">
          <msink:context xmlns:msink="http://schemas.microsoft.com/ink/2010/main" type="inkDrawing" rotatedBoundingBox="23228,4432 23439,6200 23292,6217 23082,4449" semanticType="callout" shapeName="Other">
            <msink:destinationLink direction="with" ref="{2B2C2C79-A70D-476C-91BD-AE7BAF543B78}"/>
            <msink:destinationLink direction="to" ref="{602C45E5-7918-4765-89F1-7D584BFE0D05}"/>
            <msink:destinationLink direction="with" ref="{3B909C2A-E55D-411D-AD50-BDBCE51EB09B}"/>
          </msink:context>
        </emma:interpretation>
      </emma:emma>
    </inkml:annotationXML>
    <inkml:trace contextRef="#ctx0" brushRef="#br0">123 22 692 0,'-6'-9'357'16,"1"3"-16"-16,2 2-97 15,0 1-169-15,2 4-4 16,-1 1-21-16,2 2-13 16,0 4-22-16,2 1-6 15,-1 0-6-15,1 9 2 16,-1-5-1-16,-1 10 4 16,0 10 0-16,2 7 5 15,1 4 1-15,0 7 3 16,1 12-1-16,2-3 1 15,2-6-6-15,-4 5 0 0,2-2-6 16,2-15 0-16,1-6-5 16,-2 16 2-16,4 1-3 15,1 16 1-15,0 3 0 16,0 18 2-16,-2-14 0 16,2 4 1-16,-4-23 0 15,1 8-1-15,-3-20 0 16,1 0 0-16,-2-8-1 0,1 10 1 15,-2-13 0-15,-1 10 1 16,-1-2-1-16,-2-2 1 16,-2-7-1-16,-1 0 2 15,0-10-1-15,0-7 1 16,2-4-1-16,-1-1 1 16,-1-7-2-16,2 2 1 15,-1-1-1-15,1-2 0 16,1-3 0-16,-2 1 2 15,1-2-1-15,1-1 6 16,-2-1 2-16,-1-4 6 16,0-4-2-16,-3-10 2 15,2-6-6-15,-4-16-3 16,1-10-6-16,2-11-1 16,-1-2-2-16,-3-21 1 15,3 3 1-15,-1-15 0 0,-2 1 1 16,-2-19-1-16,2 19 0 15,-3 1 0-15,0 19-1 16,-3 1 2-16,6 4 0 16,2-9-2-16,2 0-1 15,4-5 0-15,2 9-2 16,-1 25 0-16,0 14-2 16,2 20-7-16,-2 16-4 0,0 6 0 15,-5 9-1-15,1 24 4 16,-1 1 6-16,1 11 6 15,4 6 1-15,3 9 2 16,1-13-1-16,5 7-1 16,2-7-5-16,1 8 1 15,-3-19-2-15,3 9 2 16,-6-13 2-16,1 17 4 16,-2 1 0-16,1 16-1 15,-3-2-3-15,1 16 2 16,-1-14-1-16,3 0 3 15,-1-10 0-15,4 2 1 16,0-8-1-16,1 2 0 16,1-7-1-16,1 8 1 15,-8-10 0-15,1 7 0 16,-4-10-1-16,-2-2 2 0,-2-11-2 16,-2 0 2-16,2-6-2 15,0-3 1-15,2-4 0 16,-2-7 1-16,4-4-1 15,-2-6-2-15,-4-4 2 16,1-13 2-16,-4-5-2 16,-1-21 2-16,0-3 2 15,0-19-3-15,2 2-3 0,-2-4-2 16,0 2-5-16,-2-14-3 16,1 11-2-16,-1-14-7 15,1 0 0-15,-1-12 1 16,-2 13-1-16,-2-5-10 15,1 13 4-15,-4-10 2 16,3 20 4-16,5-34 3 16,4 15 13-16,0-11 3 15,4 14-2-15,4 2 1 16,-4 28-1-16,1 4 2 16,-1 19-1-16,2 10 2 15,-3 10-1-15,0 12-5 16,2-2 0-16,-2 4-3 15,-3-2-3-15,7 4-2 16,1 8 6-16,-4 9-12 16,7 3-6-16,-1 0-14 0,1 3-2 15,-2-3-9-15,0-3 6 16,0 2-187-16,0 1-103 16,1 13-28-16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2:01.0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F0E5376-D799-4820-A04D-A3CC4C321A1E}" emma:medium="tactile" emma:mode="ink">
          <msink:context xmlns:msink="http://schemas.microsoft.com/ink/2010/main" type="writingRegion" rotatedBoundingBox="28092,4436 28381,7809 27338,7899 27049,4526">
            <msink:destinationLink direction="with" ref="{42EB27A7-7CD5-4B5C-A043-78B647D15DC9}"/>
          </msink:context>
        </emma:interpretation>
      </emma:emma>
    </inkml:annotationXML>
    <inkml:traceGroup>
      <inkml:annotationXML>
        <emma:emma xmlns:emma="http://www.w3.org/2003/04/emma" version="1.0">
          <emma:interpretation id="{3EAD640D-885D-4D0E-9230-BDF73A6906FF}" emma:medium="tactile" emma:mode="ink">
            <msink:context xmlns:msink="http://schemas.microsoft.com/ink/2010/main" type="paragraph" rotatedBoundingBox="28092,4436 28381,7809 27338,7899 27049,4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2243A5-629D-4441-8737-8840C8EAB598}" emma:medium="tactile" emma:mode="ink">
              <msink:context xmlns:msink="http://schemas.microsoft.com/ink/2010/main" type="line" rotatedBoundingBox="28092,4436 28381,7809 27338,7899 27049,4526"/>
            </emma:interpretation>
          </emma:emma>
        </inkml:annotationXML>
        <inkml:traceGroup>
          <inkml:annotationXML>
            <emma:emma xmlns:emma="http://www.w3.org/2003/04/emma" version="1.0">
              <emma:interpretation id="{BA2DA183-D416-4140-BDC7-EF13D598E175}" emma:medium="tactile" emma:mode="ink">
                <msink:context xmlns:msink="http://schemas.microsoft.com/ink/2010/main" type="inkWord" rotatedBoundingBox="28092,4436 28381,7809 27338,7899 27049,4526">
                  <msink:destinationLink direction="with" ref="{28693ADE-D692-436D-A873-05B081948DE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18 623 1038 0,'-14'-1'244'15,"6"2"96"-15,10-4-311 16,7-7-6-16,5-5-14 0,10-9-3 16,6-2-9-16,12-2 5 15,0-34-4-15,9-15 5 16,-2-4-3-16,-1-12 5 16,-12 2-5-16,-1 35 7 15,-14 19-7-15,-9 19 6 16,-8 16-6-16,-2 10 13 15,-4 2-5-15,1 40 8 16,-2 11-5-16,1 38 6 16,-1 5-12-16,2 18 5 15,-1-32-5-15,5 10 3 16,3-26-7-16,6 22 6 16,3-2-8-16,2 26 4 15,-4-10-4-15,7 16 4 16,-10-21-5-16,4 8 6 15,-5-17-6-15,-6 10 6 0,-6-18-4 16,6 0 4-16,-8-16-5 16,2-1 6-16,6-22-5 15,-1-4 4-15,1-13-5 16,4-8 4-16,1-15-8 16,-2-3 8-16,9-8 1 15,-3 1 0-15,-3-1-4 16,1 2 7-16,2 3-8 0,-4 9-1 15,-2 5 2-15,3 5 4 16,-3 4-4-16,-5 2 5 16,1-4-5-16,-2-4 5 15,-2-7-2-15,-8-3 24 16,-5-4 8-16,-15-3 31 16,-8 1 2-16,-17-1 22 15,-1-3-19-15,-8-1-4 16,7-1-28-16,0-1-6 15,12-1-23-15,6-2-1 16,16 4-9-16,10-4-1 16,14-2-38-16,17-8-86 15,15-1-351-15,5-10 53 16</inkml:trace>
          <inkml:trace contextRef="#ctx0" brushRef="#br0" timeOffset="-15037.5865">-122 799 544 0,'18'-74'286'15,"1"8"16"-15,-2 9-148 0,-1 24 1 16,-8 20-69-16,-2-4-15 16,-3 8-39-16,1 6-2 15,-4 3-17-15,5 12 11 16,-1 8-3-16,7 25 9 15,-1 19-5-15,4 46 5 16,-3 5-12-16,4 28-1 16,-2-5-9-16,-1 3 3 15,-1-36-9-15,-1 5 25 16,-2-26 2-16,-5-6 12 16,0-25-3-16,0-2 9 15,-2-21-26-15,-1-2 1 16,0-16-14-16,-1-3 1 15,-1-7-5-15,-1-7-25 16,-6-10-41-16,-6-15 50 0,-4-10-411 16,-8-10 118-16</inkml:trace>
          <inkml:trace contextRef="#ctx0" brushRef="#br0" timeOffset="-14041.9753">357 923 400 0,'7'-25'297'0,"-1"7"-16"0,0 3-38 15,0 10-97-15,-1 7-8 16,-4 8-61-16,-1 16-10 15,0 11-33-15,-3 19 5 16,-1 7-18-16,5 20 6 16,-1-7-10-16,3 20 6 15,2-3-10-15,2 17 6 16,-2-10-14-16,1 19 5 16,0-20-7-16,1 0 6 15,-1-22-6-15,0-10 8 16,-3-19-9-16,-1-13 7 15,1-19-23-15,1-19-20 16,-2-19-230-16,-2-28-114 16,-5-20-63-16</inkml:trace>
          <inkml:trace contextRef="#ctx0" brushRef="#br0" timeOffset="-13283.2864">243 973 911 0,'-9'9'302'0,"0"6"74"15,1-3-244-15,2 0-1 16,3-2-31-16,0-2 2 16,5-5-39-16,2-5-10 15,1-2-33-15,8-19 0 16,7-14-15-16,8-38 9 15,5-6-4-15,14-26 8 16,-4 10-9-16,-1-44 7 16,-7 31-9-16,-8-1 7 15,-17 27-2-15,-1 9 17 16,-6 63-1-16,-4 30 8 16,-2 24-6-16,0 45-1 0,-3 16-16 15,0 7 0 1,6-12-9-16,6-8 2 0,12-41-3 15,10-7-75 1,5-21 390-16,17-19-819 0</inkml:trace>
          <inkml:trace contextRef="#ctx0" brushRef="#br0" timeOffset="-14742.6929">-143 1504 950 0,'-5'-4'266'15,"1"5"81"-15,4 7-275 0,7 20-3 16,4 13-22-16,5 25-4 16,7 9-18-1,7 17 2-15,-3-13-14 0,3 10 1 16,-3-23-7-16,-1 0 4 16,-7-21-6-16,1-5 8 15,-5-16-4-15,3-4 6 16,-3-14-7-16,3-5 7 15,0-10-8-15,4-19 6 16,-1-16-5-16,3-19 6 16,-4-9-7-16,-2-18 7 15,-6 5-10-15,-2 4-6 16,-7 12-33-16,-4 4 81 16,-4 23-455-16,-1 13 152 15</inkml:trace>
          <inkml:trace contextRef="#ctx0" brushRef="#br0" timeOffset="-10359.3048">819 2354 723 0,'-31'-23'300'16,"1"10"27"-16,-5-5-169 16,-1 4-62-16,-12-2-20 15,3 1-40-15,-9-3-11 16,3 3-15-16,-3-3-3 16,9 4-4-16,1 4 0 15,7 8-3-15,-5 5 1 16,3 8-3-16,-6 11 0 0,0 8-1 15,1 24 3-15,2 8-3 16,2 21 3-16,3 26 3 16,7 4 0-1,8 4 1-15,13-2 0 16,15 0-1-16,13-34-5 16,20 4 1-16,4-20-2 15,17-5 2-15,-2-17-1 0,14-8 0 16,-4-19 0-16,14-11 1 15,-5-11 0-15,5-5 0 16,-8-4 2-16,3-1 1 16,-17 4-1-16,-3-8 0 15,-14 1-2-15,-2-10 2 16,-14-5-2-16,-6-29 0 16,-8-6 3-16,-4-33 2 15,-6-13 0-15,-3-15 0 16,-6 8 0-16,-10-1 2 15,-5 35-2-15,-11 19 14 16,-4 29 2-16,-10 27-1 16,-2 22-1-16,-17 20 3 15,2 11-36-15,-15 16-203 16,7 5-158-16,-4 16-38 16</inkml:trace>
          <inkml:trace contextRef="#ctx0" brushRef="#br0" timeOffset="-7247.434">615 2810 111 0,'-2'0'108'0,"1"-4"-8"15,-2-2-31-15,1 0-25 16,-8-3-114-16,11 4 8 16</inkml:trace>
        </inkml:traceGroup>
      </inkml:traceGroup>
    </inkml:traceGroup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54.7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289861-7E70-4748-9632-8275DF145629}" emma:medium="tactile" emma:mode="ink">
          <msink:context xmlns:msink="http://schemas.microsoft.com/ink/2010/main" type="inkDrawing" rotatedBoundingBox="23196,4309 23327,6142 23282,6145 23151,4313" shapeName="Other"/>
        </emma:interpretation>
      </emma:emma>
    </inkml:annotationXML>
    <inkml:trace contextRef="#ctx0" brushRef="#br0">11 80 784 0,'-6'-10'219'15,"1"-2"81"-15,5 0-228 16,0 0 10-16,0 1-16 15,0 4 7-15,2 2-24 16,-2 1 12-16,1-1-13 16,1 2 4-16,-1 3-17 15,1-1 7-15,-1 2-15 0,2 4 6 16,-1 5-10-16,1 1 4 16,0 4-10-16,-2 3 1 15,1 1-8-15,-1-1 2 16,1-1-1-16,-1 8 4 15,-1-2-3-15,2 20 0 16,-5 1-4-16,3 16-2 16,-2-5-5-16,4 19 0 15,-1-16-3-15,5 10 3 16,0-11-3-16,0 2 3 16,2-19-1-16,-1 4 3 15,-1-13-2-15,2 16 2 16,-2-2-2-16,0 6 3 15,0-2-3-15,-3 7 2 16,1-17-2-16,1 3 3 16,-2-9-5-16,-2 4 4 0,2 0-4 15,-3 5 3 1,-1-5-3-16,2 11 2 0,-1-12-3 16,0-1 3-16,2-7-1 15,2-2 1-15,-4-14 0 16,3 3 2-16,-1-3-1 15,-2-3 1-15,-2 1-1 16,1 2 3-16,1-3-1 0,-2-3 1 16,2-1-3-16,0 5 2 15,2 2-3-15,-1 6 0 16,4 3-1-16,-1 6 2 16,-1-7-3-16,2-1 3 15,-2-7-3-15,-2-1 2 16,2-7-4-16,-3-1 6 15,0-3-4-15,0 0 8 16,-1 0-1-16,1-1 10 16,0 2-6-16,0 4 4 15,-2-1-6-15,2 8 0 16,0 2-7-16,0 5 3 16,2-4-4-16,1 2 3 15,-3-7-3-15,3-5 2 16,0-4-7-16,-3-5 10 15,-5-7-3-15,4-8 4 16,-5-5-4-16,0-18 8 0,3-5-11 16,0-2 4-16,1 11-5 15,2 5 3-15,-1 15-2 16,1 12 3-16,1 3-4 16,-2 2-1-16,1-1-3 15,1 5 2-15,-1-1-1 16,2 8 2-16,-2-1 3 15,1 8 1-15,-2 1-4 0,1 6 1 16,-2 1-3-16,1 8 5 16,-2-4-3-16,1 2 6 15,-1-8-1-15,2-4 4 16,-1-8-6-16,1-4 5 16,1-4-5-16,0-1 5 15,0-2-4-15,0 1 4 16,0 1-5-16,0-2 4 15,1-2-5-15,-2 2 3 16,1 0-4-16,0 0 5 16,0 0-7-16,0 3-35 15,0-4-40-15,-2 2-32 16,2-2-344-16,-3-1 69 16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3.7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C80EF03-F92F-4A9D-B647-E3EC49ACA1EE}" emma:medium="tactile" emma:mode="ink">
          <msink:context xmlns:msink="http://schemas.microsoft.com/ink/2010/main" type="writingRegion" rotatedBoundingBox="19028,5299 22279,5173 22287,5390 19037,5517"/>
        </emma:interpretation>
      </emma:emma>
    </inkml:annotationXML>
    <inkml:traceGroup>
      <inkml:annotationXML>
        <emma:emma xmlns:emma="http://www.w3.org/2003/04/emma" version="1.0">
          <emma:interpretation id="{F75CCD1B-C965-48E7-B941-7943C22F07B8}" emma:medium="tactile" emma:mode="ink">
            <msink:context xmlns:msink="http://schemas.microsoft.com/ink/2010/main" type="paragraph" rotatedBoundingBox="19028,5299 22279,5173 22287,5390 19037,5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9B343F-45B5-4BB0-9D68-7BA74775DE01}" emma:medium="tactile" emma:mode="ink">
              <msink:context xmlns:msink="http://schemas.microsoft.com/ink/2010/main" type="line" rotatedBoundingBox="19028,5299 22279,5173 22287,5390 19037,5517"/>
            </emma:interpretation>
          </emma:emma>
        </inkml:annotationXML>
        <inkml:traceGroup>
          <inkml:annotationXML>
            <emma:emma xmlns:emma="http://www.w3.org/2003/04/emma" version="1.0">
              <emma:interpretation id="{496B10CD-1DB4-43DA-A96C-26FBCB663F67}" emma:medium="tactile" emma:mode="ink">
                <msink:context xmlns:msink="http://schemas.microsoft.com/ink/2010/main" type="inkWord" rotatedBoundingBox="19032,5378 19679,5352 19685,5492 19037,5517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0 0 1283 0,'9'10'274'0,"9"-1"121"16,6 2-383-16,10-8-4 16,1 0-7-16,13 6 4 15,2 1-5-15,16 4 5 0,-8 4-6 16,22-2-29-16,-8-5-22 15,13-8-344-15,-11-12 75 16</inkml:trace>
        </inkml:traceGroup>
        <inkml:traceGroup>
          <inkml:annotationXML>
            <emma:emma xmlns:emma="http://www.w3.org/2003/04/emma" version="1.0">
              <emma:interpretation id="{40377F78-1F4F-469B-AF11-5306B6B757FC}" emma:medium="tactile" emma:mode="ink">
                <msink:context xmlns:msink="http://schemas.microsoft.com/ink/2010/main" type="inkWord" rotatedBoundingBox="20716,5234 21073,5220 21077,5307 20719,5320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\</emma:literal>
                </emma:interpretation>
                <emma:interpretation id="interp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41.5632">1684-144 507 0,'60'10'109'0,"15"-1"55"15,-4 9-145-15,8 2-172 16,-3-4 64-16</inkml:trace>
        </inkml:traceGroup>
        <inkml:traceGroup>
          <inkml:annotationXML>
            <emma:emma xmlns:emma="http://www.w3.org/2003/04/emma" version="1.0">
              <emma:interpretation id="{6253711D-0AF4-4356-B753-7015900DCD5B}" emma:medium="tactile" emma:mode="ink">
                <msink:context xmlns:msink="http://schemas.microsoft.com/ink/2010/main" type="inkWord" rotatedBoundingBox="21837,5340 22285,5323 22286,5345 21838,5363">
                  <msink:destinationLink direction="with" ref="{2B2C2C79-A70D-476C-91BD-AE7BAF543B78}"/>
                  <msink:destinationLink direction="with" ref="{D899285C-1F8A-4385-90E2-E14B33478F61}"/>
                </msink:context>
              </emma:interpretation>
              <emma:one-of disjunction-type="recognition" id="oneOf2"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=</emma:literal>
                </emma:interpretation>
                <emma:interpretation id="interp14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77.4736">2806-27 239 0,'58'0'69'0,"8"-6"25"15,-7-2-72-15,11 2 2 16,-5 5-34-16,2 2-71 16,-4 14 10-16</inkml:trace>
        </inkml:traceGroup>
      </inkml:traceGroup>
    </inkml:traceGroup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56.5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E923CBE-0D74-448B-85F3-ACCF4A54A48C}" emma:medium="tactile" emma:mode="ink">
          <msink:context xmlns:msink="http://schemas.microsoft.com/ink/2010/main" type="inkDrawing" rotatedBoundingBox="18092,5954 23335,6031 23332,6269 18088,6191" shapeName="Other">
            <msink:destinationLink direction="to" ref="{602C45E5-7918-4765-89F1-7D584BFE0D05}"/>
          </msink:context>
        </emma:interpretation>
      </emma:emma>
    </inkml:annotationXML>
    <inkml:trace contextRef="#ctx0" brushRef="#br0">5227 179 360 0,'0'0'405'0,"2"1"-104"16,-1 1-32-16,1 1-129 16,-1 1-88-16,2 1 1 15,0-1-18-15,-3-2 8 0,3 1-13 16,-1-3 17 0,-2-2-7-16,0 1 15 0,0 1-5 15,0 1 20-15,0-1-8 16,-2 2 16-16,4-2-13 15,-4 0 7-15,2 1-19 16,0 1-1-16,2-2-22 16,-2 0-4-16,-2 1-14 15,2-1-1-15,0-1-8 0,-1 1 1 16,2 0-4 0,-1-2 4-16,0 1-2 0,0 1 4 15,0 0-3-15,0 0 5 16,-1 1-1-16,1 1 4 15,0-2-4-15,0 1 4 16,-2 1-3-16,2 1 2 16,-3-3-5-16,0 0 13 15,0 1-3-15,3-1 8 16,-3-1-2-16,0 1 3 16,0 0-11-16,2 0 0 15,-4 0-8-15,4 0 2 16,-2 1-3-16,-2-2 0 15,1-1 2-15,-1 4 2 16,-2-1-4-16,1 2 2 16,1 2-1-16,-4-1-1 15,2 1-3-15,1 1 2 0,0-3-1 16,1-3 0-16,1 1-2 16,-2-4 4-16,-2 2-3 15,-1-2 1-15,0 1 0 16,-1 1 0-16,1 1-2 15,-3 0 1-15,0 1-2 16,0-1 2-16,-2 0-1 16,1 0 0-16,1 2 1 0,-3-4 1 15,-2 1 1-15,1-1-4 16,1-2 3-16,0-2-3 16,0 0 3-16,-2 0-6 15,4 0 6-15,-13 3-5 16,3 4 3-16,-8 2-3 15,2 2 1-15,-7 2 1 16,5-2 0-16,-7-2 2 16,8-3-1-16,-6-5 2 15,3-4-4-15,-3-3 2 16,5-3-2-16,-8-1 3 16,7 0-1-16,-5 1 1 15,2 3 0-15,-1 0 0 16,8 6-1-16,-13 0 0 15,5 3 1-15,-3 0 0 0,0-3-1 16,-9-1 0-16,6-2-1 16,-6-2 2-16,1-5-3 15,-8 5 2-15,4 1-3 16,-8 1 3-16,8 4-4 16,-4 4 1-16,4-1-2 15,-11 2 0-15,6 3-1 16,-11-1 1-16,1 4 0 15,-3 0 4-15,4-3 1 0,-7 0 1 16,12-2 1-16,-6-2 1 16,8-2-3-16,-13 1 3 15,8-2-2-15,-12 5 1 16,6 1-5-16,-11 7-1 16,14 3 0-16,-7 4 1 15,11-2 1-15,-7 2 3 16,6-2 1-16,-8-4 2 15,10-2-3-15,-13-1 2 16,8-4-3-16,-3-6 2 16,8 2-5-16,-7-5 5 15,14 0-3-15,-9 0 2 16,10 9 0-16,-7 1 1 16,5 7-2-16,-4 2 2 15,10 1-2-15,-5-3 1 0,9-5-2 16,-5-6 2-16,10-3-2 15,-5-2 2-15,6-4 0 16,-2-2 0-16,5 2 1 16,-10-3-1-16,-3 3 0 15,-3 3-1-15,-1 2 0 16,-2 5 1-16,8 4-1 16,-2 2 1-16,4 1-1 0,0 1 1 15,6-2 0 1,-6-2 0-16,7-4 1 0,-4-1-1 15,6-3-1-15,-10-1 0 16,5-2 0-16,-6 3 0 16,5 0 0-16,-4 4 2 15,7 4-4-15,0 5 2 16,9 1-2-16,-2 1 3 16,5-3-1-16,6-1 1 15,6-4-2-15,0-2 1 16,8-2-3-16,1-3-3 15,1-2 1-15,5-1-6 16,5-1-25-16,5-2 114 16,8 1-611-16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0.3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B909C2A-E55D-411D-AD50-BDBCE51EB09B}" emma:medium="tactile" emma:mode="ink">
          <msink:context xmlns:msink="http://schemas.microsoft.com/ink/2010/main" type="inkDrawing" rotatedBoundingBox="24276,5006 24978,6042 24603,6297 23900,5261" semanticType="callout" shapeName="Other">
            <msink:sourceLink direction="with" ref="{894A4169-2413-4770-A212-7B254ECA99F1}"/>
            <msink:sourceLink direction="with" ref="{5FDF4678-5B4E-42D7-AA3F-91353E995AAB}"/>
          </msink:context>
        </emma:interpretation>
      </emma:emma>
    </inkml:annotationXML>
    <inkml:trace contextRef="#ctx0" brushRef="#br0">15 19 964 0,'-8'-13'257'0,"2"6"72"0,3 11-283 16,3 13-12-16,2 10-26 15,1 23 4-15,0 8-10 16,-2 25 7-16,2 8-6 16,3 20-14-16,3-4-24 15,2 16-295-15,7-10 70 16</inkml:trace>
    <inkml:trace contextRef="#ctx0" brushRef="#br0" timeOffset="4116.3687">-617-274 489 0,'24'3'169'15,"-3"-8"26"-15,7 2-123 16,-2-10-30-16,7 4 0 16,-2 1-21-16,4 7 15 15,-5-1 1-15,-3 20 31 16,-8-4 2-16,3 2 27 15,-6 1-6-15,4-1 8 0,-1-4-30 16,4 3-6-16,-1-3-30 16,10 3-5-16,-4-4-22 15,2-4-3-15,2-4-20 16,1-6-328-16,-9-6 102 16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49:36.7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019DCB9-EBA0-407D-8959-1B4271E864DB}" emma:medium="tactile" emma:mode="ink">
          <msink:context xmlns:msink="http://schemas.microsoft.com/ink/2010/main" type="inkDrawing" rotatedBoundingBox="19546,3087 27377,8546 27192,8811 19362,3351" semanticType="callout" shapeName="Other">
            <msink:sourceLink direction="with" ref="{92B2595D-76BB-4650-95B8-BADC34B799FA}"/>
            <msink:sourceLink direction="with" ref="{88A89C20-0880-4FF3-AD1F-01098DF0D915}"/>
          </msink:context>
        </emma:interpretation>
      </emma:emma>
    </inkml:annotationXML>
    <inkml:trace contextRef="#ctx0" brushRef="#br0">104 199 273 0,'-21'-40'290'16,"0"-1"-42"-16,0 4 27 0,4 2-118 15,7 10-4-15,2 13-44 16,2 3-14-16,8 10-50 16,1 2-5-16,0 8-27 15,6 1 4-15,4 10-6 16,5 2 10-16,5 5-3 15,4-4 4-15,6 8-10 16,12-1-2-16,-3-1-6 16,12 10-3-1,-1 2-2-15,7 4 1 0,-6-5 1 0,7 9 2 16,-7-3 0-16,8 8 2 16,-7-7-3-16,10 8 2 15,-5-9-3-15,6 3 3 16,-3-9 1-16,0 3 6 15,-6-1-2-15,8 8 3 16,-5-4-3-16,10 11-1 16,2-2-5-16,11 5 1 15,-13-13-4-15,7 2 5 16,-14-12 3-16,2-4 9 16,-14 2 0-16,6 10 5 15,-3 2-5-15,9 5-3 16,-5 2-8-16,10 7 0 0,-2 1-2 15,1-5 2 1,-3-6-3-16,8 4 2 0,-8-23-3 16,10-4 0-16,-5-3-1 15,7 15 0-15,-11-1-1 16,7 7 2-16,-18 0 0 16,6 7 8-16,-6-4 2 15,8-4 3-15,-8-4-1 16,16 7 4-16,-5-3-10 15,8 2 0-15,-5 1-3 0,8-1 0 16,-8-10-2-16,9 8 0 16,-11-5-2-16,7 9 2 15,-7 0-2-15,15 12 0 16,-9-6-1-16,12 7 2 16,-13-3-2-16,9 2 2 15,-17-9-1-15,9 6 3 16,-11-9 0-16,14 3 3 15,-4-5-1-15,16 13 1 16,-14-11-2-16,13 9-1 16,-8-3-4-16,6 2 3 15,-15-5-4-15,15 1 2 16,-9-10 0-16,9 5 1 16,-12-5-1-16,9 4 0 15,-10-2-1-15,7 8 2 16,-13-4-3-16,10 3 3 0,-9-7-2 15,7 2 2-15,-7-8-2 16,8 3 3-16,-14-10-3 16,6 4 4-16,-7-2-3 15,2 4 4-15,-7-2 0 16,12 7 1-16,-6-2 1 16,9 4 0-16,-4-7-4 15,5 2 1-15,-11-6-3 0,9 2 0 16,-11-7 0-16,6 2 2 15,-6-5-3-15,7 3 2 16,-5-4-2-16,7 5 3 16,-6-7-1-16,7 5 1 15,-8-3-1-15,4 0 1 16,-12-4-3-16,9 4 2 16,-12-5-1-16,8 4-1 15,-10-5-1-15,7 3 4 16,-13-5-4-16,7 1 4 15,-7-4-3-15,4 4 2 16,-10-7-4-16,2-1 3 16,-13-4-3-16,-2-1 4 15,-12-4-1-15,1 2 5 16,-10-2 3-16,5 3-82 16,-8 0 237-16,-21-2-620 0,-15 2 201 15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11.2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2C2C79-A70D-476C-91BD-AE7BAF543B78}" emma:medium="tactile" emma:mode="ink">
          <msink:context xmlns:msink="http://schemas.microsoft.com/ink/2010/main" type="inkDrawing" rotatedBoundingBox="23386,6221 23417,7546 23320,7548 23290,6223" semanticType="callout" shapeName="Other">
            <msink:sourceLink direction="with" ref="{3C30F452-F586-4AAE-A1F1-8F4CEF22A0A5}"/>
            <msink:sourceLink direction="with" ref="{5FDF4678-5B4E-42D7-AA3F-91353E995AAB}"/>
            <msink:sourceLink direction="with" ref="{6253711D-0AF4-4356-B753-7015900DCD5B}"/>
          </msink:context>
        </emma:interpretation>
      </emma:emma>
    </inkml:annotationXML>
    <inkml:trace contextRef="#ctx0" brushRef="#br0">48-1 683 0,'2'0'404'0,"-2"12"-69"15,-3 13-105-15,-2 22-196 0,1 14-33 16,-7 29 2 0,-1 5 4-16,2 23 3 0,5-4-2 15,7 16 0-15,8-16-2 16,10 19-14-16,4-11-1 15,6 13-337-15,-3-7 98 16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0:52.5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1940C2-00A0-4C58-8AD1-3979D37D9783}" emma:medium="tactile" emma:mode="ink">
          <msink:context xmlns:msink="http://schemas.microsoft.com/ink/2010/main" type="inkDrawing"/>
        </emma:interpretation>
      </emma:emma>
    </inkml:annotationXML>
    <inkml:trace contextRef="#ctx0" brushRef="#br0">77 27 1128 0,'-77'-5'693'0,"76"23"-629"15,8 1-36-15,10 0-19 16,11-1-8-16,-5-6 2 16,10-9-2-16,1 0 4 0,5-10-4 15,-3-7 7-15,11-2-2 16,-8 4 6-16,6-11 5 15,1 12 11-15,9 8 1 16,-10 8 7-16,10 2 2 16,1 10-4-16,11-2-11 15,-5-1-4-15,19-4-10 16,-3-4-3-16,13-9-6 16,-9 0 4-16,8-9-5 15,-14-6 5-15,10-2-5 16,-13 5 5-16,10-4-5 15,-11 7 5-15,15 4-5 16,-13 5 4-16,4 5-5 16,-8 4 4-16,10 7-5 0,-11 1 6 15,16 2-4-15,-4 3 3 16,8-7-3-16,-11-5 3 16,12 4-4-16,-12-5 4 15,11-6-4-15,-13 3 4 16,17 1-4-16,-13-2 4 15,8 2-3-15,-15 2 3 16,6 3-4-16,-10-1 5 16,8-1-4-16,-13 1 3 15,17 2-4-15,-10-2 5 0,7-1-6 16,-11 2 6-16,9-1-5 16,-13-7 5-16,7 2-5 15,-11-1 4-15,8-7-5 16,-8-1 5-16,7 0-5 15,-8 0 5-15,11-4-4 16,-8 7 4-16,0-3-3 16,-10 1 3-16,5 5-4 15,-10-1 4-15,1-4-3 16,-5 8 3-16,-2 0 3 16,-10-7 6-16,-6 1-1 15,-4 1 6-15,-7-2 5 16,-4-1-2-16,-4 7 11 15,-2-1 13-15,-8-1 9 16,-4 8-4-16,-12-2-30 0,-6 3-92 16,-12 22-423-16,-10 8 69 15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23.8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83D4E96-0EE4-4DDB-9476-75DB28615210}" emma:medium="tactile" emma:mode="ink">
          <msink:context xmlns:msink="http://schemas.microsoft.com/ink/2010/main" type="inkDrawing" rotatedBoundingBox="6915,6581 7039,4281 7169,4288 7045,6588" semanticType="callout" shapeName="Other">
            <msink:sourceLink direction="to" ref="{09DE0AD7-0689-4F5B-A63A-43D39718D07A}"/>
            <msink:sourceLink direction="to" ref="{5C1AFC9E-B58B-4231-8614-354F4C69D241}"/>
          </msink:context>
        </emma:interpretation>
      </emma:emma>
    </inkml:annotationXML>
    <inkml:trace contextRef="#ctx0" brushRef="#br0">201 35 448 0,'0'-15'318'0,"0"4"-10"16,0 5-107-16,1 9-18 15,-1 3-78-15,-1-1-22 16,1 4-41-16,-5 0-5 16,4 1-10-16,-1 1-2 15,-1 5-7-15,2 10-2 16,1-4-4-16,-2 11 0 15,2 8-4-15,2 28 3 16,-2-2-2-16,0 25 0 16,-3-2-1-16,0 3 4 15,-5-21-1-15,2-1 2 16,-1-16-1-16,4 17 0 16,-3-4-3-16,-3 13-1 15,-2 4 0-15,1 16 2 16,-1-11-1-16,-1 12 3 0,4-3-5 15,-1 18 1-15,0-9-5 16,0 9 1-16,2-13-2 16,-1-5 2-16,2-28-1 15,2-8 4-15,1-20 1 16,-2-10 1-16,2-13-1 16,2-2 3-16,-1-12 2 15,2-14 1-15,-1-11 0 0,2-17-1 16,1-12-4-16,2-29-2 15,-2-5-3-15,2-32 0 16,1-4-3-16,1-23 1 16,-2 8-1-16,2-37 1 15,0 15-3-15,3-5 0 16,-3 26-1-16,0-2 1 16,0 34-2-16,-3-7 1 15,-1 6 2-15,1 5 0 16,0 19-1-16,1 5 1 15,1 28-2-15,3 16 2 16,-4-2-1-16,-2 8-2 16,-1 9-1-16,1 6-2 15,-2 6-3-15,-2 8 0 16,1 2 0-16,-2 14 2 16,1 2 0-16,-1 17 3 0,2 8-1 15,2 44 1-15,-2 7-5 16,-4 27 4-16,2 2 0 15,-3 43 5-15,-5-26 2 16,2 16 5-16,2-21-1 16,-1 2 1-16,1-50-4 15,-1 1 2-15,2-30-1 16,-3-5 1-16,2-19-1 16,-1-4 1-16,2-23-2 0,-1-12 7 15,1-12-3-15,1-24 0 16,5-14-2-16,2-17 1 15,2-5-7-15,7-30 2 16,-2 1 0-16,3-33 2 16,0 11-1-1,1-19-1-15,-4 13-3 0,-1-26 1 16,-1 26-1-16,-1-15 2 16,-1 24 1-16,-2 9 1 15,1 42-1-15,-2 16 0 16,-4 29-1-16,1 11-4 15,-2 13-2-15,-2 18-1 16,2 16-1-16,-1 20-2 16,-2 18 2-16,1 38 4 15,1 5 1-15,-2 16 2 0,4-6 2 16,4 28 3-16,-1-24-2 16,2 16 2-16,3-13-3 15,0 8 2-15,-1-32-2 16,2 0 2-16,1-24-20 15,-1 2-64-15,1-17 325 16,-8-11-667-16,-5-23 264 16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24.8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E5C80D8-8A83-4378-A30F-8A5FFC1533D9}" emma:medium="tactile" emma:mode="ink">
          <msink:context xmlns:msink="http://schemas.microsoft.com/ink/2010/main" type="inkDrawing" rotatedBoundingBox="6858,6563 7039,4345 7144,4353 6962,6572" semanticType="callout" shapeName="Other">
            <msink:sourceLink direction="with" ref="{09DE0AD7-0689-4F5B-A63A-43D39718D07A}"/>
            <msink:sourceLink direction="with" ref="{4411257C-99FD-4C28-998D-5CBA811A7C88}"/>
          </msink:context>
        </emma:interpretation>
      </emma:emma>
    </inkml:annotationXML>
    <inkml:trace contextRef="#ctx0" brushRef="#br0">186 5 594 0,'-10'-6'388'0,"-1"9"-67"16,3-1-85-16,1 7-178 15,2 4-39-15,1 14 0 16,1-4-2-16,3 16 7 16,0 6 0-16,3 21 1 15,0 1-6-15,1 25-3 16,1-2-9-16,-1 6-4 16,1-9-3-16,-1 30 2 15,-4-12-1-15,-7 20 2 0,-1 2-1 16,-5 18 1-16,-4-25-1 15,-2 21 4-15,2-21 2 16,-2 1 8-16,4-18 2 16,-2-7 2-16,7-24-4 15,1-9-1-15,1-18-6 16,4-12 1-16,2-15-4 16,1-9 3-16,1-12 1 15,3-11 1-15,-2-11-3 0,5-10 1 16,-3-10-4-16,6-24-3 15,0-13-2-15,3-31 2 16,2-12-1-16,5-28 1 16,-2 12 0-16,1-46 1 15,-2 26-3-15,2-6 2 16,-6 22 0-16,-1-16 0 16,-2 48-2-16,0-4 3 15,-4 24-3-15,2 20 0 16,2 28-3-16,-3 22-2 15,-1 19-5-15,-1 19 1 16,-4 19 1-16,0 41 3 16,-4 23 2-16,-5 23 3 15,1 3 6-15,-4 24-393 16,-11-26 130-16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26.0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3A7AFC0-D6CC-4256-BC24-126F99200BF8}" emma:medium="tactile" emma:mode="ink">
          <msink:context xmlns:msink="http://schemas.microsoft.com/ink/2010/main" type="inkDrawing"/>
        </emma:interpretation>
      </emma:emma>
    </inkml:annotationXML>
    <inkml:trace contextRef="#ctx0" brushRef="#br0">156 0 968 0,'-8'9'269'0,"1"8"76"15,-4-1-278-15,4 11-9 16,-2 3-25-16,1 14 5 16,1 1-8-16,-1 30 4 15,-1 4-3-15,2 23 1 16,-2 3-11-16,-5 16 0 16,4-6-6-16,2 23 3 15,-1-9-5-15,0 17 2 16,6-14-5-16,-1 8-3 15,-1-23-5-15,2 1 1 0,2-20-1 16,2 9 2 0,4-20-1-16,4 0 2 0,1-14-3 15,5 2 2-15,2-16-2 16,-7-8 0-16,1-18 1 16,-1-11 2-16,-4-17 2 15,-4-17 4-15,-2-12-1 0,-8-24 0 16,-1-6-1-16,0-30-2 15,0-8-5-15,2-37 2 16,2-2-4-16,10-28 2 16,-1 9-1-16,5-21 1 15,6 24-1-15,0 3 2 16,-3 21-4-16,-1-3 3 16,-2 28-3-16,-5-7 2 15,2 9-2-15,-1 4 3 16,1 19-2-16,-3 16-1 15,4 30-1-15,-7 19-5 16,-3 20 0-16,2 33-1 16,-4 9 2-16,-1 24 2 15,-6 11 5-15,9 17 0 16,-1-17 2-16,-1 27-1 16,-1-5-1-16,6 21 0 0,-9-9 0 15,-3 26-2-15,3-20 2 16,-1 10 0-16,-4-22 0 15,1 5 1-15,5-27 0 16,-2-11 0-16,5-32 3 16,5-22 391-16,-3-36-820 15,-12-46 408-15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2:07.05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6CD5349-B71F-4C6D-AE1F-407C184BFB6C}" emma:medium="tactile" emma:mode="ink">
          <msink:context xmlns:msink="http://schemas.microsoft.com/ink/2010/main" type="writingRegion" rotatedBoundingBox="27402,6412 24125,7029 23601,4248 26879,3631"/>
        </emma:interpretation>
      </emma:emma>
    </inkml:annotationXML>
    <inkml:traceGroup>
      <inkml:annotationXML>
        <emma:emma xmlns:emma="http://www.w3.org/2003/04/emma" version="1.0">
          <emma:interpretation id="{E1D23A66-3290-48DE-AE26-419D945C23DA}" emma:medium="tactile" emma:mode="ink">
            <msink:context xmlns:msink="http://schemas.microsoft.com/ink/2010/main" type="paragraph" rotatedBoundingBox="27408,6378 25926,6701 25657,5465 27139,5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BFA172-215B-4DFA-8862-428292389FD3}" emma:medium="tactile" emma:mode="ink">
              <msink:context xmlns:msink="http://schemas.microsoft.com/ink/2010/main" type="line" rotatedBoundingBox="27408,6378 25926,6701 25657,5465 27139,5142"/>
            </emma:interpretation>
          </emma:emma>
        </inkml:annotationXML>
        <inkml:traceGroup>
          <inkml:annotationXML>
            <emma:emma xmlns:emma="http://www.w3.org/2003/04/emma" version="1.0">
              <emma:interpretation id="{58FD17D3-95CA-4CB5-A952-7A176542D638}" emma:medium="tactile" emma:mode="ink">
                <msink:context xmlns:msink="http://schemas.microsoft.com/ink/2010/main" type="inkWord" rotatedBoundingBox="27408,6378 25926,6701 25657,5465 27139,5142">
                  <msink:destinationLink direction="with" ref="{43078EE6-A23C-4871-827D-2F7CA62A9DAC}"/>
                </msink:context>
              </emma:interpretation>
            </emma:emma>
          </inkml:annotationXML>
          <inkml:trace contextRef="#ctx0" brushRef="#br0">-215 1381 365 0,'6'-9'304'0,"-3"2"-15"15,-2-2-34-15,-1 0-61 16,-3 0-13-16,0 1-68 0,-3 4-11 15,2-2-34 1,-5 7-13-16,1 4-26 0,-7 7-9 16,0 6-14-16,-4 13-2 15,-1 5-3-15,-2 15 1 16,7-1 0-16,3 5 1 16,7-10-3-16,5 0 0 15,8-16 0-15,4-6-2 16,-2-16-2-16,7-14 0 15,-1-13 2-15,4-21 4 16,-1-5 2-16,1-14 5 16,-7 4 0-16,-7-1 6 15,-7 18 7-15,-8 6 19 16,-5 15 1-16,-10 8 4 16,3 14-7-16,-4 5-13 0,4 14-21 15,0 16-5-15,9 9-4 16,4 10-2-16,10 2 2 15,10 0 0-15,12-16-1 16,10-12-2-16,4-22 1 16,10-20 0-16,-2-19 4 15,-1-22 5-15,-9-9 4 16,-7-6 4-16,-43 36 46 31,7 15 32-31,1 0-49 16,-35-29-6-16,-11 28-25 0,-10 28-7 15,2 19-5-15,38 22 1 16,10-2 0-16,9 1 1 16,7-14-3-16,8-10 0 15,6-16-1-15,9-12 0 16,0-13-2-16,3-8 6 16,-3-5 3-16,-1-2 1 15,-7 4 2-15,-7 1 2 16,-3 7-2-16,-7 2 2 15,-7 5 2-15,-7 5 2 16,0-1-4-16,-9 5-2 16,2 2-5-16,-4 7-2 15,4 1-4-15,1 10 0 0,6 1 2 16,6 0 2-16,6-5-1 16,4-2-1-16,7-8-1 15,4-11-1-15,3-2-1 16,1-13 4-16,-2-4 4 15,-2-10 3-15,-3 2 3 16,-8-4 1-16,-4 8-1 16,-6 2 1-16,-4 7-1 0,-8 4-1 15,-3 1-3-15,-5 10-4 16,1 7-5-16,-2 21-5 16,7 10 2-16,5 22-1 15,9 1 5-15,11 1 1 16,7-13 2-16,12-12-5 15,4-21-1-15,10-15-1 16,-1-15 2-16,2-22 6 16,-12-2 4-16,-9-9 7 15,-27 12 12 1,-13 9-73-16,-31 39-433 16,-5 12 116-16</inkml:trace>
          <inkml:trace contextRef="#ctx0" brushRef="#br0" timeOffset="1884.5846">-990 1203 1022 0,'-9'-42'263'0,"12"-14"99"15,6-4-296 1,14-8-1-16,5 10-19 16,16-1-7-16,1 22-22 0,12 14-2 15,-5 16-15-15,5 13 3 16,-13 9-4-16,-5 7 6 16,-10-4-6-16,-8 9 8 15,-14-4-6-15,-2 7 23 16,-5-2 5-16,-14 10 30 15,-7 2 7-15,-1 12 9 16,-7-4-16-16,-4 6-9 16,4-11-25-16,8-5-11 15,3-16-4-15,12-11-65 16,15-35 285-16,15-26-694 16</inkml:trace>
          <inkml:trace contextRef="#ctx0" brushRef="#br0" timeOffset="1572.8958">-753 1021 1071 0,'-9'34'225'0,"-3"27"103"16,9 8-318-16,5 7-2 16,5-7-3-16,8 0 6 15,5-21-3-15,5-6 5 16,1-15-7-16,1-10 4 15,-9-14-14-15,-7-9-42 0,-14-8-295 16,-26 4 75-16</inkml:trace>
          <inkml:trace contextRef="#ctx0" brushRef="#br0" timeOffset="1374.8405">-1134 1362 878 0,'-6'-29'252'0,"2"7"67"16,4 17-253-16,1 8-22 16,5 8-22-16,2 17-3 15,-2 11-14-15,6 20 8 16,0 1-2-16,4 16 10 15,1-5-5-15,5 7 9 16,-4-24-7-16,5-3 10 16,-4-25-13-16,-1-16 20 15,-3-26 5-15,2-28 20 16,-4-19-5-16,-7-24 15 16,-6-9-15-16,-9 3-11 15,-6 24-17-15,-4 13 5 16,4 31-11-16,1 17-5 15,10 14-11-15,2 20 1 16,7 10-13-16,2 16 4 16,2 2-3-16,9 8 10 0,-1-14-5 15,5 0 7-15,-2-18-9 16,5-12 5-16,-5-17-6 16,1-17 11-16,-3-13-3 15,-3-17 8-15,-6-7 0 16,-8-2 14-16,-5 5-2 15,-8 2 9-15,-3 17-3 16,-5 4 1-16,2 6-13 0,0 1-4 16,6 11-13-16,0 0-15 15,6 2-40-15,5 8-85 16,4 1 473-16,1-4-816 16,1-7 360-16</inkml:trace>
          <inkml:trace contextRef="#ctx0" brushRef="#br0" timeOffset="860.5214">-1219 1572 462 0,'-39'-11'267'0,"-4"2"33"16,10 2-120-16,0-2 26 16,6 3-52-16,6 3-18 0,6-2-49 15,6 1-7 1,6-2-32-16,6-6-9 0,3-3-28 15,3-11 0-15,6-2-11 16,3-5 4-16,-6 13 5 31,0 1 4-31,6-14-11 16,-1 19-4-16,-4 10-8 16,-2 34 4-16,-10 24-7 0,13 27 7 15,1 6 0-15,5 22 9 16,10-14-9-16,7 6 9 15,-4-25-7-15,2-2 9 16,-7-26-8-16,-7-9 10 16,-10-15 2-16,-5-5 16 15,-9-11 14-15,-15-4 33 16,-8-4-3-16,-11-6 3 16,-7-6-10-16,-20-6-17 15,3-4-27-15,0-4 0 16,10 8-10-16,4 2-11 15,25 8 2-15,11 4-8 16,13 7-5-16,11-5 0 16,10 2-22-16,13-3-96 15,4 0 324-15,-7-19-662 16,0-5 238-16</inkml:trace>
        </inkml:traceGroup>
      </inkml:traceGroup>
    </inkml:traceGroup>
    <inkml:traceGroup>
      <inkml:annotationXML>
        <emma:emma xmlns:emma="http://www.w3.org/2003/04/emma" version="1.0">
          <emma:interpretation id="{B21E036B-BA8A-48EC-B6D0-B7ED62D7FB67}" emma:medium="tactile" emma:mode="ink">
            <msink:context xmlns:msink="http://schemas.microsoft.com/ink/2010/main" type="paragraph" rotatedBoundingBox="26701,4416 23738,4974 23601,4248 26565,3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00E3D6-5D94-4AE1-BB50-235607AB87C2}" emma:medium="tactile" emma:mode="ink">
              <msink:context xmlns:msink="http://schemas.microsoft.com/ink/2010/main" type="line" rotatedBoundingBox="26701,4416 23738,4974 23601,4248 26565,3691"/>
            </emma:interpretation>
          </emma:emma>
        </inkml:annotationXML>
        <inkml:traceGroup>
          <inkml:annotationXML>
            <emma:emma xmlns:emma="http://www.w3.org/2003/04/emma" version="1.0">
              <emma:interpretation id="{C8FA4D35-7865-459D-8E01-B13BFC10CC86}" emma:medium="tactile" emma:mode="ink">
                <msink:context xmlns:msink="http://schemas.microsoft.com/ink/2010/main" type="inkWord" rotatedBoundingBox="26701,4416 24426,4845 24343,4403 26618,39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-27763.371">-1449-174 507 0,'6'-15'221'16,"-2"-5"39"-16,-2-8-54 15,-1 5-75-15,-5-5 45 16,-5 7 0-16,-12 10-30 16,-3 11-51-16,-11 3-14 15,-2 8-44-15,-8 16-15 16,0 1-8-16,-5 8 4 0,8 2-1 16,6 4 8-16,11-18-3 15,8 3 0-15,17-3-3 16,9 3-7-16,3-6-9 15,14 9-1-15,8 5-3 16,11 2 2-16,2-20 0 0,14-4-1 16,-5-17 4-16,5-14 1 15,-8-17-2-15,-4 7 3 16,-11-2 1-16,-5-6-1 16,-14-2 0-1,-8-4 2-15,-10 5-1 0,-5-11 2 16,-10 13-1-16,-14 3 1 15,-8 16-5-15,-15 17 4 16,-9 11-32-16,-11 17-86 16,10 6-19-16,-4-1-331 15,20-10 18-15</inkml:trace>
          <inkml:trace contextRef="#ctx0" brushRef="#br1" timeOffset="-27316.3797">-2650-63 979 0,'-20'0'315'15,"1"-6"50"-15,1 8-272 16,-5 1-38-16,2 4-35 0,-4 2-9 16,-2 3-6-16,0 6-1 15,4-3-2-15,4 3 2 16,7 2-2-16,4-1-2 16,7 8-2-16,13 5 0 15,10-8-1-15,17-12 1 16,8 7 2-16,17-35 2 15,-25-10 4 17,2 1 4-32,31-23-5 0,-18-2 3 15,-15-10 3-15,-28 17 5 16,-32 26-4-16,-18 4 1 16,-14 5-4-16,-13 11-6 15,1 11-4-15,-13 11 1 16,14-2-1-16,4 14-21 0,15 8-20 15,3-1-346-15,18-4 85 16</inkml:trace>
          <inkml:trace contextRef="#ctx0" brushRef="#br1" timeOffset="-26121.8879">-1065-183 1174 0,'-24'2'262'0,"-1"4"106"16,2 6-347-16,4 4-14 15,5 4-1-15,5 5 20 0,14-10 45 32,1 0-34-32,22 6-4 0,10-4-21 15,19-7-4-15,6-7-4 16,1-19 3-16,-4-2 0 16,0-15 4-16,-16-2-1 15,-14-10 13-15,-18-2 7 16,-24-1 30-16,-17 8 5 0,-19 4 4 15,-7 16-9-15,-14 19-7 16,7 16-30-16,-2 21-8 16,13 4-8-16,7 11 1 15,22-2-25-15,5-4-90 16,23-5-388-16</inkml:trace>
        </inkml:traceGroup>
        <inkml:traceGroup>
          <inkml:annotationXML>
            <emma:emma xmlns:emma="http://www.w3.org/2003/04/emma" version="1.0">
              <emma:interpretation id="{8C8BA913-ADE8-40D1-BB6B-360D1E8330FD}" emma:medium="tactile" emma:mode="ink">
                <msink:context xmlns:msink="http://schemas.microsoft.com/ink/2010/main" type="inkWord" rotatedBoundingBox="26600,4398 23731,4938 23601,4248 26470,3708">
                  <msink:destinationLink direction="with" ref="{43078EE6-A23C-4871-827D-2F7CA62A9DA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26857.3099">-3267-66 411 0,'-29'5'342'16,"8"-8"-41"-1,-6 0-39-15,6 3-108 0,-6 4-28 16,-1-2-62-16,-10 11-12 16,4 7-24-16,-7 11-11 15,4 2-9-15,2 15 6 16,10 0 1-16,1 11 9 15,10-17 0-15,8 25-1 16,6-16-7-16,12-6-4 16,6-10-10-16,18-5 0 15,6-30 1-15,15-33 3 16,-1-9 1-16,1-18 4 0,-14-8-2 16,-8-17 5-16,-20 32 6 15,-9-5 23 1,-15 14 7-16,-9 7 14 0,-9 17 0 15,-11-4-10-15,-2 14-21 16,-8 7-8-16,1 4-14 16,-2 8-5-16,7 17-1 15,-2 1-11-15,13 0-38 16,10 30-81-16,18-3-340 0,19-8 52 16</inkml:trace>
          <inkml:trace contextRef="#ctx0" brushRef="#br1" timeOffset="-24924.9686">-1086-473 1268 0,'-58'-7'341'0,"41"32"-267"0,8-2-51 15,3-4 3-15,9 2-5 16,9-24 5-16,-1-7-3 0,5-11 3 16,2-2-7-16,3-20-1 15,-6 4-4-15,-1-2-1 16,-7 7 4-16,-5 1 24 16,-4 22 4-1,-2 10 6-15,-1 14 0 0,-1 19-9 16,3 5-23-16,5 7-2 15,4-4-6-15,7 2 2 16,4-16-1-16,7-4-2 16,3-11-3-16,4-13 1 15,-2-8-3-15,-2-13 3 16,-6-5-1-16,-11-11 3 16,-8 1-3-16,-16-19 2 15,-4 9-3-15,-6 2 2 16,2 10-1-16,2 10 1 15,10 22 5-15,16 13-109 0,13 0-366 16</inkml:trace>
        </inkml:traceGroup>
      </inkml:traceGroup>
    </inkml:traceGroup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26.7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2588231-F511-456F-BA48-0167DF3A1FFF}" emma:medium="tactile" emma:mode="ink">
          <msink:context xmlns:msink="http://schemas.microsoft.com/ink/2010/main" type="inkDrawing"/>
        </emma:interpretation>
      </emma:emma>
    </inkml:annotationXML>
    <inkml:trace contextRef="#ctx0" brushRef="#br0">126-11 638 0,'-1'-19'351'15,"-5"17"-27"-15,3 25-127 16,-3 17-117-16,-3 20-27 16,3 15-34-16,-3 20 3 15,0-6-4-15,-5 22 12 16,2-9-5-16,-3 13 8 15,3-7-4-15,2 14 6 16,5-24-11-16,4 1-2 16,2-18-9-16,5-6 0 0,6-24-7 15,6-9 1-15,5-20-4 16,5-14 4-16,4-19-4 16,5-19 4-16,-2-9-4 15,7-7 5-15,0-5-4 16,3-12 2-16,-9 9-3 15,3-8-4-15,-9 8-33 16,-13 1 47-16,-11 20-411 0,-17 6 123 16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27.0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BF3D54-F5D7-4014-B84B-9B4188DC87D6}" emma:medium="tactile" emma:mode="ink">
          <msink:context xmlns:msink="http://schemas.microsoft.com/ink/2010/main" type="inkDrawing"/>
        </emma:interpretation>
      </emma:emma>
    </inkml:annotationXML>
    <inkml:trace contextRef="#ctx0" brushRef="#br0">40 303 959 0,'-24'-23'295'16,"11"7"49"-16,7-8-254 16,10 1-66-16,2-1-14 15,8 6-10-15,14-6-1 16,4 9-1-16,16-3 1 16,10 2-1-16,26-2 4 15,11 3-1-15,36-17-343 16,-10-5 117-16</inkml:trace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28.1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567E35E-5F47-4C20-8951-8B4114E580A2}" emma:medium="tactile" emma:mode="ink">
          <msink:context xmlns:msink="http://schemas.microsoft.com/ink/2010/main" type="inkDrawing"/>
        </emma:interpretation>
      </emma:emma>
    </inkml:annotationXML>
    <inkml:trace contextRef="#ctx0" brushRef="#br0">99-4 1015 0,'-3'-7'323'16,"-5"7"49"-16,1 16-273 16,-4 23-65-16,-2 21-15 15,-2 17-12-15,-2 37 6 0,2 1 4 16,6 4-1-16,6-8-4 16,2 24 0-16,10-16-4 15,4 19-1-15,-1-12-2 16,0 5 2-16,2-35-2 15,-8 3 1-15,-6-23-2 0,-3 10 2 16,0-8-2 0,1 3 4-16,1-21-14 0,2-21-392 15,2-31 129-15</inkml:trace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30.7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DAD6AA0-D849-4042-8708-E1924C6ECED3}" emma:medium="tactile" emma:mode="ink">
          <msink:context xmlns:msink="http://schemas.microsoft.com/ink/2010/main" type="inkDrawing" rotatedBoundingBox="7203,5077 14781,3807 14869,4335 7292,5605" shapeName="Other">
            <msink:destinationLink direction="with" ref="{DDA21B34-2AC6-4969-AD94-5E79FAC2943A}"/>
            <msink:destinationLink direction="with" ref="{2E27B921-E638-47D1-B84C-470B1A95CDEA}"/>
            <msink:destinationLink direction="with" ref="{CC623464-3257-4FF0-A580-0596504C5EC9}"/>
          </msink:context>
        </emma:interpretation>
      </emma:emma>
    </inkml:annotationXML>
    <inkml:trace contextRef="#ctx0" brushRef="#br0">-14 1360 938 0,'-18'-6'696'0,"2"0"-567"0,77 0-104 16,-5 4-22-16,16 2-3 15,7-10 2-15,2-10-5 16,-6 2 4-16,14-1-6 0,-6 2 4 16,5 2-5-16,-13 0 8 15,9 3-6-15,-10 3 7 16,13 2-5-16,-6 8 5 15,12 4-6-15,-7-1 6 16,8-2-6-16,-8 2 6 16,13-7-5-16,-3 0 3 15,10-6-3-15,-8 2 3 0,15-8-4 16,-17 1 6-16,12-1-5 16,-5 3 4-16,10 2-2 15,-14 4 3-15,14 7-6 16,-14 2 7-16,12 3-7 15,-5 3 5-15,10 2-3 16,-8 1 3-16,14-5-5 16,-10 2 7-16,17-7-7 15,-12-4 4-15,17-8-4 16,-11-4 4-16,15-7-5 16,-16-1 6-16,16-8-3 15,-18 4 4-15,12-3-6 16,-18 8 7-16,17-4-6 15,-20 11 4-15,17-8-3 16,-16-4 4-16,17-4-6 16,-15 3 6-16,20-12-5 15,-21 3 3-15,16-3-4 0,-18-1 4 16,10-11-5-16,-17-3 6 16,7 0-3-16,-16-2 4 15,10-4-3-15,-20 10 6 16,16 7-2-16,-10 1 7 15,14 7-1-15,-19 2 3 0,16 8-4 16,-18-7 0 0,6 4-5-16,-15 5 1 0,8 4-3 15,-20-7 1-15,-3 7-2 16,-12 4 2-16,-9-5-2 16,-16 8 2-16,-5 5-2 15,-6 1 2-15,-6 9-3 16,0 6-15-16,3 19-359 15,3-1 113-15</inkml:trace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33.3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5A3834D-EBF1-4C14-8529-8AB813621385}" emma:medium="tactile" emma:mode="ink">
          <msink:context xmlns:msink="http://schemas.microsoft.com/ink/2010/main" type="inkDrawing" rotatedBoundingBox="13963,3130 14058,2134 14404,2167 14309,3163" semanticType="callout" shapeName="Other">
            <msink:sourceLink direction="with" ref="{7AE34D12-BC57-499F-9883-C682EF15D5EB}"/>
          </msink:context>
        </emma:interpretation>
      </emma:emma>
    </inkml:annotationXML>
    <inkml:trace contextRef="#ctx0" brushRef="#br0">360 126 1055 0,'-3'-48'269'0,"-7"11"111"16,-4 14-303-16,-8 11-3 15,-4 6-21-15,-10 9-4 16,2 6-29-16,-2 6-7 16,3 2-7-16,-2 13 0 15,7-2-4-15,-1 13 0 16,5-5-3-16,3 3 3 15,12-10-3-15,7 4 2 16,8-15-2-16,11 6 2 16,0-5-4-16,8 5 4 0,-2-9-3 15,4 12 2-15,1-3-2 16,7 5 2-16,-7-4 0 16,1 7 1-16,-5-7-2 15,-9 5 0-15,-9 2-2 16,-11 5 1-16,-4 2 0 15,-15 2 12-15,2 7 8 16,-11 3 27-16,6-4 10 16,-6 1 15-16,7-9-8 0,4-20-6 15,8-8-23-15,2-14-15 16,11-12-54-16,8-29-87 16,5-4 30-16,2-23-382 15,-1-7 56-15</inkml:trace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34.5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AE34D12-BC57-499F-9883-C682EF15D5EB}" emma:medium="tactile" emma:mode="ink">
          <msink:context xmlns:msink="http://schemas.microsoft.com/ink/2010/main" type="inkDrawing" rotatedBoundingBox="14151,2183 15274,1704 15612,2496 14489,2976" shapeName="Other">
            <msink:destinationLink direction="to" ref="{E921F24D-22F3-4134-9BBF-A15B3FA2DCF4}"/>
            <msink:destinationLink direction="with" ref="{75A3834D-EBF1-4C14-8529-8AB813621385}"/>
          </msink:context>
        </emma:interpretation>
      </emma:emma>
    </inkml:annotationXML>
    <inkml:trace contextRef="#ctx0" brushRef="#br0">-1 36 788 0,'3'-27'392'0,"1"17"-21"16,-7 16-170-16,0 15-112 16,3 10-40-16,-1 28 1 15,2 8-10-15,7 34 3 16,1-2-18-16,7 3-5 15,5-12-13-15,3-1 0 16,-1-34-6-16,4-4 4 0,-8-16-1 16,-1-8 7-16,-4-14 2 15,-4-2 23-15,-7-10 12 16,-4-1 49-16,-5-9 0 16,-6-10 3-16,-3-4-22 15,-8-14-14-15,1-4-49 16,-2 5-5-1,6 5-8-15,3 4 0 0,6 16-3 0,4 8-5 16,8 5-2-16,5 7-3 16,2 1 2-16,7 5 1 15,1-6 4-15,6-1 1 16,-2-2 2-16,7-8 0 16,-4-4 0-16,1-3 1 15,-7-3 1-15,-2-4 3 16,-10-2 2-16,-7-18 3 15,-6 7-1-15,-6-8 1 16,-4 8-3-16,-2 8-1 16,6 18-4-16,0 9-4 15,9 11-6-15,3 13-1 16,6 9-1-16,1 4 1 16,7-8 5-16,5 4 2 15,1-18 1-15,7-5 2 0,-2-11 1 16,5-11-1-1,-2-3 2-15,2-12 1 16,-12-12 1-16,1-21 2 0,-5 1 1 16,-13-19 0-16,-5 9 0 15,4 6-3-15,-8 23-1 16,1 11-4-16,7 20-1 0,1 20-6 16,-1 11-1-1,8 28-2-15,-5-4 4 0,7 10 0 16,-2-11 6-16,4-5 0 15,-2-25 3-15,8-4-2 16,-1-16 3-16,8-4-1 16,1-9 3-16,-1-18-1 15,-2-9 1-15,-2-12 1 16,-12-6 0-16,-6 2 1 16,-6 16-1-16,-5 10 1 15,1 20-4-15,1 8-5 16,1 11-4-16,1 22-2 15,-1 10-3-15,4 9 3 16,1-2 3-16,6 1 2 16,4-17 3-16,8-12 2 15,0-18 0-15,8-11 0 16,-1-11 2-16,5-19 0 16,-3-8 0-16,0-8 2 0,-7 7-3 15,-4-4 3-15,-11 17-1 16,-10 4 2-16,-2 6-4 15,-7 5 3-15,-1 10-5 16,0 9-1-16,2 9-7 16,1 14 2-16,4 6-3 15,5 4 3-15,5-5-1 16,5-2 5-16,5-11-2 0,11-8 5 16,1-10-3-16,7-4 3 15,2-2-2-15,8-2 2 16,-7 1-2-16,3 8 1 15,-10 7-2-15,-3 5 0 16,-11 1-1-16,-10 7-1 16,-3-2 3-16,-1-2 0 15,-2-4 6-15,0-8 5 16,1-10 5-16,-7-22-2 16,-4-9 0-16,-11-22-2 15,-2-7-8-15,0-3-1 16,7 17-1-16,2 11-1 15,10 20-3-15,8 20-4 16,7 11-3-16,10 4 1 16,6 1 5-16,8 4-42 0,-1-8-58 15,7-3-85-15,-10-11-23 16,-2-10-329-16,-4-3 58 16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34.8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921F24D-22F3-4134-9BBF-A15B3FA2DCF4}" emma:medium="tactile" emma:mode="ink">
          <msink:context xmlns:msink="http://schemas.microsoft.com/ink/2010/main" type="inkDrawing" rotatedBoundingBox="15639,1733 15789,2268 15517,2344 15367,1808" semanticType="callout" shapeName="Other">
            <msink:sourceLink direction="to" ref="{7AE34D12-BC57-499F-9883-C682EF15D5EB}"/>
          </msink:context>
        </emma:interpretation>
      </emma:emma>
    </inkml:annotationXML>
    <inkml:trace contextRef="#ctx0" brushRef="#br0">38 40 1067 0,'-15'-21'370'16,"1"6"77"-16,4 10-298 16,8 7-27-16,4 7-55 0,2 6-26 15,5 7-36-15,6 13-11 16,-3 4 1-16,6 10 0 16,2 7 4-16,-1 2-2 15,-4-7 2-15,3 3 0 16,-3-12 2-16,-1-6 4 15,-5-10 6-15,-3-7 7 16,3-8 3-16,0-11 10 16,1-9 4-16,7-18 19 15,1-8-6-15,6-11 1 16,-5-4-9-16,1-13-10 16,-5 11-21-16,-6 1 1 15,-8 13-6-15,-4 1 2 16,-3 17-2-16,-7 4-28 0,2 7-63 15,-2 4 337 1,1 8-776-16,3 8 310 0</inkml:trace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35.1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E42A900-B287-42FC-BCF1-9024FD7D4A6E}" emma:medium="tactile" emma:mode="ink">
          <msink:context xmlns:msink="http://schemas.microsoft.com/ink/2010/main" type="inkDrawing" rotatedBoundingBox="15647,2151 15813,2383 15716,2452 15550,2220" semanticType="callout" shapeName="Other"/>
        </emma:interpretation>
      </emma:emma>
    </inkml:annotationXML>
    <inkml:trace contextRef="#ctx0" brushRef="#br0">-1 0 722 0,'4'27'354'15,"5"9"4"-15,0-2-159 16,3 4-84-16,2-5-50 15,5 3-10-15,-4-10-32 0,8-10-4 16,-1-11-19-16,5-16 119 16,-7-14-502-16,-2-11 200 15</inkml:trace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35.7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491A03E-21C7-4AD6-81A0-9159A9351BEC}" emma:medium="tactile" emma:mode="ink">
          <msink:context xmlns:msink="http://schemas.microsoft.com/ink/2010/main" type="inkDrawing" rotatedBoundingBox="15722,2246 16342,1336 16860,1689 16240,2599" semanticType="callout" shapeName="Other">
            <msink:sourceLink direction="with" ref="{93B38B81-A46A-4E34-92E0-CDB4050D4499}"/>
          </msink:context>
        </emma:interpretation>
      </emma:emma>
    </inkml:annotationXML>
    <inkml:trace contextRef="#ctx0" brushRef="#br0">0 748 818 0,'12'19'232'0,"2"-5"71"16,2-4-222-16,8-1-23 15,-4-19-6-15,7-10 16 16,-6-1-10-16,2-10 8 16,-8-7-8-16,-6 1 13 15,-9 5-14-15,-11 1 14 16,-5 11-12-16,-7 17 1 0,-1 15-19 15,-3 18-8-15,9 11-23 16,0 19-1-16,9-2-2 16,9 11 10-16,7-7-1 15,8-1 1-15,9-18-1 16,5-12-1-16,4-26-9 16,8-26 5-16,-4-20 0 15,2-25 1-15,-4-5-1 16,-13-7 0-16,-8 11-4 0,-11 1 1 15,-6 22 0-15,-6 10 18 16,4 14 1-16,1 20 3 16,4 18 0-16,-5 15-3 15,7 6-17-15,-2 14 1 16,3-2 5-16,6-3-2 16,7-14 2-16,8-7-1 15,3-16-4-15,9-22-4 16,-3-13 2-16,8-15 1 15,-5-10 1-15,1-25-1 16,-7 4-3-16,-6-14 0 16,-12 3-2-16,-10-13 1 15,-7 21-2-15,-5-4 1 16,-5 16-2-16,-3 10-1 16,4 21-1-16,-2 13 1 0,1 17-1 15,0 17 1-15,-2 8 0 16,-4 17 0-16,2 6-2 15,1 15 1-15,7 2-2 16,10 17 0-16,8 0-1 16,10 8-1-16,2-12 0 0,5-9 0 15,0-24-1 1,9-9 2-16,-4-23 0 0,8-11 3 16,-1 1 2-16,3-11-15 15,-6-8-69-15,-7-19-457 16,-18-10 113-16</inkml:trace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36.0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3B38B81-A46A-4E34-92E0-CDB4050D4499}" emma:medium="tactile" emma:mode="ink">
          <msink:context xmlns:msink="http://schemas.microsoft.com/ink/2010/main" type="inkDrawing" rotatedBoundingBox="15834,1418 15864,1504 15828,1517 15798,1431" shapeName="Other">
            <msink:destinationLink direction="with" ref="{D491A03E-21C7-4AD6-81A0-9159A9351BEC}"/>
          </msink:context>
        </emma:interpretation>
      </emma:emma>
    </inkml:annotationXML>
    <inkml:trace contextRef="#ctx0" brushRef="#br0">28 28 1249 0,'-12'-6'425'0,"-2"0"76"15,10-1-349-15,4 2-53 16,4 2-49-16,5 2-25 16,0 4-26-16,3 6-39 0,-3 4-73 15,-15 17-387-15,-6 5 66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5:26.7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FF4FF6F-088B-4033-BB31-3ADE7681F5C5}" emma:medium="tactile" emma:mode="ink">
          <msink:context xmlns:msink="http://schemas.microsoft.com/ink/2010/main" type="inkDrawing" rotatedBoundingBox="2041,3493 4321,3146 4365,3436 2085,3783" semanticType="enclosure" shapeName="Other">
            <msink:destinationLink direction="to" ref="{FCC95BB8-9F6A-4E83-AE51-20B3FEC4EFCD}"/>
          </msink:context>
        </emma:interpretation>
      </emma:emma>
    </inkml:annotationXML>
    <inkml:trace contextRef="#ctx0" brushRef="#br0">39 563 757 0,'-17'-12'348'16,"7"8"2"-16,2 2-155 15,4-2-124-15,4 1-27 16,6-2-15-16,9-7-16 15,7 2-5-15,10-7-8 16,2-5 5-16,19-4-8 16,2 1 8-16,11-6-9 15,2 9 9-15,16 8-9 16,-8 5 8-16,11 2-8 0,-7 7 8 16,19 1-8-1,-12-4 11-15,15 8-9 0,-2-1 7 16,14-2-6-16,-15-2 6 15,14-3-8-15,-16-3 9 16,11-8-10-16,-9-1 10 16,9-4-8-16,-18-4 7 15,6-1-9-15,-51 8 5 16,2-1 5-16,29-13-9 16,-20 9 8-16,-16 2-6 15,-23 10 8-15,-34 7-7 16,-11 2 8-16,-17-7-3 15,-5 2 19 1,2 2-5-16,-81-12-7 16,-6 5 5-16,-22-4-5 15,-2 11 6-15,16 9-4 16,14 5 10-16,-12 7-3 16,14 1 7-16,-7 7-3 15,20-2 3-15,-1 9-12 16,19 4 1-16,-2 8-12 15,22-4 0-15,7-1-10 16,25-6 6-16,10-13-18 16,20-9-16-16,23-9-30 0,23-11-7 15,26-14-28-15,23-1 12 16,45-9-308-16,14-1 109 16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36.4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C623464-3257-4FF0-A580-0596504C5EC9}" emma:medium="tactile" emma:mode="ink">
          <msink:context xmlns:msink="http://schemas.microsoft.com/ink/2010/main" type="inkDrawing" rotatedBoundingBox="13975,3598 16920,2130 16961,2213 14016,3681" semanticType="callout" shapeName="Other">
            <msink:sourceLink direction="with" ref="{9DAD6AA0-D849-4042-8708-E1924C6ECED3}"/>
          </msink:context>
        </emma:interpretation>
      </emma:emma>
    </inkml:annotationXML>
    <inkml:trace contextRef="#ctx0" brushRef="#br0">48 1420 1101 0,'-22'14'337'0,"1"-4"81"16,16-7-321-16,14-4-26 15,11-11-38-15,16-7 0 16,8-5-12-16,22-10 4 16,4-5 2-16,25 4 1 15,1-5-15-15,30-11-7 0,0-8-2 16,33-23 0-1,-4-16-4-15,29-11 2 16,-18 5 1-16,20 8-2 0,-23 13 0 16,13-2 1-16,-30 10-1 15,17-11 0-15,-25 5-1 16,6 0 1-16,-22 25 1 16,-3 8 2-16,-34 21-1 15,-13 9 2-15,-25 14 0 0,-17 2 16 16,-17 5 14-16,-10 3 46 15,-9-3 11-15,-7 8 9 16,-7-2-19-16,-8 0-12 16,-1 1-46-16,-5-2-42 15,4-5-113-15,16 4-421 16,8-2 75-16</inkml:trace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51:55.9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3A7306F-B438-426E-B8B8-67ECCC418106}" emma:medium="tactile" emma:mode="ink">
          <msink:context xmlns:msink="http://schemas.microsoft.com/ink/2010/main" type="inkDrawing"/>
        </emma:interpretation>
      </emma:emma>
    </inkml:annotationXML>
    <inkml:trace contextRef="#ctx0" brushRef="#br0">0 0 0</inkml:trace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57.3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F1277FD-3889-4F46-A2F0-0B1A80700B06}" emma:medium="tactile" emma:mode="ink">
          <msink:context xmlns:msink="http://schemas.microsoft.com/ink/2010/main" type="inkDrawing"/>
        </emma:interpretation>
      </emma:emma>
    </inkml:annotationXML>
    <inkml:trace contextRef="#ctx0" brushRef="#br0">9 133 208 0,'3'-22'193'0,"-1"2"-5"16,-1 0-35-16,1-1 4 15,-2 5-26-15,0-2 11 16,6 7-28-16,-3 8 9 16,-2 0-33-16,-1 2-8 15,3 5-30-15,-4-2-1 16,-1-5-18-16,4 6 1 15,-1 3-12-15,1 0 4 16,-2 0-8-16,4 9 6 16,-1-3-3-16,-1 6 4 0,-2-3-6 15,0 8 1-15,0-5-5 16,-3 3-2 0,1-2-4-16,1 7 1 0,1-1-2 15,-3 2 5-15,1 2-1 16,-1 1 0-16,2-2-3 15,-4 4 0-15,4-2-5 16,-1 7 0-16,-1-4-2 16,2 2 0-16,2-2-1 15,-1 1-1-15,3-1 0 0,2 5 2 16,-2-5 1-16,-3 4 3 16,-2 0 1-16,1 2 2 15,-2-6-2-15,0 4 0 16,1-7-1-16,1 3 1 15,-1-9 0-15,1 5 2 16,-1-8-2-16,-1 1 1 16,0-2-2-16,2-5 1 15,-1-5 2-15,2 1 3 16,2-5 2-16,-4-3 4 16,5 1-1-16,-4 1-2 15,2-1-4-15,-2 4-2 16,2 2-4-16,-1 5-3 15,3-1 0-15,-1 1-1 16,1-2 2-16,-3-1 2 0,0-6 7 16,-2 2 5-16,2-8 4 15,-4 1 5-15,5 1 2 16,1-2 1-16,-2 0-4 16,-2-3-1-16,5-3-7 15,-4-2 0-15,-2-1-25 16,3-1 1-16,7-5-490 0,1-9 145 15</inkml:trace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08.1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2AB38F-9AB7-4FEB-A839-951B958D68EA}" emma:medium="tactile" emma:mode="ink">
          <msink:context xmlns:msink="http://schemas.microsoft.com/ink/2010/main" type="inkDrawing"/>
        </emma:interpretation>
      </emma:emma>
    </inkml:annotationXML>
    <inkml:trace contextRef="#ctx0" brushRef="#br0">280 16 123 0,'3'-2'42'0,"2"5"31"16,-7 0-22-16,5-4 63 15,-3-8 27-15,2 9 54 16,-2-2-2-16,1-2 9 16,-1 4-60-16,2 1-25 15,-2-4-56-15,-2 0-22 16,4 5-23-16,-4-2-2 0,1-2-8 15,-2 5 1-15,0-4-2 16,-5 1 3-16,1 3-2 16,-4-2 2-16,2-1-3 15,-4 3 2-15,4-1-5 16,-5-1-1-16,-1 1-9 16,-1 2-9-16,-2 7-6 15,-6 5-13-15,1-4-5 0,-1 2-4 16,2-2-32-16,-5-6-149 15,9-8-53-15,-9 1-65 16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08.5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BEF1EB-B610-47BD-B047-1EFD6A1CD118}" emma:medium="tactile" emma:mode="ink">
          <msink:context xmlns:msink="http://schemas.microsoft.com/ink/2010/main" type="inkDrawing"/>
        </emma:interpretation>
      </emma:emma>
    </inkml:annotationXML>
    <inkml:trace contextRef="#ctx0" brushRef="#br0">322 33 355 0,'-15'-9'246'0,"3"2"-34"16,-5 2-35-16,2 5-106 15,0 3-7-15,-1 2-20 16,-4 2-3-16,7 1-13 0,-5-7-5 16,1-1-12-1,-2-6-3-15,2 0-4 0,-4-3 0 16,3 2-2-16,-2 2 1 15,7 2-2-15,-4 11-6 16,4 2-12-16,-1 11-242 16,2 2 70-16</inkml:trace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10.3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68A8C59-8C6D-4871-9579-2FB09776236A}" emma:medium="tactile" emma:mode="ink">
          <msink:context xmlns:msink="http://schemas.microsoft.com/ink/2010/main" type="inkDrawing"/>
        </emma:interpretation>
      </emma:emma>
    </inkml:annotationXML>
    <inkml:trace contextRef="#ctx0" brushRef="#br0">3325 19 390 0,'-3'-10'233'16,"0"5"15"-16,3 1-61 16,0 5-42-16,0 4-9 15,2 2-70-15,-2 4-13 16,0-2-36-16,-3-2 3 16,0-2-13-16,-5-2 6 0,-1-3-8 15,-4-3 7-15,-1-2-10 16,-4-1 6-16,0-1-7 15,0 1 4-15,-1 1-7 16,-4 4 6-16,5-1-7 16,-3 4 6-16,3 2-5 15,0 2 5-15,6-1-4 16,-7 1 4-16,2-6-7 16,-2-2 5-16,-2-2-6 0,-5-1 5 15,4 1-7-15,-7 2 5 16,2 2-8-16,-1 3 3 15,2 3-5 1,-1 5 9-16,0-1-4 0,-2 4 12 16,1-2-3-16,-4 1 10 15,2-4-9-15,-1 0 8 16,1-3-10-16,-3-4 8 16,4-2-7-16,-4-2 6 15,3-4-6-15,-3-1 3 16,3 2-7-16,-6 1 4 15,5 2-5-15,-4 2 6 16,5 2-6-16,-4 1 7 16,4 1-7-16,-1-2 6 15,1-2-10-15,-1 0 6 16,5-3-9-16,-1-2 8 16,3 1-5-16,-1-4 8 0,2 1-5 15,-2-5 7-15,2 1-7 16,-2 4-8-16,-1 4-17 15,-2 1-27-15,2 5-9 16,-4 2 6-16,0-2 9 16,-1 1 17-1,1-1 28-15,-11 2 10 0,5-2-4 0,-7 0 6 16,3-3-8 0,-3-3 8-16,8 0-8 0,-2 1 7 15,7-2-7-15,-5 4 9 16,5 0-8-16,-3 0 9 15,3 1-7-15,-4 2 7 16,5-1-7-16,-5-2 4 16,4 0-8-16,-11-2-7 15,4-1-9-15,-10 3 7 16,8 0-5-16,-6 3 16 16,10 3 12-16,-2 3 23 15,5 2-5-15,-2 1 12 16,4-2-17-16,-3 1 4 15,1-4-19-15,-5-2 3 16,5-1-11-16,-4-2 5 16,3-1-8-16,-1-1 9 15,4 0-3-15,-3-1 6 0,7 1-3 16,-5 1 9-16,2 2-6 16,-2 5 4-16,2-2-6 15,-7-3 8-15,9-2-7 16,-3-4 4-16,7-4-7 15,-1-2 7-15,6 1-8 16,-1-2 9-16,2 2-5 0,-2-1 8 16,1 6-3-16,1-1 7 15,2 5-8-15,0 5 5 16,3 3-7-16,-1-1 2 16,-1 1-9-16,1-5 2 15,-1-1-5-15,2-3 0 16,5-3-19-16,8-18-329 15,10-6 102-15</inkml:trace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11.2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3E810C4-43A6-4E69-B7D8-B898B3DDCC7B}" emma:medium="tactile" emma:mode="ink">
          <msink:context xmlns:msink="http://schemas.microsoft.com/ink/2010/main" type="inkDrawing"/>
        </emma:interpretation>
      </emma:emma>
    </inkml:annotationXML>
    <inkml:trace contextRef="#ctx0" brushRef="#br0">760 5 238 0,'-21'10'247'0,"0"-1"-21"16,-3-4-65-16,-3-1 8 15,1-2-81-15,-5-10-22 0,1 1-45 16,-3 2 0 0,3-2-19-16,-6-1 3 0,4 7-10 15,-2 4 7-15,5 3-9 16,-5 7-16-16,7 5-12 15,-8-1 8-15,4-1-6 16,-13-7 13-16,4-3 19 16,-8-7 6-16,7-2-77 15,-7-3-145-15,10 1 16 0</inkml:trace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12.0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7DD6B10-047B-4E8F-A6C9-42FA21354AAC}" emma:medium="tactile" emma:mode="ink">
          <msink:context xmlns:msink="http://schemas.microsoft.com/ink/2010/main" type="inkDrawing"/>
        </emma:interpretation>
      </emma:emma>
    </inkml:annotationXML>
    <inkml:trace contextRef="#ctx0" brushRef="#br0">2537 97 428 0,'-32'10'178'0,"-8"1"0"16,5-2-117-16,-1-2-30 15,-1-1-35-15,-7-4 9 16,7-8-6-16,-7 0 9 16,2 0-5-16,4-2 16 15,8 5 10-15,-1 3 39 16,5 0 2-16,-4 3 20 16,3 3-12-16,-4 2-13 15,1-4-40-15,-5 1-1 16,2-5-21-16,-4-3 6 15,2-5-4-15,1-2 14 16,5-1-1-16,-2-2 12 16,1 1-3-16,-5 4 5 0,2 5-13 15,-3 0 2-15,5 5-12 16,-6 1 2-16,6-6-9 16,-2 1 4-16,-2-2-6 15,-2-7 4-15,5 1-5 16,-4 5 5-16,5-1-4 15,-2 3 4-15,7 3-2 16,-2 3 10-16,5-4 2 0,-2-1 11 16,-1-2 1-16,-5 1 4 15,2 0-6-15,-8 3-2 16,4-3-10-16,-3 3 0 16,3-2-7-1,-4-5 2-15,7 2-2 0,-4 2 2 16,4 2-2-16,-2 7 6 15,5-6-1-15,-4 3 4 16,5 0-2-16,-5-2 0 16,2-5-3-16,1 7 0 15,4-2 1-15,-5 4 2 16,2-1 0-16,-4 1 1 16,2-2 0-16,-5-5-3 15,5-1-2-15,2 2-2 16,3 4-3-16,-3 0 1 15,5 7-1-15,-7 1 3 0,0-4 0 16,2 1 3-16,5-4-1 16,-4-4 2-16,5 0-1 15,0-1 1-15,5-5-2 16,-1 3 3-16,5-6 0 16,2 3 5-16,2-2 4 15,-1 5 0-15,3 0-3 16,0 8-2-16,2-7-5 0,-1 10-3 15,1-8-2-15,-2-3-4 16,4-3-36-16,2 7-61 16,2-2 147-16,10 11-483 15,0 5 152-15</inkml:trace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13.4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5E4C0E2-14DE-4642-83D5-82D15FC44D49}" emma:medium="tactile" emma:mode="ink">
          <msink:context xmlns:msink="http://schemas.microsoft.com/ink/2010/main" type="inkDrawing"/>
        </emma:interpretation>
      </emma:emma>
    </inkml:annotationXML>
    <inkml:trace contextRef="#ctx0" brushRef="#br0">3717 87 594 0,'-18'-5'273'0,"0"-1"12"16,-2-3-122-16,4 0-86 15,-8-3-13-15,3 5-26 16,-8 5-12-1,1 2-6-15,-7 3-7 0,5 3 3 16,-6 3-3-16,3-6 2 16,-3 3-7-16,-2 2 3 0,-4-10-6 15,3 2 0-15,-6 0-6 16,5-1 5-16,-4 4-6 16,7-2 4-16,-10 4-5 15,7 2 6-15,-10 1-5 16,4-7 5-16,-10 4-5 15,6-8 6-15,-4-2-6 16,6-7 5-16,-4-1-4 16,7-1 5-16,-5 2-6 15,11 3 5-15,-4 8-2 16,1-2 6-16,-8 6-5 16,5 0 5-16,-13 0-3 15,4 0 2-15,-7-3-5 16,7-2 6-16,-4-1-4 15,7 0 8-15,-3 2-3 0,13 2 4 16,-2 1 1-16,4 2 2 16,-2 1-3-16,4-4 0 15,-11-2-2-15,3-4-2 16,-5-1-2-16,2 2 0 16,-8-5-4-16,8 3 2 15,-4-2 4-15,8 5 5 16,-4 2 9-16,12 2 4 0,-4 4 3 15,5 4-6-15,-10 0-5 16,5-5-8-16,-14 4-3 16,3-5-2-16,-8-5 7 15,11 2 4-15,-2 2 0 16,10-2 4-16,-4 3 2 16,10 4-7-16,-7-1 0 15,5 3-2-15,-3-3-1 16,3 0-1-16,-4-1 0 15,4-1-2-15,-6-4 4 16,4 3-5-16,-5-3 2 16,8-4-1-16,-4-5 3 15,9 1-2-15,-2-2 1 16,7 4 0-16,-2 3 2 16,6 1 2-16,0 4 5 15,1 5 1-15,2-5 1 16,2-2-2-16,1 6-5 15,1-3-8-15,-1-5 0 0,3 7-5 16,0 2 0-16,3-4-1 16,2 2 1-16,2-1-3 15,4-2-30-15,4-1-54 16,7-22-387-16,5-13 81 16</inkml:trace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14.9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165BEDA-EEB1-4AC9-8F5F-0E8DEEC8A5ED}" emma:medium="tactile" emma:mode="ink">
          <msink:context xmlns:msink="http://schemas.microsoft.com/ink/2010/main" type="inkDrawing"/>
        </emma:interpretation>
      </emma:emma>
    </inkml:annotationXML>
    <inkml:trace contextRef="#ctx0" brushRef="#br0">67 8 645 0,'2'-6'356'0,"-2"3"-13"15,0 4-135-15,0-1-71 16,0 2-45-16,-2 2-10 16,1 1-22-16,2 4-12 15,1 4-19-15,-4 4-13 16,5 5-11-16,-1-1-3 0,1 2 0 15,-3 4 2-15,1 3 2 16,-4 11 0-16,-3 10 3 16,-4 7-1-16,1 4-1 15,0 2 1-15,1-10 2 16,1 5 0-16,4-13 5 16,-2-2 0-16,2-10 1 0,0-4 3 15,5-15-1-15,-2-4 1 16,-2-7 1-16,1-16 0 15,1-7-4-15,-2-20-2 16,2-6-4-16,5-11-6 16,2 11 2-16,-2-1-5 15,-1 20 2-15,1 7-5 16,-4 10-13-16,-1 4-47 16,-1 4-9-16,-1 2-38 15,-1 1-2-15,0-1 3 16,0 1 42-16,-4-1 54 15,-1-4-338-15,1 5 144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2:33.2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0E9ED22-2839-44CF-82EF-4B49865E383F}" emma:medium="tactile" emma:mode="ink">
          <msink:context xmlns:msink="http://schemas.microsoft.com/ink/2010/main" type="inkDrawing" rotatedBoundingBox="887,14372 985,9236 3358,9282 3260,14418" hotPoints="3621,10463 2673,14296 635,13792 1583,9959" semanticType="enclosure" shapeName="Rectangle"/>
        </emma:interpretation>
      </emma:emma>
    </inkml:annotationXML>
    <inkml:trace contextRef="#ctx0" brushRef="#br0">379 29 569 0,'-18'-20'250'15,"3"11"13"-15,-1 9-127 16,5 8-57-16,-2 10-17 16,5 6-35-16,-4 10-2 15,3 1-21-15,-4 8 5 16,4 5-11-16,-3 5 10 0,1-2-9 15,-1 1 11-15,3-4-7 16,-1-2 9-16,1-10-10 16,0 0 4-16,1 0-6 15,-4 7 4-15,3-1-6 16,-1 8 5-16,4 1-5 16,-2 7 3-16,2-4-5 15,0 11 3-15,2-5-3 16,-4 3 6-16,2-12-3 15,-1 6 3-15,2-7-2 0,-5 5 2 16,4-4-4 0,-2 8 4-16,1-7-2 0,1 11 6 15,3-6-2-15,0 12 3 16,-2-10-2-16,-1 12 1 16,2-11-5-16,1 6 4 15,-2-15-3-15,5 10 3 16,6-13-3-16,-1 5 4 15,1-11-5-15,1 4 4 16,-2-7-4-16,4 5 3 16,1-11-2-16,4 3 2 15,2-7-2-15,1-2 4 16,-2-6-5-16,3 4 4 16,-2-7-2-16,4 2 6 0,-1-1-3 15,5-1 6 1,0-1-4-16,5 4 2 0,1-2-10 15,4 5 3-15,-1-4-6 16,7-1 4-16,-1-2-4 16,7-1 7-16,-2-4-3 15,4-1 2-15,-9-1-4 16,7-2 3-16,-8-5-4 16,5-3 3-16,-2-3-6 0,7-6 9 15,-5-2-4-15,10 1 5 16,-5 1-4-16,12 4 7 15,-1 8-9-15,5 8 6 16,-5 2-5-16,7 7 4 16,-9-2-5-16,6-3 6 15,-9-6-7-15,7 0 5 16,-8-11-5-16,4 1 5 16,-7-5-4-16,5-5 4 15,-10-4-6-15,2-9 6 16,-11-4-5-16,-6-8 3 15,-8-2-1-15,-4-5 3 16,-3 5-3-16,3 2 2 16,-3 6-3-16,-3 0 3 15,2 2-3-15,-2-5 4 16,-3-4-4-16,-2-11 4 0,2 0-4 16,2-9 4-16,-4 3-5 15,4-10 5-15,-2 5-6 16,0-4 6-16,-2 11-7 15,-1-8 7-15,-3 10-5 16,2-4 6-16,1 1-7 16,1-5 7-16,2 7-7 15,2-9 6-15,-1 7-6 0,4-10 5 16,-1 6-4-16,4 0 5 16,-4 11-6-16,2-5 7 15,-4 9-6-15,-4-7 5 16,-2 3-6-16,-2-13 6 15,-3 5-6-15,-2-3 6 16,-1 9-6-16,-4-3 7 16,-4 14-6-16,-1-2 6 15,-3 15-5-15,-1-6 5 16,1 10-5-16,-6-1 6 16,0 3-6-16,-5-13 4 15,1 5-5-15,-4-13 5 16,5 1-4-16,-4-10 3 15,4 6-4-15,0-3 5 16,0 12-5-16,-2-1 10 16,2 14-2-16,-1 1 7 0,-1 4-2 15,-7 0 3-15,3 3-9 16,-4-3 2-16,-1 7-6 16,-6 1 5-16,8 7-7 15,-7 1 8-15,4 4-7 16,-6-4 7-16,6 1-7 15,-6-2 7-15,3-3-7 16,-3-3 4-16,3 3-4 16,-11-2 5-16,4 1-4 0,-8 1 7 15,1 6-4-15,-11 0 4 16,6 1-6-16,-11 5 3 16,6 3-8-16,-13 2 3 15,7 2-4-15,-21 7 5 16,10-2-5-16,-14-2 9 15,6-2-6-15,-12-11-6 16,22-6-20-16,-21-14-327 16,9-14 91-16</inkml:trace>
    <inkml:trace contextRef="#ctx0" brushRef="#br0" timeOffset="6155.5776">249 2024 1019 0,'-15'-20'234'16,"-3"-8"87"-16,4-8-295 16,-2-9-17-16,2-6-3 15,-2-23-7-15,-1 0 6 16,4-13-7-16,5 2 6 15,1-16-5-15,2 17 4 16,2-10-4-16,2 13 4 0,-4-14-4 16,4 9 6-16,5-10-7 15,-1 9 4-15,0-7-3 16,5 11 4-16,-1-13-6 16,-1 4 8-16,11-17-5 15,2-4 3-15,-1-14-3 16,3 23 3-16,2-14-4 15,-7 17 5-15,2-4-6 16,-1 13 6-16,-1-11-6 16,-5 17 6-16,-1-4-8 15,-2 18 8-15,-1-5-8 16,-1 11 8-16,5-4-7 16,1 10 7-16,3-2-7 15,1 13 6-15,4-10-6 16,1 14 6-16,2-18-7 15,-1 5 7-15,1-13-5 16,-4 11 5-16,4-8-5 0,-4 22 5 16,2 1-5-16,2 10 3 15,5-2-4-15,-1 4 4 16,8-2-4-16,-1 2 3 16,8-6-2-16,-4 6 4 15,5 3-5-15,-7 3 5 16,8 3-6-16,-5 9 5 15,7-1-5-15,-3-1 7 0,5 1-6 16,-8 4 7-16,7-4-6 16,-13 4 5-16,-1 3-4 15,-3-3 4-15,3-1-6 16,-7 4 5-16,8 1-8 16,2 7 4-16,5 2-4 15,-4 11 6-15,7 5-2 16,-2 2 8-16,6 7-4 15,-5 0 5-15,6-2-8 16,-9 1 2-16,1 1-9 16,-10-1 4-16,-1 13-5 15,-7-1 6-15,2 14 2 16,-10 5 6-16,6 10-1 16,-3-3 3-16,2 12-1 15,-1-8 1-15,7 9-3 0,-7-15 2 16,5 4-3-16,0-16 2 15,2 10-5-15,-2-7 3 16,4 19-8-16,-4-2 4 16,2 22-6-16,-2-7 6 15,0 17-4-15,-5-8 8 16,-1 8-4-16,-5-14 8 16,-3 7-6-16,-1-20 5 15,2 7-4-15,-5-12 3 0,3 17-6 16,-5-8 5-16,-2 15-5 15,-8-8 4-15,-3 14-5 16,-2-19 6-16,-2 9-7 16,-1-5 7-16,-1 10-6 15,0-14 7-15,-5 11-6 16,4-11 5-16,-1 2-5 16,2-14 4-16,-3 3-5 15,2-8 6-15,-5 6-7 16,0-11 7-16,-2 11-6 15,4-7 4-15,1 7-4 16,4-6 4-16,-1 7-4 16,5-7 5-16,-2 10-5 15,0-6 4-15,-3 10-4 16,6-2 3-16,-5 13-4 0,4-5 4 16,-2 4-3-16,4-15 3 15,-5 5-2-15,2-17 4 16,-2 3-3-16,-1-5 2 15,-2 10-3-15,5-10 3 16,-2 8-3-16,4-10 3 16,10-4-3-16,4-11-3 15,7-8-8-15,4-17-325 16,-13-25 100-16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3:25.6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B8F619C-CFA0-4AB5-B748-5D4002767B3C}" emma:medium="tactile" emma:mode="ink">
          <msink:context xmlns:msink="http://schemas.microsoft.com/ink/2010/main" type="inkDrawing" rotatedBoundingBox="2007,4947 7850,4876 7859,5605 2015,5675" semanticType="enclosure" shapeName="Other"/>
        </emma:interpretation>
      </emma:emma>
    </inkml:annotationXML>
    <inkml:trace contextRef="#ctx0" brushRef="#br0">219 637 952 0,'0'2'342'0,"-2"-1"29"16,2 4-249-16,3 0-72 15,-4-2-35-15,-2 1-3 16,4 1-8-16,2-2 6 16,-1 0-9-16,4 0 7 0,6 0-2 15,-5 0 16-15,4 0 0 16,-2 1 14-16,1 1-5 15,-2 2 13-15,4-1-12 16,-2 3 9-16,1-3-9 16,1 3 7-16,0-1-16 15,0 1 2-15,3 0-15 0,3 1 2 16,0-2-13 0,6-1 6-16,-2-1-7 0,7-6 5 15,-4 0-5-15,10 2 6 16,-4-4-6-16,10 2 5 15,1 2-4-15,2-8 4 16,-13 3-2 15,2 1 0-31,36-4-3 0,3 0 4 16,-1 3-3-16,13 3 4 16,-27-1-6-16,10-4 5 15,-6-1-5-15,6-4 4 16,-14 1-4-16,7-2 5 15,-15 4-4-15,3 1 5 16,-5 4-4-16,7-2 4 16,-10 2-5-16,13-2 5 0,-7-2-6 15,7 0 6-15,-5 3-6 16,6 0 6-16,-4 1-5 16,1 7 4-16,-12-4-4 15,3 2 4-15,-8 0-3 16,7 0 3-1,-2 0-4-15,12-1 4 0,-5-5-5 16,4-3 4-16,-7-5-5 16,7-1 7-16,-8 2-6 0,5-1 6 15,-4 8-5-15,2 0 6 16,-9 7-6-16,5-2 5 16,-8 1-4-16,9 0 2 15,-2 2-3 1,11-4 4-16,-4 5-5 0,10 0 4 15,-6-1-3-15,9-1 5 16,-5-4-7-16,10 0 7 16,-9-7-6-16,2-2 5 15,-11-3-5-15,4-1 6 16,-11-2-5-16,8 9 5 16,-9-6-5-16,5 11 6 15,-7 2-6-15,2 5 5 16,-3 0-6-16,8 8 7 15,-4-7-8-15,7 2 7 16,-2-2-6-16,2 0 5 0,-7-1-4 16,8 0 4-1,-3-1-4-15,6-1 4 0,-4-4-4 16,7 0 5-16,-9-3-6 16,6 3 6-16,-6 2-7 15,9-1 6-15,-7 1-4 16,4 1 5-16,-5-2-5 0,4-2 5 15,-10 1-4 1,11 1 2-16,-1-1-3 0,7 0 5 16,-3 2-4-16,12-2 3 15,-8 0-5-15,10 0 5 16,-8-2-5-16,5-1 4 16,-14 0-4-16,4-3 4 15,-10 2-2-15,5 1 4 16,-10 1-5-16,7 1 5 15,-10 1-5-15,2 0 5 16,-7 0-5-16,1 3 5 16,-9-2-5-16,3 2 6 15,-8-3-7-15,1 2 6 16,-6-4-4-16,-2 1 5 16,-5-1 0-16,-1 1 14 15,-3 1-3-15,2-2 6 16,-2 1-5-16,1 1 0 0,1 0-15 15,4 0 3-15,-3 0-7 16,0 1 5-16,4-2-5 16,-4 1 4-16,-3-3-3 15,0 3 5-15,0-3-5 16,-3 4 6-16,-1-2-3 16,-1 1 3-16,4-2-3 15,-4 4 3-15,-1-5-4 0,5-3 2 16,-4-1-3-16,-1-6 1 15,6-8-3-15,3-6 2 16,2-3-4-16,1-14 3 16,3 4-2-16,-3-5 1 15,-5 3-3-15,-1 4 4 16,3 10-1-16,-1 1-5 16,-2 7-10-16,-3-1-5 15,0 2-6-15,-2-7 3 16,-4 2 5-16,2-6 13 15,-1 5 5-15,-2-2 8 16,-1 7-4-16,-1-2 11 16,-6 5 0-16,3 4 14 15,-4 10 2-15,-5-7 19 16,1 9-8-16,2 1 4 0,0 1-16 16,4-4 0-16,7 5-20 15,1 3 1-15,3-5-11 16,0 3-3-16,0-3-14 15,0 0-6-15,-3-3-10 16,-3 3 6-16,-5-4 1 16,-5 3 14-16,-7-2 6 15,-7 0 11-15,-1 3-5 16,-11 1 10-16,1 1-5 0,-5 1 6 16,4 2-7-16,-3-4 5 15,6 2-7-15,-9 5 2 16,4-1-7-16,-10 1 0 15,1-1-12-15,-10 1-13 16,8-5-13-16,-14-3-8 16,9 1-4-16,-9-2 10 15,4-2 15-15,-14-2 18 16,5 4 14-16,-18-4 19 16,5 7 0-16,-7-1 12 15,16 2-6-15,-15 3 2 16,12-1-15-16,-9-4 3 15,5-2-13-15,-14 4 6 16,15-6-4-16,-1 3 9 16,10 1-6-16,-12-4 8 15,12 2-10-15,-10 2 4 0,1-1-10 16,-7 0 0-16,16 5-6 16,-8-4 4-16,13 5-4 15,-11-3 6-15,12 0-3 16,-13 5 8-16,9-2-7 15,-10-6 6-15,17 4-6 16,-4-2 4-16,8-4-8 16,-10 1 5-16,9-1-6 0,-11-1 5 15,5 3-4-15,-7-3 7 16,14 5-3-16,-5-1 8 16,11 2-4-16,-10 3 9 15,9 3-6-15,-7-1 6 16,2-4-8-16,-6 4 4 15,14-5-7-15,-3-2 0 16,11 1-8-16,-2 1 6 16,7-5-6-16,-2-1 5 15,10 2 0-15,-5 2 10 16,7 1-2-16,-7 1 5 16,10 1-4-16,-5 1 4 15,7-1-8-15,2 1 3 16,12-1-7-16,0-1 4 15,7 3-7-15,2-7 2 16,2-1-4-16,-1 1 0 16,1-1-8-16,-2-5 6 0,0 1-3 15,-6 3 7-15,3-5-2 16,-2 5 10-16,-1 2-3 16,-4 1 6-16,4 0-6 15,-3 1 7-15,1 1-5 0,-2 2 3 16,4 2-5-1,-2 0 5-15,1 2-6 0,-1 1 2 16,4-2-3-16,-8 2 3 16,0 0-5-16,-6 6 4 15,1-4-2-15,-1 8 2 16,3-1-3-16,0 5 5 16,6-8-4-16,-4 3 3 15,-1 0-1-15,1-9 4 16,1 6-5-16,-5 9 4 15,5-6-6-15,2 0-21 16,1 10-22-16,1 14-49 16,5 9-33-16,-6 26-323 15,-1 28 69-15</inkml:trace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15.3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B783788-2FD3-4331-B6A4-9D7FB2CD2752}" emma:medium="tactile" emma:mode="ink">
          <msink:context xmlns:msink="http://schemas.microsoft.com/ink/2010/main" type="inkDrawing"/>
        </emma:interpretation>
      </emma:emma>
    </inkml:annotationXML>
    <inkml:trace contextRef="#ctx0" brushRef="#br0">28 0 884 0,'-6'8'300'15,"-5"4"43"-15,5 3-236 16,3 3-47-16,0 6-29 16,3 4-13-16,6 2-9 15,3 2-2-15,0-4 0 16,3 2 5-16,0-1 5 0,0 1 12 16,-3-4 5-16,5 11 8 15,-5-10-2-15,1 3 6 16,-1-9-8-16,-1 3 1 15,-1-13-6-15,1-1 1 16,-4-8-8-16,1-10 3 16,2-14-3-16,4-17-1 15,4-9-4-15,4-9-3 16,4-3-9-16,4-1-3 16,-4 21-3-16,-2 4-1 15,-6 10 8-15,-6 20-111 16,-14 8-358-16,-11-10 91 15</inkml:trace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52:18.5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5AAB1EF-5BFC-4070-97AE-5DE92556E145}" emma:medium="tactile" emma:mode="ink">
          <msink:context xmlns:msink="http://schemas.microsoft.com/ink/2010/main" type="inkDrawing"/>
        </emma:interpretation>
      </emma:emma>
    </inkml:annotationXML>
    <inkml:trace contextRef="#ctx0" brushRef="#br0">0 0 0</inkml:trace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19.6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3E05E3-3011-4064-A707-972FEAA16CDF}" emma:medium="tactile" emma:mode="ink">
          <msink:context xmlns:msink="http://schemas.microsoft.com/ink/2010/main" type="inkDrawing"/>
        </emma:interpretation>
      </emma:emma>
    </inkml:annotationXML>
    <inkml:trace contextRef="#ctx0" brushRef="#br0">55 34 478 0,'2'-12'294'16,"-1"-2"-4"-16,2 8-125 15,-1 2-5-15,-1 4-69 16,-1-2-9-16,0 7-33 15,-3-1 3-15,2 5-21 16,-1 0 0-16,-1 5-17 0,-1 1 1 16,1-2-10-16,-2 7 5 15,-1-2-4-15,1 6 9 16,1-2-4-16,-2 7 14 16,1-8-7-16,1 3 10 15,-1-6-7-15,1 0 6 16,1-8-12-16,1 1 6 15,2-8-12-15,2-5 6 16,-4-4-9-16,4-9-4 16,-2-6-44-16,0-3-354 15,0 2 97-15</inkml:trace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20.1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B4D2CF-1E8A-4CEE-9C71-C79540FE20CB}" emma:medium="tactile" emma:mode="ink">
          <msink:context xmlns:msink="http://schemas.microsoft.com/ink/2010/main" type="inkDrawing"/>
        </emma:interpretation>
      </emma:emma>
    </inkml:annotationXML>
    <inkml:trace contextRef="#ctx0" brushRef="#br0">15 291 887 0,'-6'3'308'0,"-2"2"53"15,7 2-242-15,2 1-24 16,-1-7-42-16,5 2-3 16,1-6-25-16,7-7-1 15,4-7-13-15,8-10 2 16,-1-7-7-16,3-7 3 15,-3 4-6-15,-1-6 3 16,-8 6-4-16,-3 8 4 16,-3 10-5-16,-3 2 4 15,-7 13-3-15,2 4 5 16,1 4-3-16,-4 8 4 16,1 0-5-16,4 5 4 15,0-4-7-15,3 10 4 0,1-10-5 16,5 8 3-16,2 1-4 15,2 3 4-15,1-5-2 16,1 5 8-16,-5-7-55 16,-4 5-357-16,-10-4 107 15</inkml:trace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29.2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FAB46C3-9130-40FE-9336-D9A868F5BC53}" emma:medium="tactile" emma:mode="ink">
          <msink:context xmlns:msink="http://schemas.microsoft.com/ink/2010/main" type="inkDrawing"/>
        </emma:interpretation>
      </emma:emma>
    </inkml:annotationXML>
    <inkml:trace contextRef="#ctx0" brushRef="#br0">464 114 438 0,'-9'-21'299'15,"-5"-3"4"-15,-1 5-106 16,-3 2-8-16,0 2-71 16,-4 5-15-16,1 4-48 0,-8 4 4 15,2 7-21-15,-3 10 6 16,-1 4-17-16,-8 16 1 16,3 5-12-16,-2 17 0 15,5 2-9-15,2 17 1 16,10 0-4-16,3 15 1 15,9-2-3-15,4 17 2 16,10-10-2-16,7 6 0 16,7-13-2-16,13 1 0 15,8-15-2-15,11 2 1 16,5-10-2-16,11-4 4 16,-5-15-4-16,5-12 6 15,-5-15-4-15,4-10 4 16,-10-14-2-16,-1-15 4 15,-4-8-2-15,-3-20 3 0,-9-8-1 16,-4-24 6-16,-7 0-2 16,-8-35 9-16,-13-4-1 15,-4-33 6-15,-10 10-5 16,-14-29 3-16,-5 24-9 16,-7 9 3-16,-3 43-4 15,-3 21 1-15,0 52-3 16,-24 40-7-16,-4 35-28 0,-21 37-60 15,-2 16 121-15,5 29-469 16,13-20 146-16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2:53.8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DD50BA0-6F5C-486C-9D5B-D01FC46F8CEF}" emma:medium="tactile" emma:mode="ink">
          <msink:context xmlns:msink="http://schemas.microsoft.com/ink/2010/main" type="inkDrawing"/>
        </emma:interpretation>
      </emma:emma>
    </inkml:annotationXML>
    <inkml:trace contextRef="#ctx0" brushRef="#br0">12 3894 312 0,'-6'-1'217'0,"1"2"-39"0,3-1-17 16,4-4-139-16,3 2 1 15,1-2 14-15,4-7 11 16,1-1 7-16,8 0-2 16,-1-3-1-16,8-1-15 15,1 1-16-15,0-4-12 16,-3 1 0-16,7-9-3 15,-7 0 2-15,-1 0-4 16,-1 0 5-16,2-4-4 16,-4 10-2-16,2-6-5 15,1 0 3-15,2-3-1 16,-1-2 10-16,5-5-1 16,-4 2 11-16,8-2-7 15,-6 4 3-15,5 0-10 0,-5 9 2 16,1-5-6-16,-3 8 6 15,2-3-8-15,-3 5 5 16,6-2-6-16,-2 4 4 16,1-7-5-16,-5 7 5 15,4-1-5-15,-4 3 5 16,-3-1-3-16,-3 8 5 16,2-5-4-16,-7 1 5 0,1-2-4 15,-1-2 3-15,5-8-5 16,-4 1 3-16,8-7-6 15,-1 2 6-15,5-5-6 16,-1 4 6-16,5-4-7 16,-4 3 9-16,2-6-8 15,-1 5 7-15,2-5-8 16,-1 3 5-16,7-3-7 16,-5 7 6-16,5-8-4 15,-4-3 7-15,2 0-5 16,-4-2 3-16,4-8-3 15,-5 7 3-15,5-2-3 16,-3 1 6-16,6-5-2 16,-7 8 7-16,2-2-6 15,-2 5 4-15,2 1-5 0,-5 5 4 16,4-2-7-16,0 4 5 16,3-9-7-16,-3 4 7 15,6-9-7-15,-7 5 7 16,5-3-5-16,-7 8 4 15,5-4-3-15,-7 5 3 16,8-1-4-16,-7 1 5 16,5-3-5-16,-1 3 3 0,6-3-3 15,-3-2 4-15,0-1-6 16,-1 8 7-16,4-2-5 16,-6 3 5-16,9-5-5 15,-5 2 6-15,8-11-7 16,-4 5 7-16,7-7-6 15,-3 8 5-15,2-5-4 16,-7 8 4-16,5-7-6 16,-7 6 6-16,2-6-6 15,-2 5 12-15,2-5 1 16,-5 6 5-16,5-5-4 16,-5 5 6-16,8-6-13 15,-5-2 0-15,8-2-5 16,-1 2 4-16,-1 1-4 15,-3 8 6-15,1 4-4 16,-6 5 7-16,-6-2-3 0,4 4 3 16,1-5-3-16,-4-2 1 15,2-4-3-15,0 7 2 16,-3-7-3-16,-7 13 3 16,1 1 6-16,-5 7 4 15,-1 2-2-15,-1 8 4 16,-1-7-4-16,-5 4-4 15,-1 2-11-15,-1-2-13 16,-3-11-322-16,-1 1 97 0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3:14.9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54767B6-80E9-4929-B3B2-1F5AE8E6478B}" emma:medium="tactile" emma:mode="ink">
          <msink:context xmlns:msink="http://schemas.microsoft.com/ink/2010/main" type="inkDrawing"/>
        </emma:interpretation>
      </emma:emma>
    </inkml:annotationXML>
    <inkml:trace contextRef="#ctx0" brushRef="#br0">13 18 578 0,'-4'-7'277'0,"-1"-1"18"15,5 5-148-15,-1 2-15 16,-1 1-51-16,2 0-8 0,0 3-30 15,2-3-4-15,-2 1-18 16,0 1 3-16,0 5-7 16,0-2 5-16,-2-2-7 15,2 0 3-15,-1 0-8 16,-1-2 0-16,5 2-8 16,-3 6 2-16,2-3-3 15,-1 5 4-15,1-1-1 16,-4 4 2-16,4-5-2 0,-5 6 3 15,1-5-4-15,4 2 3 16,-1-4-2-16,-1 7 4 16,5-3-3-16,-2 7 2 15,-2-2-1-15,2 5 4 16,2 1-2-16,-1 2 4 16,-2-2-4-16,1 2 3 15,0-2-7-15,0 4 3 16,0-3-4-16,1 4 2 15,-1 1-3-15,0-2 3 16,0 1-3-16,-1-3 4 16,1-7-2-16,-2 3 1 15,1-2-2-15,-2 4 2 16,1 4-1-16,-4 4 3 16,3-4 0-16,0 6 4 0,0-7-3 15,-1 2 1 1,2-7-5-16,1 3 2 0,-1-3-5 15,1 5 3-15,1-4-3 16,0 8 1-16,0-3-2 16,3 8 3-16,-3-5-4 15,1 4 3-15,-1 1-2 16,0-2 2-16,-1-6-2 16,1 0 2-16,0-4-2 0,-2-5 3 15,2 4-3-15,-3 2 3 16,0-7-2-16,-1 5 2 15,2-1-3-15,-2-1 3 16,1-2-3-16,1 6 3 16,1-6-2-16,-2 1 3 15,3-2-3-15,-2 1 3 16,1-3-5-16,-1 3 4 16,1-2-4-16,-1 4 4 15,1 1-4-15,-1 3 4 16,1-2-5-16,-2 2 5 15,0-1-4-15,0 1 2 16,0-5-2-16,-2 8 3 16,2-10-3-16,2 2 2 15,-2-4-1-15,1 5 1 0,1-8-1 16,1 6 1-16,-2 0-1 16,1 0 2-16,-2-4-1 15,1 2 1-15,-1-1-2 16,-1-1 3-16,-2-1-2 15,1 2 2-15,1-3-2 16,1 6 3-16,1-3-5 16,1 2 4-16,-1-2-4 15,2 3 3-15,-1-5-3 0,1 4 4 16,-2-5-3-16,1 1 3 16,-1-4-4-16,-1 2 4 15,-1-4-4-15,1 4 4 16,0-2-4-16,1 4 4 15,-1-4-4-15,0 6 3 16,2-6-4-16,-1 2 4 16,-1-1-3-16,0 1 2 15,2-2-2-15,-1 3 3 16,1 0-3-16,-1 0 3 16,1-2-3-16,-2 1 3 15,0-5-4-15,0-2 6 16,1-1-2-16,-1-1 5 15,0-2 1-15,-1-2 8 16,2 2-1-16,-2 3 3 16,1 0-5-16,-2 0-1 0,4 5-7 15,-4-1-1-15,4-2-2 16,-2 1 1-16,-2-2-2 16,1-4 2-16,1 0-1 15,0 0 3-15,-2 0 1 16,2-1 4-16,-1 1-3 15,-2-5-9-15,0 2-59 0,-2-13-390 16,4-2 97-16</inkml:trace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3:17.5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68AF41-3F16-4380-A366-29E9B12D0A8C}" emma:medium="tactile" emma:mode="ink">
          <msink:context xmlns:msink="http://schemas.microsoft.com/ink/2010/main" type="inkDrawing"/>
        </emma:interpretation>
      </emma:emma>
    </inkml:annotationXML>
    <inkml:trace contextRef="#ctx0" brushRef="#br0">4940 20 556 0,'1'0'260'15,"1"0"5"-15,1 0-127 16,-6 0-37-16,0 0-34 16,4-3 12-16,-2 2-11 0,-1-2 1 15,-2 0-17-15,1 1 4 16,-6-1-10-16,3 3 1 16,-3 2-10-1,4 1 1-15,-5 0-10 0,1 3-6 16,-3-3-12-16,-2 0-1 15,-3-2-4-15,1-1 0 16,-1-1-2-16,-7-2 3 16,5-2-2-16,-2 2 1 15,1-1-1-15,-2 1 0 16,4 3-3-16,-6 1 1 16,3 2-3-16,-2 5 0 15,2-5 1-15,0 0 1 16,3-2-1-16,-1-1 0 15,2-4 1-15,1 2-1 16,-2-1-1-16,-3-3 1 16,3-1-1-16,-5 4-1 15,2-3-1-15,2 0 0 0,4 4 0 16,0 4 2-16,1-4-1 16,-1 5-3-16,-1 0-2 15,-4 6-1-15,-7-4-1 16,0 2 0-16,-2-2-2 15,-1-4-4-15,2-4 0 0,1-3 1 16,6-1 1 0,-3-4 5-16,3 7 5 0,-3 1 3 15,3 3 0-15,-2 6 1 16,4 4-2-16,-2 2 1 16,0 3 0-16,-2-1 2 15,1-2 0-15,-4-5 1 16,4-2 1-16,-4-1 2 15,4-2 1-15,-4-7 4 16,7 2-2-16,-7 0 4 16,8-1-1-16,-1 2 1 15,1 7-2-15,-8-1 2 16,2 4-5-16,-5-1-1 16,2 2-2-16,-6-4 5 15,5-2-3-15,-1-3 3 16,2-2-1-16,-1-4 1 15,4 2-2-15,-2 1 3 0,4 1 1 16,-2 4 3-16,3 2-1 16,-6 5-1-16,3 2-5 15,-5 1-1-15,2-2-4 16,-1 2 0-16,4-4-1 16,-2-4 2-16,5 2 0 15,-6-3 1-15,3-3 1 0,-7 0 6 16,1-3 0-1,-5 0-2-15,0 2 4 16,-1-1-3-16,3 1-4 0,-4 4 0 16,4 1-1-16,-2 2-5 15,4-3-1-15,-1 2 1 16,5-4-2-16,-4 1 1 16,7-4-1-16,-3-1 1 15,-2-1-1-15,1-1 1 16,5-4 1-16,-2 0 0 15,2 2 0-15,5 1 0 16,0 0-1-16,-9 4 1 16,2 2-1-16,-7 2 2 15,0-1 0-15,-2 1 1 16,8 1-2-16,-4-3 1 16,3-3-2-16,-3-3 1 0,5 0 0 15,-4-3 0 1,5 0 0-16,-4 3 1 0,2 0-2 15,-4 4 0-15,3 5 0 16,-6 2 0-16,5-1 0 16,-4 4 2-16,4-4-1 15,-7 2 1-15,4-4 0 16,-8-1 0-16,2-4 0 16,-3-3 0-16,5-3 0 0,-1 2 0 15,8 4-1-15,-4 3 0 16,5 4-1-16,-3 5 0 15,6 2 0-15,-6-1 0 16,6-2 0-16,-6-4 1 16,6-1 1-16,-3-6-1 15,3 0 0-15,-6-4 1 16,6-1-2-16,0-4 1 16,5 2 0-16,-8 1 1 15,6 3-2-15,-8 1 2 16,5 4 0-16,-11 1 1 15,10 0-2-15,-7 1 2 16,7-1-2-16,-8 2 0 16,9-2-1-16,-6 0 1 15,4-2-2-15,-2-1 0 16,4-1 1-16,-3 1 0 0,4-2-2 16,-2 5 2-16,2 3-1 15,-4 8-1-15,5-1-2 16,-2 8 3-1,3-3-1-15,-2 2 1 0,5-7 1 16,-1 1 3-16,-2-5-2 16,-5-5 2-16,4-2 0 15,-4-2 0-15,-1-3-2 0,4-3 2 16,1 3-2-16,1 0 1 16,1 0 0-16,-2 4-1 15,1 2-1-15,-2 2 2 16,4 1-2-16,-2 1 1 15,3-2-1-15,0-1 1 16,3-1-2-16,0-3 1 16,1-3-1-16,1 2 2 15,2 1-2-15,1 1 1 16,2 1-1-16,-1 7 0 16,3-2-1-16,-4 7-2 15,2-4 0-15,-2 5 2 16,1 0-1-16,1-1 2 15,2-2 1-15,-3 0 1 16,5-3 0-16,-1-2 1 16,-1-2-1-16,2-1 1 0,2-1-1 15,-2 0 1-15,2 0-1 16,7 0-1-16,-7 2-1 16,1 1 1-16,1 1-2 15,1 4 6-15,-4-1-24 16,8-2-93-16,7-2-344 15,4-17 60-15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53:18.2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4D5CF2C-4E61-410C-8A61-6BBC558E6C08}" emma:medium="tactile" emma:mode="ink">
          <msink:context xmlns:msink="http://schemas.microsoft.com/ink/2010/main" type="inkDrawing"/>
        </emma:interpretation>
      </emma:emma>
    </inkml:annotationXML>
    <inkml:trace contextRef="#ctx0" brushRef="#br0">0 0 0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3:18.8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5B798C4-1A06-4BC3-9612-63D3F448D13E}" emma:medium="tactile" emma:mode="ink">
          <msink:context xmlns:msink="http://schemas.microsoft.com/ink/2010/main" type="inkDrawing"/>
        </emma:interpretation>
      </emma:emma>
    </inkml:annotationXML>
    <inkml:trace contextRef="#ctx0" brushRef="#br0">323-2 955 0,'-10'7'247'0,"-2"2"86"16,-2-3-269-16,4-3-14 16,-1 0-8-16,-2-4-15 0,-8-4-9 15,-2 1-11-15,-4-2-1 16,-11 0-27-16,-4 7-12 16,-7 5-318-16,-4 11 80 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0:32.7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8F8553D-F7EE-439D-86F4-A4174DC11761}" emma:medium="tactile" emma:mode="ink">
          <msink:context xmlns:msink="http://schemas.microsoft.com/ink/2010/main" type="inkDrawing" rotatedBoundingBox="2188,8569 5384,8462 5395,8790 2199,8896" semanticType="callout" shapeName="Other">
            <msink:sourceLink direction="with" ref="{68E8B0AB-A375-4CE6-B7FF-97911B35D1FE}"/>
            <msink:sourceLink direction="with" ref="{E5B8AF5D-F1F1-4DCE-9084-4D3B40E6F6F7}"/>
          </msink:context>
        </emma:interpretation>
      </emma:emma>
    </inkml:annotationXML>
    <inkml:trace contextRef="#ctx0" brushRef="#br0">6 34 988 0,'-1'0'231'16,"-5"3"85"-16,10-1-290 0,-2-4-13 16,-5 2-10-16,4 0 0 15,-1 0 0-15,0 0 1 16,0 2 4-16,3-1 16 15,2 2 5-15,1-1 12 16,-6-2 4-16,1 0 4 16,4 1-12-16,-7-1 1 15,4 2-11-15,1 1-4 16,1 0-8-16,-5-3-2 16,8 1-8-16,-2 1 0 15,-1 1-2-15,1-2-1 16,7 1-1-16,-8 4 2 15,2-2-2-15,2 1 1 16,2 1 0-16,-1 3 3 16,3-3 0-16,2 3 5 15,-1 0-2-15,1 1 3 0,1-1-3 16,3 2 1-16,0-1-5 16,3 3 1-16,-2-1-2 15,2-3 1-15,-4 0-2 16,2-2 1-16,-2-4 0 15,5 3-1-15,-4-1-1 16,5 1 2-16,-1 1 1 0,4 4 4 16,-2-4 1-16,5 2 3 15,-5-4 7 32,-12-4-14-47,0 2-5 0,37 5 0 0,-4-2 1 16,-1-3 0-16,-1 0-1 15,-23-3 3-15,-1 1 9 16,2 1 2-16,0-1 7 16,-3 2 1-16,5 5 2 15,-5-7-9-15,4 4-3 16,1 2-6-16,2-5 0 16,-1-1-5-16,5 2 0 15,-4 0 0-15,4-4 0 16,-4 1-1-16,6 0 0 15,-7-2 1-15,4-1 1 16,-2-3-2-16,-1 2 1 16,-4-2 0-16,0-3 0 0,-7 1-2 15,1 4 2-15,-5 1 0 16,1 1-1-16,1 4 0 16,3-2 1-16,3 0-1 15,1 3 1-15,1-3 0 16,4 4 0-16,-2 1-1 15,2-1 1-15,-3-2-1 0,5 4 1 16,-4-5-1 0,2-1 0-16,-3 0 1 0,3-3-1 15,-3-3 0-15,3-1 1 16,-6 1-1-16,5-2 1 16,-7 5 0-16,1-3 2 15,0 6 1-15,2-3 2 16,4 0-2-16,2 2 2 15,-1 2-4-15,5-7 0 16,-7 5-3-16,2-5 4 16,-3-5-2-16,2-1 1 15,-5 5-1-15,3-8 1 16,-2 4-3-16,7-2 3 16,-4-1-2-16,5 2 2 15,-1 4-1-15,1 1 1 0,-3 4-1 16,7 1-1-16,-5 1 0 15,7 1 0-15,-2 0 1 16,5-2-2-16,-4 1 1 16,4-4 1-16,-3 4-3 15,-3-7 2-15,-3 7-1 16,0-4 1-16,-4 4-1 16,2-2 0-16,-4 0 1 15,-3 1 0-15,0-1-1 16,6 3 1-16,0 2 1 0,8 1 1 15,1-3 0-15,6-2 1 16,-8-1 0-16,4-6-1 16,-5-1-1-16,4-2 0 15,-4 0-1-15,0-2 0 16,-1 4-1-16,-2 1 1 16,-1-2-1-16,-1 5 1 15,-4 3 0-15,0 0 0 16,-4 3 0-16,-4 0 1 15,-1 2 1-15,2-1 4 16,-4-1 3-16,4 0 6 16,-10 3 1-16,7 2 1 15,-5-2-4-15,1 3-1 16,-4 0-6-16,5-2 1 16,-4-4-3-16,2 5 6 0,-4-2 0 15,1 0 8-15,-3-2 2 16,-3 1 6-16,0-4-4 15,1 7 3-15,-2-5-5 16,1 1 6-16,-2 2-3 16,-1 0 7-16,0-1-3 15,0 1-2-15,-1 1-8 0,2 2-5 16,-2 0-7-16,-1-1-3 16,2 1 2-16,0 0-10 15,-3-2-21-15,-4 10-107 16,-11 5-42-16,-27 1-374 15</inkml:trace>
  </inkml:traceGroup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3:19.4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34556FE-E741-4FBD-BDA4-2DAC703AE3C5}" emma:medium="tactile" emma:mode="ink">
          <msink:context xmlns:msink="http://schemas.microsoft.com/ink/2010/main" type="inkDrawing"/>
        </emma:interpretation>
      </emma:emma>
    </inkml:annotationXML>
    <inkml:trace contextRef="#ctx0" brushRef="#br0">2462 62 641 0,'-36'12'220'0,"-3"5"26"15,3-1-175-15,-6-1-25 16,0-4-27-16,-6-1-1 15,-4-4 6-15,-5-3-3 16,8-4 6-16,-7-2-8 16,7-2-1-16,-11 2-16 15,7 5 0-15,-7 4-30 16,3 7 3-16,-10 10-6 16,7 1 10-16,-8-2-6 15,5-2 30-15,1-10 4 0,8-7 10 16,-7-10 1-16,8-5 22 15,-5-8 6-15,7-2 5 16,0-7 0-16,6 5 1 16,-5 2-15-16,8 5-7 15,-5 5-9-15,2 6-3 16,2 5-10-16,4-1 3 16,-5 2-4-16,5-3 5 15,-1-3-5-15,4-1 7 16,1-4-2-16,7 1 4 0,-1 1 0 15,5 3 2-15,-1 3-2 16,-4 4 0-16,-5 10-5 16,1 2-2-16,-5 7-2 15,0-1 0-15,7 1-4 16,5-7 4-16,-2-4-4 16,7-6 3-16,-3-7-4 15,0-5 5-15,0-6-9 16,4-3 7-16,1-6-8 15,5 1 6-15,2 1-9 16,2 4 4-16,-1 9-41 16,-1 15 26-16,3 24-354 15,-1 6 93-15</inkml:trace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3:20.4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3B7894-1182-4E1D-B2AF-7EFECB279B26}" emma:medium="tactile" emma:mode="ink">
          <msink:context xmlns:msink="http://schemas.microsoft.com/ink/2010/main" type="inkDrawing"/>
        </emma:interpretation>
      </emma:emma>
    </inkml:annotationXML>
    <inkml:trace contextRef="#ctx0" brushRef="#br0">1 1413 315 0,'5'12'296'0,"-2"0"-25"0,3 0-30 15,-3 1-78-15,0 2-49 16,0-5-17-16,-3-2-39 16,0-2-8-16,1-3-4 15,-1-5 19-15,0-4 3 16,-1-10 4-16,-2-12-3 15,-2-27-2-15,2-14-20 16,5-32-4-16,-1-4-7 16,4-28-3-16,1 7-7 0,6-22-7 15,-2 21-6-15,7-4-2 16,-1 31-2-16,4 4-1 16,-5 27 3-16,0 8-4 15,-5 18 0-15,1 5-1 16,-5 16 1-16,-2 7 0 15,-2 10 7-15,-4 4-1 16,-1-1 4-16,-1-1-6 16,-4 3 2-16,-2-1-53 15,-1-2-49-15,-2 3-383 16,2 1 64-16</inkml:trace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3:20.9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708CD2-CD18-48F4-8EF2-AE0AAE7E6245}" emma:medium="tactile" emma:mode="ink">
          <msink:context xmlns:msink="http://schemas.microsoft.com/ink/2010/main" type="inkDrawing"/>
        </emma:interpretation>
      </emma:emma>
    </inkml:annotationXML>
    <inkml:trace contextRef="#ctx0" brushRef="#br0">18 390 1159 0,'-13'2'308'16,"5"1"84"-16,8 1-328 15,3 1-39-15,5-4-19 16,5-1-4-16,5-7-5 0,9-19 4 15,0-14 5-15,9-13 2 16,-4-4 4-16,-1-9-1 16,-4 12 0-16,-6 7-6 15,-7 14 0-15,-7 12-5 16,-2 20 2-16,-2 17 0 16,-3 13 5-16,1 23 3 15,2 7 8-15,0 19-2 16,3-4 1-16,5 7-4 15,-2-20-2-15,6-4-5 16,-3-21 2-16,1-6-1 16,-4-12-35-16,-4-4-398 15,-11-13 122-15</inkml:trace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3:23.6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9125E2A-732E-4600-942D-7E5DEADCA1B4}" emma:medium="tactile" emma:mode="ink">
          <msink:context xmlns:msink="http://schemas.microsoft.com/ink/2010/main" type="inkDrawing"/>
        </emma:interpretation>
      </emma:emma>
    </inkml:annotationXML>
    <inkml:trace contextRef="#ctx0" brushRef="#br0">3750 190 685 0,'2'-6'250'15,"-1"2"55"1,-2 2-183-16,1 5-14 0,-5 5-28 16,-5-1-4-16,2 1-33 15,2-1 1-15,-1-5-16 0,4 1 0 16,1-3-13-16,-4-3 2 16,0-5-8-16,0 4 0 15,-9-7-5-15,0-2 3 16,0 3-5-16,-9 1 4 15,-2-3-3-15,2-4 4 16,-1 7-5-16,-4-3 3 16,4 1-5-16,-8 1 3 15,4 7-4-15,-1-3 5 16,5 3-6-16,-2-5 7 16,6 5-6-16,-3-6 5 15,0-1-5-15,-2 1 6 16,1 0-6-16,-2 3 5 15,4 1-4-15,-5 4 3 16,2-4-5-16,-2 2 5 0,2 2-5 16,-11-1 4-16,4 1-5 15,-8-2 5-15,5 3-5 16,-5 0 5-16,7 1-4 16,-4 7 5-16,7 5-9 15,-5 4 8-15,3-4-7 16,-3 5 6-16,4 2-5 15,-4-4 8-15,3-2-5 16,-4 1 5-16,7-6-1 16,0-3 1-16,4-2-5 0,-5 1 4 15,8-1-4-15,-7-4 3 16,3 2-3-16,-5-5 3 16,7 1-3-16,-8 4 3 15,4-1-7-15,-4-5 8 16,2 8-4-16,-2-5 3 15,3-1-4-15,-5 1 5 16,5-1-3-16,-3-1 3 16,5 5-3-16,-4-4 3 15,4 2-3-15,-2 3 2 16,3 0-3-16,-5 0 4 16,2-1-3-16,-4 6 2 15,-1-2-2-15,-6-2 2 16,7 2-4-16,-2 0 5 15,3-4-5-15,0 4 5 0,3-2-4 16,-6 4 4-16,3-1-4 16,-6 4 4-16,4-8-4 15,-7 1 2-15,6-2-1 16,-3-2 1-16,6-3-2 16,-4 1 2-16,2 4-1 15,-5 2 0-15,0 2 0 16,-2 3 1-16,6 2-2 0,-1-2 4 15,7-5-2-15,-3-1 6 16,4-3 0-16,-4-1 9 16,3-1-4-16,-3-4 4 15,5 3-7-15,-4 3 1 16,4 0-8-16,-4 0 2 16,4 6-3-16,-2 0 2 15,1 0-2-15,-2-1 1 16,-1-1 0-16,1-2 3 15,0-2 0-15,0-3 5 16,2 0-1-16,2 0 2 16,3 0-3-16,-1-2 2 15,7 2-4-15,-3-1 4 16,6-2-1-16,0-2 3 16,3-1-4-16,-3-3 3 15,3 3-4-15,-5-1 9 0,2 2 0 16,-3 2 12-16,0-1-5 15,0 7 1-15,3-5-8 16,-3 5-4-16,2 5-8 16,-1 4 1-16,4-2-1 15,-1 5-2-15,5-3 2 16,6-9-31-16,3-3-73 16,20-25-355-16,4-25 65 15</inkml:trace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3:25.3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DB3753-E32A-431D-99B7-926FBBEB12DC}" emma:medium="tactile" emma:mode="ink">
          <msink:context xmlns:msink="http://schemas.microsoft.com/ink/2010/main" type="inkDrawing"/>
        </emma:interpretation>
      </emma:emma>
    </inkml:annotationXML>
    <inkml:trace contextRef="#ctx0" brushRef="#br0">607 120 823 0,'-9'-3'243'16,"0"2"59"-16,0-5-220 16,-6 1-19-16,-6-1-8 0,-8 2 2 15,-6 2-3-15,-11 14-9 16,-1 8-10-16,-8 22-12 15,1 15-9-15,-8 16-9 16,7 6 2-16,-2 15-5 16,10-10 7-16,11 6 2 15,17-12 3-15,16 8-4 16,13-19 3-16,14 2-3 16,8-15-5-16,17-2-2 15,2-16 2-15,23-11-4 16,4-16 3-16,24-18-1 15,-1-16 5-15,16-28 10 16,-14-10 11-16,11-20 2 16,-27-1 9-16,-1-13 18 15,-25 11 0-15,-14-5 7 0,-21 13 4 16,-13-14 1-16,-14 15-15 16,-25-5-9-16,-15 10-18 15,-25 7-27-15,-13 25-51 16,-26 17-102-16,9 26 157 15,-24 24-505-15,7 9 143 16</inkml:trace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3:26.2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33F24A8-7EE1-46DD-8D42-952E805101ED}" emma:medium="tactile" emma:mode="ink">
          <msink:context xmlns:msink="http://schemas.microsoft.com/ink/2010/main" type="inkDrawing"/>
        </emma:interpretation>
      </emma:emma>
    </inkml:annotationXML>
    <inkml:trace contextRef="#ctx0" brushRef="#br0">84 53 499 0,'-3'-10'358'0,"0"1"-39"15,1 0-68-15,2-2-119 16,0 4-43-16,2 1 4 15,-1 4-32-15,1 2-5 16,-1 3-26-16,-1 9-4 16,-1 8-19-16,-2 16 5 15,-2 7-6-15,1 11 5 16,-1 2-4-16,2-4 2 16,0-13-5-16,3-6 3 0,0-15-4 15,-3-10 4-15,2-5-2 16,-5 0-38-16,-2-7-31 15,-4 7-29-15,0-9-307 16,-4-10 62-16</inkml:trace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3:26.5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C28489-A82D-4A1C-B2C8-D84AD9CD6A6A}" emma:medium="tactile" emma:mode="ink">
          <msink:context xmlns:msink="http://schemas.microsoft.com/ink/2010/main" type="inkDrawing"/>
        </emma:interpretation>
      </emma:emma>
    </inkml:annotationXML>
    <inkml:trace contextRef="#ctx0" brushRef="#br0">5 99 1044 0,'-3'8'228'16,"6"5"116"-16,-3 1-306 0,-3 5 6 15,1 7-6-15,7 15 0 16,-2 1-19-16,4 7-4 16,5-1-10-16,2-6 2 15,-2-15-1-15,4-6 8 16,1-12 1-16,4-12 14 16,1-10 4-16,11-14 9 15,-1-11-8-15,8-13 1 16,2-4-14-16,3-11-4 15,-7 10-11-15,-5-1-333 16,-20 7-87-16,-20 8-83 16</inkml:trace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32.3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99285C-1F8A-4385-90E2-E14B33478F61}" emma:medium="tactile" emma:mode="ink">
          <msink:context xmlns:msink="http://schemas.microsoft.com/ink/2010/main" type="inkDrawing" rotatedBoundingBox="15933,2855 23331,5018 23120,5738 15723,3576" semanticType="callout" shapeName="Other">
            <msink:sourceLink direction="with" ref="{6253711D-0AF4-4356-B753-7015900DCD5B}"/>
          </msink:context>
        </emma:interpretation>
      </emma:emma>
    </inkml:annotationXML>
    <inkml:trace contextRef="#ctx0" brushRef="#br0">7427 2112 962 0,'-3'-2'349'0,"4"-5"19"16,1-1-247-16,-2-5-81 16,0-5-37-16,0-9-4 15,0 0-1-15,-2-4 0 16,-1 1-1-16,-6 0 3 16,0 3 0-16,-6-4 3 15,-3 5 2-15,-4 8 5 16,1-4 1-16,-5 8 4 15,2 7 0-15,-7-10 0 16,4 4 6 0,-1-1-14-16,-35-5 1 15,-1-7-2-15,-13-2 2 16,5 7-3-16,12 9 1 0,20 1 4 31,1 2-9-31,-53-6 1 0,7-1 0 16,-15-2 0-16,6 0-1 15,13 1 6-15,10-4 1 16,-8 2 4-16,11 1 0 16,-7-3 0-16,8 1-4 0,-13-19-2 15,9-2-4-15,-11-7 1 16,7 0-3-16,-9-4 1 16,15 14-1-16,-11-11 0 15,7 10-2-15,-18 0 4 16,12 3-1-16,-17 6 0 15,7 16-1-15,-5-13 1 16,17 5-3-16,-16-5 3 16,9-2 0-16,-9-11 1 15,7 1-2-15,-10-7 2 16,15 7-3-16,-7-6 0 16,11 8 0-16,-12 1 1 15,10 3 0-15,-13-3 1 16,7 7-1-16,-10-4-1 15,16 3 0-15,-11-6 1 16,7 0 0-16,-10-7 1 0,7 2 0 16,-14 1 1-16,11 8-4 15,-4-2 0-15,12 10-1 16,-16 2 3-16,12 6 2 16,-14 1 4-16,6 10 1 15,-7 4 3-15,17 1-1 16,-13 0 0-16,12 3-2 15,-14-2-1-15,11-4-3 0,-13 2 1 16,13-5-3 0,-6-6 1-16,9-2 0 0,-12 4 5 15,14-1 2-15,-11 10 11 16,8 2 3-16,-5 5 8 16,18 2-3-16,-14-1-1 15,11 1-7-15,-5-1-4 16,11-2-6-16,-12-4 1 15,12-2-3-15,-6-7 0 16,12-1-3-16,-9-1-2 16,11 2-2-16,-4-1 5 15,10 8 3-15,-7 4 9 16,14 3 1-16,1 3-1 16,14 0-7-16,2 4-53 15,14-1 153-15</inkml:trace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47:15.7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5FC74A-AE43-4E72-998C-14EEDB5EC64C}" emma:medium="tactile" emma:mode="ink">
          <msink:context xmlns:msink="http://schemas.microsoft.com/ink/2010/main" type="writingRegion" rotatedBoundingBox="24857,5608 24872,5608 24872,5623 24857,5623"/>
        </emma:interpretation>
      </emma:emma>
    </inkml:annotationXML>
    <inkml:traceGroup>
      <inkml:annotationXML>
        <emma:emma xmlns:emma="http://www.w3.org/2003/04/emma" version="1.0">
          <emma:interpretation id="{DDF6248C-9C08-47D1-BA22-7FABB8892194}" emma:medium="tactile" emma:mode="ink">
            <msink:context xmlns:msink="http://schemas.microsoft.com/ink/2010/main" type="paragraph" rotatedBoundingBox="24857,5608 24872,5608 24872,5623 24857,5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43E621-076B-4D4E-A798-0FAC8CA49A8F}" emma:medium="tactile" emma:mode="ink">
              <msink:context xmlns:msink="http://schemas.microsoft.com/ink/2010/main" type="line" rotatedBoundingBox="24857,5608 24872,5608 24872,5623 24857,5623"/>
            </emma:interpretation>
          </emma:emma>
        </inkml:annotationXML>
        <inkml:traceGroup>
          <inkml:annotationXML>
            <emma:emma xmlns:emma="http://www.w3.org/2003/04/emma" version="1.0">
              <emma:interpretation id="{894A4169-2413-4770-A212-7B254ECA99F1}" emma:medium="tactile" emma:mode="ink">
                <msink:context xmlns:msink="http://schemas.microsoft.com/ink/2010/main" type="inkWord" rotatedBoundingBox="24857,5608 24872,5608 24872,5623 24857,5623">
                  <msink:destinationLink direction="with" ref="{21B0E3B4-935E-4E8E-BFAF-24A8CE945E1C}"/>
                  <msink:destinationLink direction="from" ref="{37550E67-B431-42CB-A712-0176105EDD09}"/>
                  <msink:destinationLink direction="to" ref="{37550E67-B431-42CB-A712-0176105EDD09}"/>
                  <msink:destinationLink direction="with" ref="{0769DF75-F4CE-47CC-BDE2-98EFAC0971FE}"/>
                  <msink:destinationLink direction="with" ref="{3B909C2A-E55D-411D-AD50-BDBCE51EB09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2832 5081 0</inkml:trace>
        </inkml:traceGroup>
      </inkml:traceGroup>
    </inkml:traceGroup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1:28.9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02C45E5-7918-4765-89F1-7D584BFE0D05}" emma:medium="tactile" emma:mode="ink">
          <msink:context xmlns:msink="http://schemas.microsoft.com/ink/2010/main" type="inkDrawing" rotatedBoundingBox="23273,4445 23362,6264 23146,6275 23057,4456" semanticType="callout" shapeName="Other">
            <msink:sourceLink direction="to" ref="{7E923CBE-0D74-448B-85F3-ACCF4A54A48C}"/>
            <msink:sourceLink direction="to" ref="{5FDF4678-5B4E-42D7-AA3F-91353E995AAB}"/>
          </msink:context>
        </emma:interpretation>
      </emma:emma>
    </inkml:annotationXML>
    <inkml:trace contextRef="#ctx0" brushRef="#br0">5 165 842 0,'-6'-43'266'0,"7"1"62"15,1 7-233-15,1 5-16 0,1 27-29 16,7-6-9-16,-7 8-21 15,7 2-5 1,-2 13-8-16,1 40 2 0,-1 10 1 16,5 47 6-16,-4 17 1 15,-2 42 4-15,-2-13-3 16,4 34 1-16,-2-37-4 16,-1 18 0-16,4-42-6 0,-1-7 2 15,-4-39-4-15,0 0-1 16,-3-27-1-16,0-7 0 15,-1-12-3-15,-2-14 2 16,-2-14 0-16,2-16 1 16,-1-19 2-16,-1-43 3 15,2-25-3-15,0-45 0 16,0-23-2-16,8-49-3 16,-2 18-2-16,4-30 1 15,1 27-2-15,-2 8 1 16,-3 70 0-16,-3 21 0 15,-6 63-2-15,-5 27 0 16,-1 47-4-16,-7 11 2 16,2 29 0-16,1 12-1 15,1 8 3-15,3 9 4 0,3 8-1 16,6 11 2-16,3-1 3 16,6 11 0-16,1-18-2 15,7-12 4-15,-4-31-11 16,1-10-393-16,-4-23 131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1:19.9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6C10C7F-7E75-41A2-8040-4CDCC136F3BE}" emma:medium="tactile" emma:mode="ink">
          <msink:context xmlns:msink="http://schemas.microsoft.com/ink/2010/main" type="inkDrawing" rotatedBoundingBox="5822,8650 8063,8470 8073,8591 5832,8772" semanticType="callout" shapeName="Other">
            <msink:sourceLink direction="to" ref="{77F3F2A6-1B96-4D0E-A334-F5025940E106}"/>
            <msink:sourceLink direction="to" ref="{14F23698-3449-4780-A197-DF151D2F52A3}"/>
          </msink:context>
        </emma:interpretation>
      </emma:emma>
    </inkml:annotationXML>
    <inkml:trace contextRef="#ctx0" brushRef="#br0">3654 188 1070 0,'-12'48'345'0,"23"-47"53"0,-10-7-303 15,-4-3-36-15,-1 0-43 16,7 5-8-16,-3-1-10 16,7 4 5-16,1-1-5 15,2-1 8-15,1 2-2 16,4 1 11-16,-2-5-2 15,4 5 9-15,1 0-5 16,3-4 2-16,0-1-9 0,7-1 2 16,-4 0-8-16,5-3 2 15,-1 1-2-15,5-1 3 16,-4-1-6-16,5-4 7 16,1 4-4-16,-1-2 6 15,-2 1-4-15,7 2 10 16,-8 3-6-16,4 3 14 15,-7 3-6-15,10 8 9 16,-6-1-9-16,7 4 3 16,-6-2-14-16,6 0 0 15,-8-6-7-15,5-2 4 16,-1-4-5-16,4-3 6 16,-2-1-4-16,8-2 7 15,-6 0 1-15,8 1 15 16,-5 4-4-16,7-2 7 15,-4 1-10-15,8 4 0 0,-6-2-16 16,-2-2 3-16,-3 1-6 16,3-1 5-16,-3 1-4 15,3-4 4-15,1 4-4 16,4-4 4-16,-7 2-4 16,5-1 5-16,-4 2-6 15,4 2 5-15,-6 3-2 16,3 2 1-16,-9 2-3 0,2 2 4 15,-11 2-4 1,0-1 0-16,-3 1 3 0,-5-4 2 16,1-1-2-16,1-3 3 15,0 0-1-15,-2-4 4 16,1-1 2-16,-2 1 2 16,-3-1-3-16,-3-1 13 15,-5 2-2-15,-2-1 6 16,-2 4 1-16,0-2 8 15,-3 1-13-15,1 1 2 16,-1 2-11-16,2-1 3 16,-4 0-12-16,4 2-10 15,-2-1-27-15,-3 2-113 16,-2 9 418-16,-4 6-816 16,-16 3 309-16</inkml:trace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4:01.8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5A676A0-09C8-4D27-8592-A60CA8A446AE}" emma:medium="tactile" emma:mode="ink">
          <msink:context xmlns:msink="http://schemas.microsoft.com/ink/2010/main" type="inkDrawing" rotatedBoundingBox="25787,2782 32173,2434 32185,2649 25798,2997" semanticType="underline" shapeName="Other">
            <msink:sourceLink direction="with" ref="{F3F6A61A-ADAD-4CA7-B42C-097E2C99D214}"/>
          </msink:context>
        </emma:interpretation>
      </emma:emma>
    </inkml:annotationXML>
    <inkml:trace contextRef="#ctx0" brushRef="#br0">-6 439 1376 0,'0'-4'341'16,"3"7"106"-16,4-6-394 16,7 3-44-16,8-2-16 15,7-2 8-15,13-8-6 16,0 4 8-16,4-5-7 16,1 1 9-16,5-5-7 15,-18 11 4 1,-1 0 2-16,40-1-6 15,-1 5 5-15,8-1-5 16,-5 9 7-16,-6 2-6 16,-6-7 5-1,-32 1-2 1,2-1 1-16,110-2-5 0,-6-4 5 16,13-1-4-16,-14-4 4 15,-53-1-5-15,-10 8 6 16,6 6-5-16,-12 5 7 0,13 2-1 15,-7 1 4-15,11-2-4 16,-6-2 3-16,12-2-7 16,-9-1 3-16,13 4-6 15,-13-2 6-15,16-5-6 16,-8-1 6-16,13-7 1 16,-12 1-2-16,9 0-6 15,-13 1 7-15,10 4-6 16,-11 2-1-16,14-2 2 15,-13-2 3-15,11-2-4 16,-12 2 5-16,15 2-6 16,-8 1 7-16,19-3-6 15,-12-3 4-15,13-2-4 16,-8 4 5-16,10-2-6 16,-16-2 6-16,17 4-5 15,-19-5 5-15,6-2-5 0,-13 1 6 16,7 7-7-16,-16-2 7 15,17 4-5-15,-11-7 3 16,11-2-4-16,-11-14 4 16,11 6-5-16,-11 4 6 15,13-2-6-15,-7-1 7 16,11-1-6-16,-13-3 5 16,5-7-6-16,-17 4 7 0,-3 3-7 15,-16 12 7 1,-4-2-5-16,-14 5 5 0,-2 2-5 15,-11-1 5-15,-2 2 11 16,-11 2 8-16,-3-1 14 16,-6 2 14-16,-2 2 9 15,-2-4-5-15,-2 2 0 16,-2 0-11-16,1 2-11 16,-1-2-10-16,1-2-10 15,-2 2-3-15,0-1-32 16,0-1-36-16,0-4-364 15,-3-4-122-15</inkml:trace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4:17.1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1628 231 1011 0,'-45'-31'613'0,"0"-1"-561"0,-6 31-14 0,9 1-21 16,-6 4-3-16,3-2-7 0,13-7-2 15,5-2-1-15,0-1 0 16,1-2 1-16,-2-5 2 16,4 1 1-16,-6-1 6 15,1 0 4-15,-4 1 12 16,2 1 5-16,-5 8 13 16,3 10-3-16,-2 4 0 15,4 2-11 1,-4 2-7-16,4 1-13 0,-2-4-2 15,4 7-11-15,-4-5-8 16,-3 0-4-16,-4 3 0 16,1 0-2-16,-13 0 0 15,9-2 9-15,-10 10 2 16,4-4-4-16,-10 13 3 16,10-4 5-16,-10 17 5 15,17-4 2-15,3 2 6 0,11-5 0 16,-4 5 1-16,10-8-6 15,2 2-1-15,2-4-7 16,2 2 1-16,5-8-1 16,-2 0-2-16,1-1-1 15,0-7 0-15,0 2-2 16,6 14-2-16,4 4 2 16,2 12 2-16,2 15 0 15,10 7 1-15,1-7 1 16,7 14 3-16,4-11-1 0,6 0 1 15,-3-10-2-15,7 4 0 16,-2-17-2 0,5 1 2-16,-1-13-3 0,11 1 2 15,-7-10-2-15,13-5 0 16,-2-8-1-16,12-6 3 16,-8-9-3-16,15-6 4 15,-13 0-1-15,12-3 2 16,-8 7-1-16,13 1 5 15,-8 2-4-15,18 4 0 16,-9 1-1-16,12-2-1 16,-10 1-3-16,13-1 3 15,-9-2 0-15,10-2 0 16,-8 0-1-16,16-3 3 0,-15 0-3 16,8 1 0-1,-11 1-2-15,10 1 2 0,-13-2 0 16,12-2 0-16,-9 1 0 15,11-3 1-15,-10 0-1 16,12-2-1-16,-10 4-1 16,12-8-2-16,-12-3 0 15,15-2 3-15,-8 4-1 16,4-1 1-16,-11 7 3 0,12 5 2 16,-18 1-2-16,8 2 0 15,-8 2 0-15,12-1-1 16,-17-2-1-16,12 3 0 15,-12 0-1-15,10-3 1 16,-16 3 0-16,11 1 0 16,-9-4 1-16,8 2 0 15,-11-1 0-15,4-1-3 16,-9 0-2-16,-1-6 0 16,-11 0 3-16,4-4 2 15,-7-1 3-15,5-4 3 16,-4 9-2-16,4-6 0 15,-8-2-3-15,7-1-1 16,-8-3-2-16,4-9 1 16,-7-1 0-16,2-5 1 15,-9 4 1-15,-2-13 1 0,-8 8-1 16,-2-8 1-16,-11 4-1 16,-2-5 2-16,-7 13 0 15,-3-2 5-15,-9 10 0 16,0 5 6-16,-9 1-2 15,-7-5 0-15,-4 1-7 16,-9-1-2-16,-5-6-4 16,-13 1-1-16,4 2 0 0,-13-4 1 15,10-4 0-15,-7 5 1 16,10 2 2-16,-16 1 1 16,7 3 0-16,-16 3 3 15,2 0-2-15,-12-2-3 16,12 1-2-16,-11-4-2 15,11 2-2-15,-15 0 2 16,11 2 0-16,-15-4 2 16,7 7 1-16,-10-4-2 15,13 2-2-15,-15-6-1 16,16 6 0-16,-13-7 1 16,10 4 1-16,-13-5 6 15,17 8 2-15,-14-3 3 16,16 9 2-16,-13 1 2 15,9 10-6-15,-14 4-1 16,7 1-5-16,-14 4-4 16,15 4-5-16,-20 0-15 0,8 0-15 15,-24 7-48-15,3-5-6 16,-48-5-364-16,7 5 86 16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4:30.3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84B9C97-913D-4FB4-8387-866B5438EC0B}" emma:medium="tactile" emma:mode="ink">
          <msink:context xmlns:msink="http://schemas.microsoft.com/ink/2010/main" type="inkDrawing" rotatedBoundingBox="12000,525 12332,1962 11213,2220 10881,784" semanticType="enclosure" shapeName="Other">
            <msink:sourceLink direction="with" ref="{4F4DF52E-A7D7-4146-B10A-07AE9C50ABE5}"/>
          </msink:context>
        </emma:interpretation>
      </emma:emma>
    </inkml:annotationXML>
    <inkml:trace contextRef="#ctx0" brushRef="#br0">679 123 919 0,'-15'-18'294'16,"0"1"60"-16,-6 5-258 16,-6-1-25-16,4 7-33 15,-2-3-10-15,-4-2-17 16,2-1-3-16,3 3-5 0,-8-1-5 16,2 4-3-16,-1 6-2 15,-2 3 0-15,-5 10 0 16,7 2 3-16,-10 15 10 15,4 3 1-15,-5 14 2 16,1 1 0-16,4 15 2 16,8-5-7-16,1 13 2 15,14-9-3-15,8 5 1 16,2-8-2-16,7 8 2 16,7-5-3-16,5 17 3 15,5-1 0-15,11 12 0 16,8-6 0-16,14 11 2 15,-2-23-2-15,15 0 1 16,-3-18-1-16,9-10 0 16,-3-17-3-16,3-6 1 0,-7-14-2 15,2-2 1-15,-11-8 0 16,2-14 0-16,-7-10 3 16,5-18 1-16,-8-16 0 15,1-22 5-15,-5-5 0 16,-1-15-3-16,-13 16 0 15,-5-12 0-15,-12 14-3 16,-14-11 9-16,-13 12 5 16,-13-14 9-16,-6 14 4 0,-15 7 13 15,-2 20 3-15,-10 9 9 16,-3 15-8-16,-12 11-3 16,8 7-14-16,-23 12-21 15,4 6-27-15,-16 21-49 16,3 18-44-16,-15 36-359 15,6 9 69-15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25.8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D1E228-4F5C-4D95-93CC-D1A0EBA84671}" emma:medium="tactile" emma:mode="ink">
          <msink:context xmlns:msink="http://schemas.microsoft.com/ink/2010/main" type="inkDrawing" rotatedBoundingBox="2246,9174 9977,8914 9983,9077 2251,9337" semanticType="underline" shapeName="Other">
            <msink:sourceLink direction="with" ref="{480AAB6A-44A6-421B-8EC6-853DB78585B7}"/>
          </msink:context>
        </emma:interpretation>
      </emma:emma>
    </inkml:annotationXML>
    <inkml:trace contextRef="#ctx0" brushRef="#br0">7736 103 576 0,'-57'-5'177'0,"-12"-1"27"16,7-1-162-16,-11 1-49 16,10 0-21-16,-8 3-27 15,3-2 7-15,-7 5 0 16,9-4 26-16,-9-1 6 15,9-1 35-15,-9-3 26 16,6-1 20-16,-7-1 4 16,9 5 5-16,-12-1-12 15,10 7-29-15,-5 3-19 16,7 1-4-16,-5 2-7 16,4 2 8-16,-11-1 19 0,8-4 18 15,-10 3-2-15,7-1 7 16,-4-4-11-16,11-1-18 15,-8-3-17-15,7-4 0 16,-11-2-9-16,10 1 8 16,-13 5-8-16,9 5 6 15,-8 5-8-15,7-1 6 16,-2 2-12-16,11-1-8 0,-13-5-102 16,12-2-45-16,-6 1-73 15,4-4 14-15,-11-1 39 16,16 2 137-16,-9 4 82 15,9 1 87-15,-3 9 18 16,6 1-12-16,-11 5-25 16,11 3-19-16,-10 2 3 15,6-7-16-15,-3 2-17 16,11-6-7-16,-7 0-16 16,6-7-15-16,-6-4-10 15,8-2 4-15,-13-5-7 16,2-3 7-16,-3 0-8 15,1 1 5-15,-11 5-9 16,11 0 0-16,-7 6-74 16,8 0-24-16,-11-1-54 15,10-4 2-15,-11-2-14 0,11-5 74 16,-9 1 23-16,11 4 62 16,-7-1 17-16,8 5 26 15,-10 2-2-15,8 4 8 16,-16 3-15-16,11 0-9 15,-12 6-21-15,6-2-3 16,-6 1-18-16,13-4 6 0,-16-4-5 16,11-1 21-16,-13-1 23 15,10-1 35-15,-12-1 28 16,15 2 24-16,-11-1 16 16,13-1-15-16,-8 5-17 15,7-2-28-15,-14 1-26 16,13 1-21-16,-12-1-4 15,10-4 8-15,-7-1 3 16,16-2 8-16,-11-4 3 16,11-1 1-16,-9 0-4 15,14 0 2-15,-7 0-2 16,12 5 0-16,1 2-5 16,13 4-1-16,1-5-8 15,8 3-1-15,3-6-8 16,9-6 1-16,2 1-8 15,5 4-2-15,4-4-342 0,5 7 112 16</inkml:trace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26.8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13509A5-C766-47C3-9E67-EF3A446A2739}" emma:medium="tactile" emma:mode="ink">
          <msink:context xmlns:msink="http://schemas.microsoft.com/ink/2010/main" type="inkDrawing"/>
        </emma:interpretation>
      </emma:emma>
    </inkml:annotationXML>
    <inkml:trace contextRef="#ctx0" brushRef="#br0">185 11 865 0,'-7'-9'298'0,"-2"7"38"15,1 2-217-15,2 8-76 0,0 20-9 16,0 14-11-16,0 26 7 15,2 16-2-15,1 25 2 16,1-2-5 0,1 19-5-16,-1-12-12 0,1 6 2 15,1-21-4-15,-5 0 11 16,-1-25 5-16,2-9 10 16,2-26 2-16,-4-8 15 15,2-19 0-15,-4-21 3 16,-3-18-11-16,-1-33-1 15,0-24-15-15,3-36-10 16,11-6-8-16,10-20 2 16,4 20-4-16,10 4 2 15,3 31-5-15,-1 13-1 16,-2 31-4-16,2 13 0 0,-2 19-3 16,-1 13-2-16,-7 4 0 15,-1 13-2-15,-4 6 3 16,-5 7 2-16,-7-1 4 15,5 9 0-15,-6-12 1 16,-3 15 1-16,-4 2-1 16,-8 7 0-16,-6-1 3 0,-12 13 3 15,-3-17 0-15,-8-11 3 16,4-13 0-16,-2-10-1 16,10-15-13-16,5-24-93 15,9-7-25-15,10-20-334 16,8-2 11-16</inkml:trace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27.5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F4410F9-BF45-4AB1-AE9F-726B1766AC51}" emma:medium="tactile" emma:mode="ink">
          <msink:context xmlns:msink="http://schemas.microsoft.com/ink/2010/main" type="inkDrawing"/>
        </emma:interpretation>
      </emma:emma>
    </inkml:annotationXML>
    <inkml:trace contextRef="#ctx0" brushRef="#br0">192 0 1100 0,'-3'9'303'0,"-11"20"72"16,5 11-314-16,-4 16-23 15,5 1-27-15,10 6 0 16,7-10-1-16,3 2-1 16,7-14-4-16,7 2 0 0,-10-11-1 15,8-2 0-15,-4-12 1 16,-1-2 1-16,-8-8-1 16,1-5 1-16,-11-2 1 15,-2-4 3-15,-7-6-2 16,-5-6 2-16,-4-3-2 15,-8-6-6-15,-8 0-7 16,-9 2 0-16,4 7-3 0,-4 7-1 16,8 8 2-16,5 6 2 15,13 6-1-15,2 6 2 16,10-1 0-16,7-1 0 16,6-2 0-16,10-5 1 15,8-12-1-15,9-12 3 16,5-3 3-16,5-11 2 15,-5 1 2-15,-5-4 3 16,-11 5-2-16,-8 3 1 16,-8 12-2-16,-5 3-1 15,-4 14-1-15,-3 7-1 16,-1 9-2-16,-7 6-1 16,-2 3 1-16,2 0 1 15,2-5 0-15,-1-2 1 16,4-5-1-16,-2-3-1 0,-2-3-4 15,-5-5 0-15,3-2-1 16,-6-10-2-16,7-1 2 16,-1-9 0-16,6 0-1 15,9-6 1-15,14 5 0 16,7-5 3-16,10-5-36 16,22-19-355-16,-2-6 109 15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28.8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EE0904A-FD7A-4F0E-B751-7B0F3DCEC2F6}" emma:medium="tactile" emma:mode="ink">
          <msink:context xmlns:msink="http://schemas.microsoft.com/ink/2010/main" type="inkDrawing"/>
        </emma:interpretation>
      </emma:emma>
    </inkml:annotationXML>
    <inkml:trace contextRef="#ctx0" brushRef="#br0">12 0 898 0,'-10'90'377'0,"5"-7"-5"0,8-22-206 15,0-7-125-15,-3-22-42 16,6-19-45-16,-3-14-14 16,-4-8-24-16,4 1-35 15,0 14-247-15,-5 21 93 16</inkml:trace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29.7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A51836B-8111-4322-9ED5-AAA8293EA9C8}" emma:medium="tactile" emma:mode="ink">
          <msink:context xmlns:msink="http://schemas.microsoft.com/ink/2010/main" type="inkDrawing"/>
        </emma:interpretation>
      </emma:emma>
    </inkml:annotationXML>
    <inkml:trace contextRef="#ctx0" brushRef="#br0">56 1 1193 0,'-21'-4'333'0,"3"2"111"16,7 7-345-16,5 7-16 15,9 9-30-15,8 10-15 16,11 10-31-16,16 17-4 16,6-2-2-16,8 7 1 15,4-2-1-15,4 3 3 16,-11-16 0-16,1 1 2 15,-10-4 0-15,-10-7 5 16,-15-7-46-16,-10 1-87 16,-13-5-15-16,-14-5-322 0,-5-5 12 15</inkml:trace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29.9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F5C83B1-CC60-40F5-B86A-10872CCA1130}" emma:medium="tactile" emma:mode="ink">
          <msink:context xmlns:msink="http://schemas.microsoft.com/ink/2010/main" type="inkDrawing"/>
        </emma:interpretation>
      </emma:emma>
    </inkml:annotationXML>
    <inkml:trace contextRef="#ctx0" brushRef="#br0">22 577 627 0,'-17'-17'513'0,"11"4"-115"0,11-7-24 15,14 2-318-15,16-21-2 16,10-6-20-16,15-12 4 16,3-1-3-16,8-12-2 15,-8 13-17-15,4 5-5 16,-13 13-5-16,-1 4-10 16,-10 14-40-16,-10 2 68 15,-10 10-464-15,-11 1 138 16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0.5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C91AE5B-1084-4EE9-B34C-2583A3F428EA}" emma:medium="tactile" emma:mode="ink">
          <msink:context xmlns:msink="http://schemas.microsoft.com/ink/2010/main" type="inkDrawing"/>
        </emma:interpretation>
      </emma:emma>
    </inkml:annotationXML>
    <inkml:trace contextRef="#ctx0" brushRef="#br0">306 26 1093 0,'0'-17'333'0,"3"11"88"16,-6 12-317-16,-7 22-13 0,-2 14-33 15,-8 21-12-15,-11 18-19 16,1 18 7-16,4-14-3 16,1-5 0-1,14-22-9-15,11-17-3 0,8-35-9 16,8-26 2-16,7-22-3 16,7-33-21-16,-2-13-35 15,7-16-65-15,-8 13-23 16,-2 10-7-16,-13 30 19 15,-3 16 28-15,-7 29 62 0,-11 21 41 16,-3 14 16-16,-3 22 15 16,1 6 14-16,-4 13 24 15,8-8-14-15,5 4-4 16,10-15-14-16,-2-6-6 16,9-17-20-16,4-7-5 15,-5-12-3-15,-1-6 3 16,-2-7 0-16,-4-5 3 15,-10 1-2-15,-4-8 2 16,-7 1-7-16,-4-6 1 16,-7 0-5-16,-7-11 0 15,-2 4-4-15,-5-11 3 16,1 1-3-16,0-1 1 0,10 11-2 16,10 5 1-16,10 13-4 15,10 11-1-15,14 10-3 16,17 8 2-16,9 5-3 15,20 5 2-15,13-1 1 16,24-1 5-16,2-7 0 16,23 1 24-16,-11-5-94 15,1-10-368-15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5:02.7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90BAB7E-5153-4A3A-A064-E78E7703E031}" emma:medium="tactile" emma:mode="ink">
          <msink:context xmlns:msink="http://schemas.microsoft.com/ink/2010/main" type="inkDrawing" rotatedBoundingBox="2232,10947 4788,10878 4793,11084 2238,11154" semanticType="strikethrough" shapeName="Other">
            <msink:sourceLink direction="with" ref="{4FD2CCF3-62F2-4A92-9C31-E9BF4F4E0B32}"/>
            <msink:destinationLink direction="to" ref="{ED5430A3-E651-46EA-A4C4-482BD629B61E}"/>
          </msink:context>
        </emma:interpretation>
      </emma:emma>
    </inkml:annotationXML>
    <inkml:trace contextRef="#ctx0" brushRef="#br0">49 33 956 0,'-15'0'320'16,"6"3"38"-1,0 3-252-15,3 3-63 0,2-3-25 16,1 2-7-16,0-2-3 15,7 0 0-15,4-2-7 0,2-1 1 16,7-1-4-16,-1-2 2 16,-1-3 2-16,3 0 1 15,-3 0 2-15,-3 0 8 16,-1 0 5-16,2 4 18 16,-5 2 3-16,8 5 12 15,1 1-2-15,4 6 0 16,4 0-18-16,4 4-5 15,-2-4-14-15,6 0-4 16,-2-1-7-16,2-10 0 16,-4 1 0-16,3-4 0 15,-7 1 0-15,1-2 0 16,-8 1-1-16,1-1 2 16,-4-1-2-16,2 2 4 15,-2 1 3-15,3 2 9 16,1-1 1-16,7 5 3 15,-1-4-4-15,16-2-1 0,-1-4-10 16,11-2-1-16,0-7-3 16,9-2 1-16,-7-1-2 15,10-4 0-15,-9 3-1 16,3 2 0-16,-15 4 0 16,3-2 1-16,-10 8 0 15,7-1 0-15,-6-1 1 0,10 2 2 16,-1 2-2-16,6-1 2 15,-6-1-1-15,9 0-1 16,-6-1-1-16,8-4 0 16,-9-1-2-16,2 0 1 15,-8-1-1-15,1-1 0 16,-8 2 1-16,2 0 2 16,-4 5-1-16,4-2 1 15,-2 3 0-15,5 1 0 16,-4 1 0-16,5-2 0 15,-7 6 0-15,5-2 0 16,-7 2-1-16,5 3 0 16,-5 0 0-16,-1 2 1 15,-5-1-2-15,1 1 1 16,-4-2 0-16,-5 1 0 16,-4-2-1-16,-1-2 1 0,-4-3-1 15,1 3 2-15,-2-3-1 16,1 1 1-16,-4 5-1 15,4-3 2-15,-7-1-1 16,1 1 1-16,-1-2 0 16,1 2 2-16,-2 0-2 15,3 0 0-15,-2 0 0 16,4 0 0-16,1-1-2 16,1 2-29-16,-4-1-50 15,14 14-384-15,-7 5 82 16</inkml:trace>
  </inkml:traceGroup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4.4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774721C-F9D9-4D3B-96C6-B1D72F68DF43}" emma:medium="tactile" emma:mode="ink">
          <msink:context xmlns:msink="http://schemas.microsoft.com/ink/2010/main" type="inkDrawing" rotatedBoundingBox="6561,7988 9549,7840 9555,7974 6567,8122" semanticType="callout" shapeName="Other"/>
        </emma:interpretation>
      </emma:emma>
    </inkml:annotationXML>
    <inkml:trace contextRef="#ctx0" brushRef="#br0">2986 0 569 0,'-69'15'333'0,"-9"4"-28"15,12-2-116-15,-8-4-101 16,1-5-52-16,-11-2-9 15,9-2-29-15,-16 2 2 16,3 0-9-16,-8 8 9 16,13-2 0-16,-10 4 25 15,9 1-2-15,-12 1 9 16,10-6-10-16,-11 1 1 16,8-4-29-16,-5-6-21 15,11-6-36-15,-14-6-22 0,10-4-9 16,-11-4 18-16,9 4 17 31,-8 4 33-31,14 6 30 0,-7 6 31 0,9 4 0 16,-9 4 15-16,10-2-6 15,-11 0 0-15,13-3-31 16,-8-3-81-16,10-2-123 16,-10-4-99-16,8-1-85 0</inkml:trace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4.5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63FA7C7-F784-4A0C-9E82-621920816974}" emma:medium="tactile" emma:mode="ink">
          <msink:context xmlns:msink="http://schemas.microsoft.com/ink/2010/main" type="inkDrawing" rotatedBoundingBox="4893,8007 5988,8003 5988,8046 4894,8050" shapeName="Other"/>
        </emma:interpretation>
      </emma:emma>
    </inkml:annotationXML>
    <inkml:trace contextRef="#ctx0" brushRef="#br0">1094 0 366 0,'-81'11'140'0,"-7"1"10"16,6-5-105-16,-12 4-12 15,14-7-31-15,-2-4 4 16,4-4-9-16,-9 1 6 16,7-3-8-16,-10 0-31 15,6 1-34-15,-6 2-76 16,12 0-22-16</inkml:trace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4.9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DBFCB19-6255-45C2-9C50-86E7BB3AE5A5}" emma:medium="tactile" emma:mode="ink">
          <msink:context xmlns:msink="http://schemas.microsoft.com/ink/2010/main" type="inkDrawing" rotatedBoundingBox="2488,8035 4473,7901 4480,8015 2496,8149" shapeName="Other"/>
        </emma:interpretation>
      </emma:emma>
    </inkml:annotationXML>
    <inkml:trace contextRef="#ctx0" brushRef="#br0">1987 50 220 0,'-75'3'250'0,"-8"2"-38"15,17-2-50-15,-10-3-23 16,14-2-78-16,-11-2-21 0,10-4-35 16,-12 1 4-16,8-2-11 15,-8-2 12-15,11 1-7 16,-5 4 13-16,15 1-1 15,-9 7 30-15,12 4 0 16,-8 4 28-16,11 2-5 16,-9 2 9-16,9-4-27 15,-5 2-2-15,13-4-18 0,-7 2-7 16,8-4-15-16,-4 2 5 16,5-5-11-16,-1 3-5 15,5-4 4-15,-1 1 6 16,5-2-5-16,-7 4 10 15,5 1 0-15,-8-2 10 16,1 2 4-16,-2 3 13 16,5-1-7-16,-5 2 2 15,14-1-14-15,2-1-3 16,5-5-15-16,5-8-20 16,8-10 19-16,5-10-369 15,4-8 108-15</inkml:trace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6.5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6D48353-9296-47EA-A8FD-F40A2A2BF892}" emma:medium="tactile" emma:mode="ink">
          <msink:context xmlns:msink="http://schemas.microsoft.com/ink/2010/main" type="inkDrawing"/>
        </emma:interpretation>
      </emma:emma>
    </inkml:annotationXML>
    <inkml:trace contextRef="#ctx0" brushRef="#br0">26 27 633 0,'-6'-11'380'0,"3"11"-51"0,1 11-93 16,4 7-185 0,-5 18-21-16,6 9-16 0,-2 18-2 15,1 0-1-15,1 8-1 16,4-4-2-16,-7 5 6 16,-1-15 8-16,-1-1 15 15,2-14 7-15,-3-12 9 16,3-15 0-16,-1-11 13 15,-5-10-11-15,0-16-8 16,0-14-8-16,1-21-8 16,7-12-23-16,11-27-3 15,5 7 1-15,6-1-4 16,3 16 3-16,6 11-2 16,-9 32 1-16,0 7-8 15,-6 15 4-15,0 10-8 16,-7 8 7-16,-4 8-3 15,-4 2 7-15,-1 10-2 16,-5 1 6-16,0 9-6 0,-5 0 4 16,-4 8-4-16,-6-7 4 15,-6 1-2-15,-1-7 3 16,-4-5 0-16,5-8 0 16,3-3-2-16,9-9-13 15,8-6-92-15,8-5-4 16,14-5-344-16,5-8 22 15</inkml:trace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6.8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DA45F4-C5A1-4494-9276-6672506B51F0}" emma:medium="tactile" emma:mode="ink">
          <msink:context xmlns:msink="http://schemas.microsoft.com/ink/2010/main" type="inkDrawing"/>
        </emma:interpretation>
      </emma:emma>
    </inkml:annotationXML>
    <inkml:trace contextRef="#ctx0" brushRef="#br0">78 0 992 0,'6'5'286'0,"-2"14"87"15,-2 10-269-15,-5 17-29 16,-5 4-18-16,-7 12-13 15,-1-5-22-15,1 6-14 16,3-15 0-16,1-3-5 16,5-15 2-16,3-11-5 15,2-11 1-15,4-7-13 16,4-4 3-16,7-7-8 16,4-2-8-16,6-11-32 0,0-2 1 15,-4-1-330-15,-11 8 80 16</inkml:trace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6.9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F8A8858-23C6-4C86-9493-0BC940DB201A}" emma:medium="tactile" emma:mode="ink">
          <msink:context xmlns:msink="http://schemas.microsoft.com/ink/2010/main" type="inkDrawing"/>
        </emma:interpretation>
      </emma:emma>
    </inkml:annotationXML>
    <inkml:trace contextRef="#ctx0" brushRef="#br0">-3 63 1040 0,'0'-6'268'0,"11"4"76"15,16-8-292-15,10 4-38 0,17-5-11 16,2 2-345-16,-2-10 116 15</inkml:trace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8.2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E12604F-56A9-48DE-827C-935DB010D09B}" emma:medium="tactile" emma:mode="ink">
          <msink:context xmlns:msink="http://schemas.microsoft.com/ink/2010/main" type="inkDrawing" rotatedBoundingBox="7227,10668 9098,10571 9100,10602 7229,10699" shapeName="Other"/>
        </emma:interpretation>
      </emma:emma>
    </inkml:annotationXML>
    <inkml:trace contextRef="#ctx0" brushRef="#br0">1871 0 371 0,'-107'17'390'16,"11"-7"-95"-16,-17-3 5 16,17-6-215-16,-15 4-31 15,15-2-34-15,-18 6-3 16,10-2-8 0,-16 5 4-1,15-1-2-15,-16-2 0 0,11-8-5 0,-12 1-1 16,16 1-13-16,-16-6-175 15,14-2-135-15,-12 13-22 16</inkml:trace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8.4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9CD91F-3DB9-45C6-ABBE-D42C5F83E7A6}" emma:medium="tactile" emma:mode="ink">
          <msink:context xmlns:msink="http://schemas.microsoft.com/ink/2010/main" type="inkDrawing" rotatedBoundingBox="4345,11001 6076,10725 6086,10791 4355,11067" shapeName="Other"/>
        </emma:interpretation>
      </emma:emma>
    </inkml:annotationXML>
    <inkml:trace contextRef="#ctx0" brushRef="#br0">1731 0 848 0,'-108'15'262'0,"-15"4"44"0,16-8-238 16,-13-2-34-16,21-2-27 15,-15-1-3-15,18-1-2 16,-11 4 1-16,14 1-2 16,-14 11 1-16,16 5-1 15,-11 4-1-15,12 1-2 0,-9-2-11 16,10-8-69 0,-10-3-225-16,12-8 41 0</inkml:trace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8.6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A3E6AB9-75BE-48C4-A2D8-9B4098B82F88}" emma:medium="tactile" emma:mode="ink">
          <msink:context xmlns:msink="http://schemas.microsoft.com/ink/2010/main" type="inkDrawing" rotatedBoundingBox="2260,11238 3580,11153 3582,11195 2263,11281" shapeName="Other"/>
        </emma:interpretation>
      </emma:emma>
    </inkml:annotationXML>
    <inkml:trace contextRef="#ctx0" brushRef="#br0">1318 0 456 0,'-70'16'195'0,"-14"-1"10"15,9 0-118-15,-14-4-35 16,8-1-29-16,-9-5-12 16,13-2-2-16,-5-3 59 15,13 4 20-15,-5 2 19 16,13 2 3-16,-5 0-2 15,10-4-60-15,-7 1-16 16,15-5-20-16,-5-3-1 16,10 0-7-16,-2 3 7 0,12-2 6 15,1-4 16-15,17 6 1 16,3 5 2-16,12-2-9 16,2-2-23-16,5 5 108 15,4-3-473-15,1-1 182 16</inkml:trace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9.6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E30CF98-DB74-4913-AD9A-D22E9D08FC25}" emma:medium="tactile" emma:mode="ink">
          <msink:context xmlns:msink="http://schemas.microsoft.com/ink/2010/main" type="inkDrawing"/>
        </emma:interpretation>
      </emma:emma>
    </inkml:annotationXML>
    <inkml:trace contextRef="#ctx0" brushRef="#br0">-4 149 1011 0,'-5'1'271'0,"5"1"70"16,5 4-291-16,8 10-9 15,2 11-10-15,6 27 9 0,2 14 8 16,1 16 1-16,-3 0-8 16,1 9-11-16,-7-21-15 15,2 1-6-15,-8-18-3 16,-3-6 5-16,-2-14 9 16,-4-16 17-16,-3-11 10 15,-6-13 10-15,-4-11-5 16,-4-10-9-16,2-5-15 0,-1-29-14 15,10-8-9-15,7-34-2 16,8-11 0-16,9-8-1 16,2 22 1-16,2 4-1 15,1 33 2-15,-1 16-2 16,-5 17 0-16,5 7-5 16,-1 17 0-16,0 13-5 15,-1 10 4-15,1 10-2 16,-5 8 5-16,-1 7 2 15,-7 2 2-15,-4 16 0 16,-7 1 3-16,-6 8 11 16,-4-5 11-16,-11 2 11 15,-5-20 2-15,-5-1-1 16,2-17-10-16,-7-10-10 16,8-14-13-16,4-13-12 0,7-10-14 15,11-6-51 1,15 6-25-16,8-1-44 0,4 5-1 15,10 7-15-15,2-1 48 16,3-7-305-16,2 0 128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5:16.5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930F232-95C7-416F-A76E-515FD7256A00}" emma:medium="tactile" emma:mode="ink">
          <msink:context xmlns:msink="http://schemas.microsoft.com/ink/2010/main" type="inkDrawing" rotatedBoundingBox="18252,10934 23024,10930 23025,11048 18253,11052" shapeName="Other"/>
        </emma:interpretation>
      </emma:emma>
    </inkml:annotationXML>
    <inkml:trace contextRef="#ctx0" brushRef="#br0">1 0 1103 0,'-1'-2'355'0,"1"1"43"16,0 2-312-16,0 2-27 16,1-4-36-16,5 1-34 15,0 1 17-15,3-2-4 16,3 2-2-16,2 1 1 15,-2-2-1-15,-2-2 4 16,2 2 1-16,-1 0 7 16,-4 0 2-16,2-1 5 15,-3 1 0-15,2 0 5 16,1 1-6-16,0-1 2 16,-2 3-4-16,4 0 1 15,-2-3-5-15,1 3 0 0,-1 2-4 16,3-1-1-16,-3 2-3 15,6 3-2-15,-3-3-1 16,5 0 0-16,0-1-2 16,1 2 1-16,-9-4 0 15,3 2 1-15,-3 1-1 16,-2-3 1-16,1-3-2 16,10 4 2-16,-2-1-2 15,4-3 2-15,2 0-1 0,7 2 1 16,-7-2 0-16,8 3 0 15,-6-2-2-15,3 10 2 16,-4-4-1-16,2-5 1 16,-2 5-1-16,8-7 0 15,-2-6-2-15,4-1 2 16,-3 5-2-16,6-7 2 16,-9 6 0-16,7-1-1 15,-7 1-1-15,2 0 2 16,-3 4-1-16,-1-2 0 15,-7 1 1-15,5-3 1 16,4 0-3-16,3-3 3 16,3 1-1-16,4 1 1 15,-1 2 0-15,-1-1 2 16,-7 0-2-16,4 5 0 16,-7-1-1-16,7 2 1 0,-7 2-2 15,5-4 1-15,-4 1-1 16,5 1 2-16,-4-2-3 15,5 1 1-15,-8-1 0 16,9 2 1-16,-12-1-1 16,8 1 3-16,-7-2-3 0,10 2 3 15,-7-4-3-15,8 1 2 16,-3-5-1-16,8 1 1 16,-4 1-1-16,5-2 2 15,0 2-3-15,8-1 1 16,-5 1-1-16,12 0 1 15,-6 0-3-15,4-2 2 16,-6 2-2-16,6-1 2 16,-5-1 0-16,4 4 2 15,-2 1 0-15,10 3 1 16,-10 1-1-16,11 2 0 16,-1-1-2-16,10-1 1 15,-8-2-3-15,5-1 1 16,-7-2 0-16,9-2 2 15,-10 0 0-15,13 3 2 16,-7-3 0-16,10 0-1 16,-7 7-1-16,4-7 0 15,-8-1-2-15,5 4 0 0,-13 0 2 16,8-2 1-16,-6 5 2 16,8 3 4-16,-5-1-1 15,12-2 0-15,-8 0-1 16,7-3-4-16,-11-3-1 15,6-2 0-15,-10-1-1 16,5-1 2-16,-8-2 0 0,2 1 2 16,-7 2-2-1,0 0 1-15,-10 5-2 16,4 4 3-16,-8 0 4 0,4 4 3 16,-5-1-1-16,4 0 0 15,-5-1-3-15,4-1-4 16,-6-1-3-16,-1 0-79 15,-13 3 11-15,-1 21-392 16</inkml:trace>
  </inkml:traceGroup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9.9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38418B2-169E-484B-9360-5DCD878355C3}" emma:medium="tactile" emma:mode="ink">
          <msink:context xmlns:msink="http://schemas.microsoft.com/ink/2010/main" type="inkDrawing"/>
        </emma:interpretation>
      </emma:emma>
    </inkml:annotationXML>
    <inkml:trace contextRef="#ctx0" brushRef="#br0">42-1 958 0,'2'-3'312'0,"-2"6"52"16,0-1-253-16,1 5-38 16,1 11-12-16,-2 8 3 15,-5 5 4-15,-1 23 7 16,-1-4-14-16,-2 8-11 16,-1-1-16-16,4 6-10 15,5-13-13-15,1-1-5 16,4-8 1-16,4-6-2 15,1-13 2-15,3-7-2 16,2-4 1-16,5-5-4 16,2-6 0-16,9-15-1 15,2 0 0-15,7-14 1 0,-8-9 5 16,-1-2-61 0,-9 8-43-16,-10-1 62 15,-13 14-429-15,-10 13 118 0</inkml:trace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40.1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D127B35-4DAF-42A7-922E-33B8A9955734}" emma:medium="tactile" emma:mode="ink">
          <msink:context xmlns:msink="http://schemas.microsoft.com/ink/2010/main" type="inkDrawing"/>
        </emma:interpretation>
      </emma:emma>
    </inkml:annotationXML>
    <inkml:trace contextRef="#ctx0" brushRef="#br0">73 179 838 0,'-36'0'343'0,"9"-1"28"15,16-1-224-15,13-1-51 16,11-1-50-16,13-10-21 16,7-2-16-16,15-11-5 15,0-3 7-15,14 0-4 16,-8 6 2-16,6 1-12 15,-15 11-6-15,9 15-374 16,-24 3 115-16</inkml:trace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40.5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7C2DEBE-6F77-4189-A19F-9BEE3E21BCA7}" emma:medium="tactile" emma:mode="ink">
          <msink:context xmlns:msink="http://schemas.microsoft.com/ink/2010/main" type="inkDrawing"/>
        </emma:interpretation>
      </emma:emma>
    </inkml:annotationXML>
    <inkml:trace contextRef="#ctx0" brushRef="#br0">60 1 1265 0,'-3'5'343'15,"-5"16"84"-15,-1 13-362 16,-3 13-32-16,0 2-24 0,3 5-3 16,2-10 3-16,7-7-20 15,6-16 197-15,7-10-618 16,1-13 253-16</inkml:trace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41.5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355E83E-332B-494F-B351-3F49F14328FB}" emma:medium="tactile" emma:mode="ink">
          <msink:context xmlns:msink="http://schemas.microsoft.com/ink/2010/main" type="inkDrawing"/>
        </emma:interpretation>
      </emma:emma>
    </inkml:annotationXML>
    <inkml:trace contextRef="#ctx0" brushRef="#br0">271 36 883 0,'0'-16'308'0,"-2"8"41"16,-1 1-205-16,-1 2-53 15,-1 8-13-15,-7 6-12 16,-10 18-9-16,-2 11-24 16,-14 28-15-16,2 9-9 15,-3 17-4-15,6-2 2 0,4 7-1 16,14-17 5-16,6-7-3 15,11-19 4-15,8-10-6 16,7-20 1-16,10-12-4 16,3-18 3-16,10-11-4 15,4-8 6-15,7-4-7 16,-7 4 4-16,1 13-14 16,-12 13-3-16,-11 23-12 15,-14 18 4-15,-11 27-2 16,-12 11 9-16,-18 22 13 15,-2 0 16-15,-11 12 25 16,2-18 13-16,-3 0 7 16,16-18-5-16,2-15-7 0,16-25-22 15,4-21-22-15,13-23-10 16,8-20-67-16,6-10-22 16,9-5-33-16,3 10 8 15,2 13-1-15,-6 18 61 16,-5 22 13-16,-12 20 31 15,-6 25 10-15,-9-1 18 16,-5 12 27-16,-1-9 24 16,-1 7 24-16,2-16 4 0,-2 9 4 15,2-9-21-15,2-3-15 16,4-16-23-16,5-5-15 16,10-13-15-16,8-2-2 15,3-5 1-15,6 1-2 16,0 1 2-16,-2-3-2 15,-2 0 1-15,-1-6-54 16,-8-12-53-16,1-18-357 16,-6-8 50-16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41.9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4BBBA1C-1410-4A65-B7DC-FEE72BCAB981}" emma:medium="tactile" emma:mode="ink">
          <msink:context xmlns:msink="http://schemas.microsoft.com/ink/2010/main" type="inkDrawing"/>
        </emma:interpretation>
      </emma:emma>
    </inkml:annotationXML>
    <inkml:trace contextRef="#ctx0" brushRef="#br0">194 2 888 0,'-6'-10'388'16,"-2"14"2"-16,2 13-203 15,-3 8-114-15,-6 25-20 16,0 10-20-16,0 27 3 15,-3 10 0-15,0 9-1 16,3-16-13-16,-4 1-7 16,5-25-6-16,-5-9-3 15,5-12 0 1,10 2 1-16,7-16 0 0,3-2-1 16,10-11 0-16,1-11-4 15,1-13 1-15,6-13 4 16,4-11 1-16,4-14-9 0,-4-5-46 15,-1-2-396-15,-7 7 103 16</inkml:trace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42.2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6211442-AE26-4275-A2B3-C5F7252EFD0B}" emma:medium="tactile" emma:mode="ink">
          <msink:context xmlns:msink="http://schemas.microsoft.com/ink/2010/main" type="inkDrawing"/>
        </emma:interpretation>
      </emma:emma>
    </inkml:annotationXML>
    <inkml:trace contextRef="#ctx0" brushRef="#br0">34 119 1188 0,'-12'7'366'0,"-4"-7"65"15,10-1-340-15,15-1-27 16,7-10-40-16,11-5-19 16,9 1-1-16,14-4-2 15,4 4 1-15,16 1 7 16,-1 3-68-16,6-3-377 16</inkml:trace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50.59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FC5A98-0D7D-46E8-9739-038BCD374DC2}" emma:medium="tactile" emma:mode="ink">
          <msink:context xmlns:msink="http://schemas.microsoft.com/ink/2010/main" type="inkDrawing" rotatedBoundingBox="2612,15868 10127,10572 10262,10763 2746,16058" semanticType="underline" shapeName="Other">
            <msink:sourceLink direction="with" ref="{206B8283-FC42-4923-974F-98A35B5B1ABD}"/>
            <msink:sourceLink direction="with" ref="{C7BE82D8-A9A8-4B30-8222-8F93D7020A2A}"/>
            <msink:destinationLink direction="with" ref="{57F0DF1E-BC6B-4E99-95E4-83F1DC4E82B3}"/>
          </msink:context>
        </emma:interpretation>
      </emma:emma>
    </inkml:annotationXML>
    <inkml:trace contextRef="#ctx0" brushRef="#br0">7530-2 432 0,'-2'-2'231'16,"1"5"10"-16,-2-3-82 15,3-1-48-15,0-1-11 16,-2 4-23-16,2-2-13 15,0 0-9-15,0 3-8 16,2-3-4-16,-2 1-10 16,1-1 1-16,-1 0-3 15,0 5 3-15,-1-4 3 0,1 1 4 16,-2 3-4-16,-1-2-1 16,2-3-7-16,-2 3-5 15,1-2-6-15,-1-4 3 16,3 6-7-16,-1 0 1 15,-1 0-8-15,1 2-1 16,-2 4-5-16,0-3 6 16,-2-2-2-16,2 5 9 15,-1-1-5-15,-2-1 5 0,-2-1-6 16,4 0-1-16,-2-4-5 16,0 8 2-16,0-1-4 15,-2 2 5-15,-2 5-4 16,-1-1 4-16,-2 0-5 15,1 2 5-15,-6-1-3 16,3 5 6-16,-2 3-4 16,1-6 6-16,-4 5-5 15,5-2 0-15,-1-3-3 16,1-3 4-16,-5 0-4 16,5-5 8-16,2 7 1 15,-5-4 5-15,0 7-2 16,6-2 4-16,-5 1-6 15,1-1-1-15,-4 6-5 16,1-4 2-16,-5 4-6 16,0-3 3-16,-2 3-5 0,5-6 4 15,-6 3-5-15,4-3 5 16,-4-1-6-16,0-2 5 16,-1 4-3-16,2-5 2 15,-2 4-3-15,1 4 4 16,-6 2-3-16,3-6 1 15,-8 11-1-15,5-1 2 0,-4 4-3 16,5-5 3-16,-4 6-4 16,3-3 4-16,-9-6-3 15,2-3 4-15,-8 3-5 16,2-3 10-16,-2 3-3 16,9 1 6-16,-6 1-4 15,6 2 6-15,-3 4-10 16,5-2 3-16,-5 1-7 15,7-4 4-15,-2 4-4 16,5-9 2-16,-2 2-2 16,4 0 3-16,-9 5-2 15,3-5 1-15,-6 6-1 16,3-3 2-16,-7 3-2 16,10-5 4-16,-6 5-5 15,5-3 4-15,-4 3-4 16,4-3 4-16,-7 3-5 0,4-3 5 15,-2 2-4-15,3-4 3 16,-2 4-2-16,7-4 3 16,-7 10-2-16,1-5 3 15,-8 3-1-15,2-4 4 16,-11 5-4-16,11-8 3 16,-10 8-4-16,7-1 1 15,-8 12-3-15,9-6 1 0,-5 6-1 16,8-7-1-16,-10 4 1 15,4-8 2-15,-8 10-1 16,0-7 3-16,-5 13 4 16,8-8 4-16,-7 4 1 15,5-6 4-15,-4 5-5 16,8-8-1-16,-7 10-4 16,5-5-3-16,-11 7-4 15,2-2 3-15,-13 2-4 16,7-2 3-16,-8 5-3 15,14-5 3-15,-7 5-3 16,11-7 6-16,-13 5 1 16,10-9 6-16,-13 7 1 15,6-2 4-15,-10 8-5 16,11-4-3-16,-2 10-5 16,12-8-1-16,-6 4-3 15,6-7 3-15,-9 5-3 0,3-12 2 16,-11 5-2-1,5-9 1-15,-8 8 0 0,11-8-1 16,-3 10 0-16,9-5 3 16,-7 7-1-16,10-10 1 15,-9 10-2-15,2-5 3 16,-11 4-4-16,9-4 2 16,-4 6-4-16,10-7 4 15,-6-1-3-15,7-7 3 16,-7 4-2-16,2-7 1 0,-13 6-1 15,11-2 1-15,-8 8-3 16,11-4 3-16,0 7-1 16,8-6 1-16,-10 4-2 15,10-5 3-15,-10 7-3 16,7-11 3-16,-6 8-2 16,10-9 2-16,-3 6-3 15,14-13 1-15,-8 3-1 16,13-10 2-16,-1 2 6 15,9-12 1-15,0 5 6 16,12-11 4-16,-4 1 1 16,5-4-3-16,1 3-3 0,5-4-5 15,-1 2-4-15,3-1-1 16,5 0-5-16,1 3 5 16,-3 0-4-16,0 2 3 15,-5 2-11-15,2-1-17 16,-6-6-133-16,8 0-371 15,-1-18 61-15</inkml:trace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51.53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4B998F-DE9B-40B2-8724-604E9C25069F}" emma:medium="tactile" emma:mode="ink">
          <msink:context xmlns:msink="http://schemas.microsoft.com/ink/2010/main" type="inkDrawing"/>
        </emma:interpretation>
      </emma:emma>
    </inkml:annotationXML>
    <inkml:trace contextRef="#ctx0" brushRef="#br0">69 47 425 0,'-20'-16'284'0,"4"-4"6"15,8 13-77-15,-1 2-32 0,-1 7-49 16,5 14-23-16,5 14-48 16,0 20-13-16,-1 10-31 15,2 18-1-15,2-2-6 16,-4 13 1-16,1-7-7 16,6 16 1-16,-2-11-4 15,4 23 3-15,1-5-2 16,0 25 2-16,4-7 0 0,4 32 1 15,2-9-4-15,1 20 2 16,-4-17-2-16,-7 18 1 16,-1-20-3-16,-11 13 4 15,-3-13-3-15,-2 22 8 16,4-16 1-16,-5 15 13 16,1-21 3-16,2 11 8 15,0-25-7-15,-1 5-1 16,1-24-10-16,-2 11-5 15,4-27-3-15,-4 2 9 16,-2-17 1-16,-2 5 5 16,4-20 4-16,1 2-1 15,4-10-9-15,3 2-1 16,1-11-5-16,1 3-1 16,1-7-4-16,-3-7 0 15,3-8-2-15,1-8-1 0,-1-12-4 16,-3-8 7-16,5-4 0 15,-4-4 2-15,-1-1 0 16,2-1 3-16,-4 2-6 16,1-5-6-16,1-3-32 15,-2-15 409-15,4-11-821 16,-2-38 379-16</inkml:trace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52.83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0AB296-4D55-4C43-BE35-F8CBBB9082CD}" emma:medium="tactile" emma:mode="ink">
          <msink:context xmlns:msink="http://schemas.microsoft.com/ink/2010/main" type="inkDrawing" rotatedBoundingBox="2245,11236 9885,10705 9905,10988 2264,11519" shapeName="Other">
            <msink:destinationLink direction="with" ref="{5A10021E-B83F-4B3E-A132-9BCF8A12932D}"/>
          </msink:context>
        </emma:interpretation>
      </emma:emma>
    </inkml:annotationXML>
    <inkml:trace contextRef="#ctx0" brushRef="#br0">-8 678 820 0,'0'-19'243'16,"1"4"51"-16,5-5-211 16,6 2-38-16,6 6 4 15,0 2-11-15,14 1 10 16,-2 12-12-16,9 3 1 16,0-3-15-16,18 9-1 15,-2-3-13-15,15-5 0 16,-1 1-6-16,9-11 3 15,-8-14-4-15,13-5 8 16,-11-2-1-16,12-9 13 16,-8 9 1-16,16 4 8 0,-14 4-5 15,14 2 0-15,-11 8-11 16,13 1 1-16,-10 4-7 16,23 4 1-16,-11-8-5 15,11-1 1-15,-10-1-4 16,13-7 3-16,-19-2-4 15,14-1 3-15,-9 1-2 0,-1-5 1 16,-14 6-3-16,8 3 6 16,-19 4-5-16,8 4 5 15,-6 5-1-15,9 2 2 16,-10 0-1-16,9 8 6 16,-8-2-2-16,6 4 2 15,-11 1-4-15,11 1 2 16,-7-6-7-16,8 0 2 15,-4-3-4-15,10 0 1 16,-13-2 0-16,7 1 0 16,-10 4-2-16,9 0 4 15,-7 3 1-15,13 4 6 16,-3 4 0-16,8-4 3 16,-4 1-2-16,14-7 0 15,-9-5-8-15,12-5 3 16,-6-2-4-16,8-4 0 0,-14-1-1 15,9-1 2-15,-12 1-4 16,11-4 6-16,-13 4-1 16,22 1 4-16,-11-3 1 15,11-5 2-15,-10 1-3 16,11-2 1-16,-12-2-7 16,12-1 2-16,-9 8-3 15,10-8 0-15,-15 3-2 16,8-3 3-16,-15 1-2 0,9 1 2 15,-13 7-2-15,7 0 1 16,-16 10-1-16,8-1 1 16,-14-1-1-16,7-2 1 15,-9-2-2-15,7-1 2 16,-13 3-1-16,6-4 1 16,-13 7-2-16,3 3 2 15,-11 0 0-15,1 3-1 16,-11 7 0-16,-2-5 11 15,-8 2 2-15,-1-2 5 16,-9-5 3-16,3 3 4 16,-7-3-8-16,-2 0-2 15,-8 1 0 1,-1 1 9-16,-10-5-4 0,-5 1-8 16,-8 1-64-16,-13 10-420 0,-16 6 99 15</inkml:trace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53.47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A38496-A092-4811-B6E1-1CA6D97CB630}" emma:medium="tactile" emma:mode="ink">
          <msink:context xmlns:msink="http://schemas.microsoft.com/ink/2010/main" type="inkDrawing"/>
        </emma:interpretation>
      </emma:emma>
    </inkml:annotationXML>
    <inkml:trace contextRef="#ctx0" brushRef="#br0">-1 58 916 0,'4'-32'317'0,"-1"13"50"16,0 11-250-16,2 8-41 15,2 8-32-15,2 17 1 16,4 17-7-16,2 26 10 16,-2 7-3-16,2 19-1 0,-1-7-17 15,5 0-7-15,-1-22-13 16,0-6 1-16,-6-26-2 16,-4-9 3-16,-7-17 0 15,-13-5-27-15,-1-7-38 16,-14-10-372-16,-6-9 83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5:21.2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716452D-7AFB-49F2-BF10-C4300A023D23}" emma:medium="tactile" emma:mode="ink">
          <msink:context xmlns:msink="http://schemas.microsoft.com/ink/2010/main" type="inkDrawing" rotatedBoundingBox="23492,10106 25952,8651 27029,10473 24570,11928" hotPoints="26891,9888 25412,11236 23497,10658 24975,9309" semanticType="enclosure" shapeName="Ellipse">
            <msink:sourceLink direction="with" ref="{8BA5AE45-4B92-454D-8FEB-D2EBF3E67FFE}"/>
          </msink:context>
        </emma:interpretation>
      </emma:emma>
    </inkml:annotationXML>
    <inkml:trace contextRef="#ctx0" brushRef="#br0">660 2520 977 0,'-36'-3'241'0,"9"0"88"15,4-3-273-15,19-9-13 16,13-6-3-16,15-18-6 16,16-18-2-16,22-3-10 15,10 5-1-15,18-2-8 0,1 18 0 16,19-3-9-16,1 2 1 16,29-3-6-16,-10 4 3 15,26-18-5 1,-16 9 7-16,16-6-6 0,-30 4 5 15,15-2-3-15,-23 14 4 16,6 4-6-16,-26 7 6 16,7-2-5-16,-20 2 4 15,-4 0-3-15,-25-4 4 0,-4-7-6 16,-23 2 20-16,-5-2 14 16,-15 10 18-16,0-17 23 15,-13 9 9-15,1 0-17 16,-9-2-16-16,1-13-16 15,-4 11-24-15,2-11-9 16,-6-12 0-16,-2-26-2 16,-7-4 2-16,-11-15-4 15,0 1 6-15,-8 7-3 16,-1 32 9-16,-6 11 1 16,8 18 7-16,-8 2-3 15,7 7 7-15,4-9-12 16,11 4-2-16,4 2-6 15,8 4 1-15,2-2-7 0,5 10 4 16,4-3-7-16,1 4 5 16,4 2-6-16,-1 5 7 15,4-1-4-15,-2 7 7 16,1 1-10-16,-2 4-1 16,1 2-4-16,-2 2 4 15,-10-1-2-15,-8 2 11 16,-4-1 1-16,-3-1 7 15,-13-2-5-15,1-4 4 16,-12 2-10-16,-3 5 2 0,-21 8-17 16,4 7 1-16,-23 19-11 15,2 7 13-15,-9 10-4 16,14 4 17-16,-7-1-1 16,19-17 9-16,-3-2-4 15,13-13 5-15,-8-12-6 16,8-1 7-16,-10-1-5 15,4-7 5-15,-11 11-7 16,10 2 6-16,-6 7-7 16,12 2 5-16,0 2-6 15,13-1 6-15,2-2-7 16,10-3 7-16,8-5-6 16,9-4 6-16,6-1-7 15,11-7 8-15,4-1-10 16,-2 6 8-16,1 14-9 0,-2-1 8 15,-2 17-8-15,-1 5 9 16,3 10-9-16,0-6 9 16,-4 3-7-16,1-6 8 15,-8-3-7-15,-1-6 7 16,0 8-8-16,6-2 6 16,3 12-10-16,11 1 7 0,11 20-8 15,5 2 9-15,11 22-7 16,5-3 9-16,10 20-9 15,1-16 7 1,10 5-6-16,-4-24 8 0,2 3-5 16,-11-20 7-16,0 8-4 15,-7-12 3-15,4 7-5 16,-3-14 5-16,0-1-5 16,-6-20 5-16,-2-7-3 15,-8-14 3-15,-1-2-3 16,1-12-17-16,1 0-397 15,-6-6 127-15</inkml:trace>
  </inkml:traceGroup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53.83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FFFB7F-D344-40D0-A14A-019EE2050BF9}" emma:medium="tactile" emma:mode="ink">
          <msink:context xmlns:msink="http://schemas.microsoft.com/ink/2010/main" type="inkDrawing"/>
        </emma:interpretation>
      </emma:emma>
    </inkml:annotationXML>
    <inkml:trace contextRef="#ctx0" brushRef="#br0">-3 394 1115 0,'-5'-12'312'0,"5"-6"86"15,11-5-321-15,7-13-10 16,10-5-31-16,17-16-6 15,9 2-15-15,14-1-5 16,-1 11-6-16,10 12-1 16,-15 17-3-16,4 14 0 15,-20 13-2-15,1 14 3 16,-20 2-1-16,-5 15 3 16,-11-1 2-16,-7 10 21 15,-11-5 9-15,-7 4 13 16,-2-3 5-16,-11 1 10 0,-2-11-14 15,-5 4 1-15,-4-8-8 16,-7-2-2-16,6-7-11 16,-1-3-4-16,9-7-10 15,9-7-4-15,11-8-5 16,4-1-4-16,7-2-1 16,4-2-11-16,2 3-27 15,9 0-79-15,2 3-46 16,4 6-350-16,-1 3 31 0</inkml:trace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54.70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851C65-C6A5-4D82-9B8B-38B2C5FCC1B4}" emma:medium="tactile" emma:mode="ink">
          <msink:context xmlns:msink="http://schemas.microsoft.com/ink/2010/main" type="inkDrawing" rotatedBoundingBox="5382,12057 5713,12830 5256,13026 4925,12253" semanticType="callout" shapeName="Other">
            <msink:sourceLink direction="with" ref="{206B8283-FC42-4923-974F-98A35B5B1ABD}"/>
          </msink:context>
        </emma:interpretation>
      </emma:emma>
    </inkml:annotationXML>
    <inkml:trace contextRef="#ctx0" brushRef="#br0">209 151 1008 0,'5'-23'337'0,"-7"14"62"16,4 12-282-16,-1 20-10 15,-1 14-31-15,-1 32 3 16,2 9-12-16,-1 29 3 0,0-5-17 15,9 6-11-15,3-24-20 16,5-4-7-16,-2-31-7 16,3-17-1-16,-11-17-4 15,2-18 7-15,-12-14-2 16,-7-20-18-16,-8-10-33 16,-9-20-56-16,-9-2-30 15,-8-14-28-15,2 10 17 0,1 1 32 16,10 16 56-16,4 6 29 15,12 19 32-15,7 8 16 16,8 5 6-16,6-4 15 16,8-4 2-16,8-8 7 15,5-2-8-15,9-3 2 16,2 6-12-16,10 1-3 16,-3 11-13-16,3 8-2 15,-6 10-7-15,0 4 0 16,-13 8-4-16,-4 8 3 15,-7 2-2-15,-9 13 21 16,-12 8 2-16,-9 20 12 16,-6 5-1-16,-9 13 10 0,-1-11-13 15,-5-9 8 1,6-21-6-16,0-5 6 16,9-23-9-16,4-5-2 0,8-2-13 15,2-2-6-15,8-2-11 16,7 7-3-16,1-4-5 15,7 5-1-15,5 5 0 16,2-2 2-16,-5 0 1 16,6 10 0-16,-5-2-1 0,2-1 2 15,-4 2-1-15,2 0 0 16,-2-4-1-16,4-1 1 16,-8-2-2-16,4-4 3 15,-4 1 1-15,-2-5 3 16,-5 0 3-16,-3-2 5 15,-2-1 0-15,-2 0 4 16,-1 0-2-16,1 0 1 16,-2 2-5-16,0-2 0 15,-2 0-6-15,1-2 2 16,-2 2-4-16,0-1-6 16,-3-1-27-16,3 1-149 15,-2 4-378-15,10 0-3 16,-1 0-268-16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57.74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C770A8-8CCD-443C-B9C5-C5EBDC1F8FBB}" emma:medium="tactile" emma:mode="ink">
          <msink:context xmlns:msink="http://schemas.microsoft.com/ink/2010/main" type="inkDrawing" rotatedBoundingBox="5435,4278 5449,4251 5453,4253 5438,4280" shapeName="Other"/>
        </emma:interpretation>
      </emma:emma>
    </inkml:annotationXML>
    <inkml:trace contextRef="#ctx0" brushRef="#br0">0 26 615 0,'6'-6'174'0,"-2"0"40"16,-2 2-198-16,-1-6-217 15,2 10 46-15</inkml:trace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58.42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3AD203-E817-4758-BBD9-674FBF656489}" emma:medium="tactile" emma:mode="ink">
          <msink:context xmlns:msink="http://schemas.microsoft.com/ink/2010/main" type="inkDrawing" rotatedBoundingBox="2541,2767 5443,4296 5337,4496 2436,2968" semanticType="callout" shapeName="Other">
            <msink:sourceLink direction="with" ref="{8797FDE2-BB14-4216-A03C-3A5C5D350DCA}"/>
            <msink:sourceLink direction="with" ref="{34540138-D5DF-4356-9D9C-9D3AC446375A}"/>
          </msink:context>
        </emma:interpretation>
      </emma:emma>
    </inkml:annotationXML>
    <inkml:trace contextRef="#ctx0" brushRef="#br0">2927 1484 442 0,'-10'9'306'0,"2"-3"-31"0,-1-3-81 0,2-2-48 0,-1-1-53 15,4-6-15-15,-2 3-16 16,3-3-7-16,-8 3-10 0,-1-4-1 15,-1 1 1-15,1 0-1 16,-5 1-7-16,-5-4-4 16,-2 2-6-16,-8-7-6 15,-1-1 3-15,-7-6 2 16,2 3 4-16,-6 1 5 16,7 5 7-16,-8 0-8 15,3 5-2-15,-8 1-10 16,5-2-5-16,-7 1-8 15,1-1-1-15,-8-2-4 16,8-5 3-16,-10-2 1 16,2-2 5-16,-3-7-1 15,7 4 2-15,-8-7-2 16,9 7-2-16,-6-11-3 16,7 6 1-16,-5-8 0 15,5 4-1-15,-8-10 0 0,5 10 3 16,-8-8-2-16,5 1 1 15,-6 1 0-15,10 6 0 16,-2 1-3-16,6 2 2 16,0 1-2-16,9 0 0 15,-6 0-3-15,3-6 1 16,-6-2-3-16,6 7 0 0,-8-2-1 16,8-8 2-16,-3 5-3 15,9-1 2-15,-9-7-1 16,6 4 2-16,0 1-4 15,6 3 3-15,-3 0-2 16,10 1 3-16,-2-2-3 16,1 5 2-16,0-4-1 15,-2 7 0-15,-7 7 3 16,5 4 3-16,-5 4 2 16,3 10 3-16,5-4-1 15,6-1 0-15,5 2-6 16,7 2 0-16,2-5-4 15,4 1 2-15,2 1-3 16,2-1 4-16,0 0-4 16,2 5 4-16,1 2-13 15,-2 2-20-15,1 9-108 16,-1 2-21-16,4 5-339 0,-2 5 10 16</inkml:trace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01.20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97FDE2-BB14-4216-A03C-3A5C5D350DCA}" emma:medium="tactile" emma:mode="ink">
          <msink:context xmlns:msink="http://schemas.microsoft.com/ink/2010/main" type="inkDrawing" rotatedBoundingBox="2392,2834 11162,5163 9857,10075 1087,7745" semanticType="enclosure" shapeName="Other">
            <msink:sourceLink direction="with" ref="{04ECAD06-2F89-4271-8DC6-18D355D7CAC0}"/>
            <msink:destinationLink direction="with" ref="{EB3AD203-E817-4758-BBD9-674FBF656489}"/>
          </msink:context>
        </emma:interpretation>
      </emma:emma>
    </inkml:annotationXML>
    <inkml:trace contextRef="#ctx0" brushRef="#br0">187 149 394 0,'-2'-32'156'0,"4"-2"79"16,-2 8-83-16,1 4 18 15,-4 13-4-15,0-3-5 16,-1 1-54-16,-2 8-29 16,-2 6-27-16,1 2-17 15,-1 7-16-15,1 12-14 16,1-8 3-16,3 5-5 16,1 0 5-16,2 3-7 15,2 2 6-15,2 10-3 16,-1 0 8-16,0 20 3 15,2 4 9-15,-4 9 3 16,-2-6 4-16,-4 10-4 0,1-11-4 16,-2 8-6-16,1-2-7 15,4 12-1-15,-1-5 2 16,2 1-2-16,0-14 3 16,0 7-1-16,-1-9-1 15,-1 6-3-15,1-3-1 16,-4 13-1-16,2-9 4 15,-3 0 4-15,-1-4 4 16,-1 11 0-16,-1-5 1 16,-1 13-5-16,2-11-4 0,-1 17-2 15,2-11-3-15,1-2-1 16,1-13 0-16,-1 10 3 16,2-11-1-16,-1 13 2 15,2-1 0-15,-3 14 0 16,8 0-4-16,-5 5 1 15,6-17-3-15,-5 8 2 16,5-10 0-16,-6 7 1 16,2-13 1-16,-5 11-1 15,4-6-2-15,-1 3 9 16,2-7 5-16,2 7 4 16,-1-16 1-16,3 13 3 15,-1-9-8-15,-1 9-4 16,1 0-6-16,1 15 0 0,0-10-3 15,0 7 1-15,-2-6-1 16,1 6 0-16,-1-14 2 16,4 11 4-16,2-7-1 15,8 8 1-15,0-10-1 16,2 7-2-16,-4-19-4 16,-1 0 1-16,-7-20 1 15,-1 4 2-15,-2-13 1 16,-1 5 0-16,-1-6 2 0,3 6-2 15,2-9 0-15,1 6-1 16,-2-7 1-16,1 5-3 16,-1-4 2-16,-1 2-3 15,2-5 2-15,-2-2-4 16,1-6 2-16,1-4-4 16,-1-6 3-16,2-2-1 15,0-4 4-15,3-3-3 16,0 2 5-16,3-4-3 15,2 4 1-15,-1-2-4 16,1 1 2-16,4 1-3 16,0 1 4-16,7-3-5 15,2 3 4-15,6 0-4 16,1 1 4-16,6-2-3 16,-2 1 2-16,5 1-1 15,-4-1 0-15,2 0-1 0,-1 2 1 16,8-1 0-16,-3-1 1 15,12 0-2-15,-1 0 3 16,10 0-3 0,-6-3 2-16,12 0-2 0,-9 0 2 15,11-3-4-15,-10-3 4 16,14 3-4-16,-13 0 4 0,17-2-3 16,-7 2 4-16,12-1-1 15,-11 1 0-15,11-2-3 16,-11 1 4-16,13 1-4 15,-11 3 3 1,12 1-3-16,-5 5 4 0,6 0-3 16,-10 0 2-16,13 0-2 15,-11-4 3-15,11-5-5 16,-4 0 4-16,15-5-1 16,-14 1-1-16,9 4 0 15,-11 0 4-15,11 0-6 16,-13 3 5-16,20 1-3 15,-7 1 2-15,9-2-2 16,-12 1 2-16,11 2-2 16,-15 3 4-16,17-3-5 15,-8 2 2-15,9-10 0 0,-10-1 1 16,5-6-5-16,-11-1 5 16,14-7-3-16,-8 10 3 15,7-1-2-15,-9 7 3 16,9 4-3-16,-16 6 4 15,14 0-4-15,-10 3 1 16,8 0 0-16,-15-3 0 16,10-2-1-16,-17-1 3 0,8-6-3 15,-10-1 3-15,14-2-2 16,-15 0 0-16,3 1-1 16,-10 5 2-16,8 6-1 15,-16 0 1-15,10 5-1 16,-7-1 0-16,10-1-1 15,-10-1 2-15,6-2-2 16,-15-3 2-16,7-5-1 16,-16-2 2-16,5-1-4 15,-7 1 3-15,4-1-2 16,-8 4 1-16,11 2-2 16,-7 2 5-16,7-3-4 15,-5 3 3-15,9 2-3 16,-12-2 2-16,4 1-2 15,-11 4 2-15,4-4-1 16,-10 1 0-16,5-2 1 16,-5-3-1-16,6 0 0 0,-8-2 0 15,4-1 0-15,-5 0 2 16,4-4-4-16,-4-2 2 16,8 3-2-16,-5-2 3 15,4-1-3-15,-8 5 4 16,-2-5-2-16,-4 3 2 15,1-2-2-15,-8 8 1 0,5-4 0 16,-4 5 0-16,-2-1-2 16,-5 0 2-16,4-3 0 15,-7 6-1-15,8-7 1 16,-4 4-1-16,2 0 2 16,-4 1-2-16,2-4 0 15,-7 6 0-15,2-3 1 16,-1 0-1-16,-1 2 0 15,-1 1 2-15,-3 0 0 16,2-2-1-16,-2 4 1 16,-2-4 0-16,2 4 1 15,-1-5 1-15,-8-2 0 16,1-1 0-16,-2-1-2 16,-1-1 0-16,-1-1-1 15,5-1 0-15,-4-4-1 0,-1-1 1 16,-1-6 0-16,-1 0-2 15,-4-3 0-15,2 2 1 16,-5-8 0-16,1 1 1 16,-10-3 0-16,-1 5 3 15,-7-3-4-15,2 8 3 16,-9-2-3-16,7 4 3 16,-7-2-4-16,3-1 6 15,-7-5-6-15,4-1 4 0,-8-8-4 16,8 4 3-16,-12-3-4 15,5 7 4-15,-13-10-3 16,3 6 2-16,-14-10-2 16,7 4 4-16,-9-6-3 15,9 7 2-15,-5-1-1 16,11 7 1-16,-12-5-4 16,9 5 5-16,-11-7-4 15,5 0 2-15,-6-6-1 16,12 3 1-16,-7-9-2 15,14 5 1-15,-11-8-2 16,4 0 2-16,-12-8-1 16,7 8 2-16,-15-5-1 15,14 7 2-15,-7 1 0 16,17 6 2-16,-7-3-2 16,6 4 1-16,-9 2-4 0,14 3 2 15,-18-12-2-15,10 3 2 16,-9-12-2-16,8-7 3 15,-7-15-3-15,14 9 1 16,-6-7-1-16,9 10 3 16,-10 8-2-16,5 17 1 15,-13 5 0-15,7 13 1 0,-7 3-1 16,11 0 0-16,-7 0 1 16,14 1-1-16,-10-5 0 15,5-1 2-15,-7-7-4 16,1 1 4-16,-11-10-2 15,11 2 1-15,-8-14-3 16,14 12 3-16,-5-9-4 16,10 13 4-16,-12-1-4 15,12 14 7-15,-11 1-1 16,6 9 2-16,-7 1 1 16,11 8 1-16,-8-1-4 15,7-2 0-15,2-9-2 16,6 0 1-16,-9-11-3 15,8-2 2-15,-13-7-2 16,3 3 3-16,-5-8-4 16,13 7 3-16,-5 0-3 15,17 9 1-15,-3 4-2 0,11 8 2 16,4 5-1-16,6 8-2 16,4-2-37-16,4 10-40 15,5 9-54-15,10 7-377 16,14 5 70-16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1.5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47DC64-AA21-49AE-AA16-674061C6135A}" emma:medium="tactile" emma:mode="ink">
          <msink:context xmlns:msink="http://schemas.microsoft.com/ink/2010/main" type="inkDrawing"/>
        </emma:interpretation>
      </emma:emma>
    </inkml:annotationXML>
    <inkml:trace contextRef="#ctx0" brushRef="#br0">2 24 1094 0,'-3'-18'292'16,"3"10"86"-16,3 7-308 0,3 8-35 15,6 11-3-15,3 9-5 16,7 18 2-1,1 6 4-15,8 14-6 0,2-2-5 16,8 1-8-16,-1-5-6 16,10 3-5-16,-8-11 2 15,0 0-1-15,-12-8 1 16,-3-1-2-16,-13-13 2 0,-5 1-2 16,-3-9 1-1,-5-3-6-15,-4-12-24 0,-1 0-28 16,-16-6-365-16,-19-12 87 15</inkml:trace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1.8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984CC7-360E-4240-BBD9-6D0E67C5BCAB}" emma:medium="tactile" emma:mode="ink">
          <msink:context xmlns:msink="http://schemas.microsoft.com/ink/2010/main" type="inkDrawing"/>
        </emma:interpretation>
      </emma:emma>
    </inkml:annotationXML>
    <inkml:trace contextRef="#ctx0" brushRef="#br0">5 479 1145 0,'-9'-12'302'15,"8"0"89"-15,10-5-328 16,9-4-19-16,9-4-7 15,7-7-14-15,16-10-1 16,-1-5-1-16,8-11-6 16,-3-4-4-16,4-2-59 15,-12 14-365-15,1 13 104 0</inkml:trace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2.6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9AE864-4C11-4174-B888-1540AD0E08AE}" emma:medium="tactile" emma:mode="ink">
          <msink:context xmlns:msink="http://schemas.microsoft.com/ink/2010/main" type="inkDrawing"/>
        </emma:interpretation>
      </emma:emma>
    </inkml:annotationXML>
    <inkml:trace contextRef="#ctx0" brushRef="#br0">105 36 1058 0,'4'-20'283'0,"-1"8"105"16,0 8-303-16,-1 4 9 16,-5 10-19-1,-3 14-7-15,-3 9-23 16,-12 26-10-16,1 8-16 0,-2 17-5 15,4-9-8-15,3-3 1 16,12-18-2-16,3-3 3 16,6-26 1-16,3 0 4 15,7-7-1-15,7-6 3 16,1-9-3-16,7 0 1 16,2-7-5-16,3-4 1 15,-7-7-4-15,0 0 2 0,-10 3-1 16,-5 0-34-16,-13 0-48 15,-8 6-384-15,-13-6 79 16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2.8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A5E6BA6-F0F5-42E6-97ED-4DAA7CAF4B8F}" emma:medium="tactile" emma:mode="ink">
          <msink:context xmlns:msink="http://schemas.microsoft.com/ink/2010/main" type="inkDrawing"/>
        </emma:interpretation>
      </emma:emma>
    </inkml:annotationXML>
    <inkml:trace contextRef="#ctx0" brushRef="#br0">0 54 1248 0,'-1'13'261'0,"7"1"131"15,3 2-367-15,10-2-3 16,5-4 0-16,18-14 4 16,6-10-11-16,24-13-1 15,2-7-172-15,12-8-244 16</inkml:trace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5.2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39D3485-6BB7-4215-B7A8-C1A99150F6E3}" emma:medium="tactile" emma:mode="ink">
          <msink:context xmlns:msink="http://schemas.microsoft.com/ink/2010/main" type="inkDrawing"/>
        </emma:interpretation>
      </emma:emma>
    </inkml:annotationXML>
    <inkml:trace contextRef="#ctx0" brushRef="#br0">3 14 575 0,'1'-9'339'16,"-4"1"-25"-16,8 7-109 16,-1 7-118-16,8 10-30 15,2 8-30-15,10 15-4 16,-2 6-1-16,7 15 0 16,-1-4-3-16,10 3-6 15,-8-10-4-15,7 1-4 0,-4-17 2 16,-3-6-3-16,-6-8 4 15,-3-7-5-15,-7-4 6 16,-5-1-5-16,-8 1-3 16,-8-1-50-16,-11 7-300 15,-8-8 76-15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5:18.5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A5AE45-4B92-454D-8FEB-D2EBF3E67FFE}" emma:medium="tactile" emma:mode="ink">
          <msink:context xmlns:msink="http://schemas.microsoft.com/ink/2010/main" type="writingRegion" rotatedBoundingBox="23949,10399 26108,9441 26543,10422 24384,11380">
            <msink:destinationLink direction="with" ref="{0716452D-7AFB-49F2-BF10-C4300A023D23}"/>
          </msink:context>
        </emma:interpretation>
      </emma:emma>
    </inkml:annotationXML>
    <inkml:traceGroup>
      <inkml:annotationXML>
        <emma:emma xmlns:emma="http://www.w3.org/2003/04/emma" version="1.0">
          <emma:interpretation id="{3FDE3D3F-3963-4DC3-811A-3BEBFEE56C81}" emma:medium="tactile" emma:mode="ink">
            <msink:context xmlns:msink="http://schemas.microsoft.com/ink/2010/main" type="paragraph" rotatedBoundingBox="23949,10399 26108,9441 26543,10422 24384,11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38D5BA-926F-4F2E-9ACE-66B500006552}" emma:medium="tactile" emma:mode="ink">
              <msink:context xmlns:msink="http://schemas.microsoft.com/ink/2010/main" type="line" rotatedBoundingBox="23949,10399 26108,9441 26543,10422 24384,11380"/>
            </emma:interpretation>
          </emma:emma>
        </inkml:annotationXML>
        <inkml:traceGroup>
          <inkml:annotationXML>
            <emma:emma xmlns:emma="http://www.w3.org/2003/04/emma" version="1.0">
              <emma:interpretation id="{D4495D6C-2444-42C3-B244-6F7D9CD1D5E6}" emma:medium="tactile" emma:mode="ink">
                <msink:context xmlns:msink="http://schemas.microsoft.com/ink/2010/main" type="inkWord" rotatedBoundingBox="23949,10399 26108,9441 26543,10422 24384,11380"/>
              </emma:interpretation>
              <emma:one-of disjunction-type="recognition" id="oneOf0">
                <emma:interpretation id="interp0" emma:lang="" emma:confidence="0">
                  <emma:literal>regnet</emma:literal>
                </emma:interpretation>
                <emma:interpretation id="interp1" emma:lang="" emma:confidence="0">
                  <emma:literal>reuet</emma:literal>
                </emma:interpretation>
                <emma:interpretation id="interp2" emma:lang="" emma:confidence="0">
                  <emma:literal>regest</emma:literal>
                </emma:interpretation>
                <emma:interpretation id="interp3" emma:lang="" emma:confidence="0">
                  <emma:literal>reust</emma:literal>
                </emma:interpretation>
                <emma:interpretation id="interp4" emma:lang="" emma:confidence="0">
                  <emma:literal>reut</emma:literal>
                </emma:interpretation>
              </emma:one-of>
            </emma:emma>
          </inkml:annotationXML>
          <inkml:trace contextRef="#ctx0" brushRef="#br0">-2653 6146 975 0,'18'-9'472'0,"-11"10"0"16,-8 18-254-16,-4 17-67 15,7 1-85-15,5 20-30 16,5-3-26-16,5 2-1 16,5-16-6-16,2 1 1 15,-5-20-2-15,-1-6 2 16,-8-8 0-16,-5-5 4 16,-4-4 3-16,-1-4 16 15,-6-9 1-15,0-15 1 16,-1-12-5-16,-4-10-3 15,-4 2-17-15,1 5-1 0,2 14-2 16,3 7 3-16,5 18 1 16,5 1-2-16,5 8-2 15,9 8 1-15,0 2-2 16,11 1-2-16,6-2 2 16,10-11 0-16,0-10-3 15,12-9 2-15,-9-13-1 0,1-17 4 16,-13 1-2-1,-6-16 7-15,-15 4-5 0,-13 4 8 16,-10 14-6-16,-8 7 5 16,-5 23-8-16,-3 16 6 15,6 10-6-15,1 28 7 16,5 10-1-16,9 17 7 16,8-1-3-16,5 5 1 15,5-27-4-15,8-5-4 16,2-18-4-16,10-5 0 15,1-8-4-15,4-8-36 16,-4-9-34-16,3-14-68 16,-10-16-38-16,2-21-29 15,-5-1 17-15,-2-18-50 16,-3 12 41-16,4 8 35 16,-2 22 54-16,1 7 71 15,-8 21 105-15,3 1 58 0,-7 5 11 16,-2 2 5-16,-4-1-44 15,0 4 8-15,-4-1-19 16,-1 25 11-16,-4 7-17 16,-3 27 3-16,5 7-18 15,-10 22 1-15,3-20-20 16,-1 2-4-16,6-23-12 16,0-9-5-16,5-26-13 15,5-10-49-15,-2-19-42 0,-2-35 432 16,-6-24-822-16,-12-17 379 15</inkml:trace>
          <inkml:trace contextRef="#ctx0" brushRef="#br0" timeOffset="158.9337">-2021 5975 1211 0,'0'40'398'16,"-5"5"64"-16,10 3-302 16,8-15-89-16,10-2-20 15,2-15-28-15,8-7-6 16,-2-9-17-16,6-13-4 15,-2-7-52-15,4 2-85 16,-6-2-338-16,0 5 33 16</inkml:trace>
          <inkml:trace contextRef="#ctx0" brushRef="#br0" timeOffset="381.4834">-1535 5711 1297 0,'-7'28'347'15,"-1"7"103"-15,8 4-378 0,9 18-16 16,8-6-33-16,10 1-2 16,1-11-18-16,7-7 7 15,-2-22-30-15,-2-10-82 16,-5-13-45-16,-20-34-306 15,-14-9-5-15</inkml:trace>
          <inkml:trace contextRef="#ctx0" brushRef="#br0" timeOffset="785.8662">-1380 5134 1292 0,'12'-6'405'16,"-11"15"55"-16,8 14-330 15,3 5-119-15,8 16-13 0,5 8-2 16,5 14 3 0,-4-1 3-16,13 10 1 0,-4-9-2 15,-4-4 1 1,-2-16-2-16,-7-8-4 0,-13-16 2 16,-10-1 4-16,-7-9-3 15,-13-4-7-15,-4 2-14 16,-10-7-44-16,-1-9-31 15,-13-1-27-15,-1-7-8 0,-12-11-7 16,7-1-5-16,-4-17 31 16,14 4 56-16,6 4 71 15,15 11 37-15,9 5 90 16,11 17-6-16,14 2-8 16,14 3-51-16,17 0 12 15,10 2-35-15,12-7 2 16,1-5-16-16,8-16 4 15,-5-12-108-15,2-14-375 16,-15 2 103-16</inkml:trace>
          <inkml:trace contextRef="#ctx0" brushRef="#br0" timeOffset="-702.0695">-3309 6128 1398 0,'10'-38'295'16,"20"-25"132"-16,9-1-414 15,20-10-13-15,0 13-3 0,5 5 4 16,-8 26-6-16,8 14 1 16,-13 13-4-16,-1 15 4 15,-13 4-2-15,-10 22 13 16,-18 5 7-16,-15 31 25 15,-13 4 7-15,-11 10 20 16,0-14-9-16,0-3-2 16,9-31-23-16,6-14-7 15,9-19-25-15,9-5-17 16,6-10-21-16,9-11-15 16,1-5-4-1,11-2 8-15,0 5 14 0,3 8 18 16,-6 7 12-16,2 16 5 15,-10 5-5-15,-4 9 4 16,-6 8-3-16,-4 11 13 0,-11-1 2 16,-8 9 18-16,-8-9 6 15,-11 0 25-15,-6 5 1 16,-9-8 18-16,0-8-14 16,-2-5-3-16,7-7-26 15,-1-14-6 1,10 2-25-16,2-2-17 0,14 2-13 15,8-1-31-15,10 0-42 16,13-7-50-16,14-8-19 0,11-21-338 16,7-11 84-16</inkml:trace>
          <inkml:trace contextRef="#ctx0" brushRef="#br0" timeOffset="-1196.9373">-3031 6066 1378 0,'-18'-75'491'0,"19"89"-428"16,10 13-38-16,7 31 9 15,3 10-9-15,24-2-2 16,-29-1-18-16,2 5 2 15,-4-7-9-15,-2 11 8 16,-3-19-5-16,-5-4-27 16,-2-15-43-16,-7-10-341 15,-5-17 67-15</inkml:trace>
        </inkml:traceGroup>
      </inkml:traceGroup>
    </inkml:traceGroup>
  </inkml:traceGroup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5.4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0B99A3-1C78-40F4-9606-08A7A44F14B1}" emma:medium="tactile" emma:mode="ink">
          <msink:context xmlns:msink="http://schemas.microsoft.com/ink/2010/main" type="inkDrawing"/>
        </emma:interpretation>
      </emma:emma>
    </inkml:annotationXML>
    <inkml:trace contextRef="#ctx0" brushRef="#br0">-5 510 1091 0,'0'-13'286'16,"3"-5"81"-16,12-6-307 16,9-5-35-16,15-14-6 15,4-2-3-15,13-11 0 16,-2 2 1-16,10-6-5 16,-8 6 0-16,-1 3-52 15,-14 18-342-15,-26 3 100 16</inkml:trace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5.8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A56E618-9CB4-420A-92BF-277BE44C589C}" emma:medium="tactile" emma:mode="ink">
          <msink:context xmlns:msink="http://schemas.microsoft.com/ink/2010/main" type="inkDrawing"/>
        </emma:interpretation>
      </emma:emma>
    </inkml:annotationXML>
    <inkml:trace contextRef="#ctx0" brushRef="#br0">177 0 980 0,'-4'7'272'0,"-8"20"71"16,-8 12-264-16,-4 23-44 16,-3 5-9-16,-4 13 4 15,7-14-7 32,4-3 1-47,11-21-4 0,3-8-2 0,8-14-4 0,4-8-2 0,1-6-5 0,4-6 3 16,7-5 0-16,9-10 3 15,3 0-2-15,9-13 1 16,0-1-4-16,4-4-1 16,-8 9-3-16,-5 3 1 15,-9 14-25-15,-15 7-221 16,-9 7-152-16,-6-4-47 15</inkml:trace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6.0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59A26A-00BC-4ACA-A756-D79750284ECF}" emma:medium="tactile" emma:mode="ink">
          <msink:context xmlns:msink="http://schemas.microsoft.com/ink/2010/main" type="inkDrawing"/>
        </emma:interpretation>
      </emma:emma>
    </inkml:annotationXML>
    <inkml:trace contextRef="#ctx0" brushRef="#br0">9 106 1052 0,'0'6'352'15,"-3"2"35"-15,-3-2-262 16,6 1-107-16,9-1-15 15,12-4 4-15,0-7 3 16,18-11 4-16,6-4-1 0,14-8 5 16,-4-2-39-16,10 1-376 15,-14 16 117-15</inkml:trace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6.3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202D3D-8E01-482A-99CD-07445450D422}" emma:medium="tactile" emma:mode="ink">
          <msink:context xmlns:msink="http://schemas.microsoft.com/ink/2010/main" type="inkDrawing"/>
        </emma:interpretation>
      </emma:emma>
    </inkml:annotationXML>
    <inkml:trace contextRef="#ctx0" brushRef="#br0">21 27 1570 0,'-6'-3'376'0,"-1"0"129"16,4 1-462-16,0 1-20 15,1 4-22-15,4-9 2 0,4 7 1 16,0 2-108 0,1 2 320-16,17-16-719 0,-4-2 236 15</inkml:trace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6.5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AF4E9C-B625-47F7-9E48-B4FB03D6E8CA}" emma:medium="tactile" emma:mode="ink">
          <msink:context xmlns:msink="http://schemas.microsoft.com/ink/2010/main" type="inkDrawing"/>
        </emma:interpretation>
      </emma:emma>
    </inkml:annotationXML>
    <inkml:trace contextRef="#ctx0" brushRef="#br0">156 51 1068 0,'21'-26'356'0,"-18"8"45"15,-4 12-275-15,1 5-82 16,0 7-24-16,-3 10 15 16,-6 11 2-16,-9 26 5 15,-9 11 0-15,-10 26-2 16,3-6-18-16,7 3-9 15,12-18-8-15,6-8-1 16,10-24 1-16,5-2-2 16,2-13 1-16,5-2 1 15,4-10 0-15,7-5 1 16,3-7 3-16,8-8 0 16,5-10 1-16,1-8 1 15,-10-7-1-15,5-2-54 0,-12-3-39 16,-10 1-383-16,-13 3 60 15</inkml:trace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6.8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164015-D4A6-4563-BD41-C2E128943995}" emma:medium="tactile" emma:mode="ink">
          <msink:context xmlns:msink="http://schemas.microsoft.com/ink/2010/main" type="inkDrawing"/>
        </emma:interpretation>
      </emma:emma>
    </inkml:annotationXML>
    <inkml:trace contextRef="#ctx0" brushRef="#br0">25 125 1169 0,'-18'-2'427'15,"9"-7"31"-15,12 5-321 0,18-1-61 16,12-2-55-16,23-10-22 15,5 1 2-15,18-8 0 16,-9 4 4-16,7 4-13 16,-14 10-69-16,1 13-382 15,-28 11 91-15</inkml:trace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7.8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E39F67A-21B1-4059-B96D-A665340B8826}" emma:medium="tactile" emma:mode="ink">
          <msink:context xmlns:msink="http://schemas.microsoft.com/ink/2010/main" type="inkDrawing"/>
        </emma:interpretation>
      </emma:emma>
    </inkml:annotationXML>
    <inkml:trace contextRef="#ctx0" brushRef="#br0">165-1 1025 0,'-5'-5'272'0,"-1"7"75"16,4 8-297-16,-2 17-11 15,-2 18-18-15,-8 26-2 16,-1 19 0-16,-7 25-3 16,-1 13-1-16,-2 21-7 15,7-14-1-15,3 7-5 16,9-32 2-16,3-17 0 15,6-38 2-15,3-16-1 16,0-28 2-16,1-23-42 16,2-24-331-16,-1-30-7 15,-2-18-149-15</inkml:trace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8.3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7E556B4-AFA7-4C94-B5B4-A95F70E5C923}" emma:medium="tactile" emma:mode="ink">
          <msink:context xmlns:msink="http://schemas.microsoft.com/ink/2010/main" type="inkDrawing"/>
        </emma:interpretation>
      </emma:emma>
    </inkml:annotationXML>
    <inkml:trace contextRef="#ctx0" brushRef="#br0">0 280 615 0,'46'-11'473'0,"-14"16"-114"16,22 4-5-16,6-3-353 16,24-2 5-16,1 1 3 15,16-7 5-15,-8-7-2 16,18 3 3-16,-9-1-4 0,17-10 0 31,-8 0-5-31,9-4 1 0,-9-4-4 0,14-7 0 16,-16 4 0-16,17-5-2 15,-15 0 1-15,2 3 1 16,-17 10-1-16,0 5-2 16,-25 11 1-16,5 16-2 15,-13 10 0-15,-1 22 1 16,-13 7 2-16,-5 18 0 16,-15 1 3-16,-10 12 1 15,-11-18 2-15,-8 7 5 16,-3-14 4-16,-2 4 10 15,-1-5 1-15,-3 11 6 16,5-4-3-16,-5 9-1 16,1-5-10-16,2 6-3 15,3-10-7-15,-4 9-1 0,4-10-4 16,0 4-1-16,0-14 1 16,1-1 0-16,1-21 1 15,-4 0 0-15,-3-15-2 16,-2 5-83-16,-7-10-9 15,-8 16-354-15,-5-2 33 16</inkml:trace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8.7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C3B91FA-85E6-4800-95C9-C48C865EFA52}" emma:medium="tactile" emma:mode="ink">
          <msink:context xmlns:msink="http://schemas.microsoft.com/ink/2010/main" type="inkDrawing"/>
        </emma:interpretation>
      </emma:emma>
    </inkml:annotationXML>
    <inkml:trace contextRef="#ctx0" brushRef="#br0">91 142 1163 0,'-45'-13'291'0,"14"4"91"15,17 8-336-15,13-7-24 16,17 1-17-16,16-7-3 15,10-1-1-15,24-4 5 16,9-2 1-16,28 1 1 0,8 8-1 16,22 6 0-16,-6 9-6 15,20 11-1 1,-12 5 3-16,14-2-1 0,-18-1-1 16,10-7 3-16,-20-4 0 15,8-5-1-15,-21 1 5 16,8-5 419-16,-17 2-820 15,-3-28 417-15</inkml:trace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9.3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C321AC-B0DC-4395-8A5D-0303722F2507}" emma:medium="tactile" emma:mode="ink">
          <msink:context xmlns:msink="http://schemas.microsoft.com/ink/2010/main" type="inkDrawing"/>
        </emma:interpretation>
      </emma:emma>
    </inkml:annotationXML>
    <inkml:trace contextRef="#ctx0" brushRef="#br0">14 405 951 0,'-15'-18'393'0,"12"-12"-33"16,12-3-238-16,13-14-82 16,11-1-78-16,12-12 78 15,3 5 5-15,9 8 7 16,-7 13-5-16,2 12-9 16,-9 16-16-16,-4 12-9 15,-15 5-11-15,-9 24 3 16,-20 8 3-16,-22 31 3 15,-16 13 2-15,-19 24 4 16,-3-14 1-16,-1 2 19 16,17-28 3-16,8-8 3 15,16-27-2-15,4-3-5 16,10-10-25-16,5 1-7 16,9-6-4-16,12-3 2 15,8-3-2-15,13-5 3 0,6-5 2 16,12-10 2-16,1-5 1 15,5-8-1-15,-10-3 0 16,0 1-35-16,-17 2-27 16,-15 0-79-16,-18 11-349 15,-24 8 64-15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5:30.6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8E8B0AB-A375-4CE6-B7FF-97911B35D1FE}" emma:medium="tactile" emma:mode="ink">
          <msink:context xmlns:msink="http://schemas.microsoft.com/ink/2010/main" type="inkDrawing" rotatedBoundingBox="2393,8483 5141,8674 5120,8977 2372,8785" shapeName="Other">
            <msink:destinationLink direction="with" ref="{E8F8553D-F7EE-439D-86F4-A4174DC11761}"/>
            <msink:destinationLink direction="with" ref="{B8F1C708-9277-469C-80AA-41032090F380}"/>
          </msink:context>
        </emma:interpretation>
      </emma:emma>
    </inkml:annotationXML>
    <inkml:trace contextRef="#ctx0" brushRef="#br0">27 83 787 0,'-10'-3'444'16,"1"4"-59"-16,3-2-121 15,3 1-222-15,4 1-24 16,7-5-17-16,2-4 6 15,8 1-11-15,2-5 9 16,5-3-9-16,-4 6 9 0,5-2-9 16,-2 2 9-16,4 5-10 15,1 1 12-15,9 4 3 16,1 7 12-16,7 2 3 16,-5 2 9-16,5 5-6 15,-4-4-4-15,11 2-9 16,-5-3-2-16,16-3-7 15,2-7 3-15,18-1-7 16,-7-5 6-16,7-1-7 16,-4-1 5-16,5 5-7 15,-11 2 7-15,5 10-9 16,-5-1 8-16,7 13-7 16,-11-1 6-16,9 5-7 15,-13-6 7-15,6-1-7 0,-27-11 7 31,1 2 1-31,55 7-6 0,-10-5 5 16,13 2-7-16,-50-10 3 16,0 1 4-1,27-3-6-15,-15-5 6 16,5-4-6-16,-16-3 7 16,-13-1-5-16,-10-2 7 15,4 1-7-15,-9 4 8 0,1 1-9 16,-5 3 9-16,-1 3-8 15,-4 1 7-15,-1 1-8 16,-5 1 8-16,-2-3-11 16,-2 1 10-16,-2-2-9 15,-3 1 8-15,-3-2-8 16,-2 2 6-16,-8 0-5 16,-7 0 11-16,-14 2-10 15,-7-4 9-15,-17 2-6 16,-8-3 4-16,-9-1-11 15,1-1 9-15,-11 4-7 16,4-4 10-16,-6 5-7 16,4 0 9-16,-13 0-9 15,10 2 5-15,-2 2-16 16,2 2 3-16,-13 3-16 0,8 6 5 16,-19-3-18-16,2-3 9 15,-15-3-20-15,3-9 8 16,-26-7-23-16,8 1 6 15,-23 7-41-15,17 4 24 16,8 7 3-16,37 4-297 16,29 8 122-16</inkml:trace>
  </inkml:traceGroup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9.6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8737DC9-E281-42FB-A0D9-0C41BFD759CE}" emma:medium="tactile" emma:mode="ink">
          <msink:context xmlns:msink="http://schemas.microsoft.com/ink/2010/main" type="inkDrawing"/>
        </emma:interpretation>
      </emma:emma>
    </inkml:annotationXML>
    <inkml:trace contextRef="#ctx0" brushRef="#br0">20 167 1240 0,'-15'-8'358'0,"9"7"68"16,10 1-345-16,14-2-55 16,6-2-25-16,17-2-2 15,7-3 3-15,15-15 6 16,0-5-32-16,9-1 239 16,-12 2-642-16,3 2 261 15</inkml:trace>
  </inkml:traceGroup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9.8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7E5D357-4720-4BC2-95E8-A8D83B1C05A6}" emma:medium="tactile" emma:mode="ink">
          <msink:context xmlns:msink="http://schemas.microsoft.com/ink/2010/main" type="inkDrawing"/>
        </emma:interpretation>
      </emma:emma>
    </inkml:annotationXML>
    <inkml:trace contextRef="#ctx0" brushRef="#br0">123 33 872 0,'-12'20'368'0,"-9"13"21"16,0 3-209-16,-2 10-70 15,4 3-38-15,2 0-5 16,13-8-20-16,-2-5-5 0,6-12-21 16,4-8-1-16,7-8-11 15,1-19 5-15,12-10-3 16,4-18 5-16,1-6-5 15,-2-16-1-15,-3 2-4 16,-8 0 0-16,-11 14-1 16,-1 9-2-16,-5 18 1 15,-5 21-2-15,-5 18 0 0,2 15 0 16,-3 9 0-16,-1 12 2 16,8-7 0-16,8-9-1 15,9-13-1-15,8-13 1 16,4-22 0-16,6-25-70 15,-2-16-46-15,-1-26-349 16,-3-7 31-16</inkml:trace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20.2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976DDC-034C-4FD1-8166-2DF6C2B7C560}" emma:medium="tactile" emma:mode="ink">
          <msink:context xmlns:msink="http://schemas.microsoft.com/ink/2010/main" type="inkDrawing"/>
        </emma:interpretation>
      </emma:emma>
    </inkml:annotationXML>
    <inkml:trace contextRef="#ctx0" brushRef="#br0">107 0 814 0,'4'6'364'0,"-8"29"-1"15,-10 16-168-15,-5 26-113 16,-4 7-14-16,4 13 11 15,2-10-8-15,5-6-5 0,12-18-22 16,3-3-14-16,0-19-15 16,6-2-8-16,2-15-1 15,2-15 1-15,4-16 2 16,8-22-2-16,1-20 1 16,8-30-13-16,0-5 1 15,2-18-5-15,-6 6 3 16,3 6-1-16,-14 29 11 15,-2 11 1-15,-7 34 1 0,-14 22-2 16,-7 21 3-16,-8 28 4 16,-1 14-5-16,-7 21 4 15,8-3 1-15,-1-1 3 16,8-22-4-16,8 4 0 16,2-26-1-16,8 0 5 15,2-7-18-15,2-2 30 16,-8-14-490-16,-7-4 159 15</inkml:trace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21.0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6E90F07-7ACE-436E-83C0-593EC518247C}" emma:medium="tactile" emma:mode="ink">
          <msink:context xmlns:msink="http://schemas.microsoft.com/ink/2010/main" type="inkDrawing"/>
        </emma:interpretation>
      </emma:emma>
    </inkml:annotationXML>
    <inkml:trace contextRef="#ctx0" brushRef="#br0">25 279 1204 0,'-12'0'353'0,"4"2"80"15,5-2-320-15,8 0-77 16,-2-2 0-16,6 1-21 16,12-5 0-16,3 0-1 15,9-14 0-15,0-1-4 16,1-9 0-16,-7-6-2 16,-4-6-1-16,-16 6 1 0,-10 2-3 15,-12 8 2-15,-10 10-4 16,-7 11 1-16,-1 14-3 15,3 9 0-15,2 20-1 16,7 5 2-16,6 13 6 16,4-2 4-16,7 12 7 15,2-16-1-15,7 2 2 16,-4-13-9-16,11-4 0 16,3-19-7-16,9-11 3 15,5-17-1-15,7-18 1 16,-3-9-5-16,3-17-14 15,-9 2-10-15,-5-8-5 16,-8 16 4-16,-5 8-1 16,-6 19 14-16,-5 14 5 15,-4 26 5-15,-4 18 1 16,-4 9 7-16,1 18 12 0,1-2 7 16,6-1 3-16,4-14-3 15,7-7-4-15,2-18-12 16,11-15-2-16,0-16-1 15,11-25-1-15,-1-13-3 16,10-12-18-16,-8 0-4 16,-3 1-4-16,-8 20 2 15,-5 12-2-15,-10 20 17 16,-5 13 0-16,-4 12 3 16,-1 16 6-16,-4 9 10 0,2 2 13 15,5-2 5-15,5-5-1 16,2-14-5-16,7-15-5 15,2-14-9-15,7-16-2 16,4-10-1-16,6-16-5 16,-4-5-8-16,-1-1-14 15,-7 9-2-15,-7 11-2 16,-5 17 4-16,-3 11 3 16,-5 8 9-16,1 12 1 15,-4 3 3-15,-2 14 11 16,-1 1 6-16,1 5 6 15,2-8 0-15,8-3 0 16,0-14-10-16,5-8-18 16,2-14-52-16,-2-14-101 0,-1 1-351 15,-4-25 36 1</inkml:trace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21.1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F6494EE-6D9D-4DC4-8261-E70530707A9C}" emma:medium="tactile" emma:mode="ink">
          <msink:context xmlns:msink="http://schemas.microsoft.com/ink/2010/main" type="inkDrawing"/>
        </emma:interpretation>
      </emma:emma>
    </inkml:annotationXML>
    <inkml:trace contextRef="#ctx0" brushRef="#br0">-2 40 792 0,'7'0'525'0,"-7"-7"-82"0,-4 1-101 16,1 0-260-16,6 3-43 0,-3-5-14 15,0 5-14-15,1 0-7 16,2 0-4-16,0 2-86 16,6 7-367-16,-18-2 92 15</inkml:trace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21.6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99EA4EA-39BD-47E1-A825-FF86DEEADEEC}" emma:medium="tactile" emma:mode="ink">
          <msink:context xmlns:msink="http://schemas.microsoft.com/ink/2010/main" type="inkDrawing"/>
        </emma:interpretation>
      </emma:emma>
    </inkml:annotationXML>
    <inkml:trace contextRef="#ctx0" brushRef="#br0">-2 0 1257 0,'5'14'277'0,"-2"14"122"16,0 11-352-16,4 11 3 15,-5-2 13-15,2 3 17 16,-5-17-6-16,7-1-9 0,0-7-29 15,1 1-11 1,-1-4-19-16,5 5-1 0,-2-5-3 16,-2-8 2-16,-1-5-2 15,3-7 4-15,2-12 2 16,5-7 1-16,2-8 0 16,3-9 1-16,-1 1-4 15,-1 0-3-15,-7 7 0 16,-3 8-2-16,-3 10-2 15,-3 4-1-15,-1 10-3 0,-4 11 3 16,-1 9 2-16,-1 11 10 16,-2 3 5-16,3 5 4 15,0-8-1-15,3-8-2 16,3-11-7-16,1-7-3 16,4-10 1-16,1-11-22 15,3-8-54-15,6-16-87 16,-2-7 468-16,4-5-823 15,-2 3 364-15</inkml:trace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22.4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111E2A-D47A-4D05-8536-DBC8074854E0}" emma:medium="tactile" emma:mode="ink">
          <msink:context xmlns:msink="http://schemas.microsoft.com/ink/2010/main" type="inkDrawing"/>
        </emma:interpretation>
      </emma:emma>
    </inkml:annotationXML>
    <inkml:trace contextRef="#ctx0" brushRef="#br0">78 470 1013 0,'3'-2'345'0,"-3"-2"85"16,-3 5-273-16,-2 7-22 16,-2-4-34-16,-5 7-20 15,1 7-38-15,-2 10-5 0,-1-2-11 16,4 13-3-16,4 0-6 15,4 0-3-15,5-12-7 16,6 3-2-16,2-16 0 16,1-8 0-16,1-9 5 15,7-12-2-15,-4-12 3 16,5-11-3-16,-3-5-2 16,0-1-3-16,-4 9-1 15,-3 14-5-15,-4 17-5 16,-4 8 0-16,-4 17-1 0,-1 11 0 15,-1 4 3-15,2 3 4 16,5-1 3-16,7-11 0 16,1-12 3-16,7-17 4 15,4-16 1-15,-1-22 1 16,2-8 0-16,3-29-3 16,-3-6-3-16,-3-19-1 15,-3 5-2-15,-4-11-1 16,-10 34-1-16,-7 14-5 15,-7 33-2-15,-5 35-1 16,-3 31 0-16,0 24 6 16,3 13 7-16,4 22 18 15,7-11 3-15,2-5 9 16,7-23-8-16,2-3 1 0,2-25-18 16,5-7 2-16,4-12-8 15,6-12 1-15,1-16-9 16,5-14-15-16,2-11-9 15,-4-6-1-15,-7 13 1 16,-3 5 3-16,-9 17 15 16,-1 20 3-16,-8 13 4 15,0 10 9-15,-2 5 9 16,2 1 11-16,0-4 1 0,3-8-2 16,3-8-9-16,8-14-2 15,-1-6-7-15,10-17-1 16,-1-2-5-16,4-22-12 15,-4 5-6-15,2-3-4 16,-9 10 4-16,-3 8-2 16,-3 24 11-16,-3 15 2 15,-4 6 4-15,2 14 7 16,-2 2 9-16,4 6 12 16,0-12-1-16,3 1 1 15,3-11-11-15,5-15 2 16,1-11-11-16,6-13 3 15,-3-10-4-15,6-13 1 16,-8 0-6-16,-1-4 1 0,-6 11-4 16,-1 11-1-1,-11 13-4-15,3 17 2 0,-3 23-3 16,-3 12 3-16,1 2 2 16,2 7 8-16,-1-6 0 15,4-7 4-15,0-10 5 16,0-7-97-16,4-4-459 15,-16-10 128-15</inkml:trace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27.97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9396041-2865-44E9-8E09-421DB38B2771}" emma:medium="tactile" emma:mode="ink">
          <msink:context xmlns:msink="http://schemas.microsoft.com/ink/2010/main" type="inkDrawing" rotatedBoundingBox="1966,8259 10400,7384 10747,10727 2313,11602" semanticType="container" shapeName="Other">
            <msink:sourceLink direction="with" ref="{72B0990D-2494-4B4B-A93C-D88CB174F553}"/>
            <msink:sourceLink direction="with" ref="{5B5FA180-4F69-4F17-B0CD-89B3D3CCABCF}"/>
            <msink:sourceLink direction="with" ref="{480AAB6A-44A6-421B-8EC6-853DB78585B7}"/>
          </msink:context>
        </emma:interpretation>
      </emma:emma>
    </inkml:annotationXML>
    <inkml:trace contextRef="#ctx0" brushRef="#br0">117 510 776 0,'-14'0'348'0,"-1"4"10"0,3-1-175 15,3 0-71-15,3 2-32 16,5-8-5 0,1-3-19-16,4 3-8 0,1-9-18 0,2-2-6 15,-1 2-11-15,3 2-1 16,-4-4-3-16,-2 7-3 16,0-1-3-16,-5 2 5 15,2 3 0-15,2 5 2 16,-2-1 1-16,-2 10 2 15,4 1-4-15,-5 10 6 16,0 8 1-16,-2 18 6 16,2 8 3-16,0 25 5 15,2 3-4-15,2 16 3 16,1-9-7-16,-5 21-2 16,0-13-6-16,0 11-1 15,-2-14-6-15,1 15 9 0,1-27 0 16,-5 9 7-16,-2-7 0 15,-4 19 3-15,4 4-11 16,-1 22 0-16,1-12-11 16,2 10 5-16,1-23-1 15,4 4 10-15,3-19-2 16,3 8 7-16,3-22-8 16,1 7 0-16,-2-18-11 15,-1 9 2-15,2-9-7 16,0 17 5-16,0-14-5 0,-1 3 6 15,-2-17-5 1,-2-3 9-16,-1-19-5 0,-1 0 7 16,-2-9-6-16,0 9 7 15,-3-8-10-15,1 5 5 16,-1-6-8-16,5-3 5 16,-4-10-4-16,4-2 5 15,-2-3-3-15,4-5 2 16,-1-2-5-16,3-1 5 15,0 2-6-15,2-1 6 16,-2 4-2-16,3 3 3 16,-2 0-5-16,5 1 4 15,-1-2-7-15,5 1 1 16,2-6-4-16,11-8 1 0,-5-2-2 16,9-4 5-1,-2-2 0-15,5 1 4 0,-6-5 0 16,6 4 2-16,-3 1-4 15,8-2 1-15,-2 2-3 16,8 5 5-16,-4-2-8 16,2 1 8-1,-3-2-5-15,6 1 5 0,-3 4-7 16,12-7 7-16,-3 0-7 0,12-3 7 16,-6 3-6-16,8-5 6 15,-9 8-4-15,8 5 6 16,-13 2-7-16,6 4 5 15,-7-1-4-15,8 4 3 16,-5 2-4-16,13 1 5 16,-5-2-5-16,13 4 5 15,-7-1-5-15,12-1 4 16,-12-5-3-16,10 3 2 16,-10-3-3-16,10 2 4 15,-8-2-4-15,13 1 3 16,-7 2-2-16,11-1 3 15,-12-2-4-15,8-3 5 16,-8 1-5-16,7-2 4 16,-8 2-3-16,19 4 3 15,-13-1-4-15,13 2 5 16,-12-4-6-16,8 2 4 0,-13-4-2 16,11-1 3-16,-10-4-6 15,17-1 6-15,-12-3-5 16,8-3 5-16,-14 3-5 15,8 1 5-15,-13 2-4 16,13 2 3-16,-5 2-2 16,13-5 3-16,-6-1-4 0,8 1 4 15,-12 1-3-15,9-6 2 16,-11 6-3-16,14-2 3 16,-7-2-2-16,14-2 3 15,-17 4-5-15,13-7 5 16,-10 3-4-16,11-3 2 15,-13 3-1-15,26 2 4 16,-15 5-6-16,8-2 7 16,-13 5-5-16,8 1 1 15,-13-4 0-15,17-1 2 16,-9 3-5-16,10-6 5 16,-7 0-4-16,6-1 3 15,-17 2-2-15,19-7 2 16,-10 6-3-16,10-1 6 15,-9-1-8-15,10-1 5 16,-15 3-3-16,12-6 3 16,-11 9-4-16,7-1 6 0,-17 1-5 15,-1 4 6-15,-19 5-6 16,-1 0 5-16,-15 5-6 16,0 5 6-16,-1-7-5 15,-2 3 5-15,-3-6-5 16,0-1 5-16,-5-7-5 15,1 2 4-15,-7 3-2 0,-2-3 2 16,-4 8-4-16,1 1 6 16,-5 6-6-16,0-6 5 15,0 6-5-15,-6-8 6 16,2 2-7-16,-1-4 7 16,-4 2-7-16,-1-1 6 15,-2 3-4-15,-2-1 6 16,-2-1-8-16,1 1 7 15,-3-7-5-15,-2 4 5 16,1-4-5-16,2 2 8 16,-1-3-8-16,-1 5 5 15,1-7-6-15,0 4 4 16,-5-4-7-16,7-2 6 16,2-7-6-16,1-8 6 15,1-10-5-15,1-15 6 0,-2 1-5 16,1-19 7-16,-3 4-7 15,4-11 5-15,-1 12-5 16,3-14 6-16,-6 2-5 16,5-18 4-16,-7-2-5 15,5-23 6-15,-4 8-5 16,-1-20 4-16,-2 11-5 16,1-13 5-16,0 13-5 15,0-10 6-15,4 35-6 0,2-5 5 16,2 18-4-16,-1-5 4 15,2 12-5-15,-1-14 4 16,-4 11-2-16,-5 5 4 16,-2 17-4-16,-8-1 5 15,2 23-4-15,-3-3 3 16,2 2-4-16,-4-2 3 16,7 6-5-16,-2-5 5 15,1 12-5-15,7 2 3 16,2 3-3-16,4 0 2 15,-2-1-2-15,4-5 3 16,-1 1-2-16,0-4 3 16,-3 2-3-16,0 1 3 15,-1 7-3-15,1 4 4 16,-6 8-3-16,3 7 2 0,-5 2-4 16,1 5 3-16,-1 0-4 15,1 5 4-15,1-4-2 16,-2 1 6-16,5-4-5 15,-3-4 4-15,0-1-3 16,0-2 4-16,3-2-7 16,-9-1 7-16,0-1-5 15,2-1 4-15,-8-1-4 0,-9 3 2 16,0 5-4 0,-8 5 1-16,-2 2-1 15,-9 3 2-15,9-3 1 0,-7 2 2 16,5-5 0-16,-9-3-2 15,5-3 1-15,-14-5-2 16,1 1-2-16,-5-7 0 16,2-2 0-16,-19 1 0 15,5 3 1-15,-18-3 1 16,0 6 0-16,-13-2 1 16,17 1 0-16,-13-2-1 15,13 1 2-15,-20-1-2 16,6 0 2-16,-14 0-1 15,11 2-1-15,-19-2 0 16,11 3-1-16,-17 0-1 16,7 3 0-16,-15 1 1 15,14 2 0-15,-15 0 0 0,15 5 3 16,-15-1-1-16,12 2-2 16,-11 8 1-16,19-1-1 15,-17 4-1-15,14-2 0 16,-11 0 1-16,12-5-1 15,-19 1 0-15,16-5 2 16,-16 4-1-16,10-2 0 16,-12 4 2-16,15-2 2 0,-18 4-3 15,16-5 2-15,-10 1 0 16,18-4 0-16,-16-3-2 16,15-3 4-16,-12 5-3 15,13-1-1-15,-15 4 1 16,21 5 1-16,-11 5-3 15,17 0 1-15,-11 3 1 16,23 1-2-16,-12 2 1 16,15-5 2-16,-10 1-2 15,12-8 1-15,-11-6 1 16,18-5-2-16,-4-10 2 16,13 0-2-16,-14 3 2 15,16-3-1-15,-11 8 1 16,10 5-3-16,-6 5 4 15,19 0-1-15,-1 3-1 16,16-3 0-16,1 3 1 16,13-1-4-16,2-4 4 15,9 1-4-15,9 1 4 0,2-6-5 16,-1 1 4-16,10-1-7 16,1 6 3-16,-5-10-5 15,8 7-33-15,2-6-39 16,1 7-86-16,9 1-370 15,6 16 60-15</inkml:trace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38.1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540138-D5DF-4356-9D9C-9D3AC446375A}" emma:medium="tactile" emma:mode="ink">
          <msink:context xmlns:msink="http://schemas.microsoft.com/ink/2010/main" type="inkDrawing" rotatedBoundingBox="2541,2451 13482,6591 11163,12718 222,8578" semanticType="container" shapeName="Other">
            <msink:sourceLink direction="with" ref="{04ECAD06-2F89-4271-8DC6-18D355D7CAC0}"/>
            <msink:sourceLink direction="with" ref="{5B5FA180-4F69-4F17-B0CD-89B3D3CCABCF}"/>
            <msink:sourceLink direction="with" ref="{480AAB6A-44A6-421B-8EC6-853DB78585B7}"/>
            <msink:destinationLink direction="with" ref="{47859982-4D57-4851-8358-A76B4EB55868}"/>
            <msink:destinationLink direction="with" ref="{EB3AD203-E817-4758-BBD9-674FBF656489}"/>
            <msink:destinationLink direction="with" ref="{D28BB878-2C0E-482F-B3EF-C3505114D9B9}"/>
          </msink:context>
        </emma:interpretation>
      </emma:emma>
    </inkml:annotationXML>
    <inkml:trace contextRef="#ctx0" brushRef="#br0">139 6876 1166 0,'-6'0'295'0,"5"-5"86"15,1 2-340-15,1-6-13 16,1-5-14-16,2 4 26 15,1 1 19-15,-1-2 28 16,1 5 11-16,4 5 15 16,-3-1-25-16,6-1-12 0,1 3-31 15,5 2-11-15,0-2-24 16,8-2-2-16,1 2-7 16,9-6 1-16,-2-3-2 15,12-6 1-15,-4-1 0 16,-2-7 2-16,-4 7-3 15,-1-2 4-15,-10 6-5 16,1 7 4-16,4 8-4 16,4 3 6-16,4 8-4 15,8 7 3-15,2 0-1 16,6 0 0-16,-4-3-2 0,8-3 1 16,-6-6-2-16,5-8 1 15,-14-2-1-15,1-1 1 16,-10-1-1-16,4-1 2 15,-11 2-4-15,10 2 5 16,-4-3-5-16,8 3 3 16,-5 5-1-16,12-1 1 15,-6-1-1-15,15 3 1 16,-5-6-1-16,13-4 0 16,-5-2-1-16,0-8 1 15,-12-2-1-15,8-4 2 16,-11 2-2-16,10-1 3 15,-2 4-3-15,8 3 3 16,-4 3-3-16,11 3 1 0,-9 4 0 16,10 1 2-1,-8-1-3-15,13-1 3 0,-11-3-2 16,10-1 0-16,-5 1-1 16,8 1 1-16,-7 2-2 15,11 3 3-15,-15-3-1 16,5 0 2-16,-8-1-2 15,7-1 0-15,-8 1 0 16,16 4 1-16,-5 0-3 0,19 7 2 16,-11 2-2-16,6 3 3 15,-11-1-4-15,13 4 2 16,-16-5 0-16,15 1 1 16,-4-5-1-16,14-6 3 15,-15-3-2-15,8-2 2 16,-12-2-3-16,10-2 1 15,-11 3 0-15,17 1 1 16,-7 2-3-16,7 3 5 16,-10 0-4-16,12 2 2 15,-12-1-1-15,15 4 0 16,-5-2-2-16,13 0 5 16,-12-2-5-16,8-4 2 15,-11-3 0-15,10-7 0 16,-12 1-2-16,15-3 3 15,-15 3-4-15,12-2 4 0,-16 5-3 16,11 2 2-16,-13 4 0 16,18 1 2-16,-13 5-3 15,9-1 4-15,-14 2-5 16,13-2 2-16,-13-1-1 16,17-2 1-16,-7-1-1 15,11-5 5-15,-17-1-5 16,11-2 2-16,-17 1-2 0,10-2 1 15,-10 2-2-15,17 5 3 16,-15 1-2-16,8 4 4 16,-15 2-5-16,11 0 3 15,-17-3 0-15,13 0-1 16,-9-3 0-16,13-4 2 16,-10 1-4-16,1-3 4 15,-13-2-3-15,7 1 2 16,-14 4-2-16,1-3 2 15,0 3-3-15,7 0 4 16,-10-2-4-16,11 8 4 16,-10 3-3-16,4 0 3 15,-15 8-4-15,7 5 5 16,-14-4-4-16,7 0 2 16,-4 2-4-16,4-7 5 0,-8-1-4 15,6-4 4 1,-8-2-3-16,5-2 2 0,-3-1-2 15,0-3 1-15,-1 2-1 16,3 1 4-16,-7 0-4 16,-2 6 5-16,-5 1-5 15,0-1 4-15,-8 0-6 16,4 2 4-16,-2-4-3 0,6-1 3 16,-8-1-3-16,5 1 4 15,-3-2-2-15,0 2 2 16,-7 2-2-16,4-1 1 15,-6 1-1-15,-2-2 1 16,-2-2-1-16,-1-1 2 16,1 0-1-16,-4-1 0 15,2 1-1-15,0 0 1 16,0 0-1-16,-1 0 1 16,-1 1-1-16,4 1 2 15,-5-1-2-15,1 1 1 16,1-2-1-16,-5 0 1 15,1 1-1-15,1 2 4 16,-2 0-3-16,-2 0 3 16,4 2-3-16,-2-2 1 15,-2 0-3-15,2 0 1 0,0 0-3 16,3 1 4-16,-4-2-2 16,4-1 1-16,-2 2-1 15,-2-1 2-15,2-4-2 16,2 2 2-16,-3 2-1 15,0-2 3-15,0-2-2 16,-1-2 2-16,-4 1-1 16,-2-2 4-16,-2-4-2 0,-6 2 3 15,0-1-1-15,-5-1 1 16,1-1-4-16,-4-2 1 16,1 1-4-16,-10-2 2 15,8-5-3-15,-6 0 3 16,5-3-2-16,-5-3 2 15,9-2-3-15,-9 2 3 16,0 0-3-16,-6 0 1 16,4 3-1-16,-6-2 2 15,4 4-1-15,-1-4 1 16,4 7-1-16,-2 2-1 16,3 2 1-16,-3 0-1 15,6 3 1-15,-6-3 0 16,4-3 1-16,2 0-1 15,0 2 1-15,0-2-1 0,3 1-1 16,-1-2 2-16,1 1-3 16,0 0 3-16,-2 1-3 15,2 1 4-15,0 2-2 16,-9-5 2-16,3 2-4 16,-3-1 3-16,-2 6-2 15,-1-1 0-15,5 1 1 16,-4-6 0-16,2 0 0 15,-4-9-1-15,4 3 2 0,-6-5-2 16,3 5 1-16,-2-5 1 16,5 5-2-16,-6-1 1 15,8 4-2-15,-4-5 3 16,1 7-3-16,-11-2 3 16,4 0-1-16,-7-2 0 15,1 8 0-15,-1-3 1 16,6 3-1-16,-6-1 0 15,8-2 0-15,-2-3 0 16,1 3-1-16,1-5 1 16,8 8-1-16,-5-6 2 15,4 3-1-15,-8-6 1 16,-1 0-2-16,-7-6 3 16,5 5-3-16,-3-7 1 15,10 5 1-15,-5-6-1 16,7 4 0-16,-1-2-2 15,2 2 3-15,-2-2-2 0,6 5 0 16,-3-2 1-16,6 2 0 16,3-2 1-16,-2 1-2 15,2 1 3-15,-4-1-4 16,-2 0 3-16,0 6-2 16,-2 2 3-16,1-4-3 15,0-1 2-15,-2-1-1 16,-3-8 0-16,2 0 0 0,-8-3 1 15,3 6 1-15,-3-5-2 16,3 6 1-16,-3-2-1 16,7 5 0-16,1-4 1 15,2 5 0-15,-4-4 2 16,3 4-3-16,-10-4 5 16,-1 2-5-16,-7-6 2 15,4 6-3-15,-10 0 2 16,9 3-5-16,-9-1 7 15,6 5-3-15,-6-8 1 16,9-1-2-16,-6-4 3 16,3 2-6-16,-10-8 4 15,5 9 0-15,-12-6 1 16,4 2-1-16,-5 0 1 16,7 4-1-16,-2-5 2 0,8 5-2 15,-7-7-1-15,11 7 1 16,-11-8 1-16,3 5-3 15,-13 2 4-15,9 7-3 16,-13-6 2-16,13 9-1 16,-10-12 2-16,14 1-4 15,-3-2 3 1,6 1-2-16,-6-8 0 0,8 8 0 16,-12-9 0-16,6-3 1 0,-7-5 0 15,8 5 0-15,-4-10-1 16,7 10 1-16,-5-3 1 15,10 9-2-15,-5 7 1 16,6 5 0-16,-11-1 1 16,9 8-2-16,-11-5 1 15,7-8-1-15,-6 0 2 16,6 1-2-16,-2-10 2 16,13 3-2-16,-8-8 2 15,7 8-2-15,-8-15 2 16,-2 6-3-16,-10-1 4 15,7 7-3-15,-9-5 1 16,8 13-1-16,-5-7 3 16,7 5-4-16,-2-9 2 0,7 6-1 15,-14-10 1-15,4 5 0 16,-13-9 1-16,2 5-1 16,-15-7 0-16,18 5-1 15,-12-4 1-15,12 8-1 16,-12-4-1-16,13 2 3 15,-15-9-3-15,10 5 1 16,-8-8 0-16,9 3 1 16,-3-5-2-16,12 12 1 0,-11-2-3 15,10 10 1-15,-8-5 0 16,4 13 0-16,-6-10 1 16,14-1 0-16,-3-12 1 15,15 8-2-15,2-13 0 16,8 10 1-16,1 1 0 15,5 11-1-15,-5 0 1 16,4 13 1-16,-3 0-3 16,7 9 1-16,-4 0-1 15,6 4 2-15,-2-1-4 16,5 6 3-16,-4-1-4 16,7-2-1-16,-5-5-2 15,1 4-3-15,-7-4-2 16,7 2 2-16,-4-1-1 15,4 2 3-15,-1-7 2 16,5-1 5-16,0 1 1 16,2 1 1-16,-5-1-2 0,4 8-1 15,2 2-2-15,0 2-1 16,0 0-5-16,8 3 2 16,-1 0-4-16,2-1 5 15,2-4-2-15,-2 5 8 16,-2-3-5-16,2 5 4 0,-3 1-5 15,1 0 4-15,-1 6-7 16,5 1 4-16,-1 4-6 16,4-4 2-16,1 4-14 15,6-5 4-15,-2-2-4 16,2-1 9-16,0 2-1 16,2-2 13-16,-2 1-4 15,0-2 5-15,0 1-7 16,0 1 2-16,-3 2-15 15,1 3 5-15,-1 9-6 16,2 9 7-16,2 3 0 16,-1 3 15-16,0 3-1 15,-1-6 7-15,-4-1-3 16,2-5 3-16,2-5-3 16,-2-2 2-16,0 8-3 15,4-2 2-15,-2 10-4 16,2 1 3-16,1 10-5 0,-1 2 5 15,1 16-5-15,-2 10 6 16,0 18-2-16,3-3 4 16,1 8-3-16,1-11 4 15,4 6-3-15,0-12 2 16,1 21-2-16,-1-13 2 16,-3 13-3-16,-1-11 0 15,-2 16-4-15,-5-11 2 0,1 19 2 16,-2-12 3-16,-2 23 1 15,2-12 3-15,0 0 0 16,-1-8-1-16,-1 7-1 16,4-27-1-16,-5-2 0 15,0 4 0-15,-2 19-1 16,1-4 7-16,-4 23 2 16,5 5 2-16,-4-3 3 15,4-17-1-15,0 13-6 16,3-16-2-16,3 15-3 15,1-11-1-15,-1 6 0 16,-4-13 0-16,-5 12 0 16,-2-16 8-16,-4 16 6 15,0-15 0-15,-4 6 1 16,1-12 0-16,-2 8-7 16,4-14-8-16,5 10 2 0,2-11-3 15,3 6 2-15,3-14-2 16,-1 16 2-16,-4-8-2 15,7 19 4-15,4-6-4 16,0 15 4-16,3-22-3 16,4 8 4-16,-5-14-4 15,-4 1 2-15,-2-17-2 0,-1 10 6 16,-2-17-4-16,-2 3 6 16,0-12-3-16,0 5 9 15,-6-14-6-15,1 9 6 16,2-5-7-16,-3 14 4 15,2-7-12-15,5 10 4 16,5-8-8-16,0 1 5 16,3-14-4-16,3 1 4 15,0-14-6-15,0-7 5 16,-1-8-6-16,1-5 6 16,-5-9-3-16,1 2 7 15,-4-1-4-15,2 1 8 16,-3-4-5-16,5 4 5 15,-2-2-6-15,3 0 5 16,0-3-16-16,3 6-75 16,3-2-52-16,13-5-366 0,-1-10 28 15</inkml:trace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56:39.3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EB61434-EF67-405E-9898-89A6307E5F67}" emma:medium="tactile" emma:mode="ink">
          <msink:context xmlns:msink="http://schemas.microsoft.com/ink/2010/main" type="inkDrawing" rotatedBoundingBox="19243,10757 19258,10757 19258,10772 19243,10772" shapeName="Other"/>
        </emma:interpretation>
      </emma:emma>
    </inkml:annotationXML>
    <inkml:trace contextRef="#ctx0" brushRef="#br0">2581 7973 0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6:31.4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C355E7-51AC-4755-AF06-0F95EB651508}" emma:medium="tactile" emma:mode="ink">
          <msink:context xmlns:msink="http://schemas.microsoft.com/ink/2010/main" type="inkDrawing" rotatedBoundingBox="2204,14681 10639,14715 10637,15030 2202,14997" shapeName="Other"/>
        </emma:interpretation>
      </emma:emma>
    </inkml:annotationXML>
    <inkml:trace contextRef="#ctx0" brushRef="#br0">9-3 757 0,'-1'0'294'16,"-1"0"23"-16,1 2-177 16,-1 1-71-16,-1 0-20 0,2 1-15 15,1 2-7-15,1 2-13 16,2-1-3-16,3-1-8 15,2 0 3-15,2-1-6 16,-2-7 5-16,-1 2-6 16,1 0 8-16,1-3-3 15,-5 3 9-15,4 2 0 16,2-1 9-16,2 1 0 16,-1 2 5-16,4 1-3 15,0 1 2-15,-2 0-5 16,4 1 2-16,4 1-10 15,0 1 5-15,3-3-12 16,1 1 2-16,2-2-9 16,-1-2 6-16,4-2-9 15,-3-1 10-15,6 2-9 16,-3-2 8-16,3 0-8 0,0 0 7 16,0 0-6-16,-3 0 5 15,6-2-4-15,-9 1 6 16,5-1-5-16,-5-1 6 15,6-1-4-15,0 2 8 16,9-2-8-16,-5-2 6 16,7 1-7-16,-5-1 5 15,3 2-9-15,-8-1 8 16,8 4-8-16,-4-2 8 16,4 0-9-16,-3 0 8 15,3 1-7-15,-7-1 6 0,4 2-7 16,-6-1 7-16,4-1-6 15,1-1 6-15,5-1-6 16,-2 1 7-16,5-2-7 16,-4 0 7-16,5 1-7 15,-7 2 6-15,10-1-6 16,-8 5 6-16,8 2-6 16,-8 0 6-16,6 0-6 15,-11 2 6-15,10-1-5 16,-7-2 4-16,7 1-5 15,-4 0 7-15,7 1-6 0,-7-1 5 16,7 2-7 0,-5 1 8-16,6 1-8 15,-4 2 8-15,2-1-8 0,-7 1 7 16,5-3-6-16,-7 1 6 16,7-1-6-16,-4 2 5 15,8-1-5-15,-6 1 6 16,6-2-6-16,-9 0 7 15,9 3-7-15,-7-2 8 16,6 2-9-16,-7 2 7 0,4 2-7 16,-10-2 3 15,-19-7 1-31,2 2 2 16,58 20-4-16,-2-4 5 0,8-2-6 15,-3-4 6-15,-24-13-5 16,-3-1 5-16,7-2-5 15,-7 1 6-15,3-4-6 16,-8 5 6-16,8-4-7 16,-6 2 5-16,6 0-5 15,-4 2 5-15,13-4-6 16,-11-4 8-16,13 5-6 16,-6-7 5-16,4 4-5 15,-14-2 4-15,13 3-5 16,-8-5 5-16,6 2-4 15,-2 3 3-15,13 0-4 0,-10-1 7 16,10-1-7-16,-9 1 5 16,5-1-5-16,-11 1 6 15,11 1-6-15,-11 0 6 16,11 1-6-16,-7-1 7 16,12 2-6-16,-12-1 5 15,9 4-5-15,-10-1 5 0,4 2-5 16,-12 2 6-16,12 2-6 15,-9-1 4-15,12-1-5 16,-4-4 4-16,11-2-4 16,-8-5 5-16,9-6-5 15,-10 0 6-15,5-2-6 16,-12 1 7-16,9 1-6 16,-9 3 5-16,8 0-6 15,-7 3 7-15,10-2-8 16,-10 2 7-16,4 0-5 15,-11 0 5-15,6 0-6 16,-12 0 6-16,8-3-6 16,-5 2 5-16,7-1-4 15,-7 1 5-15,6 1-6 16,-9 0 9-16,8-2-1 16,-7 5 10-16,4 0-2 15,-9 2 5-15,1-1-7 0,-6-1-1 16,4-1-7-16,-4-1 1 15,6-1-6-15,-4 5 8 16,2 1-7-16,-7 1 6 16,3 4-4-16,-1-2 9 15,4-2-8-15,-2 2 7 16,4-3-7-16,0-1 3 0,1-2-6 16,-11 1 5-16,1-4-5 15,-4 5 4-15,-2-5-5 16,-1 3 5-16,4-2-4 15,-4 1 5-15,1-1 0 16,-7 2 6-16,-4 2-5 16,-1-1 4-16,-7 2-6 15,-4 0 4-15,-3 2-12 16,-1 2-23-16,-8 5-72 16,-8 8-264-16,-14 4-79 15,-29-6-125-15</inkml:trace>
  </inkml:traceGroup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01.90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ECAD06-2F89-4271-8DC6-18D355D7CAC0}" emma:medium="tactile" emma:mode="ink">
          <msink:context xmlns:msink="http://schemas.microsoft.com/ink/2010/main" type="writingRegion" rotatedBoundingBox="4465,4768 6629,5785 5991,7142 3827,6125">
            <msink:destinationLink direction="with" ref="{8797FDE2-BB14-4216-A03C-3A5C5D350DCA}"/>
            <msink:destinationLink direction="with" ref="{34540138-D5DF-4356-9D9C-9D3AC446375A}"/>
          </msink:context>
        </emma:interpretation>
      </emma:emma>
    </inkml:annotationXML>
    <inkml:traceGroup>
      <inkml:annotationXML>
        <emma:emma xmlns:emma="http://www.w3.org/2003/04/emma" version="1.0">
          <emma:interpretation id="{D1E2267B-FC81-4C0C-A5EF-702BAF1F51DB}" emma:medium="tactile" emma:mode="ink">
            <msink:context xmlns:msink="http://schemas.microsoft.com/ink/2010/main" type="paragraph" rotatedBoundingBox="4465,4768 6629,5785 5991,7142 3827,6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24785A-3102-4144-8F95-CCC1499A037D}" emma:medium="tactile" emma:mode="ink">
              <msink:context xmlns:msink="http://schemas.microsoft.com/ink/2010/main" type="line" rotatedBoundingBox="4465,4768 6629,5785 5991,7142 3827,6125"/>
            </emma:interpretation>
          </emma:emma>
        </inkml:annotationXML>
        <inkml:traceGroup>
          <inkml:annotationXML>
            <emma:emma xmlns:emma="http://www.w3.org/2003/04/emma" version="1.0">
              <emma:interpretation id="{8F66777D-EEFB-4026-BE62-B9694B925A2C}" emma:medium="tactile" emma:mode="ink">
                <msink:context xmlns:msink="http://schemas.microsoft.com/ink/2010/main" type="inkWord" rotatedBoundingBox="4465,4768 6629,5785 5991,7142 3827,6125"/>
              </emma:interpretation>
              <emma:one-of disjunction-type="recognition" id="oneOf0">
                <emma:interpretation id="interp0" emma:lang="" emma:confidence="0">
                  <emma:literal>kurz</emma:literal>
                </emma:interpretation>
                <emma:interpretation id="interp1" emma:lang="" emma:confidence="0">
                  <emma:literal>Kure</emma:literal>
                </emma:interpretation>
                <emma:interpretation id="interp2" emma:lang="" emma:confidence="0">
                  <emma:literal>Kree</emma:literal>
                </emma:interpretation>
                <emma:interpretation id="interp3" emma:lang="" emma:confidence="0">
                  <emma:literal>Kute</emma:literal>
                </emma:interpretation>
                <emma:interpretation id="interp4" emma:lang="" emma:confidence="0">
                  <emma:literal>Kote</emma:literal>
                </emma:interpretation>
              </emma:one-of>
            </emma:emma>
          </inkml:annotationXML>
          <inkml:trace contextRef="#ctx0" brushRef="#br0">87 18 1002 0,'-6'-9'332'16,"1"2"49"-16,1 11-279 16,1 23-38-16,-2 14-32 15,-4 40-3-15,0 15-3 16,0 39 6-16,-1-1-1 0,-4 23-3 15,8-25-12 1,2 6 2-16,1-30-4 0,3-2 3 16,6-37 1-16,0-11 6 15,-2-31-3-15,1-9 2 16,1-12 0-16,4-4-1 16,2-8-7-16,12-3 1 15,5-3-4-15,14-21 0 16,4-6-1-16,8-14 0 15,1-6-2-15,-2-10 0 16,-15 6-4-16,0-3 2 16,-12 12-3-16,-3 6-39 15,-7 15-52-15,-8 8-386 16,-8 20 70-16</inkml:trace>
          <inkml:trace contextRef="#ctx0" brushRef="#br0" timeOffset="279.5058">287 989 1143 0,'4'6'263'16,"8"8"110"-16,8 2-324 15,7 5-7-15,1 5-1 16,8 11 6-16,5 1-12 16,2 12-4-16,4 4-4 0,2-2 236 15,2 4-670-15,-7 1 313 16</inkml:trace>
          <inkml:trace contextRef="#ctx0" brushRef="#br0" timeOffset="1579.2198">1070 189 1097 0,'2'-15'311'0,"-2"24"78"15,1 21-309-15,2 30 6 16,-1 21-20-16,-5 27 9 16,-2 8-4-16,2 21-6 15,2-17-22-15,-2 1-12 16,3-22-14-16,3-1-6 15,-3-24-4-15,3-10-3 16,-5-22 1-16,-2-9 1 16,-4-18-5-16,-10-15-63 15,-7-15-41-15,-7-19-46 16,-1-17-18-16,-10-33-213 16,6-13-30-16,-2-14 144 15,14 12 140-15,7-3 113 0,13 30 233 16,13 2 126-16,10 20-93 15,10-5-64-15,8 11-88 16,14-3 6-16,-2 13-27 16,5-1-2-16,-10 13-24 15,4 5-7-15,-11 8-21 16,-2 9-4-16,-4 8-10 16,-1 7 0-16,-13 6-3 15,-4 16 6-15,-9 7-2 0,-12 19 7 16,-6 2 1-16,-10 5 17 15,-1-2 3-15,-7 1 14 16,8-15 3-16,4 6-4 16,10 0-12-16,1-9-11 15,8-8-13-15,5 1-9 16,-1-13-2-16,5-5-6 16,5-5 1-16,8 3-3 15,2-4 4-15,10 5-3 16,-1 1 3-16,7 5-1 15,-4-8 2-15,1-2-5 16,-7-3 6-16,4-8-67 16,-8-4 345-16,-11-6-821 15</inkml:trace>
          <inkml:trace contextRef="#ctx0" brushRef="#br0" timeOffset="2884.0245">1498 1321 1137 0,'12'8'403'0,"11"-2"26"16,2-3-298-16,17-2-67 15,6 1-43-15,17-10 4 16,-1-8 2-16,19-14 0 16,-1-12 4-16,17-18-482 15,-10 2 165-15</inkml:trace>
          <inkml:trace contextRef="#ctx0" brushRef="#br0" timeOffset="2693.532">1726 1043 867 0,'18'-46'319'15,"-7"8"44"-15,-2 8-196 16,-2 11-66-16,-4 7 2 16,-6 16-21-16,-1 22-1 15,-2 10-24-15,-8 33-1 0,1 15-20 16,-2 15-3-16,-2-3-9 15,-1 9 3-15,6-25-2 16,8-2 0-16,2-18-4 16,11-8-7-16,2-19-3 15,7-4-4-15,1-14-1 16,8-8-2-16,-1-8 2 16,11-8 0-16,-1-6-1 15,-1-8 3-15,-8 1-1 16,-8-5-65-16,-14 1-65 0,-10-2-368 15,-7 8 34-15</inkml:trace>
        </inkml:traceGroup>
      </inkml:traceGroup>
    </inkml:traceGroup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42.5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7859982-4D57-4851-8358-A76B4EB55868}" emma:medium="tactile" emma:mode="ink">
          <msink:context xmlns:msink="http://schemas.microsoft.com/ink/2010/main" type="inkDrawing" rotatedBoundingBox="7655,6721 9399,3946 9658,4109 7914,6884" semanticType="callout" shapeName="Other">
            <msink:sourceLink direction="with" ref="{34540138-D5DF-4356-9D9C-9D3AC446375A}"/>
            <msink:sourceLink direction="with" ref="{129DB5A9-6CEF-4A6D-8C0A-912CF6150437}"/>
          </msink:context>
        </emma:interpretation>
      </emma:emma>
    </inkml:annotationXML>
    <inkml:trace contextRef="#ctx0" brushRef="#br0">-7 2806 813 0,'-1'-21'247'0,"2"-20"55"16,11-10-227-16,9-36-19 0,8-5-24 16,11-43-5-16,10-6-12 15,13-36-4-15,4 10-6 16,28-41-1-16,3 19-3 16,14-10-2-16,-1 28 2 15,14-18 1-15,-14 34-2 16,9-4 1-16,-18 26 0 15,5 2 0-15,-22 32 1 16,1 9 3-16,-20 28-1 0,1 11 0 16,-19 18-2-16,-6 15 0 15,-13 15-5-15,-6 8 0 16,-14 8 1-16,-14 8-32 16,-7 3-289-16,-18 8 90 15</inkml:trace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43.5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6191C94-A985-4674-9A55-CD53AD410701}" emma:medium="tactile" emma:mode="ink">
          <msink:context xmlns:msink="http://schemas.microsoft.com/ink/2010/main" type="inkDrawing" rotatedBoundingBox="8627,8487 9739,4003 10113,4096 9001,8580" semanticType="callout" shapeName="Other">
            <msink:sourceLink direction="with" ref="{129DB5A9-6CEF-4A6D-8C0A-912CF6150437}"/>
            <msink:sourceLink direction="with" ref="{40787EB9-E7E8-4556-8136-810017ABBFE8}"/>
          </msink:context>
        </emma:interpretation>
      </emma:emma>
    </inkml:annotationXML>
    <inkml:trace contextRef="#ctx0" brushRef="#br0">33 4462 663 0,'-3'4'309'0,"1"2"-1"16,2-1-172-16,0-2-32 15,-1-2-54-15,2-8-2 16,-4-5-13-16,-1-17 9 16,-2-7-6-16,1-22 3 15,1-1-8-15,4-26 5 16,-2-10-12-16,7-31-3 16,1-2-10-16,7-46-3 15,1-4-7-15,9-43-2 16,4 12 0-16,9-44 0 15,-3 18-2-15,15-18 2 16,0 38 0-16,4-6 0 16,1 41 0-16,11-13 0 15,-7 38 0-15,11-3-2 0,-4 31-1 16,6-19-1-16,-10 23 0 16,3-11 0-16,-9 8-1 15,3-15-2-15,-9 30-4 16,3 15-16-16,-12 21-4 15,1 15 0-15,-11 24 2 16,-5 15-2-16,-12 19 4 0,-6 13 7 16,-9 10-3-16,-6 7-235 15,0 5-86-15,-2-6-40 16</inkml:trace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47.8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D89A7D2-EBF5-402F-81DC-08C815B1C6EA}" emma:medium="tactile" emma:mode="ink">
          <msink:context xmlns:msink="http://schemas.microsoft.com/ink/2010/main" type="inkDrawing"/>
        </emma:interpretation>
      </emma:emma>
    </inkml:annotationXML>
    <inkml:trace contextRef="#ctx0" brushRef="#br0">33 0 603 0,'-5'9'270'0,"1"5"2"0,-1 8-101 16,2 5-101-16,-1 8 3 16,-1-2-17-16,2 8 1 15,2-4-25-15,-1-1-1 16,4-3-14-16,-1 5 2 16,1-2-8-16,-2 0 3 15,0 4-5-15,0 7 6 16,0-4-1-16,0 8 6 15,1 3-5-15,-1 11 6 16,2-5-4-16,-2 9 2 16,3-9-4-16,-2 5 1 15,1-14-5-15,1 12 1 0,-2-5-4 16,1 17-1-16,-1-1-3 16,2 10 0-16,0-7-2 15,-3 5 8-15,-1-7 1 16,-1 8 6-16,1-7 1 15,-1 10 2-15,2-14-7 16,2 6 0-16,-4-3-6 16,2 20 1-16,-1-8-2 15,2 22 1-15,1-4-2 16,2 8-1-16,-2-21 0 0,-1 19 0 16,-2-18-3-16,-2 15 1 15,1-9 1-15,1 9 0 16,-1-24 0-16,-1 21 3 15,0-13 2-15,-1 8 4 16,1-8 1-16,3 22 5 16,1-23-1-16,1 12 0 15,2-9-6-15,1 16-1 16,1-10-7-16,4 16 0 16,-2-11-1-16,1 17 1 15,-5-14-2-15,4 13 2 16,-4-11-2-16,1 5 0 15,-2-16 0-15,3 16 11 0,-5-21 1 16,1 19 11-16,1-4 1 16,-5 1 3-1,1-16-8-15,-2 12 0 0,1-21-10 16,1 7 1-16,1-7-5 16,0 2 1-16,0-18-3 15,-2-3 0-15,1-19-2 16,-1-3 1-16,1-11-1 15,-2 3 0-15,1-3 0 0,1 13-1 16,-1 1 0-16,1 4 0 16,-1-3-1-16,2 4 2 15,0-14-3-15,0-2 3 16,0-12-1-16,-1-5 2 16,-1-10-13-16,1-4-35 15,-1-4-18-15,1-2-26 16,4-2-6-16,3 1 14 15,0 5 32-15,3 3-25 16,0 2 181-16,1-7-493 16,-2-5 174-16</inkml:trace>
  </inkml:traceGroup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57:03.113"/>
    </inkml:context>
    <inkml:brush xml:id="br0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A09329A-7FE7-4440-822A-D899E064A903}" emma:medium="tactile" emma:mode="ink">
          <msink:context xmlns:msink="http://schemas.microsoft.com/ink/2010/main" type="inkDrawing" rotatedBoundingBox="19194,11489 19209,11489 19209,11504 19194,11504" shapeName="Other"/>
        </emma:interpretation>
      </emma:emma>
    </inkml:annotationXML>
    <inkml:trace contextRef="#ctx0" brushRef="#br0">0 0 0</inkml:trace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20.8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A10021E-B83F-4B3E-A132-9BCF8A12932D}" emma:medium="tactile" emma:mode="ink">
          <msink:context xmlns:msink="http://schemas.microsoft.com/ink/2010/main" type="inkDrawing" rotatedBoundingBox="5083,11527 15901,3357 16072,3585 5255,11754" semanticType="callout" shapeName="Other">
            <msink:sourceLink direction="with" ref="{054927B8-8CE9-40B9-9CD9-982496D4E9D1}"/>
            <msink:sourceLink direction="with" ref="{A40AB296-4D55-4C43-BE35-F8CBBB9082CD}"/>
          </msink:context>
        </emma:interpretation>
      </emma:emma>
    </inkml:annotationXML>
    <inkml:trace contextRef="#ctx0" brushRef="#br0">-3 8162 604 0,'1'-3'235'16,"1"-4"16"-16,1-1-142 16,1 1-72-16,5 1-10 15,-3 1-17-15,3 1 3 0,-3 1 0 16,-1-2 11-16,-1 2 2 15,2-3 6 1,-1 2 0-16,7-2 4 0,0 0-6 16,-2-5 1-16,2 2-6 15,0-4 0-15,-3-1-11 16,8-5 1-16,-2-1-2 0,9-11 2 16,-2-1-2-16,10-10 1 15,7-3 2 1,0-1-13-16,4 4-1 15,4 1-2-15,2 5 2 16,-7 6 0-16,13-8-1 16,-6-1 0-16,7-3 0 15,-5 2-1-15,10-14 1 16,-7 6-1-16,9-9 0 16,-4 0 0-16,8-11 1 15,-5 11-2-15,10-15 2 16,-4 11-1-16,8-7 1 15,-5 6 1-15,7-5 0 16,-6 13 1-16,6-5-1 16,-2 10 0-16,14-8 0 15,-8-3-2-15,9-17 0 16,-1-1 1-16,14-18 1 0,-13 4 1 16,19-1 1-16,-10 15-2 15,4-10 0-15,-8 13-2 16,12-12 1-16,-12 5 1 15,17-11-1-15,-11 11 0 16,11-5 0-16,-11 10-1 16,10-10 0-16,-13 12 1 0,15-12 1 15,-9 7-2-15,13-11 0 16,-16 16-1-16,9-8 1 16,-14 11 0-16,13-9 0 15,-13 11 0-15,13-16 0 16,-6 9 0-16,8-10 0 15,-13 11 0-15,17-7 1 16,-14 13 0-16,9-16-1 16,-6 7 0-16,12-12 1 15,-15 7-1-15,15-6 1 16,-13 17-2-16,10-4 2 16,-15 13-2-16,9-14 1 15,-13 6 1-15,14-8 1 16,-17 8-2-16,16-8 0 15,-15 14-1-15,8 0 0 0,-14 8 1 16,18-8 1-16,-17 4-2 16,10-7 1-16,-3-1-1 15,10-7 2-15,-14 6-1 16,11-1 1-16,-6 11 0 16,5-10 0-16,-14 14-3 15,12-9 2-15,-12 8 0 16,14-11 2-16,-10 10-2 15,16-18 2-15,-8 5-3 16,12-9 0-16,-13 9 1 0,19-3 0 16,-11 11 1-16,8-4-1 15,-4-2 0-15,13-18 0 16,-18-3-1-16,11-2 1 16,-11 12-1-16,1-3 1 15,-17 18 2-15,21 3 9 16,-17-3 1-16,16-14 1 15,-4 15 0-15,9-8-4 16,-16 16-8-16,9-6 0 16,-19 15-1-16,7-9 1 15,-14 4 1-15,1-10-1 16,-16 18 0-16,0-4 10 16,-20 19 0-16,-15 10 3 15,-14 6 3-15,-5 8 4 16,-14 5-7-16,4-1 2 0,2 2-23 15,7 0-365-15,-1-3 113 16</inkml:trace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21.8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A39350-C1A5-47DB-A8BF-55B6893A60BB}" emma:medium="tactile" emma:mode="ink">
          <msink:context xmlns:msink="http://schemas.microsoft.com/ink/2010/main" type="writingRegion" rotatedBoundingBox="15215,5425 16866,2714 17655,3194 16004,5906"/>
        </emma:interpretation>
      </emma:emma>
    </inkml:annotationXML>
    <inkml:traceGroup>
      <inkml:annotationXML>
        <emma:emma xmlns:emma="http://www.w3.org/2003/04/emma" version="1.0">
          <emma:interpretation id="{E18BD589-5024-4549-96E6-0B2A90B56BD6}" emma:medium="tactile" emma:mode="ink">
            <msink:context xmlns:msink="http://schemas.microsoft.com/ink/2010/main" type="paragraph" rotatedBoundingBox="15215,5425 16866,2714 17655,3194 16004,5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1F1792-156C-4F14-B3EB-F4F2EED74A73}" emma:medium="tactile" emma:mode="ink">
              <msink:context xmlns:msink="http://schemas.microsoft.com/ink/2010/main" type="line" rotatedBoundingBox="15215,5425 16866,2714 17655,3194 16004,5906"/>
            </emma:interpretation>
          </emma:emma>
        </inkml:annotationXML>
        <inkml:traceGroup>
          <inkml:annotationXML>
            <emma:emma xmlns:emma="http://www.w3.org/2003/04/emma" version="1.0">
              <emma:interpretation id="{054927B8-8CE9-40B9-9CD9-982496D4E9D1}" emma:medium="tactile" emma:mode="ink">
                <msink:context xmlns:msink="http://schemas.microsoft.com/ink/2010/main" type="inkWord" rotatedBoundingBox="15215,5425 16866,2714 17655,3194 16004,5906">
                  <msink:destinationLink direction="with" ref="{5A10021E-B83F-4B3E-A132-9BCF8A12932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4294-7350 757 0,'-15'0'341'15,"12"4"-11"-15,1 5-149 16,11 0-146-16,6 0-5 16,6-7-12-16,9-1 6 15,12-5-2-15,9-5 3 16,-3-8-7-16,5 5 1 16,-11-3-23-16,-8 3 11 15,-16 8-368-15,-4 8 108 16</inkml:trace>
          <inkml:trace contextRef="#ctx0" brushRef="#br0" timeOffset="503.0935">4612-7241 1116 0,'-8'2'271'0,"4"-1"93"0,5 4-324 15,8-2-5-15,2-2-4 16,10-1 13-16,4-3 4 16,10-1 1-16,2-4-12 15,11-5-8-15,-3 7-16 16,7-6 395-16,-4 3-823 16</inkml:trace>
          <inkml:trace contextRef="#ctx0" brushRef="#br0" timeOffset="129357.7269">4633-7858 990 0,'1'-16'270'0,"-5"4"85"16,-1 9-284-16,-2 4-2 15,-2-2-21-15,-5 7-4 16,-2 4-16-16,-7 16-8 15,2 16-11-15,-7 18-4 16,4 18-6-16,-5 21-2 16,4-1 1-16,-5 1 0 15,6-8 3-15,-9-4 0 16,6-21 2-16,1-7 5 0,5-17 1 16,0-10 4-16,15-17 0 15,-3-12 0-15,10-6-8 16,12-21 4-16,9-9-6 15,10-29-41-15,14-1-15 16,7-30-15-16,-8 1-12 16,4-13-4-16,-8 5 39 15,-10-7 16-15,-7 26 19 0,-4 6 9 16,-13 21 10 0,-5 15 21-16,-7 18 17 0,-4 4 19 15,-1 10 2-15,-2 11-1 16,1 5-21-16,-2 14-16 15,5 11-22-15,2 28-3 16,6 10-4-16,5 32 0 16,4-11 0-16,4 7 2 15,2-19-2-15,2-6 1 16,-7-33 0-16,4 2 1 16,-7-14 0-16,-4-8 1 15,-3 2-2-15,-1 0 1 16,-4-2-1-16,-2-1 3 15,2 0 0-15,-1-11 3 16,0-4 2-16,0-1 4 16,-1-5-3-16,-4-9 0 0,-4-5-2 15,-3-11-5 1,-3-3-8-16,-3-14 0 0,0 2-1 16,-4-4 2-16,2 10 2 15,1-2 4-15,7 13 0 16,4 10 0-16,8 8-1 15,6 4-2-15,9 7-2 16,8 6 1-16,4-3-2 16,9 0 2-16,3 0 2 15,4-6-37-15,-1-5 448 0,0-2-820 16,-9-4 384-16</inkml:trace>
          <inkml:trace contextRef="#ctx0" brushRef="#br0" timeOffset="-359.2881">4553-7930 1050 0,'2'-1'259'16,"-7"7"84"-16,-1 7-302 0,-7 20-17 15,-7 2-4-15,-10 34 3 16,-1 11 4-16,-5 25 2 16,9-11-6-16,3 7-3 15,9-31-8-15,0-7-2 16,4-31-4-16,1-4 2 16,7-11 0-16,-2-13 0 15,4-11-3-15,8-17-20 16,5-11-26-16,3-44-33 15,12-14-311-15,15-26 69 16</inkml:trace>
          <inkml:trace contextRef="#ctx0" brushRef="#br0" timeOffset="-160.2191">4615-7934 599 0,'9'9'340'0,"-9"18"-11"0,-9 15-124 16,-6 37-79-16,-5 21-41 15,-4 14-5-15,3-8-24 16,5 4-4-16,8-34-14 15,8-17-7-15,8-23-15 16,7-6-4-16,-2-12-4 16,-1-8-3-16,-6-10-4 0,-6-7-34 15,-7-10-29-15,-11-10-101 16,-11-4-233-16,-11-8 17 16</inkml:trace>
          <inkml:trace contextRef="#ctx0" brushRef="#br0" timeOffset="11165.0391">3213-5738 811 0,'-6'-25'316'0,"9"-14"26"16,4 7-197-16,13-12-74 16,1 8-27-16,10-22 8 15,1 13-18-15,11-15 4 16,-1 0-11-16,9-15 2 15,-6 7-17-15,9-20 3 16,-10 11-8-16,-5-10 6 16,-10 24 2-16,-5 10 13 15,-15 35-2-15,0 15 4 16,0 27-3-16,-3 20 1 16,3 14-9-16,7 19-1 15,-1 1-2-15,5 14 0 16,2-13-5-16,7 5-32 0,-8-18 352 15,6-6-768-15</inkml:trace>
          <inkml:trace contextRef="#ctx0" brushRef="#br0" timeOffset="10858.6371">3630-6247 1174 0,'14'-42'266'16,"-5"53"100"-16,-8 70-332 15,-10 24-33-15,-10 27 2 16,11-5-2-16,5 31 8 0,3-24-4 15,5 8 3 1,4-17-2-16,-5 3 3 0,-4-34-6 16,-3-8 2-16,0-34-3 15,-6-11 4-15,-1-19-3 16,-7-17-10-16,0-17-37 16,-5-14-315-16,-2-11-23 0,-3-26-132 15</inkml:trace>
          <inkml:trace contextRef="#ctx0" brushRef="#br0" timeOffset="129691.9036">4897-7391 930 0,'21'18'327'0,"-13"-19"16"0,4-10-206 16,-2-11-145-16,2-11 4 15,2 1 3-15,-7-8 24 16,-2 10 13-16,1 9 12 15,-2 12 4-15,-8 4 6 0,-1 22-18 16,-10 17-6-16,-1 16-13 16,-8 16-2-16,1 6-8 15,-4 3 1 1,15-3-5-16,0 1 1 0,7-12-4 16,7-7 2-16,5-14-2 15,4-10 1-15,1-19-4 16,5-7 2-16,-2-10-1 15,6-7 2-15,0-8 0 0,0-12 7 16,-2-8-11-16,1-2-80 16,-16 0 247-16,-4 6-595 15,-22 11 196-15</inkml:trace>
          <inkml:trace contextRef="#ctx0" brushRef="#br0" timeOffset="297.8578">4732-7499 981 0,'9'-9'270'15,"1"17"79"-15,-1-2-272 16,3 22-25-16,0-14-13 16,0 14-1-16,-4-1-11 15,-2 2-4-15,-5-7-9 16,-4 8 1-16,-4-6-5 15,-5 5 8-15,-2-2 2 16,-2 4 9-16,4-5 1 0,1-1 2 16,5-7-7-16,5 3-2 15,4-3-8-15,6-8-4 16,6-10-4-16,9-10 4 16,6-9-3-16,7-10 1 15,-2-1 0-15,1 3 1 16,-7 3-5-16,-10 5-38 15,-11 5-28-15,-7 4-38 16,-10 2-117-16,-16 14-217 16,-7 2 34-16</inkml:trace>
          <inkml:trace contextRef="#ctx0" brushRef="#br0" timeOffset="129991.1912">4645-7280 1117 0,'-5'-3'303'16,"4"6"71"-16,10 3-301 16,6 2-67-16,10-2-3 15,7 4-3-15,14-1 7 16,2-4-1-16,9-5 4 16,1-3-1-16,12 3 290 0,-2-9-680 15</inkml:trace>
        </inkml:traceGroup>
      </inkml:traceGroup>
    </inkml:traceGroup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56:46.8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739E572-B55F-4F18-B660-F4B381994BE7}" emma:medium="tactile" emma:mode="ink">
          <msink:context xmlns:msink="http://schemas.microsoft.com/ink/2010/main" type="inkDrawing" rotatedBoundingBox="11174,12210 11189,12210 11189,12225 11174,12225" shapeName="Other"/>
        </emma:interpretation>
      </emma:emma>
    </inkml:annotationXML>
    <inkml:trace contextRef="#ctx0" brushRef="#br0">0 0 0</inkml:trace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10.065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7E95B8-2A16-465C-BD10-B4BD79EA871D}" emma:medium="tactile" emma:mode="ink">
          <msink:context xmlns:msink="http://schemas.microsoft.com/ink/2010/main" type="writingRegion" rotatedBoundingBox="10448,10838 10288,16232 5632,16094 5792,10700"/>
        </emma:interpretation>
      </emma:emma>
    </inkml:annotationXML>
    <inkml:traceGroup>
      <inkml:annotationXML>
        <emma:emma xmlns:emma="http://www.w3.org/2003/04/emma" version="1.0">
          <emma:interpretation id="{29B696C7-94D6-418F-9C01-94B07A5B2F35}" emma:medium="tactile" emma:mode="ink">
            <msink:context xmlns:msink="http://schemas.microsoft.com/ink/2010/main" type="paragraph" rotatedBoundingBox="10448,10838 10288,16232 10165,16228 10325,10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1EAEAA-BD9F-4BA3-B16B-29AF6108B8AC}" emma:medium="tactile" emma:mode="ink">
              <msink:context xmlns:msink="http://schemas.microsoft.com/ink/2010/main" type="line" rotatedBoundingBox="10448,10838 10288,16232 10165,16228 10325,10835"/>
            </emma:interpretation>
          </emma:emma>
        </inkml:annotationXML>
        <inkml:traceGroup>
          <inkml:annotationXML>
            <emma:emma xmlns:emma="http://www.w3.org/2003/04/emma" version="1.0">
              <emma:interpretation id="{C3ACD596-95D7-4D3D-9186-A2DFDCD0D22B}" emma:medium="tactile" emma:mode="ink">
                <msink:context xmlns:msink="http://schemas.microsoft.com/ink/2010/main" type="inkWord" rotatedBoundingBox="10448,10838 10419,11783 10356,11781 10384,10836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3114-1402 1008 0,'-18'73'225'0,"4"14"90"15,7-12-298-15,1 5-6 16,6-14-7-16,4 15-1 16,4-10 0-16,-1 10 0 15,2-9-1-15,0 6-9 16,-6-18 13-16,0 3-324 16,-1-5 103-16</inkml:trace>
        </inkml:traceGroup>
        <inkml:traceGroup>
          <inkml:annotationXML>
            <emma:emma xmlns:emma="http://www.w3.org/2003/04/emma" version="1.0">
              <emma:interpretation id="{2F8B31A8-6A84-435B-B034-95D65528EF1F}" emma:medium="tactile" emma:mode="ink">
                <msink:context xmlns:msink="http://schemas.microsoft.com/ink/2010/main" type="inkWord" rotatedBoundingBox="10330,12644 10309,13322 10252,13321 10272,12642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~</emma:literal>
                </emma:interpretation>
                <emma:interpretation id="interp9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164.0913">3024 404 532 0,'-11'117'200'15,"2"-8"16"-15,-6 16-119 16,6-16-53-16,-7 10-244 16,-2-21 79-16</inkml:trace>
        </inkml:traceGroup>
        <inkml:traceGroup>
          <inkml:annotationXML>
            <emma:emma xmlns:emma="http://www.w3.org/2003/04/emma" version="1.0">
              <emma:interpretation id="{16D27C99-AD46-4892-A3A8-CA30A1854191}" emma:medium="tactile" emma:mode="ink">
                <msink:context xmlns:msink="http://schemas.microsoft.com/ink/2010/main" type="inkWord" rotatedBoundingBox="10307,14416 10312,14680 10300,14681 10294,14417"/>
              </emma:interpretation>
              <emma:one-of disjunction-type="recognition" id="oneOf2"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~</emma:literal>
                </emma:interpretation>
                <emma:interpretation id="interp1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48.8641">2991 2177 523 0,'9'72'338'15,"-5"-8"-61"-15,-4-16-42 0,-1 0-494 16,-8-16 91-16</inkml:trace>
        </inkml:traceGroup>
        <inkml:traceGroup>
          <inkml:annotationXML>
            <emma:emma xmlns:emma="http://www.w3.org/2003/04/emma" version="1.0">
              <emma:interpretation id="{77772347-D958-48C6-9843-265C9885576E}" emma:medium="tactile" emma:mode="ink">
                <msink:context xmlns:msink="http://schemas.microsoft.com/ink/2010/main" type="inkWord" rotatedBoundingBox="10192,16227 10266,15211 10321,15215 10247,16231"/>
              </emma:interpretation>
              <emma:one-of disjunction-type="recognition" id="oneOf3"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-</emma:literal>
                </emma:interpretation>
                <emma:interpretation id="interp17" emma:lang="" emma:confidence="0">
                  <emma:literal>~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473.8376">3000 2974 790 0,'0'106'220'0,"-6"8"63"16,1-21-228-16,-1-12-14 15,-1-33-18-15,-2-14-5 16,1-21-9-16,1-2 3 16,-4-8-2-16,2 1 0 15,1 11-4-15,4 15-1 16,2 9-2-16,4 18 6 15,2 12 2-15,2 8 3 16,2-2-1-16,-5-6 5 16,0-18 90-16,-9-23-416 0,-3-34 172 15</inkml:trace>
        </inkml:traceGroup>
      </inkml:traceGroup>
    </inkml:traceGroup>
    <inkml:traceGroup>
      <inkml:annotationXML>
        <emma:emma xmlns:emma="http://www.w3.org/2003/04/emma" version="1.0">
          <emma:interpretation id="{E4F9C181-18CC-463E-A790-460E63B50996}" emma:medium="tactile" emma:mode="ink">
            <msink:context xmlns:msink="http://schemas.microsoft.com/ink/2010/main" type="paragraph" rotatedBoundingBox="8750,12141 8966,15199 7122,15329 6907,122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BE82D8-A9A8-4B30-8222-8F93D7020A2A}" emma:medium="tactile" emma:mode="ink">
              <msink:context xmlns:msink="http://schemas.microsoft.com/ink/2010/main" type="line" rotatedBoundingBox="8750,12141 8966,15199 7122,15329 6907,12271">
                <msink:destinationLink direction="with" ref="{6DFC5A98-0D7D-46E8-9739-038BCD374DC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FEFF432-75A3-4314-B0DF-E357B91DB093}" emma:medium="tactile" emma:mode="ink">
                <msink:context xmlns:msink="http://schemas.microsoft.com/ink/2010/main" type="inkWord" rotatedBoundingBox="8750,12141 8966,15199 7122,15329 6907,12271"/>
              </emma:interpretation>
              <emma:one-of disjunction-type="recognition" id="oneOf4">
                <emma:interpretation id="interp20" emma:lang="" emma:confidence="0">
                  <emma:literal>-NE</emma:literal>
                </emma:interpretation>
                <emma:interpretation id="interp21" emma:lang="" emma:confidence="0">
                  <emma:literal>-F</emma:literal>
                </emma:interpretation>
                <emma:interpretation id="interp22" emma:lang="" emma:confidence="0">
                  <emma:literal>*F</emma:literal>
                </emma:interpretation>
                <emma:interpretation id="interp23" emma:lang="" emma:confidence="0">
                  <emma:literal>-*</emma:literal>
                </emma:interpretation>
                <emma:interpretation id="interp24" emma:lang="" emma:confidence="0">
                  <emma:literal>*NE</emma:literal>
                </emma:interpretation>
              </emma:one-of>
            </emma:emma>
          </inkml:annotationXML>
          <inkml:trace contextRef="#ctx0" brushRef="#br0" timeOffset="47230.11">0 19 1058 0,'12'-10'237'15,"5"2"93"-15,13 10-307 16,6 4-20-16,6 18-3 16,1 9 5-16,10 24-2 15,-7 9 6-15,5 20-1 16,-7 2 1-16,-2 19-2 15,-9-5 1-15,-9 12-3 16,-13-14 0-16,-13-2 0 16,-10-15 0-16,-9 5-2 15,3-14 3-15,0 5-12 16,3-5 120-16,3-13-460 16,3-19 184-16</inkml:trace>
          <inkml:trace contextRef="#ctx0" brushRef="#br0" timeOffset="48820.4345">400 1800 843 0,'18'-74'299'0,"16"-13"52"15,8 20-225-15,8-4-22 16,-1 20-31-16,10-3-3 15,-4 22-19-15,4 13 8 16,-4 17-12-16,5 14 1 16,-10 17-7-16,-7 19-2 15,-11 9-13-15,-14 20 3 16,-15 5-9-16,-20 20 10 16,-10-10 0-16,-12 2 6 15,3-19-6-15,3-16 6 0,14-29-12 16,7-11-4-1,10-16-7-15,10-6-1 0,8 2-9 16,14-4 1-16,6-4-4 16,17 0 0-16,3 5-2 15,8-4 4-15,-4 8-5 16,11 8 3-16,-11 7-3 0,7 4 4 16,-13 4-3-1,6-7 5-15,-15 3-2 16,-3-3 10-16,-15-7-67 0,-10-3-435 15,-22-10 129-15</inkml:trace>
          <inkml:trace contextRef="#ctx0" brushRef="#br0" timeOffset="48419.287">647 1611 1165 0,'0'12'282'0,"3"24"115"0,3 18-332 16,5 27-10-16,2 6-7 16,8 25 3-16,2-17-19 15,4 13-3-15,-3-19-12 16,7 2-3-16,-4-17-7 16,3-4 1-16,-10-25 1 15,-7-12 1-15,-13-19 5 0,-15-14-45 16,-9-9-38-1,-13-12 131-15,-8-11-506 0,-8-17 172 16</inkml:trace>
          <inkml:trace contextRef="#ctx0" brushRef="#br0" timeOffset="48128.8899">-226 2483 941 0,'-2'-50'283'0,"8"-16"68"15,9 6-258-15,17-16-19 16,2 6-23-16,11-2-7 16,2 17-14-16,10 1-8 0,-5 19-11 15,10 16-4-15,-5 16-3 16,0 10-1-16,-17 8 2 16,-4 14 5-16,-12-1 6 15,-10 10 16-15,-11 4 8 16,-9 6 12-16,-6-5 1 15,-12 9 10-15,-2-4-10 16,-8 4 0-16,2-8-13 0,-2 1 0 16,10-17-17-1,1-10-3-15,8-10-7 0,3-10-31 16,9-5-46 0,5-8-83-16,5-2 211 0,10 1-552 15,5 7 200-15</inkml:trace>
          <inkml:trace contextRef="#ctx0" brushRef="#br0" timeOffset="47811.4915">30 2256 561 0,'-6'-22'411'0,"8"14"-78"16,8 7-29-16,-2 2-240 16,13 23-2-16,0 17-8 15,6 23 2-15,-2 11-11 0,11 30-8 16,-6-12-14 0,6 3-7-16,-6-16-8 15,-1-5-2-15,-8-25 0 0,-3-4-1 16,-14-14 2-16,-7-5-38 15,-9-12-25-15,-12-9-344 16,-6-11 69-16</inkml:trace>
        </inkml:traceGroup>
      </inkml:traceGroup>
    </inkml:traceGroup>
    <inkml:traceGroup>
      <inkml:annotationXML>
        <emma:emma xmlns:emma="http://www.w3.org/2003/04/emma" version="1.0">
          <emma:interpretation id="{95BCBB49-AE5C-4140-A10B-7EE5ED231A24}" emma:medium="tactile" emma:mode="ink">
            <msink:context xmlns:msink="http://schemas.microsoft.com/ink/2010/main" type="paragraph" rotatedBoundingBox="6108,12372 6196,12950 5779,13014 5691,124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800588-EEF1-493C-8421-EEA7AD1755ED}" emma:medium="tactile" emma:mode="ink">
              <msink:context xmlns:msink="http://schemas.microsoft.com/ink/2010/main" type="line" rotatedBoundingBox="6108,12372 6196,12950 5779,13014 5691,12435"/>
            </emma:interpretation>
          </emma:emma>
        </inkml:annotationXML>
        <inkml:traceGroup>
          <inkml:annotationXML>
            <emma:emma xmlns:emma="http://www.w3.org/2003/04/emma" version="1.0">
              <emma:interpretation id="{5A17A033-8F1E-4906-A514-6B61BF66D3E5}" emma:medium="tactile" emma:mode="ink">
                <msink:context xmlns:msink="http://schemas.microsoft.com/ink/2010/main" type="inkWord" rotatedBoundingBox="6108,12372 6196,12950 5779,13014 5691,12435"/>
              </emma:interpretation>
              <emma:one-of disjunction-type="recognition" id="oneOf5">
                <emma:interpretation id="interp25" emma:lang="" emma:confidence="0">
                  <emma:literal>W</emma:literal>
                </emma:interpretation>
                <emma:interpretation id="interp26" emma:lang="" emma:confidence="0">
                  <emma:literal>w</emma:literal>
                </emma:interpretation>
                <emma:interpretation id="interp27" emma:lang="" emma:confidence="0">
                  <emma:literal>N</emma:literal>
                </emma:interpretation>
                <emma:interpretation id="interp28" emma:lang="" emma:confidence="0">
                  <emma:literal>.</emma:literal>
                </emma:interpretation>
                <emma:interpretation id="interp29" emma:lang="" emma:confidence="0">
                  <emma:literal>4</emma:literal>
                </emma:interpretation>
              </emma:one-of>
            </emma:emma>
          </inkml:annotationXML>
          <inkml:trace contextRef="#ctx0" brushRef="#br1" timeOffset="-14967.9972">-1412 210 810 0,'13'-23'367'0,"-1"8"15"15,-1 3-145-15,-8 11-108 0,3 7 12 16,0 12-19-16,-11 18 12 16,-1 9-30-16,-4 17-9 15,-5 4-33-15,1 9-17 16,8-12-29-16,0-3-6 15,8-11-6-15,8-4 0 16,2-18-2-16,3-6-2 16,5-9-1-16,4-10 4 15,-6-13 0-15,3-5 3 16,0-10 1-16,0-7 2 16,-5 3-3-16,2 0 4 15,-7 9-21-15,-2 5-62 16,-9 7-62-16,-8 3 104 0,-2 7-514 15,-19 4 162-15</inkml:trace>
          <inkml:trace contextRef="#ctx0" brushRef="#br1" timeOffset="-14764.9874">-1573 467 1157 0,'3'0'339'15,"4"1"76"-15,7-4-323 16,14 2-2-16,7-2-31 0,15-3 3 15,-2-9-10-15,12 0-10 16,-8-2-21-16,8-5-91 16,-7-4-395-16</inkml:trace>
        </inkml:traceGroup>
      </inkml:traceGroup>
    </inkml:traceGroup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50.1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7F0DF1E-BC6B-4E99-95E4-83F1DC4E82B3}" emma:medium="tactile" emma:mode="ink">
          <msink:context xmlns:msink="http://schemas.microsoft.com/ink/2010/main" type="inkDrawing" rotatedBoundingBox="88,10137 10892,5399 13527,11407 2722,16144" semanticType="callout" shapeName="Other">
            <msink:sourceLink direction="with" ref="{6DFC5A98-0D7D-46E8-9739-038BCD374DC2}"/>
            <msink:sourceLink direction="with" ref="{984463BC-37A4-4A06-BAA6-B40506F1D04A}"/>
          </msink:context>
        </emma:interpretation>
      </emma:emma>
    </inkml:annotationXML>
    <inkml:trace contextRef="#ctx0" brushRef="#br0">589 6938 901 0,'-1'6'205'0,"7"-5"82"16,9-4-266-16,13-7-2 16,1-7-8-16,5-11 9 15,-1-4-2-15,11-14 5 16,-5-4-3-16,12-13 2 16,-3 5-8-16,12 1-2 0,-8 10-5 15,11-3 0-15,-2 13-3 16,6-2 0-16,-7 0-2 15,9-6 1-15,-9 6-1 16,9-6 1-16,-7 4-2 16,10-7 3-16,-8 6-3 15,14-4 2-15,-5 1-3 16,8-5 2-16,-9 7-1 0,7-8 3 16,-10-2-3-16,11-4 2 15,-7 0-1-15,16-6 3 16,-12 10-1-16,13-1 3 15,-11 6-1-15,11-3 3 16,-12 6-5-16,15-3 0 16,-7 8-3-16,9-10 1 15,-14 2-1-15,12-14 0 16,-11-1-1-16,8-13 4 16,-10 7-4-16,19-9 2 15,-9 19-1-15,8-4 0 16,-8 15-1-16,9-1 2 15,-12 10-1-15,15-14 3 16,-6 3-1-16,14-13-2 16,-11 6 0-16,13-10 1 15,-19 7-4-15,12-6 3 16,-13 13 1-16,10-8-2 0,-15 11-1 16,14-10 3-16,-11 9-3 15,9-9 2-15,-8 6-1 16,14-6 1-16,-14 7-1 15,14-10 1-15,-15 8-1 16,12-5 2-16,-12 3-2 16,21-9 1-16,-19 10-1 15,16-7 1-15,-17 4-1 0,11-5 3 16,-16 10-4-16,14-9 3 16,-8 10-2-16,6-7 0 15,-14 9-1-15,9 0 2 16,-12 3-2-16,7-10 3 15,-4 5-3-15,15-7 2 16,-16 0 0-16,10-11 0 16,-13 10-1-16,5-14 1 15,-14 13-1-15,10 1 1 16,-12 16-1-16,10-5 1 16,-14 14-1-16,4-14 1 15,-6-1-1-15,6-13 2 16,-12 2-2-16,8-5 2 15,-8 7-3-15,4-2 3 16,-8 4-3-16,7-5 3 0,-5 3-3 16,7-2 3-16,-12-3-2 15,8 2 1-15,-7 8-2 16,8-8 3-16,-4 9-3 16,14-3 2-16,-6 9-1 15,11-8 4-15,-13 8-3 16,10-4 3-16,-17 5 0 15,0 3 1-15,-10 13-3 16,5-5 2-16,-10 7-3 0,14-8 2 16,-5-2-3-16,6-15 3 15,0 4-4-15,9-5 5 16,-2 7-1-16,6-3 3 16,-10 12-2-16,1 1 3 15,-13 5-4-15,-4-1 3 16,-8 14-3-16,0-1 3 15,-11 6 0-15,-1 1 4 16,-4 4-1-16,-4-8 10 16,-2 4-4-16,-1-2 7 15,-1 1-4-15,-3-2 3 16,-1 8-9-16,-4-1 8 16,-2 5-1-16,-7 4 12 15,-2 5-5-15,-8 5 5 0,-3 5-9 16,-9 4-3-16,3 3-15 15,-9 0 1 1,4-6-3-16,-2-2 2 0,5-4-1 16,-13-1 1-16,3-2-1 15,-16-5 0-15,-3 2-2 16,-18 5 1-16,5 1-2 16,-19 3 2-16,9 8-3 15,-18 2 2-15,5-1-3 0,-16 0 3 16,12-6-2-16,-20 5 2 15,16-8 0-15,-18 1 0 16,10-2-1-16,-16 8 1 16,12-2-1-16,-20 5-1 15,17-2 0-15,-18 13 2 16,12-6-3-16,-12 0 3 16,15 0 0-16,-20 3 0 15,16-12-2-15,-19 3 3 16,14-5-3-16,-20 1 2 15,20-1-2-15,-19 1 3 16,12-2-3-16,-11 1 2 16,14-2-1-16,-17-4 2 15,19-1-3-15,-10-4 3 16,9-7-3-16,-20-1 2 16,20 0-3-16,-17-4 3 0,17 1-2 15,-19 0 2-15,29 1-3 16,-24-1 5-1,17 3-2-15,-16-4-2 0,23-8 2 16,-25 4 1-16,25 1-3 16,-8-5 1-16,7 0 2 15,-18 3 0-15,15-3-4 0,-16-3 4 16,18 4-1 0,-20-2-1-16,21 4-2 0,-14 0 4 15,20-2-3-15,-15-8 4 16,24-2 4-16,-14-6 1 15,16-2-1-15,-15-2 2 16,10 4-4-16,-6-5-4 16,11 5 0-16,-13-1 4 15,13 4 2-15,-16 4 7 16,15 13 2-16,-10 4 4 16,14 4-2-16,-10 1-1 15,20 1-7-15,-12 1-2 16,16-1-2-16,-2-1 0 15,17 1 3-15,-11-2 2 16,10-2-1-16,-8-2 1 16,9-2-2-16,-10-7-2 0,17-3 0 15,1 1-2-15,13 2 0 16,2 3-3-16,15 6 1 16,2 3-3-16,7 2 4 15,9 1-3-15,7 0 7 16,8 1-113-16,3 2 437 15,17-4-811-15,2 2 304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2:54.4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4CC62F6-6429-4595-9E8F-9FABBFBC1065}" emma:medium="tactile" emma:mode="ink">
          <msink:context xmlns:msink="http://schemas.microsoft.com/ink/2010/main" type="inkDrawing" rotatedBoundingBox="2077,3344 4771,3174 4778,3278 2084,3448" semanticType="callout" shapeName="Other">
            <msink:sourceLink direction="with" ref="{14F23698-3449-4780-A197-DF151D2F52A3}"/>
          </msink:context>
        </emma:interpretation>
      </emma:emma>
    </inkml:annotationXML>
    <inkml:trace contextRef="#ctx0" brushRef="#br0">3 233 1620 0,'6'-12'450'0,"-6"6"-332"32,-2-3-76-32,-2 7-26 0,14 1-17 0,13-5 0 15,7-3-2-15,6 0 0 16,-2 1 1-16,11-8 1 15,-1 8 0-15,8-1 1 16,-1 3 1-16,11-6 0 16,-7 15 0-16,8-12 0 15,-4 5 1-15,1-5 2 16,-9 7 0-16,6 4 4 16,-5 2 0-16,5 4 3 15,-1 7-1-15,16-2 0 16,-2-13-4-16,13 3 0 0,-1 0-5 15,10-7 1-15,-14-5-2 16,13 6 1-16,-14-6 0 16,7-6 1-16,-8 1-2 15,7-5 1-15,-16-2-1 16,4 1 0-16,-16 5-1 16,7-1 2-16,-11 11-1 0,6 8 1 15,-5 2 1-15,7 1 5 16,-8 6-2-16,6-3 0 15,-6 0-1-15,1-3 0 16,-7-5-4-16,0-7 0 16,-10-1 0-16,-10-2 1 15,-5-2-1-15,-5 5 1 16,-6 6-1-16,1 0 17 16,-7 0 6-16,0 5 13 15,-4-7 4-15,1 2 6 16,0 2-17-16,3-4-4 15,0 2-12-15,0 2-2 16,-3-2-4-16,3 1 0 16,-5-1-4-16,-1 5 2 15,3-2-4-15,0-5 1 0,-1 1-1 16,-2 1-1-16,4-2-3 16,-1 1-26-16,2-1-40 15,-4 11 366-15,-16-1-819 16</inkml:trace>
  </inkml:traceGroup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7:07.651"/>
    </inkml:context>
    <inkml:brush xml:id="br0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699862-E3FC-4720-99E7-6B626A250B08}" emma:medium="tactile" emma:mode="ink">
          <msink:context xmlns:msink="http://schemas.microsoft.com/ink/2010/main" type="inkDrawing" rotatedBoundingBox="10543,10014 10768,8098 11785,8218 11559,10134" semanticType="scratchOut" shapeName="Other">
            <msink:sourceLink direction="with" ref="{5B5FA180-4F69-4F17-B0CD-89B3D3CCABCF}"/>
          </msink:context>
        </emma:interpretation>
      </emma:emma>
    </inkml:annotationXML>
    <inkml:trace contextRef="#ctx0" brushRef="#br0">102 440 1114 0,'-6'-6'239'15,"-5"-13"96"-15,5-8-325 16,2-17-17-16,2-2-2 0,1-4 9 16,-1 10 12-16,4 5 10 15,-2 22 1-15,3 11 5 16,-2 22 0-16,7 34 14 16,-1 18-5-16,2 46 9 15,0 8 1-15,0 43 16 16,-7-9-13-16,-1 17 0 15,-2-34-10-15,1 6-4 16,-3-50-19-16,6-18-5 16,-2-35-4-16,1-13-1 15,-2-28-8-15,0-26 3 16,-2-21 0-16,-1-38 0 16,0-25 2-16,-7-45 3 15,-1-3-4-15,-2-29-1 16,-1 17-2-16,4-2 0 15,4 47 0-15,3 17 1 0,1 44-1 16,2 16-4-16,-3 34-5 16,2 16 3-16,-1 19 2 15,4 23-1-15,1 22 3 16,1 26 5-16,1 5-3 16,2 35-2-16,-4-3-1 15,-3 29 4-15,-3-19-3 16,-6 19 4-16,-3-31 3 0,0-6 4 15,3-47-2-15,3-17 3 16,6-41-10-16,5-44 1 16,2-40-2-16,5-55 2 15,-3-34-1-15,3-57 7 16,0-10-2-16,2-28-1 16,1 35-3-16,6 17 0 15,-2 55 0-15,1 38 0 16,-4 62-6-16,0 32-1 15,-9 38-1-15,4 47 1 16,-4 22-1-16,-5 46 4 16,-5 2 3-16,-2 34 3 15,-4-22 0-15,2 4 2 16,5-43 1-16,10-8 0 16,-1-51-4-16,7-17-5 0,-2-29-7 15,-3-20-5 1,-5-22-3-16,1-25 3 0,-5-19 4 15,0-39 6-15,-2-7 1 16,5-33 2-16,5 5-3 16,4-18 1-16,1 31-1 15,10 8 4-15,-4 43-1 16,-1 25-4-16,0 41-5 16,-3 36 3-16,-4 26-1 0,-4 38 1 15,1 20 6-15,-2 33 5 16,-9-1-4-16,1 19 4 15,1-22 0-15,-2-5 4 16,6-32-2-16,3-20 3 16,3-42-4-16,0-26-2 15,1-29-3-15,2-37 4 16,2-20 0-16,2-29 1 16,-2-17 2-16,1-33 3 15,-2 5-5-15,4-8-1 16,-1 32 0-16,5 14-2 15,-1 47-2-15,-5 35-5 16,-2 35 1-16,1 46 2 16,-4 32 0-16,-1 46 2 15,-1 13 7-15,-4 36 1 16,-10-22 0-16,3 8 3 16,-1-43 1-16,1-21 1 15,6-53-6-15,4-42-3 0,2-55-3 16,0-53 2-16,5-28-5 15,1-52 8-15,-3 2-1 16,4 5-1-16,4 46-2 16,-4 32-7-16,-1 65-6 15,6 58 2-15,-5 33 1 0,-1 43 3 16,-2 20 8-16,1 29 9 16,-4-14 5-16,2 3 8 15,-4-33 3-15,5-18 1 16,-1-39-6-16,3-36-9 15,2-40-8-15,4-47 0 16,-9-20-2-16,-3-37 4 16,-8 2 2-16,-2 6 0 15,-4 39-3-15,1 22-6 16,1 48-1-16,1 37 4 16,2 25-3-16,-3 29 2 15,0 4 3-15,2 16 0 16,1-16-2-16,-5-8 7 15,5-30-3-15,6-15 1 16,-6-33-1-16,-4-33 2 16,-4-24-5-16,-10-33 4 15,-15-12 0-15,-12-13 0 0,-1 25-2 16,-6 21-4-16,4 44-3 16,0 32 1-16,11 34-2 15,-2 23 2-15,4 5 2 16,4 15 3-16,4-11-3 15,3 0 2-15,6-23-2 16,6-16 1-16,3-20-3 0,1-20 0 16,4-20-2-16,-4-19 0 15,2 2 0-15,0-4 3 16,5 15-2-16,7 26-6 16,9 39-1-16,6 37-2 15,4 24-1-15,4 38 5 16,-4 5 8-16,1 11 0 15,-10-25 1-15,5-20 2 16,-3-42-4-16,3-32-6 16,-4-44-5-16,2-48 3 15,-4-28-1-15,-12-35 3 16,-10-7 1-16,-22-19-45 16,-10 34-16-16,-10 30 3 15,-1 49 1-15,-4 51 4 16,11 54 51-16,1 49 17 15,4 15-1-15,-4 43 12 0,6-11 12 16,-4 23 23-16,1-23 3 16,1-6 3-16,12-48-13 15,4-27-9-15,5-54-35 16,5-57-16-16,2-41-22 16,-2-55-12-16,1-18-4 15,2-24-6-15,3 30 2 16,3 28 15-16,6 55 6 0,5 40 2 15,1 46 17-15,3 32 9 16,1 11 0-16,-1 17 7 16,0 1-2-16,2 0 7 15,-1-13 2-15,2-10 3 16,2-25 3-16,7-29-3 16,2-20-7-16,7-41-2 15,1-22-5-15,10-19 0 16,-2 9 2-16,7 6-1 15,-7 34-2-15,3 25-1 16,-6 22 0-16,-3 12-2 16,-10 3 3-16,4 3 4 15,-11-11 0-15,1 1 0 16,-4-10-1-16,2-11-2 16,-6-14-4-16,2-14 1 0,-2-8 0 15,0-13 4-15,-2 8-1 16,4 0 0-16,-1 26-3 15,2 7-4-15,3 24-1 16,1 16 2-16,-4 17 2 16,-2 20 5-16,-1 14 7 15,-13 23 8-15,-4-3-1 16,-4 4 3-16,-7-22-2 0,-6-11 0 16,7-29-4-16,-10-19 1 15,1-16-4 1,0-15 0-16,1-10-3 0,1-11-3 15,7-9-3-15,3-17 3 16,6 0 0-16,10-14-1 16,5-1 0-16,11-10-2 15,4 8-2-15,6-22 1 16,-6 7-2-16,-3-1 3 16,-8 18 1-16,-7 10 1 15,-9 31-3-15,-6 27-2 16,-4 28-2-16,-8 40-1 15,1 19-2-15,-7 44 1 16,-1 8 4-16,-1 31 4 16,1-22 2-16,-1-3 4 15,10-42 1-15,2-23 2 16,8-46-4-16,2-31-5 0,1-25-2 16,-8-46 4-1,7-22-3-15,-7-39 1 0,-1-5 3 16,-6-31 2-16,5 26-5 15,-10-7 2-15,5 38-2 16,-3 10 1-16,8 46-3 16,-4 25-5-16,2 27 1 0,-9 21 0 15,8 16 0 1,-13 17 2-16,4 3 5 0,1 9 1 16,7-7 1-16,3-7-1 15,8-14-1-15,6-4 0 16,6-8-2-16,9 14 0 15,3 14-2-15,8 14-1 16,3 9-1-16,-1 20 2 16,-4-14-1-16,0 1 2 15,-6-17 2-15,-7-7 2 16,-4-27-2-16,2-10-5 16,-4-20-8-16,-2-30-27 15,-2-27-18-15,2-45-25 16,-6-21-1-16,-3-40 6 15,3 19 26-15,0 15 19 16,5 45 25-16,1 54 2 16,0 65 2-16,1 68 0 0,5 37-1 15,-7 60 3-15,-7 7 4 16,-4 34 3-16,-6-29 6 16,-12 9 19-16,3-44 3 15,4-24 3-15,5-52-1 16,3-44-14-16,9-63-26 15,2-68-15-15,-1-42-6 16,13-59-1-16,1-14 9 0,13-11 7 16,7 50 12-16,9 28 3 15,-2 62-2-15,1 42-1 16,-7 41 0-16,-3 23 5 16,-3 13-3-16,-7 20 8 15,-2 4 7-15,-5 14 10 16,-2-14-4-16,-7-12 3 15,-1-28-4-15,-7-28-77 16,10-39-372-16,-14-22 98 16</inkml:trace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7:10.7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79F905-6CFB-4B12-B62B-F01BACA58270}" emma:medium="tactile" emma:mode="ink">
          <msink:context xmlns:msink="http://schemas.microsoft.com/ink/2010/main" type="inkDrawing" rotatedBoundingBox="11837,8233 18346,8028 18367,8713 11858,8918" shapeName="Other"/>
        </emma:interpretation>
      </emma:emma>
    </inkml:annotationXML>
    <inkml:trace contextRef="#ctx0" brushRef="#br0">-5 592 838 0,'-1'-9'307'0,"8"-4"17"15,4-1-200-15,11-2-88 16,5-2-17-16,11-3 3 16,2 1-2-16,14-1 1 15,0 3-10-15,11 3-3 16,-5-1-5-16,15 4 1 15,-6 1-2-15,15 7 6 16,-3 5 4-16,20 13 10 16,-13 5 2-16,7 10 4 15,-11 1-2-15,12 0 2 16,-15-8-7-16,18-4 3 16,-1-9-2-16,14-6 7 15,-8-6-3-15,15 0 5 0,-14 3-4 16,10 3 0-16,-10 3-8 15,8 6-5-15,-14 3-9 16,17 0 2-16,-13 0-4 16,26 5 3-16,-6-4 1 15,23 3 7-15,-11-3 0 16,26 2 9-16,-19-6 5 16,21 0 8-16,-15-3-5 15,19-4 1-15,-26-5-6 0,23 1-2 16,-20 2-9-16,24-7 3 15,-23 1-4-15,30-8 5 16,-19-8-4-16,25-17 2 16,-22-7-4-16,25-21-1 15,-27-4-4-15,13-11-2 16,-29 10-3-16,0-2 2 16,-30 13-2-16,-4-1 0 15,-29 14 0-15,-12-1 2 16,-24 10 1-16,-14 8-72 15,-23 15-80-15,-31 14-363 16,-14 5 23-16</inkml:trace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56:40.1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4FF407-2ACA-4BA4-B4B4-5075C2065E7A}" emma:medium="tactile" emma:mode="ink">
          <msink:context xmlns:msink="http://schemas.microsoft.com/ink/2010/main" type="inkDrawing" rotatedBoundingBox="15205,7117 15220,7117 15220,7132 15205,7132" shapeName="Other"/>
        </emma:interpretation>
      </emma:emma>
    </inkml:annotationXML>
    <inkml:trace contextRef="#ctx0" brushRef="#br0">-1457 4333 0</inkml:trace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56:40.2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A9A217-AF6E-4977-9B97-DB2572F6C5E4}" emma:medium="tactile" emma:mode="ink">
          <msink:context xmlns:msink="http://schemas.microsoft.com/ink/2010/main" type="inkDrawing" rotatedBoundingBox="15066,8074 15081,8074 15081,8089 15066,8089" shapeName="Other"/>
        </emma:interpretation>
      </emma:emma>
    </inkml:annotationXML>
    <inkml:trace contextRef="#ctx0" brushRef="#br0">-1596 5290 0</inkml:trace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9:56:46.045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2-13T09:57:12.617"/>
    </inkml:context>
    <inkml:brush xml:id="br1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0A05B9-723D-448B-8953-63902952D2DC}" emma:medium="tactile" emma:mode="ink">
          <msink:context xmlns:msink="http://schemas.microsoft.com/ink/2010/main" type="writingRegion" rotatedBoundingBox="18172,6765 30765,3580 31870,7951 19278,11136"/>
        </emma:interpretation>
      </emma:emma>
    </inkml:annotationXML>
    <inkml:traceGroup>
      <inkml:annotationXML>
        <emma:emma xmlns:emma="http://www.w3.org/2003/04/emma" version="1.0">
          <emma:interpretation id="{B2AE3ADF-51DA-4AC9-88C0-3FC813FFC6DD}" emma:medium="tactile" emma:mode="ink">
            <msink:context xmlns:msink="http://schemas.microsoft.com/ink/2010/main" type="paragraph" rotatedBoundingBox="18172,6765 30663,3606 31076,5240 18586,8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878454-BDA7-4BE0-A95A-E96CB13A6257}" emma:medium="tactile" emma:mode="ink">
              <msink:context xmlns:msink="http://schemas.microsoft.com/ink/2010/main" type="inkBullet" rotatedBoundingBox="18481,7984 18495,7980 18499,7996 18485,799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1819 5200 0,'0'0'16</inkml:trace>
      </inkml:traceGroup>
      <inkml:traceGroup>
        <inkml:annotationXML>
          <emma:emma xmlns:emma="http://www.w3.org/2003/04/emma" version="1.0">
            <emma:interpretation id="{90A9D851-AA82-41BB-BB87-5336EB81ED0C}" emma:medium="tactile" emma:mode="ink">
              <msink:context xmlns:msink="http://schemas.microsoft.com/ink/2010/main" type="line" rotatedBoundingBox="18963,6565 30663,3605 31076,5240 19377,8199"/>
            </emma:interpretation>
          </emma:emma>
        </inkml:annotationXML>
        <inkml:traceGroup>
          <inkml:annotationXML>
            <emma:emma xmlns:emma="http://www.w3.org/2003/04/emma" version="1.0">
              <emma:interpretation id="{A7F3B4D4-AEBD-4AEA-B40B-862638D14EA7}" emma:medium="tactile" emma:mode="ink">
                <msink:context xmlns:msink="http://schemas.microsoft.com/ink/2010/main" type="inkWord" rotatedBoundingBox="18991,6675 24018,5403 24404,6928 19377,8199">
                  <msink:destinationLink direction="with" ref="{9866D827-75D3-43C8-A36F-B604384D148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2619 4139 1260 0,'-4'-14'296'0,"-4"13"110"15,4 17-365-15,-2 26-20 16,-9 15-5-16,3 29-2 16,-2 7-2-16,1 16 3 15,7-10-1-15,16 2-1 16,2-29-3-16,15-9 1 0,6-28-8 16,14-19 3-16,-5-23-2 15,13-22 3-15,-2-22-1 16,11-37 7-16,-7-12-7 15,6-18 3-15,-6 7-3 16,-7-9 0-16,-18 31-4 16,-10 13 3-16,-10 29-1 15,-12 29-3-15,-4 41 3 16,-8 47-1-16,-3 26 0 16,-3 45 3-16,6 3 4 15,6 8 1-15,18-30 2 0,15-17 0 16,9-48-7-16,16-30 1 15,5-38-2-15,5-34 7 16,-2-25 1-16,7-49 8 16,-17-15-6-16,-4-26 4 15,-16-1-9-15,-21-11 4 16,-18 41 1-16,-7 20 15 16,-7 42-3-16,-8 31 2 15,7 40-5-15,3 25-6 16,3 16-14-16,6 19-7 15,10 2-65-15,11 9 375 16,11-13-816-16,4-29 335 16</inkml:trace>
          <inkml:trace contextRef="#ctx1" brushRef="#br0" timeOffset="349.199">4053 4146 1209 0,'-33'66'378'0,"-11"0"52"0,-5 29-291 16,4 2-141-16,4 20 6 16,14-23 2-16,11-13 7 15,16-27-2-15,9-17-2 16,9-25-3-16,3-24-1 16,6-16-1-16,1-34 3 15,1-17 3-15,-2-28 3 16,-5 3-5-16,-7-10 3 15,-9 21 0-15,-6 9 21 16,-6 32 1-16,-3 20 10 16,0 29-2-16,0 27-3 15,0 12-21-15,5 23-3 16,5 1-7-16,11 3-2 16,8-14-3-16,17-10-29 15,7-33-41-15,11-31-83 16,-1-26 260-16,5-44-611 0,-14-5 239 15</inkml:trace>
          <inkml:trace contextRef="#ctx1" brushRef="#br0" timeOffset="721.9111">4385 3457 1244 0,'-11'68'359'16,"-21"40"112"-1,-2 10-345-15,-7 28-18 0,7-18-30 0,2-5-14 16,17-33-33-16,15-18-13 15,15-39-12-15,9-12-5 16,8-23-4-16,7-17-1 16,-2-20 1-16,7-20 6 15,-8-4 4-15,-1 5 1 16,-13 11 3-16,1 25-7 16,-10 34-2-16,-1 25 6 15,-10 14 7-15,-8 27 7 16,-2 5 11-16,-5 10 6 15,-2-14-6-15,9-5-9 16,12-31-8-16,10-22-2 16,14-37-36-16,17-31-525 15,-4-17 171-15</inkml:trace>
          <inkml:trace contextRef="#ctx1" brushRef="#br0" timeOffset="1223.6314">4997 3268 512 0,'21'-39'479'0,"-9"18"-98"15,-15 24-9-15,3 31-236 0,-12 20-28 16,-11 35 2-16,1 12-17 15,-7 34 14-15,-5-2-27 16,2 20-7-16,10-25-18 16,5 1-11-16,10-34-24 15,10-14-6-15,6-35-9 0,3-10-2 16,1-19-5-16,5-10-3 16,-3-13-29-16,6-6-77 15,-3-3-46-15,-1-6-15 16,-2-3-341-16,7 3 91 15</inkml:trace>
          <inkml:trace contextRef="#ctx1" brushRef="#br0" timeOffset="2334.8281">5461 3170 1169 0,'10'-31'375'16,"-10"25"74"-16,-7 18-310 15,-4 9-51-15,-11 19-6 16,1 10-36-16,-5 20 4 0,4 4-10 16,7 16-2-16,9 0-15 15,7 26-6-15,5 1-12 16,0 30-1-16,0-3-1 16,-4 9 0-16,-7-24-3 15,-1-4 14-15,-1-37 2 16,-1-15 4-16,4-31 3 15,1-11 12-15,-2-20-6 0,-1-23 3 16,-1-21-6-16,-1-34 1 16,-4-20-13-16,-4-28-5 15,-1-8-8-15,-5-5 3 16,2 31-5-16,4 22 2 16,8 31-4-16,8 29-2 15,8 24-4-15,5 15 1 16,5 5 1-16,8 5 3 15,1-2 3-15,10-7 3 16,-1-13-4-16,15-13-6 16,0-14-14-16,8-15-29 15,-7-8-21-15,1-9-33 16,-15 4-6-16,-1-1 4 16,-16 10 31-16,-4 5 24 15,-7 10 32-15,-4 5 21 16,-7 5 17-16,-1 3 23 15,-2 9 0-15,-4 15 7 0,-1 9-4 16,-4 26 4-16,-2 10-15 16,3 11 5-16,4-5-3 15,1-6-3-15,10-24-11 16,4-17-8-16,4-17-5 16,10-28 3-16,3-14 1 0,6-28 0 15,0-5 1-15,-2-13 1 16,-10 17-7-16,-4 13 1 15,-10 29-5-15,-4 20-1 16,-6 26-3-16,-1 26 4 16,1 9-4-16,0 20 4 15,6-8 1-15,4-6 1 16,5-21-1-16,11-18-3 16,5-25-2-16,13-32 4 15,4-21-1-15,7-36 3 16,-4-16 1-16,2-20 2 15,-16 2-5-15,-11-29-9 16,-14 24-18-16,-5 10 4 16,-5 30-2-16,-4 31-6 15,5 50 11-15,-4 35 16 16,-2 24-3-16,-12 29 9 16,3 8 11-16,-3 7 10 15,9-18 1-15,7-10 0 0,14-25-7 16,11-9-7-16,7-12-12 15,9-7 0-15,-2-10 0 16,10-4 2-16,-5 2 2 16,-3-5 0-16,-3 6-1 15,-3 7 0-15,-7 4-4 16,-5 4-3-16,-3 7 0 16,-3 10 1-16,-5-5 1 0,-1 7 2 15,0-5 2-15,5-4 1 16,-2-10-6-16,12-10-1 15,1-17-5-15,7-12 5 16,-1-9-3-16,4 0 9 16,-8 4-2-16,-5 5 6 15,-8 15-8-15,-7 6-12 16,-11 6-17-16,-10 6-85 16,-5 5-65-16,-11 1 461 15,-3-2-803-15,0-4 375 16</inkml:trace>
          <inkml:trace contextRef="#ctx1" brushRef="#br0" timeOffset="2546.1267">6003 3526 1173 0,'-15'5'301'0,"7"-2"96"0,10 0-342 15,8-5 4-15,7-1-9 16,11-9 24-16,5-1-6 15,15-10 1-15,2-1-20 16,5-9-10-16,-1 6-26 16,7 5-80-16,-9 9-50 0,8 13-350 15,-10 9 22-15</inkml:trace>
          <inkml:trace contextRef="#ctx1" brushRef="#br0" timeOffset="3796.1929">6680 3820 1295 0,'-12'-21'339'0,"7"-3"97"15,8 2-376-15,8-4-15 16,7 7-17-16,4-2 9 16,2 7-5-16,-1 7 5 15,-4 5-11-15,-5 10-8 16,-5 11-12-16,-5 17 4 15,-4 2-3-15,2 7 5 16,1-5-2-16,3-8-1 16,4-22-8-16,13-17 5 15,5-20-2-15,6-23 4 16,-4-11 2-16,0-13 3 16,-9-1-5-16,-15-9 0 15,-11 14-3-15,1 7-5 16,-11 14-5-16,1 19-11 0,7 23-1 15,1 13 2-15,-2 7 2 16,10 5 1-16,1-4 0 16,4-7-15-16,5-10-18 15,12-13 0-15,-3-11 0 16,8-15 14-16,-8-5 12 16,4-8 18-16,-11 7 9 0,-4 4 41 15,-7 17 10 1,-1 8 22-16,-5 19-2 0,-6 10-6 15,0 16-37-15,-11 32-8 16,1 17-15-16,-2 26 2 16,4 6 1-16,7 5-1 15,7-19-6-15,9-4-3 16,4-23-1-16,2-9-3 16,2-18 3-16,-4-11-2 15,-5-16-1-15,-4-12 0 16,-1-12 0-16,0-13 2 15,-1-10 0-15,-1-13 2 16,1-1-1-16,-11-13-1 16,0 11-2-16,-3-9 1 15,3 9-1-15,-3 2 0 16,12 13-1-16,-2 3-1 16,8 19-2-16,9 5-1 0,5 7-1 15,8 4 0-15,7 1 0 16,13 3 6-16,-2-1-18 15,13-2-30-15,-8-6-23 16,10-5-14-16,-8-7-13 16,1-6 21-16,-15 0 30 15,-3 3 24-15,-17 4 15 16,-7 7 20-16,-7 7 4 16,-4 7 9-16,-7 11 1 15,-3 15 12-15,-1 8-7 0,1 7-3 16,4-3-7-16,10-4-2 15,4-14-12-15,12-5-5 16,0-10-4-16,3-6 2 16,-1-4-1-16,-2 2 2 15,-9 4 0-15,-5-1-3 16,-7 11 2-16,-9 12 2 16,-8 0 5-16,-13 9 11 15,-3 2 9-15,-10 4 1 16,2-9-6-16,1-3 7 15,8-17-38 1,4-11-518-16,13-16 169 0</inkml:trace>
        </inkml:traceGroup>
        <inkml:traceGroup>
          <inkml:annotationXML>
            <emma:emma xmlns:emma="http://www.w3.org/2003/04/emma" version="1.0">
              <emma:interpretation id="{DFCC8EA9-0A30-4163-9428-A652B3593441}" emma:medium="tactile" emma:mode="ink">
                <msink:context xmlns:msink="http://schemas.microsoft.com/ink/2010/main" type="inkWord" rotatedBoundingBox="24189,5490 27764,4586 28044,5692 24468,6596">
                  <msink:destinationLink direction="with" ref="{9866D827-75D3-43C8-A36F-B604384D148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1" brushRef="#br0" timeOffset="5897.9533">7863 3008 1237 0,'-9'26'307'0,"-6"34"105"16,-3 16-351-16,1 35-12 0,1 4-6 16,2 2 17-16,11-24-8 15,9-8 3-15,6-34-21 16,14-16-6-16,4-19-18 16,9-31 5-16,3-24-6 15,10-36 5-15,-2-16-1 16,-4-34 3-16,-13 3-9 15,-15 1 2-15,-18 29-3 16,-13 19 2-16,-4 41-3 0,-2 28 4 16,1 22-2-16,0 31 3 15,9 14 1-15,-2 18 9 16,10-4-1-16,8 1 4 16,11-24-6-16,8-13 0 15,7-26-9-15,4-21-2 16,-1-20-1-16,7-26 3 15,-9-12 0-15,-1-12 1 16,-12 1-2-16,-4 7-1 16,-14 25-2-16,-9 11-6 15,-9 28 0-15,-6 40 0 16,3 15 0-16,-3 19-1 16,3 10 7-16,6 2-2 15,7-24 0-15,5-13-3 0,12-20 2 16,17-14-5-1,4-13 1-15,16-5 3 0,4-5 1 16,7-2 3-16,-8 4-1 16,2 5 1-16,-13 5-5 15,-11 6 1-15,-14 0-1 16,-4 2 5-16,-7-4-2 16,-4-2 11-16,2-4 6 15,0-13 10-15,3-10-1 0,2-28 1 16,1-12-11-16,-3-25-2 15,1 5-13-15,-1-10 1 16,-3 25-3-16,0 16 1 16,3 27-4-16,6 10 0 15,3 20-1-15,9 6 0 16,3-1 0-16,13-8 1 16,-3-11 2-16,14-14 0 15,-4-13-1-15,8-20 2 16,-8-7-2-16,-2-18 3 15,-17 8 0-15,-10-3-1 16,-15 24-3-16,-15 15-4 16,-9 27-6-16,-9 17-1 15,0 22 2-15,-13 39 1 16,5 15 6-16,-2 30 4 16,7 5 5-16,7 10-1 0,16-33 5 15,4-3-2-15,10-27 0 16,13-9-7-16,7-15 1 15,13-14-4-15,8-17 1 16,9-19 2-16,-4-11 2 16,1-20 2-16,-11-5 0 15,-2-1 3-15,-13 8-3 16,-8 4 1-16,-7 16-1 0,-7 7-1 16,-3 7-2-1,-3 13-2-15,3 11-1 16,2 18 1-16,4 3 2 0,9 11 1 15,4-7 2-15,7-2-2 16,1-19-1-16,3-10-2 16,-2-22 2-16,16-23 1 15,0-14 1-15,5-14 2 16,1-8 1-16,-5-11-1 16,-18 16-2-16,-11 2 4 15,-10 17-5-15,-7 20 7 16,-8 26-3-16,-6 28 2 15,-3 16-2-15,-5 15 5 16,2 1-2-16,5 7 0 16,8-22-2-16,11-8 0 15,11-13-5-15,13-8-6 0,1-22-5 16,16-16-19-16,2-9-16 16,11-22-56-16,0-2-32 15,6-18-31-15,-16 10 13 16,-5-11 21-16,-15 15 55 15,-9 9 75-15,-13 26 68 16,-4 11 28-16,-9 23 2 16,-11 20 9-16,-5 7-34 15,-9 9-20 1,1-1-22-16,5-2-3 0,14-16-7 0,10-7-10 16,15-10-13-16,10-11 0 15,10 0-7-15,7-5-17 16,-2 1-4-16,9 5 1 15,-4 11-10-15,7 2 3 16,-7 1 16-16,-1 7 6 16,-14-2 0-16,-9-7 8 15,-20 4 13-15,-22 13 24 16,-12 0 9-16,-18 12 21 16,-1 3 6-16,-8 4-7 15,13-16-25-15,3-10-6 16,19-17-24-16,7-11-18 15,13-11-12-15,17-17-24 16,17-8-20-16,13-16-45 0,4-10-14 16,18-29-32-16,-1-6 7 15,6-31 16-15,-2 4 44 16,13-3 32-16,-13 20 43 16,-2-20 38-16,-14 34 15 15,-14 6 59-15,-14 35 13 16,-11 18 20-16,-12 78-12 15,-11 20 4-15,-2 19-45 0,-10 3-8 16,7 3-14-16,2-6-8 16,10 3-18-16,7 14-8 15,6-7-13-15,6 11-2 16,6-23-1-16,6 2 1 16,1-20-2-16,2-5-1 15,-4-19-5-15,-8-8-16 16,-6-14-8-16,-14-18-23 15,-5-9-17-15,-19-6-12 16,-8-5 11-16,-22-16 8 16,2 3 23-16,-16-10 55 15,2 5 34-15,-4-22 22 16,12 12 11-16,8 1 14 16,20 16-30-16,16-2-13 15,16 24-19-15,31-3-14 0,23-2-13 16,47-5-7-16,23-5-3 15,56-12 2-15,8 1 1 16,46-16-94 0,-15-28 345-16</inkml:trace>
        </inkml:traceGroup>
        <inkml:traceGroup>
          <inkml:annotationXML>
            <emma:emma xmlns:emma="http://www.w3.org/2003/04/emma" version="1.0">
              <emma:interpretation id="{62B09B37-BD3C-4032-BAF5-986BDBB5AAEB}" emma:medium="tactile" emma:mode="ink">
                <msink:context xmlns:msink="http://schemas.microsoft.com/ink/2010/main" type="inkWord" rotatedBoundingBox="28310,4334 29236,4099 29589,5495 28663,5730">
                  <msink:destinationLink direction="with" ref="{9866D827-75D3-43C8-A36F-B604384D1489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1" brushRef="#br1" timeOffset="147073.8397">12498 1566 862 0,'33'-48'305'0,"-15"3"49"16,0 4-185-16,-9 15-67 0,2 10 24 15,-10-1-11-15,1 20-10 16,-10 17-29-16,-5 8-20 15,-13 11-33-15,-13 17-17 16,-10 25-4-16,-19 60-1 16,2 8 3-16,-7 10 1 15,37-63 8 17,18-48-4-32,0 2-4 0,-48 119-3 15,27-73 3-15,7-16-2 16,19-25 4-16,22-67-1 15,6-18 2-15,18-28-20 16,9-11-45-16,15-32-63 16,0-25-23-16,10-24-5 15,-11 16 16-15,-1-2 45 0,-13 20 68 16,-7 41 45 0,-14 35 40-16,-8 14 19 15,-7 13 34-15,-4 10-4 16,1 4-8-16,-5 2-38 15,2 3-24-15,6 2-32 16,2 5-15-16,1 2-3 16,9 11-4-16,3 10 6 15,3 31-2-15,-1-1 5 0,4 41-3 16,-2-5 5-16,5-5-3 16,-6-26 2-16,2 1 0 15,-8-40 0-15,-2-5 1 16,-8-11 1-16,-2 2 1 15,-5-4 0-15,-2-8-1 16,-4-3-14-16,-5 9-37 16,-7-8-21-16,-7-1-31 15,-4 5-9-15,-7-7-2 16,4-10 26-16,-5 6-98 16,4-9-104-16,-1 3-62 15,4 5-123-15</inkml:trace>
          <inkml:trace contextRef="#ctx1" brushRef="#br2" timeOffset="150614.726">12018 2800 1056 0,'-16'9'292'16,"2"-5"102"-16,6 1-296 16,-1-1 2-16,8-4-19 0,2-1-6 15,-1-2-29-15,6-6-6 16,3-9-16-16,5-15-2 15,4-13-2-15,14-29-1 16,-8 18 7 0,1 2-19-16,34-100-2 15,2-13-2-15,1-21-2 16,-5 27 3-16,-11 30-2 16,-13 40 0-16,-1 20 5 15,-5 21 1-15,-3-3 0 16,-12 10 4-16,1 7-1 15,-5 11 2-15,-10 14 6 16,2 8 4-16,0 4-3 16,-3 3 0-16,2 4-6 0,1 4-7 15,-3 17-7-15,1-7 4 16,4 11-3 0,-2 1 2-16,7 2-3 0,-4-10 3 15,6 13-5-15,0 31-2 31,-4-35-2-31,1 2 6 16,18 116-4-16,-2-2 7 0,9 3-4 16,-13-64 1 15,1-1 2-31,8-29 1 0,-4-11-3 16,-2-11 5-16,-3-8-4 15,-15-32 7-15,-2 3 7 16,1-6 9-16,-2-2 2 15,-2 1 6-15,1 1-5 16,-1-3-8-16,1 0-9 16,1 6-4-16,1 6-7 15,-1-3 2-15,-3 1-2 16,3 4 4-16,-3-8-2 16,-3 4 5-16,-6 2-3 15,-3-3 4-15,-7 3-2 16,-5 5 3-16,-14-14-4 0,2 0 2 15,-17 6-5-15,2-2 0 16,-12 13-3-16,11 11 0 16,-10 14-2-16,14 5 2 15,-3 4 0-15,14 0 2 16,-1 3-2-16,10-6 3 16,4-4-2-16,12-10 3 15,4-8-4-15,7-16 3 16,2-2-7-16,5-5 3 0,0-11-4 15,3-2 4 1,6-4-2-16,2 1 6 0,2-2-3 16,2 8 2-16,-1 6-2 15,-2 5 0-15,6 4-2 16,-2-1 2-16,4 4 1 16,2-5-1-16,7-3-1 15,-1-3 1-15,8-8-1 16,2-4-1-16,8-6 3 15,-5 2 0-15,4-5 1 16,-11 7 0-16,4 1 0 16,-14 7 1-16,-1 4-2 15,-11 7 1-15,1-1-2 16,-10 2 2-16,2 2-3 16,-11-2 5-16,0 0 0 15,-2 1 3-15,-10 4-3 0,-4-4 2 16,-10 5-3-16,-6 2 1 15,-19 2-2-15,-3 4 1 16,-13 13 0-16,5 1-1 16,-5 13-1-16,13 0 0 15,1 8 0-15,14-10 1 16,5 3-1-16,14-10 1 16,5-8-2-16,12-15 2 0,9-5-9 15,6-11 3-15,11-13-3 16,10-7 2-16,19-12 0 15,5-6 6-15,17-7 1 16,2 5 0-16,10 3 0 16,-14 16-1-16,4 1-6 15,-19 9-3-15,-5 0-5 16,-18 6 1-16,-5-11-1 16,-13-1 8-16,1-9 2 15,-10 2 6-15,-4-5 0 16,-4 7 2-16,-2 5-1 15,-8 9 1-15,-1 5-1 16,-6 10-1-16,-7 6-5 16,-6 7 2-16,-8 16-3 15,-3 7 3-15,-3 12 0 16,9-2 2-16,2 4 0 0,14-14 3 16,5-9-38-16,12-17-45 15,11-14-82-15,8-17 161 16,14-14-507-16,3-7 178 15</inkml:trace>
        </inkml:traceGroup>
        <inkml:traceGroup>
          <inkml:annotationXML>
            <emma:emma xmlns:emma="http://www.w3.org/2003/04/emma" version="1.0">
              <emma:interpretation id="{11A8BBA6-D5C9-4EC9-BD3F-A2BB8BABD387}" emma:medium="tactile" emma:mode="ink">
                <msink:context xmlns:msink="http://schemas.microsoft.com/ink/2010/main" type="inkWord" rotatedBoundingBox="29550,3887 30663,3606 30975,4842 29863,5124"/>
              </emma:interpretation>
              <emma:one-of disjunction-type="recognition" id="oneOf4"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w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U</emma:literal>
                </emma:interpretation>
              </emma:one-of>
            </emma:emma>
          </inkml:annotationXML>
          <inkml:trace contextRef="#ctx1" brushRef="#br2" timeOffset="151332.734">13091 1280 1147 0,'-16'-7'314'0,"-8"11"88"16,10 11-334-16,-1 12-17 16,5 12-30-16,-1 11-7 15,7-2-13-15,4 8 1 16,6-11-3-16,9 4-1 15,3-2 0-15,12 25 1 16,-6 36 1-16,4-2-1 0,-4-11 2 16,2 3-2-1,-13-23 2-15,5-50-2 0,-4-1 4 16,-4-1 3 0,1-16 15-16,1-16 14 15,1-18 4-15,6-72 3 16,9-39-4-16,-2-12-14 15,5-23-13-15,-4 5-4 16,-4 61-2-16,-11 40 5 16,-3 13 4-16,-8 33-2 0,-1 13 0 15,-1 16-1-15,-1 11-6 16,4 8-5-16,-2 20 0 16,4 4-1-16,1 9 2 15,2-6 1-15,4 6 0 16,1-4 0-16,1 28 0 15,4 25-2-15,4-1 1 16,-3-10 0-16,4-9 0 16,-1-32-1-16,0-39 2 15,-4-6-1-15,1-5 3 16,-6-10 1-16,4-10 14 16,1-1 4-16,2-97 2 15,4-6 1-15,10-24 1 16,-2 6-11-16,5-60-10 15,-4 86 2-15,-4-21-6 0,-3 19-2 16,-3-8-4-16,-5 59 7 16,4-3-4-16,-6 33 3 15,-6 5-1-15,-5 8-2 16,-4 3 1-16,-6 28-15 16,-4 12-131-16,4 7-352 15</inkml:trace>
        </inkml:traceGroup>
      </inkml:traceGroup>
    </inkml:traceGroup>
    <inkml:traceGroup>
      <inkml:annotationXML>
        <emma:emma xmlns:emma="http://www.w3.org/2003/04/emma" version="1.0">
          <emma:interpretation id="{B09D4246-FA6D-40A4-AE68-ACADFA4901CE}" emma:medium="tactile" emma:mode="ink">
            <msink:context xmlns:msink="http://schemas.microsoft.com/ink/2010/main" type="paragraph" rotatedBoundingBox="23028,8666 31396,6181 31829,7640 23462,101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636B16-89F7-413D-895E-C5C78FF09D94}" emma:medium="tactile" emma:mode="ink">
              <msink:context xmlns:msink="http://schemas.microsoft.com/ink/2010/main" type="line" rotatedBoundingBox="23028,8666 31396,6181 31829,7640 23462,10125">
                <msink:destinationLink direction="with" ref="{5E9E4430-F16E-4F6F-91E5-55F033201D9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D809448-0401-4BCE-B3C2-1BFBC5D058EB}" emma:medium="tactile" emma:mode="ink">
                <msink:context xmlns:msink="http://schemas.microsoft.com/ink/2010/main" type="inkWord" rotatedBoundingBox="23028,8666 26434,7655 26867,9113 23462,1012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1" brushRef="#br0" timeOffset="10462.7931">8271 5842 1222 0,'-10'-18'396'0,"-5"9"89"0,-8 11-346 16,-10 20-31-16,1 10-41 16,-10 15-16-16,3 7-27 15,3-3 1-15,12-9-2 16,6-12-7-16,14-14-9 0,7-11-4 15,4-2-3 1,8-5-4-16,6-2 4 0,12-8-2 16,-1-6 3-16,4-11 1 15,-5 7 3 1,0 4-4-16,-12 12 0 0,4 16-4 16,-4 16-2-16,-2 14-1 15,-5 7 2-15,-2 11 2 16,-4 1 4-16,0 8 1 15,0-7 1-15,-3 2-2 16,-3-5 0-16,-4 3-3 16,-5-7 3-16,-8-5 9 15,4-3 0-15,-4-12 3 16,7-9 1-16,-4-12 2 16,11-2-9-16,-1-16 2 15,4-6-3-15,6-21 2 16,3-18-5-16,13-39-2 0,11-14-1 15,15-22-1-15,3 6-2 16,14-1-1-16,-11 32 4 16,1 17-3-16,-13 25 3 15,-3 17-5-15,-15 24 0 16,-4 15-8-16,-16 11 5 16,-5 16-2-16,-5 8 5 15,-8 4 2-15,2-3 5 16,2 10-1-16,1-14 1 0,0-2-3 15,6-8 2-15,1-7-2 16,5-16 1-16,6-13 2 16,3-20 3-16,9-14 0 15,5-9 3-15,-1-27-2 16,-4-2-1-16,-10-5-2 16,-10 5 0-16,-14 3-1 15,-4 29 2-15,-1 12-5 16,2 24 0-16,1 17-1 15,10 14 0-15,1 14-4 16,5 5 7-16,5 5-3 16,8-4 0-16,2-2-1 15,2-15 2-15,5-7-2 16,2-10 0-16,2-16 1 0,-5-8 2 16,6-13 0-16,-4-4 1 15,-4-8 0-15,-8 11 1 16,1 8-3-1,-11 13-3-15,-4 15-4 0,1 12 3 16,1 13-4-16,4 5 4 16,4 8 2-16,4-6 4 15,4-5-4-15,1-14 1 16,4-13 0-16,3-15 2 0,7-16-1 16,5-10 5-16,9-10-3 15,-3 1 4-15,2 4-6 16,-10 16 4-16,-5 10-7 15,-11 11 2-15,-2 18-7 16,-7 8 5-16,5 8-2 16,-5 2 6-16,1 2-1 15,-2-12 3-15,7-7-1 16,-2-13-9-16,7-12-40 16,4-12-40-16,9-14-90 15,-3-7-21-15,6-7-327 16,0 7 55-16</inkml:trace>
          <inkml:trace contextRef="#ctx1" brushRef="#br0" timeOffset="10828.0773">9724 5596 1009 0,'-3'0'323'0,"-9"5"55"0,-4 5-277 16,-10 10-20-16,-4 8-22 16,-4 14 17-16,4 3-1 15,7 8-5-15,10-5-12 16,13 0-16-16,9-13-31 15,12-10-10-15,3-14 2 16,9-25 2-16,0-16 5 0,9-24 3 16,-6-15 4-16,4-18-3 15,-8 7-2-15,-2-23 0 16,-9 10 2-16,-9 1-6 16,-9 21 3-16,-3 11 7 15,-6 36 1-15,-3 24 0 16,-2 24 4-16,-1 23-4 15,2 6-3-15,2 13 6 16,5-3-1-16,8 7-1 16,8-19 1-16,4 3-5 15,2-10-4-15,5-4-34 16,2-17-110-16,-7-1-393 16,-8-13 64-16</inkml:trace>
          <inkml:trace contextRef="#ctx1" brushRef="#br0" timeOffset="9306.9059">6795 6219 414 0,'-3'-78'259'16,"-7"11"22"-16,-13 10-68 0,-4 22-19 15,-10 17-21-15,1 32-71 16,0 34-26-16,6 15-35 16,4 30-1-16,11 1 2 15,9 10 8-15,9-17 2 0,14-1-3 16,10-29-12-16,12-26-13 15,1-26-10-15,16-29-1 16,-8-23 2-16,4-31-1 16,-13-3 2-16,-1-18-4 15,-23 12-3-15,-1 4-4 16,-20 26 1-16,0 21-8 16,-4 35 5-16,1 29-2 15,0 23-2-15,5 29 2 16,-2 8 11-16,3 11 11 15,7-9 7-15,7-5 5 16,-1-25-1-16,12-17 0 16,-4-28-16-16,3-25 8 15,0-25-2-15,4-26 3 16,-4-15-2-16,5-17 4 16,-10 3-11-16,-7 3-3 0,-4 27-3 15,-5 15 4-15,-6 26-5 16,0 22-1-16,1 19 1 15,1 14-1-15,2 9-6 16,4 14 0-16,4-11-3 16,4-8 0-16,4-11 0 15,4-13-2-15,4-17 1 16,11-19 0-16,-1-13 3 16,7-24-1-16,-6-4 3 15,-3-10 0-15,-11 14 2 0,-5 12-6 16,-10 20 1-16,-1 16-10 15,-3 21 0-15,3 22-2 16,0 11 3 0,8 15 0-16,-1-4 9 0,4-5 0 15,4-18 0-15,12-18-4 16,3-26 4-16,7-31 2 16,4-16-1-16,0-38 4 15,-7-8 4-15,-4-19-5 16,-10 12-1-16,-13-8 1 15,-5 41-2-15,-8 14-2 16,-6 32-2-16,-8 23-2 16,7 30-2-16,-4 30-1 0,1 12-1 15,-1 33 6 1,8 6 2-16,-1 8 10 0,1-21 0 16,7 5 5-16,11-25-3 15,6 3-1-15,8-12-8 16,8 18 1-16,-1-1-4 15,3 13 1-15,-4-6-1 16,-2 15-1-16,-9-18 1 16,-5-4-2-16,-7-22 3 15,-9-11 0-15,-4-26 5 0,-10-20-8 16,-1-19 4-16,-4-33-1 16,-4-13 1-16,-10-40-3 15,-1-11 6-15,-2-22-2 16,4 18-1-16,4 13-1 15,11 40-2-15,13 21 1 16,2 36-4-16,2 9-2 16,14 4 0-16,7 10-23 15,0-1-27-15,13-1-92 16,7 3-43-16,1-3-356 16,4-4 32-16</inkml:trace>
        </inkml:traceGroup>
        <inkml:traceGroup>
          <inkml:annotationXML>
            <emma:emma xmlns:emma="http://www.w3.org/2003/04/emma" version="1.0">
              <emma:interpretation id="{8A0A839C-6938-43CB-B492-12C9E7653717}" emma:medium="tactile" emma:mode="ink">
                <msink:context xmlns:msink="http://schemas.microsoft.com/ink/2010/main" type="inkWord" rotatedBoundingBox="27122,7545 31422,6268 31756,7394 27456,867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1" brushRef="#br0" timeOffset="12197.4694">12351 4268 1572 0,'-24'-6'388'0,"-10"19"121"16,1 10-452 0,-9 10-36-16,4 7-15 0,-4 11-2 15,12-6 2-15,8 2-3 16,14-10-2-16,14 1-3 15,9-14-2-15,11-3-23 16,4-11-6-16,10 0-34 16,1-6-6-16,11 4-15 15,-2 1 24-15,11 7 0 16,-7 7 35-16,3 10 3 16,-13-104 1-1,-11-13 16-15,-20 174 1 16,-14-43 21-16,-22 115 39 15,-11 18 23-15,-20-120 32 16,-5-9 8-16,-4 1-3 0,5-16-36 16,4-7-22-16,16-15-26 15,11-13-31-15,14-11-36 16,14-21-118-16,13-9-34 16,8-16-349-16,7-5 7 15</inkml:trace>
          <inkml:trace contextRef="#ctx1" brushRef="#br0" timeOffset="11700.1846">10993 5087 923 0,'3'-39'281'0,"-12"9"81"16,-8 9-245-16,-11 5-5 15,-8 13-8-15,-11 16 3 16,4 13-21-16,-5 25-13 15,9 16-20-15,2 20-6 0,16-2-17 16,12 0-2-16,17-19-4 16,5-12-4-16,16-25-11 15,15-20-1-15,-4-21-2 16,8-24 3-16,3-27 1 16,-1-32-1-16,-11-6 2 15,-8-19-4-15,-8 12 1 0,-13 14-4 16,-8 29 4-16,-5 20-3 15,-6 35 2-15,-8 28-4 16,1 22 2-16,-4 31-3 16,1 13 2-16,7 24 3 15,9-9 4-15,12-1 1 16,10-25 2-16,10-10-5 16,2-28-2-16,5-13-7 15,-3-17 1-15,6-11 1 16,-6-21 2-16,0-20 1 15,-7-7 5-15,-8-10-3 16,-12 2 0-16,-8 12-2 16,-7 23 0-16,-6 15-7 15,0 24 1-15,-6 29-3 16,2 11 0-16,5 16 1 0,4-3 4 16,8-2 0-16,13-20-1 15,8-8-2-15,2-19 0 16,15-16 0-16,-3-12 2 15,3-15 0-15,-1-7 4 16,4-11-1-16,-13 9 1 16,-8 0-2-16,-9 7 2 15,-11 7-1-15,-11 8 2 16,-7-1-2-16,2 5 2 16,-6-3 0-16,4 3 0 0,-4-13-2 15,2-1 3-15,-4-9-3 16,8 0 1-16,8-6-1 15,10 6 1-15,13 3-2 16,8 6-1-16,12 6-3 16,2 11 0-16,13 10-1 15,3 6 8-15,14 7-70 16,-1-2-84-16,11 8-377 16,-13-10 29-16</inkml:trace>
          <inkml:trace contextRef="#ctx1" brushRef="#br0" timeOffset="14285.8677">12688 4100 951 0,'6'4'547'15,"-8"13"-81"-15,-7 25-117 16,-4 19-296-16,-1 28-3 16,-2 5-1-16,-1 26 11 15,14-10-17-15,4 6-6 16,7-22-20-16,9 2-5 15,-1-25-9-15,1-8 0 16,-1-26 0-16,2-8-2 16,-10-20 0-16,4-21 3 15,-8-17 2-15,-4-23-1 16,-4-11 2-16,-11-32-3 16,-9 1-15-16,-3-4-6 15,1 21-1-15,5 23-4 16,7 24 3-16,5 21 8 0,9 23 6 15,2 16-1-15,2-2 2 16,11 21 6-16,5-4 1 16,12-2-1-16,4-14 2 15,9-7 0-15,0-8-1 16,4-14 0-16,-7-14 3 16,2-17 0-16,-11-8 3 15,-5-20-2-15,-11 2 3 0,-11 0-5 16,-11 16 0-1,-8 13-13-15,-7 20 4 0,-1 28-7 16,3 20 5 0,0 26-2-16,6 4 16 0,8 8 8 15,2-14 10 1,11-5 0-16,9-23 1 0,11-11-7 16,1-16-9-1,13-13-5-15,-1-16-2 0,8-19 2 16,-7-15 2-16,1-22-2 15,-16-8-1-15,0-19-2 16,-18 15-4-16,-5 13 1 16,-7 28-4-16,1 26-3 15,-7 30-1-15,0 29 3 16,2 14 0-16,-1 23 13 16,-2 3 11-16,10 5 8 0,11-17-3 15,13-9 3-15,9-24-13 16,19-10-5-16,-1-20-7 15,8-17 4-15,-3-17-2 16,0-23 1-16,-9-6 2 16,-12-22-1-16,-15-2-1 15,-10 8-5-15,-13 17 1 16,-5 8-8-16,-4 30-2 16,-4 26-1-16,-1 19 2 0,-2 21 1 15,-2 10 6-15,5 14 4 16,6-9 4-16,11 0 0 15,7-19 0-15,12-6-4 16,6-23-2-16,12-12 0 16,0-15 0-16,6-18 2 15,-8-13 2-15,2-11 1 16,-12-6-4-16,-2-12 4 16,-9 9-3-16,-5 5 2 15,-8 16-3-15,-5 6 3 16,-2 25-4-16,-5 7-2 15,1 7-4-15,-2 6 4 16,0 6-4-16,-2-6 5 16,5 10-1-16,-4 1 4 0,1-5-3 15,-1 15 0-15,-2 7-3 16,5 10 3-16,2 8-4 16,6 17 3-16,5-6-3 15,10 0 2-15,1-11-2 16,10-7 0-16,4-21-2 15,14-12 4-15,-2-17 1 16,9-20 2-16,-6-13 3 0,4-15 0 16,-13 1 2-16,-6-8-3 15,-13 10 4-15,-8-4-4 16,-11 11 3-16,-4-1-3 16,-3 7 0-16,3 7-3 15,-1 15 1-15,1 3-2 16,1 7-1-16,2 5-1 15,-1-1 0-15,-2-1-2 16,0 1 0-16,0-4-3 16,1-1-1-16,2-3-2 15,5-3 0-15,2-6 0 16,7-1 6-16,2-4-2 16,-1 8 6-16,2-1-2 15,-5 10 2-15,-3 1-4 16,-5 8 2-16,-2 2 0 15,-4-2 4-15,-1 0-3 0,0 1 6 16,-1-2-2-16,-1-4 1 16,4 2-3-16,1 2 2 15,0-2-2-15,1-2 1 16,-1 1-2-16,0 2 3 16,-1-1-2-16,1-3 2 15,0 5-4-15,1-2 3 16,4-2-3-16,-2 1 1 0,1 2-2 15,1 1 3-15,-1-1-1 16,-1 2 1-16,0 0 0 16,-1-4 3-16,-1 1-4 15,2-2 1-15,0-2 0 16,2-4 0-16,-1-1-2 16,1-1 3-16,1-1-2 15,1-1 3-15,1 5-4 16,-1 2 4-16,1-2-4 15,-4 4 4-15,1 1-3 16,-2 1 4-16,-2 1-3 16,-1-3 3-16,0 3-5 15,-1 1 1-15,-2 7-4 16,1 7 1-16,1 16-2 16,-1 7 5-16,-1 7-1 15,5 1 3-15,2 8 1 16,1-12 0-16,1 3-1 15,3-7 0-15,-3 1-1 0,-2-14 1 16,2 2-1-16,-1-7 1 16,1-1-3-16,1-2 4 15,2-4-4-15,2-2 1 16,4-7-2-16,4-4 3 16,5-9-1-16,5-6 4 15,11-15-2-15,1-9 1 16,7-16 0-16,-2 1-1 0,-4-2 1 15,-10 19-1-15,-4 7 0 16,-11 16-3-16,-8 16-1 16,-3 10-3-16,-7 22 2 15,-4 13-2-15,-1 17 6 16,3 5 1-16,3 14 3 16,7-16 0-16,9-3 1 15,2-19-4-15,3-17 1 16,0-19 0-16,1-24 4 15,-4-16 3-15,3-25 4 16,-3-9 0-16,-6-17-1 16,-12-1-4-16,-13-8-2 15,-10 16-3-15,-8-6-2 16,2 19-1-16,5 13-1 0,10 17-1 16,7 8-1-16,8 15 0 15,7 3 0-15,11 6-4 16,13 1 2-16,7 1 2 15,20 1-11-15,2 0-22 16,11 0-136-16,-6 0 417 16,-10-4-820-16,-22-6 286 15</inkml:trace>
        </inkml:traceGroup>
      </inkml:traceGroup>
    </inkml:traceGroup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7:19.4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66D827-75D3-43C8-A36F-B604384D1489}" emma:medium="tactile" emma:mode="ink">
          <msink:context xmlns:msink="http://schemas.microsoft.com/ink/2010/main" type="inkDrawing" rotatedBoundingBox="18756,9017 28795,6173 28848,6361 18810,9205" semanticType="underline" shapeName="Other">
            <msink:sourceLink direction="with" ref="{A7F3B4D4-AEBD-4AEA-B40B-862638D14EA7}"/>
            <msink:sourceLink direction="with" ref="{DFCC8EA9-0A30-4163-9428-A652B3593441}"/>
            <msink:sourceLink direction="with" ref="{62B09B37-BD3C-4032-BAF5-986BDBB5AAEB}"/>
          </msink:context>
        </emma:interpretation>
      </emma:emma>
    </inkml:annotationXML>
    <inkml:trace contextRef="#ctx0" brushRef="#br0">162 2751 1179 0,'-72'26'288'0,"15"-4"93"16,32-11-344-16,17-1-26 16,22-4-13-16,28-1-8 15,16-2 6-15,32 0-3 16,11-8 10-16,39-8-5 16,8-10 4-16,52-11-8 15,-1-13 4-15,61-23-4 16,-5-10 7-16,64-25-4 15,-15-5 5-15,69-17 2 16,-21 7 11-16,73-15 7 0,-34 13 12 16,69-10 10-1,-41 19 4-15,63-10-9 0,-54 17-6 16,58-14-12-16,-62 16-11 16,46-16-7-16,-67 16 1 15,36-17-5-15,-68 11 6 16,25-15-5-16,-70 13 3 15,4-1 9-15,-73 23 10 16,-20 8 15-16,-75 22 11 16,-27 10 5-16,-60 20-6 0,-28 9-8 15,-28 14-12-15,-11 4-99 16,-10 4-258-16,-7-5-158 16</inkml:trace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7:27.5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E9E4430-F16E-4F6F-91E5-55F033201D9C}" emma:medium="tactile" emma:mode="ink">
          <msink:context xmlns:msink="http://schemas.microsoft.com/ink/2010/main" type="inkDrawing" rotatedBoundingBox="23044,10938 30498,8377 30554,8542 23100,11103" semanticType="underline" shapeName="Other">
            <msink:sourceLink direction="with" ref="{F3636B16-89F7-413D-895E-C5C78FF09D94}"/>
          </msink:context>
        </emma:interpretation>
      </emma:emma>
    </inkml:annotationXML>
    <inkml:trace contextRef="#ctx0" brushRef="#br0">104 2382 1022 0,'-69'53'395'16,"33"-35"7"-16,39-11-255 0,62-10-103 15,23-3-42-15,58-18 0 16,20-10 3-16,58-22-1 16,7-8 1-16,64-32-3 15,-16-4 2-15,84-23-4 16,-10 11 2-16,73-43 3 15,-24 5 11-15,86-23 29 16,-52 4 19-16,68-43 30 16,-61 32 6-16,36 1-7 15,-83 34-30-15,17 4-19 16,-86 40-30-16,-4 14 2 16,-80 25-61-16,-7 5-471 15,-74 26 149-15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28.232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681C3CE-8B60-4C25-82EE-2A7B42AD0C72}" emma:medium="tactile" emma:mode="ink">
          <msink:context xmlns:msink="http://schemas.microsoft.com/ink/2010/main" type="writingRegion" rotatedBoundingBox="12795,7744 12388,15128 9419,14965 9826,7581"/>
        </emma:interpretation>
      </emma:emma>
    </inkml:annotationXML>
    <inkml:traceGroup>
      <inkml:annotationXML>
        <emma:emma xmlns:emma="http://www.w3.org/2003/04/emma" version="1.0">
          <emma:interpretation id="{3FBB448E-CF99-4D29-9098-309A012053E2}" emma:medium="tactile" emma:mode="ink">
            <msink:context xmlns:msink="http://schemas.microsoft.com/ink/2010/main" type="paragraph" rotatedBoundingBox="12720,9104 12388,15128 12149,15115 12481,90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F87E73-73C9-4CC3-899A-AC02612C7410}" emma:medium="tactile" emma:mode="ink">
              <msink:context xmlns:msink="http://schemas.microsoft.com/ink/2010/main" type="inkBullet" rotatedBoundingBox="12717,9104 12675,9864 12598,9860 12639,910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296-1614 1090 0,'3'19'253'0,"3"4"93"0,4 8-310 15,-1-2-32-15,0 5 0 32,-1-2-2-32,-2 11-1 0,-5 4-2 0,-2 13-12 15,-7 3-8-15,-7 20-13 16,-6-1-2-16,-7 25-309 15,-2-1 100-15</inkml:trace>
      </inkml:traceGroup>
      <inkml:traceGroup>
        <inkml:annotationXML>
          <emma:emma xmlns:emma="http://www.w3.org/2003/04/emma" version="1.0">
            <emma:interpretation id="{2A7DDF68-7C4C-4806-BFC4-F855C18C7461}" emma:medium="tactile" emma:mode="ink">
              <msink:context xmlns:msink="http://schemas.microsoft.com/ink/2010/main" type="line" rotatedBoundingBox="12630,10726 12388,15128 12149,15115 12391,10713"/>
            </emma:interpretation>
          </emma:emma>
        </inkml:annotationXML>
        <inkml:traceGroup>
          <inkml:annotationXML>
            <emma:emma xmlns:emma="http://www.w3.org/2003/04/emma" version="1.0">
              <emma:interpretation id="{FA85F0AC-0A67-4022-BDF8-8AA85A932F84}" emma:medium="tactile" emma:mode="ink">
                <msink:context xmlns:msink="http://schemas.microsoft.com/ink/2010/main" type="inkWord" rotatedBoundingBox="12630,10726 12476,13538 12237,13524 12391,10713"/>
              </emma:interpretation>
            </emma:emma>
          </inkml:annotationXML>
          <inkml:trace contextRef="#ctx0" brushRef="#br0" timeOffset="283.8232">141 2038 748 0,'0'144'289'0,"-3"-18"14"15,-1 8-177-15,2-23-91 16,-1-3-109-16,-1-27-227 0,2 0 39 16</inkml:trace>
          <inkml:trace contextRef="#ctx0" brushRef="#br0" timeOffset="157.6299">71 0 566 0,'-12'117'379'0,"-2"22"-48"16,-4-14-139-16,2 16-58 15,8-13-91-15,5 8-20 16,5-23-18-16,13 8-7 16,0-35-17-16,4-3-315 15,-4-17 92-15</inkml:trace>
        </inkml:traceGroup>
        <inkml:traceGroup>
          <inkml:annotationXML>
            <emma:emma xmlns:emma="http://www.w3.org/2003/04/emma" version="1.0">
              <emma:interpretation id="{50E55081-5604-4B8B-AF95-97BFEFEA8065}" emma:medium="tactile" emma:mode="ink">
                <msink:context xmlns:msink="http://schemas.microsoft.com/ink/2010/main" type="inkWord" rotatedBoundingBox="12364,14550 12332,15125 12312,15124 12344,14548"/>
              </emma:interpretation>
            </emma:emma>
          </inkml:annotationXML>
          <inkml:trace contextRef="#ctx0" brushRef="#br0" timeOffset="432.0026">11 3835 978 0,'-17'132'220'0,"-1"8"88"15,12-25-280-15,2-4-328 16,4-34 104-16</inkml:trace>
        </inkml:traceGroup>
      </inkml:traceGroup>
    </inkml:traceGroup>
    <inkml:traceGroup>
      <inkml:annotationXML>
        <emma:emma xmlns:emma="http://www.w3.org/2003/04/emma" version="1.0">
          <emma:interpretation id="{731F6D43-1000-44CB-8DD5-8B9EFF7F55EA}" emma:medium="tactile" emma:mode="ink">
            <msink:context xmlns:msink="http://schemas.microsoft.com/ink/2010/main" type="paragraph" rotatedBoundingBox="12575,8060 11945,10952 9511,10421 10141,7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5FA180-4F69-4F17-B0CD-89B3D3CCABCF}" emma:medium="tactile" emma:mode="ink">
              <msink:context xmlns:msink="http://schemas.microsoft.com/ink/2010/main" type="line" rotatedBoundingBox="12575,8060 11945,10952 9511,10421 10141,7529">
                <msink:destinationLink direction="with" ref="{34540138-D5DF-4356-9D9C-9D3AC446375A}"/>
                <msink:destinationLink direction="with" ref="{4E699862-E3FC-4720-99E7-6B626A250B08}"/>
                <msink:destinationLink direction="with" ref="{984463BC-37A4-4A06-BAA6-B40506F1D04A}"/>
                <msink:destinationLink direction="with" ref="{F9396041-2865-44E9-8E09-421DB38B2771}"/>
                <msink:destinationLink direction="with" ref="{EDA06C1C-32DD-488E-A483-F4CBC941813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0787EB9-E7E8-4556-8136-810017ABBFE8}" emma:medium="tactile" emma:mode="ink">
                <msink:context xmlns:msink="http://schemas.microsoft.com/ink/2010/main" type="inkWord" rotatedBoundingBox="9511,10421 10141,7529 12575,8060 11945,10952">
                  <msink:destinationLink direction="with" ref="{06191C94-A985-4674-9A55-CD53AD410701}"/>
                  <msink:destinationLink direction="with" ref="{D69D6ECF-4648-420B-8871-FEAD533C6F3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438.7849">-1789-3093 609 0,'-3'3'356'16,"0"0"-45"-16,-3-1-69 16,3 4-198-16,0 3-5 15,1 4-13-15,-1 17 0 16,0 5-13-16,-1 8 1 15,4 7-7-15,0 8 3 0,6-1-6 16,1 11 1-16,1-5-4 16,1 9 4-16,-3-6-5 15,-2 14 9-15,-2-7-3 16,-4 19 10-16,1-4 0 16,-2 13 7-16,0-15-4 15,-2 10 6-15,4-17-6 0,-4 10 3 16,1-14-8-16,1 13 4 15,-2-10-6-15,-1 12 2 16,-3-13-5-16,0 10 5 16,0-13-4-16,-4 5 4 15,-2-14-3-15,4 10 2 16,5-12-5-16,-1 9 1 16,2-7-4-16,2 4 2 15,3-8 0-15,0 7 3 16,-3-16-3-16,3 2 2 15,2-9 0-15,-1-6 3 16,-4-10-2-16,0-2 4 16,0-12-1-16,0-3 4 15,0-8 0-15,0-1 6 16,2-3 5-16,-4 0 6 16,2 0-5-16,-1 5-3 0,4-4-4 15,-2 4-10-15,4-2-6 16,-2-2-2-1,0 1-1-15,0-4-6 0,-3-1-3 16,3-3 2-16,1 0 3 16,-2-6-94-16,1 8-125 15,-9-5-241-15</inkml:trace>
          <inkml:trace contextRef="#ctx0" brushRef="#br0" timeOffset="102840.6386">-528-2452 927 0,'-45'-52'-90'0,"21"-14"215"0</inkml:trace>
          <inkml:trace contextRef="#ctx0" brushRef="#br1" timeOffset="96354.0743">-1815-2901 1073 0,'-12'11'232'0,"-1"7"105"15,2 3-318-15,4 7 5 16,-4 1 0-16,5 10 12 15,8 1 1-15,1 16 8 16,0 3-3-16,7 13 11 16,-2 0-6-16,1 19 7 15,1-4-8-15,4 21-4 16,-5-9-14-16,3 8-5 16,0-11-10-16,-3 14 1 15,1-19-2-15,4 16 3 16,-1-5-4-16,-1-1 1 15,-4-16-3-15,-5 8 4 0,-2-16 0 16,-2 8 8-16,-4-4 0 16,1 14 5-16,-2-8-5 15,-5 6 2-15,-1-12-7 16,-1 11 0-16,-1-19-6 16,4 7 1-16,2-13-6 15,1-1 4-15,4-21-1 16,-2-9 1-16,4-17-1 15,-2-9-1-15,3-7-3 0,0-9 1 16,3 0-1-16,-3-3 4 16,3-3 0-16,1 1 1 15,2 7-2-15,2 1 0 16,-1 4-4-16,2 1 1 16,0-1-2-16,5-5 1 15,1-4-2-15,7-10-4 16,4-4-2-16,10-14 3 15,0-2-2-15,9-13 3 16,1 8 2-16,7-7 2 16,-6 8-3-16,-1-6 0 15,-7 14-5-15,0-13 2 16,-7 4 0-16,2-19 2 16,4 7 2-16,7-18 4 15,-5 7-1-15,10-12 0 0,-2 15-1 16,4-6-1-16,-2 14-3 15,2-5 1-15,-5 15 0 16,0-3 0-16,-10 7-1 16,1-2 3-16,-1 9-1 15,7-3 1-15,-8 13-1 16,6 1 1-16,-8 8-1 16,1-3 2-16,-8 8-3 15,1-10 2-15,-5 2 0 0,1-6 0 16,-6 5-2-16,0-5 1 15,-5 7-1-15,1-5 1 16,-2 5-1-16,-2 2-1 16,-2 2 1-16,2 2 1 15,-2 7-1-15,-4-2 2 16,2 3-1-16,-1 4 1 16,-5-1-2-16,3-1 2 15,-3 2-1-15,-3-10 2 16,-2 0-1-16,1-1 1 15,-2-4-2-15,1 1 0 16,1 5 0-16,1-1 0 16,0 2-1-16,1-1 1 15,-1-1-1-15,0-3 1 16,-3-1-1-16,-1-5 1 16,-7 1-1-16,-8-11 2 0,-5 1 0 15,-6-9 0-15,0 1-1 16,-9-12 0-16,3 7-1 15,-5-11 0-15,2 1-1 16,-4-7 1-16,4 9-1 16,-9-1 1-16,0 8 0 15,-11 5 1-15,-3 12 1 16,-13-6 0-16,3 8 1 0,-7-8-1 16,10 0-1-16,-5-9 0 15,11 1-1-15,-3-10 2 16,12 4-2-16,-2-4 2 15,14 9-2-15,5 2 0 16,17 14-3-16,4 5 0 16,11 12-1-16,2-1 0 15,5 8-1-15,1 1 1 16,0-1 2-16,0-2 0 16,-2 4 3-16,4 0-30 15,-1-2-43-15,5 4 215 16,2 5-660-16,-2 8 247 15</inkml:trace>
          <inkml:trace contextRef="#ctx0" brushRef="#br0" timeOffset="-3659.1521">39-1814 362 0,'-9'6'293'0,"-1"2"8"15,7-4-69-15,-3 2-18 16,1 2-55-16,2-4-30 0,0-2-50 16,-4 1-13-16,1-2-18 15,-3-1-11-15,1-4-13 16,-2 4-26-16,-7-3-47 16,1 0-343-16,-7 1 80 15</inkml:trace>
          <inkml:trace contextRef="#ctx0" brushRef="#br0" timeOffset="-3334.9536">-1307-1713 315 0,'-42'18'111'0,"3"-2"11"16,-6-1-127-16,4-7-110 16,-4-5 6-16</inkml:trace>
          <inkml:trace contextRef="#ctx0" brushRef="#br0" timeOffset="9831.0306">-1951-280 1097 0,'-24'14'274'0,"-5"7"86"15,-2 1-315-15,-11 4-28 0,4-8-17 16,-3-3-10-16,4-12-4 16,-8-11 0-16,4-7-1 15,-13-3 6-15,3-3 7 16,-16 0-18-16,-1 8 15 16,-17 8-341-16,4 8 98 15</inkml:trace>
        </inkml:traceGroup>
      </inkml:traceGroup>
    </inkml:traceGroup>
  </inkml:traceGroup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7:39.1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D5B99B-63A5-47BD-BD14-24CF05E7F3D7}" emma:medium="tactile" emma:mode="ink">
          <msink:context xmlns:msink="http://schemas.microsoft.com/ink/2010/main" type="inkDrawing"/>
        </emma:interpretation>
      </emma:emma>
    </inkml:annotationXML>
    <inkml:trace contextRef="#ctx0" brushRef="#br0">8-3 1188 0,'-4'1'327'0,"2"13"72"15,-1 11-337-15,5 14-36 16,-1 3-23-16,4 11-4 15,1-7 6-15,6 8-1 16,0-4 3-16,6-2-4 16,1-8 2-16,1 4-4 0,-5-18 2 15,0-7 12-15,-8-4 18 16,-1-7 26-16,-4-11 20 16,-1 3 28-16,-5-5-2 15,-1-7-7-15,1 8-22 16,1-8-16-16,-3 1-27 15,3 4-14-15,0 1-7 16,0 1-11-16,3 8 0 16,0 0-7-16,0-3 4 0,4 3-5 15,-2-4-29-15,1-1-149 16,1 1-357-16,5-23 36 16</inkml:trace>
  </inkml:traceGroup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7:39.7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456675C-1925-4C4A-B14E-7AB6AA6D7F8F}" emma:medium="tactile" emma:mode="ink">
          <msink:context xmlns:msink="http://schemas.microsoft.com/ink/2010/main" type="inkDrawing"/>
        </emma:interpretation>
      </emma:emma>
    </inkml:annotationXML>
    <inkml:trace contextRef="#ctx0" brushRef="#br0">140 19 998 0,'1'-11'307'0,"-2"4"77"16,1 8-279-16,0 8-13 16,-2 6-33-16,1 14 10 15,-1 8-16-15,-1 16 3 16,0 0-6-16,2 14-4 16,-1-2-17-16,2 13-11 0,2-5-10 15,1 22-5-15,0-13 0 16,-5-2-2-16,2-14 2 15,-4 3 0-15,-2-19 2 16,-3 2-2-16,1-4 2 16,-2-6 1-16,-2-15-2 15,-3-7-60-15,-3-19-51 16,-8-14-354-16,2-11 39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3: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9240BC5-5AAD-42BA-BABE-4A72E925F493}" emma:medium="tactile" emma:mode="ink">
          <msink:context xmlns:msink="http://schemas.microsoft.com/ink/2010/main" type="inkDrawing" rotatedBoundingBox="2792,5638 5401,5807 5384,6077 2774,5908" semanticType="callout" shapeName="Other">
            <msink:sourceLink direction="with" ref="{6BDDB83B-A63C-456A-9C1F-73343EC78FB2}"/>
            <msink:sourceLink direction="with" ref="{6998866E-73DF-4EA7-9674-323894214881}"/>
          </msink:context>
        </emma:interpretation>
      </emma:emma>
    </inkml:annotationXML>
    <inkml:trace contextRef="#ctx0" brushRef="#br0">75 0 588 0,'-18'12'223'16,"4"1"21"-16,-2 4-138 16,8-2-55-16,-1-5-12 15,2-4-17-15,4 0-5 16,6-6-9-16,3 3 12 15,4 3 6-15,7 3 16 16,2 0 2-16,2 9 6 16,2-1-11-16,11 1-7 0,4 0-16 15,7-2-2 1,3-5-6-16,16-7-1 0,-2 1-1 16,14-4 5-16,-3-2 1 15,17-4 4-15,-8-1-1 16,8-1 1-16,-6-4-6 15,21 10-1-15,-15 4-5 16,13 9 0-16,-6 3-3 16,8 9 10-16,-15 0 0 0,20 4 3 15,-14 1 0 1,14-5 1-16,-14-6-10 0,10-11 2 16,-20-10-2-16,11-12 2 15,-17-9 1-15,7-10 5 16,-19-2-3-16,-2-2 1 15,-20 7-3-15,-5 4-1 16,-20 10-21-16,0 11-355 16,-11 17 113-16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7:38.6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BC75D1F-7C85-4228-B4C0-14CB19C1E853}" emma:medium="tactile" emma:mode="ink">
          <msink:context xmlns:msink="http://schemas.microsoft.com/ink/2010/main" type="inkDrawing" rotatedBoundingBox="18119,396 28024,435 28017,2240 18111,2201" hotPoints="27827,369 27908,1911 18632,2397 18551,855" semanticType="enclosure" shapeName="Rectangle"/>
        </emma:interpretation>
      </emma:emma>
    </inkml:annotationXML>
    <inkml:trace contextRef="#ctx0" brushRef="#br0">14 16 1055 0,'-2'-3'379'0,"-4"-2"23"0,-1 1-240 16,7-1-149-16,1 10-7 15,-2 1-11-15,5 13 3 16,2 10-6-16,0 22 7 16,-3 15 0 15,-1-33 5-31,1 1-5 0,12 128 8 15,-2 3-1-15,1 16 9 16,-1 14 20 0,-2-75-20-16,1-6 2 15,-5-7-11-15,5-5 3 16,3-39-6-16,-1 0 2 0,-2-18-5 16,1-8 5-1,-2-13-6-15,-4-3 1 0,2-10-22 16,-3-4-43-16,-3-8-26 15,-6-8-334-15,2-18 62 16</inkml:trace>
    <inkml:trace contextRef="#ctx0" brushRef="#br0" timeOffset="2397.0465">62 65 1262 0,'-6'-9'284'0,"-3"2"113"15,6 1-374-15,3 4-16 0,3 5-13 16,6 0 3 0,7 5-5-16,23 4 4 0,9-3-4 15,18-2 9-15,5-2-5 16,20-4 6-16,-7 1-5 15,11-1 7-15,-9 1-7 16,11 1 7-16,-14 1-7 16,13 1 7-16,-9 2-6 0,18 1 4 15,-15-1-5-15,18 2 7 16,-6 2-9-16,20-2 8 16,-8-2-7-16,22-2 6 15,-9-2-5-15,21-6 7 16,-11-3-7-16,14 1 6 15,-11-2-5-15,18-1 6 16,-17 2-7-16,12-3 6 16,-11 0-5-16,19-1 6 15,-21-1-8-15,16 4 7 16,-18 2-6-16,15 8 6 16,-21 6-7-16,18 9 6 15,-22 0-6-15,22 9 6 16,-25-3-6-16,32 0 8 15,-19-10-7-15,24-2 7 16,-22-5-6-16,36-7 6 0,-31-6-6 16,19 2 7-1,-20 1-8-15,23-3 8 0,-29 3-8 16,13 3 7-16,-20 1-8 16,12-1 8-16,-19 0-8 15,14 0 8-15,-15-3-6 16,19-3 5-16,-13 3-6 15,18-6 6 1,-20 2-6-16,23-1 6 0,-16-1-7 16,15-7 9-16,-17 2-9 0,16-7 8 15,-26-1-8-15,10-2 8 16,-22 3-9-16,2 6 9 16,-20 3-7-16,1 7 6 15,-18 8-7-15,0 2 8 16,-15 2-8-16,5 1 8 15,-8-2-7-15,1 0 7 16,-7 0-8-16,2-3 8 16,-11 0-8-16,7 1 8 15,-13-4-8-15,2-1 8 16,-13-1-7-16,-5 1 6 16,-13-2-5-16,-1 3 7 15,-7-2-4-15,-2 1 5 16,3 1-5-16,-8 1 9 15,-2 1-5-15,-4 2 4 0,-1 2-5 16,-1 2 4-16,5 2-9 16,-1 8 4-16,5 3-7 15,-4 8 4-15,4 1-5 16,-2 12 5-16,0-5-5 16,0 7 6-16,3-2-5 15,0 13 7-15,-2 2-7 16,1 20 9-16,1 3-6 0,0 17 6 15,0-10-6-15,6 11 7 16,1-17-9-16,4 3 9 16,2-12-9-16,4-1 9 15,2-17-8-15,2 0 6 16,3-17-7-16,-1-4 8 16,-2-10-9-16,-3-7 8 15,-3-10-7-15,-2-1 7 16,-4-5-6-16,-1-2 10 15,1 4-6-15,-5 1 12 16,-1-2-1-16,-1 2 8 16,1 2-6-16,1-1 3 15,4 4-11-15,-1 4-1 16,5-2-9-16,-3 7 3 0,3-2-4 16,0-3 5-16,-1-3-4 15,-1-2 7-15,5-2-7 16,-7-1 6-16,2 4-6 15,-1-2 6-15,0 0-5 16,-3 0 5-16,3 1-6 16,-3-1 5-16,0 5-5 15,-1-2 5-15,-2-3-5 16,0 1 6-16,1 1-5 0,1-8 7 16,1 3-8-16,0-2 7 15,0 1-6-15,0-4 4 16,-2-2-4-16,-1-7 5 15,2 1-5-15,-10-4 6 16,2-5-5-16,-3-2 6 16,-1-2-7-16,1-11 7 15,6-4-8-15,0-13 4 16,1 0-10-16,1-18 4 16,-1-3-8-16,1-14 5 15,4 2-3-15,0-21 8 16,4 11-5-16,-4-10 9 15,-1 14-4-15,-11 3 7 16,-3 24-6-16,-9 6 9 16,-2 22-3-16,-4 5 16 15,3 8-3-15,-3 8 11 16,6 7-7-16,0 5 5 16,8 2-18-16,1 5 4 0,6-5-11 15,3 3-2-15,3-6-16 16,0-2-7-16,1-4-12 15,-1-4 3-15,-1-11-1 16,-4-8 15-16,-1-1 8 16,-4 0 14-16,-2 0 1 0,-5 6 21 15,-1 11-3-15,-3 4 10 16,-1 9-8-16,-2 6 2 16,6 3-20-16,1 6 2 15,2 0-11-15,2 1 1 16,-3-1-14-16,-3 3-20 15,-8-7-22-15,-6-1-14 16,-3-4-12-16,-14-7 11 16,-2-4 16-16,-11-5 26 15,0-4 14-15,-12-1 20 16,7 3 2-16,-20 2 22 16,9 4-2-16,-18 9 13 15,-1 4-9-15,-11 8 4 16,17 5-18-16,-22 2 0 15,18-1-13-15,-14-1 5 16,10-4-13-16,-16-1-9 16,19-4-16-16,-22-2-3 0,11 0-11 15,-18-5 10 1,10-2 7-16,-16 1 17 0,14-5 3 16,-18-4 12-16,15 2-7 15,-13-7 9-15,10-4-9 16,-17-3 9-16,13 0-8 15,-18-7 10-15,11 5-7 0,-22-1 11 16,18 2-9-16,-14 5 12 16,15 4-9-16,-16-1 9 15,15 7-10-15,-21 4 8 16,20-5-10-16,-25 4 5 16,19 4-10-16,-20-3 6 15,25-2-7-15,-24 1 8 16,17-1-6-16,-18-5 5 15,25-1-5-15,-29 0 9 16,20 1-9-16,-15 2 9 16,18 1-6-16,-33 2 5 15,28 4-10-15,-19-1 10 16,18-1-6-16,-18 5 11 16,23 2-8-16,-17 4 9 15,21 1-10-15,-15 6 5 0,19 0-10 16,-14 5 4-16,19 1-24 15,-29 16-22-15,17 7 49 16,-29 5-381-16,13-4 121 16</inkml:trace>
    <inkml:trace contextRef="#ctx0" brushRef="#br0" timeOffset="-600239.6712">-50 1697 1120 0,'-4'-3'262'16,"1"0"92"-16,6 1-322 15,3 1-24-15,4-4-2 16,10 4-11-16,-6-1 1 16,-1 1 7-1,17-1-10-15,2-1 10 16,2 3-5-16,-4-6 6 0,-4 3-9 16,-4 0 10-16,4 0-8 15,-2-4 7-15,6 2-7 16,1-1 9-16,7-1-8 15,-1 2 7-15,11-1-8 16,-3 3 8-16,12 5-9 16,-3 1 8-16,13-2-8 15,-9 1 9-15,7-2-10 16,-5-5 9-16,7 4-8 16,-7 2 8-16,11 5-8 15,-2 2 9-15,7 1-9 16,-5-3 8-16,12-3-8 15,-10 3 8-15,8-2-9 16,-4 2 10-16,14-1-9 0,-10 1 0 16,12-3 0-1,-5 1 9-15,12-1-9 0,-11-1 9 16,17-4 0-16,-2 4-1 16,8-4-8-16,-10-4 7 15,16 2-8-15,-19-1 10 16,13 1-8-16,-10-1 7 15,12 7-6-15,-13-4 7 16,18 1-9-16,-16-2 8 0,19-5-9 16,-11 5 8-16,16-1-7 15,-14-1 8-15,13 2-8 16,-15 5 9-16,11-5-8 16,-13 3 7-16,15 3-8 15,-15-2 9-15,17 1-10 16,-10 2 8-16,7-5-7 15,-15-2 7-15,20 1-8 16,-20 1 10-16,18-1-9 16,-14 4 9-16,19-4-8 15,-17 1 8-15,21-1-8 16,-15 1 8-16,15 2-7 16,-15 2 7-16,17 5-8 15,-18-2 9-15,13 0-9 16,-9-2 6-16,10 2-6 15,-14-4 8-15,16 2-10 16,-16 2 10-16,13-7-7 16,-14-1 6-16,21-4-5 0,-21-3 9 15,20 2-1-15,-15-4 9 16,12-1-5-16,-20 3 5 16,12-1-8-16,-23-7-1 15,10 11-7-15,-21-3 6 16,13 3-2-16,-18 0 7 0,3 5-6 15,-11-11 8-15,5 6-8 16,-19 1 1-16,2-4-1 16,-14 0 10-16,-3 2 0 15,-20 4 13-15,-4-6 9 16,-15 9 10-16,-1 0 4 16,-10 3 1-16,2-3-12 15,-1 0-11-15,-4 0-50 16,1 7-67-16,-29 26-366 15,-14 12 65-15</inkml:trace>
  </inkml:traceGroup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7:40.1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88E668A-87A6-4D9D-802F-2514578393B6}" emma:medium="tactile" emma:mode="ink">
          <msink:context xmlns:msink="http://schemas.microsoft.com/ink/2010/main" type="inkDrawing"/>
        </emma:interpretation>
      </emma:emma>
    </inkml:annotationXML>
    <inkml:trace contextRef="#ctx0" brushRef="#br0">2 280 1179 0,'7'5'346'16,"-8"5"60"-1,1 11-305-15,1 3-81 0,4 15 4 16,1 3-3-16,8 12 7 16,2 4 0-16,7 14-7 15,1-5-7-15,6 16-6 16,-2-8 3-16,1-5-7 15,-1-17 13-15,-1-11 13 16,-4-21 11-16,4-8 7 16,0-14 11-16,12-16-7 15,7-14-16-15,22-35-9 16,7-21-8-16,13-30-7 0,-6-8-22 16,9-30-110-16,-17 22-84 15,-16-25-308-15,-23 19-36 16</inkml:trace>
  </inkml:traceGroup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9:33.82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BDC7F96-68FA-4F5B-ABAE-A9C2A6B0FDD0}" emma:medium="tactile" emma:mode="ink">
          <msink:context xmlns:msink="http://schemas.microsoft.com/ink/2010/main" type="inkDrawing" rotatedBoundingBox="6477,8134 6742,10390 4848,10612 4583,8356" semanticType="enclosure" shapeName="Other">
            <msink:sourceLink direction="with" ref="{480AAB6A-44A6-421B-8EC6-853DB78585B7}"/>
          </msink:context>
        </emma:interpretation>
      </emma:emma>
    </inkml:annotationXML>
    <inkml:trace contextRef="#ctx0" brushRef="#br0">885-8 1506 0,'-49'-9'743'0,"1"0"-677"0,-59 77-30 16,2-17-26-16,-6 4-5 15,13-1-14-15,41-22-18 16,9-2-6-16,-1 13 2 16,7 4 2-16,0 20 10 15,12 7 16-15,-2 25 4 16,8 3-1-16,3 24 0 15,9-7 0-15,0 18 2 0,14-17 0 16,8 13 8-16,8-16 3 16,17 17 4-16,13-26 0 15,12 6-3-15,10-24-6 16,23-1-3-16,-3-29-6 16,14 0 0-16,-5-17-1 0,18-1 1 15,-12-15-1 1,17-13-1-16,-11-16-2 0,14-19-3 15,-19-12-1-15,7-21-5 16,-22-1-1-16,8-19-1 16,-24-10 2-16,1-36 0 15,-27-9 4-15,-10-42 4 16,-16-3 5-16,-14-29 2 16,-15 26 2-16,-14-15 3 15,-8 36 0-15,-17 0 12 16,-6 46 7-16,-16 6 21 15,0 49 11-15,-14 11 17 16,0 32-7-16,-15 14-7 16,1 14-26-16,-17 11-9 15,8 5-17-15,-13-1-15 0,18-4-25 16,-9-4-83 0,15-22 411-16,-6-17-820 0,25-10 335 15</inkml:trace>
  </inkml:traceGroup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44.4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E05E9CD-C21C-4A86-8F01-AF4DEB0DCAEE}" emma:medium="tactile" emma:mode="ink">
          <msink:context xmlns:msink="http://schemas.microsoft.com/ink/2010/main" type="writingRegion" rotatedBoundingBox="9830,3495 11231,2352 12015,3314 10613,4456"/>
        </emma:interpretation>
      </emma:emma>
    </inkml:annotationXML>
    <inkml:traceGroup>
      <inkml:annotationXML>
        <emma:emma xmlns:emma="http://www.w3.org/2003/04/emma" version="1.0">
          <emma:interpretation id="{EBAB0E9F-53A4-4BBB-9EE2-20E47B85505D}" emma:medium="tactile" emma:mode="ink">
            <msink:context xmlns:msink="http://schemas.microsoft.com/ink/2010/main" type="paragraph" rotatedBoundingBox="9830,3495 11231,2352 12015,3314 10613,4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E8CE20-5D71-4BF8-9B49-80A2C062F92B}" emma:medium="tactile" emma:mode="ink">
              <msink:context xmlns:msink="http://schemas.microsoft.com/ink/2010/main" type="line" rotatedBoundingBox="9830,3495 11231,2352 12015,3314 10613,4456"/>
            </emma:interpretation>
          </emma:emma>
        </inkml:annotationXML>
        <inkml:traceGroup>
          <inkml:annotationXML>
            <emma:emma xmlns:emma="http://www.w3.org/2003/04/emma" version="1.0">
              <emma:interpretation id="{129DB5A9-6CEF-4A6D-8C0A-912CF6150437}" emma:medium="tactile" emma:mode="ink">
                <msink:context xmlns:msink="http://schemas.microsoft.com/ink/2010/main" type="inkWord" rotatedBoundingBox="9830,3495 11231,2352 12015,3314 10613,4456">
                  <msink:destinationLink direction="with" ref="{06191C94-A985-4674-9A55-CD53AD410701}"/>
                  <msink:destinationLink direction="with" ref="{47859982-4D57-4851-8358-A76B4EB5586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-2011-7637 1098 0,'1'-1'291'0,"1"16"84"16,-2 16-311-16,3 23-7 16,-5 12-14-16,-1 26 13 15,-4 4-4-15,4 22-3 16,-2-6-19-16,1 9-5 15,7-10-16-15,4-3-3 16,2-36-3-16,8-15 1 16,-5-27 0-16,4-24 10 15,-4-24 7-15,12-28 13 16,3-10 1-16,15-43 0 0,5-12-8 16,10-19-7-16,-5 18-15 15,1-6-1-15,-11 40-1 16,-9 7 0-16,-14 31 5 15,-16 4-88-15,-13 18 426 16,-14 22-819-16,-8 19 325 16</inkml:trace>
          <inkml:trace contextRef="#ctx0" brushRef="#br0" timeOffset="206.7851">-1672-6978 1130 0,'19'32'292'0,"5"1"93"15,0-9-333-15,5 1-7 16,-7-11-23-16,5-8-6 16,-6-11-9-16,6 1-40 15,-4-14 60-15,1-11-417 16,-4-5 119-16</inkml:trace>
          <inkml:trace contextRef="#ctx0" brushRef="#br0" timeOffset="748.2006">-1138-7837 1107 0,'3'20'279'0,"3"29"105"0,2 19-313 16,4 25-11-16,0 3-4 16,1 5 5-16,1-17-18 15,2-3-3-15,-1-23-16 16,-4-2-5-16,-4-14-12 15,-4-9 3-15,-7-15-1 16,-13-21-14-16,-4-18-21 16,-6-20-26-16,-7-14-17 0,-11-31-16 15,7-17 6-15,-2-26 19 16,13 13 27-16,10 1 31 16,25 24 25-16,14 19 28 15,14 36 6-15,9 5 16 16,2 8-13-16,7 4 5 15,-5 14-14-15,8-4 6 16,-9 5-14-16,2 8-6 16,-14 2-14-16,-3 9-8 15,-18 11-9-15,-16 22 2 16,-19 7 1-16,-11 29 2 16,-9 4 10-16,6 5 12 15,11-17-2-15,13-2 4 16,17-26 0-16,13-9-7 15,7-21-14-15,13-5-1 16,9-13-3-16,8-3 0 16,0-6-1-16,9 6 1 0,-8-1 2 15,5 8 290-15,-15 16-821 16</inkml:trace>
        </inkml:traceGroup>
      </inkml:traceGroup>
    </inkml:traceGroup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24.7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69D6ECF-4648-420B-8871-FEAD533C6F3A}" emma:medium="tactile" emma:mode="ink">
          <msink:context xmlns:msink="http://schemas.microsoft.com/ink/2010/main" type="inkDrawing" rotatedBoundingBox="11756,8144 11825,8263 11814,8269 11745,8151" semanticType="callout" shapeName="Other">
            <msink:sourceLink direction="with" ref="{40787EB9-E7E8-4556-8136-810017ABBFE8}"/>
          </msink:context>
        </emma:interpretation>
      </emma:emma>
    </inkml:annotationXML>
    <inkml:trace contextRef="#ctx0" brushRef="#br0">-525-1620 940 0,'-39'10'248'0,"4"-1"72"0,1-6-265 0,4-4-35 0,-3-7-29 15,3-1-13-15,-3-9-24 16,1 6 6-16,-2-1-5 15,5 2 23-15,-1 1 3 16,6 4 19-16,-3 0-42 16,3 1-29-16,-3 1-207 15,1 1 24-15</inkml:trace>
  </inkml:traceGroup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9:46.326"/>
    </inkml:context>
    <inkml:brush xml:id="br0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84463BC-37A4-4A06-BAA6-B40506F1D04A}" emma:medium="tactile" emma:mode="ink">
          <msink:context xmlns:msink="http://schemas.microsoft.com/ink/2010/main" type="inkDrawing" rotatedBoundingBox="12437,7336 12766,10243 10427,10507 10099,7601" semanticType="enclosure" shapeName="Other">
            <msink:sourceLink direction="with" ref="{5B5FA180-4F69-4F17-B0CD-89B3D3CCABCF}"/>
            <msink:destinationLink direction="with" ref="{D28BB878-2C0E-482F-B3EF-C3505114D9B9}"/>
            <msink:destinationLink direction="with" ref="{57F0DF1E-BC6B-4E99-95E4-83F1DC4E82B3}"/>
          </msink:context>
        </emma:interpretation>
      </emma:emma>
    </inkml:annotationXML>
    <inkml:trace contextRef="#ctx0" brushRef="#br0">1438 230 213 0,'-37'-49'410'0,"-8"-1"-88"16,6 14-15-16,4 17-61 15,2 7-116-15,-8-3-49 16,1 1-48-16,-4-1-9 16,2 9-15-16,-13 3-1 15,2 8-3-15,-10 11 2 0,2 8 2 16,-19 12 10-16,5 5 6 15,-9 16 18-15,4-2 7 16,-10 10 8-16,21-4-6 16,-1 10 0-16,19-8-16 15,-2 13-7-15,17-5-12 0,-1 12-5 16,7-1-8-16,-5 20-3 16,10-4-1-16,1 26 0 15,10-3-2-15,16 26-1 16,7-9 1-16,18 27 0 15,10-21 0-15,17 24 2 16,9-22 1-16,21 19 1 16,3-32-1-16,23-5 0 15,-8-36 0-15,15-5 2 16,-10-36-1-16,20-6 3 16,-16-12-2-16,20-11-1 15,-14-23-1-15,14-23-1 16,-23-18-1-16,9-18 4 15,-15-14-1-15,4-29 2 16,-18-1 0-16,0-31 1 16,-22 6 0-16,-3-26 5 0,-16 17 2 15,-1-24 6-15,-14 25-2 16,-4-29 8-16,-10 23-3 16,-10-13 3-16,-16 27-5 15,-17-14 1-15,-10 26-4 16,-19-13-2-16,-9 18-6 15,-34-14-1-15,-4 18 0 16,-36-7-3-16,-1 26 1 0,-33 14 17 16,15 32 7-16,-35 32 2 15,11 46-1-15,-49 67 0 16,23 57-27-16,-54 135-148 16,17 66-378-16</inkml:trace>
  </inkml:traceGroup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7:11.5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A06C1C-32DD-488E-A483-F4CBC941813D}" emma:medium="tactile" emma:mode="ink">
          <msink:context xmlns:msink="http://schemas.microsoft.com/ink/2010/main" type="inkDrawing" rotatedBoundingBox="10041,10542 10512,7752 12273,8049 11802,10839" semanticType="enclosure" shapeName="Other">
            <msink:sourceLink direction="with" ref="{5B5FA180-4F69-4F17-B0CD-89B3D3CCABCF}"/>
          </msink:context>
        </emma:interpretation>
      </emma:emma>
    </inkml:annotationXML>
    <inkml:trace contextRef="#ctx0" brushRef="#br0">-186-2911 922 0,'24'-17'218'0,"-1"1"78"16,-7 2-266-16,7 4 6 16,-8 1 4-16,-6 4 44 15,-6 8 18-15,-5 3 51 16,-11 6-6-16,-11 15 6 15,-6 11-40-15,-21 22-13 16,-8 12-54-16,-16 22-10 0,0 1-16 16,-14 19 7-1,14-10-3-15,-4 10 5 0,16-18-6 16,1 0 0-16,17-19-9 16,6-14-4-16,15-23-4 15,7-1-2-15,16-18-4 16,11-7-1-16,8 2-1 15,14-8-2-15,7-8 0 16,20-3 3-16,4-8 1 0,12-11 0 16,1 4 4-16,8-3 1 15,-12-5-1-15,2 7 0 16,-17 1 0-16,-3 0-2 16,-16 4 3-16,-4 8-3 15,-10 3 4-15,-1 9-55 16,-11 5-117-16,9-1-371 15,-11-4 31-15</inkml:trace>
  </inkml:traceGroup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5:34.1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28BB878-2C0E-482F-B3EF-C3505114D9B9}" emma:medium="tactile" emma:mode="ink">
          <msink:context xmlns:msink="http://schemas.microsoft.com/ink/2010/main" type="inkDrawing" rotatedBoundingBox="11441,8912 12066,7630 12740,7958 12115,9241" semanticType="callout" shapeName="Other">
            <msink:sourceLink direction="with" ref="{34540138-D5DF-4356-9D9C-9D3AC446375A}"/>
            <msink:sourceLink direction="with" ref="{984463BC-37A4-4A06-BAA6-B40506F1D04A}"/>
          </msink:context>
        </emma:interpretation>
      </emma:emma>
    </inkml:annotationXML>
    <inkml:trace contextRef="#ctx0" brushRef="#br0">-1993-3054 851 0,'-3'2'298'0,"-3"-4"41"15,-2 2-200-15,2 2-81 16,-3-7-7-16,-3 4-25 16,-1-1-5-16,-4 1-17 15,-2-5 2-15,-2 6-6 0,-5-5 1 16,-3 2-32-16,-8 5-326 15,-1 4 97-15</inkml:trace>
  </inkml:traceGroup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9:56:28.65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80AAB6A-44A6-421B-8EC6-853DB78585B7}" emma:medium="tactile" emma:mode="ink">
          <msink:context xmlns:msink="http://schemas.microsoft.com/ink/2010/main" type="writingRegion" rotatedBoundingBox="5143,8736 6324,8736 6324,10096 5143,10096">
            <msink:destinationLink direction="with" ref="{F9396041-2865-44E9-8E09-421DB38B2771}"/>
            <msink:destinationLink direction="with" ref="{34540138-D5DF-4356-9D9C-9D3AC446375A}"/>
            <msink:destinationLink direction="with" ref="{09D1E228-4F5C-4D95-93CC-D1A0EBA84671}"/>
            <msink:destinationLink direction="with" ref="{3BDC7F96-68FA-4F5B-ABAE-A9C2A6B0FDD0}"/>
          </msink:context>
        </emma:interpretation>
      </emma:emma>
    </inkml:annotationXML>
    <inkml:traceGroup>
      <inkml:annotationXML>
        <emma:emma xmlns:emma="http://www.w3.org/2003/04/emma" version="1.0">
          <emma:interpretation id="{C3E90063-37DA-43F7-B839-FADF6DD20CA7}" emma:medium="tactile" emma:mode="ink">
            <msink:context xmlns:msink="http://schemas.microsoft.com/ink/2010/main" type="paragraph" rotatedBoundingBox="5143,8736 6324,8736 6324,10096 5143,10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D89968-8C2A-4828-A4A1-7C0370E0500B}" emma:medium="tactile" emma:mode="ink">
              <msink:context xmlns:msink="http://schemas.microsoft.com/ink/2010/main" type="line" rotatedBoundingBox="5143,8736 6324,8736 6324,10096 5143,10096"/>
            </emma:interpretation>
          </emma:emma>
        </inkml:annotationXML>
        <inkml:traceGroup>
          <inkml:annotationXML>
            <emma:emma xmlns:emma="http://www.w3.org/2003/04/emma" version="1.0">
              <emma:interpretation id="{2528D0CD-1D8E-4E25-AD61-2DBC0AEA5707}" emma:medium="tactile" emma:mode="ink">
                <msink:context xmlns:msink="http://schemas.microsoft.com/ink/2010/main" type="inkWord" rotatedBoundingBox="5143,8736 6324,8736 6324,10096 5143,10096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229 39 908 0,'11'-16'308'0,"-4"4"70"16,-4 9-235-16,-1-3 9 15,-1 4-13-15,-2 2 12 16,-1 5-28-16,1 4-8 15,-1 1-43-15,1 26-13 16,-1 14-27-16,-1 32 1 16,2 16-10-16,-2 28 3 15,-5-6-12-15,-2 14 2 16,-4-23-3-16,-2 1 4 0,1-20-1 16,1-2 5-16,7-25-5 15,-1-11-2-15,4-23-6 16,1-10 0-16,0-15-5 15,-2-6 2-15,-1-6-2 16,-6-15-2-16,-3-7-14 16,-3-14-82-16,0-10-62 15,-1-11-14-15,5 11-392 16,-14-4 79-16</inkml:trace>
          <inkml:trace contextRef="#ctx0" brushRef="#br0" timeOffset="426.4866">-271 21 1064 0,'5'-16'536'0,"-8"11"-18"15,-5 5-238-15,4 0-140 16,4 2-76-16,4-1-26 16,4 2-27-16,13 0-3 15,12-1-9-15,12-5 7 16,6-6-1-16,21 0 7 15,-4-3-9-15,16 1 6 16,0 4-8-16,12 4 7 16,-17-2-9-16,6 5 7 15,-22 2-7-15,-2 4 7 0,-17-2-8 16,7 4 8-16,-9-5-6 16,6 1 6-16,-8-5-5 15,-1-8 7-15,-12-5-7 16,-3 1 7-16,-12-5-4 15,-12-2 7-15,-9 8 1 16,-18 14-170-16,-10 13-394 0</inkml:trace>
        </inkml:traceGroup>
      </inkml:traceGroup>
    </inkml:traceGroup>
  </inkml:traceGroup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08.4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B451BA1-2222-4DF4-814F-A3DEF86EBC49}" emma:medium="tactile" emma:mode="ink">
          <msink:context xmlns:msink="http://schemas.microsoft.com/ink/2010/main" type="inkDrawing" rotatedBoundingBox="3345,17614 11938,17857 11933,18015 3340,17771" shapeName="Other"/>
        </emma:interpretation>
      </emma:emma>
    </inkml:annotationXML>
    <inkml:trace contextRef="#ctx0" brushRef="#br0">0 0 1109 0,'9'6'253'0,"4"9"95"0,1 0-320 15,4-4-16-15,1 4 4 16,7-3 10-16,-7-2 11 16,8-4 8-16,2-3-3 15,5-4 1-15,-1-2-10 16,8 0-5-16,-5 0-5 0,3 3 1 15,-2 3 0-15,8 6-1 16,-3-3 1-16,12 7-6 16,2 1-2-16,4-1-7 15,-6-1-4-15,17 2-3 16,-7-5 3-16,14-3-5 16,-1-2 5-16,16-1-3 15,-11-3 1-15,7 2 2 16,-8-2-3-16,11 1-4 15,-10-1 5-15,13 2-3 16,-4-1-2-16,11 1 3 16,-14-1 0-16,11 1-3 15,-14-1 3-15,13-2-4 16,-11-2 4-16,21-3-1 16,-13 0 0-16,8-2-1 0,-16 2 3 15,14 2-5-15,-16-1 6 16,14 2-3-16,-7 3 2 15,7 2-2-15,-13-1 2 16,13 4-4-16,-12-1 4 16,13 1-5-16,-4-5 3 15,12 0 0-15,-11 0 1 16,12-3-3-16,-14-2 5 16,14 4-4-16,-8-1 2 0,10 4-1 15,-12 4 1-15,17 3-3 16,-14 1 4-16,16 4-4 15,-7-8 4-15,11 1-2 16,-12-2 1-16,13-2-4 16,-17 0 6-16,19 1-6 15,-16 2 4-15,9 0 0 16,-10 0 0-16,9 3-3 16,-17-3 3-16,22 2-1 15,-14-2-1-15,17-3 0 16,-16-3 2-16,16-3-4 15,-17-2 4-15,15-1-1 16,-21 0 1-16,15 0 0 16,-15 5 2-16,8-1-4 15,-11 5 4-15,12 8-2 16,-21-5 1-16,9 1-2 0,-12 1 4 16,5-4-4-16,-14-2 3 15,10 1-1-15,-13-2 1 16,-3 1-1-16,-19-1 3 15,3-1 2-15,-16 5 4 16,1-1 5-16,-7 2 3 16,5 3 2-16,-7 0-3 15,1 0-2-15,-9-1-5 16,-2-1-6-16,-4-1 1 0,-3 0-6 16,-3-1 4-16,-3 1-7 15,-4-2-9-15,-1 1-56 16,-4-2-27-16,-1-2-60 15,-1 2-232-15,-1-1-74 16,3-5-56-16</inkml:trace>
  </inkml:traceGroup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09.8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6CF6D38-AB68-42D6-888E-2F384EC62BC1}" emma:medium="tactile" emma:mode="ink">
          <msink:context xmlns:msink="http://schemas.microsoft.com/ink/2010/main" type="inkDrawing" rotatedBoundingBox="3034,11773 3706,11076 4365,11712 3693,12409" rotationAngle="421900644" semanticType="callout">
            <msink:sourceLink direction="to" ref="{8BD61A90-1B0E-4B4E-B7E2-8FF0698D5F6E}"/>
          </msink:context>
        </emma:interpretation>
      </emma:emma>
    </inkml:annotationXML>
    <inkml:trace contextRef="#ctx0" brushRef="#br0">-463 17 91 0,'8'27'321'0,"-5"6"-23"0,-3-6 15 16,1 8-13-16,1-9-88 15,-1-4-22-15,2-2-84 16,3-5-1-16,-1-9-27 15,4-2-3-15,6-1-24 16,12-21 1-16,5-13-17 16,11-33 0-16,2-17-8 15,9-43-4-15,-7 7-9 16,-1-5-3-16,-7 20-4 0,-1 6-3 16,-13 40-2-16,-2 7 1 15,-7 19-1-15,-2 24 5 16,-7 22 0-16,2 25 4 15,-3 10-2-15,5 26 1 16,2 5-5-16,10 17 1 16,1-13-6-16,7 5 2 15,2-20-1-15,10-13 1 16,-10-25-2-16,7-4 6 16,-4-10-12-16,2-1-79 15,-11 0-50-15,16 7-349 16,-11 6 16-16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1:36.3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8693ADE-D692-436D-A873-05B081948DE0}" emma:medium="tactile" emma:mode="ink">
          <msink:context xmlns:msink="http://schemas.microsoft.com/ink/2010/main" type="inkDrawing" rotatedBoundingBox="26491,7314 29688,3258 31272,4506 28074,8562" semanticType="callout" shapeName="Other">
            <msink:sourceLink direction="with" ref="{BA2DA183-D416-4140-BDC7-EF13D598E175}"/>
          </msink:context>
        </emma:interpretation>
      </emma:emma>
    </inkml:annotationXML>
    <inkml:trace contextRef="#ctx0" brushRef="#br0">-454 2540 516 0,'-7'-21'160'15,"-2"-6"27"-15,3 0-146 16,0-1 18-16,3 4 7 16,-3 3 51-16,0 6 4 15,3 6 31-15,1 4-40 16,-1 5-5-16,3 3-46 0,-1 2 6 16,-2 1-25-16,1 7 4 15,1 5-20-15,-1 6 3 16,2-6 2-1,2 2-22-15,1 26 9 16,-3-1-4-16,3 6 7 16,-2-3-6-16,4-7 4 15,-2-5-12-15,3 6 5 16,0-6-8-16,0 6 7 16,1-3-7-16,4 0 11 15,-4-8-7-15,4 4 7 16,1-9-5-16,1 2 9 15,-1-2-7-15,5 1 6 16,-1-8-9-16,4 7 4 16,-2-7-10-16,3 1 4 0,-3-4-8 15,0 4 4 1,-3-8-3-16,3 3 3 0,-6-2-4 16,3 5 5-16,-3-1-5 15,6 8 6-15,-2-2-6 16,4 7 5-16,-1-5-5 15,2 5 5-15,-1-4-6 16,2 1 5-16,-1-3-6 16,2-3 5-16,1-3-2 0,5 0 3 15,-2-3-3-15,4 0 4 16,2-1-5-16,5-2 6 16,-7-5-6-16,10 2 6 15,-4 0-5-15,7 5 6 16,-1-4-8-16,8 1 3 15,-4-7-6-15,7 2 6 16,-6-7-6-16,-2-5 7 16,-3-5-3-16,6-2 5 15,-4-5-4-15,5-6 6 16,-1 4-6-16,4-4 7 16,-10 4-7-16,4 1 8 15,-4 1-11-15,2-3 7 16,-4 3-8-16,2-8 5 15,-4-1-5-15,0-6 6 16,-7-1-5-16,7-8 6 0,-6 1-4 16,5-2 5-16,-5 5-4 15,4-7 5-15,-10 5-6 16,3-5 6 0,-7 1-7-16,-1-4 4 0,-5 4-5 15,1-2 6-15,-5 5-6 16,2-5 8-16,-4 8-8 15,1 1 8-15,-2 4-7 0,1 1 6 16,-5 8-7-16,1-4 7 16,-1 8-6-16,-3 7 6 15,-1-1-6-15,-1 2 7 16,-2 3-6-16,-4-4 6 16,1 2-6-1,-4-8 5-15,2 1-5 0,-4 0 4 16,4-3-5-16,-3-8 5 15,1 10-6-15,-2-4 7 16,5 5-8-16,-4-2 7 16,2 8-6-16,-1-1 7 15,2 1-8-15,-4-3 10 16,-2 6-8-16,-2-8 8 16,1 2-8-16,-2-1 8 15,1-1-10-15,1-4 8 16,2 5-7-16,1 1 6 15,-1 0-7-15,1 3 8 16,1 1-8-16,0-1 8 0,0 5-7 16,0-4 6-16,-3 1-5 15,-2-1 5-15,5 4-3 16,-6-1 5-16,2 4-2 16,-1 1 3-16,5 0-4 15,-4-3 3-15,5 1-4 16,-2-1 1-16,2-1-2 0,-3-1 1 15,2 2-4-15,-3-1 2 16,-3 2-3-16,-4 2 5 16,-1-1-2-16,-5 2 5 15,2 1-2-15,1 1 1 16,2-3-6-16,-4 6 6 16,5-3-5-16,-4 4 6 15,4 1-3-15,-1-2 7 16,7-2-7-16,-1 4 5 15,2-4-6-15,0 2 6 16,0 0-5-16,-3-3 4 16,0-1-4-16,-3-2 4 15,2 1-6-15,-2 4 4 16,1 1-5-16,1 1 5 0,4 1-5 16,-3-1 4-16,4 1-3 15,-1-4 3-15,3-2-3 16,0-2 4-16,2 3-4 15,-4-3 3-15,5 0-1 16,-1 3 3-16,-2-3-3 16,1-3 3-16,2 1-3 15,-3 1 2-15,-4-1-3 16,7 2 1-16,0 0-1 16,1-3 2-16,2 5-4 0,5-5 2 15,-2 0-3-15,-3-3 2 16,3 6-4-16,0-5 8 15,-3 5-2-15,1-1 4 16,1-1-2-16,-2-7 2 16,-2 0-4-16,0 2 2 15,-2-7-3-15,-1 5 2 16,2 5-3-16,0 1 3 16,3-3-4-16,-1 6 4 15,1-5-3-15,4-1 3 16,-1 2-3-16,-1-2 1 15,1 0-3-15,1 0 3 16,-4-3-3-16,5 3 4 16,1 0-1-16,0 1 3 15,-6 2-4-15,3 2 5 0,-6-2-4 16,0 0 3-16,-2 1-3 16,8 2 2-16,-4 3-3 15,2-1 3-15,4-1-3 16,-5 1 4-16,1-1-3 15,2-2 4-15,-1 1-4 16,-4 0 3-16,4-3-5 16,-2-1 4-16,0 3-3 0,-2-4 2 15,5 1-1-15,-1-1 3 16,-2-2-4-16,-2-1 4 16,2 4-4-16,-4-1 2 15,2 2-2-15,-1 2 3 16,3 1-4-16,-1-2 4 15,5 2-3-15,-1 2 2 16,2-1-3-16,-2-2 2 16,3 1-3-16,-2-2 3 15,1-4-1-15,-2 0 2 16,0 0-1-16,0-3 3 16,-2 3-4-16,2-1 3 15,-3-1-4-15,6 4 4 16,-3 1-5-16,3 0 5 15,-3 3-6-15,6 3 6 16,-3-6-6-16,5 4 5 16,1-1-4-16,3-3 4 0,0 2 0 15,4-1 0-15,-4-2-4 16,2-1 3-16,-4 4-2 16,-2-5 0-16,-3 3 2 15,-2 4 2-15,-3-1-3 16,0 0 3-16,3 2-4 15,0-2 3-15,0-6-2 0,4 1 2 16,2-1-2-16,2-1 3 16,-1-7-4-16,5 5 3 15,-3 0-3-15,5 0 3 16,-5 3-3-16,1 2 3 16,-2 1-2-16,-2 1 3 15,-2 2-4 1,1-3 4-16,-4 3-3 0,-1-1 3 15,2-2-3-15,2-2 3 16,-2-4-5-16,2-4 3 16,1-4-3-16,-1-2 5 15,-2-1-5-15,1 5 7 16,-2 2-5-16,-1 2 5 16,0 2-6-16,2 0 6 15,1-1-7-15,3-4 5 16,3-2-8-16,7-7 7 0,1-3-7 15,4-2 6-15,-2 2-4 16,7-4 7-16,-1 0-8 16,10-4 6-16,-1 2-5 15,5-2 1-15,-1-1-1 16,-2 5 5-16,-6 12-2 16,3-3 2-16,-1 3 1 15,4-3 0-15,0 0-5 0,3-6 5 16,1 0-6-16,2 3 7 15,-4 8-7-15,7-35 9 16,-8 2-8-16,5 3 7 16,-9-1-7-16,2-11 7 15,-11 35-6-15,4-4 3 16,-4-3-3-16,7-13 4 16,0 11-4-16,13-5 2 15,-5 4-3-15,7 0 5 16,-10 16-5-16,6-4 5 15,-10 6-3-15,4 2 5 16,-9 2-6-16,6 4 6 16,-9 4-7-16,0-2 6 15,-5 5-5-15,2-6 4 16,-6 5-3-16,-1 1 4 0,-1 1-6 16,4-1 6-16,-2 5-5 15,3-4 4-15,0-2-4 16,3 2 2-16,-1-4-6 15,-5 9 4-15,3 0-4 16,3 5 4-16,-5-1-2 16,5 7 8-16,2-8-6 15,2 1 6-15,-1-1-5 16,11-3 3-16,-5-4-6 16,10-1 7-16,-2-4-6 0,5-6 6 15,-4 0-5-15,2 3 7 16,-13-6-5-16,2 7 3 15,-6 8-3-15,2-12 3 16,-2 12-5-16,9-9 4 16,-6-6-4-16,3-4 5 15,-7 14-5-15,-1-14 6 16,-10 13-7-16,0 3 7 16,-6 0-7-16,-3-3 8 15,-3 6-8-15,-1-5-24 16,-2 2-61-16,6-1-388 15,1 1 80-15</inkml:trace>
  </inkml:traceGroup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08.9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2DBB2EE-D876-4B9E-B970-1DD57F7E107D}" emma:medium="tactile" emma:mode="ink">
          <msink:context xmlns:msink="http://schemas.microsoft.com/ink/2010/main" type="writingRegion" rotatedBoundingBox="11385,17640 12298,17640 12298,18806 11385,18806"/>
        </emma:interpretation>
      </emma:emma>
    </inkml:annotationXML>
    <inkml:traceGroup>
      <inkml:annotationXML>
        <emma:emma xmlns:emma="http://www.w3.org/2003/04/emma" version="1.0">
          <emma:interpretation id="{1F08AF47-C0D1-47F2-886D-55EFDBFB2F99}" emma:medium="tactile" emma:mode="ink">
            <msink:context xmlns:msink="http://schemas.microsoft.com/ink/2010/main" type="paragraph" rotatedBoundingBox="11385,17640 12298,17640 12298,18806 11385,18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F78C42-AEB2-41B2-BE10-10C047B824A5}" emma:medium="tactile" emma:mode="ink">
              <msink:context xmlns:msink="http://schemas.microsoft.com/ink/2010/main" type="line" rotatedBoundingBox="11385,17640 12298,17640 12298,18806 11385,18806"/>
            </emma:interpretation>
          </emma:emma>
        </inkml:annotationXML>
        <inkml:traceGroup>
          <inkml:annotationXML>
            <emma:emma xmlns:emma="http://www.w3.org/2003/04/emma" version="1.0">
              <emma:interpretation id="{60F00D60-ABF3-4A1B-9D7A-6A38B2243FDC}" emma:medium="tactile" emma:mode="ink">
                <msink:context xmlns:msink="http://schemas.microsoft.com/ink/2010/main" type="inkWord" rotatedBoundingBox="11775,17640 12298,17640 12298,18333 11775,183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 21 1083 0,'-2'-6'223'0,"2"6"108"0,2-6-312 15,4 1 4-15,3 4 13 16,7 2 4-16,4-5 5 16,13 5-9-16,1-1-9 15,11 6-11-15,-1 0-6 16,4 9-5-16,-9-1-1 15,3 2-3-15,-10-4 3 16,-5 2-2-16,-9-4 4 16,-3-1 4-16,-11-1 10 0,-1-1 24 15,-1-1 14-15,-5 8 32 16,-3 7 6-16,-8 13 11 16,-10 8-16-16,-10 17-6 15,-7-2-25-15,-10 7-6 16,7-10-17-16,-1-1-7 15,5-17-11-15,-2 6-9 16,9-13-6-16,-3-1-3 16,6-7-3-16,0-6-97 15,9-22-77-15,3-11-369 16,7-5 0-16</inkml:trace>
        </inkml:traceGroup>
        <inkml:traceGroup>
          <inkml:annotationXML>
            <emma:emma xmlns:emma="http://www.w3.org/2003/04/emma" version="1.0">
              <emma:interpretation id="{45C81023-4E87-44C4-95EC-8863BFF9CE47}" emma:medium="tactile" emma:mode="ink">
                <msink:context xmlns:msink="http://schemas.microsoft.com/ink/2010/main" type="inkWord" rotatedBoundingBox="11385,18294 11894,18294 11894,18806 11385,18806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+</emma:literal>
                </emma:interpretation>
                <emma:interpretation id="interp4" emma:lang="" emma:confidence="0">
                  <emma:literal>5</emma:literal>
                </emma:interpretation>
                <emma:interpretation id="interp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4393.7428">-153 681 1057 0,'6'-15'258'0,"2"5"94"16,-1 8-308-16,2 7-3 16,-3 7-8-16,0 16 6 15,-4 10-2-15,-8 20 3 16,-6 8-5-16,0 14-6 16,3-7-11-16,-3-8-3 15,12-22-5-15,4-13-3 16,1-16 1-16,4-14 0 15,7 0-1-15,2-9 0 16,5 4 3-16,10-5-1 16,-3 1 1-16,3-3 0 15,-6 4-2-15,-2-2-1 16,-10 1 1-16,-4 7-59 16,-10 5-16-16,-2 9-354 0,-10 2 55 15</inkml:trace>
          <inkml:trace contextRef="#ctx0" brushRef="#br0" timeOffset="4609.1998">-390 1025 1147 0,'13'19'327'0,"4"-8"66"16,8 4-290-16,13 1-104 0,9 4 5 15,-1-16 5-15,8-5 0 16,-3-13 1-16,8-13 3 15,-4-10-47-15,4-10-367 16,-14 1 112-16</inkml:trace>
        </inkml:traceGroup>
      </inkml:traceGroup>
    </inkml:traceGroup>
  </inkml:traceGroup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15.5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D6EFA6C-3318-4B58-8E6B-2823984CE199}" emma:medium="tactile" emma:mode="ink">
          <msink:context xmlns:msink="http://schemas.microsoft.com/ink/2010/main" type="inkDrawing" rotatedBoundingBox="15099,18013 22634,17940 22635,18075 15101,18148" shapeName="Other">
            <msink:destinationLink direction="with" ref="{8BE5CE6C-152A-4A7D-9E24-ED50559808E5}"/>
          </msink:context>
        </emma:interpretation>
      </emma:emma>
    </inkml:annotationXML>
    <inkml:trace contextRef="#ctx0" brushRef="#br0">0 78 1154 0,'5'10'271'16,"4"-2"96"-16,13 2-329 15,7 2-38-15,11-4-5 16,5 1 7-16,11-6 0 16,-3-6 4-16,14-3-1 15,-2-3 4-15,13-5-4 16,1 1 0-16,17-1-2 15,-4 4 2-15,5 5-3 16,-6 5 0-16,17 5 5 16,-14 5 5-16,22 7-1 0,-4-4 1 15,20 4 2-15,-11-5-7 16,26-2-3-16,-15 1 3 16,22-11-4-16,-12-9-1 15,26 1 0-15,-17-7 3 16,17-7-1-16,-13 10 3 15,21 4 2-15,-20 1 0 16,19 5-3-16,-11 1-2 0,28-2-2 16,-22 1-1-1,27-1-1-15,-19 0 1 0,23-4 0 16,-25 2-1-16,30-4 0 16,-28-3 1-16,16 3 0 15,-21 3-1-15,20-1 0 16,-29 4 2-16,14 4-2 15,-18 2 0-15,15 2 2 16,-32-1 0-16,16 1 1 16,-27-2-1-16,12 0-1 15,-27-3 1-15,6-5-1 16,-30 2-1-16,7-1 1 16,-28 2 1-16,-6 1-2 15,-18 5 3-15,-2-1 2 16,-22 3 1-16,-4 3 0 0,-10 0 3 15,-4 8-3-15,-4-5 0 16,-5 3-16-16,-6-2-29 16,-2 1-45-16,-2-10-129 15,-5-1-201-15,4-10-7 16</inkml:trace>
  </inkml:traceGroup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14.7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A297A54-8A70-470D-A37C-9537BE04CBE4}" emma:medium="tactile" emma:mode="ink">
          <msink:context xmlns:msink="http://schemas.microsoft.com/ink/2010/main" type="inkDrawing" rotatedBoundingBox="15779,18481 15945,12159 16036,12161 15870,18483" semanticType="callout" shapeName="Other">
            <msink:destinationLink direction="to" ref="{7198AD1A-C614-4067-B8F2-67E2516D8D58}"/>
            <msink:destinationLink direction="with" ref="{8BE5CE6C-152A-4A7D-9E24-ED50559808E5}"/>
            <msink:destinationLink direction="with" ref="{A3132B71-17AC-4223-B585-9673468F62E0}"/>
          </msink:context>
        </emma:interpretation>
      </emma:emma>
    </inkml:annotationXML>
    <inkml:trace contextRef="#ctx0" brushRef="#br0">182 108 882 0,'-3'-27'234'0,"3"2"74"16,5 5-249-16,-3 4 0 16,2 5-8-16,1 4-1 15,-4 5-7-15,2 10-6 16,0 4-13-16,-7 12-6 16,1 1-4-16,0 17-2 15,-3 6 1-15,-1 18-3 16,10 3-2-16,-1 31-1 15,3-3 1-15,-2 29-2 16,0 0 1-16,1 29-1 16,-4-12-1-16,-6 28-3 15,3-18 2-15,-1 13 0 16,-3-20 6-16,-2 16 14 16,8-24 5-16,-1 17 11 15,2-15 1-15,0 26 2 0,5-13-11 16,-2 17-3-16,1-15-12 15,-5 25 2-15,-2-26-10 16,1 22-1-16,-1-14-2 16,-7 24 2-16,4-24-2 15,-2 15 5-15,-4-14 0 16,-3 17 4-16,6-32 1 0,-3 23 5 16,-3-16-4-1,5 7 2-15,1-34-2 0,1 19-3 16,2-30-5-16,3 2-1 15,-1-29-2-15,-1 12-1 16,1-29-1-16,1-2-1 16,0-17 1-16,1 6 0 15,1-13 1-15,1 4-1 16,0-8 1-16,3 1 1 16,1-13 0-16,2-2-1 15,-1-16 2-15,-2-2-4 16,0-11 2-16,-3-6-3 15,0-9-1-15,-5-12-46 16,-1-2-49-16,-4 2-392 16,-7 12 69-16</inkml:trace>
  </inkml:traceGroup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16.7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198AD1A-C614-4067-B8F2-67E2516D8D58}" emma:medium="tactile" emma:mode="ink">
          <msink:context xmlns:msink="http://schemas.microsoft.com/ink/2010/main" type="inkDrawing" rotatedBoundingBox="15461,12342 16067,11496 16585,11867 15979,12713" semanticType="callout" shapeName="Other">
            <msink:sourceLink direction="to" ref="{BA297A54-8A70-470D-A37C-9537BE04CBE4}"/>
          </msink:context>
        </emma:interpretation>
      </emma:emma>
    </inkml:annotationXML>
    <inkml:trace contextRef="#ctx0" brushRef="#br0">161 795 987 0,'-39'18'260'16,"0"2"89"-16,9-1-280 16,6 1 11-16,7-10-13 15,7-2 3-15,8-5-18 0,10-11-5 16,5-7-13-16,22-21 1 16,4-12-7-16,19-27 6 15,4-9-7-15,13-27-7 16,-12 5-10-16,0-13-1 15,-16 20-3-15,-10 7 2 16,-19 35 0-16,-1 20-3 16,-11 31 0-16,-3 19-5 15,-3 19 1-15,6 17-3 16,-6 5 5-16,12 15-1 16,3-1 3-16,4 7-2 15,2-6-1-15,6 14 0 16,-3-13 9-16,5 5-95 0,7-12-361 15,0-10 97 1</inkml:trace>
  </inkml:traceGroup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18.4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0C3867F-7B0A-464D-BEBF-1D86024CD743}" emma:medium="tactile" emma:mode="ink">
          <msink:context xmlns:msink="http://schemas.microsoft.com/ink/2010/main" type="inkDrawing" rotatedBoundingBox="14829,11940 14832,11921 14846,11924 14843,11942" shapeName="Other">
            <msink:destinationLink direction="with" ref="{2C2F031C-93AF-43C3-8B34-28BFB3B3D806}"/>
          </msink:context>
        </emma:interpretation>
      </emma:emma>
    </inkml:annotationXML>
    <inkml:trace contextRef="#ctx0" brushRef="#br0">0 18 1144 0,'3'-18'0'0</inkml:trace>
  </inkml:traceGroup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18.7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C2F031C-93AF-43C3-8B34-28BFB3B3D806}" emma:medium="tactile" emma:mode="ink">
          <msink:context xmlns:msink="http://schemas.microsoft.com/ink/2010/main" type="inkDrawing" rotatedBoundingBox="14644,12532 14671,11571 14744,11573 14717,12534" semanticType="callout" shapeName="Other">
            <msink:sourceLink direction="with" ref="{50C3867F-7B0A-464D-BEBF-1D86024CD743}"/>
            <msink:sourceLink direction="with" ref="{5F2F8091-1535-46CE-A47E-14F642063327}"/>
          </msink:context>
        </emma:interpretation>
      </emma:emma>
    </inkml:annotationXML>
    <inkml:trace contextRef="#ctx0" brushRef="#br0">91 92 674 0,'-8'-12'215'0,"-2"-3"29"16,4 0-154-16,1 0-38 0,8 2 21 15,-3 1 27 1,8 3 10-16,-4 4-2 0,1 8-36 15,-2 3-16-15,-2 6-24 16,-4 14 12-16,-1 13 4 16,-2 22 20-16,0 14 1 15,-2 20 4-15,5 1-17 16,3 15-6-16,-1-18-22 16,1 3-3-16,1-16-9 0,-2-10 1 15,2-23-5-15,1-14 3 16,-1-18-2-1,1-12 1-15,-2-18-6 16,-3-18-35-16,-5-12-62 16,-12-26-387-16,-10-1 73 0</inkml:trace>
  </inkml:traceGroup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19.0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2F8091-1535-46CE-A47E-14F642063327}" emma:medium="tactile" emma:mode="ink">
          <msink:context xmlns:msink="http://schemas.microsoft.com/ink/2010/main" type="inkDrawing" rotatedBoundingBox="14341,11612 15073,11494 15087,11576 14354,11694" shapeName="Other">
            <msink:destinationLink direction="with" ref="{2C2F031C-93AF-43C3-8B34-28BFB3B3D806}"/>
          </msink:context>
        </emma:interpretation>
      </emma:emma>
    </inkml:annotationXML>
    <inkml:trace contextRef="#ctx0" brushRef="#br0">12 135 1222 0,'-9'-9'315'0,"5"1"111"16,5 10-351-16,11-11-5 15,8-2-11-15,16-5 4 16,4-1-13-16,23-8-5 0,0 8-10 16,14 5-7-16,-11 6-16 15,11 0-4-15,-16 6-2 16,5 5-2-16,-12-1 5 15,3 4-111-15,-13 2-383 16</inkml:trace>
  </inkml:traceGroup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23.2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D7D9F3-4CA9-4415-8484-86454C448137}" emma:medium="tactile" emma:mode="ink">
          <msink:context xmlns:msink="http://schemas.microsoft.com/ink/2010/main" type="inkDrawing"/>
        </emma:interpretation>
      </emma:emma>
    </inkml:annotationXML>
    <inkml:trace contextRef="#ctx0" brushRef="#br0">13 14 465 0,'-3'-2'324'0,"0"-1"-35"15,0 2-99-15,2-1-63 16,-1 2-70-16,4-3 1 15,-2 3-29-15,1-1 8 16,-1-2-11-16,2 3 16 16,-2 0-7-16,1 1 12 15,-1 4-7-15,3 4 6 16,0 4-19-16,-1 4 1 16,1 1-13-16,0-3 1 15,-3-2-11-15,1-5 6 0,1-5-9 16,-1-3 8-16,-1 0-6 15,2 0 8-15,-2 3-5 16,1 4 7-16,-1 4-6 16,2 3 5-16,-1 1-8 15,1 4 3-15,-4-4-6 16,5 8 4-16,0-2-5 0,0-2 4 16,0 1-3-16,0-1 3 15,0-4-3-15,-1 0 2 16,1-3-3-16,-2 0 2 15,1 0-1-15,-2-3 7 16,3 2 0 0,-3 2 3-16,1 4 0 0,1-4 0 15,-1 5-7-15,-2 2 0 16,1-2-3-16,0-5 0 16,-2 4-1-16,2-10 2 15,0-1-2-15,-3 2 3 16,3-2-3-16,-1-2 2 15,1 5-4-15,-3 0 4 16,1 0-5-16,1 3 4 16,-1-1-3-16,1-1 3 15,1-2-4-15,0 1 5 0,-2-6-4 16,4 1 3-16,-4-1-3 16,2-1 4-16,0-1-4 15,0 1 5-15,2-2-4 16,-1 3 5-16,-1 0-6 15,0 1 5-15,0 1-5 16,0 1 4-16,0-2-5 16,2-1 3-16,-2-3-4 0,0 0 8 15,-2-1-4-15,1-4 8 16,-1 1-3-16,1-1 6 16,-1-1-7-16,2 2 4 15,-1 4-9-15,1 1 4 16,1 2-5-16,1 6 4 15,-1-3-4-15,1 0 7 16,-1 0-5-16,-1-1 4 16,0-4-4-16,-1-1 5 15,-1 0-7-15,1-1 8 16,1-1-6-16,-3 2-65 16,-5 2 442-16,-1-2-818 15,0 4 351-15</inkml:trace>
  </inkml:traceGroup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25.5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305ED36-682B-4DA8-B23C-77A589F271DC}" emma:medium="tactile" emma:mode="ink">
          <msink:context xmlns:msink="http://schemas.microsoft.com/ink/2010/main" type="inkDrawing"/>
        </emma:interpretation>
      </emma:emma>
    </inkml:annotationXML>
    <inkml:trace contextRef="#ctx0" brushRef="#br0">3037 27 728 0,'-4'3'228'16,"-2"-3"39"-16,3 2-177 15,1-2-55-15,-1 3 1 16,5-3-4-16,-2 0 10 16,0 0-3-16,0-2 10 15,0-1-7-15,-2-3 1 16,-1 0-13-16,0-1-5 15,2 1-14-15,-1 1 3 16,2 4 0-16,0-1 8 16,-1 4-1-16,-2-1 2 15,0 1-7-15,1 2-3 16,-1-1-8-16,0 2 1 0,0-1-3 16,-1-1 8-16,-1-3 4 15,-1 3 11-15,0-4 1 16,0-2 8-16,0 1-5 15,-1 1 3-15,-2-5-9 16,0 4 7-16,-5-1-1 16,4 3 9-16,-1 0-2 15,-2 0 3-15,-1 2-8 0,2 1-3 16,-3-2-12-16,0 5-3 16,3 0-9-16,0 2 0 15,3-2-1-15,-6 1 0 16,2-1 0-16,1 2 3 15,-3-5-3-15,0 0 2 16,6-2-1-16,-5-5 4 16,-2 2-2-16,-2-2 2 15,-2-1-1-15,-2 1 0 16,2 2-3-16,-3-2 1 16,7 4-3-16,-4 0 2 15,1 1-2-15,1 1 0 16,1-1-2-16,-2 1 1 15,1 2-2-15,-2-1 1 0,2 0-1 16,-1-1 1 0,-1-4-1-16,1-1 1 0,2 3-1 15,-1-3 0-15,3 2-2 16,2 1 1-16,4 3-1 16,-3-2 1-16,1 2 0 15,1 2 1-15,1-5-1 16,-5 1 1-16,4 1 0 15,5-2 0-15,-4 1 1 16,-4-2 0-16,2-2 0 16,-1-3-1-16,-3 3 0 0,-3-5 2 15,5 5-2-15,-1 2 0 16,-2-1 1-16,-7 1 0 16,7 1 0-16,-10-2 1 15,4 2-1-15,-9-1 0 16,9 2-1-16,-8 1 1 15,6-1-1-15,-6-1 1 16,4 3-2-16,-5-3 2 16,4-1-1-16,-6 1-1 15,6 0 1-15,-3-2-1 16,3 2 0-16,-2-1 0 16,8-1 0-16,-3 5 1 15,3-3-1-15,-3 5 0 16,6-2-2-16,-7 3 3 0,4-2 0 15,-3 2 1-15,1 0 0 16,-4-1 2-16,6-2-3 16,-4-5 1-16,3 1-1 15,0-2 2-15,4 0-1 16,-3 0 0-16,1 1 0 16,-1 1 1-16,3 2-2 15,-3 1 0-15,2-1 0 16,-2 2 0-16,3-3-1 0,-5 0 0 15,4 0 0-15,-5-4 1 16,1-2-1-16,-5-3 0 16,5 0 1-16,-2 0-1 15,2 3 1-15,1 0 0 16,2 6-1-16,-5 3-1 16,-1 1 0-16,-4 7 2 15,0 1-2-15,2 1 4 16,-1-2 0-16,1-1 1 15,3-7-1-15,0-3 0 16,2-3-1-16,-2-1 1 16,2-4-1-16,-4-4 1 15,3 2 0-15,-1-4 0 16,1 5-1-16,-3 3 1 16,4 3-2-16,1 3 0 0,1 5-1 15,3 1 1-15,4-3-1 16,-1 4 2-16,2-1-1 15,1-4 1-15,1-2 0 16,1-5 1-16,1-1 0 16,1-4 1-16,-1 2 1 15,2 1 0-15,-2 5-1 16,-2-1 1-16,5 6-1 16,-7 2 1-16,-4 2-3 0,4 5 1 15,-2 2-1-15,-5-1 0 16,10-1 0-16,-1-1 2 15,1-7-1-15,1-1 1 16,1-1 0-16,-1-4 0 16,0-1 0-16,0 2 2 15,0-2-2-15,-2 4 1 16,4 4-3-16,-1 7-1 16,1 6-3-16,-1 6 1 15,4 2 0-15,-2 4 2 16,3-8 0-16,1-4 1 15,2-9-1-15,-1-3 0 16,1-4 0-16,0-5 0 16,-3 0 0-16,-2-6-62 15,-1-3-69-15,-6-11-369 16,0 7 38-16</inkml:trace>
  </inkml:traceGroup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27.1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630B18E-F452-44D5-B026-B3F14395F7A2}" emma:medium="tactile" emma:mode="ink">
          <msink:context xmlns:msink="http://schemas.microsoft.com/ink/2010/main" type="inkDrawing"/>
        </emma:interpretation>
      </emma:emma>
    </inkml:annotationXML>
    <inkml:trace contextRef="#ctx0" brushRef="#br0">3 152 971 0,'-2'4'233'0,"1"2"79"16,1-3-284-16,6-1-13 15,0-2-10-15,6-3 5 16,-1 0 2-16,5-3 5 16,1 0 3-16,5-2 4 15,-1 4-5-15,3-1-2 16,2 2-2-16,-1 3-2 15,-4 0-6-15,2-1 1 0,1-4-1 16,0-4-2-16,1-1 0 16,4-5 2-1,1 0 0-15,0 1 2 0,0 2-1 16,0 3 2-16,-2 0-2 16,4 3 2-16,-2 6 0 15,4 3 1-15,-2 3-1 16,5 3 1-16,-2-1-4 0,3-1 0 15,-4-2-4-15,1-4 1 16,-5-2 0-16,1-2 2 16,-4-3 1-16,5-6 0 15,-4 3-1-15,2 0 0 16,0 0-2-16,2 3 2 16,-5 4-1-16,6 7 2 15,-8-2-1-15,7 3 1 16,-2 3-1-16,1-2 0 15,-2-7-2-15,7 3 1 16,-4-9-2-16,1-1 2 16,0-1-3-16,-2 1 1 15,-4-2-2-15,-1 7 2 16,-2 2-1-16,1 5 4 16,1 1-1-16,7 6 3 15,-3-2-2-15,7 1 1 0,-5-4-3 16,1-2 1-16,-5-7-2 15,5 1 1 1,-7-1-1-16,7-1 1 0,-6 2-3 16,6-1 2-16,-3 4-2 15,6-1 1-15,-6 2-1 16,5 3 1-16,-2-1-1 0,0-1 0 16,-6-1-1-16,1-1 1 15,-1-2-1-15,0 0 3 16,-3-2-2-16,5 2 2 15,-2 0-1-15,0 2 0 16,0 1 0-16,4-2-1 16,-5 1 0-16,5-2 0 15,-4-2-1-15,3 1 1 16,-3 2 0-16,5 1 0 16,-4 1-1-16,4 3 0 15,-2-2 0-15,2 1 1 16,-7-1-1-16,4-1 1 15,-7-3-1-15,-1-3 0 16,-3 0 1-16,5-1 1 16,-4-1 0-16,4 1 1 15,1-1 0-15,4 4 1 16,-2-1-3-16,1 4 2 0,-5-2-2 16,5 0 2-16,-4 1-3 15,-2 1 2-15,-3-4-1 16,3 2 1-16,-5 0-2 15,1-1 2-15,1 2-2 16,-2 2 1-16,-4-3 0 0,0 2 1 16,-1-1-1-1,-2 2 4-15,0-4 2 0,-2 4 3 16,-1-3 2-16,-1 0 7 16,0 0 2-16,-2 0 12 15,-2-2 1-15,-1 1 11 16,0 2-2-16,0-2 3 15,2 1-12-15,-2 0-5 16,0 0-11-16,0 1-5 16,0-1-8-16,0 2-1 15,0-2 0-15,0 1 0 16,-3-1 1-16,-2 0-28 16,-1 0-71-16,-8 5-404 15,-2 2 83-15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2:00.3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EB27A7-7CD5-4B5C-A043-78B647D15DC9}" emma:medium="tactile" emma:mode="ink">
          <msink:context xmlns:msink="http://schemas.microsoft.com/ink/2010/main" type="inkDrawing" rotatedBoundingBox="27464,4498 27629,7160 27493,7168 27329,4506" semanticType="underline" shapeName="Other">
            <msink:sourceLink direction="with" ref="{9F0E5376-D799-4820-A04D-A3CC4C321A1E}"/>
          </msink:context>
        </emma:interpretation>
      </emma:emma>
    </inkml:annotationXML>
    <inkml:trace contextRef="#ctx0" brushRef="#br0">103 727 405 0,'2'-146'258'0,"-4"-13"25"16,-2 34-95-16,-10 7 4 15,5 29-50-15,-7 43-17 0,-1 41-57 16,2 35-10-16,8 21-31 16,-4 51-5-16,5 11-17 15,6 22 4-15,2-1-5 16,1 32 5-16,3-28-4 15,0 28 1-15,-2-6-4 16,4 13 2-16,-1-31-4 16,8 10 4-16,0-24-5 15,2-2 5-15,-2-26-4 16,6 2 5-16,-6-21-5 0,0 6 5 16,0-11-5-16,-2-4 5 15,-8-17-6-15,1 2 6 16,-5-19-7-16,1-4 7 15,1-11-8-15,0-7 6 16,0-11-10-16,0-7 8 16,-2-8-7-16,-1-10 8 15,-3-4-6-15,-3-6 8 16,-3-6-23-16,-4-21-2 16,-2-4-347-16,12-19 96 15</inkml:trace>
  </inkml:traceGroup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28.8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E0F35B-5A96-4E64-8558-B375B3D0F6C8}" emma:medium="tactile" emma:mode="ink">
          <msink:context xmlns:msink="http://schemas.microsoft.com/ink/2010/main" type="inkDrawing"/>
        </emma:interpretation>
      </emma:emma>
    </inkml:annotationXML>
    <inkml:trace contextRef="#ctx0" brushRef="#br0">12 38 911 0,'0'-1'275'0,"3"1"68"15,-6 0-248-15,2 0-15 16,-1-5-19-16,1 2-9 0,-1 0-15 16,-1 0-10-16,5 0-14 15,-2 0-7-15,0 0-3 16,-5 0-1-16,5 0 2 15,-1 2 3-15,1 2 4 16,0-1 4-16,4 2 1 16,-2-2-1-16,1 1-6 15,3 1-3-15,-5-4-3 0,-2 2-1 16,-4-3 0-16,1 3 1 16,-1-1 1-16,4-1-1 15,2 2 0-15,-1 0 0 16,2-1-1-16,-4 1 1 15,4 0-1-15,-1 3 0 16,1-3 0-16,-2 3-2 16,3-2-2-16,-2 4-2 15,-1-10 2-15,3 8-1 16,-1-3 3-16,-4-1 2 16,1-1 1-16,-1 2 2 15,-1-3-2-15,3 2 0 16,2 1 1-16,-2-2 0 15,1 5-1-15,2 0-1 16,-4-1 0-16,-1 1 0 0,2 0-1 16,0-5 0-16,-3-1 2 15,3 0 5-15,2-3 3 16,-1 3 6-16,-1 3 2 16,2 0 2-16,-4 2-5 15,4 1 0-15,-1-5-4 16,-1 2 1-16,-3-3-4 15,5 0 0-15,-1 3-1 0,-4 2-1 16,3-1-1-16,-1 1-1 16,2 2 0-16,2-1 0 15,0 5-3-15,0 2 3 16,3 7-2-16,-6 4 2 16,-1 0 0-16,2-2 2 15,7-4-4-15,-4-1 3 16,1-11-4-16,-2 0 3 15,0-3-2-15,-8-2 4 16,7 1-1-16,-2-1 3 16,3 1-3-16,-3-5 2 15,-2-2-3-15,2 4-16 16,-3 2-39-16,-6-2-69 16,6 8-25-16,0 7-322 15,-1-1 45-15</inkml:trace>
  </inkml:traceGroup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29.6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023B37E-B879-4C00-9BA4-D9FA821FEB2B}" emma:medium="tactile" emma:mode="ink">
          <msink:context xmlns:msink="http://schemas.microsoft.com/ink/2010/main" type="inkDrawing"/>
        </emma:interpretation>
      </emma:emma>
    </inkml:annotationXML>
    <inkml:trace contextRef="#ctx0" brushRef="#br0">42 210 671 0,'-7'1'356'0,"1"4"-19"16,3-7-140-1,1-5-99-15,4-2-45 0,1-2-8 16,1-11-9-16,4-2 5 16,-1 3 3-16,-1-5 9 15,1 7-1-15,0 2-1 16,-2 8-11-16,2 2-7 16,1 4-12-16,-1 1-8 15,1 1-5-15,2-1-1 16,-1 2 0-16,3 0 0 15,-1-3 1-15,5 2 1 16,-1-1 0-16,2-4 7 16,1 1 0-16,4 1 6 15,-8 2-1-15,1-2 6 16,-3 2-7-16,0 1 4 16,-5-1-8-16,10 1 3 15,-8-1-8-15,3 2 2 0,-2 2-7 16,1 2 3-16,-7-4-4 15,2 3 0-15,-1-1-1 16,-5-1 0-16,0-1-2 16,4 2 1-16,1-2 0 15,-7 1-2-15,4-2 0 16,-2 1 1-16,-3 0-1 0,0-2 0 16,6 2 1-16,-5 0 2 15,2 0-1-15,2 2 3 16,-4-2 0-16,-4 0-3 15,-1 1 1-15,-1 2 0 16,-4 1-2-16,-3-1 2 16,2 1 2-16,-1 2-1 15,-2-1-2-15,1-1 1 16,1 2-3-16,-5-4 2 16,-1-1-3-16,-1 1 3 15,5-1-2-15,-2-1 1 16,1 2-2-16,2 1 1 15,3-2 0-15,-4 1-1 16,5-1 1-16,5 1-1 16,-1-1 1-16,1 1-3 0,1 1 3 15,-1-2-2-15,1 1 1 16,4 1-2-16,-4-2 3 16,2 1-2-16,-1-4 7 15,-1 4-82-15,-5-8-61 16,1-2-366-16,-5-4 20 15</inkml:trace>
  </inkml:traceGroup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33.32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B0EAF4A-B557-48FB-8949-A94B01957ABD}" emma:medium="tactile" emma:mode="ink">
          <msink:context xmlns:msink="http://schemas.microsoft.com/ink/2010/main" type="inkDrawing"/>
        </emma:interpretation>
      </emma:emma>
    </inkml:annotationXML>
    <inkml:trace contextRef="#ctx0" brushRef="#br0">24 74 473 0,'-2'-13'311'0,"-2"1"-12"16,2-3-66-16,2 1-69 15,-1 2 0-15,4 5-49 16,1 4 14-16,1 3-27 16,-4 3-6-16,-1 4-31 15,-1 10-12-15,-2 5-27 0,3 11-7 16,6 5-4-16,1 2-2 15,-1-2-5-15,5-2 1 16,-2-8-2-16,-5-5-2 16,-1-5 2-16,0-8 4 15,-3-4 2-15,0-1 6 16,2-5-1-16,-4-5 6 16,5-2-3-16,0-5-2 15,-3 1-4-15,-4-5-1 16,5 4-6-16,-4 3-3 15,-3 1-1-15,5-4-2 16,2 3 0-16,-1-3-2 16,-3-3 2-16,-3-6-2 15,0 0 2-15,2 0-1 16,-1 3 0-16,-1 3-1 16,5 9 0-16,-2 5-1 0,3 4 0 15,-3 7 2-15,3 7-1 16,4 8 1-16,-1-2 2 15,0 5 0-15,5 2 0 16,-4-10-1-16,1-2 0 16,-5 0-1-16,-2-9 1 15,-2-5 0-15,4 2 0 16,-3-9-21-16,-3-1-31 16,1-2-72-16,-5-9-41 0,-2 1-341 15,-3 2 49 1</inkml:trace>
  </inkml:traceGroup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34.38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A707D88-099B-4BB5-8FBE-242C80A27B7E}" emma:medium="tactile" emma:mode="ink">
          <msink:context xmlns:msink="http://schemas.microsoft.com/ink/2010/main" type="inkDrawing"/>
        </emma:interpretation>
      </emma:emma>
    </inkml:annotationXML>
    <inkml:trace contextRef="#ctx0" brushRef="#br0">58 110 1067 0,'-7'-2'289'0,"-1"7"91"16,5-2-308-16,2 1-2 15,1-1-23-15,1 0 4 16,-1-1-16-16,5-1 1 16,1-1-11-16,6-3 3 15,1-1-8-15,7-5 6 0,-1-2-3 16,5-1 6-16,-4 2-5 16,1 4 1-16,-3 4-9 15,5 5-1-15,-5 6-5 16,6-1-1-16,-3-2-3 15,3-2 0-15,-8-5-1 16,-1-4 1-16,-4-1 1 16,-1-3 1-16,-1 3 2 15,3 0-1-15,-1 5 0 0,-2-2-3 16,-6 3 0-16,3 1-2 16,-2 1 1-16,-4 1 1 15,5 0 0-15,1 1-1 16,-8-5 2-16,1 2 0 15,4-1 0-15,-6-3 2 16,-2-1 3-16,5 2-1 16,-4-2-1-16,-1 1 1 15,2-2-5-15,-3 2 0 16,0 2-1-16,5 1-2 16,-5 3-1-16,-5 1-1 15,7 2 2-15,-7-1-2 16,-2-4 1-16,-4 2 2 15,1 0-1-15,-8 0-1 16,1 0 0-16,-5 2 0 0,1-1-2 16,-3 1 1-16,2-1-2 15,0 2 1-15,4 2 0 16,0-1 0-16,6-1 1 16,1-1 3-16,5-1 1 15,3-4 3-15,3-3 1 16,0 2 0-16,2-1-2 15,1 1 0-15,0-2-2 0,3 3-1 16,0 4-2-16,3-4-2 16,3 0 0-16,3-3-2 15,3 6 0-15,6-10 1 16,0 8 1-16,4-5-1 16,2 2 0-16,5-7-1 15,-5 0 0-15,6-4 1 16,-3 1-2-16,2-6 4 15,-7 4 0-15,5 1 1 16,-7 2 0-16,1 4-1 16,-6 4 0-16,1 4-1 15,-4 1 0-15,-1 2 0 16,2-2 1-16,-4 1-1 16,0-3 3-16,0-2-3 15,-1-1 1-15,-4-1-1 16,4-1 1-16,-5 1-1 15,0 2 1-15,1-1 0 0,-2 3-2 16,-4 3-1-16,4 3-2 16,-8 2 1-16,-3 2 0 15,3-2-12-15,-3-2-43 16,-2 4-16-16,1-5-439 16,-28-19 96-16</inkml:trace>
  </inkml:traceGroup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40.458"/>
    </inkml:context>
    <inkml:brush xml:id="br0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A475EB6-4D9F-47AC-B716-EBC6291D36ED}" emma:medium="tactile" emma:mode="ink">
          <msink:context xmlns:msink="http://schemas.microsoft.com/ink/2010/main" type="inkDrawing"/>
        </emma:interpretation>
      </emma:emma>
    </inkml:annotationXML>
    <inkml:trace contextRef="#ctx0" brushRef="#br0">116 483 704 0,'-6'8'243'0,"0"1"40"0,1-2-186 16,2 2-32-16,-1-1-22 15,2-2-14-15,1-3-5 16,-1 0 3-16,2-2 10 15,0-1 9-15,0 0 10 16,0 0 4-16,-1-1 3 0,1-1 4 16,-2 4 0-16,2-4 7 15,-1 2-3-15,-1-3-8 16,-1-1-12-16,0-8-11 16,0-2-14-16,2-5-5 15,-2-4 1-15,1-4-1 16,2 0 0-16,0-1-6 15,-1 2-3-15,-1-7-6 16,-1 6-2-16,-1-9-3 16,-1 5 1-16,-1-4-1 15,2 11 2-15,-1 0-3 16,2 14 4-16,0-5-2 16,-1 6 3-16,-1-2-3 15,1 2 3-15,-1-5-4 16,2 4 4-16,0-2-5 0,2 3 5 15,-2-2-5-15,1 4 5 16,2-1-1-16,-1 4 5 16,1-1-1-16,0 4 5 15,1-1-6-15,-2 2 1 16,4-1-8-16,-3 1 2 16,0 1-4-16,-2-4 4 15,4 3-3-15,-4 0 5 16,4 2-5-16,-2-4 5 15,1 5-3-15,-1-1 4 0,5 1-3 16,-1 1 5-16,5 5-4 16,0 0 4-16,5 0-4 15,-4-1 2-15,2-1-3 16,-1-2 1-16,1 1-3 16,0-3 3-16,0 1-3 15,0-2 4-15,1 1-2 16,-3-2 2-16,0 2-1 15,2 0 1-15,0 4-1 16,-1 0 3-16,4 2 0 16,1 0 0-16,-4 2 1 15,-1-4-2-15,1 1-1 16,0-5-3-16,-3 4 1 0,4-5-2 16,-5 1 3-16,-1 0-2 15,-2-3 1-15,-1-2-2 16,-2 5 2-16,2-1-3 15,4 1 3 1,-2 3-3-16,0 3 3 0,1-3-3 16,2 1 3-16,0 1-3 15,-4-2 4-15,2 1-3 16,-1-1 1-16,-3 0-2 0,2 0 4 16,-1-1-4-16,-4-5 3 15,3 1-3-15,2 1 3 16,-7-2-2-16,5 3 3 15,-1 0-3-15,-1 0 2 16,-1-2-4-16,3 2 1 16,-3 0-1-16,5-1 3 15,-5 1-3-15,0-2 5 16,0 2-2-16,1-1 1 16,-2 1-2-16,1-3 2 15,-2 4-2-15,2-2 1 16,-1-2-1-16,1 0 0 15,0 3-1-15,-2-3 2 16,2 3 0-16,-1 6 2 16,-4-5-1-16,1 1 2 15,-2 1-3-15,1 1 0 16,-5-4-3-16,1 5 4 0,-2-2-2 16,1 1 3-16,-5-2 0 15,3-2 1-15,1 1-3 16,-2 5 2-16,-1-1-4 15,-1 7 0-15,3 0-1 16,-10 3 1-16,5-3 0 16,-2 1 3-16,1-2 1 0,-5 1 1 15,8-5-1-15,-3-2-1 16,3-4 1-16,0-1-1 16,4 0 2-16,1-3-2 15,2 3 2-15,1 0-4 16,2 2 2-16,2 1-4 15,0 0 4-15,5 3-4 16,-2-2 3-16,3-1-5 16,0-1 3-16,1-2-4 15,-1-2 2-15,0-1-2 16,-1-1 5-16,-2-5-4 16,0 0 8-16,-5-6-42 15,2-2-84-15,0 10-401 16,-1 8 66-16</inkml:trace>
  </inkml:traceGroup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11.2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7168E92-A6F1-4FCE-A7F8-73191EBDC4BF}" emma:medium="tactile" emma:mode="ink">
          <msink:context xmlns:msink="http://schemas.microsoft.com/ink/2010/main" type="writingRegion" rotatedBoundingBox="1051,11623 2542,10481 3093,11201 1602,12343"/>
        </emma:interpretation>
      </emma:emma>
    </inkml:annotationXML>
    <inkml:traceGroup>
      <inkml:annotationXML>
        <emma:emma xmlns:emma="http://www.w3.org/2003/04/emma" version="1.0">
          <emma:interpretation id="{E450DBFB-95F3-4A7C-86CF-700B6360FEE4}" emma:medium="tactile" emma:mode="ink">
            <msink:context xmlns:msink="http://schemas.microsoft.com/ink/2010/main" type="paragraph" rotatedBoundingBox="1051,11623 2542,10481 3093,11201 1602,12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30C205-9671-4308-8447-D46D07C9242D}" emma:medium="tactile" emma:mode="ink">
              <msink:context xmlns:msink="http://schemas.microsoft.com/ink/2010/main" type="line" rotatedBoundingBox="1051,11623 2542,10481 3093,11201 1602,12343"/>
            </emma:interpretation>
          </emma:emma>
        </inkml:annotationXML>
        <inkml:traceGroup>
          <inkml:annotationXML>
            <emma:emma xmlns:emma="http://www.w3.org/2003/04/emma" version="1.0">
              <emma:interpretation id="{2B0117F8-2D81-49EF-AC80-055E76152207}" emma:medium="tactile" emma:mode="ink">
                <msink:context xmlns:msink="http://schemas.microsoft.com/ink/2010/main" type="inkWord" rotatedBoundingBox="1051,11623 1677,11144 2181,11801 1554,122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-2 145 1123 0,'3'3'254'0,"1"0"98"16,16 3-323-16,7-6-25 15,7-7 5-15,4-11-1 16,10-5 3-16,-5-5 0 15,14 4 1-15,-3 6-6 16,11 1-3-16,-7 7-26 0,4 5-341 16,-10-2 101-16</inkml:trace>
          <inkml:trace contextRef="#ctx0" brushRef="#br0" timeOffset="-446.7759">265-748 660 0,'3'-21'329'0,"-5"1"5"15,1 8-149-15,-2 5-44 16,1 5-50-16,1 2-7 16,-2 2-24-16,3 13-10 15,-2 3-22-15,-5 15 5 16,-2 11-5-16,-6 32 2 15,-5 8-4-15,-5 20 0 16,-1 2-11-16,-5 13-2 16,4-29-7-16,3-4 1 15,7-26-1-15,5-8 1 16,9-23 0-16,0-4-1 0,5-13-13 16,2-15-47-16,2-21-32 15,11-24-350-15,-1-21 60 16</inkml:trace>
        </inkml:traceGroup>
        <inkml:traceGroup>
          <inkml:annotationXML>
            <emma:emma xmlns:emma="http://www.w3.org/2003/04/emma" version="1.0">
              <emma:interpretation id="{8BD61A90-1B0E-4B4E-B7E2-8FF0698D5F6E}" emma:medium="tactile" emma:mode="ink">
                <msink:context xmlns:msink="http://schemas.microsoft.com/ink/2010/main" type="inkWord" rotatedBoundingBox="1613,11342 2614,10575 3093,11201 2092,11968">
                  <msink:destinationLink direction="to" ref="{B6CF6D38-AB68-42D6-888E-2F384EC62BC1}"/>
                </msink:context>
              </emma:interpretation>
              <emma:one-of disjunction-type="recognition" id="oneOf1">
                <emma:interpretation id="interp1" emma:lang="" emma:confidence="0">
                  <emma:literal>1 W</emma:literal>
                </emma:interpretation>
                <emma:interpretation id="interp2" emma:lang="" emma:confidence="0">
                  <emma:literal>Iw</emma:literal>
                </emma:interpretation>
                <emma:interpretation id="interp3" emma:lang="" emma:confidence="0">
                  <emma:literal>im</emma:literal>
                </emma:interpretation>
                <emma:interpretation id="interp4" emma:lang="" emma:confidence="0">
                  <emma:literal>IN</emma:literal>
                </emma:interpretation>
                <emma:interpretation id="interp5" emma:lang="" emma:confidence="0">
                  <emma:literal>IW</emma:literal>
                </emma:interpretation>
              </emma:one-of>
            </emma:emma>
          </inkml:annotationXML>
          <inkml:trace contextRef="#ctx0" brushRef="#br0" timeOffset="-231.3012">311-701 836 0,'9'-5'291'0,"-6"10"36"0,5 11-187 16,-2 1-82-16,1 10 1 15,2 4-8-15,3 17-3 16,3-6-18-16,8 11-4 15,2-8-11-15,5 1-3 16,0-13-5-16,-1 5-1 16,-7-7-2-16,-2 4 4 15,-9-2-48-15,-10 7-342 16,-12-10 102-16</inkml:trace>
          <inkml:trace contextRef="#ctx0" brushRef="#br0" timeOffset="640.7851">685-846 1149 0,'0'3'255'0,"0"6"102"15,5 3-342-15,-1 8-5 16,4 4-6-16,4 6 4 15,1 3 4-15,11 12 6 16,2 6 2-16,5 21-2 16,-1 3-5-16,2 3-1 0,-8-7-6 15,0-13 3-15,-5-25 11 16,-5-13 20-16,-4-14 15 16,-1-15 29-16,-1-12 0 15,1-32-6-15,-2-16-21 16,-1-25-12-16,-3-2-31 15,-1-24-3-15,-1 25-5 0,2 12 1 16,3 28-3 0,-1 16-4-16,4 37-4 0,0 23 1 15,-3 20-2-15,3 22 3 16,-2 0 4-16,4 11 3 16,-1-10 0-16,11 5 4 15,2-21-3-15,7-4 0 16,-3-19-2-16,6-20-1 15,-4-29-2-15,4-18 0 16,-8-17 1-16,2-25 2 16,-10-3 2-16,-10-15 2 15,-4 1-2-15,0 7 0 16,-3 26-2-16,0 14-1 16,2 30-3-16,-5 29-65 15,-5 23 368-15,-22 17-799 0,0 3 324 16</inkml:trace>
        </inkml:traceGroup>
      </inkml:traceGroup>
    </inkml:traceGroup>
  </inkml:traceGroup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54.4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C085B1-8537-48B3-A4CF-068F2180D763}" emma:medium="tactile" emma:mode="ink">
          <msink:context xmlns:msink="http://schemas.microsoft.com/ink/2010/main" type="writingRegion" rotatedBoundingBox="5106,16725 4981,19054 4219,19012 4344,16684"/>
        </emma:interpretation>
      </emma:emma>
    </inkml:annotationXML>
    <inkml:traceGroup>
      <inkml:annotationXML>
        <emma:emma xmlns:emma="http://www.w3.org/2003/04/emma" version="1.0">
          <emma:interpretation id="{848B3EAB-C323-4FB1-B8E1-B237075E745B}" emma:medium="tactile" emma:mode="ink">
            <msink:context xmlns:msink="http://schemas.microsoft.com/ink/2010/main" type="paragraph" rotatedBoundingBox="5106,16725 4981,19054 4219,19012 4344,16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F8EAF2-46A2-4C4F-A525-7697BC53463B}" emma:medium="tactile" emma:mode="ink">
              <msink:context xmlns:msink="http://schemas.microsoft.com/ink/2010/main" type="line" rotatedBoundingBox="5106,16725 4981,19054 4219,19012 4344,16684"/>
            </emma:interpretation>
          </emma:emma>
        </inkml:annotationXML>
        <inkml:traceGroup>
          <inkml:annotationXML>
            <emma:emma xmlns:emma="http://www.w3.org/2003/04/emma" version="1.0">
              <emma:interpretation id="{B8CCD68C-4D32-4A99-ACB8-25274272454C}" emma:medium="tactile" emma:mode="ink">
                <msink:context xmlns:msink="http://schemas.microsoft.com/ink/2010/main" type="inkWord" rotatedBoundingBox="4718,16704 4706,16925 4574,16918 4586,166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362-739 545 0,'0'3'268'16,"5"0"11"-16,-2 0-124 15,-3 0-45 1,-2 0-38-16,5-4 0 0,0 4-19 0,-3-5 14 16,2 2-2-16,-4-6 10 15,-2 0-12-15,-2-3-2 16,-2 2-20-16,-2-4-7 16,1 7-10-16,-5 2-1 15,2 8-6-15,-4 2-2 16,4 8-6-16,-2-1-1 15,4 6-4-15,1-3 3 16,4-4-1-16,2-2 2 16,3-2-2-16,6-10 0 15,2-4-2-15,2-2 1 16,4-5 0-16,2-2 3 16,-2-1 0-16,-4-5 0 15,2 4 0-15,-4 0 6 16,-7 3 2-16,-2 1 9 0,-5 8 2 15,-3 5 3-15,-3 5-7 16,1 5-3-16,5 0-10 16,2 2-2-16,1-1-4 15,1-1 0-15,5-3-3 16,0 0 0-16,-3-4 0 16,6-1 1-16,2-7-2 15,-4-6 6-15,5 3-1 16,-4-7 4-16,-1 2-1 0,-5-5 3 15,-2 5-1 1,-6-1 2-16,4 6-1 0,-7 0 2 16,5 11-3-16,-8 2-1 15,1 4-2-15,2 8-1 16,6 2-2-16,2 0 0 16,7-6-2-16,3 2 1 15,0-14-2-15,1-2 1 16,4-5-2-16,2-1 3 15,1-10-1-15,-1-7 3 16,-1-4 0-16,-3-1 2 16,-7 2-1-16,-1 5 1 15,-2 13-3-15,-8 4 1 16,-2 6-4-16,-1 6 1 16,-1 6-3-16,2 7 2 0,5-1-1 15,2 6 3-15,1-12-1 16,4 6 1-16,1-13-1 15,-2-5-2-15,6-9-1 16,6-3 1-16,1-14 0 16,7-10 3-16,-1-1 0 15,-2-1 3-15,-7 4-1 16,-2 7 0-16,-7 13-5 0,-5 11-6 16,-4 9-13-1,-2 15-45-15,-7 6-33 0,-2 9-54 16,2 3-349-16,-10-12 78 15</inkml:trace>
        </inkml:traceGroup>
        <inkml:traceGroup>
          <inkml:annotationXML>
            <emma:emma xmlns:emma="http://www.w3.org/2003/04/emma" version="1.0">
              <emma:interpretation id="{DA90E60D-4B0F-4F1C-B0B3-2EF70F7615FD}" emma:medium="tactile" emma:mode="ink">
                <msink:context xmlns:msink="http://schemas.microsoft.com/ink/2010/main" type="inkWord" rotatedBoundingBox="5068,17436 4981,19054 4219,19012 4306,173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499.5437">72 775 1065 0,'11'-8'239'16,"-2"10"106"-16,-3 10-308 16,-3 10 15-16,-5 7 3 0,-8 20 8 15,-5 4-9-15,-3 11-3 16,1-10-26-16,2 0-6 15,6-13-6-15,3-2 3 16,5-14-2-16,4 5 2 16,0-13-3-1,3 2-2-15,0-5-6 0,4-3 3 16,2-7-3-16,8 1 2 16,-1-11-2-16,8-8 3 15,0 0-1-15,3-2-31 16,-2 4-44-16,-7-2-357 15,-15 1 71-15</inkml:trace>
          <inkml:trace contextRef="#ctx0" brushRef="#br0" timeOffset="1225.2357">238-156 929 0,'-5'3'272'0,"2"18"60"15,-3 4-248-15,-3 14-31 16,-1 5-10-1,1 13 12-15,-1-3-2 0,1 9 9 16,2-9-15-16,1 2-2 16,1-13-15-16,1-7-3 15,-1-15-12-15,2-3 1 16,2-10-3-16,-2-7 2 16,0-5-2-16,-3-8-2 15,1-6-4-15,-1-9 0 16,5-2-3-16,2-4 1 15,2 2-1-15,3-4 0 16,3 4-2-16,0-1-1 16,-1 4 0-16,1 4 0 0,-3 10 0 15,-2 4-2-15,1 13-2 16,-4 3 0-16,-1 18 1 16,-1 16 3-16,-2 10 2 15,-3 13 6-15,0 6 5 16,0 1 5-16,1-19-1 15,4-4 9-15,-1-20-2 16,1-12 3-16,1-9-5 0,0-3 2 16,1-11-8-16,4-16-3 15,1-4-4-15,4-31-3 16,1-11-5-16,6-11-1 16,-5 12-1-16,1-3 0 15,-1 25 1-15,-1 11 0 16,-4 19-4-16,-4 4-8 15,-3 20-1-15,-4 15 1 16,-4 12 0-16,-8 19 2 16,-4 14 10-16,-1 11 1 15,1-10-1-15,1 1 2 16,7-14 0-16,1-8 1 16,5-22-2-16,0-2 4 15,5-16 0-15,1-16-2 16,1-12-1-16,8-18 0 15,0-13-4-15,6-19-9 16,-1 2-1-16,2-4 1 0,-3 16 1 16,0 9 1-16,-5 16 7 15,-2 13-1-15,-3 13-3 16,-6 7-3-16,-3 11-3 16,-3 14 3-16,0 5 2 15,-4 13 4-15,3-4 2 16,-1 8 3-16,4-10 0 0,-2 1 1 15,4-9-1-15,1-3 2 16,1-11-1-16,1-8 2 16,2-13-2-16,5-13-3 15,-1-10-2-15,5-17-28 16,0-5-22-16,3-8-19 16,-3 4 0-16,2 3 1 15,-2 12 28-15,0 7 20 16,-4 14 20-16,-1 10 1 15,-4 8-2-15,-3 11 2 16,-3 6 0-16,-1 14 1 16,-7 7 2-16,-4 13 3 15,3-2-2-15,-3 14-35 16,1-7 457-16,-1 5-819 0,0 8 389 16</inkml:trace>
          <inkml:trace contextRef="#ctx0" brushRef="#br0" timeOffset="26712.5885">-82 1246 1017 0,'-12'0'339'0,"4"0"54"0,5 0-262 15,8-5-74-15,7 5-18 16,9-10 0-16,7-4-16 16,16-4 3-16,-1 0-9 0,8-1-7 47,-4 4-45-47,3 3 81 0,-11 13-467 0,-8-1 144 15</inkml:trace>
          <inkml:trace contextRef="#ctx0" brushRef="#br0" timeOffset="-5432.0387">0 0 908 0,'0'1'243'0,"-1"4"65"16,-2-1-244-16,3-4-45 15,0 5-6-15,1-2 1 16,1 0-2-16,1 8-2 16,3 5-1-16,0 1 8 15,0 13 7-15,0 1 4 16,-2 8 0-16,1 2 1 15,-5 13-7-15,0-6-7 0,-2 7-6 16,-1-8 1-16,-1-4 2 16,1-14 7-16,-2-2 2 15,2-17 5-15,2-5-1 16,1 1-3-16,-2-8 4 16,2-4-2-16,0-9-4 15,2-6 2-15,4-22-4 16,3-4-6-16,1-17-6 15,2 4 4-15,-1-8-7 16,-2 16 2-16,-5 5-5 16,-2 19 5-16,1 8-7 15,-5 13 3-15,1 7-4 16,-2 4 3-16,-3 10-2 16,-2-1 5-16,2 11-3 15,0-1 5-15,2 1-3 16,4-3 1-16,0 6-5 15,0 0 4-15,1 9-6 0,-2 3 5 16,-1 4-3-16,-1-4 5 16,0 0-1-16,-1-12 8 15,1-6 3-15,0-10 5 16,3-11 7-16,-2-8 3 16,4-14-6-16,1-11-2 15,3-20-5-15,1-2-6 16,2-16-21-16,-1 5-2 0,-2 5-4 15,-3 17 2-15,-5 8-3 16,4 18 19-16,-4 12-1 16,-1 1 1-16,2 4-5 15,1 4 2-15,-3 0-3 16,-2 6 3-16,2 11-2 16,-1 1 6-16,-1 12-4 15,-1 3 2-15,3 4-1 16,-1-1 1-16,1 3-2 15,-2-7 5-15,2 1-3 16,-1-6 5-16,1 1-4 16,0-4 8-16,-2 2-84 15,-1-8 333-15,6-14-683 16,2-13 258-16</inkml:trace>
          <inkml:trace contextRef="#ctx0" brushRef="#br0" timeOffset="27028.0907">424 1320 848 0,'-11'19'302'16,"8"-2"44"-16,2-5-175 15,1-6-86-15,4-5 16 16,2-5-16-16,3-11 2 15,9-6-29-15,5-9-9 16,1-5-20-16,4-9-8 16,-2 8-14-16,-5 5-2 0,-6 13-5 15,-6 15-3-15,-6 18 1 16,-3 12 1-16,-3 6-1 16,-3 9 3-16,3 0 3 15,1 6-2-15,5-3 1 16,6-4-39-16,8-10-226 15,2-8-176-15,-2-20-57 16</inkml:trace>
        </inkml:traceGroup>
      </inkml:traceGroup>
    </inkml:traceGroup>
  </inkml:traceGroup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07.3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2F59C8E-6D35-4D06-9E50-7F58625A5E7B}" emma:medium="tactile" emma:mode="ink">
          <msink:context xmlns:msink="http://schemas.microsoft.com/ink/2010/main" type="inkDrawing" rotatedBoundingBox="3648,17789 3684,11737 3775,11738 3739,17790" semanticType="verticalRange" shapeName="Other">
            <msink:sourceLink direction="with" ref="{010FA76E-3698-4116-BE49-99D174F805AC}"/>
            <msink:destinationLink direction="with" ref="{2133949C-0B2F-42E9-AB52-D1FAD8CA6CCC}"/>
          </msink:context>
        </emma:interpretation>
      </emma:emma>
    </inkml:annotationXML>
    <inkml:trace contextRef="#ctx0" brushRef="#br0">73 144 536 0,'3'-25'236'0,"2"-2"31"15,-1 2-110-15,2 7-32 16,-1-2-7-16,-2 5-24 0,0 6-2 16,-2 3-11-1,-2 3-2-15,1 5-7 0,-3 4-10 16,0 3-17-16,-2 9-16 15,2 3-10-15,-1 7-11 16,1 7 0-16,0 1-4 16,1 0 4-16,1 9-4 15,1 3 4-15,0 9-4 16,-2 5 4-16,2 8-2 16,-1-2 5-16,-1 7-2 15,-1-8 7-15,0 4 0 16,-3-6 3-16,-3 10-4 15,2-9 2-15,-1 9-4 16,1-3 1-16,5 9-3 16,4-5 3-16,2 10-3 15,-1-14-1-15,2 18-4 16,-4-9 2-16,1 8-6 0,-2-2 2 16,-2 15-4-16,-1-17 0 15,-3 10-1-15,-1-11 4 16,-2 6-3-16,3-9 5 15,1 12 1-15,5-9 1 16,2 6-2-16,-1-6 2 16,-2 11-4-16,-1-12 3 15,-1 14-5-15,2-4 5 16,-2 14-1-16,3-13 3 0,-3 16-4 16,1-8 3-16,5 14-5 15,0-13 2-15,3 16-3 16,2-19 3-16,-1 18-3 15,-1-16 3-15,0 16-5 16,0-10 4-16,-3 12-3 16,-1-15 2-16,-2 17-3 15,-3-17 5-15,-2 14-3 16,1-16 4-16,1 5 3 16,1-25 5-16,-1 1-5 15,2-21 5-15,2 9-4 16,-1-15-3-16,3 11-3 15,0-10 1-15,0 5-1 16,0-13 3-16,2 2-2 16,-2-10 4-16,1 3-1 0,1-10 0 15,-1 1-2-15,1-7 0 16,-2-4-3-16,-2-8 0 16,-1-5-2-16,0-3 3 15,0-2-3-15,0-4 4 16,-1 0-2-16,1 2 3 15,-5-2-5-15,1 0 2 16,-4 4-42-16,4-1-33 0,-5-3-88 16,3 2-250-16,0-2-89 15,1-3-100-15</inkml:trace>
  </inkml:traceGroup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57.5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9311D80-042B-40B5-AA4F-9096D3A01457}" emma:medium="tactile" emma:mode="ink">
          <msink:context xmlns:msink="http://schemas.microsoft.com/ink/2010/main" type="writingRegion" rotatedBoundingBox="16692,18344 15540,17138 15860,16832 17013,18038"/>
        </emma:interpretation>
      </emma:emma>
    </inkml:annotationXML>
    <inkml:traceGroup>
      <inkml:annotationXML>
        <emma:emma xmlns:emma="http://www.w3.org/2003/04/emma" version="1.0">
          <emma:interpretation id="{F9D1EE82-69B6-464B-BC45-75EF718773AC}" emma:medium="tactile" emma:mode="ink">
            <msink:context xmlns:msink="http://schemas.microsoft.com/ink/2010/main" type="paragraph" rotatedBoundingBox="16692,18344 15540,17138 15860,16832 17013,18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51B07B-7E10-431B-BAE1-DC6FE4BBE9C7}" emma:medium="tactile" emma:mode="ink">
              <msink:context xmlns:msink="http://schemas.microsoft.com/ink/2010/main" type="line" rotatedBoundingBox="16692,18344 15540,17138 15860,16832 17013,18038"/>
            </emma:interpretation>
          </emma:emma>
        </inkml:annotationXML>
        <inkml:traceGroup>
          <inkml:annotationXML>
            <emma:emma xmlns:emma="http://www.w3.org/2003/04/emma" version="1.0">
              <emma:interpretation id="{D6BF62AA-010E-4339-8EF5-F5CADD024744}" emma:medium="tactile" emma:mode="ink">
                <msink:context xmlns:msink="http://schemas.microsoft.com/ink/2010/main" type="inkWord" rotatedBoundingBox="16729,18308 16545,18116 16801,17872 16985,18064"/>
              </emma:interpretation>
            </emma:emma>
          </inkml:annotationXML>
          <inkml:trace contextRef="#ctx0" brushRef="#br0">90 40 390 0,'4'-17'437'0,"-1"5"-103"16,-1 5 1-16,-2 1-195 0,1 4-66 15,-4 7-11 1,2 5-30-16,-4 14-6 0,-4 9-14 15,-1 24 6-15,-5-3 0 16,1 8 2-16,5-10-5 16,3-4-1-16,-1-22-6 15,14 3 0-15,-5-11-3 16,-5-6 12-16,4-6 6 0,1-6 15 16,-5-8 0-16,3-10 1 15,4 0-12-15,-1-10-8 16,3-3-16-16,3-12 3 15,0-1-3-15,0-10 1 16,-3 8 0-16,2 2 1 16,-7 14-3-16,4 12 0 15,-7 12-4-15,-1 8-1 16,-3 8-1-16,0 14 0 16,-7 2-1-16,1 17 3 15,0 5 1-15,0 3 2 16,3-9-1-16,1-3 3 15,5-11 0-15,2-10 4 16,1-8 4-16,-3-5 9 16,6-2 3-16,-2-12 6 15,4-5-5-15,1-12-1 0,4-13-9 16,4-13-2-16,-2-1-6 16,0-5 1-16,0 7-3 15,-3 12 0-15,-3 16-3 16,-2 8-2-16,-2 14-5 15,-2 13 0-15,-3 9-2 16,-5 13 1-16,1 8 2 16,-2 11 3-16,0-7 3 15,3 2 1-15,4-12 0 16,5-3 0-16,0-10 0 0,0-6-6 16,5-11-77-1,5-14-397-15,-1-10 101 0</inkml:trace>
        </inkml:traceGroup>
        <inkml:traceGroup>
          <inkml:annotationXML>
            <emma:emma xmlns:emma="http://www.w3.org/2003/04/emma" version="1.0">
              <emma:interpretation id="{FE5E4160-A650-415F-A177-C0CD39090FBD}" emma:medium="tactile" emma:mode="ink">
                <msink:context xmlns:msink="http://schemas.microsoft.com/ink/2010/main" type="inkWord" rotatedBoundingBox="15741,17348 15540,17138 15860,16832 16061,17042"/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q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518.3926">-985-768 437 0,'-11'0'376'16,"2"0"-47"-16,0 0-78 0,2-1-45 16,1 4-81-16,1-3-9 15,1 1-34-15,2-1-9 16,2 3-31-16,5-3-10 15,-1 2-19-15,10-2-4 16,4-3-4-16,13-2 3 16,4-1 0-16,10-3 3 15,-2 0-2-15,7-1 1 16,-10 2-3-16,-2 2-1 16,-11 0-2-16,-6 2 1 15,-7 2-2-15,-10-1 1 16,4 2 0-16,-8-2 1 15,0 4 0-15,-2 1 0 16,-1-2 3-16,-9 3 0 16,2 1-1-16,-17-2 0 0,-6 4-1 15,-14 4 1-15,-3 2-2 16,-13 5 3-16,11-2 0 16,-5 3 11-16,10-8-2 15,5-2 4-15,17-4-3 16,4-1 1-16,10-4-10 15,7-1-3-15,8 1-5 16,11-5 0-16,5 0-2 0,13-2 2 16,6-1 0-16,10-1 4 15,-2 2-2-15,7 1 0 16,-11 4-1-16,-1 1-1 16,-12-1-1-16,-4 3 1 15,-9 2-2-15,-8-4 2 16,-3 1-1-16,-9 1 0 15,-6-3-1-15,-13-3 2 16,1 1-2-16,-13-1 4 16,1 2-1-16,-11-1 1 15,5 1-1-15,-6-1 0 16,11 1-2-16,2 1 1 16,13 1-1-16,7 2-28 15,9 3-39-15,9 9 407 16,7 9-819-16,5 6 371 15</inkml:trace>
        </inkml:traceGroup>
      </inkml:traceGroup>
    </inkml:traceGroup>
  </inkml:traceGroup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05.5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DA2B53F-3D84-4879-A870-45FDA6186BF2}" emma:medium="tactile" emma:mode="ink">
          <msink:context xmlns:msink="http://schemas.microsoft.com/ink/2010/main" type="inkDrawing"/>
        </emma:interpretation>
      </emma:emma>
    </inkml:annotationXML>
    <inkml:trace contextRef="#ctx0" brushRef="#br0">73 48 347 0,'1'-7'101'16,"-1"-1"55"-16,0-2-76 15,2 2 46-15,-2 2 14 16,-2 2 29-16,1 2-23 15,1 1-11-15,-2 2-52 16,4 1-20-16,-2-4-32 0,1 1-1 16,-1 1-8-16,0 0 10 15,-1-2 2-15,-1 1 10 16,1 2-4-16,-1-1 4 16,-1 0-11-16,0 3-4 15,0 0-11-15,0 5-2 16,0 4-8-16,0-2-1 15,0-1-1-15,0 3 1 16,2-3-5-16,1-1 1 16,1 2-2-16,-1 1 1 15,3-1-2-15,-1 3 2 16,-1-1-2-16,-4 4 0 16,5 1-1-16,-2 2 0 15,0 2 0-15,-2-1 1 16,5 1 0-16,-4 1 2 0,1-5-1 15,-3-1 2 1,3-1-1-16,-3-6 1 0,4 2 0 16,-2 2 1-16,1-2-2 15,1 2 0-15,1 1 0 16,-2-7 0-16,-2 8-2 16,2 5 2-16,0 1-1 15,-1 6 4-15,-1 7-2 16,2-4 3-16,-1-3-1 0,-2-1 0 15,1-7-3-15,-1-1 2 16,2-4-2-16,1-2 2 16,-3-3 0-16,0 4 2 15,3-1-1-15,-2 0 3 16,1 2 0-16,1-1 2 16,-2-1-2-16,-1 1 0 15,2-1-4-15,-2 3 1 16,1-2-4-16,2 4 1 15,-3-1-2-15,3 4 1 16,2-5-1-16,-4 0 1 16,4 1-1-16,1 4 2 15,-2-5-3-15,-1 7 2 16,2-2-1-16,-4-1 0 16,-1-4-1-16,2 6 2 0,-1-6-1 15,1 6 1-15,1-4 0 16,-2 4-1-16,2-6 1 15,0 3 3-15,-1-5 3 16,1 5 1-16,0-3 0 16,0 6 1-16,0-1-4 15,0 4-1-15,-2 0-2 16,4 3 1-16,-4-3-1 16,2 0 1-16,3-3-2 0,0 0 1 15,2-3-1-15,-1 3 0 16,-1 2-2-16,3 8 2 15,-3-2-1-15,2 2 0 16,-4-5 1-16,4 4 0 16,-4-14-1-16,-1 2 1 15,0-1-1-15,0-1 5 16,-3-4 0-16,2 5 4 16,1-2 0-16,1 0 3 15,-1-3-6-15,3 0 1 16,-3 0-4-16,2-2 0 15,-4-1-2-15,4 0 1 16,-5-3 0-16,4 2 0 16,-1-4 0-16,-3 2 0 15,3-1 0-15,-1 5-1 0,-2 1 0 16,0 1 0-16,4 0-1 16,-2 1 1-16,2-2 0 15,-2-4 0-15,1 2-2 16,-3-4 1-16,3-4-1 15,-2-1 2-15,4 0 2 16,-1-3 4-16,1 3 1 16,-4-3 3-16,2 5-3 0,-1-4 1 15,1 2-6-15,-2 0 0 16,4 2-4-16,2-2 1 16,-2 0-3-16,-4 0 1 15,5 1 0-15,-4-1 3 16,-2-3 1-16,1 0 4 15,4 2-1-15,-2-1 2 16,0 2-24-16,1 0-92 16,5 0-352-16,6 0 65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7:43.9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449F106-AB11-490A-9EF1-C250AA71EC01}" emma:medium="tactile" emma:mode="ink">
          <msink:context xmlns:msink="http://schemas.microsoft.com/ink/2010/main" type="inkDrawing" rotatedBoundingBox="8611,-352 13317,15327 1691,18815 -3013,3135" semanticType="enclosure" shapeName="Other"/>
        </emma:interpretation>
      </emma:emma>
    </inkml:annotationXML>
    <inkml:trace contextRef="#ctx0" brushRef="#br0">455 255 757 0,'-3'-40'354'0,"-1"11"-22"15,-1 10-151-15,2 8-146 16,3 11-22-16,-1 18-14 15,-1 11 6-15,1 20-11 16,-5 32 9 0,0 12 5-16,-3 12-9 0,1 4 11 15,-1 9-10-15,2-31 6 16,-4 9-7-16,-1-13 6 16,-1 14-7-16,-2-10 7 15,-2 41-7 1,1-5 6-16,-4 24-5 0,4-4 3 15,-5 22-5-15,0-21 6 16,3 29-3-16,1-11 5 0,-1 23 1 16,3-19 5-16,3 20-6 15,2-24 3-15,5 29-7 16,1-23 3-16,-5 24-6 16,6-17 6-16,-3 29-6 15,-8-26 6-15,-2 28-6 16,7-20 6-16,-11 32-7 15,4-31 7-15,-1 22-7 16,2-24 10-16,-3 14 4 16,4-32 13-16,1 22 0 15,2-24 8-15,7 8-5 16,5-21-6-16,7 22-12 16,1-18 1-16,4 15-9 15,-1-6 2-15,0 29-5 16,-2-22 7-16,2 27-8 0,-5-12 7 15,1 22-6-15,1-34 5 16,3 19-5-16,-6-24 7 16,4 16-7-16,-2-25 4 15,-4 29-5-15,-1-26 6 16,3 29-7-16,-3-20 7 16,-1 25-4-16,4-19 4 15,0 42-6-15,-2-28 7 16,5 22-7-16,2-21 6 0,-2 22-6 15,0-35 5-15,0 18-4 16,-8-24 5-16,-1 19-6 16,2-26 6-16,-5 26-4 15,-5-23 4-15,4 13-5 16,-4-24 6-16,-4 14-7 16,2-29 6-16,-1 4-6 15,1-19 7-15,2 6-8 16,2-25 8-16,3 4-6 15,2-22 5-15,1-4-5 16,3-26 5-16,3-6-5 16,0-16 5-16,1 4-5 15,2-5 6-15,-1 13-7 16,-1-2 7-16,2 3-7 16,-1-11 6-16,7-1-9 15,3-16 4-15,6-8-5 0,3-6 7 16,10-6-3-16,-1-9 7 15,15-3-3-15,3-3 4 16,15-5-7-16,0-4 6 16,20 6-6-16,-3 2 6 15,11 4-6-15,-4 6 6 16,15 1-8-16,-10 1 7 16,25-1-6-16,-3-2 5 0,23-10-6 15,-5-1 7-15,24-4-7 16,-15-4 4-16,23 2-3 15,-16 12 7-15,25 3-7 16,-23 3 7-16,23 6-6 16,-16-1 6-16,23-2-7 15,-20-3 6-15,26-3-6 16,-20-5 6-16,28-4-8 16,-20-6 9-16,29-6-8 15,-22-6 6-15,28-3-6 16,-20 9 7-16,23 0-6 15,-27 3 7-15,26 15-6 16,-26 8 5-16,18-2-6 16,-23 10 6-16,19 7-6 15,-27-5 5-15,23 1-4 16,-23 1 5-16,18-2-6 16,-24-6 6-16,23 0-5 0,-28-5 5 15,15-2-7-15,-20-1 8 16,15 4-7-16,-24-1 7 15,14 4-7-15,-16 4 8 16,17 1-8-16,-22 1 5 16,13 4-5-16,-21 0 6 15,11 0-6-15,-26-3 6 0,8 0-4 16,-23-5 4-16,9 2-6 16,-23-3 7-16,5-1-7 15,-15-1 5-15,-3-2-4 16,-14-4 6-1,-7 2-7-15,-17-4 6 0,-2-4-4 16,-10 1 6-16,-2-7-7 16,-7 2 7-16,1-3-6 15,-7 0 6-15,-1-4-6 16,-1 2 7-16,2-7-8 16,-2 0 8-16,1-10-8 15,0 2 7-15,0-17-8 16,-3-4 8-16,0-24-9 15,-3-1 9-15,0-25-8 16,-6 7 7-16,-3-20-9 16,-2 5 9-16,1-23-10 0,-2 8 9 15,1-24-6-15,-1 5 7 16,3-22-8-16,0 14 9 16,-3-18-9-16,0 10 9 15,2-21-9-15,-2 25 9 16,-6-19-10-16,1 17 10 15,1-27-10-15,-2 27 10 16,-2-38-8-16,5 11 9 16,-3-24-10-16,2 15 10 0,1-46-10 15,1 36 9-15,-2-28-9 16,7 15 7-16,-8-31-5 16,2 33 0-16,-4-26-12 15,-4 17 10-15,-5-27-7 16,-2 34 4-16,-9-35 2 15,0 15 9-15,-3-26-7 16,-3 26 6-16,-6-27-5 16,1 36 6-16,-10-24-7 15,3 36 7-15,-9-28-6 16,6 38 6-16,-9-33-7 16,13 15 8-16,-8-23-9 15,11 26 7-15,-4-38-5 16,14 36 5-16,-16-23-8 0,8 29 9 15,-12-1-8-15,0 36 9 16,-15-11-7 0,6 45 7-16,-12-1-7 0,4 21 8 15,1-7-5-15,5 30 8 16,-14-2-5-16,13 23 9 16,-12-14-9-16,2 21 5 15,-12-11-12-15,17 10 1 0,-13-15-21 16,8 25 4-16,-20-4-15 15,4 20 10-15,-24-7-5 16,4 12 20-16,-23-9-4 16,7 6 12-16,-26-7-8 15,15-2 11-15,-26 3-9 16,14 8 10-16,-23-2-5 16,17 6 12-16,-26 9-8 15,20-3 8-15,-33-7-9 16,28-5 6-16,-24-15-11 15,9 1 9-15,-27-14-9 16,22 4 7-16,-38-5-6 16,23 12 7-16,-27-2-8 15,13 8 9-15,-25-2-8 16,21 7 7-16,-31-3-5 16,25 4 7-16,-28 8-6 15,30 6 10-15,-36 8-4 0,25 11 10 16,-25 8-3-16,33 8 11 15,-31 10-3-15,40 6 5 16,-24 12-8-16,42 4 4 16,-18 14-11-16,37 3 2 15,11 8-30-15,49-2-27 16,32-15-365-16</inkml:trace>
  </inkml:traceGroup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10.1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DF93ED-B80F-4E1C-98AD-8A04AC811B18}" emma:medium="tactile" emma:mode="ink">
          <msink:context xmlns:msink="http://schemas.microsoft.com/ink/2010/main" type="inkDrawing"/>
        </emma:interpretation>
      </emma:emma>
    </inkml:annotationXML>
    <inkml:trace contextRef="#ctx0" brushRef="#br0">2085 54 691 0,'-1'-1'270'0,"-1"-1"28"16,2 1-140-16,0-4-80 16,-3 1 12-16,2-2-25 15,-2-2 8-15,-2 4-17 0,1-2 14 16,-1 1-11-16,-1 1 13 16,0 2-16-16,-1 4 1 15,-4 1-20-15,-1 0-4 16,-1 4-17-16,-1-1-2 15,1-3-4-15,-4-4 2 16,4-1-1-16,-5-4 1 16,0-1-1-16,-6-1 3 15,0 4-3-15,-5 1 1 16,-1 4 0-16,-3 7 0 16,0 4-5-16,-3 4 0 15,4 4-6-15,-5 2 1 16,2-1-1-16,1-1 3 15,5-8-2-15,-5-1 5 16,7-7-4-16,-2-4 7 16,2-4-1-16,-3-2 5 0,5 0 0 15,-4-4 2-15,8 4-3 16,-1 2-3-16,4 2-2 16,0 1-4-16,-3 2 1 15,-2 2-2-15,1-1 2 16,-10 2-1-16,5 1 1 15,-2-4 2-15,1-2 2 16,1-1 5-16,3-1-1 0,-3 0 4 16,6 2-5-16,-8 2 0 15,2 4-7-15,-4 1 0 16,1 2-3-16,-5-2 0 16,8 0 1-16,-3 0-1 15,5-3-1-15,1-5 0 16,6-1 3-16,-3-4-1 15,6-1 4-15,-2-3-2 16,1 4 4-16,-5 1-5 16,3 4 1-16,-6 1-2 15,0-1 1-15,-2 2-2 16,2 2 0-16,-3-4 0 16,4 4 0-16,2-2-1 15,5 0-1-15,-1-3 2 16,-1 0-1-16,-1-2 1 0,1 1-1 15,-6-1 1-15,-3 1-3 16,-5 2 2-16,1 2-1 16,-4 2-1-16,7 1 1 15,2 3-1-15,5 0 1 16,0 1-2-16,8 1 4 16,-2-5-3-16,3-2 3 15,7 2-2-15,-1-4 3 16,0-1-3-16,0-1 4 15,2 5-3-15,-4-4 2 0,5 1-4 16,2-1 2-16,-1 5-4 16,2-3 3-16,0 3-4 15,-1 0 4-15,1-1-3 16,4-7 4-16,-4 7-3 16,-1-2 5-16,4 1-3 15,-6-2 3-15,0 4-3 16,1-5 9-16,5 2-58 15,-6-3-95-15,5 2-385 16,-11-5 42-16</inkml:trace>
  </inkml:traceGroup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11.9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FF4C4CD-3FBA-4AEE-A72A-B680997B16F6}" emma:medium="tactile" emma:mode="ink">
          <msink:context xmlns:msink="http://schemas.microsoft.com/ink/2010/main" type="inkDrawing"/>
        </emma:interpretation>
      </emma:emma>
    </inkml:annotationXML>
    <inkml:trace contextRef="#ctx0" brushRef="#br0">2207 86 495 0,'-4'-3'363'0,"4"2"-38"16,-5 1-104-16,4 0-45 16,1 0-77-16,3 0-5 15,-6 0-26-15,1 1 4 16,-1-1-11-16,0 0 4 15,0-1-10-15,-6-1 7 16,2-2-9-16,-7-1 3 16,1-1-13-16,-4 0-3 15,5 0-13-15,-4 0-3 16,4 3-10-16,-6 0-1 16,-5 2-4-16,-5 1 1 15,2 1-4-15,-6 1 1 16,5-2-3-16,-1 0 1 15,5 1-1-15,-7-1 3 0,2-1-1 16,-2 2 4-16,3-1 1 16,-3-1 1-1,7-1-1-15,-4 2-1 0,3-1-4 16,0-1-2-16,2 2-3 16,-5-1-1-16,6-4 0 15,-3-1 2-15,3 0-1 16,0 2 0-16,6-2 1 15,-5 1 0-15,4 1-3 0,-4 4 2 16,7-2-2-16,-8 4 2 16,3 2-1-16,-7 1 0 15,1-4 0-15,-6 7-4 16,-3-1 3-16,0 2 3 16,3-1 0-16,-4 1 0 15,4-3 4-15,-2-3-4 16,4 1-1-16,-5 2 0 15,6 0-1-15,1 2-1 16,4-2 1-16,-2 0-1 16,7-2 0-16,2-2 3 15,3-2 0-15,2-2 2 16,-2-2-1-16,-2-1 2 16,2-1-1-16,-4 0 1 15,-5 5-3-15,7-1 0 16,-2 4-1-16,-7 2 1 0,2 2-2 15,-2-3 2-15,-2 3-1 16,2-3 3-16,2-1-3 16,0-2 1-16,3 0 0 15,-3-3 0-15,3 1-2 16,-1 1 1-16,1-1 0 16,0 4 0-16,1 1-1 15,-5 1 1-15,2 2-2 0,-4 3-1 16,5 0 1-16,-4 0 1 15,2-1-1-15,5 1 1 16,2-6-1-16,-1 3 1 16,0-3-1-16,3 0 1 15,-3-2 0-15,5 1 2 16,-4-1-1-16,5 1 0 16,0-1 0-16,2 1 0 15,-5 2-1-15,4 1-1 16,1-1 1-16,-2 1 0 15,1-2-1-15,2-2 1 16,5-1 1-16,-11 2 1 16,7-4-2-16,-2 2 1 15,-2 0-1-15,-5 0 1 16,10-1-1-16,-7 1 2 0,4-2 0 16,-4 1 0-16,0 1-2 15,-1 1 2-15,0 1-1 16,0-1 0-16,2 1 0 15,-2-1 0-15,3 1-1 16,0-2-1-16,1 1 1 16,2 2-1-16,3-1 0 15,0-1 0-15,3-2 0 16,2-5-55-16,4-8-56 0,7-7 223 16,5-3-636-16,3-7 231 15</inkml:trace>
  </inkml:traceGroup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14.60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4EC130B-600E-4E96-A9A5-F1217233C4C1}" emma:medium="tactile" emma:mode="ink">
          <msink:context xmlns:msink="http://schemas.microsoft.com/ink/2010/main" type="inkDrawing"/>
        </emma:interpretation>
      </emma:emma>
    </inkml:annotationXML>
    <inkml:trace contextRef="#ctx0" brushRef="#br0">42 12 1010 0,'0'-5'305'16,"-3"1"95"-16,1 2-275 0,1 4-6 15,-1 2-27-15,-1 10-2 16,2 5-36-16,-1 17-10 15,-1 5-20-15,2 5-3 16,1 1-9-16,3 5-2 16,-2-11-4-16,5 1 1 15,-1-9-3-15,1-6 3 16,-5-8-3-16,2-5 2 16,-1-8-3-16,-2 0 3 15,0-2-2-15,-3-4-26 16,-2-1-61-16,-7-5-343 15,0-3-47-15,-6-3-159 16</inkml:trace>
  </inkml:traceGroup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14.95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D13A80E-1C7E-485F-896B-765CAE61FCD6}" emma:medium="tactile" emma:mode="ink">
          <msink:context xmlns:msink="http://schemas.microsoft.com/ink/2010/main" type="inkDrawing"/>
        </emma:interpretation>
      </emma:emma>
    </inkml:annotationXML>
    <inkml:trace contextRef="#ctx0" brushRef="#br0">7 7 1177 0,'-6'-6'323'0,"3"5"89"0,3 2-343 15,6 4-14-15,3-2-26 16,6 3 3-16,4-2-6 0,11 2 7 16,2-4-1-16,14-1 1 15,1-4-13-15,7 2-2 16,-3-1-7-16,1-1-2 16,-6 3-4-16,-7 0 0 15,-14 0-1-15,-7 0 0 16,-6 2 9-16,-10-2-101 15,4 3-284-15,-24-5-89 16</inkml:trace>
  </inkml:traceGroup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17.6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2DF31B4-685F-4D1C-9DF8-4EBCC8BC8BCA}" emma:medium="tactile" emma:mode="ink">
          <msink:context xmlns:msink="http://schemas.microsoft.com/ink/2010/main" type="inkDrawing"/>
        </emma:interpretation>
      </emma:emma>
    </inkml:annotationXML>
    <inkml:trace contextRef="#ctx0" brushRef="#br0">51 10 926 0,'-2'-6'261'15,"1"1"72"-15,-1 5-264 16,2 0-14-1,-1 0-25-15,1 6 3 16,-2 0-15-16,-1 3 1 0,-3 6-4 16,0 5 10-16,-1-1-1 0,-1 5 8 15,2-1-4-15,2 4 3 16,2 0-8-16,2-2 0 16,2-4-6-16,4 0 2 15,1-10-6-15,5-5 2 16,2-5-4-16,7-7 1 15,-2-4-3-15,5-10-1 16,-1 4-1-16,1-4 0 16,-5 5-7-16,-7 3-62 15,-7 5-12-15,-8-2-340 16,-11 3 46-16</inkml:trace>
  </inkml:traceGroup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17.8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BA0226E-010B-40A9-8C5B-1D7F54893B53}" emma:medium="tactile" emma:mode="ink">
          <msink:context xmlns:msink="http://schemas.microsoft.com/ink/2010/main" type="inkDrawing"/>
        </emma:interpretation>
      </emma:emma>
    </inkml:annotationXML>
    <inkml:trace contextRef="#ctx0" brushRef="#br0">5 27 840 0,'-3'8'334'16,"1"1"10"-16,2 3-198 15,2 1-92 1,4-2-28-16,1-8-2 0,4-2-6 16,4-2-1-16,3-7-11 15,3-4-6-15,2-4-31 16,2-4-331-16,-7-7 93 0</inkml:trace>
  </inkml:traceGroup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18.2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2340CFF-670C-460E-A0D1-347D95EED016}" emma:medium="tactile" emma:mode="ink">
          <msink:context xmlns:msink="http://schemas.microsoft.com/ink/2010/main" type="inkDrawing"/>
        </emma:interpretation>
      </emma:emma>
    </inkml:annotationXML>
    <inkml:trace contextRef="#ctx0" brushRef="#br0">-3 106 1046 0,'0'15'257'0,"2"0"88"15,-4-4-305-15,8-5-9 16,-3-9-13-16,6-9 1 16,2-5-3-16,2-11 1 15,1-1-4-15,2-1 1 16,-7 8-6-16,0 10-3 0,-4 13-5 15,-2 20 3-15,0 15-3 16,1 21 3-16,-2 5-1 16,5 11 5-16,5-6-375 15,5-31 123-15</inkml:trace>
  </inkml:traceGroup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19.1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FC1F0E0-7163-499A-A5B7-8F85906A53D2}" emma:medium="tactile" emma:mode="ink">
          <msink:context xmlns:msink="http://schemas.microsoft.com/ink/2010/main" type="inkDrawing"/>
        </emma:interpretation>
      </emma:emma>
    </inkml:annotationXML>
    <inkml:trace contextRef="#ctx0" brushRef="#br0">69 22 1137 0,'2'-14'365'15,"-4"6"106"-15,-2 8-317 16,-2 9-24-16,-5 8-35 0,-1 12-32 16,0 2-44-16,0 10-9 15,5-4-1-15,2 2-4 16,5-12 1-16,2-1-3 16,1-13 0-16,0-1 0 15,1-4 2-15,1-4 1 16,1-2 1-16,4 4-1 15,1-3-1-15,-1-2-2 16,2 2-1-16,2 2-4 16,-4-5 2-16,-1-5-22 15,-4 4-35-15,-8-10-97 16,-3-1-346-16,-11-9 47 16</inkml:trace>
  </inkml:traceGroup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19.3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859F6A6-93EA-4E80-AB39-EF3EECAB3F23}" emma:medium="tactile" emma:mode="ink">
          <msink:context xmlns:msink="http://schemas.microsoft.com/ink/2010/main" type="inkDrawing"/>
        </emma:interpretation>
      </emma:emma>
    </inkml:annotationXML>
    <inkml:trace contextRef="#ctx0" brushRef="#br0">8 20 688 0,'-5'7'548'0,"2"-1"-118"15,2 0-11-15,4 5-365 16,3-5-13-16,4-5-9 16,8-7-14-16,3 2-7 15,6-13-3-15,2 2-2 0,-1 3-72 16,-5 8-33-16,-4 8-353 15,-8 20 36-15</inkml:trace>
  </inkml:traceGroup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19.7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37CEF61-16D6-4BE0-820E-AAC79FD68B06}" emma:medium="tactile" emma:mode="ink">
          <msink:context xmlns:msink="http://schemas.microsoft.com/ink/2010/main" type="inkDrawing"/>
        </emma:interpretation>
      </emma:emma>
    </inkml:annotationXML>
    <inkml:trace contextRef="#ctx0" brushRef="#br0">55 7 1125 0,'0'-6'345'0,"2"5"81"16,-4 2-302-16,2 1-53 15,5-2-23-15,-1 6-12 16,-1 0-21-16,3-2-4 0,-1 4-5 16,-4 10 1-1,4 4 1-15,-4 11 1 0,-4 3-1 16,-3 3 12-16,2-1 13 15,-13-1 20-15,2-8 3 16,-1-2 8-16,8-9-13 16,-2-4-13-16,5-8-20 15,4-3-9-15,7-3-9 16,6-3-1-16,3 0-2 0,9-3 0 16,1-4 8-16,7-2-84 15,-4 0-77-15,14-3-358 16,-6 2 9-1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7:37.2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CC95BB8-9F6A-4E83-AE51-20B3FEC4EFCD}" emma:medium="tactile" emma:mode="ink">
          <msink:context xmlns:msink="http://schemas.microsoft.com/ink/2010/main" type="inkDrawing" rotatedBoundingBox="2203,3436 4806,2974 4869,3328 2266,3791" semanticType="callout" shapeName="Other">
            <msink:sourceLink direction="from" ref="{14F23698-3449-4780-A197-DF151D2F52A3}"/>
            <msink:sourceLink direction="to" ref="{3FF4FF6F-088B-4033-BB31-3ADE7681F5C5}"/>
          </msink:context>
        </emma:interpretation>
      </emma:emma>
    </inkml:annotationXML>
    <inkml:trace contextRef="#ctx0" brushRef="#br0">186 470 1202 0,'-12'7'267'0,"6"-5"102"0,6-2-349 15,13-3-13-15,5-3-10 16,17-8 6-16,7-2 1 15,18-4 0-15,0 3-6 16,18-4 6-16,2 9-7 0,8-1 7 16,-5 2-8-16,13-5 9 15,-15 4-9-15,15-9 9 16,-5 1-9-16,18-1 7 16,986-399-3 46,-1041 429 4-46,-18-3-5-16,6 5 7 15,-7-2-8-15,39 10 4 16,-17 1-4-16,-2 4 7 16,-31-14-3-1,0 2-1-15,12 8 3 16,-12-1-5-16,-9-11 6 15,-30-5 1 17,8-2-5-32,1 2-2 0,-53 9 3 0,-8 3-7 15,-17 2 12-15,-7 14-7 16,16-7 4-16,6-6-8 16,-9-3-2-16,11-4-19 15,-19-11-1-15,10 3-11 16,-17-5 12-16,5 1 2 15,-18-1 16-15,13 5 3 16,-8 5 10-16,10-1-7 0,-11 5 10 16,13 2-9-16,-9-1 11 15,10-4-8-15,1 8 7 16,16 2-9-16,-4-7 7 16,12 0-9-16,-3-4 13 15,11-8-5-15,-1-8 11 16,15 7-6-16,5-2 11 15,18 1-14-15,6 1 5 16,11 2-14-16,11 4 5 16,13 4-12-16,14 3 8 15,10 3-9-15,18 1 9 16,1 4-6-16,19-4 7 16,-5-2-7-16,22-4 3 15,3-5-9-15,24-13-1 0,-3-7-10 16,29-10-10-16,-5-5-17 15,29-9-318-15,-16 9 91 16</inkml:trace>
  </inkml:traceGroup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10:01:26.2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4795F4F-7AB7-4137-9E33-F5882A342763}" emma:medium="tactile" emma:mode="ink">
          <msink:context xmlns:msink="http://schemas.microsoft.com/ink/2010/main" type="inkDrawing"/>
        </emma:interpretation>
      </emma:emma>
    </inkml:annotationXML>
    <inkml:trace contextRef="#ctx0" brushRef="#br0">0 7 0,'0'0'0,"0"0"15,0 0 17,0 0-17,0 0 17,0 0-17,0 0 16,0 0 1,48 0-17,-29 0 17,4-7-17,-4 7 16</inkml:trace>
  </inkml:traceGroup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29.127"/>
    </inkml:context>
    <inkml:brush xml:id="br0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92E41F5-5D3D-46F0-93AC-8518D727286F}" emma:medium="tactile" emma:mode="ink">
          <msink:context xmlns:msink="http://schemas.microsoft.com/ink/2010/main" type="inkDrawing"/>
        </emma:interpretation>
      </emma:emma>
    </inkml:annotationXML>
    <inkml:trace contextRef="#ctx0" brushRef="#br0">72 97 748 0,'-3'-14'291'0,"-1"4"26"0,2-9-168 15,1 6-79-15,1-1-3 16,0 2-20-16,1 0 7 16,1 9-8-16,-4 2 4 15,2 4-9-15,-1 9 3 16,-1 6-13-16,-1 4 1 16,0 4-8-16,0 3 1 15,3-4-9-15,-1-1-1 16,-1-7-7-16,4-4 2 15,-2-7 0-15,-2 0 6 16,2-1-2-16,0 1 5 16,0 1-3-16,-1 7-1 15,1 1-6-15,0 3 3 16,0-2-1-16,0 7 4 0,-2 4-1 16,1 1 3-16,-2 5-4 15,0 6 1-15,1 0-3 16,1-1-2-16,2-1-4 15,1 4-1-15,-1-2-2 16,-1 10 0-16,0 0-2 16,2 8 3-16,-4-5-4 15,2 5 2-15,0-1-1 16,-3 4 4-16,2-5 3 0,1 5 10 16,1-4 3-16,-2-7 6 15,2-10-3-15,4 0 0 16,-4-8-9-16,2-3-2 15,0-1-7-15,0 2-1 16,-1-5-3-16,2 4 1 16,-4-1-1-16,0 0 1 15,-1-4-2-15,-2-1 2 16,0-1-1-16,-3-4 1 16,1-2 0-16,2 1 2 15,-1-1-2-15,-1-3 1 16,1-3-1-16,-1 6 1 15,2-1-3-15,0 4 2 16,0-3-2-16,2 4 1 16,1-7-1-16,0-4 4 0,-2-2 1 15,1-3 4-15,1-3 1 16,-2 0 1-16,1 0 0 16,1 0-1-16,1 1-5 15,-2-1 3-15,1 0-3 16,-2 0-1-16,4 0-1 15,-4 2 0-15,4 1-2 16,-1 0 0-16,-1-2 0 0,-3 1 1 16,5-2-2-16,-2 0 2 15,-2 0-1-15,2 0-2 16,0 0 0-16,0 0 0 16,2-2-2-16,-2 2 1 15,0-1-2-15,1-2 1 16,5-3 2-16,3-2 1 15,5 1 1-15,4-5 2 16,1 1 0-16,1-4-1 16,-2 2 0-16,3-4 0 15,-2 1-1-15,5-4 0 16,-1 2-1-16,2 3 2 16,1 3-2-16,4 3 3 15,-3 2-1-15,3-1-1 16,-5 1-3-16,5-11-1 15,1 1-1-15,-3-10 2 16,-2 2 0-16,-2-10 1 0,-6 8 3 16,1 0 1-16,-2 9-2 15,1-3 1-15,-2 8 0 16,7-4 1-16,-2 4-2 16,4-7 1-16,2 0-2 15,5-5 1-15,-4 1 0 0,2-5-1 16,-3 4 1-1,5 2 0-15,-7 4-1 16,4-1-1-16,-4 7 1 0,1-1 0 16,-5 2-1-16,3-1 1 15,-3 1 0-15,6-2 1 16,-5-2-3-16,6-4 2 16,-6 10-2-16,1-4 2 15,-7 2-1-15,5 6 2 16,-7 6-1-16,2-7 0 15,-1 2 1-15,-6 1-1 16,0-4 0-16,2 4 2 16,-5-2-1-16,4 0-1 15,4 6 0-15,-2-5 2 16,-3-5-2-16,3 4 1 16,-6-2 2-16,3-4-2 15,-5 0-2-15,1 8 2 16,-4-1 0-16,1 2 0 0,-4 2 2 15,2 2 4-15,-1-4 3 16,-4 0 2-16,1 5-2 16,-1-5 2-16,-1-2-6 15,-3-1 0-15,0-1-3 16,2-5 0-16,-2 0-2 16,0-2 1-16,1 5-1 15,-2-1 0-15,-1-1 1 0,-1 1 1 16,-3 1 0-16,-4-3 0 15,-1 0 1-15,-10-3 2 16,5 3-2-16,-14-5 3 16,-1 0-1-16,-5-8 0 15,6-2-2-15,-12-6 1 16,11 1-3-16,-1-7 1 16,7 12 0-16,-4-3 2 15,5 12 1-15,0-1 2 16,2 4 0-16,1 3 1 15,1 6-3-15,5-8 0 16,5 4-3-16,1 2 1 16,3-4-2-16,-2-1-1 15,-1 2-1-15,-7-1 3 16,-2 0-2-16,-4-3 1 16,3-1-1-16,-4-5 3 0,11 4-3 15,-4-2 4-15,5 2-2 16,1 4 4-16,2 4-4 15,2-3 2-15,3 4-2 16,-4 2 2-16,4-3-2 16,-3 0 1-16,-2-1-2 15,-1-4 0-15,2-2-3 16,1-1 1-16,4 0-2 0,1 1 2 16,5 7 0-1,2 4 0-15,2 1-2 0,-4 5-2 16,2-1-2-16,-4 2-2 15,-2-5-25-15,3 6-61 16,0 1-54-16,10-5-420 16,7-7 61-16</inkml:trace>
  </inkml:traceGroup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36.9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B88D481-A4E4-434C-AC97-1B10EB4364E5}" emma:medium="tactile" emma:mode="ink">
          <msink:context xmlns:msink="http://schemas.microsoft.com/ink/2010/main" type="writingRegion" rotatedBoundingBox="4837,18178 6368,16760 7669,18166 6138,19583"/>
        </emma:interpretation>
      </emma:emma>
    </inkml:annotationXML>
    <inkml:traceGroup>
      <inkml:annotationXML>
        <emma:emma xmlns:emma="http://www.w3.org/2003/04/emma" version="1.0">
          <emma:interpretation id="{7859AC43-7EEF-4ED4-87EF-66DC128F6E7C}" emma:medium="tactile" emma:mode="ink">
            <msink:context xmlns:msink="http://schemas.microsoft.com/ink/2010/main" type="paragraph" rotatedBoundingBox="5332,18843 5358,17544 5748,17552 5722,18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9EAAF4-C0C6-43D9-8E77-39A1DECECB23}" emma:medium="tactile" emma:mode="ink">
              <msink:context xmlns:msink="http://schemas.microsoft.com/ink/2010/main" type="line" rotatedBoundingBox="5332,18843 5358,17544 5748,17552 5722,18850"/>
            </emma:interpretation>
          </emma:emma>
        </inkml:annotationXML>
        <inkml:traceGroup>
          <inkml:annotationXML>
            <emma:emma xmlns:emma="http://www.w3.org/2003/04/emma" version="1.0">
              <emma:interpretation id="{FE06074F-4945-4E72-937A-49BB9FEFB144}" emma:medium="tactile" emma:mode="ink">
                <msink:context xmlns:msink="http://schemas.microsoft.com/ink/2010/main" type="inkWord" rotatedBoundingBox="5320,18833 5359,18369 5738,18401 5699,18865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£</emma:literal>
                </emma:interpretation>
              </emma:one-of>
            </emma:emma>
          </inkml:annotationXML>
          <inkml:trace contextRef="#ctx0" brushRef="#br0">-19 897 669 0,'9'-25'366'0,"2"4"-8"15,-7 10-139-15,1 2-70 16,-4 8-57-16,-1 4-12 15,-1 6-32-15,-5 9-7 16,-2 6-20-16,-2 15-2 16,1 4-1-16,-5 8 0 15,7-3-8-15,-2 3-3 16,1-13-2-16,2-4 1 16,2-7-2-16,4-4 3 0,-2-7-2 15,7-2 1-15,-2-4-2 16,6-1 0-16,0-4 0 15,9-4 0-15,-2-2 2 16,10-5 2-16,-1-6-1 16,7-2 2-16,-5-2-1 15,4-5-1-15,-5 3 1 0,-5-3-53 16,-8 4-40-16,-7-1-161 16,-7 8-199-16,-8-2-28 15</inkml:trace>
          <inkml:trace contextRef="#ctx0" brushRef="#br0" timeOffset="215.0039">-146 1053 1090 0,'-11'8'274'0,"1"1"107"16,7 1-314-16,4 1 0 15,1-4-13-15,10-2 3 16,9-2-14-16,13-11 1 15,4-8-4-15,16-11-9 16,-2-2-10-16,5-5-21 16,-9 7-67-16,0 12-373 15,-22 9 93-15</inkml:trace>
        </inkml:traceGroup>
        <inkml:traceGroup>
          <inkml:annotationXML>
            <emma:emma xmlns:emma="http://www.w3.org/2003/04/emma" version="1.0">
              <emma:interpretation id="{366925BB-2FD1-4024-8C84-065A8B17AE17}" emma:medium="tactile" emma:mode="ink">
                <msink:context xmlns:msink="http://schemas.microsoft.com/ink/2010/main" type="inkWord" rotatedBoundingBox="5506,17987 5514,17547 5541,17548 5532,17988"/>
              </emma:interpretation>
            </emma:emma>
          </inkml:annotationXML>
          <inkml:trace contextRef="#ctx0" brushRef="#br0" timeOffset="-582.49">22 22 741 0,'1'-9'305'16,"-2"4"33"-16,-1 2-190 15,-1 2-11-15,0-5-42 16,2 6-4-16,1-2-25 15,-2 1-11-15,2 1-31 0,3 6-11 16,0-5-14-16,2 10-5 16,-2 7-1-16,-2 12 3 15,-4 8 3-15,-1 16 4 16,-2-3 2-16,0 4 2 16,1-13-1-16,4-1 2 15,2-14-3-15,1 0 1 16,-1-9-1-16,4-5-63 15,1-5-349-15,4-14 95 16</inkml:trace>
        </inkml:traceGroup>
      </inkml:traceGroup>
    </inkml:traceGroup>
    <inkml:traceGroup>
      <inkml:annotationXML>
        <emma:emma xmlns:emma="http://www.w3.org/2003/04/emma" version="1.0">
          <emma:interpretation id="{51700A74-AD1B-4D17-8BDA-33C96D80B358}" emma:medium="tactile" emma:mode="ink">
            <msink:context xmlns:msink="http://schemas.microsoft.com/ink/2010/main" type="paragraph" rotatedBoundingBox="5605,18705 6986,17428 7669,18166 6289,19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2BDAE2-9466-420A-8D03-9AB3C9D858EC}" emma:medium="tactile" emma:mode="ink">
              <msink:context xmlns:msink="http://schemas.microsoft.com/ink/2010/main" type="line" rotatedBoundingBox="5605,18705 6985,17428 7669,18166 6289,19443"/>
            </emma:interpretation>
          </emma:emma>
        </inkml:annotationXML>
        <inkml:traceGroup>
          <inkml:annotationXML>
            <emma:emma xmlns:emma="http://www.w3.org/2003/04/emma" version="1.0">
              <emma:interpretation id="{9E0A2C13-070E-4903-997A-4DAE3192D94B}" emma:medium="tactile" emma:mode="ink">
                <msink:context xmlns:msink="http://schemas.microsoft.com/ink/2010/main" type="inkWord" rotatedBoundingBox="5729,18839 5959,18627 6234,18924 6005,1913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631.7449">281 1253 934 0,'67'-68'548'0,"-52"56"-484"0,-6-4-12 16,-2 1 2-16,11 1 12 15,-1 2-9-15,1 8-9 16,1-1-13-16,2 5-6 16,-7 6-10-16,-2 5-2 15,-5 1 6-15,-1 7 14 16,-9 2 6-16,-6 9 1 15,-6-1 0-15,-6 4-7 16,-6-3-14-16,0 2 6 0,3-11 3 16,2-2 2-16,5-5 3 15,4-5-2-15,8-8-11 16,2 2-9-16,3-3-5 16,12 0-5-16,2-3-1 15,13 0-3-15,4 0 6 16,11-3-3-16,-3 2 4 15,9 4 11-15,-4 3-49 16,4 15-456-16,-9 9 149 0</inkml:trace>
        </inkml:traceGroup>
        <inkml:traceGroup>
          <inkml:annotationXML>
            <emma:emma xmlns:emma="http://www.w3.org/2003/04/emma" version="1.0">
              <emma:interpretation id="{19D39ACD-3771-4362-931D-75AB41CB55FB}" emma:medium="tactile" emma:mode="ink">
                <msink:context xmlns:msink="http://schemas.microsoft.com/ink/2010/main" type="inkWord" rotatedBoundingBox="6143,18207 6986,17428 7669,18166 6827,18945"/>
              </emma:interpretation>
              <emma:one-of disjunction-type="recognition" id="oneOf2">
                <emma:interpretation id="interp6" emma:lang="" emma:confidence="0">
                  <emma:literal>*</emma:literal>
                </emma:interpretation>
                <emma:interpretation id="interp7" emma:lang="" emma:confidence="0">
                  <emma:literal>T</emma:literal>
                </emma:interpretation>
                <emma:interpretation id="interp8" emma:lang="" emma:confidence="0">
                  <emma:literal>t</emma:literal>
                </emma:interpretation>
                <emma:interpretation id="interp9" emma:lang="" emma:confidence="0">
                  <emma:literal>+</emma:literal>
                </emma:interpretation>
                <emma:interpretation id="interp10" emma:lang="" emma:confidence="0">
                  <emma:literal>%</emma:literal>
                </emma:interpretation>
              </emma:one-of>
            </emma:emma>
          </inkml:annotationXML>
          <inkml:trace contextRef="#ctx0" brushRef="#br0" timeOffset="76010.0838">1265 920 543 0,'13'-29'357'0,"-1"8"-21"16,-4 6-132-16,-1 6-30 16,-5 11-84-16,-2 8-9 15,-3 8-24-15,-3 14 8 16,-6 7-9-16,-6 12 5 16,1 1-11-16,-2 2-6 15,7-6-14-15,0-7 1 16,4-14-10-16,5-6-4 0,5-3-7 15,1-12-1 1,9-3-7-16,10 1 4 0,4-1 0 16,8-12 1-16,2 3 1 15,9-4 2-15,-3-4-3 16,5-5 1-16,-10 1 0 16,-1-2-74-16,-10 7-44 15,-15-2-349-15,-14-2 29 16</inkml:trace>
          <inkml:trace contextRef="#ctx0" brushRef="#br0" timeOffset="76228.0506">1157 1098 1044 0,'-12'14'305'15,"9"-8"63"-15,4 4-252 16,10-1-83-16,7-1 5 15,4-7-1-15,14-2-2 16,5-10-14-16,7-8-6 16,0-5-5-16,6-2-35 15,-9 2-38-15,-3 8-342 16,-14 5 70-16</inkml:trace>
          <inkml:trace contextRef="#ctx0" brushRef="#br0" timeOffset="75545.5818">1472-103 696 0,'6'-18'374'0,"-5"14"-23"0,-1 11-106 16,-4 7-148-16,-4 13-3 15,-2 7-30-15,-5 22-6 16,0 1-21-16,3 12-9 16,6-9-18-16,3 6 1 15,6-18-3-15,1 0 1 16,-1-12-6-16,-1 0 402 15,2-7-822-15,-4-17 403 16</inkml:trace>
        </inkml:traceGroup>
      </inkml:traceGroup>
    </inkml:traceGroup>
  </inkml:traceGroup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38.6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C797A3C-98EF-4171-8EA2-4E32829105CC}" emma:medium="tactile" emma:mode="ink">
          <msink:context xmlns:msink="http://schemas.microsoft.com/ink/2010/main" type="writingRegion" rotatedBoundingBox="5406,14829 5563,14829 5563,15076 5406,15076"/>
        </emma:interpretation>
      </emma:emma>
    </inkml:annotationXML>
    <inkml:traceGroup>
      <inkml:annotationXML>
        <emma:emma xmlns:emma="http://www.w3.org/2003/04/emma" version="1.0">
          <emma:interpretation id="{93071107-CDB1-4E82-B5E8-057F38407C6E}" emma:medium="tactile" emma:mode="ink">
            <msink:context xmlns:msink="http://schemas.microsoft.com/ink/2010/main" type="paragraph" rotatedBoundingBox="5406,14829 5563,14829 5563,15076 5406,15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1F7B31-05B4-4886-A1F1-88FEC638B28E}" emma:medium="tactile" emma:mode="ink">
              <msink:context xmlns:msink="http://schemas.microsoft.com/ink/2010/main" type="line" rotatedBoundingBox="5406,14829 5563,14829 5563,15076 5406,15076"/>
            </emma:interpretation>
          </emma:emma>
        </inkml:annotationXML>
        <inkml:traceGroup>
          <inkml:annotationXML>
            <emma:emma xmlns:emma="http://www.w3.org/2003/04/emma" version="1.0">
              <emma:interpretation id="{68FA0BAF-C495-4840-B030-CCBABA4C5A08}" emma:medium="tactile" emma:mode="ink">
                <msink:context xmlns:msink="http://schemas.microsoft.com/ink/2010/main" type="inkWord" rotatedBoundingBox="5406,14829 5563,14829 5563,15076 5406,15076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q</emma:literal>
                </emma:interpretation>
              </emma:one-of>
            </emma:emma>
          </inkml:annotationXML>
          <inkml:trace contextRef="#ctx0" brushRef="#br0">13 129 317 0,'0'-4'296'16,"3"4"-30"-16,-4-3-6 15,-1 0-99-15,2-2-13 16,3 5-61-16,-4-3-22 16,5 0-34-16,4 5-11 15,-2-4-14-15,1 1-4 16,1 2-1-16,-4-2 2 16,1-2-1-16,-2 0 2 15,-2-2 3-15,-1-2 9 16,0-1 5-16,-3 2 17 15,0 0 9-15,0 2 15 16,2 1-3-16,-5 0 3 16,6 3-14-16,0 0-9 15,-2 0-20-15,-1 0-6 0,6 4-9 16,-4-1-4 0,2 3-2-16,-1 0 2 0,3 2 1 15,2-2-1-15,-1-2 2 16,-5-4 0-16,5 2 2 15,-2-4 1-15,-1-4 3 16,1-4 1-16,2-2 1 16,-2-5-1-16,-1 2-2 0,-5 2 0 15,-1 8-1-15,-1 8-2 16,-3 6 0-16,-6 6 0 16,8 6 2-16,-5 5-2 15,4-2 6-15,4 3-2 16,4-6 1-16,1-3-2 15,4-12 1-15,2-2-4 16,4-13 2-16,4-10-1 16,0-8 2-16,4-2-1 15,-7-4 1-15,-1 3-1 16,-5 9 0-16,-3 5-4 16,-5 8-3-16,-4 13-1 15,-3 11-1-15,-1 14 1 16,1 8 2-16,3 8 3 15,7-5 3-15,2-5-2 16,6-13 2-16,6-11-4 0,-1-14-12 16,4-11-419-16,4-21-31 15,-10-11-142-15</inkml:trace>
        </inkml:traceGroup>
      </inkml:traceGroup>
    </inkml:traceGroup>
  </inkml:traceGroup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39.8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10FA76E-3698-4116-BE49-99D174F805AC}" emma:medium="tactile" emma:mode="ink">
          <msink:context xmlns:msink="http://schemas.microsoft.com/ink/2010/main" type="writingRegion" rotatedBoundingBox="3405,14813 3975,14813 3975,15011 3405,15011">
            <msink:destinationLink direction="with" ref="{62F59C8E-6D35-4D06-9E50-7F58625A5E7B}"/>
          </msink:context>
        </emma:interpretation>
      </emma:emma>
    </inkml:annotationXML>
    <inkml:traceGroup>
      <inkml:annotationXML>
        <emma:emma xmlns:emma="http://www.w3.org/2003/04/emma" version="1.0">
          <emma:interpretation id="{7631882A-548E-4DCE-91E6-EA4D50BCF18E}" emma:medium="tactile" emma:mode="ink">
            <msink:context xmlns:msink="http://schemas.microsoft.com/ink/2010/main" type="paragraph" rotatedBoundingBox="3405,14813 3975,14813 3975,15011 3405,15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C1CCE4-186B-43D4-9ECD-441275A4BF25}" emma:medium="tactile" emma:mode="ink">
              <msink:context xmlns:msink="http://schemas.microsoft.com/ink/2010/main" type="line" rotatedBoundingBox="3405,14813 3975,14813 3975,15011 3405,15011"/>
            </emma:interpretation>
          </emma:emma>
        </inkml:annotationXML>
        <inkml:traceGroup>
          <inkml:annotationXML>
            <emma:emma xmlns:emma="http://www.w3.org/2003/04/emma" version="1.0">
              <emma:interpretation id="{E3068B8F-27C7-424A-BDE5-C58C1F482284}" emma:medium="tactile" emma:mode="ink">
                <msink:context xmlns:msink="http://schemas.microsoft.com/ink/2010/main" type="inkWord" rotatedBoundingBox="3405,14813 3975,14813 3975,15011 3405,15011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7</emma:literal>
                </emma:interpretation>
              </emma:one-of>
            </emma:emma>
          </inkml:annotationXML>
          <inkml:trace contextRef="#ctx0" brushRef="#br0">100 82 637 0,'-1'0'351'0,"-5"-1"-11"16,3 1-132-16,-2 0-59 15,2-2-47-15,2-1 7 16,2 2-25-16,4 1-12 15,2-5-30-15,11 2-13 16,0-1-22-16,9-2-1 16,2-5-2-16,10 4 0 15,-2 1 0-15,7 0 1 16,-4 1-2-16,8 1-1 16,-7 1-1-16,-2-3 1 0,-7 1-2 15,-5 1 3-15,-12 2-2 16,-3 1 3-16,-3 4-2 15,-8 0 4-15,-8 1-3 16,-8 5 3-16,-12 2 0 16,-14 5 1-16,-1 4-1 15,-14 1 2-15,4 1-2 0,-5 2 4 16,4-7 0-16,2 1 4 16,9-6-1-16,0-2 5 15,12-7 1-15,3 0 1 16,11-1-4-16,7-2 0 15,6-2-5-15,4 1-10 16,4-1-4-16,1-4 1 16,7 3 1-16,5-3 0 15,6 3 3-15,11-3 3 16,1 5-2-16,6-2 0 16,0 7 0-16,-3-1-17 15,-3-4-35-15,-6 1 394 16,-8-11-822-16,-10-17 372 15</inkml:trace>
        </inkml:traceGroup>
      </inkml:traceGroup>
    </inkml:traceGroup>
  </inkml:traceGroup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01.8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30D20ED-2A59-43DE-8BB1-C0731D3A134A}" emma:medium="tactile" emma:mode="ink">
          <msink:context xmlns:msink="http://schemas.microsoft.com/ink/2010/main" type="inkDrawing"/>
        </emma:interpretation>
      </emma:emma>
    </inkml:annotationXML>
    <inkml:trace contextRef="#ctx0" brushRef="#br0">62 12 295 0,'1'-1'171'0,"-1"4"7"16,2-6-5-16,-2 3-27 15,0-2 20-15,0 2-23 16,1-4-14-16,2 4-56 16,0-2-24-16,-1-1-36 15,-1 2-5-15,4 5-5 0,-4-2 3 16,-1-2-1-16,3 4 5 15,-1 5 0-15,-7-6 3 16,1 8-2-16,2 2 0 16,-1-1-4-16,0 5 2 15,2-2-4-15,-1-3 0 16,-2 4-2-16,-1 2 2 16,1-3-2-16,-1 5 4 15,2-4 0-15,2 1 2 16,-1-5-1-16,1 4 0 15,1-2-1-15,0 16 0 16,0-5-3-16,1 14 3 16,-1-4-3-16,0 5 1 15,-1-11-2-15,-2 23 1 16,1-11-3-16,-1-2 2 16,0-5-2-16,0 15 2 0,-1-33 0 15,-2 10 3-15,4-1 0 16,-1 2 2-16,2-15-3 15,1 9 2-15,0-4-3 16,-2-1 0-16,1-4-1 16,-1 3 1-16,-1-1-2 15,3 5 2-15,0-2-2 16,0 8 1-16,-1 1-1 0,1 8 0 16,-3-2-1-1,3 4 1-15,1-5-1 0,-2 4 1 16,1-5 0-16,1 3 0 15,-1-2 0-15,0 4 0 16,2-5-2-16,1 2 0 16,-2-5 1-16,2 3-1 15,-1-8 0-15,-1 1 2 16,1-2-1-16,-1-3 0 16,-1 0 0-16,0 0 0 15,2-3-1-15,-2 6 0 16,1 3 0-16,1 0 1 15,-2 1-1-15,0 7 1 16,1-10 0-16,1 1 0 16,-1-4 0-16,1 1 1 15,1-5-1-15,0 4 1 16,-5-1-1-16,5 3 0 16,-4 2-2-16,-1 5 2 0,1-2-1 15,-2 6 1-15,1-1-2 16,-1 4 3-16,0-7-2 15,-1 5 0-15,-1-3 0 16,1-1 1-16,2-10 0 16,-1 2 0-16,3-9 0 15,3 0 1-15,-3-3-2 0,2 9 1 16,1 0-1-16,1 11 1 16,1-1 0-16,1 8-1 15,-2 0 0-15,1 2 1 16,-2-8-1-16,0 3 1 15,-5-11-1-15,4-4 2 16,1-6-2-16,0 2 1 16,-3-7 0-16,4 5 0 15,-2-1 0-15,-2 7 1 16,0 0-2-16,0 9 2 16,0 3-3-16,0 6 2 15,-2-7-3-15,1 4 2 16,2-6-1-16,-2-5 1 15,-1-7 0-15,2 2 2 0,0 1-2 16,0 0 1-16,-1-2 1 16,-1 8-1-16,2 3-1 15,3-3 0-15,-6 3 1 16,3 6-1-16,-1-3 0 16,-4 5 1-16,-1-1-1 15,3 5 0-15,2-6 0 16,-2 5 0-16,4-3 0 15,-1-4 0-15,0-5-1 16,2 2 1-16,1-4 0 0,0 2 0 16,0-4 0-16,1 5 0 15,-1-3 0-15,0-1 1 16,2-5-1-16,-1 6 1 16,-2-5-1-16,1 7 0 15,0-5 0-15,-2 6 1 16,-1-3-1-16,6-2 0 15,-4-1 0-15,2 3 0 16,1-3 0-16,-4 3 0 16,1 2 1-16,-1-1-1 15,-1-2 0-15,-1 1 1 16,2-3-2-16,-1-4 3 16,-1-4-2-16,-1 1 2 15,2-4-2-15,-6 1 1 16,6 2-1-16,-1 1 0 0,1 1-1 15,-3 1 2-15,3 2-1 16,0 3 0-16,-2-3 0 16,-1 0 0-16,5-1 0 15,-4 2 0-15,4-4 0 16,2 3 0-16,-2-3 1 16,-1 2 0-16,-1-5-2 15,-3 0 2-15,2-5-1 0,-2 4 2 16,1-5-2-16,1 3 1 15,2 1-1-15,-4 5 1 16,5 2-3-16,-4 2 2 16,-1 2 0-16,0 2 0 15,3-4 0-15,-4-1 1 16,2-3-1-16,2-3-1 16,0-4 0-16,-3-4 0 15,5 2-1-15,-1-3 3 16,1 0 1-16,-2 2 0 15,0-1 0-15,-2 1 1 16,1-1-2-16,-1 1 0 16,2-2 0-16,-1 0-3 15,1-2 0-15,0 1 2 16,0-2 0-16,1 0 0 16,2 0 0-16,-3-2 1 15,-3-1-15-15,-3-7-118 0,-6-4-246 16,-7-11 31-16</inkml:trace>
  </inkml:traceGroup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10:02:04.3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74DE48-EA12-412B-9A89-4C4D47FA08CE}" emma:medium="tactile" emma:mode="ink">
          <msink:context xmlns:msink="http://schemas.microsoft.com/ink/2010/main" type="inkDrawing"/>
        </emma:interpretation>
      </emma:emma>
    </inkml:annotationXML>
    <inkml:trace contextRef="#ctx0" brushRef="#br0">64 0 0,'0'0'15,"0"0"1,0 0 15,-38 49-15,12-19 15</inkml:trace>
  </inkml:traceGroup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04.8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43F129D-6D3E-4F96-B998-2B70026890E2}" emma:medium="tactile" emma:mode="ink">
          <msink:context xmlns:msink="http://schemas.microsoft.com/ink/2010/main" type="inkDrawing"/>
        </emma:interpretation>
      </emma:emma>
    </inkml:annotationXML>
    <inkml:trace contextRef="#ctx0" brushRef="#br0">33 93 1048 0,'-18'-6'311'0,"9"5"89"16,3-1-275-16,6-2-39 15,7-2-7-15,5-3-35 16,14-5-17-16,4-1-20 15,13 0-1-15,1 1-6 16,2 5 1-16,-2 11-1 16,1-7 2-16,-9 10-3 0,4 4 6 15,-4 0-5-15,-3-8-25 16,-4 8-59-16,-5-9-343 16</inkml:trace>
  </inkml:traceGroup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05.6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714087-F1E5-4263-A952-A4818D8CC7F4}" emma:medium="tactile" emma:mode="ink">
          <msink:context xmlns:msink="http://schemas.microsoft.com/ink/2010/main" type="inkDrawing"/>
        </emma:interpretation>
      </emma:emma>
    </inkml:annotationXML>
    <inkml:trace contextRef="#ctx0" brushRef="#br0">9 110 907 0,'-1'6'298'0,"-4"-1"58"15,2 0-250-15,5-1-17 16,-1 1-33-16,4-4 0 0,7-2-6 15,9-5 21-15,4-4-7 16,11-6 4-16,0-1-9 16,9-7-10-16,-3 3-28 15,6 3-6-15,-7 5-10 16,5 4 1-16,-7 9 0 16,-1 13-97-16,-10 11-365 0,-26 0 92 15</inkml:trace>
  </inkml:traceGroup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06.5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4CA3402-7924-40C0-9125-7A05E1B4E7AF}" emma:medium="tactile" emma:mode="ink">
          <msink:context xmlns:msink="http://schemas.microsoft.com/ink/2010/main" type="inkDrawing"/>
        </emma:interpretation>
      </emma:emma>
    </inkml:annotationXML>
    <inkml:trace contextRef="#ctx0" brushRef="#br0">266 8 1039 0,'-5'-10'285'15,"-2"8"77"-15,-4 10-298 16,-2 13-21-16,-2 6-26 0,-6 19 0 16,1 8-11-16,-2 25 2 0,2-3-3 15,-5 17 8-15,4-10 2 16,-3 5 15-16,4-17 7 16,1-1 14-16,7-17-1 15,3-5 3-15,6-15-10 16,3-7-8-16,7-8-14 15,7-5-4-15,1-4-6 0,4-6-5 16,4-1-3-16,5-11 6 16,-1-8-2-16,11-11 3 15,-1-6-2-15,2-9 4 16,-3 1-16-16,-3 1-66 16,-9 10-39-16,-10 5-347 15,-11 13 34-15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7:45.9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BC7EECE-6DB1-4773-BD7B-29FB0860F55B}" emma:medium="tactile" emma:mode="ink">
          <msink:context xmlns:msink="http://schemas.microsoft.com/ink/2010/main" type="writingRegion" rotatedBoundingBox="8263,16525 23098,15435 23195,16745 8359,17835"/>
        </emma:interpretation>
      </emma:emma>
    </inkml:annotationXML>
    <inkml:traceGroup>
      <inkml:annotationXML>
        <emma:emma xmlns:emma="http://www.w3.org/2003/04/emma" version="1.0">
          <emma:interpretation id="{8D4987B3-4A6A-4FED-ACA8-91B90AC948B4}" emma:medium="tactile" emma:mode="ink">
            <msink:context xmlns:msink="http://schemas.microsoft.com/ink/2010/main" type="paragraph" rotatedBoundingBox="8263,16525 23098,15435 23195,16745 8359,17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CACF58-80FA-4A4A-A656-7735C8431E09}" emma:medium="tactile" emma:mode="ink">
              <msink:context xmlns:msink="http://schemas.microsoft.com/ink/2010/main" type="line" rotatedBoundingBox="8263,16525 23098,15435 23195,16745 8359,17835"/>
            </emma:interpretation>
          </emma:emma>
        </inkml:annotationXML>
        <inkml:traceGroup>
          <inkml:annotationXML>
            <emma:emma xmlns:emma="http://www.w3.org/2003/04/emma" version="1.0">
              <emma:interpretation id="{3D0BD5AE-A38F-458C-8B02-E60AD0445D70}" emma:medium="tactile" emma:mode="ink">
                <msink:context xmlns:msink="http://schemas.microsoft.com/ink/2010/main" type="inkWord" rotatedBoundingBox="8287,16851 9172,16787 9244,17770 8359,178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305 0 1110 0,'-17'27'692'47,"8"-13"-588"-47,2 1-85 16,-25 38-10-16,5-1-3 0,2 1-1 0,13-10 2 16,39-55 2-16,13-10-3 15,10-5 1-15,11-3-2 16,-4 3-2-16,0 9-3 15,-12 7 2-15,-3 10-4 16,-10 7 1-16,-7 9-2 16,-9 6 3-16,-6 19-2 15,-10 5 5-15,-10 15-2 16,-7 8 4-16,-7 16-3 16,-8-8 2-16,-10 4 11 15,-1-13 13-15,-11 0 15 16,1-16 8-16,-7 1 11 15,11-11-7-15,-1-5-4 0,11-11-15 16,-1-7-5-16,8-10-11 16,-1-11-6-16,3-14-16 15,11-25-118-15,8-12-249 16,14-36-112-16,6-6-164 16</inkml:trace>
          <inkml:trace contextRef="#ctx0" brushRef="#br0" timeOffset="173.2619">155 176 1192 0,'1'-18'321'0,"11"2"95"16,6 1-327-16,9 1-20 15,6 8-21-15,20-6 0 16,1 1-14-16,21-8-14 16,3-2-12-16,7-14-4 15,-11 8-53-15,13-4-401 16,-18 7 114-16</inkml:trace>
        </inkml:traceGroup>
        <inkml:traceGroup>
          <inkml:annotationXML>
            <emma:emma xmlns:emma="http://www.w3.org/2003/04/emma" version="1.0">
              <emma:interpretation id="{D8206F14-E3F2-4F6A-9136-8D57B20AA071}" emma:medium="tactile" emma:mode="ink">
                <msink:context xmlns:msink="http://schemas.microsoft.com/ink/2010/main" type="inkWord" rotatedBoundingBox="9707,16501 13614,16215 13688,17224 9781,175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83.5795">3732 18 1297 0,'1'21'274'0,"4"-13"124"16,5 4-377-16,16-5-14 16,10-8 9-16,2-16 16 15,-1-7 2-15,4-18 1 16,-5-9-4-16,-14-6-5 15,-4 6-15-15,-13-1-6 16,-8 14-1-16,-14 10-4 16,-2 16 1-16,-8 21-5 15,3 16 3-15,-5 19-4 16,5 10 4-16,2 15 1 16,4-11 3-16,12 4 7 15,10-11 4-15,8-3 1 16,9-18-2-16,9-1-2 15,-1-16-3-15,7-20 2 16,-2-13-1-16,11-22 1 16,-3-12 1-16,5-17-4 15,-10 13-1-15,-2 4-7 0,-17 21 2 16,-2 19-8-16,-10 28 4 16,-4 19-4-16,-1 4 5 15,2 13 3-15,2-7 9 16,7-2 5-16,6-19 3 15,10-8 3-15,7-19 0 16,10-16 0-16,0-15-6 16,2-15 0-16,-10-4-6 0,-2-4-2 15,-14 11-3 1,-6 12-3-16,-11 21-5 0,-5 18 2 16,-2 14-2-16,-6 17 1 15,3 7 1-15,7 7 3 16,2-3-1-16,3-5 5 15,9-14-15-15,6-10-116 16,-1-13-107-16,19-27-255 16,1-15-70-16</inkml:trace>
          <inkml:trace contextRef="#ctx0" brushRef="#br0" timeOffset="2947.5989">5011-447 1351 0,'-11'-7'359'15,"-19"17"94"-15,-15 16-365 16,-1 5-80-16,-1 4-4 0,8-2 1 16,8-3-5-16,17-11 3 15,7-2-4-15,2-5 3 16,7-5-6-16,4-1 2 16,7-1-4-16,4-1 7 15,10-1-6-15,3 2 7 16,7-5-3-16,-1 4 4 15,6 1-7-15,-4-1 6 16,-5 2-6-16,-11 3 5 0,-8 2-10 16,-16 2 4-16,-14 8-2 15,-13 5 6-15,-8 7 5 16,-5 3 17-16,-5-2 16 16,10-7 0-16,4-6 0 15,10-7-6-15,10-10-10 16,10-4-32-16,9 0-78 15,9 0-40-15,7-10-357 16,10-5 29-16</inkml:trace>
          <inkml:trace contextRef="#ctx0" brushRef="#br0" timeOffset="3128.7491">5232-369 1122 0,'6'-16'428'0,"-5"19"11"16,-2 13-241-16,-4 11-174 15,-1 14-10-15,-1 4 2 16,-2 3 3-16,7-6-8 16,5-3 1-16,6-14-2 15,5-10-68-15,2-15-44 16,-2-21-356-16,4-12 36 16</inkml:trace>
          <inkml:trace contextRef="#ctx0" brushRef="#br0" timeOffset="3298.8111">5263-645 1383 0,'-12'1'321'0,"-6"13"118"16,5 14-401-16,2 7-26 15,4 3-8-15,8 4-261 16,10-12 214-16,14 4-396 16,8-11-60-16</inkml:trace>
          <inkml:trace contextRef="#ctx0" brushRef="#br0" timeOffset="849.2707">1414 63 1238 0,'-19'-21'314'0,"8"0"100"15,13 2-359-15,11-5-24 16,16 1-19-16,20-10-4 16,8-1-4-16,18-4-5 15,3 8 5-15,11 3-2 0,-16 11 0 16,3 10-3-16,-18 10 0 15,-1 14-4-15,-15 8 1 16,-4 23-2-16,-11 5 4 16,-9 11 3-16,-14-2 7 15,-22 12 12-15,-7-10 8 16,-16 2 20-16,-8-1 7 0,-20 6 6 16,6-10-7-1,-20-1 0-15,6-10-16 0,-7-9-5 16,18-18-11-16,5-15-2 15,19-10-6-15,4-26-21 16,20-9-35-16,15-15-102 16,12-2 438-16,23 2-801 15,11 20 328-15</inkml:trace>
          <inkml:trace contextRef="#ctx0" brushRef="#br0" timeOffset="492.125">1806-9 1477 0,'-15'35'290'0,"-2"20"152"16,7 3-441-16,2 6-4 15,8-10 7-15,6 5-5 16,9-17 5-16,6 1-22 16,-1-10-38-16,-5-10 4 15,-5-14-389-15,-10-14 88 16</inkml:trace>
          <inkml:trace contextRef="#ctx0" brushRef="#br0" timeOffset="1758.3918">2492 33 1139 0,'-2'-1'308'0,"1"2"102"16,-1 2-327-16,-1 3-14 15,2 6-22-15,1 18-12 16,0 10-17-16,6 15-6 16,4 4 2-16,10 8-2 15,0-14-2-15,5-7-2 16,-2-19 1-16,-1-10 5 15,-4-22 3-15,8-17 4 16,1-16-2-16,12-20 0 0,-3-10-6 16,3-2-4-16,-9 10-4 15,-6 5-2-15,-14 19-1 16,-1 20-9 0,-4 10-1-16,-4 18-2 0,-1 9 2 15,0 16 0-15,-1 1 8 16,5 10 2-16,1-9 3 15,8 2 0-15,5-11 1 0,5-14 1 16,2-13 4 0,10-18 0-16,-1-13 2 0,8-19-1 15,-1 1-1-15,-2-13-5 16,-9 15-1-16,-6 13-6 16,-15 16-2-16,-6 19-3 15,-9 25 0-15,2 14 3 16,-5 4 2-16,10 10 7 15,2-10 6-15,9-5 1 16,5-18-1-16,5-12 5 16,-1-18-3-16,12-18-1 15,-6-12 0-15,0-12 0 16,-1 1-6-16,-5-7-2 16,-9 15 0-16,-6 6-3 15,-3 15-1-15,-3 9 0 0,0 21 0 16,0 10-2-16,1 7 1 15,7 7 2-15,1-3-1 16,7-3 2-16,2-9 1 16,6-6 1-16,-3-7 0 15,-3-7-12-15,-6-4-39 16,-10-10 368-16,-10-2-819 16,-10-20 355-16</inkml:trace>
          <inkml:trace contextRef="#ctx0" brushRef="#br0" timeOffset="1924.519">3279-418 1323 0,'-5'3'262'0,"5"10"557"16,6 11-1215-16,-4 3 415 16</inkml:trace>
        </inkml:traceGroup>
        <inkml:traceGroup>
          <inkml:annotationXML>
            <emma:emma xmlns:emma="http://www.w3.org/2003/04/emma" version="1.0">
              <emma:interpretation id="{E83B55C3-818D-4CAC-A21F-5E7F8D28C61C}" emma:medium="tactile" emma:mode="ink">
                <msink:context xmlns:msink="http://schemas.microsoft.com/ink/2010/main" type="inkWord" rotatedBoundingBox="13922,16361 15609,16237 15637,16614 13950,167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10.8077">5817-337 810 0,'12'-26'324'16,"-6"-5"47"-16,-1 4-182 15,-4 1-23-15,-4 2-20 0,-4 5 2 16,-1 8-37 0,-10 11-21-16,-4 6-52 0,-8 20-15 15,-3 7-17-15,-7 12-1 16,10-2 1-1,3 10-2-15,11-10 2 0,5 1-3 16,10-13 2-16,5-1-5 16,7-13 5-16,8-11-2 15,2-12 5-15,11-9-1 16,1-9 4-16,3-11-4 16,-3 1 0-16,9-5-2 15,-6 1-3-15,6 5-2 16,-3 9 0-16,-3 8-3 15,-9 13-1-15,-6 6-2 16,-7 7 3-16,-2 4-2 16,0-1 5-16,-3 1-1 15,1-2 5-15,5-6-3 0,0-2 4 16,9-8-2-16,2-7 6 16,5-4-5-16,-1-1 4 15,5-5-4-15,-8 6 1 16,1 7-7-16,-8 7-1 15,-5 10-5-15,-9 6 0 16,-1 12 0-16,-5 4 5 16,-2 5 2-16,2-3 3 0,0 0 2 15,8-12 1-15,-1-9 0 16,5-6 1-16,3-15 1 16,5-9-35-16,-5-13 345 15,6-1-822-15,-2-4 354 16</inkml:trace>
          <inkml:trace contextRef="#ctx0" brushRef="#br0" timeOffset="4485.1658">6614-403 942 0,'8'-6'279'15,"-1"-3"74"-15,5 3-219 16,2-3-44-16,4 0 26 0,1 0-5 15,8-2-13-15,2 1-29 16,-1-7-21-16,-2 4-28 16,-1-1-10-16,-8 1-3 15,-8-6-2-15,-6 9 3 16,-14-4-1-16,-10 1 1 16,-12 10-2-16,-4 10 4 15,-7 10-6-15,5 4 1 16,0 20-2-16,11-4 1 15,2 7 0-15,11-2 3 0,8 0 0 16,10-15 3-16,9-6-1 16,10-12 1-16,11-14 0 15,2-10 1-15,10-13-5 16,1-7-1-16,1-7-8 16,-10 11 0-16,1-1-7 15,-14 16 4-15,-6 14-7 16,-8 19 5-16,-4 11-3 15,-3 10 5-15,2 4 4 16,1-5 10-16,4-4 3 16,4-9 3-16,10-7 3 15,-1-11-1-15,8-18-1 16,-2-8-3-16,8-10-1 16,-8-6-4-16,1 2-3 0,-9 10-1 15,-6 9-7 1,-8 12 1-16,-4 12-3 0,-3 7 2 15,0 8-2-15,0-1 6 16,0 7-1-16,0-9 4 16,5-2-2-16,1-7 13 15,6-4-122-15,7-8-382 16,5-5 98-16</inkml:trace>
        </inkml:traceGroup>
        <inkml:traceGroup>
          <inkml:annotationXML>
            <emma:emma xmlns:emma="http://www.w3.org/2003/04/emma" version="1.0">
              <emma:interpretation id="{052BA836-EC9F-4FBB-94B5-E486476A2827}" emma:medium="tactile" emma:mode="ink">
                <msink:context xmlns:msink="http://schemas.microsoft.com/ink/2010/main" type="inkWord" rotatedBoundingBox="16368,15929 17819,15823 17905,17000 16454,1710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90.6585">8079-133 1268 0,'-3'3'262'0,"6"-3"126"15,11-2-367-15,17-13 0 16,11-9 15-16,15-24 2 16,5-12 3-16,16-22-7 15,-13-4-11-15,2-19-11 16,-11 12-5-16,-11-6-3 15,-24 19 3-15,-12 10-12 16,-15 26 4-16,-15 19-7 16,-3 17 4-16,-8 20-7 0,2 8 10 15,2 8-5 1,5 4 2-16,7 16-4 0,10 3 4 16,3 24-1-16,7 6 3 15,1 23 3-15,4-4 1 16,7 19 2-16,2-11 1 15,6 3 0-15,2-26 1 16,1-4-1-16,-9-28 1 16,0-12 1-16,-9-22 4 0,-2-7 15 15,-1-12 12-15,-1-13 5 16,-1-11 0-16,1-12-4 16,-1-8-15-16,-5-24-96 15,-4 1-26-15,1-13-378 16,1 10 34-16</inkml:trace>
          <inkml:trace contextRef="#ctx0" brushRef="#br0" timeOffset="5829.286">8705-447 652 0,'20'-18'407'16,"-2"5"-49"-16,3-4-73 16,-3 7-222-16,0 7-12 15,-3 13-18-15,0 10-3 16,-5 7-7-16,2 12-3 15,-3 0 3-15,7-2-6 0,-3-10-7 16,2-6 2-16,2-15 4 16,1-13 4-16,-5-11 2 15,-2-12 0-15,2-5-4 16,-7-8-3-16,-1 4-8 16,-11-2-1-16,3 10-2 15,-3 9 4-15,3 15 0 16,0 8 0-16,0 15-1 15,0 17 2-15,3 3-4 0,3 7 4 16,3-1 0-16,9-1 3 16,4-16-2-16,10-8 2 15,5-13-2-15,13-13 3 16,1-9 1-16,6-10-2 16,-6-1-1-16,-5 5-4 15,-13 8-3-15,-4 5-8 16,-13 11 3-16,-2 3-2 15,-4 2 5-15,1 1 3 16,-1-2 13-16,4-8 22 16,1 1 8-16,3-11 7 15,1-7-2-15,-1-9-5 16,0 3-25-16,-9-14-8 16,-4 5-9-16,-5 0-4 0,-2 15-2 15,-4-1-21-15,0 19-25 16,-3 7-59-16,5 10-30 15,-4-4-56-15,4 1-261 16,-2-7-22-16,-3-13-75 16</inkml:trace>
          <inkml:trace contextRef="#ctx0" brushRef="#br0" timeOffset="5993.3715">9040-779 1131 0,'-9'-15'295'16,"18"2"82"-16,15 1-318 15,6 4-40-15,17 2 428 16,1 5-822-16,6-1 420 16</inkml:trace>
        </inkml:traceGroup>
        <inkml:traceGroup>
          <inkml:annotationXML>
            <emma:emma xmlns:emma="http://www.w3.org/2003/04/emma" version="1.0">
              <emma:interpretation id="{17C789EA-BC1F-4630-98CF-EA3523AD4255}" emma:medium="tactile" emma:mode="ink">
                <msink:context xmlns:msink="http://schemas.microsoft.com/ink/2010/main" type="inkWord" rotatedBoundingBox="18457,15881 19486,15805 19532,16433 18503,1650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781.9934">10294-498 951 0,'0'-31'332'0,"3"3"65"16,-6-2-207-16,1 2-64 15,-7 1 6-15,-1 4-33 16,-10 5-22-16,5 14-37 16,-6 10-15-16,5 13-18 15,-7 11-1-15,8 8-2 0,0 4 3 16,10-3-2-16,5-4 0 16,10-7-1-16,5-5 1 15,3-16 0-15,1-4 4 16,8-13 1-16,6-17 1 15,-4-12-1-15,5-13-2 16,-5-5-3-16,-11-4-4 16,-6 7 2-16,-6 6-6 15,-8 19 2-15,-5 17-16 16,-4 21 5-16,-7 24-6 16,0 14 6-16,0 14 0 15,2 2 14-15,10-1 3 16,10-12 1-16,14-4-1 15,6-16 1-15,17-9 2 16,1-10-1-16,7-14 2 0,-2-18 4 16,4-14-3-16,-8-4 0 15,-1-12-3-15,-12-2 1 16,-10 5-7-16,-13 14 1 16,-7 8-9-16,-9 20-2 15,-6 26-5-15,2 11 3 16,-1 10-1-16,4 7 9 15,7 3 2-15,9-16 4 16,10-1-3-16,11-10 3 0,11-13 4 16,-2-14 3-16,11-12 1 15,-7-11 2-15,-1-11-1 16,-4-8-2-16,-5-13-6 16,-15 10 3-16,-6 3-5 15,-12 8-2-15,-8 16-4 16,-5 19 0-16,1 14-4 15,3 15 1-15,1 12 2 16,7 5 3-16,10 1 5 16,4-7 2-16,11-5 3 15,8-11-1-15,10-8 1 16,-2-5 0-16,4-12 3 16,-8-9-5-16,-6-6-99 15,-15 1 406-15,-11-25-825 16,-11-8 308-16</inkml:trace>
          <inkml:trace contextRef="#ctx0" brushRef="#br0" timeOffset="6975.1386">10954-1041 1521 0,'-4'1'311'16,"2"8"137"-16,4 5-534 15,10 14-375-15,3-2 84 16</inkml:trace>
        </inkml:traceGroup>
        <inkml:traceGroup>
          <inkml:annotationXML>
            <emma:emma xmlns:emma="http://www.w3.org/2003/04/emma" version="1.0">
              <emma:interpretation id="{1898AD31-97C5-4B1C-83D1-811FDF3E725C}" emma:medium="tactile" emma:mode="ink">
                <msink:context xmlns:msink="http://schemas.microsoft.com/ink/2010/main" type="inkWord" rotatedBoundingBox="19877,15819 23109,15582 23170,16410 19938,16647">
                  <msink:destinationLink direction="with" ref="{046DA5E8-309F-456D-BC8F-62F6DBF775AF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014.3368">11570-789 1062 0,'-23'-33'301'16,"17"10"73"-16,9-1-292 15,17 5-45-15,11-11-15 16,10 0-8-16,14-3-3 15,5 6-3-15,14 6-3 16,-4 15 2-16,4 12-7 0,-14 12-2 16,-6 16-5-1,-22 5 2-15,-4 14-4 16,-7 2 4-16,-9 17 1 0,-6-6 6 16,-4 9-1-16,-14-7 9 15,-6-2 31-15,-3-18 15 16,-11 2 29-16,-2-11 8 15,-13-2 1-15,-6-8-28 16,-8-2-14-16,10-11-26 16,-2-7-9-16,14-7-4 0,6-16-37 15,17-4-40-15,8-10-76 16,16 1-16-16,13-6-192 16,9 6-113-16,12 6 10 15</inkml:trace>
          <inkml:trace contextRef="#ctx0" brushRef="#br0" timeOffset="7688.067">11918-800 1163 0,'-5'-3'305'16,"1"11"75"-16,1 13-332 16,-3 16-33-16,0 11-16 0,4 9-3 15,2 3 10 1,6-2-1-16,8-10 5 0,5-5-4 16,-4-10 3-16,2-9-5 15,-8-9-19-15,-9-12-14 16,-12-12-360-16,-6-4 95 15</inkml:trace>
          <inkml:trace contextRef="#ctx0" brushRef="#br0" timeOffset="8439.2386">12304-906 1311 0,'-2'0'268'0,"1"4"126"16,4 5-381 0,6 3-39-16,0-3-369 0,12 2 118 15</inkml:trace>
          <inkml:trace contextRef="#ctx0" brushRef="#br0" timeOffset="8253.2173">12371-714 1308 0,'8'-12'353'0,"-4"16"82"16,-5 17-375-16,-5 21-28 15,-2 5-29-15,1 8 2 16,2-3 5-16,7 0-1 0,4-17 0 15,4-2-4-15,1-12 4 16,-1-11-29-16,-2-14-45 16,-1-10-384-16,-2-14 88 15</inkml:trace>
          <inkml:trace contextRef="#ctx0" brushRef="#br0" timeOffset="8940.6648">12913-776 1123 0,'9'-18'368'0,"-7"3"87"16,-10 2-289-16,-7 2-43 16,-13 5-19-16,-2 2-47 15,-8 10-21-15,5 3-24 16,-1 12-6-16,11 0-4 0,1 9-2 16,8-3 1-16,3 6-2 15,8-3-1-15,6-5 0 16,6-7 1-16,8 0 0 15,0-6 1-15,4-4-2 16,1 1-1-16,7 3-1 31,-2-9 0-31,6 6-2 0,-6 0 4 0,1 3-4 16,-13 0 0-16,-7 2-7 16,-8-4 2-16,-11 2-3 15,-5 0 6-15,-11 3 3 16,-5 5 6-16,-5-2 12 15,2-2 4-15,-4-4 1 16,9-4 0-16,6-4 0 16,6-2-8-1,10-4-11-15,10-2-24 0,11-7-76 0,11-7-38 16,14-10-355-16,7-11 38 16</inkml:trace>
          <inkml:trace contextRef="#ctx0" brushRef="#br0" timeOffset="9259.874">13236-1166 1349 0,'-5'2'316'0,"-10"16"113"15,2 9-384 1,-7 18-20-16,2 9 1 0,5 13 10 16,5-7 3-16,7 12-2 15,4-7-12-15,6 2-8 16,3-13-5-16,4-1-5 15,-2-11 0-15,-2-1-3 16,-6-13 1-16,-2-4 1 16,-7-6 0-16,0-10 2 15,-3-4 3-15,-7-7 0 16,-1-1 0-16,-4-7-2 16,-1-5 1-16,-8-17-4 15,4 0 0-15,-4-11-3 16,5-4 1-16,2 0-6 15,8 9 3-15,6 3-2 16,11 13 1-16,4 8-5 16,7 6 7-16,13 5-5 0,1 1 3 15,9-2-6-15,1 7-23 16,7 4-96-16,-5-3-19 16,4 3-350-16,-2-3 22 15</inkml:trace>
          <inkml:trace contextRef="#ctx0" brushRef="#br0" timeOffset="10124.875">13613-932 1174 0,'-11'-7'279'0,"-19"16"98"31,-7 12-341-31,-7 18 0 0,7 7 4 0,-1 11 17 16,17 2 5-16,11 2 2 15,8-14-18-15,4 1-12 16,4-15-22-16,12-10-1 15,3-17-1-15,13-9 5 16,4-14 2-16,8-18-6 16,-5-5 0-16,1-14-8 15,-12 0-2-15,-6 3-6 16,-11 15 5-16,-7 10-9 16,-7 22 4-16,-4 13-10 15,-1 10 6-15,0 16 3 16,2 5 14-16,2 7 16 0,4-4 11 15,8-2 3-15,5-14-3 16,12-7-5-16,2-10-14 16,13-14 0-16,-5-11-3 15,11-17 0-15,-7-9-2 16,-3-14-2-16,-13 1-5 16,-2 7-3-16,-17 13-2 15,-6 10-7-15,-2 21-1 16,-2 13-1-16,-5 8 0 15,3 15 2-15,1 8 7 0,-2-2 5 16,5-3 0-16,5-6 4 16,5-11-2-16,10-11 3 15,4-11-1-15,8-15 3 16,3-6-1-16,8-17-1 16,-11-1 0-16,1-3-5 15,-11 11 2-15,-4 5-8 16,-7 17 1-16,-4 11-7 15,-2 11 3-15,0 8-6 16,-2 0 7-16,4 6-1 16,-1-3 7-16,5-4-4 15,6-10 6-15,9-7-1 16,5-12 4-16,10-9-4 16,1-7 6-16,5-8-5 15,-7 6-1-15,-4 4-2 0,-11 8-1 16,-1 12-5-16,-11 11-1 15,-3 10-2-15,-2 3-1 16,0 12 1-16,-6 3 2 16,-2 4 4-16,1 1 1 15,-7-2 2-15,2-11 0 16,-1-4 3-16,4-7-1 0,-2-5 0 16,0-6 1-16,4 1-1 15,4 2-2-15,-2-1 0 16,6 2 0-16,3 8-2 15,-1 0 1-15,0 2-2 16,-1-2-7-16,4-3-45 16,0-13-21-16,4-4-49 15,-1-6-22-15,-1-17-152 16,-5 1-151-16,-6-6 9 16</inkml:trace>
          <inkml:trace contextRef="#ctx0" brushRef="#br0" timeOffset="10325.4221">14449-653 1090 0,'-5'11'382'0,"2"-7"37"15,6-2-289-15,11-2-65 0,7-5-37 16,15-16-10-16,7-3-1 16,16-6-5-1,-2 0 11-15,8 0-454 0,-10 9 151 16</inkml:trace>
        </inkml:traceGroup>
      </inkml:traceGroup>
    </inkml:traceGroup>
  </inkml:traceGroup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06.8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4A50008-0C29-4E27-A61C-3173EDB0E2F9}" emma:medium="tactile" emma:mode="ink">
          <msink:context xmlns:msink="http://schemas.microsoft.com/ink/2010/main" type="inkDrawing"/>
        </emma:interpretation>
      </emma:emma>
    </inkml:annotationXML>
    <inkml:trace contextRef="#ctx0" brushRef="#br0">9 216 1161 0,'-6'-3'342'0,"4"0"101"16,5 0-331-16,3-6-19 0,8-5-32 15,10-10-21 1,4 0-27-16,13-6-7 0,1 6-2 16,6-3 4-16,-5 8-25 15,7 4-84-15,-11 4 464 16,-3-2-819-16,-14 16 339 16</inkml:trace>
  </inkml:traceGroup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07.3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0CC9514-DF8F-4C69-B2B8-FCC90AF0392C}" emma:medium="tactile" emma:mode="ink">
          <msink:context xmlns:msink="http://schemas.microsoft.com/ink/2010/main" type="inkDrawing"/>
        </emma:interpretation>
      </emma:emma>
    </inkml:annotationXML>
    <inkml:trace contextRef="#ctx0" brushRef="#br0">107 12 1237 0,'-4'-4'383'16,"-1"1"78"-16,8 1-338 15,-3 1-64-15,3-2-22 16,2 4-27-16,2 2-8 15,-1 2 1-15,2 5-2 16,-5 4 1-16,-3 4-1 16,1 1 3-16,-1 4 0 15,-1-7 3-15,2-1-2 16,4-3 1-16,-2-3-3 16,1-4-1-16,5 1-3 0,-1-2 0 15,1-2-1-15,7 2 2 16,2 1 0-16,-1-2 2 15,5 4-1-15,-4 2 0 16,-4 5 0-16,-2 2-5 16,-5 10 2-16,-2 1-2 15,-5 9 3-15,-5-1 0 16,-4 4 5-16,-1-5 4 16,-10 2 16-16,2-7 9 0,-4 2 16 15,4-13 9-15,-3-3 12 16,6-4-6-16,-6-2-6 15,9-9-15-15,-5 0-12 16,-1 0-15-16,-3-6-9 16,4-2-19-16,-4 2-156 15,9 3-388-15,-1 0-6 16,2-6-281-16</inkml:trace>
  </inkml:traceGroup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10.7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BF9AF5A-4FBB-40D5-A553-A09A1E937E83}" emma:medium="tactile" emma:mode="ink">
          <msink:context xmlns:msink="http://schemas.microsoft.com/ink/2010/main" type="inkDrawing"/>
        </emma:interpretation>
      </emma:emma>
    </inkml:annotationXML>
    <inkml:trace contextRef="#ctx0" brushRef="#br0">52 6 896 0,'-2'-3'304'15,"2"2"62"-15,-1-1-235 0,1 5-35 16,-2 2-28-16,2 5-13 16,-1 1-21-16,1 8-12 15,0 5-5-15,0 8-4 16,0-1-1-16,1 8-6 16,-1-1 1-16,0 1-5 15,0-3 1-15,-3 5 0 16,0-8 4-16,-1 3 7 15,-1-6 11-15,-1-2 11 0,-1-2 1 16,-1-2 6-16,2-8-6 16,3-2-5-16,0-5-11 15,3-3-2-15,0-6-7 16,2 1-4-16,-2 1-3 16,1-5-2-16,1 3 1 15,-1-3 0-15,2 1-9 16,0-5-68-16,0 2-37 0,-3-8-128 15,3 1-233-15,2-5 8 16</inkml:trace>
  </inkml:traceGroup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11.4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AA6B1E4-3C5E-4C04-92AF-2D18D145D223}" emma:medium="tactile" emma:mode="ink">
          <msink:context xmlns:msink="http://schemas.microsoft.com/ink/2010/main" type="inkDrawing"/>
        </emma:interpretation>
      </emma:emma>
    </inkml:annotationXML>
    <inkml:trace contextRef="#ctx0" brushRef="#br0">42 275 862 0,'-12'-5'274'0,"0"-2"63"16,6 1-235-16,-2-2-19 15,7-1-17-15,1-3 7 16,-2 2-4-16,2-2 22 16,-1 6 3-16,-1 0 14 15,2 3-16-15,2 3 1 0,-4 0-26 16,4 0-6-16,-1 0-20 15,1 1-1-15,-5-2-16 16,6 1 0-16,-3 0-11 16,1-2 0-16,-1 1-8 15,5 1 1-15,-5-2-5 16,0 2 3-16,-3-1-6 16,4 1 5-16,-1-2-3 0,2 2 3 15,1-3-2-15,0 0 5 16,-3 0-2-16,1 2 4 15,1-1-2-15,-1 2 1 16,5-1-4-16,-3-2 1 16,2-2-5-16,4 1 4 15,-2-4-5-15,4-1 4 16,-1 2-3-16,5-1 1 16,0 4-1-16,3-5 2 15,-1 0-2-15,5 3 2 16,-4-6-1-16,3 0-1 15,-1 0 2-15,1 0 0 16,-6-3-1-16,1 0 2 16,-2 6-2-16,-2 3 1 15,-3 1-2-15,-2 5 1 16,-2 0-1-16,-4 2 1 16,4 1-1-16,-2-2 2 0,0 1-1 15,-2 2 2-15,1-2-2 16,-2-5 2-16,0 4 0 15,0-1 0-15,0-3-1 16,0-1 3-16,0 4-1 16,-2-3 3-16,1 1-2 15,-2 5 1-15,-2-1-2 0,-1-1 1 16,-1 2-14-16,-2-1-114 16,0 1-59-16,1 12-363 15,1-5-14-15</inkml:trace>
  </inkml:traceGroup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14.94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3BFF277-28F5-4223-BE45-326CD0F2A441}" emma:medium="tactile" emma:mode="ink">
          <msink:context xmlns:msink="http://schemas.microsoft.com/ink/2010/main" type="inkDrawing"/>
        </emma:interpretation>
      </emma:emma>
    </inkml:annotationXML>
    <inkml:trace contextRef="#ctx0" brushRef="#br0">103 201 528 0,'3'-13'304'0,"2"-10"-17"16,1 1-110-16,1-2-62 15,2-2-42-15,2-1-2 16,-5 6-6-16,0 2 8 15,-2 7 3-15,-1 1 12 16,-4 7 1-16,-1-2 9 0,4 7-15 16,-5 4-14-16,0 2-20 15,-2 11-17-15,1 6-18 16,-2 8-7-16,0 4 2 16,1 10-3-1,2-5 0-15,-1 9-4 0,1-8 3 16,-2 3-5-16,1-8 2 15,-2 5-2-15,-2-6 0 0,-2 9-5 16,-1 2 4-16,-5 5 2 16,4-5 0-16,-3 2 2 15,4-14 3-15,5-8 0 16,5-9 0-16,-2-6 2 16,3-9-1-16,0 1 7 15,-2-7 5-15,2-6 6 16,-3-6-1-16,2-12-1 15,-2-7-6-15,3-14-7 16,-5-5-5-16,7-4-4 16,-1 8 1-16,2-5-1 15,-3 13 0-15,6 1-1 16,-4 10 3-16,2 0-2 16,-4 7 0-16,8-4-2 15,-5 6 2-15,3-3-3 0,0 4 2 16,3-2-1-16,-5 7 1 15,1-2-2-15,-2 8 3 16,-3 3-5-16,-2 6 1 16,-1 5-5-16,3 4 1 15,-1 12-3-15,-4 6 4 16,1 10 2-16,-1 7 4 16,-2 7 1-16,-1-3 2 15,7 0-1-15,-4-6-1 0,4 3 0 16,-1-9 0-16,1-3 1 15,-1-3 0 1,-1-4-1-16,0-11 0 0,2 0 1 16,-2-6-1-16,1-3 0 15,2-5-1-15,0-2-6 16,2-2-18-16,1-14-109 16,-2-4 456-16,11-9-819 15,0-21 323-15</inkml:trace>
  </inkml:traceGroup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15.80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64744A-45F2-4F77-A9FB-D2CFF5906A98}" emma:medium="tactile" emma:mode="ink">
          <msink:context xmlns:msink="http://schemas.microsoft.com/ink/2010/main" type="inkDrawing"/>
        </emma:interpretation>
      </emma:emma>
    </inkml:annotationXML>
    <inkml:trace contextRef="#ctx0" brushRef="#br0">80 158 691 0,'-9'-18'348'15,"5"4"-6"-15,2 2-125 16,-2 8-117-16,5 1-22 16,2 1 1-16,0 2-21 15,2 0-7-15,-1 2-18 16,2-1-3-16,0-1-12 0,6 0 0 16,2 2-4-16,7-5 1 15,1 1-5-15,8-4 1 16,-3-3-3-16,5-4-1 15,-1 1-1-15,-1-2-2 16,-6 2 0-16,2 0-2 16,-5 6 1-16,-3-3-2 15,-8 3 2-15,1 3-2 16,-8-1 2-16,-2 4 17 16,-2 1 12-16,-4-1 15 15,-5 0 1-15,-5 2 0 16,-3-1-14-16,-9 4-15 15,-2 1-11-15,-7 3-7 16,3 1 0-16,-9 2 0 16,2 2 2-16,-2 1-1 15,10 0 3-15,1-2 0 0,11 1-1 16,4-2-2-16,5-6 0 16,3 0-1-16,4-5-1 15,2 1-3-15,5-1-1 16,3 2-2-16,2-1 2 15,6-1-1-15,2-1 3 16,11-4 2-16,2-5 2 0,8-9-1 16,1-2 2-1,2-4-3-15,-10 3 2 0,0 2-2 16,-13 10 2-16,-4 4-5 16,-7 2 2-16,-3 5-4 15,-3-1 1-15,-1-1 1 16,-1 0 3-16,-1 5-1 15,-1-5 6-15,-2 3 1 16,-2-2 3-16,-2 1 5 16,-5-4 3-16,-5 8 1 15,-4-1-4-15,-6 4-3 16,-1 3-7-16,-2 9-3 16,7-5-3-16,5 4-5 15,11-7-66-15,19-10-428 16,13-10 116-16</inkml:trace>
  </inkml:traceGroup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20.14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739F960-622D-4570-A151-8D28499B88C8}" emma:medium="tactile" emma:mode="ink">
          <msink:context xmlns:msink="http://schemas.microsoft.com/ink/2010/main" type="inkDrawing"/>
        </emma:interpretation>
      </emma:emma>
    </inkml:annotationXML>
    <inkml:trace contextRef="#ctx0" brushRef="#br0">246 77 558 0,'-27'12'230'0,"-8"1"20"16,4 5-148-16,-2 9-29 16,1 5-32-16,1 13-18 15,8 7-9-15,2 17 1 16,11 0 7-16,7 18-2 16,4-5 2-16,7 11-6 15,5-11-1-15,11 8-12 16,2-13 2-16,11 7-5 15,2-17 5-15,9 7-6 0,-4-15 7 16,7-13-9-16,-6-13 5 16,4-1-5-16,-6-17 4 15,5-5-4-15,-11 1 4 16,5-2-6-16,-7-11 5 16,2-1-2-16,-10-9 8 15,2-16 14-15,-4-13 11 16,2-22 1-16,-3-14 7 15,0-26-1-15,-3-1-9 0,-3-29-6 16,-6 8-1-16,-6-17-10 16,-4 23 0-16,-7-1 7 15,-2 36 10-15,-5 6 9 16,-3 30 8-16,-6 7 0 16,-3 19-8-16,-8 5-12 15,-1 14-8-15,-13 11-8 16,1 5-7-16,-11 8-59 15,4-1-161-15,-26-4-174 16,11 1-53-16</inkml:trace>
  </inkml:traceGroup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21.43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BAF7B8D-699D-44C9-B192-C8D872FD05B9}" emma:medium="tactile" emma:mode="ink">
          <msink:context xmlns:msink="http://schemas.microsoft.com/ink/2010/main" type="inkDrawing"/>
        </emma:interpretation>
      </emma:emma>
    </inkml:annotationXML>
    <inkml:trace contextRef="#ctx0" brushRef="#br0">694 126 411 0,'-3'-26'326'15,"-3"1"-43"-15,-3 5-65 16,-11 8-81-16,5-1-55 15,-9-1-12-15,-5 5-27 0,-8 3-6 16,4 5-17-16,-15 5-3 16,0 11-7-16,-9 12-1 15,0 9-3-15,-9 15 0 16,10 8-4-16,1 14 1 16,10 2-1-16,4 11 3 15,20-8-1-15,0 5 1 16,14-10-1-16,14 11 0 15,10-10-3-15,4 10 1 16,15-5-1-16,12 2 1 16,0-19-1-16,10 0 1 15,1-19-1-15,8-14 0 16,-7-11-2-16,12-8 1 16,-9-19 0-16,4-19 2 15,-15-8 1-15,2-30 2 16,-7-11 1-16,-1-19 3 15,-11 3-3-15,-2-17 0 0,-17 8 0 16,-11-16 2-16,-13 14 0 16,-11-6 3-16,-11 22-3 15,-8 4 2-15,-2 27-5 16,-13 12-5-16,1 22-30 16,-17 19-331-16,1 29 96 0</inkml:trace>
  </inkml:traceGroup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42.75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5367A11-F557-4158-9652-673C887CCBC3}" emma:medium="tactile" emma:mode="ink">
          <msink:context xmlns:msink="http://schemas.microsoft.com/ink/2010/main" type="inkDrawing"/>
        </emma:interpretation>
      </emma:emma>
    </inkml:annotationXML>
    <inkml:trace contextRef="#ctx0" brushRef="#br0">27 2 780 0,'0'0'301'0,"-5"2"21"16,1-7-192-16,-1 10-57 15,4-7-33-15,-2 5 1 16,-2 0-12-16,5 3 0 16,-1-6-10-16,-1 5 0 15,1-5-4-15,4 1-3 16,-5 4-5-16,5-1-1 16,-3 2-4-16,2 2 3 15,-1-1-2-15,1 4 0 16,-2 1 0-16,1 6 2 15,4-5-1-15,-7 10 2 16,5 7 0-16,-3-8 2 16,2 2-4-16,-4 12 3 15,4-1-3-15,-4 2 2 0,5 10-2 16,-1 4 2-16,-1 9-1 16,1 1 3-16,1-13-2 15,-3 2 3-15,-2-2-1 16,7-13 4-16,2-10-2 15,-10 8 2-15,6-6-3 16,2-3-1-16,-4-6-3 16,-1 9-1-16,6 8-2 0,-3 1 3 15,3 1 1-15,-6 11 2 16,5-3 1-16,0-1 3 16,-4 1-3-16,5 3 4 15,-1-4-2-15,-4 2 1 16,2-8-2-16,0 8 2 15,-7-11-5-15,5-4 2 16,-2-4-3-16,-1-3 1 16,10-6-3-16,-5 6 2 15,-3 3-2-15,0 5 2 16,-2-1-1-16,-1 4 3 16,5-2-3-16,-5 6 1 15,3-9-4-15,0 7 1 16,-6-8-2-16,1 5 1 15,8-3-1-15,-6 2 0 0,-3-6 1 16,1 6-1-16,4-6-1 16,-7 1 1-16,8 1-1 15,5 5 1-15,-4-1-1 16,-2 9 1-16,4 2 0 16,-3 8 0-16,-2-7 0 15,4 6 1-15,-1-4-3 16,3 2 1-16,-3-8 0 0,2 9 1 15,2-10-2-15,1 7 1 16,0-7 0-16,0 8 0 16,0-7 0-16,-2 8 2 15,-5-7-2-15,2 9 1 16,-5-10-1-16,2 2 2 16,-2-8-2-16,2 1 0 15,2-8 1-15,3 1 1 16,-1-6-1-16,1 2 0 15,-3-4-1-15,-5 2 2 16,1-2-3-16,-1 4 2 16,5-1-2-16,0 0 2 15,0-3-1-15,3 2 0 16,-3-10 0-16,0 1 1 16,0-4-1-16,2 1 2 15,-1-8-1-15,-2 6 2 0,1-6-1 16,0-2 0-16,-2 2 1 15,-2-1-1-15,4-1 1 16,-3 2 4-16,6-3 2 16,-2 2 4-16,-2 1 0 15,2-6 1-15,2 3-4 16,-4 0 1-16,1 3-4 16,3-3-1-16,-3 0-1 0,0-2-2 15,1 1-1-15,2 2-2 16,-6-2-37-16,2 10 10 15,-2 7-438-15,-18 1 111 16</inkml:trace>
  </inkml:traceGroup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10:02:44.508"/>
    </inkml:context>
    <inkml:brush xml:id="br0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C9D624-30E5-4701-9736-76C42584845C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0,'0'0'15,"0"0"16,0 0-15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7:56.7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6DA5E8-309F-456D-BC8F-62F6DBF775AF}" emma:medium="tactile" emma:mode="ink">
          <msink:context xmlns:msink="http://schemas.microsoft.com/ink/2010/main" type="inkDrawing" rotatedBoundingBox="20385,17102 22968,16529 22992,16635 20408,17207" semanticType="underline" shapeName="Other">
            <msink:sourceLink direction="with" ref="{1898AD31-97C5-4B1C-83D1-811FDF3E725C}"/>
            <msink:sourceLink direction="with" ref="{46B5709F-7CC7-48A9-8F29-D3ADB6D040AA}"/>
          </msink:context>
        </emma:interpretation>
      </emma:emma>
    </inkml:annotationXML>
    <inkml:trace contextRef="#ctx0" brushRef="#br0">31 520 1162 0,'-23'7'289'0,"5"-1"106"0,19 0-337 15,18-3-6-15,17-9-4 16,34-10 19 0,26-8-3-16,39-12 7 0,14-5-9 15,45-11-6-15,-7 3-29 16,32-9-8-16,-22 5-9 0,25-1-4 15,-37 11-2-15,8 1-3 16,-30 12 2-16,-3 6-3 16,-40 12 4-16,-16 7 0 15,-37 8-4-15,-11 9-480 16,-32 0 161-16</inkml:trace>
  </inkml:traceGroup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47.636"/>
    </inkml:context>
    <inkml:brush xml:id="br0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ABC95AB-6800-4AF4-8B58-D891FD9B4AB4}" emma:medium="tactile" emma:mode="ink">
          <msink:context xmlns:msink="http://schemas.microsoft.com/ink/2010/main" type="inkDrawing"/>
        </emma:interpretation>
      </emma:emma>
    </inkml:annotationXML>
    <inkml:trace contextRef="#ctx0" brushRef="#br0">48 87 1049 0,'1'-9'276'0,"1"3"91"16,-1 0-300-16,1 5-3 0,-2-2-19 15,3 1 7-15,-2 1-14 16,1-1 1-16,-4 1-14 16,2-1-1-16,-3 2-13 15,2-1-1-15,1 1-8 16,1 4 0-16,1 1-2 15,2 7 8-15,1 3 2 16,-7 1 8-16,1 14 4 0,-1 24 4 16,-2 6-5-1,-4 33-1-15,8 0-6 0,-3-4-5 16,-1-20-2-16,2 0-2 16,2-33-1-16,2 8-1 15,-1-13 1-15,7 10-1 16,-2-2-1-16,0 10 2 15,-5-4 2-15,-1 17 8 16,0-7 3-16,-4 4 3 16,-1-10 0-16,-2 7-1 15,8-9-7-15,-13 1 0 16,6-11-1-16,-1 7 1 16,-1-14 0-16,-4 1 1 15,14-7-3-15,-2 5 0 16,0-5-3-16,6 12-2 0,-5-2-1 15,2 7-1-15,0-4 1 16,-3 8 2-16,-1-6 0 16,-2 3 6-16,1-4 1 15,1 3 2-15,1-7-1 16,3 4-2-16,4-7-3 16,-10-4-3-16,3-3-2 15,0-3-2-15,2-4 1 0,-2 2-1 16,4 5 2-16,-1 9 2 15,0 2 1-15,2 8-1 16,-4-1 0-16,2 8-1 16,2-5-2-16,-5 3-3 15,1-6 2-15,4 5-2 16,-1-10 3-16,-1 4-4 16,5-5 2-16,-2 6-2 15,2-5 1-15,-7 10-3 16,7-1 5-16,-7 10-4 15,1-7 5-15,-5 7-2 16,9-7 0-16,-8-2-1 16,2-10 1-16,0 3-1 15,5-10 0-15,-11-2 0 16,6-1 3-16,6 2-4 16,-5-4 3-16,-5 2-2 15,7 0 1-15,-2 6-2 0,-5 0 3 16,1 3-5-16,6 2 4 15,-6 1-2-15,1-6 2 16,-1 1-2-16,5-7 2 16,-4 2-2-16,4-10 2 15,-4 4-3-15,5-4 4 16,-4 5-2-16,2-1 1 16,-1 9-1-16,2-4 1 15,-2 10-3-15,0-7 4 0,1 4-2 16,-5-8 1-16,10 1 0 15,-8-13 1-15,1 9-3 16,-1-9 1-16,7 5-1 16,-7-4 1-16,-2 5-3 15,8-4 4-15,-4 7 0 16,-3-3 1-16,-3 0-3 16,12-2 4-16,-7 1-4 15,1-8 2-15,1 0-1 16,2-3 1-16,-9-2-3 15,5-2 2-15,-1-4-2 16,-1-1 0-16,3 0 0 16,3-1 3-16,0 1 0 15,-3 1 2-15,-1 1 1 16,1-4 1-16,-2 2-3 0,-1 3 1 16,2-4-3-16,1-1 0 15,1 2-1-15,2-1 2 16,2-1-2-16,-4 2 1 15,2 2-4-15,0-2 0 16,-3 1-4-16,3-1 1 16,0-3 1-16,5-3 3 15,-2 0 1-15,1-1 4 0,5-4-2 16,3 2-1-16,2-4-1 16,-1-1 0-16,10-4 3 15,-7 2 0-15,5-2 1 16,-3 3-1-16,8-3 1 15,-7 0-3-15,7-5 1 16,1 5-3-16,3-6 4 16,-2 3-3-16,4 0 3 15,-4 8-1-15,1-4 2 16,-5 2-2-16,1 2 2 16,-2-1-1-16,1-8-2 15,0 4-4-15,0-6 1 16,-1 0-2-16,4-2-1 15,-3 6 5-15,4-2 5 16,-2 7-4-16,5-3 3 16,-2 4-2-16,2-1 1 0,-4 6-5 15,8-7 7-15,-5 2-6 16,4-4 6-16,1-1-6 16,4-10-1-16,1-1-5 15,-1-4 1-15,-1 1-2 16,-1-5 1-16,-8 8 3 15,0 3 4-15,-1 8 2 16,2 2 1-16,-3 5-1 0,6 0 1 16,-6 2-1-16,6-7 1 15,-4-2-3-15,7-4 3 16,-5-4-2-16,5-4 1 16,-4 1-2-16,7 0 3 15,-6 1-2-15,1 0 2 16,-2 7-2-16,1-2 3 15,-7 3-3-15,-2 3 2 16,-2 1-1-16,4 1 1 16,-4 1-2-16,5-3 3 15,2-2-4-15,4-2 3 16,-6-5-2-16,10-2 2 16,-7 4-3-16,3-4 4 15,-3 7-3-15,5 2 3 16,-7 8-3-16,8-6 2 0,-1 6-2 15,-2-10 0-15,-6-2 0 16,2-6 2 0,-1 6-2-16,1-8 2 0,-1 7 0 15,4 1 0-15,-4 1-2 16,-1-3 3-16,-3 4-4 16,5-2 4-16,-5 1-4 15,1 1 5-15,-2 2-5 0,2 1 5 16,-5 2-5-16,-2 1 4 15,-2 2-4-15,-1-1 4 16,-4 2-4-16,1-1 4 16,-5 1-4-16,1-1 4 15,-1 5-4-15,-1-4 3 16,-3 1-2-16,2 1 2 16,-1 2 0-16,-1-6 0 15,-3 12-2-15,3 0 3 16,-4 2-1-16,-1-2 0 15,-1 7-1-15,0-7 2 16,-3 5-1-16,2-4 1 16,1 4-2-16,-2-5 3 15,-1 0-4-15,0 1 1 16,2-1-3-16,-2 0 1 16,-5 0-2-16,4 0 2 0,-2 0-1 15,-2-1 4-15,-4-1-3 16,2 4 1-16,-5-2 0 15,-5-5 1-15,-2 4-1 16,-4-1 2-16,1-2-4 16,-8-5 0-16,3 0-4 15,-5-8 2-15,2-7-3 16,-4-4 6-16,5-1 0 16,-2 1 5-16,2 1-2 0,-1 1 4 15,9 8-4-15,-10-3 3 16,3 3-2-16,-8 1 2 15,0 2-1-15,-7-3 1 16,10 2-2-16,-5-5 0 16,11 1-3-16,-4-2 2 15,2-2-1-15,-5-6 2 16,2 9-3-16,-5-5 3 16,4 5-1-16,-6 3 2 15,7 6 0-15,-2-9 1 16,7 9 0-16,-2-4-1 15,2-4 0-15,-6-2-1 16,4 4-3-16,-5-12 2 16,2 1-3-16,-1-4 2 15,5 1-2-15,-7-4 5 0,5 5-4 16,-3-5 4 0,2 6-4-16,-5-2 4 0,3 1-3 15,-8 1 3-15,5 16-2 16,-1-11 2-16,5 1-1 15,-10 6-1-15,6-2-1 16,-5-7 2-16,5 11-2 0,-9-5 1 16,12-2-2-16,-7 1 2 15,8-4-2-15,-5 5 3 16,8 5-3-16,-5-23 3 16,7 2-3-16,-8 3 2 15,7-2-1-15,-1-8 2 16,5 29-1-16,-3-18-1 15,6 0 1-15,-2-9-2 16,-1 5 1-16,-1-2 0 16,2 16 1-16,-1 5 1 15,5 6 3-15,-2 3 2 16,0 5 0-16,-3 1 3 16,1 0-2-16,-2 1 0 15,2 5-3-15,-1-3 0 16,6-1-2-16,-1-1 1 15,5-5-3-15,-1 1 1 16,3 4-2-16,-1-4 0 0,2-1 1 16,-1 5 0-16,5-4 1 15,-2-4 1-15,0 8 0 16,6 2 0-16,0 3 0 16,-5 0 2-16,7 0-1 15,-1-3-1-15,-2 5-1 16,4-4-1-16,0 1-8 15,-2-1-46-15,-2 2-82 0,10-9-401 16</inkml:trace>
  </inkml:traceGroup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53.6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168D913-5CAA-4F2D-97B7-3A2F86229989}" emma:medium="tactile" emma:mode="ink">
          <msink:context xmlns:msink="http://schemas.microsoft.com/ink/2010/main" type="inkDrawing"/>
        </emma:interpretation>
      </emma:emma>
    </inkml:annotationXML>
    <inkml:trace contextRef="#ctx0" brushRef="#br0">61 0 1471 0,'-6'0'349'16,"2"0"136"-16,4 3-432 15,-2-3-13-15,2 7-17 0,2 5-10 16,-4 5-12-16,5 8 1 15,-3 1-1-15,-1-2 1 16,1-3 2-16,6-2 0 16,-3-11-1-16,4-1-1 15,2-2-2-15,9-5-2 16,-4-3-1-16,10-2 0 16,-2 1 1-16,10-2 2 15,-7 3 2-15,4 4-1 16,-5 10-3-16,-2 7-4 15,-8 4-2-15,-5 7 0 16,-8-1 1-16,-2 1 5 16,-5-7 2-16,1 1 6 15,-1-5 7-15,-1-3 18 16,1-2 6-16,-5 4 15 0,-4-8 3 16,-3 2 3-16,-1 1-15 15,-10 1-5-15,2-4-15 16,-9 6-8-16,3-4-8 15,3-1-2-15,3-8-4 16,6-4-10-16,11-5-30 16,5-11-139-16,11-2-264 15,14-16-118-15,-1-14-177 16</inkml:trace>
  </inkml:traceGroup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50.8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33949C-0B2F-42E9-AB52-D1FAD8CA6CCC}" emma:medium="tactile" emma:mode="ink">
          <msink:context xmlns:msink="http://schemas.microsoft.com/ink/2010/main" type="inkDrawing" rotatedBoundingBox="3601,16864 3966,16827 3970,16869 3606,16907" semanticType="callout" shapeName="Other">
            <msink:sourceLink direction="with" ref="{62F59C8E-6D35-4D06-9E50-7F58625A5E7B}"/>
          </msink:context>
        </emma:interpretation>
      </emma:emma>
    </inkml:annotationXML>
    <inkml:trace contextRef="#ctx0" brushRef="#br0">-731-700 657 0,'0'3'297'15,"-1"2"-4"-15,1-2-129 16,1 3-109-16,4-5-7 16,-1 1-12-16,5-1 7 15,2 2-5-15,1-4 7 16,1 5-7-16,5-2 7 16,3 1-9-16,3-6-1 15,2-2-11-15,4-7-3 16,-3 8-12-16,1-5-1 15,-4 3-4-15,0 6 0 16,-4 1-1-16,3-5-24 16,-5 1-19-16,0-6-341 0,-11-8 83 15</inkml:trace>
  </inkml:traceGroup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2:54.7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55F240A-70D9-4EF8-929C-046A8CDF4483}" emma:medium="tactile" emma:mode="ink">
          <msink:context xmlns:msink="http://schemas.microsoft.com/ink/2010/main" type="inkDrawing"/>
        </emma:interpretation>
      </emma:emma>
    </inkml:annotationXML>
    <inkml:trace contextRef="#ctx0" brushRef="#br0">78 65 1061 0,'-8'3'289'16,"1"8"94"-16,1 1-301 15,0 4-3-15,3 2-25 16,1 0-8-16,5-6-22 15,8 0-9-15,1-3-12 0,6-6 0 16,-2-7-1-16,5-8 6 16,-7-9-1-16,-1-9 6 15,-10-2-3-15,-1 1 15 16,-8 7 5-16,-6 3 15 16,-5 15 0-16,-4 13 5 15,0 8-17-15,-3 14-2 16,2 4-15-16,2 7-3 15,8-10-4-15,5 3 1 16,10-12-6-16,7-3-3 16,4-13 0-16,5-8 0 15,-1-9 2-15,3-9 1 16,-4-5 2-16,-5-4 3 16,-6 6-3-16,-5 6-62 15,-5 14-79-15,-2 16-348 0,0 12 25 16</inkml:trace>
  </inkml:traceGroup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1:22.7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C42AAC3-AC82-446C-90A3-B50007EC1DC1}" emma:medium="tactile" emma:mode="ink">
          <msink:context xmlns:msink="http://schemas.microsoft.com/ink/2010/main" type="writingRegion" rotatedBoundingBox="16158,17109 20078,16390 20505,18723 16586,19442"/>
        </emma:interpretation>
      </emma:emma>
    </inkml:annotationXML>
    <inkml:traceGroup>
      <inkml:annotationXML>
        <emma:emma xmlns:emma="http://www.w3.org/2003/04/emma" version="1.0">
          <emma:interpretation id="{9F115E59-B7CE-46E5-A30F-DD76219EB4E2}" emma:medium="tactile" emma:mode="ink">
            <msink:context xmlns:msink="http://schemas.microsoft.com/ink/2010/main" type="paragraph" rotatedBoundingBox="16445,18898 16565,16980 16969,17005 16849,18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9C9EA-BD06-42A3-9F20-C8F18271A6F5}" emma:medium="tactile" emma:mode="ink">
              <msink:context xmlns:msink="http://schemas.microsoft.com/ink/2010/main" type="line" rotatedBoundingBox="16445,18898 16565,16980 16969,17005 16849,18923"/>
            </emma:interpretation>
          </emma:emma>
        </inkml:annotationXML>
        <inkml:traceGroup>
          <inkml:annotationXML>
            <emma:emma xmlns:emma="http://www.w3.org/2003/04/emma" version="1.0">
              <emma:interpretation id="{2C92DD1F-F313-4E80-A2CA-29708049575C}" emma:medium="tactile" emma:mode="ink">
                <msink:context xmlns:msink="http://schemas.microsoft.com/ink/2010/main" type="inkWord" rotatedBoundingBox="16442,18895 16478,18445 16882,18477 16846,189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-232 861 1062 0,'-7'-2'337'0,"1"-1"66"15,7 3-277-15,4 6-72 16,7-7-5-16,4 4-18 16,14-6 2-16,0-6-1 15,14-8-4-15,-5 4-5 16,9-5-6-16,-10 4-19 0,7 4-84 16,-11 5-142-16,2 1-213 15,-12 1-58-15</inkml:trace>
          <inkml:trace contextRef="#ctx0" brushRef="#br0" timeOffset="-227.6089">-17 613 885 0,'-3'-16'340'0,"0"10"43"15,0 0-194-15,3 6-104 16,-1 4-16-16,2 8-28 16,-2 9-17-16,1 9-16 0,-3 14 2 15,-2-2 22 16,2-21-6-31,2 0-16 0,-8 57 3 16,-2-12 2-16,2-3 2 16,2-16 1-16,13-47 1 15,1-3-2-15,10-8 0 16,2-2 0-16,8-5-2 16,2 2 0-16,4-2-6 15,-6 8-3-15,3-4-13 16,-9 5-43-16,-9 0-53 15,-8 5-353-15,-5 1 56 16</inkml:trace>
        </inkml:traceGroup>
        <inkml:traceGroup>
          <inkml:annotationXML>
            <emma:emma xmlns:emma="http://www.w3.org/2003/04/emma" version="1.0">
              <emma:interpretation id="{5D6E34AF-C0F7-45D6-A462-E7AABC907AB2}" emma:medium="tactile" emma:mode="ink">
                <msink:context xmlns:msink="http://schemas.microsoft.com/ink/2010/main" type="inkWord" rotatedBoundingBox="16621,17179 16633,16984 16822,16996 16810,17190">
                  <msink:destinationLink direction="with" ref="{86A75DC9-06B1-4BF2-A61F-7017FCA31E5C}"/>
                  <msink:destinationLink direction="to" ref="{89D9556D-DB7E-45B3-BFB5-B9BBA894CD96}"/>
                </msink:context>
              </emma:interpretation>
            </emma:emma>
          </inkml:annotationXML>
          <inkml:trace contextRef="#ctx0" brushRef="#br0" timeOffset="-22105.4545">102-849 787 0,'-2'-13'392'0,"-5"5"-4"15,4 4-112-15,0 7-164 16,-6 1 2-16,-2 2-23 16,7 5-15-16,-2-1-32 15,1 2-15-15,4 0-13 16,2-3-7-16,-2-6-4 15,4 0-1-15,4-3 1 16,4-9 2-16,-1 2 2 0,2-4 0 16,-7-2 0-16,-4-1 1 15,-2 1-2-15,-5 2-2 16,-2 8-2-16,-4 6-3 16,2 5 0-16,-1 13-2 15,1 3 1-15,1 4 0 16,7-4 3-16,2 3-2 15,3-10 3-15,6-7-3 16,0-7 0-16,5-10 3 16,-1-10 0-16,2-10 1 15,-1 0 3-15,-5-7 0 16,-6 7-2-16,-9 7-4 16,-9 22-7-16,-14 16-45 15,1 21-91-15,-32 18-353 16,-2 6 48-16</inkml:trace>
        </inkml:traceGroup>
      </inkml:traceGroup>
    </inkml:traceGroup>
    <inkml:traceGroup>
      <inkml:annotationXML>
        <emma:emma xmlns:emma="http://www.w3.org/2003/04/emma" version="1.0">
          <emma:interpretation id="{B2189144-E511-4E37-A3AB-CE21AA5D1A28}" emma:medium="tactile" emma:mode="ink">
            <msink:context xmlns:msink="http://schemas.microsoft.com/ink/2010/main" type="paragraph" rotatedBoundingBox="16819,18146 20283,17512 20505,18723 17041,19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766F3D-9D39-4737-8996-A1880D951F8F}" emma:medium="tactile" emma:mode="ink">
              <msink:context xmlns:msink="http://schemas.microsoft.com/ink/2010/main" type="inkBullet" rotatedBoundingBox="16936,18784 17214,18733 17259,18976 16981,19026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463.2417">268 913 1122 0,'6'-1'289'0,"6"-5"114"16,5 0-306-16,5 1-17 15,1-1-1-15,5 0 9 0,-5 2-28 16,-2 8-10-16,-8-1-20 16,1 6-12-16,-13-1-10 15,-5 19 1-15,-10-5 3 16,-7 12 4-16,-7-3 5 15,-2 5 4-15,4-15-1 16,4 2-2-16,7-14-4 0,6-2 1 16,4-2-9-16,8-1-3 15,3-1-4-15,11-3-1 16,4-1-3-16,15-4 3 16,1-4 2-16,7 0-58 15,-5 0 8-15,9 12-456 16,-15 2 93-16</inkml:trace>
      </inkml:traceGroup>
      <inkml:traceGroup>
        <inkml:annotationXML>
          <emma:emma xmlns:emma="http://www.w3.org/2003/04/emma" version="1.0">
            <emma:interpretation id="{FABDB23B-4267-4071-8D18-7F58C9DEB82C}" emma:medium="tactile" emma:mode="ink">
              <msink:context xmlns:msink="http://schemas.microsoft.com/ink/2010/main" type="line" rotatedBoundingBox="18334,17869 20283,17512 20505,18723 18556,19081"/>
            </emma:interpretation>
          </emma:emma>
        </inkml:annotationXML>
        <inkml:traceGroup>
          <inkml:annotationXML>
            <emma:emma xmlns:emma="http://www.w3.org/2003/04/emma" version="1.0">
              <emma:interpretation id="{4C566AF4-1480-4378-BEFA-74649A822B5C}" emma:medium="tactile" emma:mode="ink">
                <msink:context xmlns:msink="http://schemas.microsoft.com/ink/2010/main" type="inkWord" rotatedBoundingBox="18334,17869 20283,17512 20505,18723 18556,19081">
                  <msink:destinationLink direction="with" ref="{37D70C2D-A805-4981-8D7E-258F61776766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433.1009">2128-8 876 0,'6'-23'334'0,"-3"2"45"16,0 3-185-16,0 5-75 16,0 2 2-16,-1 7-34 15,-2 1-18-15,1 6-36 16,-1 6-16-16,0 7-18 16,-3 14-1-16,2 8 2 15,-1 11 3-15,-1 2 0 0,0 8 3 16,2-4-3-1,-2-4 0-15,1-13-1 0,1-2 4 16,1-15 1-16,-2-6 208 16,4 3-665-1,-1-9 294-15</inkml:trace>
          <inkml:trace contextRef="#ctx0" brushRef="#br0" timeOffset="20980.7892">1923 700 909 0,'22'-27'301'0,"-2"2"78"15,-7 11-241-15,-1 8-21 16,-9 6-33-16,-3 6-15 15,-3 9-36-15,-3 17-5 16,-4 5-12-16,-8 16 6 16,4-16 26 31,8-19-9-47,0 2 11 0,-18 49-23 0,6-14 2 15,2-11-6-15,13-15-1 16,10-26-11-16,7-6 6 15,7-3-2-15,9-6 2 16,3 3-3-16,6-9 2 16,-5-1-9-16,-1 7 2 15,-10 6-3-15,-7-6-34 16,-8 9-38-16,-8 6-83 0,-6 0 152 16,-6 2-495-16,-3 4 166 15</inkml:trace>
          <inkml:trace contextRef="#ctx0" brushRef="#br0" timeOffset="21622.6049">2302 834 1091 0,'15'-15'288'16,"8"-6"111"-16,1 3-303 15,9-2 4-15,-2 5-10 16,1 2 10-16,-8 5-33 0,0 7-8 15,-9 2-25 1,-9 8-12-16,-3 5-13 0,-7 16 3 16,-7 3-3-16,-7 10 2 15,-4-2 3-15,-7 1 1 16,5-14-4-16,1-5 6 16,11-11-2-16,3-6 4 15,8-3-3-15,2-1 0 16,4-1-7-16,5 1-2 15,5 2-5-15,5 2 1 16,1 2-2-16,11-4 1 16,1-2-2-16,7-2-111 15,-2 1-132-15,8 7-263 16,-11 1-67-16</inkml:trace>
          <inkml:trace contextRef="#ctx0" brushRef="#br0" timeOffset="21213.87">1803 828 1042 0,'-11'-3'321'16,"5"3"76"-16,6 0-272 16,1 0-56-16,10 3-6 15,1-2-25-15,5-1-5 16,5-1-10-16,7 1 1 15,-4-2-7-15,16 2-3 16,-2 0-3-16,6 0-85 16,-5 3-165-16,-2-10-195 15,-13-5-75-15</inkml:trace>
          <inkml:trace contextRef="#ctx0" brushRef="#br0" timeOffset="370951.1052">3247 284 871 0,'-6'-9'409'16,"4"3"10"0,1 0-174-16,1 8-103 0,-2-5-39 0,4 9-11 15,-2 6-34-15,-2 7-22 16,2 7-23-16,0 16-8 16,2-1 3-16,2 5-3 15,5-2 3-15,2-8-5 16,1-12 1-16,0-9-4 15,1-9 1-15,-1-12-1 16,0-11 4-16,0-16 0 16,-3-6 2-16,0-10-1 15,-4 5 1-15,1 4-2 16,-3 21 0-16,0 0-4 16,-3 14 1-16,3 11-5 15,-2 6 1-15,-1 5-3 16,5 18 4-16,2 4 1 0,-1-2 5 15,0 1 0-15,0-11 0 16,-1-11 5-16,-2-10-35 16,-3-12-52-16,0-7-413 15,-2-13 86-15</inkml:trace>
          <inkml:trace contextRef="#ctx0" brushRef="#br0" timeOffset="370164.3129">2969 631 705 0,'12'-13'322'15,"-3"-1"23"-15,0 2-166 16,-2 5-29-16,-4 2-39 16,2 1 13-16,-4 4-24 15,-4 4-10-15,-3 4-28 16,-1 5-12-16,-5 8-27 0,-5 8-9 16,2 2-4-1,-4 8 2-15,2-6-2 0,2 2-1 16,6-11 2-16,0-5 0 15,6-5 0-15,0 2-2 16,5-8 1 0,4-1-4-16,0-1-1 0,3-3-5 15,4-4 4-15,5-4-4 16,-1-1 4-16,7 0-2 16,-2-1 5-16,4-2-4 15,-8-2 3-15,4 4-25 16,-9-1-33-16,-4 2-78 15,-9 5 7-15,-6-7 3 16,-16 1-341-16,-8-5 162 16</inkml:trace>
          <inkml:trace contextRef="#ctx0" brushRef="#br0" timeOffset="370417.7681">2757 772 1067 0,'-7'8'319'15,"-1"-1"79"-15,7-2-297 16,1-2-27-16,3 1-29 16,6-2 0-16,1-5-12 15,10-2 2-15,-1 1-3 0,8-5-2 16,0 0-7-16,3-3-8 16,-1 1-9-16,4 1-3 15,-3 4-13-15,3 7-65 16,-8 5-29-16,1 2-342 15,-8-2 41-15</inkml:trace>
          <inkml:trace contextRef="#ctx0" brushRef="#br0" timeOffset="371434.6729">3553 217 1267 0,'3'7'403'0,"-6"-2"67"15,0-5-351-15,0 9-59 16,3-3-43-16,-3 4-16 16,4-1-6-16,1 2 0 15,-1-1 2-15,1 10 1 16,-1-2 6-16,-2 4-1 15,-1 1 2-15,1-5 0 16,1-3 4-16,1-9-6 16,7-6 0-16,4-1-3 15,4-2 2-15,5-5-2 16,0 4 3-16,3-2-2 16,-3 1 2-16,0 4-4 15,-8 4 3-15,-3 1-4 0,-4 1 3 16,-7 7 3-16,-8-5 12 15,0-1 13-15,-8 2 14 16,-9 5 7-16,1-5 1 16,-4 2-11-16,-1 1-14 15,5-5-9-15,7-3-24 16,4 1-87-16,7 4-74 16,1 14-361-16,1 5 10 0</inkml:trace>
        </inkml:traceGroup>
      </inkml:traceGroup>
    </inkml:traceGroup>
  </inkml:traceGroup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7:18.2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4C27AD0-9D2F-4A67-8953-A309C867E432}" emma:medium="tactile" emma:mode="ink">
          <msink:context xmlns:msink="http://schemas.microsoft.com/ink/2010/main" type="writingRegion" rotatedBoundingBox="18142,15016 22226,12584 24732,16792 20649,19224"/>
        </emma:interpretation>
      </emma:emma>
    </inkml:annotationXML>
    <inkml:traceGroup>
      <inkml:annotationXML>
        <emma:emma xmlns:emma="http://www.w3.org/2003/04/emma" version="1.0">
          <emma:interpretation id="{153C1D42-CC12-49DA-BDD8-06B9C278B5CF}" emma:medium="tactile" emma:mode="ink">
            <msink:context xmlns:msink="http://schemas.microsoft.com/ink/2010/main" type="paragraph" rotatedBoundingBox="18269,14941 22226,12584 22699,13377 18742,15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1EA0E0-6A72-407E-AC02-338FFA6E7B05}" emma:medium="tactile" emma:mode="ink">
              <msink:context xmlns:msink="http://schemas.microsoft.com/ink/2010/main" type="line" rotatedBoundingBox="18269,14941 22226,12584 22699,13378 18742,15734"/>
            </emma:interpretation>
          </emma:emma>
        </inkml:annotationXML>
        <inkml:traceGroup>
          <inkml:annotationXML>
            <emma:emma xmlns:emma="http://www.w3.org/2003/04/emma" version="1.0">
              <emma:interpretation id="{3809882D-1FC2-453B-8BF1-E9196508343D}" emma:medium="tactile" emma:mode="ink">
                <msink:context xmlns:msink="http://schemas.microsoft.com/ink/2010/main" type="inkWord" rotatedBoundingBox="18269,14941 20677,13506 21136,14277 18728,15711">
                  <msink:destinationLink direction="with" ref="{37D70C2D-A805-4981-8D7E-258F61776766}"/>
                  <msink:destinationLink direction="with" ref="{86A75DC9-06B1-4BF2-A61F-7017FCA31E5C}"/>
                  <msink:destinationLink direction="to" ref="{6E059864-C65C-4DA6-9F6B-7A660C6B788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-616-1789 921 0,'-9'-2'235'0,"-3"-1"101"0,8 6-250 16,-1-1 23-16,-3-2 9 15,11 1 7-15,5-2-25 16,-2-11-10-16,8-3-37 16,10-12-15-16,0-6-20 15,15-17 0-15,7-5-10 16,14-19-1-16,5 4-4 16,11-11 0-16,-4 13-3 15,11-8 3-15,-10 11-3 0,7-10 2 16,-8 4-2-16,3-10 1 15,-15 14 0-15,6-5 0 16,-15 15-1-16,-3 9 1 16,-16 16 0-16,-7 8 3 15,-13 12 2-15,-10 11 17 16,-10 2-3-16,-16 11-1 16,-4 11-4-16,-11 10-14 15,1 4-48-15,-4 7-91 16,9-7-99-16,5-2-238 15,4-8-35-15</inkml:trace>
          <inkml:trace contextRef="#ctx0" brushRef="#br0" timeOffset="408.0758">-388-2448 688 0,'-4'-5'368'0,"5"-1"-32"16,-1-3-89-16,2 9-193 15,-2 2 13-15,-3 7-1 16,-5 10 2-16,2 11-12 0,-10 17-5 16,-5 10-22-16,-3 20-6 15,-2-1-8-15,-4 13 22 16,5-16 5-16,4-4 19 15,6-21-2 1,7-10 4-16,7-20-28 0,5-3-7 16,7-12-20-16,2-2 3 15,-1-5-8-15,12-10 7 16,8-8-6-16,8-8 2 16,8-6-3-16,17-8 1 15,-4 2-2-15,11-3 0 16,-3 8-1-16,2 1-40 15,-16 6-45-15,9 3-56 16,-19 4-349-16,3 5 52 16</inkml:trace>
          <inkml:trace contextRef="#ctx0" brushRef="#br0" timeOffset="-504.2685">-751-1717 642 0,'-2'-1'328'0,"1"7"-6"15,-2 0-148 1,0-5-56-16,0 4-56 0,3-2-13 16,3-6-19-16,1-2-10 15,2 1-7-15,-1-8-3 16,-2 0-1-16,-3-4-2 15,-2 9 6-15,-1-7 9 16,0 7 6-16,-3 4 2 16,2 10 1-16,-2 2-2 0,1 16-7 15,2 2-3-15,3-2-3 16,0-1 0-16,5-10-5 16,4-5-1-16,1-11-3 15,8-5 1-15,-1-10-1 16,-1-11 0-16,-4-8-2 15,-6-7-1-15,-10 1-2 0,-5 5 0 16,-6 14-1-16,-5 17 0 16,-1 12-1-16,-3 14 0 15,5 8 2-15,-1 2 0 16,8 0 1-16,6-6 3 16,5-8 0-16,7-10 0 15,1-3 0-15,7-12 0 16,-1 0-1-16,4-10 2 15,-8 1-2-15,-2-6 0 16,-5 6 0-16,-4 0 1 16,-5 12 6-16,-4 8 10 15,1 10 4-15,-5 10 2 16,3 4-3-16,0 2-3 16,7-5-12-16,4-3-2 15,8-10-5-15,4-1 3 16,4-13-2-16,1-5 1 0,1-6 0 15,-1-9 2-15,-4-7-2 16,-4 7 0-16,-4 3 0 16,-2 9 0-16,-10 6-2 15,-2 15 0-15,2 8-2 16,-4 10 2-16,3-3-3 16,8 3 0-16,5-4-1 0,2-8-13 15,6-14-49 1,5-2-111-16,-8-14-297 0,-8-17 16 15</inkml:trace>
          <inkml:trace contextRef="#ctx0" brushRef="#br0" timeOffset="18442.9334">-1668-1271 944 0,'-26'6'330'0,"7"-5"55"16,1 2-219-16,4 3-72 15,2 3 13-15,5-1-19 0,2 1-4 16,5-3-26-16,5 0-5 15,2-2-29-15,1-2-6 16,1-4-12-16,3-2 7 16,0-8-1-16,1-12 18 15,-1-5-1-15,0-16 13 16,-6-4-6-16,-3-14 3 16,-7 4-17-16,-8-4 1 15,-2 8-14-15,-2 8 6 16,1 17-6-16,4 8 8 15,7 13-10-15,7 13 3 16,4 2-14-16,10 5 4 16,7 1-8-16,10-2 6 15,1-5-2-15,11-5 8 16,1-5-7-16,7-5 4 16,-5-4-2-16,2-4-17 15,-6 3-94-15,-7-12-417 0,-6 3 87 16</inkml:trace>
          <inkml:trace contextRef="#ctx0" brushRef="#br0" timeOffset="17781.9726">-903-1544 1042 0,'-6'-3'276'16,"-1"-2"96"-16,-4 4-252 15,-1-2-10-15,-4 1 30 16,-2 5-8-16,-6 3-4 0,1 0-38 16,-7 3-19-16,2-1-33 15,-2 1 4-15,3-8-8 16,-5 1 5-16,7-7-9 16,-5-2 7-16,-2-5-16 15,-6 0 2-15,5 3-8 16,-6 3 8-16,8 6-9 15,-4 9 4-15,5 6-8 16,-1 1-1-16,7 2-6 16,1 0 1-16,10-7-3 0,4-4 0 15,6-4-1-15,1-3-2 16,2-1-2-16,2-2-2 16,2-2 1-16,2-1 1 15,0 0 2-15,3 0-9 16,0 2-23-16,3 2-74 15,-1 1-49-15,7 1-68 16,4 1 10-16,1 1-313 16,-5-1 117-16</inkml:trace>
          <inkml:trace contextRef="#ctx0" brushRef="#br0" timeOffset="-332136.8684">-1662-2070 515 0,'1'-12'323'16,"1"3"-15"-16,-1 0-88 16,-4-1-65-16,2 4-14 15,-2 3-48-15,0-3 6 16,1 4-21-16,-1 1 4 15,2 1-25-15,-2 1-7 16,-3 4-21-16,1 4-7 16,1 3-15-16,-4 4-3 15,7 2-3-15,1 3 1 16,0-3 0-16,4-3 0 16,4-4 1-16,-2-5 0 15,1-3 3-15,4-8 3 16,-2-1 0-16,1-7 2 0,-4-1-1 15,-1-5 1-15,-4 4-5 16,-2 0 1-16,-8 4-4 16,-5 4-2-16,-2 5-4 15,-2 7 1-15,0 5 0 16,1 10 2-16,5 2 3 16,3 7 3-16,0-4 2 15,6-1-3-15,2-4 2 0,4-5-1 16,3-8 1-16,7-4 0 15,2-7 3-15,3-8 0 16,-1-3 2-16,-1-8-2 16,-2 2-1-16,-10 3 0 15,-4 3-4-15,-10 8-8 16,-8 11 4-16,-11 17-122 16,-1 12-356-16,-33 3 83 15</inkml:trace>
        </inkml:traceGroup>
        <inkml:traceGroup>
          <inkml:annotationXML>
            <emma:emma xmlns:emma="http://www.w3.org/2003/04/emma" version="1.0">
              <emma:interpretation id="{B6A8B052-0F80-4FBE-A213-4A2057F61EFF}" emma:medium="tactile" emma:mode="ink">
                <msink:context xmlns:msink="http://schemas.microsoft.com/ink/2010/main" type="inkWord" rotatedBoundingBox="20960,13412 22258,12638 22699,13378 21400,14151">
                  <msink:destinationLink direction="from" ref="{6E059864-C65C-4DA6-9F6B-7A660C6B788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8.3734">776-3487 1126 0,'-14'-13'451'0,"4"13"9"15,1 7-293-15,-5 14-93 16,7 8-63-16,1 20-1 16,-2 4-6-16,8 11 8 15,6-2-3-15,2 4 4 16,2-11-7-16,11-2 3 16,-3-17-8-16,6-6 5 15,-3-15-2-15,6-9 5 16,-3-9-3-16,5-13 8 15,-4-19-3-15,7-22 2 16,-5-11 0-16,1-17-1 0,-7 2-4 16,-1 2 1-16,-11 23-4 15,-3 8 13-15,-5 23 4 16,1 9 11-16,-4 20-3 16,1 5 2-16,1 7-17 15,-3 14-4-15,3 7-11 16,3 8 2-16,4 1-2 0,8 4 3 15,3-9-2-15,8-5 1 16,-1-10-3-16,4-7 2 16,-5-10-12-16,3-10-83 15,-6-9-68-15,2-12-364 16,-5-4 14-16</inkml:trace>
          <inkml:trace contextRef="#ctx0" brushRef="#br0" timeOffset="1587.7672">1618-3732 795 0,'4'-25'376'0,"2"-5"23"16,-1 12-157 0,-5 4-63-16,-2 10-24 0,-11 4-14 15,-5 12-38-15,-14 15-27 16,-2 7-43-16,-11 13-14 16,6 1-10-16,6-1 3 15,10-17-3-15,10-5 2 16,13-10-9-16,9-3 1 15,6-6-9-15,13 2-2 16,5-4-14-16,9-2-20 16,2-5-4-16,10-2 0 15,-9 1 6-15,-2 1 9 16,-10 4 22-16,-7 2 1 0,-19 2 8 16,-13 7 28-16,-12 9 11 15,-18 12 15-15,-4 6 14 16,-16 12 6-16,4-2-19 15,-5-1-3-15,16-12-16 16,2 0-7-16,9-12-12 16,5-3-11-16,10-4-9 15,1-5-19-15,8-8-28 0,12-2-93 16,6-8-50-16,20-21-357 16,10-12 29-16</inkml:trace>
          <inkml:trace contextRef="#ctx0" brushRef="#br0" timeOffset="2290.0819">1962-3852 813 0,'24'-18'588'15,"-21"11"-105"-15,-3 5-78 16,-2 7-316-16,-4 10-15 16,-6 10-39-16,3 14 2 15,-1 6-9-15,-7 14 3 16,10-5-20-16,-1-1 2 15,-1-10-9-15,6-1 3 16,3-10-6-16,-3-2 6 0,6-9-5 16,-3-11 6-16,2-5-6 15,-1-4 2-15,-2-5-7 16,5-8-3-16,2-5-18 16,0-19-18-16,6-10-14 15,0-13 3-15,-1 1 4 16,-2-4 16-16,0 17 20 15,-6 7 34-15,1 19 13 0,-2 7 16 16,1 9-3 0,-6 3 5-16,6 3-25 0,-3 1-8 15,6 4-20-15,6 4 3 16,1 6-5-16,8 9 3 16,3 3-3-16,3 7 5 15,-1 3-2-15,2-3 3 16,-4-5-3-16,0 1 4 15,-4-9-4-15,-1 0 2 16,-4-2-1-16,0-2 2 16,-4-8 0-16,-1-2 0 15,-7-5 1-15,-10-8-4 16,-8-5-14-16,-11-7-52 16,-7 2-17-16,-12-10-28 15,3 4 1-15,-6-4 11 0,12 10 53 16,2-1 38-16,11 7 36 15,5 5 28-15,12 7 10 16,2-4 3-16,7 2-24 16,6-4-6-16,4-2-27 15,13-3-4-15,2-2 5 16,17-5-114-16,0-22-383 16</inkml:trace>
        </inkml:traceGroup>
      </inkml:traceGroup>
    </inkml:traceGroup>
    <inkml:traceGroup>
      <inkml:annotationXML>
        <emma:emma xmlns:emma="http://www.w3.org/2003/04/emma" version="1.0">
          <emma:interpretation id="{D472ACE1-3672-4E6C-AF67-5B4EF961F076}" emma:medium="tactile" emma:mode="ink">
            <msink:context xmlns:msink="http://schemas.microsoft.com/ink/2010/main" type="paragraph" rotatedBoundingBox="20474,19109 19978,16910 20730,16741 21225,18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544198-3567-40D7-BB71-A9AEC275506E}" emma:medium="tactile" emma:mode="ink">
              <msink:context xmlns:msink="http://schemas.microsoft.com/ink/2010/main" type="line" rotatedBoundingBox="20474,19109 19978,16910 20730,16741 21225,18940"/>
            </emma:interpretation>
          </emma:emma>
        </inkml:annotationXML>
        <inkml:traceGroup>
          <inkml:annotationXML>
            <emma:emma xmlns:emma="http://www.w3.org/2003/04/emma" version="1.0">
              <emma:interpretation id="{446F72BC-F6C1-4DA5-BC73-E7117CE5AE36}" emma:medium="tactile" emma:mode="ink">
                <msink:context xmlns:msink="http://schemas.microsoft.com/ink/2010/main" type="inkWord" rotatedBoundingBox="20422,16983 20385,16819 20530,16786 20567,16950"/>
              </emma:interpretation>
              <emma:one-of disjunction-type="recognition" id="oneOf2"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-258439.4388">17 128 1077 0,'-6'-5'423'0,"1"4"10"16,1 5-260-16,4-1-73 15,-2 3-78-15,2 3 27 16,8 6-19-16,-4-2-22 16,5-3-8-16,5-8 4 15,7-4 0-15,-3-8 5 16,1-18 0-16,-4-5 4 0,-1-1-3 15,-11-1 5-15,-6 5 5 16,-5 18 3-16,-2 11-2 16,-7 11 2-16,-1 16-5 15,5 4-6-15,-1 1-5 16,4 1 3-16,5-5-6 16,10-10 2-16,4-10-6 15,3-4 3-15,9-7-23 16,-2-8-91-16,7-20-396 15,-7 6 83-15</inkml:trace>
        </inkml:traceGroup>
        <inkml:traceGroup>
          <inkml:annotationXML>
            <emma:emma xmlns:emma="http://www.w3.org/2003/04/emma" version="1.0">
              <emma:interpretation id="{455DCCB7-5DDC-458D-9639-618871A74B91}" emma:medium="tactile" emma:mode="ink">
                <msink:context xmlns:msink="http://schemas.microsoft.com/ink/2010/main" type="inkWord" rotatedBoundingBox="20474,19109 20180,17804 20931,17635 21225,18940">
                  <msink:destinationLink direction="with" ref="{A3132B71-17AC-4223-B585-9673468F62E0}"/>
                </msink:context>
              </emma:interpretation>
              <emma:one-of disjunction-type="recognition" id="oneOf3">
                <emma:interpretation id="interp7" emma:lang="" emma:confidence="0">
                  <emma:literal>For</emma:literal>
                </emma:interpretation>
                <emma:interpretation id="interp8" emma:lang="" emma:confidence="0">
                  <emma:literal>ER</emma:literal>
                </emma:interpretation>
                <emma:interpretation id="interp9" emma:lang="" emma:confidence="0">
                  <emma:literal>FR</emma:literal>
                </emma:interpretation>
                <emma:interpretation id="interp10" emma:lang="" emma:confidence="0">
                  <emma:literal>Fon</emma:literal>
                </emma:interpretation>
                <emma:interpretation id="interp11" emma:lang="" emma:confidence="0">
                  <emma:literal>„in</emma:literal>
                </emma:interpretation>
              </emma:one-of>
            </emma:emma>
          </inkml:annotationXML>
          <inkml:trace contextRef="#ctx0" brushRef="#br0" timeOffset="-260351.2324">207 1710 1116 0,'9'-25'324'0,"-3"5"103"15,-1 13-313-15,-2 7-9 16,-2 6-34-16,-2 13-14 16,-4 11-29-16,1 17-14 15,-2 4-4-15,-2 16 3 16,-1-7-2-16,0 0-2 15,-1-16 0-15,1-3-1 16,6-22-2-16,3-1 1 16,3-13 0-16,7 1-1 15,2-9 4-15,9-5 2 0,0-5 2 16,11-5-1-16,-4-8 0 16,6 5-3-16,-5 4-4 15,-4 2-4-15,-7 9 0 16,-3 3-29-16,-9 5-44 15,-6 4-76-15,-4 3-25 16,-10 6-313-16,-8 12 49 16</inkml:trace>
          <inkml:trace contextRef="#ctx0" brushRef="#br0" timeOffset="-259143.0327">502 1896 1068 0,'-7'2'311'0,"4"1"98"15,0-5-298-15,4 2 1 16,2-1-23-16,11-7-11 16,5-7-29-16,11-9-6 15,4-6-16-15,5-4-6 16,-7 2-5-16,-7 10-1 15,-7 11-7-15,-4 16-5 16,-10 11 0-16,-1 23 1 16,-7 6 4-16,-8 17 5 15,-2-5 8-15,-4 0 22 16,2-14 5-16,4-8 2 16,1-18-4-16,1-10-7 0,10-7-22 15,3-12-10-15,10-6-3 16,5-5-1-1,-1 2 3-15,5 3-1 0,-4 6 1 16,-3 9-5-16,-3 6-2 16,3 6-5-16,-4 0 4 15,-2 8-2-15,-6-2 3 0,1 1 1 16,-2-2 2-16,-7 1-1 16,-1-7 2-16,-1 2 6 15,-5-2 7-15,-8-4 8 16,1 1 6-16,-5-2-2 15,-2-2-1-15,-2 4-10 16,-1 1-7-16,-2 1-9 16,3 8-2-16,-8 2-5 15,6-1 4-15,3 2-3 16,7-4-14-16,4-10-113 16,8-11 387-16,8-13-820 15,2-16 289-15</inkml:trace>
          <inkml:trace contextRef="#ctx0" brushRef="#br0" timeOffset="-260104.7637">-3 2030 800 0,'-2'-12'502'16,"7"7"-79"-16,4-5-83 15,6 7-282-15,6-11-14 16,0 7-8-16,6-10-7 16,9 2-11-16,8-7-6 15,1 1-60-15,4-11-404 16,-7 5 118-16</inkml:trace>
          <inkml:trace contextRef="#ctx0" brushRef="#br0" timeOffset="-260939.407">218 955 759 0,'3'-19'354'16,"-3"8"10"-16,-2 2-138 0,-1 8-116 15,2-1-14-15,-1 4-36 16,1-1-16-16,1 8-26 16,3 6-8-16,1 3-5 15,2 8 0-15,3 2-1 16,2 7 0-16,-1-4-2 16,-1 5-2-16,-4-6-5 15,-2 6 9-15,-3-4 2 16,-5 7 6-1,2-3 1-15,-1 0 4 0,-1-8-7 0,1-5-1 16,4-8-4-16,-2-6 2 16,5-2-6-16,-1-2-40 15,7-1-389-15,-2-19 110 16</inkml:trace>
        </inkml:traceGroup>
      </inkml:traceGroup>
    </inkml:traceGroup>
  </inkml:traceGroup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3:01.8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E5CE6C-152A-4A7D-9E24-ED50559808E5}" emma:medium="tactile" emma:mode="ink">
          <msink:context xmlns:msink="http://schemas.microsoft.com/ink/2010/main" type="inkDrawing" rotatedBoundingBox="15036,16034 19679,14326 21030,17999 16387,19707" semanticType="callout" shapeName="Other">
            <msink:sourceLink direction="with" ref="{BD6EFA6C-3318-4B58-8E6B-2823984CE199}"/>
            <msink:sourceLink direction="with" ref="{BA297A54-8A70-470D-A37C-9537BE04CBE4}"/>
          </msink:context>
        </emma:interpretation>
      </emma:emma>
    </inkml:annotationXML>
    <inkml:trace contextRef="#ctx0" brushRef="#br0">57 3455 292 0,'-12'10'90'0,"0"-2"54"16,3-5-38-16,3-2 64 15,0 1 11-15,3-1 27 16,0 2-33-16,1 3-21 15,-1 3-72-15,2-3-1 16,-2 2-19-16,3-4 6 0,-2 1-15 16,2-4 4-16,2 1-12 15,-2-8-1-15,4-2-11 16,4-16-4-16,5-7-11 16,13-17-2-16,1-5-6 15,9-10-3-15,-4 5-2 16,4-8-3-16,-6 9-1 15,6-8-7-15,-5 8 4 16,14-4 2-16,-3-3 1 0,9-8-1 16,-4 2 6-16,5-13-2 15,-8 8-3-15,1-1 0 16,-8 14 0-16,2 5 2 16,-9 12-2-16,3-3 0 15,-5 12 1-15,0-12-1 16,-2 1 0-16,1-11-1 15,3 4 4-15,9-14-3 16,-2 11 1-16,7-7 0 16,-4 8 1-16,1 1-4 15,-10 7 3-15,5-8 0 16,-3 9 0-16,5-13 1 16,-2 2-2-16,10-10 1 15,-4 8-2-15,10-9 1 16,-9 11-2-16,7-5 1 15,-11 7 1-15,10-7-1 16,-8 6 1-16,11-8 1 0,-8 7-2 16,7-5 1-16,-9 12 0 15,6-5 0-15,-8 13-2 16,11-7 2-16,-7 7 2 16,9-2 3-16,-7 4 3 15,10-7 2-15,-8 4 0 16,6-4-2-16,-6 5-3 0,6-1-3 15,-9 11 0-15,4 5 4 16,-4 8-1-16,0 2 5 16,-3 5 2-16,5-4 4 15,-9 4 0-15,5-4 3 16,-8 4 2-16,5-2-4 16,-2 1-2-16,7 1-6 15,-6 2-2-15,6 4-4 16,-9 2-1-16,0-1 1 15,-6 5 2-15,1 1 2 16,-4 1 0-16,5 4 1 16,-2 1 0-16,3 3-1 15,-2 0 1-15,5 3-2 16,-4 0 2-16,3 1-5 16,-5-2 2-16,3 1-3 15,-3-3 4-15,3 1-2 0,-2-1 4 16,5 2 0-16,-7-1 2 15,2 4-1-15,-4-2 0 16,-4 1-1-16,-4-1-3 16,7 8-1-16,-4-1-1 15,5 4-2-15,2-1 0 16,2 10-1-16,-1-7 2 16,2 5-3-16,-8 1 3 15,6-1-4-15,-6-3 5 0,0 7-4 16,-4-7 6-16,2 2-3 15,-7-1 4-15,3-1-5 16,-1-3 6 0,2 5-5-16,-1-5 4 0,6 4-2 15,-3-2 2-15,-1 4-3 16,-1-2 1-16,4 8-3 16,-5 0 0-16,1 3 0 15,-1 2 0-15,2-1-1 16,-4-2 3-16,4 6-2 15,-1-2 1-15,1 7-2 16,-1 1 2-16,-1 1-3 16,-1-6 3-16,2-2-1 15,-1-10 3-15,2-1 0 16,-1-7 2-16,1 2-3 0,-4-1 2 16,-2 7-5-16,-2-3 3 15,-2 9-3-15,-1-3 7 16,-1 5-4-16,1-4 6 15,2 10-5-15,-1-8 4 16,2 9-10-16,0-5 7 16,0 5-8-16,-1-3 7 15,1 11-8-15,-5-5 6 16,4 9-6-16,-4-12 6 0,4 7-6 16,1-8 6-16,3 4-5 15,-3-13 6-15,7 11-6 16,-1-5 4-16,-1 1-3 15,1-5 3-15,3 11-4 16,-3-7 4-16,1 7-3 16,-1-5 2-16,2 4-3 15,-7-7 4-15,4 5-4 16,-4 2 4-16,2 6-4 16,-3-1 2-16,5 11 0 15,-4-4 1-15,7-4-1 16,-2-10 2-16,3-6-2 15,1-15-22-15,-1-12-153 16,-1-12-377-16,-13-18-1 0,-11-4-277 16</inkml:trace>
  </inkml:traceGroup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3:08.8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BA69CDA-DE2B-439F-AEB3-6029A7FA5B9C}" emma:medium="tactile" emma:mode="ink">
          <msink:context xmlns:msink="http://schemas.microsoft.com/ink/2010/main" type="inkDrawing"/>
        </emma:interpretation>
      </emma:emma>
    </inkml:annotationXML>
    <inkml:trace contextRef="#ctx0" brushRef="#br0">33 6458 845 0,'-12'-6'300'0,"3"6"34"16,1-3-209-16,4 3-68 15,4 3-20-15,0-6-6 16,1 0-10-16,5 1-4 16,0-1-11-16,-1-3 0 15,4 5-1-15,0-1 4 16,0 4-2-16,0-4 1 15,1 2-1-15,2 0-1 16,3-1-3-16,0-2 2 16,2 0 1-16,2 0 5 15,-1-5 2-15,2 1 2 16,-2 1-2-16,3-2-1 16,-2-5-7-16,4-1-1 15,-2 2-2-15,6-1 0 16,-6-2-1-16,3 4 0 15,-3 2 0-15,0 1 0 0,-3 1-1 16,2 2 0-16,-2-2-1 16,-5-8 3-16,5-2-1 15,-3-1 1-15,-1 0 0 16,2-4-1-16,2 7 0 16,-1-5 0-16,-1 1-1 15,1-2 2-15,-4 4-1 16,4-1 1-16,-5 3-2 0,7-1 1 15,-1-2-1-15,6-6 2 16,-1-2-1-16,1-1 0 16,0 3 1-16,0-1 3 15,-5 4-2-15,2 1 3 16,2 1 0-16,-2-4-1 16,0 4-3-16,0-2 0 15,0 3-2-15,-1 0-1 16,1 1 1-16,3-2-1 15,-5 1 0-15,5-4 2 16,-3 4-1-16,-1-3 0 16,-7 2 1-16,4-4 0 15,-4-1-1-15,1-9 2 16,-1 5-1-16,5-7 1 16,0 7-2-16,3-4 1 15,-3 7-1-15,5-5 1 0,-4 3 0 16,4-3 0-16,-5 6 0 15,3-6 0-15,-3 4-2 16,1-1 1-16,-1 3-1 16,3-3 1-16,-3 2-1 15,0 4 6-15,-1 4 1 16,1-5 1-16,-5 0-1 16,7-5 2-16,-2-4-6 15,8-16-1-15,1 2 1 0,4-10 0 16,-7 8-3-16,8-8 1 15,-10 8-1-15,4-2 0 16,-8 5-1-16,4-4 3 16,-2 11-1-16,4-8 1 15,-6 4 0-15,6-7 0 16,-2 6-1-16,-4-12 2 16,2 7-1-16,2-7 0 15,-4 8 0-15,3-5 0 16,-1 4-1-16,1-7 1 15,-3 8-1-15,3-1-1 16,-3 4 0-16,4-12 2 0,-2 10-2 16,1-6 3-1,-3-1-1-15,0-7 1 0,-4 11-2 16,4-9 2-16,-2 5-3 16,4-10 0-16,1 13-1 15,3-2 1-15,-5 10 0 16,4-1 1-16,-5 4 0 15,-2-5 0-15,-1 2 0 16,3-10 1-16,2 2-2 16,7-8 2-16,0 3-1 0,3-8 2 15,-2 10-2-15,1-7 0 16,-8 8 0-16,3-7 2 16,-5 3-2-16,2-11 1 15,-9 8 0-15,3-4 1 16,-1 8-1-16,-2-4 0 15,0 7-1-15,4 0 0 16,1 7-1-16,-1-2 1 16,-1 2 0-16,3-2 0 15,-1 0 0-15,4-11 2 16,0 0-2-16,0-1 1 16,0 5-2-16,6-4 1 15,-9 9-2-15,5 0 2 16,-4 8-2-16,1-1 2 15,-5 4-1-15,6-2 2 16,-6 1-1-16,6-5 1 16,-6-1-1-16,7-4 1 0,-5 0-1 15,7-9 1-15,-3 4-1 16,4-5 2-16,-7 4-2 16,3-3 1-16,-4 13-1 15,1-2 0-15,-3 5-1 16,0 1 1-16,-2 2 0 0,1-6 1 15,-4 8 0 1,4-4 1-16,-5 4-1 0,3-6-1 16,-2 4 0-16,1-10 1 15,-4 2-1-15,-2-11-1 16,-2 10 1-16,-5 1-1 16,-1 10-5-16,-3 6-33 15,2 16-14-15,-1-1-25 16,4-1 125-16,1-1-449 15,3-5 201-15</inkml:trace>
  </inkml:traceGroup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3:26.3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3132B71-17AC-4223-B585-9673468F62E0}" emma:medium="tactile" emma:mode="ink">
          <msink:context xmlns:msink="http://schemas.microsoft.com/ink/2010/main" type="inkDrawing" rotatedBoundingBox="15642,14949 20871,14624 21109,18448 15880,18773" semanticType="callout" shapeName="Other">
            <msink:sourceLink direction="with" ref="{455DCCB7-5DDC-458D-9639-618871A74B91}"/>
            <msink:sourceLink direction="with" ref="{BA297A54-8A70-470D-A37C-9537BE04CBE4}"/>
          </msink:context>
        </emma:interpretation>
      </emma:emma>
    </inkml:annotationXML>
    <inkml:trace contextRef="#ctx0" brushRef="#br0">0 3459 326 0,'5'-8'212'0,"1"4"-1"16,3-7-39-16,0-1-69 15,4 0-9-15,-1-9 11 32,-6 11-53-32,0 1-22 0,20-33 8 15,-2-2 0-15,-3 1 2 16,-1-2-7-16,-11 19-3 16,-2 7-12-16,1-5-1 15,4-2-5-15,4-7-2 16,2 5-5-16,6-16 1 15,3-4-1 1,2 0-4-16,-4 6 1 16,-1 0 0-16,-1 4-1 15,-5 13 0-15,-2-7 1 16,2 2 0-16,2-7 1 16,-4 5 1-16,4-8-1 0,-1 4 2 15,5-3-1-15,-4 7 3 16,4-4-3-16,-5 8 2 15,1-2-1-15,-4 3 4 16,1 0 1-16,-4 1 4 16,1 4 2-16,-5 5 0 15,0 1 0-15,1 1-2 16,2 1 2-16,-3-2-5 0,8 0 3 16,0 1-5-16,2 8 0 15,-2-8-6-15,1-8 2 16,-6 1-5-16,1-4 4 15,-2-4-5-15,2 6 4 16,-2 6-3-16,4-3 3 16,-5 5-4-16,4-4 5 15,-5 4-4-15,4-7 2 16,-1 5-2-16,3-6 2 16,2 3-1-16,1-3 4 15,0 3 1-15,-2-3 0 16,1 3 0-16,-1-3-1 15,1 5-2-15,-1-1-1 16,-1 7-3-16,-3-5 2 16,-3 4 0-16,-1 1 0 15,-2-2-1-15,3-2 2 16,0 8-2-16,1 0 1 16,4-3-3-16,1 3 3 0,0-3-1 15,6-5 2-15,-3-4-2 16,1-3 1-16,-1 3 0 15,-3-1-1-15,-4 1-1 16,-1 6 2-16,-2 3-1 16,2 0 3-16,-2 4-1 15,4-2 1-15,1-2-1 16,3-5 1-16,-3 1-3 0,1-7 3 16,-4 5-4-16,2-3 5 15,-3 2-5-15,0-1 4 16,0 4-5-16,2-4 6 15,-5 5-5-15,1-1 3 16,-1 1-3-16,2 0 4 16,-1-2-4-16,2-4 2 15,5 3-2-15,-1-6 3 16,1 6-4-16,1-1 4 16,0 2-2-16,-2 1 1 15,-2 2-3-15,-1 1 4 16,1 4-3-16,-4 0 2 15,-2 1-2-15,2 0 3 16,-1 5-4-16,2-10 3 16,-1 2-2-16,4-4 1 15,-2-3-1-15,4-9 2 0,1 9-2 16,1-7 1-16,0 4 0 16,1 3 0-16,-1 4 1 15,2-4-2-15,-1 5 1 16,2-2 0-16,-1 0 1 15,8-3-2-15,-2 0 2 16,7-5-1-16,-5 4 0 16,7-5 0-16,-6 4 1 15,-1-1 0-15,-4 3-2 0,2-4 2 16,-2 1-3-16,6-3 3 16,-2 7-3-16,4-8 4 15,1 8-3-15,-2 1 3 16,-5 1-3-16,1 1 2 15,-3 4-3-15,0-4 2 16,0 5-1-16,4-3 1 16,1-3 0-16,4-3 0 15,-2 3 0-15,1-9-1 16,-2 4 1-16,0 1-1 16,-3 2 2-16,1 1-1 15,-2 7 1-15,1-2 0 16,-7 2-2-16,-1 2 1 15,-2 1-2-15,-2 0 2 16,-5 1-2-16,7 1 3 0,-2 1-3 16,0-2 4-16,3 1-3 15,6-4 2-15,-2-1-2 16,5-4 2-16,2-1-2 16,-1-1 2-16,-4 3-1 15,0 2 0-15,-7 5 0 16,-1 2-2-16,-4 2 2 15,3 2-2-15,-4 1 2 16,2-1-2-16,-1 1 3 0,3-1-2 16,-1 1 2-16,2-2-2 15,2 0 4-15,3 0-4 16,-3 1 2-16,2-1-2 16,-2-1 0-16,-2 5-2 15,-2 1 2-15,-1 1 0 16,-1 1 2-16,2 4 0 15,-1-7 1-15,5 4-2 16,-3-5 2-16,5 1-1 16,-1 1 0-16,4-1 1 15,-4 2-2-15,4-1 1 16,-5-1-1-16,3 1 1 16,-4-2-3-16,-2 1 4 15,0-1-3-15,3 2 2 0,-6-2-2 16,1 1 3-16,1-2-3 15,4 1 2-15,-5 0-2 16,7 0 3-16,1 0-3 16,3-3 3-16,-3 0-2 15,3 0 2-15,-2 0-1 16,4 0 0-16,-7 1-1 16,4 1 0-16,-4 1 1 0,2 0-2 15,-4 1 0-15,1 4 1 16,-2-1 4-16,4 4-1 15,-2-2 3-15,3 1 0 16,-2 1-1-16,4-1-1 16,-4-1-2-16,4-1 0 15,-4-2-1-15,1 0 1 16,-1 3-2-16,-1-2 2 16,-3 5 0-16,0-1 3 15,2 1 0-15,-5-8 3 16,3 7-3-16,0-6 2 15,2 2-7-15,-2-1 4 16,1 5-4-16,-2-4 2 16,-1 4-6-16,-1 1 7 15,-3 0-5-15,0 4 10 16,-1-2-5-16,4 4 8 16,-2-3-7-16,-1 3-1 0,3-3-2 15,3 0 5-15,-3-2-6 16,0 1 4-16,0-4 1 15,0 2-2-15,2 0-3 16,-5 3 2-16,4 2-2 16,-2 4 3-16,-2-2-1 0,0 4 3 15,-2-4-1 1,4 2 3-16,1-1-1 0,-2-4 0 16,2-2-2-16,3 1 1 15,-3-3-1-15,3 3 0 16,0-2 0-1,0 5 1-15,-3-4 0 0,2 5 2 16,-4-2 0-16,-1 1 3 16,0-3-4-16,3 1 5 15,0-4-6-15,2-1 4 16,-1-5-6-16,2 6 4 16,0 0-6-16,0 5 3 15,-3-5-4-15,3 7 5 16,-3-1-6-16,2 2 5 15,-4-1-3-15,2 5 4 16,-1-4-3-16,2 4 6 16,-1-6-3-16,2 1 4 0,-1-2 1 15,-1-1 2-15,3-2-2 16,-4 1 4-16,-1-5-6 16,2 5 2-16,-1 0-4 15,-4 3 4-15,1 0-6 16,-1 3 8-16,-4 2-5 15,6 4 5-15,-6 0-7 16,11 3 4-16,-4 1-8 16,6 1 5-16,-4-2-7 0,1 0 6 15,-5-12-7-15,4 5 7 16,0-7-7-16,1-1 8 16,-2-3-8-16,1 9 12 15,-2-6-7-15,-1 2 8 16,0-1-8-16,5 5 8 15,-5-3-10-15,1 6 7 16,1-1-8-16,1 4 7 16,-3 3-7-16,6 7 5 15,0-1-8-15,3 8 8 16,-3-2-7-16,1-3 7 16,-5-6-7-16,2-2 9 15,-1-8-5-15,2-4 11 0,-2-5-4 16,1 1 10-1,-2-6-8-15,2 3 6 16,-1-4-11-16,0 7 5 0,0-5-9 16,2 10 7-16,-2-2-9 15,1 12 5-15,2-5-5 16,0 11 4-16,-4-4-4 16,4 7 4-16,-2-5-3 15,4 7 3-15,-2-8-5 16,4 3 3-16,-1-9-2 15,2 4 2-15,-4-4-4 0,4 3 5 16,-5-1-4-16,0-2 6 16,-3-2-4-16,0 1 8 15,-3-8-4-15,0 2 7 16,0 2-9-16,3 5 4 16,-2-4-8-16,4 13 7 15,-2-3-9-15,1 4 8 16,-2-7-7-16,-1 6 6 15,-1-3-7-15,5 2 7 16,-6-4-7-16,2 4 8 16,4-1-7-16,-7 1 8 15,1-4-9-15,5-1 9 16,-7-3-8-16,3-4 8 16,-4-2-9-16,-2-2 8 15,-2-4-8-15,5 7 8 16,-4-1-7-16,5 6 6 0,-4 0-7 15,0 4 7-15,-3-5-7 16,0-1-29-16,-4-4-41 16,2-1-96-16,-5-4-344 15,-20-4 45-15</inkml:trace>
  </inkml:traceGroup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36.1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059864-C65C-4DA6-9F6B-7A660C6B788C}" emma:medium="tactile" emma:mode="ink">
          <msink:context xmlns:msink="http://schemas.microsoft.com/ink/2010/main" type="inkDrawing" rotatedBoundingBox="18373,14257 19929,11431 20642,11824 19086,14650" semanticType="callout" shapeName="Other">
            <msink:sourceLink direction="from" ref="{B6A8B052-0F80-4FBE-A213-4A2057F61EFF}"/>
            <msink:sourceLink direction="to" ref="{3809882D-1FC2-453B-8BF1-E9196508343D}"/>
          </msink:context>
        </emma:interpretation>
      </emma:emma>
    </inkml:annotationXML>
    <inkml:trace contextRef="#ctx0" brushRef="#br0">0 2559 652 0,'-2'0'310'15,"-1"0"-5"-15,2-1-128 16,-1-1-110-16,4-1-19 16,-1-1-22-16,4-4-3 15,-1-1-9-15,2-4 0 16,2-2 3-16,-2-6 10 15,3 0 1-15,1-9 10 16,1-2-2-16,-1-13 0 16,4-3-12-16,0-9-3 15,2 3-9-15,1-15-3 16,-2 6-5-16,7-12 1 0,-2 4-4 16,5-13 1-1,2 9-1-15,6-6 0 0,0 12 0 16,6-12 2-16,-4 10 0 15,5-10-1-15,-2 5-2 16,7-19 3-16,-5 11-3 16,13-7 3-16,-4 5 1 0,4-14 3 15,-3 15-2-15,7-12 6 16,-11 10-2-16,8 3 2 16,-3 18-2-16,-3 0 1 15,-4 15-6-15,4-2 1 16,-12 11-2-16,3-2 0 15,-5 10-1-15,-2-2 1 16,-8 9-3-16,1 1 2 16,-11 10-2-16,-5-1 2 15,-5 11 0-15,-7-1 3 16,0 2-2-16,-4 1-25 16,-5 5-31-16,-6-2-289 15,0 7-63-15,-12 4-104 16</inkml:trace>
    <inkml:trace contextRef="#ctx0" brushRef="#br0" timeOffset="677.9017">-329 1972 1006 0,'-3'-9'238'0,"2"3"86"16,4 8-299-16,-3 4-11 15,1 6-10-15,5 10-3 0,0 11 1 16,-1 11 9-16,1 4-2 16,-2 15 3-16,-2-1-1 15,-2 5 9-15,0-4 0 16,0 8 10-16,0-11 3 16,0 7 10-16,1-11-7 15,-1 2 3-15,0-16-6 16,3-7 1-16,0-12-8 0,5-10-1 15,4-7-9-15,10-4-1 16,2-8-4-16,17-17 0 16,5-5-2-16,19-31 4 15,-2-6-1-15,13-17-2 16,-9 2-3-16,11-8 2 16,-17 17-5-16,8 2 0 15,-12 12 2-15,11-7-79 16,-16 3 161-16,5-14-512 15,-6-1 145-15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8:05.7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8F1C708-9277-469C-80AA-41032090F380}" emma:medium="tactile" emma:mode="ink">
          <msink:context xmlns:msink="http://schemas.microsoft.com/ink/2010/main" type="inkDrawing" rotatedBoundingBox="2294,8652 4749,8827 4734,9029 2279,8854" semanticType="callout" shapeName="Other">
            <msink:sourceLink direction="with" ref="{68E8B0AB-A375-4CE6-B7FF-97911B35D1FE}"/>
            <msink:sourceLink direction="with" ref="{E5B8AF5D-F1F1-4DCE-9084-4D3B40E6F6F7}"/>
          </msink:context>
        </emma:interpretation>
      </emma:emma>
    </inkml:annotationXML>
    <inkml:trace contextRef="#ctx0" brushRef="#br0">-1 1 1215 0,'0'0'330'0,"4"-2"81"16,1 2-358-16,10 2-18 15,3-2-36-15,13 3 4 0,2 3-6 16,14 7 8-16,-2 2-6 16,12 5 8-16,-5 0-8 15,7 1 7-15,-14-6-3 31,-22-8-1-15,1 1-4-16,75 22 7 0,-6 0-7 16,7-2 5-16,-2-7-4 15,-28-6 6-15,-3-3-5 0,3-1 7 16,-8-8-5-16,11 4 4 16,-13-11-6-16,8-1 3 15,-7-4-4-15,5 2 4 16,-15-7-3-16,5 4 4 15,-13 1-4-15,9-2 11 16,-12 4 5-16,7 5 21 16,-10 1 6-16,11 7 21 15,-9 3-3-15,9 3 4 16,-3 1-19-16,9 7-6 16,-3-8-22-16,9 1-3 15,-6-7-13-15,5-7 1 16,-14-8-4-16,3-5 4 15,-13-2-5-15,-7 1 4 16,-10 4-3-16,0-1 4 0,-12 11-2 16,2-4 5-1,-4 1-1-15,4 1 11 0,-10 1 2 16,7 1 9-16,-2-2 0 16,-3 4 2-1,-2-2-9-15,1-1-3 0,2 2-9 16,-4 5-3-16,3-4-18 0,-3 2-60 15,0 0-58 1,-21 2-410-16,-10 8 59 0</inkml:trace>
  </inkml:traceGroup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37.6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1C9AC7F-EDDE-464A-99CC-07EF45935B78}" emma:medium="tactile" emma:mode="ink">
          <msink:context xmlns:msink="http://schemas.microsoft.com/ink/2010/main" type="inkDrawing" rotatedBoundingBox="21012,11512 21014,10760 21118,10761 21116,11513" shapeName="Other">
            <msink:destinationLink direction="with" ref="{FB752581-78DF-4710-B2AB-672F64307AF2}"/>
          </msink:context>
        </emma:interpretation>
      </emma:emma>
    </inkml:annotationXML>
    <inkml:trace contextRef="#ctx0" brushRef="#br0">88-6 1063 0,'4'-12'342'0,"-4"21"39"16,-3 12-260-16,0 21-101 16,-6 26-8-16,5 2 1 0,-1 23 3 15,8-4-4-15,0-7-7 16,5-15-1-16,-1 0-2 16,2-19 3-16,-7-12-3 15,2-6 3-15,-4-10 4 16,0-14 4-16,-4-2-1 15,-2-5 5-15,-5-1-64 16,-1-13-8-16,-21-13-355 16,-5-17 50-16</inkml:trace>
  </inkml:traceGroup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37.8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B752581-78DF-4710-B2AB-672F64307AF2}" emma:medium="tactile" emma:mode="ink">
          <msink:context xmlns:msink="http://schemas.microsoft.com/ink/2010/main" type="inkDrawing" rotatedBoundingBox="20669,10919 21435,10459 21448,10481 20682,10940" semanticType="callout" shapeName="Other">
            <msink:sourceLink direction="with" ref="{71C9AC7F-EDDE-464A-99CC-07EF45935B78}"/>
          </msink:context>
        </emma:interpretation>
      </emma:emma>
    </inkml:annotationXML>
    <inkml:trace contextRef="#ctx0" brushRef="#br0">22 470 1406 0,'-14'-9'348'0,"5"6"114"16,8 0-390-16,5 1-53 16,14-5-2-16,6-5 0 15,21-12-3-15,11-5-2 16,20-11-3-16,-2-5 1 16,10-8-5-16,-10 10-2 15,2-8 0-15,-16 8-1 0,2 6-51 16,-14 10-49-16,-5 4-382 15,-19 4 61-15</inkml:trace>
  </inkml:traceGroup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1.0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739BC2-6B54-48FF-88A6-1981A730CF38}" emma:medium="tactile" emma:mode="ink">
          <msink:context xmlns:msink="http://schemas.microsoft.com/ink/2010/main" type="inkDrawing" rotatedBoundingBox="21250,11321 21643,11020 21813,11242 21419,11543" shapeName="Other">
            <msink:destinationLink direction="with" ref="{B79E954B-B060-45C5-964F-B8E77813A160}"/>
          </msink:context>
        </emma:interpretation>
      </emma:emma>
    </inkml:annotationXML>
    <inkml:trace contextRef="#ctx0" brushRef="#br0">351 72 547 0,'0'-20'392'0,"-8"4"-51"15,-6-2-19-15,2 6-196 16,-7 6-3 0,-7 6-29-16,-4 9-20 0,-3 9-35 15,-9 10-18-15,6 4-18 16,-1 10 0-16,7-3 1 15,1 2-4-15,11-8 2 16,5 7-2-16,10-8 1 0,7 1-4 16,5-6 1-1,9-9-4-15,6-14 5 0,11-17 2 16,2-16 7-16,8-5 1 16,-3-5 5-16,3-3-3 15,-9 7-1-15,-4-4-2 16,-12 3 3-16,-7 4 5 15,-8 7 17-15,-10 7 10 16,2 9 3-16,0 10-8 16,0 7-8-16,3 16-19 15,2 1-9-15,-1 7-6 16,1 1 7-16,5-4-5 16,2-14 1-16,8-6-108 15,2-14-28-15,13-14-338 0,4-13-1 16</inkml:trace>
  </inkml:traceGroup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1.3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79E954B-B060-45C5-964F-B8E77813A160}" emma:medium="tactile" emma:mode="ink">
          <msink:context xmlns:msink="http://schemas.microsoft.com/ink/2010/main" type="inkDrawing" rotatedBoundingBox="21887,11388 21930,10906 22014,10914 21971,11396" semanticType="callout" shapeName="Other">
            <msink:sourceLink direction="with" ref="{21739BC2-6B54-48FF-88A6-1981A730CF38}"/>
            <msink:sourceLink direction="with" ref="{60217768-3F3D-48BA-95BC-1B1502ED0731}"/>
          </msink:context>
        </emma:interpretation>
      </emma:emma>
    </inkml:annotationXML>
    <inkml:trace contextRef="#ctx0" brushRef="#br0">104 0 1026 0,'0'3'263'16,"-3"16"69"-16,-2 7-285 15,2 19-39-15,-3 1-6 16,2 19 5-16,-1-4 5 0,4 9 0 15,-1-25-3-15,2 0-1 16,2-20 0-16,-2-4 0 16,-2-13 2-16,1-4-8 15,-4-13-25-15,-4-4-47 16,-6-7-275-16,-6-5-9 16,-3-8-128-16</inkml:trace>
  </inkml:traceGroup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1.4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0217768-3F3D-48BA-95BC-1B1502ED0731}" emma:medium="tactile" emma:mode="ink">
          <msink:context xmlns:msink="http://schemas.microsoft.com/ink/2010/main" type="inkDrawing" rotatedBoundingBox="21784,11121 22257,11162 22255,11187 21782,11146" shapeName="Other">
            <msink:destinationLink direction="with" ref="{B79E954B-B060-45C5-964F-B8E77813A160}"/>
            <msink:destinationLink direction="with" ref="{4DED42CD-A50E-40E6-9625-1245C691177C}"/>
          </msink:context>
        </emma:interpretation>
      </emma:emma>
    </inkml:annotationXML>
    <inkml:trace contextRef="#ctx0" brushRef="#br0">6 18 1004 0,'-4'-14'311'0,"1"11"53"16,7 6-285-16,4-3-32 16,5 2-34-16,10 4-12 15,10-6-1-15,9-3-1 16,7 3 4-16,13 4 1 16,-2 4 3-16,4 5 23 15,-5 1-395-15,-4-10 141 0</inkml:trace>
  </inkml:traceGroup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1.7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ED42CD-A50E-40E6-9625-1245C691177C}" emma:medium="tactile" emma:mode="ink">
          <msink:context xmlns:msink="http://schemas.microsoft.com/ink/2010/main" type="inkDrawing" rotatedBoundingBox="22396,11081 22679,10978 22688,11001 22404,11105" semanticType="callout" shapeName="Other">
            <msink:sourceLink direction="with" ref="{60217768-3F3D-48BA-95BC-1B1502ED0731}"/>
          </msink:context>
        </emma:interpretation>
      </emma:emma>
    </inkml:annotationXML>
    <inkml:trace contextRef="#ctx0" brushRef="#br0">0 92 1227 0,'8'3'251'0,"4"0"117"15,4-3-362-15,8-6-8 16,14-3 6-16,-1-10 2 16,2-2 5-16,8-2-46 15,-11 8-336-15,-5 11 95 16</inkml:trace>
  </inkml:traceGroup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2.0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36C70D8-5BC5-487E-91F9-4986D1057D59}" emma:medium="tactile" emma:mode="ink">
          <msink:context xmlns:msink="http://schemas.microsoft.com/ink/2010/main" type="inkDrawing"/>
        </emma:interpretation>
      </emma:emma>
    </inkml:annotationXML>
    <inkml:trace contextRef="#ctx0" brushRef="#br0">0-4 1166 0,'3'2'280'0,"0"2"91"0,-2 4-337 16,-1 19-23-16,0 9-7 15,-1 13 2-15,-2 10 3 16,3 19 2-16,0-12 0 15,1 12-5-15,2-13-1 16,8-1-2-16,-4-19 2 16,7-7-3-16,-4-10 3 0,4-5-3 15,-2-11 2-15,9-9-2 16,0-5 6-16,9-17-35 16,2-5-24-16,7-12-337 15,-5 3 71-15</inkml:trace>
  </inkml:traceGroup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2.2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AF7F33F-3D69-4168-B76E-33633ACBEABE}" emma:medium="tactile" emma:mode="ink">
          <msink:context xmlns:msink="http://schemas.microsoft.com/ink/2010/main" type="inkDrawing"/>
        </emma:interpretation>
      </emma:emma>
    </inkml:annotationXML>
    <inkml:trace contextRef="#ctx0" brushRef="#br0">130 0 1007 0,'-10'15'342'15,"-7"19"44"-15,-8 19-245 16,-2 5-94-16,1 10 2 16,10-10-10-16,7 1-4 15,13-19-5-15,11-4-7 16,5-15-14-16,7-4 0 15,1-29 1-15,8-15 6 16,0-18-1-16,2-17 2 0,-8-8-1 16,-8 1-4-1,-10 15-1-15,-9 18 20 0,-7 19-1 16,-7 22-4-16,1 19 2 16,-4 15-6-16,5 3-18 15,5 6-2-15,5-6 1 16,7-3-4-16,5-15 1 15,11-12 0-15,0-14-29 16,14-20-93-16,-1-14-161 16,12-42-188-16,-7-12-84 0</inkml:trace>
  </inkml:traceGroup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2.5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2E0423E-4D4E-442F-B7D8-28DA0388F4CD}" emma:medium="tactile" emma:mode="ink">
          <msink:context xmlns:msink="http://schemas.microsoft.com/ink/2010/main" type="inkDrawing"/>
        </emma:interpretation>
      </emma:emma>
    </inkml:annotationXML>
    <inkml:trace contextRef="#ctx0" brushRef="#br0">54 0 1072 0,'-12'5'331'15,"0"1"52"-15,0 4-268 16,2-1-105-16,4 5-6 16,4 5 0-16,7 8-5 15,5 0 0-15,7 18-2 16,4 9 2-16,4 20-3 16,-4 1 2-16,2 18 0 15,-7-10 2-15,1 4-1 16,-5-18 3-16,0 3-1 15,-3-21 1-15,0-5-1 0,-5-17 1 16,-1-2-1-16,-1-23 16 16,-5 1 44-16,-3-11 1 15,-8-8 3-15,1-13-6 16,-10-13-72 0,1-11-78-16,-5-23-37 0,0-8-320 15,4-13 66-15</inkml:trace>
  </inkml:traceGroup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10:06:50.4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7AAE051-C79A-4A82-AC7A-FEEF924768AC}" emma:medium="tactile" emma:mode="ink">
          <msink:context xmlns:msink="http://schemas.microsoft.com/ink/2010/main" type="writingRegion" rotatedBoundingBox="29518,14720 29533,14720 29533,14735 29518,14735"/>
        </emma:interpretation>
      </emma:emma>
    </inkml:annotationXML>
    <inkml:traceGroup>
      <inkml:annotationXML>
        <emma:emma xmlns:emma="http://www.w3.org/2003/04/emma" version="1.0">
          <emma:interpretation id="{9EBDCD58-68BF-462C-9382-61A21AAB01C5}" emma:medium="tactile" emma:mode="ink">
            <msink:context xmlns:msink="http://schemas.microsoft.com/ink/2010/main" type="paragraph" rotatedBoundingBox="29518,14720 29533,14720 29533,14735 29518,14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9C497F-17FE-41FE-8E8D-68C627F85BEE}" emma:medium="tactile" emma:mode="ink">
              <msink:context xmlns:msink="http://schemas.microsoft.com/ink/2010/main" type="line" rotatedBoundingBox="29518,14720 29533,14720 29533,14735 29518,14735"/>
            </emma:interpretation>
          </emma:emma>
        </inkml:annotationXML>
        <inkml:traceGroup>
          <inkml:annotationXML>
            <emma:emma xmlns:emma="http://www.w3.org/2003/04/emma" version="1.0">
              <emma:interpretation id="{05225996-D085-4EFB-86DD-00AD3E4057ED}" emma:medium="tactile" emma:mode="ink">
                <msink:context xmlns:msink="http://schemas.microsoft.com/ink/2010/main" type="inkWord" rotatedBoundingBox="29518,14720 29533,14720 29533,14735 29518,1473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8:07.7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E8FA78A-3400-4E64-8395-5A0772C939F6}" emma:medium="tactile" emma:mode="ink">
          <msink:context xmlns:msink="http://schemas.microsoft.com/ink/2010/main" type="inkDrawing" rotatedBoundingBox="2259,5573 7250,5534 7252,5770 2261,5808" semanticType="strikethrough" shapeName="Other"/>
        </emma:interpretation>
      </emma:emma>
    </inkml:annotationXML>
    <inkml:trace contextRef="#ctx0" brushRef="#br0">155 129 1036 0,'-72'30'632'0,"33"-18"-564"0,15-14-12 16,3-1-16-16,21 0-9 15,22 5-5-15,20-8-2 16,8 7-2-16,23 1 0 0,5 5 4 15,19 2-7-15,-9 0-7 16,16-1-9 0,-13 1 2-16,10-6-7 0,-13-5 5 15,14 1-4-15,-16-8 4 16,4-11-5-16,-13 2 6 16,8-6-7-16,-16-3 7 15,12 0-6-15,-1 8 6 16,13-5-6-16,-12 10 6 0,15 5-5 15,-6 3 4-15,17 3-7 16,-14 5 7-16,24 4-6 16,-15-3 5-16,6 9-6 15,-13 3 8-15,5 7-7 16,-19-2 6-16,11 10-5 16,-14-15 6-16,5 0-6 15,-17-9 4-15,6-2-4 16,-18-5 5-16,6 5-6 15,-8 1 6-15,8-1-5 16,-4 1 5-16,10 7 2 16,-5-5 10-16,15 4-5 15,-10-4 6-15,9 2-4 16,-8-4-3-16,11-2-8 16,-12-3 5-16,12-2-6 15,-6-4 3-15,9-6-3 0,-11 0 3 16,2-4-3-16,-12 1 4 15,10-3 1-15,-11 4 4 16,5-2 1-16,-5 5 10 16,4 2 3-16,-14 8 2 15,1 1 1-15,-8 4 4 16,0-2-6-16,-9 4-2 0,0-3 0 16,-6 0-2-16,-3-5-4 15,-6-1 0-15,-3-3 0 16,-7 0 2-16,-4-1 3 15,-2 4 3-15,-2 3 7 16,-3 0 1-16,1-2 3 16,-4-1-5-16,0 0-7 15,-9 2-8-15,-1 1-35 16,-4-2-58-16,-4 4 368 16,-15-16-818-16,-6-4 344 15</inkml:trace>
  </inkml:traceGroup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3.5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481DD34-25DC-481D-B540-AE91C8760658}" emma:medium="tactile" emma:mode="ink">
          <msink:context xmlns:msink="http://schemas.microsoft.com/ink/2010/main" type="inkDrawing"/>
        </emma:interpretation>
      </emma:emma>
    </inkml:annotationXML>
    <inkml:trace contextRef="#ctx0" brushRef="#br0">0 228 650 0,'18'-36'294'16,"0"2"19"-16,2 11-177 0,2 1-14 16,-2 1-58-16,-1-2-4 15,-2 2-25-15,-7 0 6 16,-4 8-7-16,-3 5 9 16,-3 2-10-16,-1 8-11 15,1 8-11-15,4 11 0 16,1 8-10-16,1 10 4 15,4 18 11-15,5 16 5 16,0 4-5-16,6 7-2 16,2 0-2-16,4-6-3 15,-3-16 0-15,0-7 3 16,-8-14 3-16,-2-10 12 16,-7-16 14-16,-4-7 43 15,-3-11 13-15,-4-15 0 0,-5-12-11 16,-8-17-12-16,-2-11-45 15,-4-14-19-15,4 3-5 16,2 4-2-16,5 23-4 16,6 15-10-16,6 19-2 15,5 19-6-15,5 8 3 16,7 7 0-16,4 6 10 0,6 1 2 16,1-11 7-1,8-7-9-15,-4-13 5 0,0-20 1 16,-4-12 6-16,1-14-1 15,-13 0 6-15,-1-16-1 16,-10 6 1-16,-5 8-7 16,-9 16 1-16,-3 12-10 15,-5 21 1-15,5 28-9 16,0 5 6-16,0 11-3 16,5-5 12-16,4 9-5 15,4-23 7-15,7 3-8 16,1-7 5-16,10-6-8 15,4-8 6-15,8-7-4 16,-1-4 6-16,12-7-1 16,-7 2 5-16,-1-3-3 15,-8 6 2-15,-4 0-2 16,-8 5 1-16,-5-4-2 0,-6 1 5 16,-3-7 9-16,0-2 7 15,-3-15-1-15,-2-6 2 16,-7-2-3-16,0-11-9 15,-1 5-5-15,1 12-1 16,1 9-5-16,7 2-2 16,4 17-2-16,1 16 0 15,5 1-3-15,2 3 2 0,5 1 2 16,1-1 1-16,5-15 1 16,-1-4 0-16,5-7 1 15,-4-16 4-15,4-4 0 16,-4-2 2-16,1-9 1 15,-8 1 0-15,-6 10-1 16,-6 1-1-16,-11 0-4 16,-4 10-2-16,-4 2-5 15,2 8 1-15,-5 4-6 16,7 10 3-16,0 1 0 16,4 4 3-16,-1 3-1 15,6-3 5-15,2-5 1 16,1-2 0-16,1-4-2 15,4-2-16-15,-2-4-86 0,-2 4-44 16,-1-5-33-16,-1 0-332 16,-4 1 75-16</inkml:trace>
  </inkml:traceGroup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4.0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1E5529-C8FB-4CE4-B83A-FA6A1F24D7DD}" emma:medium="tactile" emma:mode="ink">
          <msink:context xmlns:msink="http://schemas.microsoft.com/ink/2010/main" type="inkDrawing"/>
        </emma:interpretation>
      </emma:emma>
    </inkml:annotationXML>
    <inkml:trace contextRef="#ctx0" brushRef="#br0">0 124 1216 0,'6'6'283'15,"7"-3"111"-15,11 0-344 0,17-7-15 16,5-4-1-16,14-5-2 15,0-1-6-15,2-17-3 16,-10 7-80-16,-11 4-360 16,-19-2 100-16</inkml:trace>
  </inkml:traceGroup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4.3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0669C8C-BEFB-4FB5-9AE5-84AEC78DE00C}" emma:medium="tactile" emma:mode="ink">
          <msink:context xmlns:msink="http://schemas.microsoft.com/ink/2010/main" type="inkDrawing"/>
        </emma:interpretation>
      </emma:emma>
    </inkml:annotationXML>
    <inkml:trace contextRef="#ctx0" brushRef="#br0">160 42 1171 0,'2'-24'309'0,"-2"8"84"16,0 13-339-16,-11 16-27 0,-4 10-22 15,-4 14 4-15,-8-2 5 16,-3 17 12-16,4-4 6 15,8 8 2-15,6 7 0 16,9 15-9-16,5-14-6 16,10 5-10-16,-3-15 1 15,4-16-6-15,1-17 7 16,11-12 0-16,2-12 9 0,14-12 1 16,-1-10 2-1,8-13-3-15,-9 3-16 0,0-16-99 16,-12 11 319-16,-9 1-684 15,-7 13 238-15</inkml:trace>
  </inkml:traceGroup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5.7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327890B-4204-408D-9045-C9E4575A27B3}" emma:medium="tactile" emma:mode="ink">
          <msink:context xmlns:msink="http://schemas.microsoft.com/ink/2010/main" type="inkDrawing"/>
        </emma:interpretation>
      </emma:emma>
    </inkml:annotationXML>
    <inkml:trace contextRef="#ctx0" brushRef="#br0">1 178 1075 0,'7'2'334'0,"-8"10"47"16,1 3-293-16,3 10-44 16,0 2-28-16,0 20 15 15,3-8 6-15,6 7 3 16,-2-5-5-16,5-2-8 16,6-21-12-16,-1-6 5 15,-4-14 9-15,-1-14 10 16,1-5 6-16,-3-23 1 15,-4 2-8-15,3-4-15 16,-4 5-11-16,-4 8-9 0,-1 20-2 16,0 7-9-16,0 9 4 15,0 12 0-15,3-2 8 16,3 7 0-16,5-1 11 16,-1 16-5-16,2-8 0 15,6 0-5-15,-6-3 2 16,3-3-5-16,-4-21 5 0,-2-3 0 15,-2-2 3-15,-1-4-1 16,-1 5 1-16,-2-1 0 16,0 2 0-16,-2 0-2 15,-1 5-1-15,0-1-1 16,2-1-2-16,1 2-2 16,-2-2 2-16,4-2-1 15,-1 1 5-15,-1-20 0 16,0-5 0-16,-1-4 2 15,-8-4 0-15,0-4-2 16,-3 17 0-16,-2 3 2 16,4 6 1-16,2 8-4 15,2 1 1-15,6 3-6 16,2 1-1-16,1-2-5 16,4-2 3-16,1 0-3 15,-1-2 5-15,1 1-2 16,-2-2 3-16,-2 1-2 0,1 4 2 15,-4 1-3-15,-1-2 2 16,3 2-5-16,-1 3 0 16,1 2-3-16,3 4 0 15,0 6-3-15,-3 1 4 16,1 2 1-16,-1-1 4 16,-3-4 0-16,0 1 3 15,-1-2-1-15,-4-5 2 0,-1-1-1 16,2 0 1-16,2-3-3 15,2-1 2-15,6-1-2 16,-1-2 4-16,4-2-3 16,1-2 5-1,8-5-5-15,-6-1 4 0,3-4-4 16,-2 0 3-16,-7-4-3 16,-5-1 5-16,-2-1-4 15,-1 5 5-15,-2-1-3 16,-4 8 4-16,-4 0-7 15,0 5 4-15,2 4-8 16,-1-2 2-16,2 4-7 16,3 2 5-16,3 4-6 15,3-5 6-15,-3 6-5 16,3-3 7-16,6-2-4 16,5-2 6-16,1-1-3 0,6-5 8 15,4-10-4-15,-1-2 5 16,-4-8-4-16,-4 3 3 15,-5-8-4-15,-7 4 3 16,-5 2-2-16,-5 8 2 16,-5 2-4-16,-4 14 2 15,-3 11-7-15,-1 2 3 16,-1 10-5-16,5 1 6 0,5 2-4 16,1 0 8-16,10 5-5 15,5-7 4-15,11 5-7 16,2-6 5-16,11-4-2 15,0-10-30-15,5-10 325 16,-8-4-818-16,-8-11 349 16</inkml:trace>
  </inkml:traceGroup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6:56.3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D13D7C0-D2DE-464F-8B0F-85B49C7FB386}" emma:medium="tactile" emma:mode="ink">
          <msink:context xmlns:msink="http://schemas.microsoft.com/ink/2010/main" type="inkDrawing"/>
        </emma:interpretation>
      </emma:emma>
    </inkml:annotationXML>
    <inkml:trace contextRef="#ctx0" brushRef="#br0">-5 681 1122 0,'-3'2'332'0,"3"-1"71"15,6-2-321-15,17-10-14 16,13 1-22-16,28-19 4 16,25-8 1-16,46-17 2 15,13 0-10-15,42-11-13 16,-3 16-13-16,28 1-7 15,-24 9-2-15,17-2-4 16,-46 2 4-16,-13-11-3 16,-45 10 4-16,-23 4-2 0,-45 0 4 15,-17 6-12-15,-29 13-81 16,-53 17-390-16</inkml:trace>
  </inkml:traceGroup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7:32.3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7D70C2D-A805-4981-8D7E-258F61776766}" emma:medium="tactile" emma:mode="ink">
          <msink:context xmlns:msink="http://schemas.microsoft.com/ink/2010/main" type="inkDrawing" rotatedBoundingBox="19707,15162 19729,18036 19669,18037 19648,15163" semanticType="callout" shapeName="Other">
            <msink:sourceLink direction="with" ref="{4C566AF4-1480-4378-BEFA-74649A822B5C}"/>
            <msink:sourceLink direction="with" ref="{3809882D-1FC2-453B-8BF1-E9196508343D}"/>
          </msink:context>
        </emma:interpretation>
      </emma:emma>
    </inkml:annotationXML>
    <inkml:trace contextRef="#ctx0" brushRef="#br0">28 0 770 0,'2'9'322'0,"-8"7"-1"16,0 5-169-16,0 8-120 15,1 1-22-15,7 4 0 16,-1 4-6-16,5 2 1 16,0-2-4-16,0 7 2 15,0-3-5-15,-1 7 1 16,1-4-2-16,-2 3 2 15,-2 1 0-15,-4 6 2 16,4-2 0-16,-8 11 2 16,0-2-2-16,0 5 2 0,4-7 0 15,-1 2 1-15,6-13-2 16,0 2 1-16,2-12-2 16,-2 0 0-16,1-2 0 15,-4 8 0-15,-3-2 0 16,2 14 0-16,-5-3 0 15,-3 15 3-15,0-9 0 16,3 14 6-16,-2-17 2 0,4 6 4 16,5-23 0-16,2 2 2 15,3-11-4-15,2 8 3 16,-1-9-1-16,1 12 4 16,-2-2 0-16,-2-1 1 15,-1-3-2-15,-3 8-3 16,-1-5-4-16,-1 4-2 15,-1-4-2-15,0-3 0 16,0-6 1-16,3 5 0 16,-1-13 0-16,1 2 0 15,3-1 0-15,1 1-3 16,4-5 0-16,-2 13 0 16,-2 0 2-16,2 4 4 15,-4-2 7-15,-4 5 3 0,1-6 4 16,-2-1 2-16,0-7-4 15,0 2-5-15,0-9-4 16,0 0-5-16,4-3-2 16,-2 2-2-16,1-5-1 15,-2 4-2-15,5 2 1 16,-4-1-2-16,2-4 1 16,-2 1-1-16,1-4 1 15,-5-4-40-15,4-6-47 16,-10-10-356-16,-2-8 66 0</inkml:trace>
  </inkml:traceGroup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0:15.8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26A4B86-FB62-45FF-A342-B18F658922C5}" emma:medium="tactile" emma:mode="ink">
          <msink:context xmlns:msink="http://schemas.microsoft.com/ink/2010/main" type="writingRegion" rotatedBoundingBox="22309,17640 22938,17640 22938,18762 22309,18762"/>
        </emma:interpretation>
      </emma:emma>
    </inkml:annotationXML>
    <inkml:traceGroup>
      <inkml:annotationXML>
        <emma:emma xmlns:emma="http://www.w3.org/2003/04/emma" version="1.0">
          <emma:interpretation id="{B9069603-0D8B-4A54-811B-3A41F5289AB4}" emma:medium="tactile" emma:mode="ink">
            <msink:context xmlns:msink="http://schemas.microsoft.com/ink/2010/main" type="paragraph" rotatedBoundingBox="22309,17640 22938,17640 22938,18762 22309,18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4BCAC7-02A8-411F-93FC-3380E7B32F85}" emma:medium="tactile" emma:mode="ink">
              <msink:context xmlns:msink="http://schemas.microsoft.com/ink/2010/main" type="line" rotatedBoundingBox="22309,17640 22938,17640 22938,18762 22309,18762"/>
            </emma:interpretation>
          </emma:emma>
        </inkml:annotationXML>
        <inkml:traceGroup>
          <inkml:annotationXML>
            <emma:emma xmlns:emma="http://www.w3.org/2003/04/emma" version="1.0">
              <emma:interpretation id="{E3E3A5CC-A36A-4F34-8977-A91195FD47CE}" emma:medium="tactile" emma:mode="ink">
                <msink:context xmlns:msink="http://schemas.microsoft.com/ink/2010/main" type="inkWord" rotatedBoundingBox="22309,17640 22938,17640 22938,18762 22309,18762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£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6</emma:literal>
                </emma:interpretation>
              </emma:one-of>
            </emma:emma>
          </inkml:annotationXML>
          <inkml:trace contextRef="#ctx0" brushRef="#br0">1 68 829 0,'-2'-20'257'0,"7"7"61"15,2-1-230-15,2 4-13 16,3 2-25-16,5 7-12 16,1-2-16-16,3 9-5 15,-2 1-1-15,5 4 0 16,0-7 4-16,8 7 0 15,-2-7 0-15,9 8-4 16,-3 0-4-16,4 5-7 16,-8-1-3-16,1 8-2 15,-14-3 1-15,-2 2 1 16,-11 1 6-16,-3 4 16 16,-8 1 14-16,-4 7 35 0,-12-2 13 15,-12 14 20-15,-6-3-10 16,-12 6-7-16,5-1-35 15,-5 7-16-15,9-13-20 16,-2 7-7-16,11-8-3 16,5-10-156-16,14-10-344 15,13-17 65-15</inkml:trace>
          <inkml:trace contextRef="#ctx0" brushRef="#br0" timeOffset="1707.3289">89 604 1106 0,'0'-23'317'16,"0"8"77"-16,-1 13-323 15,-4 10-14-15,-4 7-33 16,-4 14-3 0,-1 7-6-16,-2 10 6 0,2 1-4 0,2 1 1 15,2-5-4-15,2 7-4 16,2-13-5-16,-1 5 1 15,4-7 1-15,6-4 3 16,1-4 1-16,4-7 0 16,2-11 6-1,1 1-13-15,14 4 0 16,5-4-2-16,9-16 5 16,5-4 0-16,1-16 2 15,-6-2-2-15,1-10 6 16,-11 7-31-16,-10-2-75 15,-14 6-349-15,-16 1 65 16</inkml:trace>
          <inkml:trace contextRef="#ctx0" brushRef="#br0" timeOffset="1938.3116">-184 911 1110 0,'-3'-10'295'0,"9"-4"90"0,2-1-309 16,13 3-5-16,3-6-10 16,16-1 14-16,-1 2-13 15,14 2-9-15,-4 0-21 0,5 9-9 16,-7 6-17-16,-1 6 1 16,-10 0-5-16,-4 0 367 15,-13 2-820-15,-14-4 391 16</inkml:trace>
        </inkml:traceGroup>
      </inkml:traceGroup>
    </inkml:traceGroup>
  </inkml:traceGroup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8:15.1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82D78E7-EE8B-4A87-9754-06A63FA21B0F}" emma:medium="tactile" emma:mode="ink">
          <msink:context xmlns:msink="http://schemas.microsoft.com/ink/2010/main" type="inkDrawing" rotatedBoundingBox="17600,15689 17610,17954 17562,17955 17552,15690" shapeName="Other"/>
        </emma:interpretation>
      </emma:emma>
    </inkml:annotationXML>
    <inkml:trace contextRef="#ctx0" brushRef="#br0">24-1 802 0,'-5'1'190'16,"2"5"66"-16,2 5-232 16,-1-1-18-16,2 10-3 15,0 7 6-15,0 3 9 16,2 6 10-16,-2 7 9 15,1 5 0-15,-1-4-4 0,2 8-5 16,-1-4-6-16,1 8-2 16,1-10 0-16,0 8 5 15,0-9 0-15,-2 3 2 16,-1-8-3-16,-1 5 0 16,-1-2-8-16,1 8-3 15,-2-4-6-15,1 7-3 16,4-3-1-16,-2 12-2 15,-2-3 2-15,2 7 2 16,-1-7 1-16,-4 10 4 16,-2-13 3-16,2 3 0 15,2-12-1-15,2 3-1 16,2-9-4-16,4 1-2 16,-2-4-2-16,-2 9-1 15,-1-1 0-15,0-1 0 16,-1-7-1-16,-2 5 7 0,0-8 0 15,1 5 3-15,2-2 0 16,-1 7 0-16,4-8-6 16,0 2-1-16,1-11-2 15,2-2 1-15,-3-14 5 16,-1-1 3-16,-1-7 4 16,1-2 1-16,-2-2 0 0,1 2 2 15,-1-3 0-15,0 2-1 16,0 1 1-16,2 1 0 15,-2 4-6-15,0 2-3 16,1 1-3-16,1-1-3 16,1 1 0-16,-2-4-2 15,2-1 0-15,0 2 0 16,-1-5 3-16,-2 0-3 16,0-3 2-16,0 0-1 15,-2 0 2-15,4 0-4 16,-4 0 4-16,2 1-14 15,0 1-12-15,3 1-42 16,0-3-349-16,0-11 88 16</inkml:trace>
  </inkml:traceGroup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8:18.2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9D9556D-DB7E-45B3-BFB5-B9BBA894CD96}" emma:medium="tactile" emma:mode="ink">
          <msink:context xmlns:msink="http://schemas.microsoft.com/ink/2010/main" type="inkDrawing" rotatedBoundingBox="16726,15297 16742,15899 16282,15911 16266,15310" semanticType="callout" shapeName="Other">
            <msink:sourceLink direction="to" ref="{5D6E34AF-C0F7-45D6-A462-E7AABC907AB2}"/>
          </msink:context>
        </emma:interpretation>
      </emma:emma>
    </inkml:annotationXML>
    <inkml:trace contextRef="#ctx0" brushRef="#br0">183 570 643 0,'-1'9'264'16,"5"0"30"-16,2-1-156 15,3-1-25-15,0-4-33 16,3-1-1-16,-1-4-14 16,-4 1 8-16,-1-2-7 15,-3-3 23-15,-3-2 3 16,-6-11 4-16,-1-2-14 0,-10-15-8 16,-2-2-26-16,-10-7-18 15,1 5-16-15,-7-9-6 16,5 13-4-16,0-1-1 15,11 7-1-15,2 4-2 16,8 13 2-16,6 2-7 16,6 8 0-16,9-1-4 15,3 2 1-15,12-2-3 16,5-2 8-16,8-3-2 16,1 0 6-16,7-8-1 15,-6-2 3-15,7-5-6 16,-8-2-43-16,-3-2 401 15,-4 5-818-15,-1 10 362 16</inkml:trace>
  </inkml:traceGroup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8:17.7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6A75DC9-06B1-4BF2-A61F-7017FCA31E5C}" emma:medium="tactile" emma:mode="ink">
          <msink:context xmlns:msink="http://schemas.microsoft.com/ink/2010/main" type="inkDrawing" rotatedBoundingBox="16596,15557 17292,15650 17285,15699 16590,15606" semanticType="callout" shapeName="Other">
            <msink:sourceLink direction="with" ref="{3809882D-1FC2-453B-8BF1-E9196508343D}"/>
            <msink:sourceLink direction="with" ref="{5D6E34AF-C0F7-45D6-A462-E7AABC907AB2}"/>
          </msink:context>
        </emma:interpretation>
      </emma:emma>
    </inkml:annotationXML>
    <inkml:trace contextRef="#ctx0" brushRef="#br0">701 57 1248 0,'-16'8'309'0,"-5"-4"111"0,7 4-358 16,-10-2 8-16,4-3-14 16,-2-2 4-16,-1-2-7 15,-10-5-1-15,3 6-16 16,-10-6-3-16,1 1-7 16,-8-2-4-16,7-1-8 0,-8-7-3 15,9 3-3-15,-2-1 0 16,11 5-4-16,0 4-2 15,11 4 0-15,-4 0 0 16,7-2-10-16,-2 1-58 16,4 4-49-16,-4 0-92 15,6 0-294-15,-12-5 28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7:20.1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400862D-3574-4373-B81D-824EBEEE7425}" emma:medium="tactile" emma:mode="ink">
          <msink:context xmlns:msink="http://schemas.microsoft.com/ink/2010/main" type="inkDrawing" rotatedBoundingBox="2200,3391 6563,3379 6565,4395 2203,4407" semanticType="enclosure" shapeName="Other">
            <msink:destinationLink direction="to" ref="{251BD2DB-53CC-4121-8D75-700CE6A6C256}"/>
            <msink:destinationLink direction="from" ref="{251BD2DB-53CC-4121-8D75-700CE6A6C256}"/>
          </msink:context>
        </emma:interpretation>
      </emma:emma>
    </inkml:annotationXML>
    <inkml:trace contextRef="#ctx0" brushRef="#br0">109-6637 1088 0,'-14'7'308'16,"7"-2"67"-16,7-2-296 15,3 0-59-15,6-8-8 16,4-1-15-16,8-3 5 16,-3 2-9-16,5-4 8 0,-2 7-10 15,0-2 9 1,-5 4-6-16,2-1 10 0,-4 3-8 16,2-1 10-16,-1 1-5 15,6 0 14-15,0 0-5 16,8 0 9-16,-2-2-6 15,10 2 2-15,-5-3-13 16,5 2 5-16,-5 4-8 16,5-3 4-16,-8 1-5 15,-1 2 6-15,-1 0-6 0,3-6 4 16,-6 6-4-16,5-3 5 16,1 3-5-16,3-3 6 15,0 2-6-15,4-4 6 16,-7 1-6-16,8-1 6 15,-5 2-8-15,4 0 8 16,-1 3-5-16,11 0 15 16,-4 2-6-16,2 2 6 15,-1 7-5-15,4-7 3 16,-8-2-12-16,10-4 5 16,2 1-7-16,4-11 6 15,-4 4-8-15,7 1 7 16,-10 1-7-16,11 0 9 15,-7 3-8-15,4 9 6 16,-9-9-6-16,10-2 7 16,-10-1-9-16,12 2 8 0,-6-13-4 15,17 11 5-15,-5-1-6 16,13-1 6-16,-10-1-6 16,8 2 4-16,-10-1-4 15,7 2 6-15,-16 0-7 16,11-1 7-16,-9-1-6 15,8 5 5-15,-8-3-6 0,10 2 6 16,-10-2-6-16,5-2 6 16,-10-1-6-16,5 3 8 15,-10 0-5 1,10 5 6-16,-8-1-6 0,10 1 7 16,-9-2-8-16,8-2 5 15,-8-1-7-15,5 0 7 16,-13 2-7-16,3-1 6 15,-13 1-5-15,4 1 5 16,-6-2-5-16,6 2 4 16,-6 0-4-16,6-3 5 15,-8 2-6-15,2 2 16 16,-6-1-2-16,5 2 23 16,-4 1-5-16,4 3 10 15,-4 1-15-15,4-4 1 16,-4 0-22-16,2-1 4 0,-10-4-8 15,1-4 6-15,-6 3-4 16,-2-3 5-16,-8 0-5 16,4-3 8-16,-9 6 1 15,6 3 12-15,-9 0 9 16,4 3 0-16,-5 2-6 16,5-4 0-16,-4-4-12 15,3 5-9-15,2-2 0 0,-1 0 4 16,1-6-3-1,-5 7 2-15,0-4 5 0,-5 0 6 16,2 2-4-16,-3 4 2 16,2-3 0-16,2-2-3 15,-1 2-7-15,5 0 2 16,-2 0-6-16,4-4 1 16,2 2-7-16,0-1 4 15,-1 2-6-15,1-4-2 16,-2 4-8-16,1-5 0 15,-1-3-18 17,-1 4 20-32,2 2 12 0,-5-18 4 15,3-1-4-15,-3-4 2 0,-5-2-3 16,2 10 1-16,5-3-5 16,-2-2 5-16,1 5-2 15,5-1 4-15,-3-4-3 16,-4 1 6-16,-2 2-5 15,-3-4 4-15,-3 3-4 16,-2 2 5-16,-1 4-6 16,0 1 7-16,2 4-6 15,-1 1 6 1,2 4-7-16,2-1 7 0,2 2-7 0,-1-2 5 16,2 0-7-16,-1-2 8 15,1 1-8-15,-2-2 6 16,1 1-7-16,-2-1 9 15,2 2-7-15,-2 1 8 16,2-2-7-16,-2 0 5 16,-1 7-10-16,-2-7 5 15,1-1-11-15,-2 3 4 16,-1 0-6-16,-1-6 8 16,1 5-5-16,-3-1 10 15,1 1-2-15,-2-5 5 16,2 4-7-16,-5 2 0 15,-1-4-7-15,-2 2 1 16,4 4-4-16,-8-4 7 16,5-2-1-16,-7 5 6 0,1 1-2 15,-8 1 5-15,5-3-3 16,-9 1 7-16,8 2-4 16,-5-1 5-16,6-1-8 15,-10-1 3-15,9-3-6 16,-10 0 7-16,4 0-6 15,-7 2 7-15,8 1-2 16,-7-2 6-16,7 7-7 0,-8-1 6 16,5 5-3-16,-7 0 7 15,5 6-6-15,-5-4 5 16,7-2-9-16,-6-5 3 16,4 2-8-16,-7-3 4 15,5 8-3-15,-4-4 7 16,8 7-4-16,-3-2 7 15,3 3-4-15,-7-3 5 16,2 3-7-16,-8-2 6 16,2 2-7-16,-2 3 8 15,5 0-9-15,-4 2 9 16,6-1-8-16,-3-2 7 16,9-2-7-16,0-2 6 15,9-4-5-15,-6-1 6 16,3 1-7-16,-9-3 8 15,-1 1-6-15,-11 2 7 16,10 0-8-16,-7-1 7 0,9 2-7 16,-6 1 6-16,8-2-7 15,-5 1 7-15,9-2-7 16,-2-1 3-16,7-1-6 16,-4 2 6-16,2-2-5 15,-7 1 8-15,1 2-4 16,-8-1 6-16,5 1-6 15,-3-3 7-15,11 1-8 16,-5-2 7-16,7-2-7 0,-4 0 7 16,8 4-7-16,-10-1 7 15,4 0-6-15,-1 6 5 16,11 0-5-16,-10 2 4 16,10-1-4-16,-6 2 4 15,0-1-4-15,-3 3 6 16,4-5-6-16,-2 1 7 15,8-1-7-15,-2-4 5 16,2-2-8-16,1-3 7 16,1 0-9-16,-3-3 9 15,1 0-6-15,4 0 12 16,2 1-5-16,2-1 10 16,6 3-7-16,2 1 6 15,2-1-10-15,5 5 5 16,0 3-10-16,3-4 5 0,0 2-7 15,-1 0 4-15,-2-3-6 16,0 0 8-16,0 2-8 16,-2-2 7-16,4 3-6 15,-1-3 6-15,-1-5-6 16,0 2 7-16,-1 2-6 16,-2-6 8-16,0 3-4 15,0 4 8-15,1 0-5 0,-1 0 6 16,2 1-6-16,1 7 4 15,1 1-7-15,-2 2 3 16,-1 1-4-16,2 9 4 16,-6-2-5-16,-1 2 5 15,-1 0-3-15,-1 3 3 16,2-1-2-16,2 1 5 16,-1 4-2-16,0 5 5 15,0-3-2-15,6 8 8 16,0-2-3-16,6 7 5 15,5 1-5-15,5 7 2 16,-5 0-7-16,10 7 0 16,-5-12-4-16,5 2 1 15,0-6-4-15,-1-11 1 0,-8-13-18 16,0-15 367 0,-9-28-821-16</inkml:trace>
  </inkml:traceGroup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8:37.0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297 28 684 0,'7'-10'299'0,"-7"2"11"15,-3 4-150-15,-1-1-66 16,-7 4-21-16,-8 5 2 16,-4 4-10-16,-10 13-10 15,0 4-13-15,-7 13-11 16,2 2-10-16,2 10-3 16,9-4 4-16,6 10-3 15,11-4 2-15,5 5-7 16,4-12-4-16,4 10-6 15,3-9-1-15,7-4-3 16,1-10 5-16,7 5 1 16,3-14 4-16,7-7 1 0,2-4 5 15,8-4-6-15,-2-8 2 16,4-8-1-16,-5-2 0 16,1-14-1-16,-6-3 3 15,-4-15 0-15,-5-6-2 16,-5-18-1-16,-4 1-3 15,-6-12-2-15,-4 10 2 16,-10 1 16-16,-5 19 10 16,-13 8 19-16,1 20 3 0,-11 10 3 15,-8 12-19-15,-12 16-7 16,5 8-17-16,-7 8-3 16,7 1-4-16,10 1 1 15,14-7-3-15,3 0-1 16,9-10-45-16,9 5-230 15,6-14-235-15,-1-23-45 16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8:38.0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136 152 510 0,'-10'-16'149'0,"-1"-1"30"15,-1-2-193-15,0 4-98 16,2-5-66-16,1 4 53 0,1-1 104 15,5 5 98-15,3 2 125 16,-1 4 87-16,1 3-17 16,-2 0-97-16,-1 3-29 15,0 1-54-15,2 10-14 16,-4 5-24-16,2 19-2 16,0 11-1-16,0 23 2 15,-3 8-8-15,3 13-4 16,-1-11-10-16,4 12-7 15,-2-19-10-15,2-3-3 16,-3-18-4-16,0-2 15 16,-4-20 7-16,4-7 10 15,-2-13 1-15,4-3 7 16,4-7-13-16,-6-10-4 16,4-8-11-16,1-19-2 0,-2-10-4 15,1-16-3-15,4 1-2 16,-5-2-1-16,3 11-1 15,-3 3-4-15,0 13 0 16,-3 1-2-16,4 13 3 16,-2 4-5-16,1 10 0 15,-2 5-5-15,4 7 0 16,-1 5-4-16,2 5 3 0,6 17-3 16,2 7 3-16,-1 13 0 15,2 4 1-15,0 10 2 16,-3-9 6-16,-1-3-1 15,-2-10 6-15,0-7-30 16,-2-14-48-16,7-10-400 16,-2-14 86-16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8:39.2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114 37 293 0,'-2'7'95'0,"1"2"14"16,2 0-61-16,-1 0 19 15,-1-4 14-15,1-1 39 0,0-4 28 16,0 0 24-16,1 2-22 16,-2-2 3-16,-2 1-31 15,-2 4-18-15,1 2-32 16,-5 8-6-16,1 5-16 16,1 8-3-16,-4 6-11 15,1 6-5-15,4-7-11 16,1 2-3-16,1-11-5 15,2-5 1-15,4-8-2 0,4-7-3 16,4-5-2-16,8-10-2 16,3-8-4-16,6-13 3 15,-4-4 3-15,-1-13-2 16,-7 2 4-16,-4-7 0 16,-7 10 1-16,-7 5 8 15,-4 17 9-15,-10 11-1 16,-2 19 3-16,-8 14 0 15,-2 11-9-15,-2 15-5 16,7-1-1-16,3 6 2 16,7-8-3-16,10-8 0 15,7-11-2-15,4-8-4 16,5-11-7-16,12-11-5 16,0-5-1-16,6-14-10 15,3-5-3-15,-3-17-7 0,-13 3 6 16,-2-10 2-16,-14 10 14 15,-5 6 10-15,-7 21 13 16,-8 6 0-16,-2 18 5 16,-9 18-2-16,4 6-5 15,-2 8 0-15,11 3-1 16,2-4-2-16,15-7-2 16,2-4 1-16,8-10-6 15,4-8-3-15,5-8-7 0,2-14 2 16,2-4-3-16,-2-12 2 15,-5-1 2-15,-7-16 5 16,-6 5 0-16,-10-2 1 16,-8 11 1-16,-8 14-5 15,-2 20 3-15,-2 19 0 16,4 7 0-16,2 10 4 16,9 0 5-16,8 3-1 15,8-11-3-15,7-2 0 16,8-9-6-16,14-8-2 15,-1-11-7-15,7-13 1 16,-2-8-3-16,-5-16 2 16,-11-4 3-16,-8-9 5 15,-11 3 4-15,-10 4 1 16,-7 17 1-16,-7 6-5 0,-4 18 5 16,-1 15-2-16,6 8-2 15,5 11 0-15,8 3 24 16,19 15 111-16,14-4-634 15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8:58.1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434 157 888 0,'-9'-11'286'16,"-2"4"56"-16,-2-7-209 16,-1 10-56-16,-5-1 4 15,-2 2-15-15,-3 9-4 16,-2 5-22-16,-4-1-5 15,5 8-16-15,-2 6-4 16,4 2-7-16,2 10-1 16,6-3-4-16,-1 7 1 15,10-1 0-15,0 2-2 16,4-4-1-16,7 13 1 16,11-4-2-16,4 5 0 0,-2-10-1 15,12-4 4-15,-2-7-1 16,4-12 2-16,-5-9-1 15,7-10 1-15,-8-10 0 16,4-19 2 0,-8-7 1-16,4-22 3 0,-7-2 1 15,-1-19-2-15,-4 8-3 16,-4-3 0-16,-4 14-3 0,-3 1 1 16,-6 16 6-16,-3 0 16 15,-4 13 6-15,-4 4 15 16,-2 10-2-16,-2 10-2 15,-3 7-17-15,-5 7-6 16,1 5-15-16,-8 9-2 16,6 0-3-16,-5 6 1 15,8 2 0-15,3 3 0 16,8-1-2-16,-1 11 1 16,11-1-1-16,0 10-2 15,6-2-1-15,2 8 2 16,8-4-1-16,5 8 2 15,2-7 0-15,1 3 1 16,0-16 0-16,0-2 0 16,-6-18 0-16,0-1-1 15,-3-14-3-15,3-3 0 0,-5-12 0 16,5-17 2 0,3-13 2-16,0-24 5 0,0-8 1 15,0-16 0-15,-3 8-2 16,-4-4-1-16,-5 25-2 15,-8 1 1-15,-4 18 0 16,-6 12 4-16,-6 9 0 16,-7-2-1-16,-1 12 0 0,-5 8-3 15,-2 0-7-15,-2 11 2 16,5 6-1-16,-3 4-1 16,6 0 2-16,2 13 0 15,5 5-3-15,4 12 3 16,5 5-1-16,4 14 1 15,7-2 1-15,0 5 2 16,6-4-2-16,4-3 1 16,2-16-1-16,0-8 2 15,0-19-1-15,5-11-8 16,-2-12 1-16,4-15 1 16,4-17 2-16,7-28 3 15,1-18 7-15,4-30-2 16,-5-2 0-16,-5-8-1 15,-13 28-1-15,-15 9 1 16,-9 32-3-16,-13 19-23 16,-5 27-20-16,-11 20-26 15,1 20-5-15,-11 28-28 0,3 10 10 16,-15 17 11-16,4-8-324 16,-10-11 106-16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09:42.2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167 165 433 0,'-6'-6'192'0,"-3"-3"19"15,1 0-101-15,-1-3 2 16,0 2-10-16,-1-1 7 15,2 5-5-15,-1-3 9 16,0 3-14-16,-3 5-3 16,3 7-18-16,-6 7-13 15,2 8-19-15,-1 15-14 16,2 3-16-16,3 8-5 16,6-5-1-16,5-2-5 0,2-10-1 15,7-9-5-15,-1-12 3 16,7-15 1-16,-2-9 4 15,3-18 1-15,-2-9 6 16,2-13-4-16,-7-1 2 16,-4 2-3-16,-5 12 6 15,-4 11 16-15,-2 14 8 16,-4 11 0-16,1 9 3 0,-1 12-10 16,2 0-17-1,0 11-10-15,3-1-2 0,5 4-4 16,-1-8 4-16,4-2-6 15,-1-10 4-15,4-3-4 16,-2-7 4-16,4-8-3 16,1-5 6-16,1-8-1 15,-3-5 3-15,-2-8-1 16,-5 7 2-16,-4-1 0 16,-2 11-1-16,-4 6 3 15,1 6-1-15,-5 11-2 16,0 4-1-16,-2 12-4 15,2 7-2-15,-1 16-3 16,4-4 2-16,3 10-3 0,3-10 5 16,3-4-2-1,6-15 3-15,0-3-6 0,1-12 4 16,5-7-3-16,-1-5 4 16,-1-9-2-16,4-8 9 15,-5-11-2-15,-2-2 3 16,-4-3-1-16,-4 9 3 15,-8 1-1-15,-5 13 4 16,-4 7-1-16,0 12 0 0,-1 4-2 16,1 14-4-16,1 12-4 15,5 6-2-15,0 5-1 16,3-4 1-16,6-5 0 16,3-14-1-16,5-8-2 15,2-13 2-15,5-9-1 16,0-10 2-16,2-14 1 15,-5-8 5-15,-3-7-1 16,-5 6 0-16,-4 8 0 16,-3 16-1-16,-4 21-6 15,-2 22-1-15,3 32-66 16,7 17-55-16,17 10-354 16,3-23 38-16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10:13:16.3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3985 224 1567 0,'-1'2'40'0,"-1"-5"-11"16,2 1-4-16,-4-1-5 15,-4 3 4-15,-2-3-4 16,-1 0 3-16,-2 2 0 16,-1 1 3-16,-2-3-4 0,2 0 5 15,-4 1-6-15,-1-1 1 16,-2 0-6-16,0-3 2 15,-5 8-10-15,-1-4 3 16,-2 5-9-16,5-4 4 16,-3 7-8-16,3-5 7 15,-1 7-4-15,-1-4 8 0,-2 5-5 16,5 0 9-16,-5 0-6 16,2-1 4-16,-2 4-7 15,1-3 4-15,-5-2-8 16,8 2 7-16,-1-1-7 15,5-4 5-15,1 1-5 16,5-5 4-16,-2 0-5 16,-2-3 5-16,-3-2-6 15,-2 1 6-15,-7 2-5 16,3 1 6-16,-1-2-4 16,0 1 9-16,1-2-3 15,5 2 9-15,-2-1-1 16,3 0 5-16,-3-1-8 15,3-2 7-15,-3-2-11 16,4 1 3-16,-5-1-9 0,4-1 5 16,-6 2-11-16,3-2 7 15,-5 1-6-15,2-1 5 16,-6 3-5-16,8 2 7 16,-4-1-5-16,4-2 6 15,-4-1-1-15,7-1 3 16,-7-3-4-16,-1-1 4 15,-3 4-6-15,2-5 3 16,-6 4-6-16,1-1 6 16,-1 5-6-16,2 2 6 0,-5-1-6 15,4-4 7-15,-5 2-7 16,8 1 6-16,-9-11-7 16,8 11 5-16,-2 2-6 15,1 1 6-15,-4 0-5 16,6 9 6-16,-7-6-4 15,1 1 5-15,-2-5-5 16,5 8 4-16,-5-4-6 16,10 3 5-16,-7 0-6 15,7 3 5-15,-5-6-5 16,6 6 7-16,-5-9-9 16,8 0 7-16,-4 0-6 15,4-1 3-15,-2-10-5 16,7 13 7-16,-5-4-4 0,6 4 6 15,-3-1-5-15,3 4 6 16,-5-4-6-16,5 4 4 16,-4-4-4-16,1 2 6 15,-3-1-7-15,1 1 6 16,-6-2-7-16,5 2 5 16,-4 2-10-16,2 4 6 15,-4-2-9-15,5 2 8 16,-7 3-1-16,4 2 9 15,-5-5-3-15,3 1 10 0,0 1-5 16,4 2 0-16,-7-8-3 16,6 7 4-16,-4-8-4 15,-1 2 4-15,-10-6-2 16,9 8-2-16,-9 1-10 16,4 7 2-16,-4 4-5 15,5 5 5-15,-5 4-2 16,7-1 12-16,-5 1-5 15,4 2 4-15,3 2-3 16,9-5 6-16,-3 2-5 16,9-3 6-16,-2 0-5 15,5-3 2-15,-3 3-4 16,3-8 4-16,-1 2-5 16,4-1 5-16,-3 2-8 0,4 4 5 15,2 4-6 1,6 0 4-16,3 1-6 15,5 4 5-15,4-4-5 0,9-4 5 16,1 3-3-16,5 2 7 16,8-5-3-16,-4 0 3 15,4 4-4-15,-4-4 4 16,7 2-5-16,-2-4 4 0,7 2-5 16,1-3 7-16,10 2-6 15,-2-6 7-15,11 2-7 16,-1-5 7-16,10 2-6 15,-4-4 5-15,11 0-5 16,-4-6 4-16,12 3-5 16,-6-4 7-16,17-2-7 15,-8 0 6-15,13 3-3 16,-11-3 3-16,13 3-5 16,-10 0 6-16,11-2-6 15,-8 1 4-15,19-1-4 16,-10-2 2-16,10 4-3 15,-9 0 6-15,10 1-6 16,-13 2 8-16,15 0-6 16,-13-1 3-16,10 2-6 15,-13 2 8-15,10-7-8 16,-12 2 6-16,16 2-4 0,-21-4 5 16,14-4-6-16,-15 5 5 15,7 5-5-15,-14-8 6 16,16-3-7-16,-15-3 4 15,5-2-4-15,-16-8 5 16,5-2-5-16,-13 1 6 16,2-4-6-16,-8-3 6 0,5-7-5 15,-10 2 6-15,5-5-7 16,-13 4 7-16,6-6-6 16,-13 6 7-16,-3-7-8 15,-11 6 7-15,-4-7-5 16,-9 7 5-16,0-5-4 15,-6 1 5-15,-6-5-2 16,-3 2 3-16,-4-11-2 16,-5 1 4-16,-14-12-3 15,-2 4 2-15,-11-10-3 16,-6 11 4-16,-17-4-5 16,6 14 4-16,-16 0-3 15,3 13 4-15,-10 8-13 16,-1 8 0-16,-19 8-30 15,3 11-19-15,-26 12-294 16,-4 8-83-16,-27 11-84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2:37.5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60DAB2-5E20-4FE0-80B9-1CC960261215}" emma:medium="tactile" emma:mode="ink">
          <msink:context xmlns:msink="http://schemas.microsoft.com/ink/2010/main" type="inkDrawing" rotatedBoundingBox="9338,14310 9869,9727 12201,9997 11670,14580" hotPoints="10698,15141 9566,12624 10553,10047 11685,12564" semanticType="enclosure" shapeName="Ellipse">
            <msink:destinationLink direction="with" ref="{218DE0DD-97A7-467A-B887-1891D4E979F3}"/>
          </msink:context>
        </emma:interpretation>
      </emma:emma>
    </inkml:annotationXML>
    <inkml:trace contextRef="#ctx0" brushRef="#br0">146 2820 874 0,'-26'14'184'15,"4"1"86"-15,4 1-265 16,1-7 24-16,7-3-2 16,1-6 10-16,-2-7-7 15,4-7 11-15,4-5-27 0,-5-10-1 16,5-4-12 0,3-10 9-16,0-8-8 0,0-14 1 15,1-3 2-15,-2-14 11 16,-1 4-7-16,2-9 10 15,0 15 1-15,3-6 1 16,5 15-7-16,3-6-1 16,1 8-8-16,4-9 3 15,-1 4-7-15,3-18 2 16,0 4 0-16,3-8-1 16,0 2-3-16,-1-7 3 15,-1 13-4-15,1-10 5 16,-8 11-3-16,1-8 3 15,-1 15-2-15,0 0 3 16,-4 15-5-16,10-8 5 16,-2 14-4-16,4-9 4 15,2 7-6-15,7-7 7 0,-5 8-8 16,4-1 6 0,1 11-6-16,1 2 5 0,-6 10-5 15,6 4 6-15,-6 11-5 16,3-1 5-16,0 10-4 15,6-3 4-15,-3 4-2 16,9-4 2-16,-4 5-2 16,7-14 2-16,-5 1-3 15,8-5 3-15,-3-7-5 0,9-7 5 16,-6 5-5-16,8-1 5 16,-10 3-5-16,1 8 3 15,-7 12-7-15,4 3 7 16,-7 8-5-16,4-1 6 15,-5-1-2-15,5 0 6 16,-5-1-6-16,4-2 4 16,-4 0-6-16,3 4 4 15,-6-1-5-15,3 3 1 16,-4 3-5-16,-1 9 4 16,-4 3-5-16,3 12 9 15,-1 7-3-15,1 8 8 16,-5-5-3-16,5 4 5 15,-1-7-5-15,1-1 5 16,-2-7-4-16,10 1 2 16,-3-6-4-16,-1 4 3 0,-4-5-5 15,-3 4 1-15,-9 3-6 16,-3 15 3-16,2 1-4 16,-7 20 5-16,1 3-2 15,-8 19 7-15,0-7 0 16,-3 6 3-16,1-11-3 0,-4-1 4 15,8-21-5 1,-1 2 2-16,1-11-3 0,2 0 1 16,2-3-3-16,-1 5 1 15,-2-1-1 1,-3 11 2-16,-2 2-2 0,1 7 1 16,-5-2 0-16,4 2 0 15,-1-9 0-15,3 5 0 16,-1-13-1-16,7 6 2 15,-3-6-1-15,3 2 0 16,-2-4 0-16,1 7 1 16,-4-9-1-16,-2 7 0 15,-1-1 2-15,1 6 4 16,-4 0 0-16,7 11 3 16,1-10-2-16,0 1-1 15,1-9-4-15,2 2 1 0,-3-8-3 16,0 4 1-1,-1-3-1-15,-5 3 1 0,1-15-2 16,1 6 1-16,-2-14-2 16,3 2-6-16,3-10-23 15,-2 1-337-15,-5-12 99 16</inkml:trace>
    <inkml:trace contextRef="#ctx0" brushRef="#br0" timeOffset="-1365.6768">285 2370 805 0,'-24'37'195'0,"8"-1"64"16,-1 8-222-16,11-5-35 16,2 4 5-16,-1-8-9 0,2 4 3 15,2-9-6-15,-2 3 1 16,0-6-7-16,0 6 6 16,-2-9-3-16,1 8 6 15,-2-7 1-15,0 5 8 16,-3-3-3-16,0 2 9 15,3-2-5-15,1 0 7 16,-2-6-7-16,7 3 3 16,1-3-8-16,-1 6 3 15,3 1-6-15,2 16 4 16,-4-4-6-16,-1 14 5 16,-1-5 2-16,-4 9 9 15,2-7 0-15,3 11 12 16,0-7 1-16,5 5-4 15,4-9-8-15,0 5-2 0,0-11-9 16,4 6-2-16,-2-2-1 16,-1 7 3-1,5-8-4-15,0 11 3 0,-3-7-4 16,11 2 3-16,-4-7-3 16,4 4 6-16,1-11-3 15,3 2 6-15,-2-4-7 16,5 1 3-16,-1-6-6 0,2-2 5 15,-2-5-6-15,4-1 7 16,-5-7-4-16,7 0 3 16,-1-1-6-16,7-2 3 15,-3-6-3-15,8 0 5 16,-5-3-1-16,4-6 7 16,-5-1-1-16,8 1 5 15,-3 0-6-15,6 3 4 16,-4 0-7-16,8 1 2 15,-5-1-9-15,5-7 1 16,-5-1-7-16,6-10 4 16,-7-3-1-16,1-5 4 15,-7-2 4-15,5-7 7 16,-9 4-3-16,6-4 3 0,-4-2-5 16,4 1 5-1,-3 3-8-15,4-3 5 0,-7 3-6 16,6-5 4-16,-7 1-8 15,4-7 6-15,-4 1-6 16,-1-11 6-16,-11 0-3 16,2-14 5-16,-5 3-2 15,1-7 3-15,-5 8-2 16,2-1 6-16,-6 17-3 0,-1 5 1 16,-7 10-4-16,-4 0 5 15,0 4-8-15,-1-7 5 16,-4 2-6-16,-1-7 5 15,3-2-6-15,-4-14 6 16,1-1-5-16,-2-5 5 16,2 3-5-16,-4-1 6 15,5 16-6-15,-2 1 6 16,-2 10-4-16,3-1 4 16,-2 7-5-16,1-4 5 15,-1 2-6-15,2-3 4 16,2-3-4-16,2-10 3 15,-1-1-3-15,0-6 4 16,5 1-5-16,-4 5 7 16,-1 11-6-16,0 9 6 15,-3 11-3-15,-3 2 8 16,2 5-5-16,-2 2 6 0,0-2-6 16,3 0 4-16,-3 0-8 15,3 0 4-15,-6-3-4 16,3 1 2-16,-3 1-3 15,1-4 4-15,1 1-4 16,-4 4 3-16,4-2-2 16,-1 4 4-16,1-1-5 0,-2 1 5 15,4-1-3-15,-4 1 3 16,0-2-4-16,-1 0 3 16,-1 1-4-16,-1-1 4 15,3-3-4-15,-1 2 4 16,2-1-5-16,2-1 4 15,-1 3-3-15,2 2 2 16,1-1-4-16,1-5 5 16,0-1-6-16,-3-2 6 15,0-1-4-15,3-5 5 16,-5 5-5-16,8-2 4 16,-2-1-5-16,2 2 5 15,-1 6-4-15,-2-6 5 16,0 11-4-16,-2-4 5 15,2 1-6-15,0-5 4 16,2 4-4-16,-1-7 4 0,1 5-4 16,-2-5 4-16,-2 1-4 15,-1-4 6-15,2 1-7 16,-2-5 6-16,1-1-6 16,1-4 6-16,-4 8-6 15,-1-4 6-15,-1 4-5 16,1 1 7-16,0 6-7 15,1-3 6-15,2 6-7 0,0 0 7 16,-1-2-8-16,1 2 9 16,0 2-8-16,1-2 8 15,1 1-7-15,-1 1 7 16,2-2-9-16,0-2 8 16,2-1-8-16,-1 0 7 15,-1 2-6-15,0-2 7 16,2 4-6-16,-1 2 7 15,-1-1-7-15,0 2 9 16,2 2-7-16,-1-1 6 16,1-4-8-16,7-4 6 15,3-3-7-15,3-6 5 16,-2 0-5-16,5 5 5 16,-3 5-4-16,-1-1 5 15,-5 8-5-15,1 1 3 16,-5 1-8-16,-2 4-3 0,-5 2-8 15,-2 5-3-15,-4 6-8 16,-4 6 7-16,0-4 1 16,-3 8 11-16,5-7 2 15,-4 5-307-15,7-7 107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5:29.1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51BD2DB-53CC-4121-8D75-700CE6A6C256}" emma:medium="tactile" emma:mode="ink">
          <msink:context xmlns:msink="http://schemas.microsoft.com/ink/2010/main" type="inkDrawing" rotatedBoundingBox="2245,5175 7954,4927 7989,5728 2280,5975" semanticType="callout" shapeName="Other">
            <msink:sourceLink direction="to" ref="{A400862D-3574-4373-B81D-824EBEEE7425}"/>
            <msink:sourceLink direction="from" ref="{A400862D-3574-4373-B81D-824EBEEE7425}"/>
          </msink:context>
        </emma:interpretation>
      </emma:emma>
    </inkml:annotationXML>
    <inkml:trace contextRef="#ctx0" brushRef="#br0">173-5207 1192 0,'-88'15'587'0,"65"-7"-565"16,14-10-6-16,2 1-15 0,14-8 7 15,10-2-9-15,8-7 8 16,2 0-9-16,11 0 10 16,1 6-10-16,9 3 10 15,-3 9-10-15,10 8 10 16,-5 5-9-16,12 5 7 16,-8-1-7-16,7 1 7 15,-7-8-8-15,12-5 8 16,-9-2-8-16,15-9 6 15,-7-6-6-15,13 4 8 16,-9 2-9-16,6-3 8 16,-10 9-8-16,10 6 8 15,-11 2-7-15,8 2 7 16,-3 7-5-16,11 2 10 16,-11-2-6-16,11-5 7 0,-11-2-8 15,7-8 5-15,-4 1-8 16,9-2 5-16,-10-5-6 15,16-5 7-15,-9 3-6 16,4-14 7-16,-11 5-8 16,7 5 8-16,-13 2-8 0,4 5 9 15,-12 11-5 1,4 1 9-16,-5 9-8 0,2 0 8 16,-7-2-9-16,3 2 5 15,-5-6-9-15,0-4 8 16,-7-1-9-16,2-1 6 15,-7-7-5-15,8-1 5 16,-3 1-5-16,9 1 9 16,-1-2-2-16,11 4 13 15,-4 1-3-15,11-3 7 16,-8 3-7-16,9 0 2 16,-7-2-13-16,7 2 2 15,-12-1-8-15,7 1 5 16,-8-2-7-16,-1-5 6 15,-8 2-5-15,-1 2 6 0,-11-3-6 16,2 2 7-16,-5 5-7 16,-2-4 7-16,-6 3-4 15,-1-6 8-15,-1 3-4 16,-7 2 6-16,-6-7-6 16,-1-1 3-1,-1 6-5-15,-8-6 7 0,-2 2-2 16,0 1 10-16,-2 1 1 15,-4-1 15-15,2 3-6 16,-1-1 3-16,-1 1-11 0,-4-3 0 16,1 1-17-16,0-1 2 15,3 3-8-15,1 2 7 16,8-2-7-16,0-2 1 16,0 4-5-16,3 1 4 15,-1-8-6-15,4 4 7 16,0 2-2-16,4-7 6 15,1-4-5-15,7 10 5 16,-3-9-8-16,3-3 7 16,-3 4-6-16,1 2 6 15,-5-4-6-15,4 7 4 16,-5 4-4-16,8 4 4 16,3-1-2-16,6 5 7 15,2 8-3-15,10-5 5 0,-3-5-6 16,9-2 4-16,-3-8-7 15,10-9 7-15,-4-2-8 16,9 1 8-16,-5-2-8 16,5-3 8-16,-8 1-7 15,4-2 7-15,-8 2-7 16,4 1 6-16,-5 2-6 16,1-1 7-16,-5 11-6 0,-1-4 6 15,-6 5-7-15,2 8 7 16,-8-1-8-16,-3 2 8 15,-5 2-9-15,-2-2 11 16,-10-5-8-16,-1 4 7 16,-4-4-8-16,1-1 8 15,-2-1-8-15,1 1 6 16,1-3-8-16,1 1 8 16,-1 1-8-16,3-1 9 15,-1-2-6-15,6 1 7 16,-2-5-8-16,6 2 8 15,3 0-8-15,1 0 7 16,-2 0-7-16,5 2 6 16,-1-7-6-16,2-3 2 15,-2 2-9-15,6-9 6 16,-5-1-8-16,-2-10 4 16,-7-1-5-16,-4-18 3 15,-10 2-6-15,-1-10 8 0,-5 10-2 16,-2-7 8-16,-5 16-1 15,1-4 9-15,-4 8-8 16,4 0 8-16,-1 15-6 16,2 2 10-16,2 11-7 15,-2 10-4-15,4 4-13 16,-4 1-54-16,11 7 7 0,-10 1-393 16,-8-11 87-16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8:09.8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5430A3-E651-46EA-A4C4-482BD629B61E}" emma:medium="tactile" emma:mode="ink">
          <msink:context xmlns:msink="http://schemas.microsoft.com/ink/2010/main" type="inkDrawing" rotatedBoundingBox="2209,10766 4603,10831 4595,11143 2200,11078" semanticType="callout" shapeName="Other">
            <msink:sourceLink direction="to" ref="{490BAB7E-5153-4A3A-A064-E78E7703E031}"/>
          </msink:context>
        </emma:interpretation>
      </emma:emma>
    </inkml:annotationXML>
    <inkml:trace contextRef="#ctx0" brushRef="#br0">230-59 1106 0,'-1'0'275'0,"-1"-3"84"16,4-3-327-16,4 1-10 16,4 4-21-16,8-5-1 15,5 0 0-15,11 9 2 16,8-2 0-16,14 7 1 16,-6-4 5 15,-1 2 0-31,56 8-6 0,6-2 0 15,2 0 0-15,5 0 0 16,-42 1-1-16,9 4 0 16,-10-1 0-16,8 7 2 15,-16-10-1-15,11-1 1 16,-10-4 0-16,8-1 0 0,-10-5 0 16,10 4 4-16,-15 0 0 15,5-2 3-15,-10 1 2 16,4-2 1-16,-11-3-4 15,8-5 1-15,-9 2-5 16,3 2 0-16,-10 4-4 16,1 0 1-16,-9 6 0 0,0 3 1 15,-9-2-1-15,-4 1 6 16,-8-1-1-16,-5-1 4 16,-4-4 2-16,-6-2 16 15,-4-2 0-15,-13-1 3 16,-8-3-4-16,-19 0-1 15,-9 0-16-15,-22-3-4 16,0-1-4-16,-19-2 1 16,-1 0-3-16,-16 0 2 15,9 1-1-15,-17 5 0 16,19-1 0-16,-17 2 3 16,12 1 0-16,-15 4 3 15,14 3 2-15,-11 7 3 16,26 2-2-16,-13 6 0 15,20-6-3-15,-7 2-1 16,12-8-4-16,-8-3-1 16,20-8-4-16,-1-2-1 15,22-7 0-15,5 1 1 0,13 1 1 16,8 0 1-16,13 4-1 16,2 7-4-16,10-2-4 15,11 3-1-15,13 0-2 16,22 4 3-1,7-4 4-15,26 5 3 0,8-5 1 16,18-3-1-16,-10-3-5 0,17-12-5 16,-12-6-1-16,17-6-1 15,-13 0 3-15,19 1 1 16,-9 13 6-16,14 7 3 16,-13 10-1-16,18 10 1 15,-17 5 1-15,6 7 0 16,-13-4 0-16,6 5 7 15,-19-6-31-15,19-10-395 16,-19-17 130-16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5:50.8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8FB1890-1671-4AAF-B812-B09124D07018}" emma:medium="tactile" emma:mode="ink">
          <msink:context xmlns:msink="http://schemas.microsoft.com/ink/2010/main" type="inkDrawing" rotatedBoundingBox="2229,10802 4795,10974 4778,11223 2212,11052" shapeName="Other"/>
        </emma:interpretation>
      </emma:emma>
    </inkml:annotationXML>
    <inkml:trace contextRef="#ctx0" brushRef="#br0">-1 85 1147 0,'5'-6'369'0,"-5"6"45"15,0-2-313-15,4 2-60 16,7 0-31-16,7 3-16 16,6-4 9-16,15 2-6 15,3-1 7-15,13-1-8 16,-1-2 6-16,11 0-6 15,-8-3 8-15,8 1 0 16,-16 1 1-16,7 2-8 16,-13 2 7-16,7 2 2 15,-5-1 3-15,13 4 8 16,-2 2 10-16,11 1-3 16,-2 2-2-16,10-1-10 15,-9-1-1-15,3-4-9 16,-9-1 3-16,5 0-6 15,-11 5 7-15,6 2-8 0,-5-2 6 16,7 4-6-16,-10-3 6 16,7 1-8-16,-10-5 8 15,9 7-7-15,-10-5 7 16,3 7-7-16,-12-4 7 16,6 7-5-16,-9-4 5 15,6 5-5-15,-6-6 7 16,6 2-7-16,-5-7 5 0,-1-2-7 15,-9-4 7-15,-4 1-7 16,-8-1 8-16,-8-2-8 16,-7 4 8-16,-6 1-7 15,-6 1 8-15,-7-2-8 16,-7 3 7-16,-13-6-6 16,-1-2 8-16,-14-8-8 15,3-2 6-15,-20-6-5 16,4-2 6-16,-13-5-10 15,3 5 6-15,-13 5-12 16,12 5 5-16,-3 7-10 16,14 4 5-16,-13 1-5 15,8 1 10-15,-6-2-5 16,-2 1 11-16,-14-2-8 16,13-3 8-16,-2-3-5 0,10 1 6 15,-4-5-4-15,11 1 11 16,-4 0-6-16,5 3 9 15,-1-5-5-15,13 7 5 16,5-1-9-16,12-1 6 16,8 0-11-16,10-1 3 15,6-4-10-15,4-1 7 16,7-1-9-16,4-1 7 16,9-2-14-16,7-1 7 15,20 2-11-15,8 5 11 0,29 4-6 16,6 7 14-16,18 4-3 15,-28 1 9 1,0 1 3-16,92 10-8 16,-19-4 3-16,13-2-10 15,-17-4 7-15,-37-5-8 16,-19-5 8-16,11-2-5 16,-13 4 12-16,1 2-8 15,-13 1 7-15,-4 1-8 16,-14 1 7-16,2 4-9 15,-8 1 8-15,1 4-8 16,-6 4 10-16,3-2-7 16,-11-5 11-16,2 4-10 15,-7-4 8-15,-1-4-12 0,-10 2 8 16,-1-1-8-16,-8-5 9 16,-3 4-5-16,-6 0 11 15,-3-2-5-15,-1 1 6 16,-11 1-10-16,-4-3 0 15,-9-2-10-15,-10-1 5 16,-19-1-9-16,-1-4 10 16,-16-2-1-16,-7 1 11 0,-15 0 1 15,5 1 15-15,-16 4-2 16,6 2 6-16,-4-2-8 16,15 1-5-16,-4-2-12 15,11-1 0-15,-10 2-12 16,6-4 5-16,-14 2-9 15,14-4 6-15,-4-1-7 16,16-2 11-16,-5 1-5 16,19-5 13-16,-4 4-8 15,12 2 9-15,10-1-9 16,14 3 7-16,10 3-7 16,13 2 10-16,12 2-12 15,10 1 11-15,22 1-12 16,15 1 8-16,23 5-9 15,11-1 9-15,20 4-12 16,1-5-5-16,25-1-31 16,-5-6-2-16,19-6-15 15,-7-6 13-15,19-3 6 0,-20-1 30 16,28 4 3-16,-18 6 17 16,19 10-9-16,-20 14-6 15,16 11-351-15,-27 8 112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48:23.3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42EF8AA-005F-45E2-BCC2-1603434D856A}" emma:medium="tactile" emma:mode="ink">
          <msink:context xmlns:msink="http://schemas.microsoft.com/ink/2010/main" type="inkDrawing" rotatedBoundingBox="2378,14563 9859,14889 9849,15109 2369,14783" shapeName="Other"/>
        </emma:interpretation>
      </emma:emma>
    </inkml:annotationXML>
    <inkml:trace contextRef="#ctx0" brushRef="#br0">-8 137 1100 0,'-5'-2'291'0,"5"-4"74"16,5-3-313-16,4-7-35 16,6-2-17-16,9-6-3 15,3 4 0-15,7 1-2 16,2 4-3-16,9 3 0 16,-1 6 0-16,6 3 3 15,-7 3 0-15,5 6 3 16,3 3-1-1,-3 1 3-15,2-2 1 16,2-2 0-16,2-8 0 16,-9-4 1-16,9-1-1 0,-4-1-1 15,7 2 1-15,-3 5-1 16,12 1-1-16,-12 3 0 16,8-2 2-16,-2 4-1 15,7 2 2-15,-5-1-1 16,14 3 2-16,-4 0-2 15,9 2-1-15,-10-7 0 16,4 4 0-16,-10-2-1 0,7 3 2 16,-12 0 0-16,12 4 0 15,-5-1 0-15,11 3 2 16,-9 0-2-16,7 0 1 16,-10-3 1-16,7 0 1 15,-7-1-1-15,12-2 2 16,-7-2 0-16,8 2 0 15,-5-1-2-15,7-2 0 16,-12-2-3-16,11 2 0 16,-11-3 0-16,7-1 1 15,-10-1 0-15,12-1 1 16,-10 2-1-16,13 2 1 16,-9 1-3-16,9 4 0 15,-7 3 1-15,13 1 2 16,-12-2 0-16,16 2 1 15,-8-4-1-15,11-6 1 0,-12 0-4 16,9-3 2-16,-13 0-1 16,11-1 0-16,-11 2 1 15,13-2-1-15,-10-1-1 16,11-2 2-16,-12 2-2 16,11 5 2-16,-10 0 0 15,11 3 0-15,-8 0 0 16,15 0 2-16,-15-4 3 15,14-1 1-15,-11-2 1 0,10-1 0 16,-14 1-1-16,16-2-4 16,-12-3-1-16,8-2-1 15,-13 1-1-15,11-1 0 16,-12 5 0-16,12 3 1 16,-9 2 0-16,14-1 0 15,-11-1-1-15,5-3 0 16,-14 2-1-16,10 1 1 15,-14-3-1-15,5 0 3 16,-7 0-1-16,6 0 0 16,-15-3-1-16,-1 0 3 15,-17 1 2-15,2-1 4 16,-17 0-1-16,-3 0 3 16,-3 5-3-16,-3-1-2 15,-9 2-31-15,-5 18-364 16,-8 12 113-16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1:25.4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1E8D125-36A1-4883-87EE-A6FF5BE5E4AD}" emma:medium="tactile" emma:mode="ink">
          <msink:context xmlns:msink="http://schemas.microsoft.com/ink/2010/main" type="writingRegion" rotatedBoundingBox="32183,2274 30607,2603 30375,1489 31951,1160"/>
        </emma:interpretation>
      </emma:emma>
    </inkml:annotationXML>
    <inkml:traceGroup>
      <inkml:annotationXML>
        <emma:emma xmlns:emma="http://www.w3.org/2003/04/emma" version="1.0">
          <emma:interpretation id="{89E48DF7-868B-4E6D-A3A4-179182549931}" emma:medium="tactile" emma:mode="ink">
            <msink:context xmlns:msink="http://schemas.microsoft.com/ink/2010/main" type="paragraph" rotatedBoundingBox="32183,2274 30607,2603 30375,1489 31951,1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300276-1C7C-473D-9E50-E27FA85E117B}" emma:medium="tactile" emma:mode="ink">
              <msink:context xmlns:msink="http://schemas.microsoft.com/ink/2010/main" type="line" rotatedBoundingBox="32183,2274 30607,2603 30375,1489 31951,1160"/>
            </emma:interpretation>
          </emma:emma>
        </inkml:annotationXML>
        <inkml:traceGroup>
          <inkml:annotationXML>
            <emma:emma xmlns:emma="http://www.w3.org/2003/04/emma" version="1.0">
              <emma:interpretation id="{B98832A6-71A0-4BEA-99D6-A180D140C88C}" emma:medium="tactile" emma:mode="ink">
                <msink:context xmlns:msink="http://schemas.microsoft.com/ink/2010/main" type="inkWord" rotatedBoundingBox="32183,2274 30607,2603 30375,1489 31951,11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3916-3480 952 0,'-4'-27'365'16,"5"15"12"-16,13-11-218 15,5 1-129-15,14 4-7 16,5-5 5-16,14-1 5 16,2 8 6-16,17-2-8 15,-5 1-8-15,3 7-11 16,-15 4-7-16,-2 7-4 15,-20 7 1-15,-8 7 8 16,-13 3 16-16,-13 10 20 16,-13 8 8-16,-12 17 10 15,-11 1 1-15,-10 16 8 16,2-6-8-16,1-4 1 16,9-18-8-16,12-9-11 0,16-18-23 15,19-8-18-15,10-10-7 16,18-4-7-1,3-4 4-15,10-5-1 0,-8 2 7 16,9 4-2-16,-11 8 3 16,0 10-2-16,-8 7 1 15,1 10-2-15,-14 1 3 16,-3 5 2-16,-6-2 5 0,-2 1-2 16,-2-8 3-16,2 1-3 15,1-16 0-15,2-2-4 16,-1-10-20-16,-4-26-302 15,-8-16-228-15</inkml:trace>
          <inkml:trace contextRef="#ctx0" brushRef="#br0" timeOffset="-445.5363">4137-3585 625 0,'6'-12'362'16,"-5"4"-17"-16,-2 5-72 16,-1 2-130-16,-2 5-3 15,-1 5-20-15,-2 20-14 16,1 4-36-16,-2 16-20 16,5 4-21-16,0 12-14 15,5-10-6-15,4 4-9 16,4-14 5-16,-1-2-6 0,2-11 5 15,-4 1-5-15,-2-8 6 16,-4 1-6-16,-2-7 5 16,-5 1-5-16,-2-7 8 15,-1-2-63-15,-1-2-33 16,-10-5 11-16,2-4-382 16,-4-18 92-16</inkml:trace>
          <inkml:trace contextRef="#ctx0" brushRef="#br0" timeOffset="-1607.9034">3263-3100 2414 0,'26'-8'2'0,"8"-7"-1"0,-5 8 0 16,7-1-1-16,1-1 4 16,7 0-6-1,-5 6 5-15,6-4-5 0,-9 1 6 16,3 0-6-16,-8 0 5 16,-1-3-3-16,-9 1 3 0,-1 4 0 15,-7-1 13-15,-8 1 15 16,-2 2 15-16,0 2 20 15,-3 0 7-15,-6-1 4 16,6 1-15-16,-3 1-10 16,-3-1-21-16,1 2-11 15,2-1-13-15,-1-1-3 16,2 0-3-16,-2 0-1 16,4-1 1-16,-2 1-3 15,-1 0-12-15,-3-3-58 16,6 3-64-16,-4-8-82 15,-4-2-364-15,-8-8 43 16</inkml:trace>
          <inkml:trace contextRef="#ctx0" brushRef="#br0" timeOffset="1249.8854">3506-3318 854 0,'18'-27'197'0,"0"5"70"0,8-8-236 16,-1-4-33-16,4-3 13 15,-5-2 0-15,0 0 25 16,-8 3 2-16,-1 4 28 16,-9 11 5-16,-9 5 37 15,-13 2-18-15,-14 13 2 16,-12-2-29-16,-15 6-8 15,-2 9-46-15,-5 12 0 16,2 7-11-16,-1 31 4 16,12 13-11-16,3 30 9 15,15 8-7-15,13 14 5 16,14-14-1-16,14-1 5 16,8-21-6-16,15-9 6 15,3-19-4-15,10-7 3 0,4-14-5 16,12-15 4-16,0-12-6 15,16-21 5-15,-8-15-3 16,5-24 8-16,-11-15-3 16,-2-26 9-16,-19 2-1 15,-5-30 20-15,-17 6 4 16,-11-18 24-16,-17 13 0 16,-14-10 2-16,-8 28-17 0,-18 8-5 15,-5 24-26-15,-16 21-42 16,-2 36-72-16,-12 47-361 15,1 23 57-15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0:17.7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3702806-B91F-4CD6-8462-918839C2C830}" emma:medium="tactile" emma:mode="ink">
          <msink:context xmlns:msink="http://schemas.microsoft.com/ink/2010/main" type="inkDrawing" rotatedBoundingBox="27122,3412 30276,3141 30360,4112 27206,4383" hotPoints="30121,3735 28440,4300 26696,3975 28377,3411" semanticType="enclosure" shapeName="Ellipse">
            <msink:sourceLink direction="with" ref="{D3E52891-2BA0-4631-813C-598C65E0DF8F}"/>
          </msink:context>
        </emma:interpretation>
      </emma:emma>
    </inkml:annotationXML>
    <inkml:trace contextRef="#ctx0" brushRef="#br0">2660 137 913 0,'-49'1'213'0,"-13"1"84"16,7-1-275-16,-13 5 3 15,4-3-15-15,-19-1-5 16,4-7 2-16,-19-4 11 16,8-1 0-16,-21-5 8 15,9-2 0-15,-18-10-6 0,6 6-10 16,-16 0-3-16,16 5-7 15,-10 2 5-15,17 23-6 16,1 11 4-16,13 1-5 16,-14 10 4-16,11 1-4 15,-11-1 5-15,10-5-4 16,1 10 4-16,22-5-4 16,1 11 5-16,18 2-6 0,1 9 5 15,14-7-6-15,2 17 7 16,13-12-8-16,5 3 6 15,11-9-6-15,11 11 5 16,8-16-8-16,17 13 4 16,8-1-6-16,22-2 2 15,6-13-2-15,29 0 6 16,1-15-5-16,30-11 7 16,-5-8-1-16,20-5 6 15,-13-2-5-15,18-2 9 16,-17 0-8-16,18-3 3 15,-15-11-7-15,24-10 7 16,-12-9-9-16,21-9 8 16,-15-2-3-16,14 5 6 15,-24 11-7-15,7 8 8 16,-33 11-7-16,7 8 6 16,-23-1-7-16,-5-1 7 0,-22-1-7 15,-2-8 4-15,-24-6-7 16,-3-18 11-16,-14 0-7 15,-7-8 11-15,-9-4 2 16,-10 5 26-16,-11 16 0 16,-14-1 28-16,-7 10-1 0,-19 6 22 15,-8 2-19-15,-23-2 6 16,-10 7-24-16,-33 4-2 16,-5 4-26-16,-25 1-1 15,-6 7-13-15,-18 1-1 16,15 3-7-16,-5-2-35 15,22-4-53-15,9 5-356 16,40-7 65-16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0:07.7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E52891-2BA0-4631-813C-598C65E0DF8F}" emma:medium="tactile" emma:mode="ink">
          <msink:context xmlns:msink="http://schemas.microsoft.com/ink/2010/main" type="writingRegion" rotatedBoundingBox="27031,3470 30376,2993 30595,4524 27249,5001">
            <msink:destinationLink direction="with" ref="{E3702806-B91F-4CD6-8462-918839C2C830}"/>
          </msink:context>
        </emma:interpretation>
      </emma:emma>
    </inkml:annotationXML>
    <inkml:traceGroup>
      <inkml:annotationXML>
        <emma:emma xmlns:emma="http://www.w3.org/2003/04/emma" version="1.0">
          <emma:interpretation id="{9CD25038-84BE-4EB1-90E7-59C14F9C4D87}" emma:medium="tactile" emma:mode="ink">
            <msink:context xmlns:msink="http://schemas.microsoft.com/ink/2010/main" type="paragraph" rotatedBoundingBox="27031,3470 30376,2993 30595,4524 27249,5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17FDFE-59FD-461B-A169-4B16A1DE1D04}" emma:medium="tactile" emma:mode="ink">
              <msink:context xmlns:msink="http://schemas.microsoft.com/ink/2010/main" type="line" rotatedBoundingBox="27031,3470 30376,2993 30595,4524 27249,5001"/>
            </emma:interpretation>
          </emma:emma>
        </inkml:annotationXML>
        <inkml:traceGroup>
          <inkml:annotationXML>
            <emma:emma xmlns:emma="http://www.w3.org/2003/04/emma" version="1.0">
              <emma:interpretation id="{9F1238FC-B9E5-4793-AF91-17AB5CEA8396}" emma:medium="tactile" emma:mode="ink">
                <msink:context xmlns:msink="http://schemas.microsoft.com/ink/2010/main" type="inkWord" rotatedBoundingBox="27031,3470 30376,2993 30595,4524 27249,50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774-925 994 0,'-18'6'318'15,"7"-3"44"-15,5 3-271 16,3-3-55-16,8-4-31 16,2-1 5-16,5 1-3 15,18-13 5-15,8-1-5 16,10-6 7-16,8 0-8 15,6 3-32-15,-10 3-16 16,8 4-329-16,-11 8 68 0</inkml:trace>
          <inkml:trace contextRef="#ctx0" brushRef="#br0" timeOffset="-186.6659">911-1212 764 0,'-3'6'314'0,"-3"12"19"15,-3-2-204 1,-2 8-35-16,2-6-52 0,3 1-4 16,5-9-21-16,7 2 4 15,3-3-14-15,6 3 4 16,1 0-8-16,4 12 6 15,-5-4-9-15,0 1 6 16,-3 2-9-16,-6 8 8 16,-2-1-8-16,-2 5 8 15,-7-6-6-15,1 2 7 16,-1-7-10-16,-1-9-27 16,-1-4-61-16,-2-7-266 15,-3-11 36-15</inkml:trace>
          <inkml:trace contextRef="#ctx0" brushRef="#br0" timeOffset="424.0039">1213-1202 1218 0,'-4'6'279'0,"4"-4"103"16,9 7-355-16,12-14-21 15,6-13-7-15,20-15 5 16,7-5 0-16,15-11 5 16,3 2-5-16,13 12-22 15,-13 20-32-15,-3 9-336 16,-15 8 77-16</inkml:trace>
          <inkml:trace contextRef="#ctx0" brushRef="#br0" timeOffset="230.5733">1457-1504 1069 0,'-7'3'267'0,"-4"7"88"16,2 7-314-16,-1 22-5 15,2 15-22-15,5 17 2 16,3-8-8-16,6 2 2 16,2-11-9-16,1-9 5 0,3-15-5 15,0 2 7-15,-3-14-16 16,-2-11 167-16,1-10-527 15,-4-16 220-15</inkml:trace>
          <inkml:trace contextRef="#ctx0" brushRef="#br0" timeOffset="685.0749">1934-1623 812 0,'11'3'322'0,"1"-2"19"16,-5 7-156-16,1-4-120 15,1 17-2-15,0-1-16 16,-3 7-7-16,5-7-27 0,8 5 0 16,5-11-10-1,9-7 5-15,2-7-7 0,9-1 1 16,-8-17-30-16,1-5-194 16,-3-3-164-16,-9 2-35 15</inkml:trace>
          <inkml:trace contextRef="#ctx0" brushRef="#br0" timeOffset="884.7098">2338-1640 1020 0,'-9'12'332'0,"-3"-6"50"15,1 6-277-15,-2 5-46 16,1 5-33-16,-3 7 5 16,1 18-13-16,3 10 3 15,7 5-14-15,1 4 3 16,4-7-10-16,4-10 5 15,-1-13-6-15,1-16-15 16,-4-11-44-16,5-2-342 16,-4-5 79-16</inkml:trace>
          <inkml:trace contextRef="#ctx0" brushRef="#br0" timeOffset="1621.9841">2449-1304 1035 0,'15'-38'305'0,"8"-14"59"16,16-7-254-16,8 14-89 15,11 1 14-15,-8 20-1 16,0 9 6-16,-8 12-12 16,-2 4-1-16,-11 4-14 15,-8 4-3-15,-12 7-7 0,-9 7 17 16,-10 4 1-16,-13 11 27 15,-1-2 0-15,1-5 4 16,5-6-16-16,8-9-1 16,10-10-28-16,9-10 1 15,9-7-10-15,9-10 9 16,2 1-9-16,4-1 5 16,-5 12-6-16,1 8 5 15,-7 10-11-15,-2 7 7 16,-6-1-5-16,-7 5 6 15,-8-5-4-15,-11 12 10 16,-9 3-6-16,-19 8 8 16,-5 0-4-16,-20 8 18 15,-2-5 9-15,-12-2 20 16,10-6-4-16,-5-3 5 16,17-10-17-16,3-4-69 0,15-11-107 15,10-5-366-15</inkml:trace>
          <inkml:trace contextRef="#ctx0" brushRef="#br0" timeOffset="1136.1669">2610-1431 983 0,'9'-25'281'0,"0"4"71"0,-3 9-242 15,0 7-51-15,-7-1 22 16,-1 14-15-16,-5 16-2 16,-2 9-23-16,-2 14-10 15,4 4-24-15,4 3 0 16,4-13-7-16,7-5 3 15,-1-17-6-15,4-2-33 16,-5-11-35-16,1-5 46 16,-1-11-392-16,2-20 114 15</inkml:trace>
          <inkml:trace contextRef="#ctx0" brushRef="#br0" timeOffset="4781.4667">3077-1650 478 0,'-2'15'161'16,"-1"-9"22"-16,3 6-141 0,-1-5-27 15,-2-4-191-15,3-1 45 16</inkml:trace>
          <inkml:trace contextRef="#ctx0" brushRef="#br0" timeOffset="7163.7094">2735-1330 990 0,'-12'-1'269'0,"6"-4"65"15,5 5-264-15,4-3-62 16,1-3 2-16,2-1-12 15,2 2 8-15,-1-7-8 16,2 11 8-16,-4-2-8 16,1 4-4-16,-3-4-17 15,-2 5-10-15,-4-7-28 16,-1 8-275-16,-2-7 78 0</inkml:trace>
          <inkml:trace contextRef="#ctx0" brushRef="#br0" timeOffset="48566.2517">2552-1661 529 0,'1'-15'263'16,"-2"-3"-14"-16,-2-6-59 15,1 4-122-15,-4 2 9 16,-12 0 6-16,-9 29-13 15,-3 1-21-15,-15 6-18 0,1 4-7 16,-1 7 0-16,4-23 5 16,-1 12-6-16,9-1 3 15,0-8-7-15,4-5 3 16,1 2-1-16,5-1 8 16,-1-4-3-16,4 4 0 15,-2 2-8-15,2-1-5 0,-4 3-8 16,4-1-1-16,-1 11-6 15,3 1 4-15,3 3-5 16,6 13 3-16,0 7-3 16,2-1 6-16,4 11-6 15,1 3 5-15,8-8-3 16,0-6 4-16,8 0-7 16,1-2 6-16,6-6-7 15,-3-7 5-15,11 5-5 16,-1-7 6-16,11-6-6 15,-1-3 8-15,15-2-6 16,-8-2 8-16,10-5-6 16,-6 2 7-16,6-3-9 15,-2 0 5-15,-3-4-10 16,-7-4 7-16,9-2-5 16,-12-10 9-16,1 2-5 0,-1-1 9 15,6-10-9-15,-12-3 5 16,7-5-7-16,-2-10 9 15,0-5-8-15,-3-3 8 16,0-11-5-16,-8 6 8 16,-6-3-7-16,-11 6 14 15,-11 2 12-15,-8 16 19 16,-4-1 14-16,-7 9 14 0,-4 1-5 16,-1 9-11-16,-9-1-13 15,-2 2-16-15,-9 2-11 16,1 3 0-16,-13-1-7 15,8-2 0-15,-8 4-6 16,11 4-1-16,-11 1-8 16,11 6 2-16,-7 1-3 15,8 4 4-15,-7 1-1 16,12-3 5-16,-5 3-6 16,8 4 4-16,-6-2-5 15,6-4 5-15,-1 14-6 16,9 5 9-16,-1-5-6 15,8 2 5-15,2 10-7 16,5-6 4-16,2-3-5 16,3 8 4-16,9 11-3 0,-2-7 5 15,8 11-5-15,2-5 3 16,9 3-5 0,-7-10 3-16,13 9-6 0,-2-11 5 15,9 6-14-15,0-6 4 16,15 0-17-16,0-10 2 15,14-4-18-15,4-11 14 16,12-7-7-16,-1-7 21 16,10-12-3-16,-8-1 21 15,2-8-5-15,-12-1 11 0,1-3-8 16,-16 2 7-16,-2-2-7 16,-11 5 8-16,0-10-8 15,-13-2 8-15,-2-7-3 16,-13-2 7-16,-16-17-2 15,-15 11 8-15,-18 0 7 16,-12 10 13-16,-18 0 4 16,2 18 3-16,-8 4-9 15,13 9-10-15,-10 3-12 16,7 4-21-16,-8 7-99 16,8 4-28-16,-9 6-332 15</inkml:trace>
          <inkml:trace contextRef="#ctx0" brushRef="#br0" timeOffset="50366.1943">2335-1684 909 0,'-21'-13'258'0,"-8"14"53"0,-1-1-247 16,-8 3-38-16,4 15-7 15,-5-1-6-15,3-5 7 16,-4 0-8 0,7 6 0-16,-4-4-9 0,4 7 3 15,-2 3-6-15,5 3 5 16,3 15-5-16,9 3 5 15,3 17-5-15,9 0 4 16,12 16-5-16,7-13 6 16,5 7-7-16,11-24 5 0,7 3-7 15,2-20 6-15,10-4-7 16,6-11 5-16,17-5-5 16,-2-10 10-16,17 1-8 15,-7-5 9-15,3-8-5 16,-13 2 6-16,3-4-11 15,-18-5 8-15,0-5-8 16,-6-3 6-16,1-7-4 16,-10-9 10-16,0-8 8 15,-9-8 16-15,-6-19 10 16,-12 9 12-16,-10-6 1 16,-13 8-4-16,-15 7-7 15,-8 25-5-15,-20-17-6 0,-3 13-2 16,-17-9-13-16,3 5-13 15,-22 30-92-15,4 39-336 16</inkml:trace>
          <inkml:trace contextRef="#ctx0" brushRef="#br0" timeOffset="49600.8783">585-1626 533 0,'0'-17'283'0,"-8"10"8"16,-7-10-139-16,-9 9-18 16,-6-4-56-1,-6 8-30-15,0-2-24 0,-9 16-12 16,4-4-2-16,-11 9-10 16,2-1 6-16,-10 6-2 15,6 2 4-15,-8 10-4 16,9 2 7-16,-2 16-8 15,10 3 5-15,0 16-7 16,8-2 5-16,4 13-6 16,12-12 6-16,3 13-8 15,14-13 9-15,10 16-8 16,10-9 6-16,17 15-5 16,10-28 4-16,15 26-6 0,1-12 7 15,13 35-9-15,-4-21 6 16,7 3-9-16,-12-37 7 15,11-9-11-15,-10-40 5 16,9-52-1-16,-7-5 9 16,3-25-6-16,-10-17 13 15,-1-17-4-15,-14 47 4 16,-5-10-7-16,-10 19 6 0,-5-7-8 16,-12-2 8-16,-3-11-2 15,-6-4 11-15,-3 0 3 16,-3 8 10-16,-2-13-1 15,-1 9 7-15,-1-2-2 16,-4 5 2-16,-7 6-1 16,-3 24 6-16,-8 5-4 15,-2 14-2-15,-7 0-12 16,1 11-7-16,-5 5-21 16,4 5-25-16,3 11-59 15,10 13-320-15,1 9 68 16</inkml:trace>
          <inkml:trace contextRef="#ctx0" brushRef="#br0" timeOffset="-1382.2246">-48-1399 996 0,'-17'-3'277'16,"4"6"69"-16,2-3-260 15,8 1-48-15,-1 12 5 16,7 0-16-16,9 19 2 0,4-1-15 16,8 16-2-16,-4-26-11 31,1 2-1-31,21 25 1 0,-7-23-1 16,5 3 3-16,-3-13-1 15,-7-5 4-15,-5-7-2 16,7 3 5-16,-8-4-5 0,2-4-19 15,-8-5-22-15,3-4 22 16,-6-1-368-16,1-32 111 16</inkml:trace>
          <inkml:trace contextRef="#ctx0" brushRef="#br0" timeOffset="-1120.9317">443-1494 1041 0,'-3'-7'310'0,"-5"13"64"16,-1 6-301-16,-3 13-18 15,-2 8-40-15,-2 14 0 16,2 1-11-16,4 11 2 16,1-12-7-16,-2 4 5 15,4-14-5-15,-2 13 5 16,-2-12-4-16,-2 10 7 16,1-6-5-16,-2 14 5 0,0-17-5 15,1 8 4-15,4-11-7 16,0-3 7-1,6-11-8-15,6-11-5 0,3-6-36 16,7-7-341-16,5-10 92 16</inkml:trace>
          <inkml:trace contextRef="#ctx0" brushRef="#br0" timeOffset="-431.2458">798-1108 1330 0,'-24'16'341'0,"-11"28"-304"16,-1 18-36-16,-3 23 5 0,15-21-6 16,1 0 6-16,8-17-5 15,3-12 4-15,6-19-7 16,12-8 6-16,3-11-7 16,8-23 19-16,8-21-232 15,19-28-128-15,-3-11-21 16</inkml:trace>
          <inkml:trace contextRef="#ctx0" brushRef="#br0" timeOffset="7859.0109">658-871 1143 0,'-6'-7'236'15,"6"-5"100"-15,1 12-368 0,2 6-312 16,-6 4 82-16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3:09.2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06578D-113D-47DF-8AAE-4A67577AD41A}" emma:medium="tactile" emma:mode="ink">
          <msink:context xmlns:msink="http://schemas.microsoft.com/ink/2010/main" type="inkDrawing" rotatedBoundingBox="1211,6326 11095,5877 11187,7919 1303,8368" hotPoints="10514,5823 10716,7415 1470,8585 1269,6993" semanticType="container" shapeName="Rectangle">
            <msink:sourceLink direction="with" ref="{E8B016D5-0A2B-4675-A878-6FDE2AD2567F}"/>
          </msink:context>
        </emma:interpretation>
      </emma:emma>
    </inkml:annotationXML>
    <inkml:trace contextRef="#ctx0" brushRef="#br0">-1949-1789 845 0,'-6'3'262'0,"-2"5"45"0,5-1-242 16,-1 2-22-16,1-4-38 16,4 4 6-16,1-8-11 15,-4 5 6-15,2-6-8 16,-1 6 9-16,-5-1-2 16,1 5 20-16,1 1 0 15,-4 13 14-15,2-3-7 0,2 9 4 16,-1 6-21-16,-1 4 4 15,3-2-14 1,0 10 8-16,3-5-9 0,2 10 11 16,-1-4-8-16,2 15 7 15,3-10-10-15,0 3 6 16,-1-9-11-16,1 9 6 16,-3-14-7-16,1 10 14 15,-4-2-1-15,3 7 19 16,-3-5-1-16,3 5 13 15,0-5-14-15,3 4 3 16,2-10-20-16,1-4 1 16,0-7-11-16,0 2 4 15,0-14-7-15,-2 1 6 16,-2-2-5-16,1-5 4 16,-5-3-4-16,-1 6 5 0,0-9-5 15,-3 1 5 1,0 1-3-16,2-4 9 0,1 1-7 15,3 2 6-15,4-1-7 16,4-1 4-16,3-2-10 16,1-3 8-16,0-2-7 15,6-1 6-15,-2 2-7 16,7-1 7-16,-1 2-6 16,4 0 6-16,-5 5-5 0,3-1 5 15,0 1-5-15,6 5 6 16,1 1-6-16,13-4 4 15,-2 1-5-15,7-2 4 16,-1-6-6-16,8 3 6 16,-8-3-4-16,11 1 6 15,-7-1-4-15,-1 4 4 16,-10-6-5-16,8 2 3 16,-5-4-5-16,8-1 5 15,1-1-6-15,11-3 6 16,-5-3-4-16,10 3 7 15,-9-2-6-15,5 4 6 16,-10 1-7-16,4 3 6 16,-13 0-5-16,8 2 5 0,-6-2-5 15,8-2 5 1,-7 1-5-16,7-2 6 0,-5 1-6 16,6 2 5-16,-10 0-5 15,4 3 4-15,-14 0-4 16,7 2 4-16,-8 4-4 15,9-2 4-15,-6 1-4 16,9 1 2-16,-11-5-2 16,10-1 5-16,-5 0-5 15,6 2 5-15,-1 1-4 0,10 3 3 16,-6-5-4-16,10 5 4 16,-4-4-5-16,9-2 6 15,-4-6-7-15,10-2 5 16,-6-2-3-16,9-2 4 15,-7-3-5-15,-1 7 6 16,-7-2-6-16,8-4 4 16,-10 1-5-16,5-5 6 15,0-5-5-15,5 1 6 16,-10 4-5-16,7 3 6 16,-8 9-5-16,-3 1 4 15,-9 2-5-15,5 5 6 16,-13-2-6-16,5-2 4 15,-4 2-4-15,2 2 6 0,-8-7-6 16,1 1 5-16,-9-2-5 16,0-3 5-16,-5 0-5 15,-2-2 5-15,-7-2-5 16,-4 5 12-16,-3-1-3 16,-3 2 21-16,-1 1 5 15,-2 6 19-15,0-6-6 16,0 0 4-16,-2 1-21 15,4 2-5-15,-2-3-19 0,3-1 1 16,-3 1-8-16,1 0 5 16,1 0-5-16,-2 0 3 15,1-2-4-15,1 2 4 16,-2-3-4-16,0 5 4 16,0-2-3-16,0 1 5 15,0 1-6-15,-2-2 7 16,4-2-6-16,-2 2 5 15,0 2-6-15,1-8 3 16,4 1-7-16,2-2-2 16,4-4-11-16,1-5-6 15,0 2-11-15,2-2-3 16,-1-1-1-16,2 0 9 16,-4 4 7-16,1 1 12 15,-6 3 6-15,-2 1 8 0,1 5-2 16,1 0 6-16,-5 2-6 15,10-1 6-15,-1 4-5 16,-1-4 4-16,6 1-4 16,8 1 4-16,-5 0-4 15,0-3 3-15,10 0-4 16,1-2 3-16,-2-4-4 16,6-1 4-16,-3-1-3 0,-2-1 4 15,-2 3-5-15,4 5 7 16,-6-1-8-16,6-1 8 15,-5 5-6-15,7-2 8 16,-4 1-5-16,4-1 6 16,-4 2-8-16,4-2 5 15,-8 1-7-15,3-2 5 16,-6 2-4-16,3-2 4 16,-3 2-4-16,-1-2 4 15,-5 2-3-15,4-1 3 16,-8 3-4-16,2 0 5 15,4-1-5-15,2 1 4 16,-4 0-5-16,-1-3 5 16,-1 3-5-16,-5-3 5 15,-2 3-5-15,1-3 6 16,2 3-6-16,2-3 5 0,2 1-6 16,5-1 7-1,0 5-9-15,8-1 8 0,-5 2-8 16,7 0 8-16,-4 2-8 15,9-1 9-15,-6-1-7 16,8 0 7-16,-5 2-7 16,8-2 6-16,-8-2-6 15,7 2 5-15,-1 2-4 16,2-2 4-16,-7 1-4 0,17-1 5 16,-3 2-5-16,9-1 4 15,0-1-5-15,18-1 6 16,-9-1-6-16,15-1 5 15,-7-1-3-15,12-2 4 16,-10 1-6-16,14 1 7 16,-10-1-8-16,14-2 6 15,-5 1-5-15,8-5 4 16,-9 1-4-16,9-5 6 16,-13 1-6-16,12-4 6 15,-10 3-6-15,10-4 5 16,-9 1-5-16,8-5 5 15,-13 2-6-15,11-3 7 16,-10 3-7-16,7 3 6 16,-11 6-4-16,10 8 4 15,-13 2-4-15,6 2 5 0,-12 0-6 16,8 0 6-16,-10-3-5 16,10 3 4-16,-9 0-4 15,6-1 5-15,-8 4-6 16,4-2 5-16,-12 2-5 15,1-1 5-15,-6-1-4 16,4-1 5-16,-7 0-5 16,12-1 5-16,-6-1-5 0,2 5 5 15,-5-1-7-15,3-1 6 16,-11 2-8-16,7-3 1 16,-12-4-9-16,2-2 4 15,-13-3-6-15,0-6 7 16,-7 1-2-16,2-5 7 15,-11-1-4-15,8-4 2 16,-7-1-6-16,0-14 3 16,-6 0-2-16,2-20 5 15,-4-5-3-15,5-16 6 16,-3 0-4-16,3-8 9 16,-1 11-6-16,-7 2 6 15,-2 14-5-15,-4-2 7 16,-5 15-7-16,1 1 7 15,4 8-4-15,-2 8 10 16,1 10-3-16,0 3 8 0,1 7-2 16,-1 2 4-16,2 3-10 15,-1 0 1-15,4-2-13 16,-4-1-6-16,7-1-8 16,-7-4 0-16,5-1-5 15,-1-1 5-15,-2 1 4 16,-5-3 7-16,2 1 0 15,0-2 8-15,-4 2-2 0,1-1 6 16,0 3-4-16,3 2 12 16,-3 2 0-16,-3-1 9 15,3 3-4-15,-3-1 4 16,-3 1-7-16,0-2-11 16,6 2-15-16,-9-4-3 15,1-1-9-15,-2 1-1 16,-1-1 7-16,-6 1 13 15,5-1 3-15,-4 5 14 16,1-3-1-16,-5 2 12 16,4 1-8-16,-4 3 7 15,4-3-15-15,-4 3-1 16,7-2-13-16,-8-1 3 16,1-1-8-16,-2-4 4 0,-2 4-3 15,-6-1 4 1,4 1-2-16,-10 2 8 0,0 1-3 15,-10 1 8-15,0 0-3 16,-11 4 8-16,8 2-5 16,-13 2 5-16,10-4-7 15,-5 10 6-15,7-8-8 16,-8 1 5-16,8 2-8 16,-13 0 7-16,1 0-6 0,-13 0 3 15,8-3-4-15,-10 2 4 16,11-2-6-16,-12-5 6 15,11-1-5-15,-16 11 6 16,8-5-3-16,-14-3 7 16,16 4-4-16,-7 5 6 15,14-6-6-15,-12 0 5 16,12 2-10-16,-14-4 5 16,5-1-6-16,-7-4 0 15,13 1-7-15,-11-2 0 16,11 2-8-16,-12-1 4 15,6 2-4 1,-11 2 10-16,7 3 0 0,-7-1 8 16,19 1-1-16,-10 0 9 15,10 3-7-15,-8-5 7 16,4 4-6-16,-13 1 5 0,12 0-8 16,-8-5 6-16,13 1-8 15,-13-2 7 1,11-2-7-16,-14 1 7 0,8-2-7 15,-9 3 7-15,14-3-5 16,-7 0 5-16,11 3-4 16,-9-5 5-16,9 1-7 15,-14 1 7-15,8-5-7 16,-7-1 5-16,11 3-4 0,-8 2 5 16,11-7-6-16,-13 5 6 15,9 5-4-15,-12-2 8 16,7 3-5-16,-4 6 7 15,11-3-5-15,-4-6 4 16,13 0-9-16,-10-6 6 16,11-6-7-16,-9 0 6 15,9 7-3-15,-11-4 10 16,11-3-3-16,-7 9 13 16,11 2-4-16,-11-2 9 15,11 7-10-15,-10 5 4 16,6-3-14-16,-6 0 3 15,9 0-10-15,-6 0 4 16,9-3-5-16,-2 3 4 16,7-4-4-16,-8-1 5 15,4-2-6-15,-7-1 6 0,0 1-3 16,-6-2 6-16,7 0-4 16,-5 3 9-16,11 3-4 15,-2 1 13-15,7 4-4 16,-12 2 8-16,7 2-6 15,-10 2 1-15,6-1-11 16,-9 1 0-16,12-4-8 16,-5 1 2-16,7-1-5 0,-4 1 4 15,7-1-3-15,-11 5 5 16,4 2-5-16,-11 1 6 16,-3 0-2-16,-8 3 4 15,12 0-4-15,-6 0 5 16,14-2-4-16,-5 1 2 15,7-7-5-15,-8 4-22 16,10-5-44-16,-11 7-398 16,14-1 96-16</inkml:trace>
    <inkml:trace contextRef="#ctx0" brushRef="#br0" timeOffset="-25778.5052">-1-2 805 0,'0'0'318'0,"0"1"14"15,0-1-175-15,0 0-100 16,2 3-8-16,-2 2-24 0,1-4 4 16,1 4-18-16,1-2 4 15,2 1-11-15,-1-4 12 16,2 5-4-16,0-4 19 16,-1 2 2-16,1 2 22 15,-2-2-4-15,4 1 13 16,-2 2-13-16,1 0 4 15,4 0-19-15,1 2 1 16,0-5-17-16,7 4-2 16,1-1-10-16,1 0 0 15,0-1-7-15,-2 1 1 16,1-5 0-16,1 1 0 16,-3-4-2-16,7-2 2 15,1 5-2-15,-1 1 1 16,1-7-1-16,5 5 2 15,-7 2-3-15,5-5 4 0,-5-3-3 16,7 4 2-16,-2-5-4 16,5 4 4-16,-2 1-4 15,8 1 3-15,-3-1-2 16,8 5 2-16,-6-4-2 16,4-1 2-16,-7 1-2 15,5 2 2-15,-4-2-3 0,10 1 3 16,-4-3-2-1,10 1 2-15,-8-2-3 0,4 2 4 16,-2 1-3-16,7-5 3 16,-6 6-4-16,6-6 3 15,-7-3-2-15,2 3 2 16,-7 1-2-16,11 1 2 16,-5 4-2-16,6 3 3 15,-2-3-3-15,10 1 3 16,-11-1-4-16,9-3 4 15,-9 0-3-15,5 2 2 16,-10 1-2-16,2 3 3 16,-12 1-3-16,8 2 3 15,-7 0-2-15,5-3 1 16,-1 0-2-16,5-1 1 16,-7-1-1-16,5-1 3 0,-8-4-3 15,1 2 4-15,-7 1-4 16,-1-2 7-16,-6 0 0 15,-2 6 9-15,-5-3 1 16,-2 1 9-16,-4 1-4 16,-1-2 6-16,-4 3-5 15,1-3-1-15,-5-5-7 16,1 7 17-16,-2-2-1 0,-2 0 6 16,1 0-1-16,-2 4 1 15,-3-7-18-15,-5 5-20 16,1-5-44-16,-20-9-438 15,-10-6-54-15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3:30.2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D89C9F3-63D0-420D-8416-D3F5103FAEE0}" emma:medium="tactile" emma:mode="ink">
          <msink:context xmlns:msink="http://schemas.microsoft.com/ink/2010/main" type="inkDrawing" rotatedBoundingBox="11717,618 24566,287 24604,1778 11756,2110" hotPoints="11678,875 16683,534 24201,683 24627,1491 23244,1795 11931,1783" semanticType="enclosure" shapeName="Hexagon"/>
        </emma:interpretation>
      </emma:emma>
    </inkml:annotationXML>
    <inkml:trace contextRef="#ctx0" brushRef="#br0">485 1373 1326 0,'-4'0'280'0,"-7"-4"126"15,5 2-394-15,6-1-11 0,8 3-4 16,4-6-2-16,6 2-3 16,6-4-1-16,-2 1 1 15,5-5 2-15,-4 3 2 16,4-2 3-16,-8 1 0 15,8-2 3-15,-10 6-2 0,5-3 2 16,-2 3-1-16,1 0 0 16,-5 6-1-16,7 0 2 15,-4 4-2-15,8 4 1 16,0-2 1-16,9-2-1 16,-1 2 0-16,8 0-1 15,-4-4-1-15,5 2 1 16,-5 1-2-16,-1-2 1 15,-1-2 0-15,2 2 2 16,-1-1-3-16,2-2 3 16,2 1 0-16,3-4 0 15,-1 2 0-15,5-2 1 16,-4 3-1-16,11-3-2 16,-4 4 0-16,8-2 0 15,-7-2-1-15,10-2 2 16,-7 2-1-16,5-3 1 0,-5 3 1 15,11 6 0-15,-11 0-1 16,7 5 0-16,-3 1-1 16,9 4 0-16,-10 1 0 15,8-2-1-15,-4-5 0 16,9 1 3-16,-6-5-1 16,15-2 1-16,-4 1 0 15,7-4 1-15,-11 2-3 16,10 0 0-16,-11 3-1 0,11 3 3 15,-16 3-1-15,17 2 0 16,-6-1 0-16,15-1 1 16,-12-4-3-16,22-4 1 15,-15-2 0-15,16-1 1 16,-16-2 0-16,23 2 0 16,-18 1 0-16,14-1 0 15,-9-1-1-15,14-1 1 16,-11-2-1-16,22-5 1 15,-17 1 0-15,19-5-1 16,-12 1 1-16,13-2 1 16,-17 4-1-16,19 1 0 15,-14 4-1-15,12-1 2 16,-16 5-1-16,17 2 0 16,-13 2 0-16,14-1 1 0,-9-3-2 15,19-6 0-15,-18-3 2 16,18-4-2-16,-15-1 1 15,12 5 0-15,-18 6 0 16,17 4 0-16,-17 5 0 16,13 0 1-16,-11 2-1 15,15-1 0-15,-14-1 0 16,13 0 1-16,-10 0-1 0,17 5 0 16,-15 1 0-16,13 5 0 15,-12-2 0-15,15 6 0 16,-16-5 0-16,22-2 0 15,-18-5-1-15,18-2 2 16,-18-4-1-16,20 0 1 16,-20 3-1-16,7 0 0 15,-13 2-1-15,14 2 3 16,-14-2-3-16,14-1 1 16,-10-2 0-16,16 1 1 15,-17-5-3-15,20-2 2 16,-19-1 0-16,13-1 1 15,-15-3-2-15,14 0 2 16,-22-3-1-16,14-1 0 16,-17-2-1-16,5-5 1 15,-20 1-1-15,3-3 1 0,-18 3 1 16,6-2 2-16,-17 4-2 16,4-2 3-16,-16 1 2 15,1-8 1-15,-12 4 0 16,5-4 3-16,-10 1-3 15,0 2 0-15,-9 2-3 16,-3 3 1-16,-10 5-2 16,-1-8 0-16,-5 1-2 15,-4-7 1-15,-4-6-1 16,-3-12-1-16,-7 2-1 0,-7-14 1 16,-2 7-2-16,-10-4 2 15,-1 4 2-15,-6 1 1 16,2 7-2-16,-7 1 2 15,4 7 0-15,-4-2 2 16,2 7 3-16,-4-1 13 16,7 2 1-16,0-1 4 15,0 11-3-15,4 2-3 16,2 5-11-16,-9 5-3 16,0 5-5-16,-2 2-1 15,-7 2-1-15,0 2-4 16,3-1-5-16,-7-2-10 15,4 1-1-15,-8-8 3 0,4 4 3 16,-10-4 5 0,7 1 9-16,-13 4 3 0,5 1 4 15,-14 4 2-15,4 2 2 16,-17 2 3-16,9-1-5 16,-11-2-4-16,11-5-4 15,-4-2-8-15,7-1-5 16,-17-4-5-16,6 6-2 15,-19-1-2-15,2 4 4 16,-10-2 2-16,10 4 7 0,-20 1 4 16,8 4 4-16,-14 4 3 15,3-2 5-15,-4 0 1 16,14-6-2-16,-10-3 2 16,16-6-4-16,-10 1-1 15,9-4-6 1,-6 0-5-16,8-1-6 0,-16-2-3 15,11 3-2-15,-15-8 3 16,10 5 4-16,-10 2 5 16,14-2 5-16,-16 0 4 15,14 4-1-15,-11-2 0 16,17-1-2-16,-12-1 3 16,16 0-3-16,-17-3-6 15,4 0-2-15,-6-1-7 16,9 5-3-16,-20-1-3 0,15 3 4 15,-14 0-2-15,10 3 2 16,-18-1 1-16,16-1 4 16,-18 1 0-16,16-2 5 15,-20-3 0-15,18-5 1 16,-20-1-1-16,17-1 2 16,-17 4-1-16,8 4 4 15,-19 7 4-15,14 4 2 16,-12 9 7-16,8-3 4 15,-19 4 6-15,17-1-3 0,-10 2-2 16,12-5-7-16,-21 6-1 16,19-3-8-16,-9 1-2 15,4 4 1-15,-22-1 1 16,26-1-2-16,-12 0 2 16,7-3 0-16,-13-1 2 15,21-2-1-15,-11 1 0 16,10-2 0-16,-16 4 2 15,21-2 0-15,-5 1 9 16,11-4 5-16,-10 5 8 16,21-3 2-16,-11 3 5 15,20 2-9-15,-7 1-4 16,22-2-9-16,-12 1-2 0,19-7-7 16,-12 4-2-16,19-4-6 15,-2-5-11 1,21-5-8-16,-8 0-5 0,16-5 2 15,-10-2 5-15,11 2 13 16,-9 1 16-16,15 1 15 16,-5 1 14-16,16 5 4 15,-4 0 5-15,14 2-7 16,2-2-7-16,11 0-15 0,5 1-4 16,5-1-8-16,5 2-1 15,5 4-4-15,-1 0 0 16,-4-2 0-16,7 5 1 15,-4 0 1-15,2 2 3 16,3 7 1-16,2 9 2 16,-5 1 2-16,3 17 10 15,4 8 5-15,2 12 15 16,8-1 1-16,7 13 2 16,0-11-11-16,1-2-8 15,-2-19-14-15,-1 2-2 16,-5-10-4-16,-4 1 3 15,-2-8-2-15,-4 4 3 16,-4-10-1-16,-1-3-1 16,-2-9 1-16,-2 2 1 0,2-8-1 15,0-2 1 1,2-1-1-16,-2-3 1 0,-2 0-2 16,2-1-9-16,-1 2-30 15,-4-4-424-15,1 3 124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3:34.760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F0C378-12F8-4783-A7F2-097B4A0A78A7}" emma:medium="tactile" emma:mode="ink">
          <msink:context xmlns:msink="http://schemas.microsoft.com/ink/2010/main" type="inkDrawing" rotatedBoundingBox="23657,6108 31500,5908 31559,8237 23716,8437" hotPoints="31197,6287 31196,8100 24221,8098 24222,6285" semanticType="enclosure" shapeName="Rectangle"/>
        </emma:interpretation>
      </emma:emma>
    </inkml:annotationXML>
    <inkml:trace contextRef="#ctx0" brushRef="#br0">458 278 358 0,'-14'6'355'16,"5"7"-77"-16,-1 14-16 15,5 9-140-15,-1 12-36 16,2 3-37-16,2 5-5 16,1-10-18-16,-1 10-4 15,5-5-11-15,3 14-3 16,-9-10-4-16,6 19 0 15,2-10-2-15,-7 10 1 16,1-16-1-16,-1 14 5 16,-1-12 5-16,-7 14 11 15,-1 0 1-15,-6 8 2 0,2-4-4 16,2 6-5-16,2-12-12 16,4 2 0-16,4-13-1 15,0 2-1-15,0-12-1 16,3 2 3-16,0-14-1 15,1 0 1-15,7-10 1 16,-1-5 1-16,7-6-3 16,5-2 2-16,1-7-2 15,10-3 0-15,3-4-1 0,9-7 2 16,2-2-2-16,13-10 3 16,-5-1-1-16,11 2 0 15,-6 2-1-15,9 2-1 16,-7 5-2-16,2-4 0 15,-10 5-1-15,4-3 0 16,-6 2 0-16,7 2 1 16,-7 7 0-16,11-4 0 15,-3 4-1-15,8 2 1 16,-5 2-1-16,9 5 0 16,-8-1-1-16,13 1 0 15,-8 1 0-15,11-6 1 16,-7-5 0-16,14-2 2 15,-10 1-1-15,8-6 0 0,-10 1-1 16,11 4 0-16,-12 5-1 16,7 1 2-16,-8 4-1 15,13 3 1-15,-10-3-1 16,17-3 1-16,-7-2-3 16,8-2 1-16,-8 2 0 15,13-1 2-15,-15-1-1 16,17 2 2-16,-8-1-1 0,9 0-1 15,-12-3-1-15,11 2 2 16,-19-4-1-16,13 7 0 16,-13-1 0-16,13 5 1 15,-10 0-2-15,11-1 0 16,-11-2 0-16,11-3 1 16,-11 1-1-16,19-2 3 15,-5-1-3-15,3-1 1 16,-8 2-1-16,7-2 1 15,-20 1 0-15,8-8 0 16,-2 5 1-16,6-4 1 16,-12 3-3-16,12-4 1 15,-12 7 0-15,9-5 0 16,-13-1-1-16,13-4 3 16,-9 5-1-16,6-4 1 15,-14 3-2-15,2-1 1 16,-10 4-1-16,0-2 1 0,-10 1 0 15,4 4 0-15,-4 1 1 16,4-4-1-16,-8-7-1 16,3 5 2-16,-6-4-2 15,1 3 1-15,-8 3-1 16,-1 3 0-16,-5-4-1 16,-4 2 1-16,-4-4 0 0,-1 3 1 15,-3 0 0 1,-4-1 12-16,-1-1 1 0,-1 4 3 15,-4-4-2-15,2 2 2 16,0 0-11-16,5-6 0 16,-1-3-3-16,8-4 2 15,0-5-1-15,6-8 0 16,0 0-1-16,6-5 0 16,-4-1-1-16,2-2 0 15,-5 1-2-15,4-5 0 16,-6 2-1-16,6-7 3 15,-3 1 0-15,4-9 0 16,-4 1 0-16,0-13 2 16,-4 5-3-16,3-16 1 15,-5 8 0-15,0-5 0 0,-8 13-1 16,-5 1 1-16,-5 18 0 16,-8 4 0-16,-1 10-1 15,-1-2 2-15,1 1-2 16,-3-4 1-16,3 0-1 15,0-4 1-15,1 4-2 16,-1-3 0-16,5-1 0 16,-5-5 0-16,0 6 0 15,1-3 0-15,1 9-1 16,-1 3 1-16,4 11 0 0,-4 1 8 16,-1 7 4-1,-4 1 6-15,-2 2 2 0,1-2 0 16,1 4-6-16,-1-3-2 15,1 3-5-15,-3-2-1 16,1 4 0-16,-7-7-2 16,1 4-2-16,-8-7 0 15,-5-2 0-15,-11-4 0 16,1 1-1-16,-10-5 2 16,0 4-4-16,-9 2-1 15,5 3 1-15,-11 0 0 16,4 3 1-16,-2-1 2 15,8-2 0-15,-13 0 2 0,6 1-2 16,-14-2 0-16,-1-2 0 16,-13 0-1-16,5 1-3 15,-10 1-2-15,6 2-1 16,-18 7 1-16,9 1 3 16,-17 4 3-16,10 5 0 15,-13 2 1-15,17-2-1 16,-14 0 0-16,16-2-2 15,-16-5 2-15,14-2-2 16,-10-3 1-16,8-3-1 0,-18-3 2 16,11 3-1-1,-16 0 0-15,11 4 0 0,-7-1-1 16,13 2-1-16,-10-1 1 16,17 1 1-16,-13-2 1 15,16-3-1-15,-5 0-1 16,13-1 0-16,-13 0 0 15,9 4 0-15,-14 1 0 16,13 5-3-16,-8 0-1 16,12-1 1-16,-13-1 3 15,12 2 0-15,-13-1 3 16,5-2 0-16,-7 6-4 16,16 1-3-16,-19 5 0 15,13 0 0-15,-9 7 1 16,8-6 4-16,-5 4 0 15,16-5 0-15,-11 3 1 0,9-2-1 16,-9 1 2-16,7 1-1 16,-14 1 1-16,17-2-2 15,-12 2 1-15,8-1-7 16,-21 9-2-16,12 6 0 16,-17 8 2-16,13 2-1 15,-8 5 7-15,20-7 4 0,-7-2 1 16,19 0-2-16,-1-6-28 15,23-3-30-15,7-6-129 16,24-11-254-16</inkml:trace>
    <inkml:trace contextRef="#ctx0" brushRef="#br0" timeOffset="-12813.0953">555 287 847 0,'5'-23'254'0,"2"4"46"16,8 11-233-16,6 1-41 16,2 4-19-16,4 4 0 0,-2 4-2 15,13 5 3-15,1-1-3 16,22 12 1-16,5-4-2 16,18 1 1-16,-1-8-3 15,13 1 2-15,-12-16-1 16,9-4 1-16,-9-1 0 15,6-2 0-15,-10 3-3 16,4 6 2-16,-10 4-3 0,5 4 0 16,-10-4 0-16,14 7 1 15,-5-1-1-15,12 1 1 16,-3 2-2-16,12 2 1 16,-12-4-1-16,12-2 1 15,-10 0 0-15,11-2 1 16,-10 2-1-16,11 3 0 15,-14 0-1-15,14 3 2 16,-14-1-2-16,15-1 1 16,-5 5 0-16,17 0-1 15,-7-1 0-15,10-4 2 16,-12-1-1-16,18-6 1 16,-19-3-1-16,16-9 1 15,-12 2-2-15,14-8 2 16,-19 1-1-16,17-2 1 0,-15 4-1 15,9 1 0-15,-19 10 0 16,9 2 1-16,-16 1-2 16,14 5 3-16,-15 2-2 15,15 0 0-15,-13-3 1 16,9 3 1-16,-16-7-1 16,14-7 1-16,-9-2-1 15,6-5-1-15,-9-3-1 0,5-6 3 16,-18 4-2-16,1-2 2 15,-12-1 0-15,1 4 1 16,-8 10-2-16,5 0 1 16,-5 3-1-16,7 1 1 15,-8 2-2-15,10-3 1 16,-11-4-1-16,0 4 2 16,-7 0-1-16,1-2 1 15,-15-2-1-15,1 2 1 16,-2-2-1-16,-1 1 0 15,-4 0-1-15,0 3 0 16,-1 1 1-16,-2-2 0 16,-2-4-1-16,2 7 1 15,-4-4 2-15,-1-1 9 16,-4-1 1-16,2 5 4 0,-4-4 4 16,-2 2 8-16,-5 1-4 15,3 1 2-15,-5 1-3 16,4 1-3-16,-5-2-11 15,4 2-3-15,-2 0-5 16,1-3 0-16,0 3-1 16,6 3 0-16,-3-4 0 15,-2-2 0-15,2 3 0 16,-4-3 1-16,-2-5-1 16,-2 5 11-16,5 2 6 0,-7-5 13 15,4 4 5-15,0 4 7 16,-2-4-10-16,1-1-4 15,1 3-14-15,-2-1-6 16,2 2-9-16,2 1-2 16,-1 7-3-16,1 7-1 15,-5 7 0-15,0 11 1 16,1 8 2-16,4 15 2 16,-1 2 1-16,8 11 3 15,-3-8-1-15,0 5 1 16,-1-11-2-16,-2 3 2 15,0-13-3-15,1 7 1 16,1-8-2-16,-1 9 2 16,2-8-2-16,-6 8 2 0,2-9-1 15,-4 9 2-15,-4-13-3 16,0 10 3-16,5-8-2 16,-4 5 1-16,5-8 0 15,-7 3 1-15,7-8-3 16,-5-2 4-16,5-3-3 15,0-3 2-15,5-3-2 16,-2-2 1-16,0 2-1 0,-3 0 0 16,-2 0 0-16,7 3 1 15,-4-4-1-15,7-1 0 16,-4-4 1-16,2 0 1 16,-4-7-2-16,-1-1 3 15,-1-7 1-15,0 0 0 16,0 0-1-16,0 2 1 15,2-2-5-15,-7 9 3 16,2 0-3-16,-1 6 0 16,-1 0 0-16,4 3 2 15,-4-5-1-15,2-1 1 16,0-6 0-16,2-1 3 16,-4-5-2-16,7 0 3 15,-1-3 1-15,-5-2 3 16,1-1-2-16,0 0 3 15,-9 0-3-15,0 0-1 0,1 2-3 16,-8 2 1-16,-2 8-4 16,-3 2 2-16,-3 4-2 15,-6 3 1-15,1-3-1 16,-7 2 2-16,3-4-1 16,-9-4 3-16,3-1-3 15,-10-5 2-15,1-3-1 16,-5-5 1-16,3 4-2 0,-19-2 2 15,5 1-2-15,-14 4 1 16,0 2 0-16,-12 1-1 16,13-4-2-16,-10 4 1 15,9 1 0-15,-11-2 1 16,8 2 0-16,-13 3 1 16,11-3-1-16,-8-4 0 15,10 1 1-15,-16-3 0 16,13-2-1-16,-13 2 3 15,10 0-2-15,-14-6 0 16,20-1-1-16,-7-4 0 16,11 1 0-16,-12-5 0 15,14 4 0-15,-15 1 1 16,9 2-2-16,-13 4 1 16,13 5-2-16,-14 1 1 0,9 4-1 15,-13-2 2 1,11-1 0-16,-14 0 0 0,15-4-1 15,-9 2 0-15,10-1 0 16,-12 5 0-16,11-1 0 16,-12 5-1-16,8 0 1 15,-8 2-1-15,10-1 0 16,-9-2 1-16,13-1 0 16,-10-4 1-16,13-4-1 0,-7-4 1 15,13 2-1-15,-19-6 0 16,11 5 1-16,-17 1 1 15,10-3-1-15,-13 3 0 16,25 1-1-16,-22-1 0 16,18 0-1-16,-13 3 2 15,14-1-1-15,-14-7 1 16,21 1-2-16,-9-2 1 16,12 0-1-16,-14-2 1 15,9 5-2-15,-16 3 4 16,9 3-1-16,-12 6 0 15,14 3-1-15,1 5 4 16,13-4-1-16,-4 1 4 16,21-5-1-16,6 1 0 15,10-7-2-15,14-1-3 16,20-5-13-16,20-17-76 0,10-13-127 16,7-14-231-16</inkml:trace>
    <inkml:trace contextRef="#ctx0" brushRef="#br1" timeOffset="271963.735">6495 65 838 0,'3'-6'296'16,"-1"3"36"-16,-7 1-194 15,1 4-77-15,-4-2-4 16,-1 0-30-16,-4 3 0 15,-1 0-21-15,-4-5-2 0,-3 2-16 16,-10-3 6-16,-2-6-8 16,-12 0 8-16,-6-2-4 15,-8-5 9-15,4-1-5 16,-18 2 9 0,6 3-5-16,-14 0 13 0,-3 5-5 15,-17 2 6-15,11 2-8 16,-12 2 3-16,9 2-10 15,-18 5 3-15,12 0-14 16,-20-1-9-16,13-2-12 0,-16-3-7 16,9-5-5-16,-17-4 14 15,10 0 9-15,-15-1 34 16,9 1 17-16,-17 0 26 16,14 6-4-16,-15 0 14 15,12 3-24-15,-17 0-7 16,17 3-23-16,-20 1-4 15,14 1-23-15,-27 7-15 16,16-2-15-16,-17 4-4 16,17 1-7-16,-23 0 16 15,23-3 13-15,-15 1 20 16,20 1 9-16,-22 3 21 16,23 2-2-16,-16 7 13 15,22 1-5-15,-19 6 11 0,24 3-10 16,-12 1 10-1,21 2-12-15,-9 12 3 0,58-13 0 32,1 1-27-32,-73 48 4 0,23 1-7 15,7 10 4-15,20-9-6 16,48-16 5-16,17-7-6 16,8 8 6-16,20-11-3 15,11 16 4-15,8-8-3 0,17 7 4 16,8-4-4-16,13-1 3 15,3-10-4-15,24 2 4 16,-2-11-4-16,16 0 5 16,0-5-6-16,20 1 6 15,-7-8-5-15,29 3 4 16,-4-11-3-16,25 2 4 16,-6-7-5-16,26-5 6 15,-11-10-5-15,30-7 6 16,-17-4-6-16,24-3 3 15,-21-1-3-15,26-2 4 16,-26 1-9-16,29-2 1 16,-25-2-8-16,32-5 7 15,-25-1-6-15,30-2 8 16,-25 4 2-16,26 2 9 0,-26 7-6 16,21 2 6-16,-31 2-7 15,25-1 5-15,-33-5-6 16,11-6 5-16,-16-8-6 15,18-10 5-15,-26-6-8 16,23-16 5-16,-20-1-7 16,7-14 1-16,-25 4-3 15,5-14 6-15,-30 10-4 16,4-8 7-16,-30 13-1 0,-9-7 10 16,-24 13-1-16,-9 1 12 15,-25 8 3-15,-5-7 12 16,-14 11-7-16,-8-4 1 15,-8 2-12-15,-12-13-6 16,-8 1-12-16,-10-17 5 16,-11 1-6-16,-26-16 9 15,-11 12-2-15,-39-7 6 16,-12 5-6-16,-48-8 7 16,-5 10-7-16,-48-13 5 15,-1 6-5-15,-69 4-4 16,-2 17-20-16,-84 20-44 15,0 37-342-15,-118 37 84 16</inkml:trace>
    <inkml:trace contextRef="#ctx0" brushRef="#br0" timeOffset="-15139.0419">612 177 451 0,'-19'24'294'0,"-5"12"-17"16,-2 2-109-16,-1 16-23 15,5-3-73-15,1 13-18 16,3-2-29-16,0 16-8 15,9-3-10-15,-3 20-3 16,4 1 0-16,-5 33 1 16,3 3-3-16,-8 27 2 15,3-7 0-15,0 11 0 0,8-28-1 16,1-9 2-16,9-39-1 16,9-13 2-16,1-36-3 15,10-14 3 1,-2-24-1-16,0-21 3 0,-3-20 0 15,-1-23-3-15,-10-19 3 16,-2-16-323-16,-16-3 101 16</inkml:trace>
    <inkml:trace contextRef="#ctx0" brushRef="#br0" timeOffset="-74454.8777">2283 1989 1057 0,'-15'-4'340'0,"-3"2"67"15,9 4-291-15,3-4-29 16,3 4-38-16,1-2-23 16,8 0-15-16,3-3-13 15,0 1-1-15,8 2-2 16,-4-3 5-16,10 3 0 16,-5-3 4-16,12-1-2 15,0 1 4-15,14 0-4 16,-4-3 1-16,17 4-5 15,-6-1 5-15,15 2-5 16,-3 1 5-16,9-2-4 16,-10 4 6-16,10-2-8 15,-9 0 5-15,12 0-7 16,-9-3 5-16,18-2-5 0,-6-2 7 16,8-1-4-16,-13-1 5 15,11 3-3-15,-13 0 6 16,9 3-8-16,-10 3 5 15,14 0-4-15,-10 1 5 16,14-1-6-16,-16 0 5 16,8 0-6-16,-9 0 6 15,5 0-6-15,-11 2 7 0,14-2-5 16,-7 4 4-16,8-1-3 16,-8 2 4-16,6-1-6 15,-12-2 4-15,14-4-6 16,-14 1 6-16,12-4-5 15,-6 4 5-15,18-1-3 16,-12 4 3-16,3 1-3 16,-9 1 4-16,12-1-5 15,-13 3 4-15,14-2-4 16,-1-1 3-16,12-2-2 16,-13-2 1-16,11-4-3 15,-13 2 5-15,11-3-5 16,-14 1 6-16,15 1-4 15,-9-2 4-15,11 0-6 16,-19 1 4-16,14-2-6 16,-16-1 7-16,9-1-7 0,-8 0 8 15,15-3-4-15,-14 3 5 16,8 6-3-16,-15 3 4 16,3 3 0-16,-14 3 8 15,2 5 6-15,-11-4 10 16,4 2 8-16,-14-1 3 15,1-1-3-15,-8-1-5 16,-4 0-9-16,-8-3-7 0,-1 0-9 16,-11 0 5-16,-8 2-90 15,-9 4-29-15,-17 3-371 16,-7-6 28-16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3:08.7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C9AA2CC-A8F9-4816-8A4C-B0E8E7F7D2B6}" emma:medium="tactile" emma:mode="ink">
          <msink:context xmlns:msink="http://schemas.microsoft.com/ink/2010/main" type="inkDrawing" rotatedBoundingBox="11600,5735 16497,5697 16498,5812 11601,5851" shapeName="Other">
            <msink:destinationLink direction="with" ref="{218DE0DD-97A7-467A-B887-1891D4E979F3}"/>
          </msink:context>
        </emma:interpretation>
      </emma:emma>
    </inkml:annotationXML>
    <inkml:trace contextRef="#ctx0" brushRef="#br0">2 94 825 0,'-6'3'241'0,"4"-2"47"16,5-1-225-16,2 0-36 16,1-9-12-16,10 11-10 15,-1-7 5-15,3 4-9 0,6-1 6 16,6 5-8-16,-1-7 6 15,7 10-6-15,1-11 8 16,5 11-8-16,-1-3 8 16,5 0-9-16,2 0 8 15,6 6-9-15,-1-6 8 16,1 2-7-16,-4 2 6 0,1-7-7 16,-6-3 9-16,7-1-2 15,-2-5 9-15,7 0-3 16,-3 1 9-16,7-1-7 15,-8 3 2-15,7-4-9 16,-6-1 3-16,2 1-8 16,-8 4 6-16,0 1-2 15,-8 1 9-15,2-1-4 16,-4 2 6-16,4-1-6 16,-5-4 1-16,2 5-9 15,-4-1 4-15,4 4-5 16,-8-2 11-16,7 4-4 15,-5 2 10-15,7 5-6 16,-4-1 4-16,7 1-11 16,-4-3 3-16,1 1-8 15,-5-4 4-15,8 0-5 0,-2-3 6 16,5 3-6-16,2 0 6 16,8 0-6-16,-7-1 6 15,13 4-6-15,-4-2 6 16,8 2-6-16,-8-4 6 15,9 1-7-15,-7-8 7 16,8 5-8-16,-8-6 7 16,15 8-6-16,-11-2 6 0,14 4-6 15,-7-2 7-15,10-2-7 16,-10 1 6-16,16-2-6 16,-11-1 7-16,13-1-7 15,-7 3 6-15,17 0-5 16,-10-7 5-16,10-2-6 15,-9 6 6-15,5-6-6 16,-14-5 7-16,9 14-7 16,-9-3 7-16,4 0-6 15,-12 3 4-15,5 6-5 16,-14-6 7-16,2 6-7 16,-12-3 5-16,6 2-4 15,-15-2 5-15,-1 3-6 16,-8-3 6-16,-3 3 45 15,-9-2-398-15,-12 5 150 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3:53.4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155450A-7003-4738-B386-DD1778AD4A31}" emma:medium="tactile" emma:mode="ink">
          <msink:context xmlns:msink="http://schemas.microsoft.com/ink/2010/main" type="inkDrawing" rotatedBoundingBox="4120,13224 7023,12981 7030,13065 4127,13307" semanticType="underline" shapeName="Other">
            <msink:sourceLink direction="with" ref="{42FD909B-968D-400C-A2F8-CC714016C2F4}"/>
            <msink:sourceLink direction="with" ref="{7A64CDB4-A5AB-4A8F-BA0B-CB7A1FAFD25E}"/>
            <msink:sourceLink direction="with" ref="{6B694948-2E4A-40C5-AF2D-2ADE8693DD3C}"/>
            <msink:sourceLink direction="with" ref="{F598C3A6-9CD9-49B9-BB08-33EBFFA66996}"/>
          </msink:context>
        </emma:interpretation>
      </emma:emma>
    </inkml:annotationXML>
    <inkml:trace contextRef="#ctx0" brushRef="#br0">0 249 1011 0,'14'2'253'16,"8"1"94"-16,26-5-258 0,11-2-15 15,32-8 16-15,11-2-7 16,32-7-6-16,1 2-29 16,36-1-12-16,-12-1-20 15,29 2-7-15,-12 5-6 16,14-7 0-16,-31 3-1 16,17 1 2-16,-35 1-4 15,8 2 3-15,-29 8-2 0,-3 2 4 16,-25 4 11-16,1 1 14 15,-21-2 1-15,-3-1 6 16,-11-1-4-16,-2 0-9 16,-17 0-13-16,-6 2 0 15,-14 1-6-15,-4 0-2 16,-10 3-4-16,-7 6 4 16,-7-3 0-16,-12 3 14 15,-9 1-55-15,-10 2-431 16,-5-10 135-16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4:25.0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F976B4-012E-4178-A519-D850876C63E9}" emma:medium="tactile" emma:mode="ink">
          <msink:context xmlns:msink="http://schemas.microsoft.com/ink/2010/main" type="writingRegion" rotatedBoundingBox="291,2888 3335,495 5947,3820 2903,6212"/>
        </emma:interpretation>
      </emma:emma>
    </inkml:annotationXML>
    <inkml:traceGroup>
      <inkml:annotationXML>
        <emma:emma xmlns:emma="http://www.w3.org/2003/04/emma" version="1.0">
          <emma:interpretation id="{120E6539-F54C-4D86-8629-8811BE4FF8C4}" emma:medium="tactile" emma:mode="ink">
            <msink:context xmlns:msink="http://schemas.microsoft.com/ink/2010/main" type="paragraph" rotatedBoundingBox="1153,2219 2635,1021 3478,2064 1996,32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C75FC2-D631-41AA-8708-D54F622728F0}" emma:medium="tactile" emma:mode="ink">
              <msink:context xmlns:msink="http://schemas.microsoft.com/ink/2010/main" type="line" rotatedBoundingBox="1153,2219 2635,1021 3478,2064 1996,3262"/>
            </emma:interpretation>
          </emma:emma>
        </inkml:annotationXML>
        <inkml:traceGroup>
          <inkml:annotationXML>
            <emma:emma xmlns:emma="http://www.w3.org/2003/04/emma" version="1.0">
              <emma:interpretation id="{40AA5F95-11E5-42EC-9ED0-D2369F8097B7}" emma:medium="tactile" emma:mode="ink">
                <msink:context xmlns:msink="http://schemas.microsoft.com/ink/2010/main" type="inkWord" rotatedBoundingBox="1153,2219 2635,1021 3478,2064 1996,3262">
                  <msink:destinationLink direction="with" ref="{C972C5A8-241A-43D6-B356-C705CE432A7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0 1007 0,'-6'4'269'0,"-2"17"69"16,4 6-289-16,4 9-16 0,1 5-17 15,4 22-4-15,5-8 6 16,-1 17 3-16,3 3 2 0,2 17 2 16,-2-8 2-16,-5 8 0 15,4-23-2-15,-2 1 9 16,-3-20-2-16,4-16-1 16,-2-13-3-16,5 2-2 15,-2-19-12-15,4-7-1 16,-2-12 2-16,4-13-1 15,-5-7 1-15,-2-25-3 16,-5-1-2-16,2 1 7 16,-4 13 9-16,2 7-1 15,1 23 2-15,6 16-4 16,-3 10-11-16,7 15-10 16,1 12 2-16,-1 10-2 15,-2-2 5-15,1 1-2 16,-6-14 1-16,4-1-4 0,-1-15 2 15,5 0-5 1,-4-6 4-16,5-4-1 0,-1-11 4 16,1-9-2-16,0-18 5 15,5-20-4-15,-4-8 4 16,-2-7-5-16,-4 13 1 16,-1 16-4-16,-6 16 1 15,2 29-5-15,-1 18 4 16,4 21-1-16,-5 6 4 15,4 11 2-15,-4-14 1 0,0-9 0 16,0-15-3-16,-1-6 1 16,2-9-2-16,1-8 3 15,1-8 1-15,0-14-6 16,0 6-52-16,-5-9-145 16,1-2-284-16,-7 19-8 15</inkml:trace>
          <inkml:trace contextRef="#ctx0" brushRef="#br0" timeOffset="937.9385">1133 169 510 0,'6'-6'282'0,"-3"-1"-4"16,0-2-110-16,2 3-29 15,-1-2-40-15,-1 2 3 16,0 3-15-16,2 3-1 16,-2 5-12-16,-2 2-4 15,-2 1-15-15,2 1-7 0,-2 0-12 16,2-5-6-16,1 1-6 16,-1 8 2-16,1-5 1 15,-1 11 10-15,-1 5 0 16,0 12 1-16,2 2-5 15,-4 10 2-15,-1 0-4 16,-1 9 2-16,1-4 0 16,-2 7 1-16,1-9-8 15,1 3-5-15,0-17-8 0,0 1-3 16,-2-17-5-16,2 1-2 16,2-10 0-16,-2-1 0 15,0-8 0-15,-3-2 0 16,0-5-7-1,-5-2-60-15,-1-2-37 0,-3-5-64 16,-2-8-13-16,-2-12-3 16,1-8-87-16,0-5-138 15,1-1 62-15,-1-2-193 16,6 10 372-16,0-2 406 16,3 8 148-16,2 0-67 15,4 10-56-15,1 1-35 16,4 7-91-16,4 4-23 15,1 4-31-15,8 4-9 16,5 6-22-16,8 7-7 16,4 2-8-16,10 5-2 0,-1 1-11 15,8 3-9 1,-7-6-8-16,2 5-1 0,-10-5-5 16,-1 0-1-16,-12-2 1 15,0-2 2-15,-6-11 2 16,-3 1 2-16,-3-5-13 15,2 1-75-15,-4-5-33 0,4 2-348 16,-4-3 30-16</inkml:trace>
          <inkml:trace contextRef="#ctx0" brushRef="#br0" timeOffset="1506.4677">1208-407 929 0,'12'-33'334'16,"-3"0"62"-16,0 7-245 15,9 4-17-15,-1 2-37 0,4 2-15 16,-2 11-32-16,5 4-13 15,-7 6-22-15,7 12-2 16,-8 1-7-16,-1 10 6 16,-7 1 0-16,-2 15 4 15,-11-2-2-15,-5 10 10 16,-5-4 0-16,1 5 9 16,2-16-2-16,0-6 5 15,9-11-13-15,6-5-2 16,6-5-13-16,5-2-1 15,4-3-6-15,6 0 2 16,1-6-2-16,4 0 2 16,-5-5 0-16,4-1 1 15,-5-3 0-15,1-1 1 16,-5 0 8-16,-1 3-71 16,-3 4-77-16,-3 7-372 15,-6 8 27-15</inkml:trace>
        </inkml:traceGroup>
      </inkml:traceGroup>
    </inkml:traceGroup>
    <inkml:traceGroup>
      <inkml:annotationXML>
        <emma:emma xmlns:emma="http://www.w3.org/2003/04/emma" version="1.0">
          <emma:interpretation id="{EE1F52D0-E1A2-41E5-92D7-58410FEC4BEF}" emma:medium="tactile" emma:mode="ink">
            <msink:context xmlns:msink="http://schemas.microsoft.com/ink/2010/main" type="paragraph" rotatedBoundingBox="1205,4031 4347,1769 4917,2560 1775,4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35B41B-4570-47AA-BD12-6BD3CA07E7D1}" emma:medium="tactile" emma:mode="ink">
              <msink:context xmlns:msink="http://schemas.microsoft.com/ink/2010/main" type="line" rotatedBoundingBox="1205,4031 4347,1769 4917,2560 1775,4823"/>
            </emma:interpretation>
          </emma:emma>
        </inkml:annotationXML>
        <inkml:traceGroup>
          <inkml:annotationXML>
            <emma:emma xmlns:emma="http://www.w3.org/2003/04/emma" version="1.0">
              <emma:interpretation id="{D6A8961C-0F9D-405B-90D6-D2C926E42754}" emma:medium="tactile" emma:mode="ink">
                <msink:context xmlns:msink="http://schemas.microsoft.com/ink/2010/main" type="inkWord" rotatedBoundingBox="1205,4031 4347,1769 4917,2560 1775,4823"/>
              </emma:interpretation>
              <emma:one-of disjunction-type="recognition" id="oneOf1">
                <emma:interpretation id="interp1" emma:lang="" emma:confidence="0">
                  <emma:literal>hilft)</emma:literal>
                </emma:interpretation>
                <emma:interpretation id="interp2" emma:lang="" emma:confidence="0">
                  <emma:literal>malz-He)</emma:literal>
                </emma:interpretation>
                <emma:interpretation id="interp3" emma:lang="" emma:confidence="0">
                  <emma:literal>malt-He)</emma:literal>
                </emma:interpretation>
                <emma:interpretation id="interp4" emma:lang="" emma:confidence="0">
                  <emma:literal>malt-An)</emma:literal>
                </emma:interpretation>
                <emma:interpretation id="interp5" emma:lang="" emma:confidence="0">
                  <emma:literal>malt H)</emma:literal>
                </emma:interpretation>
              </emma:one-of>
            </emma:emma>
          </inkml:annotationXML>
          <inkml:trace contextRef="#ctx0" brushRef="#br0" timeOffset="64190.8248">648 1531 958 0,'-15'-5'307'0,"0"4"47"16,8 13-274-16,2 16-22 15,10 10-41-15,5 20-7 0,4 7-2 16,10 9 1-16,0-10-1 15,9 2 2-15,0-15 0 16,6-4-1-16,-3-10 0 16,3-2 0-16,-11-5 0 15,-1-9 6-15,-12-8 3 16,-1-10 17-16,-8-10 10 0,-11-25 10 16,-4-5-5-16,-9-32-1 15,-1-3-17-15,-2-11-5 16,9 22-9-16,4 8 4 15,10 29-6-15,4 21-2 16,9 20-5-16,10 25-2 16,4 10-6-16,10 11 4 15,1 0 1-15,5 5-1 16,-7-20-1-16,0-15-2 16,-14-12 1-16,-5-24 1 15,-14-18 8-15,-4-32-1 16,-5-17 4-16,-1-23-2 15,-2 7-1-15,4 4-5 16,0 27 2-16,10 28-4 16,5 27 1-16,9 27-1 0,6 15 2 15,8 23-6 1,-2 0 7-16,6 13-2 0,-8-21 0 16,-2-11-4-16,-10-20 3 15,-2-11-7-15,-13-17 7 16,-4-10 6-16,-10-4-22 15,-5-16-118-15,-5-4 462 16,4-4-824-16,-4 10 302 0</inkml:trace>
          <inkml:trace contextRef="#ctx0" brushRef="#br0" timeOffset="64551.4246">1346 1117 1009 0,'-7'-23'380'15,"4"6"46"-15,-2 8-241 16,4 28-85-16,4 9-26 15,0 11-35-15,4 26-15 0,8 7-16 16,6-2-4 0,5-4 1-16,10 0-3 0,-2-19 1 15,5-4-2-15,-1-5 1 16,1-4-1-16,-6-10 0 16,4-6 0-1,-5-12 0-15,1-4-46 0,-7-8-34 16,-2-6 234-16,-9-2-609 0,-12 1 247 15</inkml:trace>
          <inkml:trace contextRef="#ctx0" brushRef="#br0" timeOffset="65060.0396">1759 1376 1099 0,'18'5'297'0,"-1"-8"81"15,5-5-290-15,2 5-51 16,6 6-6-16,-6-12-4 0,5 2-7 15,-5 1-10-15,4-8-3 16,-2-11-3-16,5 14 239 16,1 5-641-16,1-6 289 15</inkml:trace>
          <inkml:trace contextRef="#ctx0" brushRef="#br0" timeOffset="64791.3454">1851 1007 929 0,'12'-36'306'16,"-5"19"48"-16,2 10-231 15,-3 5-65-15,6 20-3 16,2 3-13-16,-4 20-5 16,4 8-9-16,-1 18-8 15,-2-1-10-15,-2 15-6 16,0-17 0-16,-3 1-1 16,-3-16 2-16,-6-5 0 15,-2-14-5-15,-7-11-53 16,-6-7-343-16,-18-6 90 0</inkml:trace>
          <inkml:trace contextRef="#ctx0" brushRef="#br0" timeOffset="65311.0179">2235 918 1288 0,'4'6'281'0,"1"-1"118"15,2 1-380-15,4-8-10 0,-5 1-7 16,3-11-13-16,-2 3-37 15,1 4-351-15,-2 2 88 16</inkml:trace>
          <inkml:trace contextRef="#ctx0" brushRef="#br0" timeOffset="65899.0726">2393 795 966 0,'3'-7'334'0,"4"8"41"15,2-7-262-15,9 3-33 16,9 3-36-16,5-12-1 15,1-6-7-15,6 0-7 16,-5-6-10-16,7-4-6 16,-4 11-7-16,7 2-5 15,-4 11-33-15,2-1 311 16,-6 5-692-16,-6-4 301 16</inkml:trace>
          <inkml:trace contextRef="#ctx0" brushRef="#br0" timeOffset="65628.7453">2592 280 1213 0,'8'0'358'0,"-7"14"73"16,5 17-341-16,0 20-27 0,0 12-32 15,2 28-11 1,2-3-2-16,-2-2-6 0,4-20-5 16,-2-8-4-16,-1-23 1 15,-3-8 1-15,-4-8-5 16,-7-4-48-16,-5-12-36 15,-8-6 237-15,-2 5-606 16,-20-11 248-16</inkml:trace>
          <inkml:trace contextRef="#ctx0" brushRef="#br0" timeOffset="66133.0891">2720-62 1106 0,'16'-6'298'0,"7"3"86"0,11 5-287 16,1 2-47-16,5 16 9 16,-5 7-6-16,5 21-1 15,-5 6-19-15,3 27-2 16,-7 9-15-16,-4 28-4 16,-6 6 1-16,-6 11 370 15,-10-23-821-15,-17-8 403 16</inkml:trace>
          <inkml:trace contextRef="#ctx0" brushRef="#br0" timeOffset="2359.4243">-140 2351 455 0,'-4'6'479'0,"-2"-3"-125"16,7-3-14-16,10-9-219 16,7-4-49-16,12-11 1 15,7-6-10-15,11-7 3 16,-3 1-26-16,8-2-12 0,-4 11-18 15,1 0-2 1,-8 9-4-16,3 2 4 0,-11 4 0 16,2 1-48-16,-7 14-35 15,-5 8-350-15,-12 10 55 16</inkml:trace>
          <inkml:trace contextRef="#ctx0" brushRef="#br0" timeOffset="2608.7944">42 2547 1099 0,'9'9'245'0,"9"-27"128"16,6-10-308-16,12-14-2 15,7-2-5-15,14-10 2 16,3 19-30-16,14 5-11 15,-7 12-12-15,4 11 3 16,-12 10-249-16,-7-3-165 16,-22 3-27-16</inkml:trace>
        </inkml:traceGroup>
      </inkml:traceGroup>
    </inkml:traceGroup>
    <inkml:traceGroup>
      <inkml:annotationXML>
        <emma:emma xmlns:emma="http://www.w3.org/2003/04/emma" version="1.0">
          <emma:interpretation id="{C3FF4AF8-A4C8-457A-A351-F53A15024555}" emma:medium="tactile" emma:mode="ink">
            <msink:context xmlns:msink="http://schemas.microsoft.com/ink/2010/main" type="paragraph" rotatedBoundingBox="1966,4967 4850,2569 5327,3143 2444,5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41D401-060F-43A9-8A81-D3F2A9F89558}" emma:medium="tactile" emma:mode="ink">
              <msink:context xmlns:msink="http://schemas.microsoft.com/ink/2010/main" type="line" rotatedBoundingBox="1966,4967 4850,2569 5327,3143 2444,5541"/>
            </emma:interpretation>
          </emma:emma>
        </inkml:annotationXML>
        <inkml:traceGroup>
          <inkml:annotationXML>
            <emma:emma xmlns:emma="http://www.w3.org/2003/04/emma" version="1.0">
              <emma:interpretation id="{3FE59540-B734-4653-8B28-FB378B01D2CD}" emma:medium="tactile" emma:mode="ink">
                <msink:context xmlns:msink="http://schemas.microsoft.com/ink/2010/main" type="inkWord" rotatedBoundingBox="2186,5231 2636,4857 2806,5063 2357,5436"/>
              </emma:interpretation>
              <emma:one-of disjunction-type="recognition" id="oneOf2">
                <emma:interpretation id="interp6" emma:lang="" emma:confidence="0">
                  <emma:literal>Zehnthut</emma:literal>
                </emma:interpretation>
                <emma:interpretation id="interp7" emma:lang="" emma:confidence="0">
                  <emma:literal>Enzamt</emma:literal>
                </emma:interpretation>
                <emma:interpretation id="interp8" emma:lang="" emma:confidence="0">
                  <emma:literal>Zehnthurt</emma:literal>
                </emma:interpretation>
                <emma:interpretation id="interp9" emma:lang="" emma:confidence="0">
                  <emma:literal>Zehntthant</emma:literal>
                </emma:interpretation>
                <emma:interpretation id="interp10" emma:lang="" emma:confidence="0">
                  <emma:literal>Schnitthut</emma:literal>
                </emma:interpretation>
              </emma:one-of>
            </emma:emma>
          </inkml:annotationXML>
          <inkml:trace contextRef="#ctx0" brushRef="#br0" timeOffset="66907.9785">740 3407 1018 0,'-14'-6'379'0,"10"-1"32"15,4 10-273-15,1-9-59 16,2-3-46-16,9-9-4 15,3-6-9-15,9-17 7 16,5 2-6-16,10-6-1 16,1 2-9-16,5-10-3 15,-3 13-3-15,3-5-1 16,-10 13-9-16,-4 14-60 16,-8 16-26-16,-6 9-351 15,-11 9 49-15</inkml:trace>
          <inkml:trace contextRef="#ctx0" brushRef="#br0" timeOffset="67142.7198">923 3361 1055 0,'4'-26'280'15,"8"16"78"-15,3-11-283 16,6-3-31-16,3 0-12 15,6 3-1-15,0 1-5 16,10 7-13-16,-4 1-7 0,6 3-41 16,-3 6 296-16,1-11-645 15,-13 7 275-15</inkml:trace>
        </inkml:traceGroup>
        <inkml:traceGroup>
          <inkml:annotationXML>
            <emma:emma xmlns:emma="http://www.w3.org/2003/04/emma" version="1.0">
              <emma:interpretation id="{15D8CA7C-0AE1-4A05-BA2B-47820A6EDF5F}" emma:medium="tactile" emma:mode="ink">
                <msink:context xmlns:msink="http://schemas.microsoft.com/ink/2010/main" type="inkWord" rotatedBoundingBox="2766,4302 4850,2569 5327,3143 3243,4876"/>
              </emma:interpretation>
            </emma:emma>
          </inkml:annotationXML>
          <inkml:trace contextRef="#ctx0" brushRef="#br0" timeOffset="67699.8557">1297 2351 1195 0,'7'6'357'15,"-4"15"58"-15,12 13-305 0,3 2-107 16,9 15-4-16,2 0 1 16,5 11 5-16,1-16 0 15,2 4 1-15,-2-16 0 16,-4-11-1-16,-5-16-1 16,-4-5 1-16,-8-14 3 15,-5-23 4-15,-3 7 0 16,-2-7 2-16,-5-1-2 15,2 6-1 1,-1 20-6-16,2-4 1 0,-1 2-2 0,5 5-2 16,2 11-1-16,8 4 2 15,2 4-2-15,6 10 2 16,1 8 2-16,2-9-2 16,-5-6 0-16,-2-9 0 15,-7-7-1-15,-4-25 8 16,-9-2 1-16,3-11 3 15,-1-2-1-15,-1 2-1 16,2 15-7-16,8 5-3 16,-5 17-2-16,4 14 2 15,5 8 1-15,5 11 6 16,-4 1 2-16,5 4 2 16,-3-12-4-16,-1-9 2 0,-5-8-6 15,-2-16 3-15,-5-9-3 16,-1-10 5-16,-5 5-3 15,-7-7-10-15,5 15-40 16,2 12-81-16,-1 20-356 16,13 5 55-16</inkml:trace>
          <inkml:trace contextRef="#ctx0" brushRef="#br0" timeOffset="68173.6062">2220 2059 258 0,'0'-6'159'16,"0"-1"-22"-16,1-1 17 15,4 2-10-15,-1 0 25 16,2-3 23-16,0 6 12 15,2-3-18 1,-1-1-77-16,1 10 5 0,1 6-13 16,-2 10 2-16,2 13-21 15,0 20-10-15,0 2-28 0,2 11-14 16,-4-5-16 0,2 0-4-16,-3-18-1 0,-1-10-2 15,-7-14 6-15,-5-8-63 16,-10-11-42-16,-8-7 12 15,-7-5-382-15,-2-8 83 16</inkml:trace>
          <inkml:trace contextRef="#ctx0" brushRef="#br0" timeOffset="68416.865">2083 2181 995 0,'8'-3'299'0,"5"0"65"15,7 3-271-15,8 3-27 16,4-3-21-16,7 0-4 15,-3 4-9-15,3-8-9 16,-3-4-9-16,5-5-6 0,-5 1-1 16,3-2-51-16,-5 7-208 15,2 4-146-15,-15 6-71 16</inkml:trace>
          <inkml:trace contextRef="#ctx0" brushRef="#br0" timeOffset="68743.1597">2535 1960 835 0,'8'-3'405'0,"1"-4"-20"0,0 4-163 15,6-12-138-15,-3-3-31 16,0-11-3-16,6 1-11 16,0-5-8-16,0 3-18 15,3 1-40-15,0 8-48 16,1 11-349-16,1 5 66 16</inkml:trace>
          <inkml:trace contextRef="#ctx0" brushRef="#br0" timeOffset="68681.8012">2561 1657 1012 0,'-2'-5'320'0,"7"11"46"15,-2 12-276-15,7 5-44 16,11 3-31-16,-1 2-3 16,2-5 1-16,10-2-6 15,-4-8-2-15,-1 7-3 16,-1-10 2-16,-4 8-5 15,-8 2-22-15,-7 8 74 16,-7-8-429-16,-1 8 143 16</inkml:trace>
          <inkml:trace contextRef="#ctx0" brushRef="#br0" timeOffset="69259.5469">2700 1423 1129 0,'0'7'256'0,"3"4"102"0,3 8-317 0,5-1-3 16,5-3 3-16,7 11 2 15,-1 1 2-15,10 0-15 16,-2 3-10-16,4 10-3 15,-4-13 1-15,2-6-3 16,-10-6 5-16,-1-10 1 16,-9-16 1-16,-2-11 2 15,-7-4 0-15,-2-14-3 16,1-2-2-16,1-2-8 0,1 13-5 16,1-1-4-16,4 19-1 15,3 8-3-15,1 10 0 16,5 1 0-16,-1 9 3 15,8-2 0 1,-5-2 4-16,-2 1 0 0,-5-3 1 16,4-8 2-16,-13-11 0 15,-2-17 3-15,1 3-1 16,-6-21 0-16,1 1-4 16,4 5-4-16,1 15-2 0,3 2-4 15,3 29 0-15,4 8 5 16,1 6 4-16,5 17 11 15,-1-5 2-15,0-8 3 16,-4-5-4-16,-5-2-1 16,-3-17-8-16,-5-5 4 15,-1-5-1-15,-4-6-5 16,-1-6-21-16,-2-2-97 16,2 8-32-16,7 6-342 15,4 17 14-15</inkml:trace>
          <inkml:trace contextRef="#ctx0" brushRef="#br0" timeOffset="69789.2088">3311 1065 1242 0,'5'2'331'0,"2"7"93"16,5 2-349-16,8 13-24 16,2-12-18-16,4-5-1 15,1-7-5-15,4-10-6 16,-4-11-5-16,3-10-8 15,-4 3-30-15,-7-7-88 16,-4 11-343-16,-10 15 54 16</inkml:trace>
          <inkml:trace contextRef="#ctx0" brushRef="#br0" timeOffset="69506.922">3434 948 1009 0,'3'-24'312'0,"-3"18"65"15,0 0-247-15,3 9-54 16,5 11-3-16,-1 4-6 15,8 7-5-15,-1 1-16 16,2 10-13-16,-2 1-8 16,1 6-11-16,-2-4-3 0,2 13-8 15,-4-17 3-15,-2 1-25 16,-6-14-35-16,-6-8-63 16,-9-17-331-16,-3-8 51 15</inkml:trace>
        </inkml:traceGroup>
      </inkml:traceGroup>
    </inkml:traceGroup>
    <inkml:traceGroup>
      <inkml:annotationXML>
        <emma:emma xmlns:emma="http://www.w3.org/2003/04/emma" version="1.0">
          <emma:interpretation id="{E116E654-8B49-4980-9E99-CEA8A927B561}" emma:medium="tactile" emma:mode="ink">
            <msink:context xmlns:msink="http://schemas.microsoft.com/ink/2010/main" type="paragraph" rotatedBoundingBox="2815,5449 4763,3919 5167,4433 3220,5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99E5CD-F69E-45A6-A39D-21FE1A2ACE18}" emma:medium="tactile" emma:mode="ink">
              <msink:context xmlns:msink="http://schemas.microsoft.com/ink/2010/main" type="line" rotatedBoundingBox="2815,5449 4763,3919 5167,4433 3220,5963"/>
            </emma:interpretation>
          </emma:emma>
        </inkml:annotationXML>
        <inkml:traceGroup>
          <inkml:annotationXML>
            <emma:emma xmlns:emma="http://www.w3.org/2003/04/emma" version="1.0">
              <emma:interpretation id="{63D9A304-50AD-455A-8A44-C765268A4922}" emma:medium="tactile" emma:mode="ink">
                <msink:context xmlns:msink="http://schemas.microsoft.com/ink/2010/main" type="inkWord" rotatedBoundingBox="2843,5484 3796,4735 4120,5147 3167,5896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0568.0575">1627 3969 1014 0,'0'-11'409'0,"3"2"7"0,1-3-237 15,5-1-119-15,3-2-35 16,8-5-11-16,2 2-2 15,13-4-4-15,0-1 3 16,13-7-83-16,-2 5 167 16,16-1-523-16,-16 4 148 15</inkml:trace>
          <inkml:trace contextRef="#ctx0" brushRef="#br0" timeOffset="70267.8322">1568 3859 1007 0,'-9'5'338'0,"3"-5"70"15,2 4-243-15,2-4-53 0,2-3-12 16,0 2-39-16,2-13-15 15,1-8-29-15,3-14-5 16,3-2-7-16,6-11-1 16,4 7 0-16,8 0-23 15,0 11-39-15,3 10 225 16,-6 18-623-16,-12 9 242 16</inkml:trace>
          <inkml:trace contextRef="#ctx0" brushRef="#br0" timeOffset="70919.1195">2005 3151 1385 0,'-6'-24'345'0,"8"-5"112"16,8 2-399-16,13-7-25 15,4-7-20-15,7 14 0 0,-1 13-7 16,3 8 0-16,-7 17-2 16,-4 22 4-16,-2 0 1 15,-7 9 1-15,-5 2 0 16,-8 2-1-16,-6-10-2 15,-8 3 0-15,1-1 3 16,-1-1 4-16,7-4-2 16,4-3-1-16,6-6-2 0,6-6-5 15,4-7-4-15,5-4-2 16,2 4 2-16,5-14-3 16,-1-12 2-16,5-14 1 15,0-4 1-15,4-12-71 16,0 11-49-16,1-5-368 15,-2 7 35-15</inkml:trace>
        </inkml:traceGroup>
        <inkml:traceGroup>
          <inkml:annotationXML>
            <emma:emma xmlns:emma="http://www.w3.org/2003/04/emma" version="1.0">
              <emma:interpretation id="{210CF18E-93C7-47C1-8549-E66D560DC4D3}" emma:medium="tactile" emma:mode="ink">
                <msink:context xmlns:msink="http://schemas.microsoft.com/ink/2010/main" type="inkWord" rotatedBoundingBox="3936,4569 4763,3919 5167,4433 4340,5083"/>
              </emma:interpretation>
              <emma:one-of disjunction-type="recognition" id="oneOf4">
                <emma:interpretation id="interp12" emma:lang="" emma:confidence="0">
                  <emma:literal>mit</emma:literal>
                </emma:interpretation>
                <emma:interpretation id="interp13" emma:lang="" emma:confidence="0">
                  <emma:literal>mt</emma:literal>
                </emma:interpretation>
                <emma:interpretation id="interp14" emma:lang="" emma:confidence="0">
                  <emma:literal>Unit</emma:literal>
                </emma:interpretation>
                <emma:interpretation id="interp15" emma:lang="" emma:confidence="0">
                  <emma:literal>m,</emma:literal>
                </emma:interpretation>
                <emma:interpretation id="interp16" emma:lang="" emma:confidence="0">
                  <emma:literal>mint</emma:literal>
                </emma:interpretation>
              </emma:one-of>
            </emma:emma>
          </inkml:annotationXML>
          <inkml:trace contextRef="#ctx0" brushRef="#br0" timeOffset="72121.3949">2540 2699 719 0,'-11'-39'385'0,"1"12"-14"16,-1 15-132-16,2 0-111 15,5 1-34-15,1 16-9 16,4-1-26-16,11 8-16 0,2 12-29 16,10 26-8-16,4 1-8 15,2 21 4-15,2 0 2 16,8 7 3-16,-8-17 1 15,5-8 1 1,-7-30-1-16,-7-10 0 0,-8-22 5 16,-9-26 9-16,-9-20 1 15,-2-29 0-15,-1 3 0 0,0-13-5 16,3 21-8-16,3 21-3 16,6 33-3-16,3 14 2 15,8 25-2-15,7 22 1 16,1 7 4-16,7 10 1 15,-1-2-1-15,1-5-3 16,-10-22 0-16,1-10-2 16,-8-25 4-16,-7-23 7 15,-8-18 3-15,-5-18 3 16,-1-8-1-16,2 10-2 16,1 17-8-16,3 13-6 15,7 23-4-15,7 16 1 16,2 5-3-16,8 10 4 15,3 8 1-15,0 8 3 16,-6-4-3-16,-3-2 1 16,-9-11-2-16,-1-11 4 0,-8-13-14 15,-5-5-92-15,-1-14-54 16,-7 3-351-16,-8 0 3 16</inkml:trace>
          <inkml:trace contextRef="#ctx0" brushRef="#br0" timeOffset="72647.8248">3175 2498 1040 0,'12'-6'293'0,"0"-2"78"16,10-1-265-16,4-4-42 15,11-7-3-15,-7-1-14 16,11-7-8-16,-7 8-17 0,2-2-70 15,-6 8-359-15,-3-1 98 16</inkml:trace>
          <inkml:trace contextRef="#ctx0" brushRef="#br0" timeOffset="72416.7645">3250 2268 882 0,'3'-27'319'0,"0"7"39"15,1 10-222-15,8 8-60 16,-3 11-19-16,8 20 16 15,2 5-5-15,7 17 3 16,-4 5-6-16,4 4 0 16,-7-7-28-16,1 4-6 15,-7-15-8-15,-4-3-5 16,-7-11-5-16,-8-14 1 16,-5-7-5-16,-11-11-62 15,-5-4-42-15,-12-11-368 16,4 4 44-16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3:14.2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8B016D5-0A2B-4675-A878-6FDE2AD2567F}" emma:medium="tactile" emma:mode="ink">
          <msink:context xmlns:msink="http://schemas.microsoft.com/ink/2010/main" type="writingRegion" rotatedBoundingBox="3685,6276 5472,6276 5472,7331 3685,7331">
            <msink:destinationLink direction="with" ref="{1906578D-113D-47DF-8AAE-4A67577AD41A}"/>
          </msink:context>
        </emma:interpretation>
      </emma:emma>
    </inkml:annotationXML>
    <inkml:traceGroup>
      <inkml:annotationXML>
        <emma:emma xmlns:emma="http://www.w3.org/2003/04/emma" version="1.0">
          <emma:interpretation id="{7ACBB1DD-D818-481C-BD1B-746D362E8BF7}" emma:medium="tactile" emma:mode="ink">
            <msink:context xmlns:msink="http://schemas.microsoft.com/ink/2010/main" type="paragraph" rotatedBoundingBox="3685,6276 5472,6276 5472,7331 3685,7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76990F-D1D1-46CD-8EF7-5E68390BE808}" emma:medium="tactile" emma:mode="ink">
              <msink:context xmlns:msink="http://schemas.microsoft.com/ink/2010/main" type="line" rotatedBoundingBox="3685,6276 5472,6276 5472,7331 3685,7331"/>
            </emma:interpretation>
          </emma:emma>
        </inkml:annotationXML>
        <inkml:traceGroup>
          <inkml:annotationXML>
            <emma:emma xmlns:emma="http://www.w3.org/2003/04/emma" version="1.0">
              <emma:interpretation id="{390C2F7F-1351-4C56-B4EB-1A5CDCF36998}" emma:medium="tactile" emma:mode="ink">
                <msink:context xmlns:msink="http://schemas.microsoft.com/ink/2010/main" type="inkWord" rotatedBoundingBox="3685,6276 5472,6276 5472,7331 3685,73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2329 4623 967 0,'-21'-3'246'16,"6"-1"71"-16,0-5-271 15,6 1-43-15,8-7-17 16,-2-1-12-16,3-2-23 16,1 0-1-16,-2 0 5 15,-2 6 21-15,0 4 40 0,-3 2 31 16,-6 9 15-16,3 5 3 15,-3 5-2-15,-3 4-28 16,1 4-6-16,4 1-14 16,-1 1-2-16,5-2-7 15,3 0-2-15,3-2-2 16,3 4 0-16,2-2-2 16,-1 9 1-16,-1-3-1 0,3 7 1 15,0-2-1-15,2 8 0 16,-2 0 0-16,3 6 2 15,-3-5 1-15,3 8 3 16,-2-5 1-16,7-13 1 16,1-7-1-16,9 0 0 15,0-10-4-15,7-8 1 16,3 6-1-16,3-11 0 16,-4-4-1-16,5-4-1 15,-5-1-1-15,0-8 2 16,-9 4 0-16,6 0 1 15,-8-3 0-15,-1 7 1 16,-4 4-1-16,2-4 3 16,-8 5 0-16,1 2 1 15,1-4-2-15,1 4 1 0,-1-2-4 16,4-3 1 0,-2 1-2-16,-2-4 2 0,-2-3 0 15,-2-7 0-15,-6-1 1 16,-2-8 4-16,-4 1 1 15,-3-3 7-15,-1 4-1 16,-5-4 2-16,0 1-3 16,-3-2 8-16,0 4 0 0,-8-2 18 15,5 7 6-15,-7 2 10 16,5 5-8-16,-1 0-6 16,3 2-18-16,0-1-9 15,3-1-13-15,-4 0-1 16,-1 2-2-16,-7-2-4 15,-3 0-5-15,-6 3-16 16,2 4-7-16,-5-1-11 16,8 9-1-16,3 11-17 15,5 7-6-15,2 15-96 16,8 13-242-16,4 2 32 16</inkml:trace>
          <inkml:trace contextRef="#ctx0" brushRef="#br0" timeOffset="851.7552">3319 4506 1079 0,'-35'2'269'0,"2"5"86"16,6 4-313-16,6-2-8 15,9 1-19-15,3 7-1 0,3-1-4 16,2 13-2-16,2 5-8 16,4 11 1-16,1 8-1 15,4 10 1-15,-4-6-1 16,3 9 1-16,0-12-1 16,0 2 1-16,0-16-2 15,3-1 1-15,-1-10-1 16,5 2 3-16,2-2 0 15,5 7 4-15,-1-2-1 0,8 1 1 16,-3-5-1-16,11-2-1 16,-5-10-2-16,9 0 0 15,-2-9 0-15,4 2 0 16,-5-8-1-16,7-5 1 16,-5-5-2-16,6-8 4 15,-5-11 0-15,3-13 0 16,-6-6 0-16,0-16 4 15,-8 1-4-15,-4-17 9 16,-4 8 4-16,-4-1 14 16,-7 10 4-16,-1 1 13 15,-5 17-7-15,-3-2-2 16,0 10-16-16,0-7-6 16,-2 2-11-16,-4-1-3 0,0 4-2 15,-9-6 0-15,-1 9 0 16,-4-2 1-16,1 5-1 15,-10 3-1-15,-1 11 0 16,-15 10-6-16,-1 13-15 16,-16 20-46-16,3 20-28 15,-4 23-339-15,14 8 63 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3:16.3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FA5A876-F572-44F8-B2D8-5978AD1E3565}" emma:medium="tactile" emma:mode="ink">
          <msink:context xmlns:msink="http://schemas.microsoft.com/ink/2010/main" type="inkDrawing" rotatedBoundingBox="3591,7288 5159,6784 5458,7717 3890,8220" hotPoints="5301,7380 4605,8043 3675,7798 4372,7135" semanticType="container" shapeName="Ellipse"/>
        </emma:interpretation>
      </emma:emma>
    </inkml:annotationXML>
    <inkml:trace contextRef="#ctx0" brushRef="#br0">3808 5465 257 0,'-7'-12'428'0,"-5"-7"-143"16,4-2-148-16,-4-5 174 0,3 5-252 16,-4-4 4-16,-1 7-6 15,-7 0 3-15,5 4-18 16,-8-1 0-16,1 5-19 16,-3-4-5-16,-1 1-10 15,-7-5-2-15,2 0-5 16,-8-3 0-16,1 7 3 15,-8-2 13-15,8 5 8 16,-10 5 14-16,8 2 6 16,-7-5 5-16,5 9-13 15,-7 0-3-15,7 1-14 0,-10 8-5 16,11-3-8-16,-5-1-1 16,5-5-5-16,-3 7 1 15,3-10-3-15,-4 12-2 16,7 3-1-16,-8 8-3 15,10 2 0-15,-8 17 0 16,9 0 2-16,-17 15 1 16,7 3 0-16,-10 9-1 15,8-5 0-15,-2 2 2 16,14-17 0-16,8-7 3 16,10-15 1-16,4-9 0 15,5-7-1-15,3 2 1 16,2 2-2-16,1 8 1 15,4 1-2-15,4 7 1 16,5 2-2-16,11 11 1 0,6-2-1 16,15 13 0-16,6-10-1 15,19 5-1-15,-6-14-2 16,14-5-5-16,-4-13 0 16,14-7 1-16,-10-10 2 15,17-8 3-15,-8-7 4 0,5-7 3 16,-13 0-2-16,10-9 1 15,-14 2 0-15,4-7 1 16,-7 2 0-16,3-9 1 16,-12 9-2-16,3-6 0 15,-10 6-2-15,-5-9-2 16,-16 3-3-16,-5-19-2 16,-12 1-2-16,-11-17 2 15,-8 8 3-15,-13-8 4 16,-11 17 5-16,-20-1 4 15,-9 14 0-15,-28 7-8 16,-8 20-24-16,-42 26-360 16,-9 32 99-16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2-13T07:55:28.6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0BA911A-8162-443E-93E8-4C1A7885A75D}" emma:medium="tactile" emma:mode="ink">
          <msink:context xmlns:msink="http://schemas.microsoft.com/ink/2010/main" type="inkDrawing" rotatedBoundingBox="11238,2587 11253,2587 11253,2602 11238,2602" shapeName="Other"/>
        </emma:interpretation>
      </emma:emma>
    </inkml:annotationXML>
    <inkml:trace contextRef="#ctx0" brushRef="#br0">0 0 0,'0'0'15,"0"0"17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5:39.0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72C5A8-241A-43D6-B356-C705CE432A71}" emma:medium="tactile" emma:mode="ink">
          <msink:context xmlns:msink="http://schemas.microsoft.com/ink/2010/main" type="inkDrawing" rotatedBoundingBox="1534,2409 1786,3318 1185,3485 932,2576" semanticType="callout" shapeName="Other">
            <msink:sourceLink direction="with" ref="{40AA5F95-11E5-42EC-9ED0-D2369F8097B7}"/>
            <msink:sourceLink direction="with" ref="{CE27ECA7-D23B-47CA-89D0-A78928223E8E}"/>
          </msink:context>
        </emma:interpretation>
      </emma:emma>
    </inkml:annotationXML>
    <inkml:trace contextRef="#ctx0" brushRef="#br0">36 214 877 0,'-18'2'321'15,"10"11"22"-15,1 7-215 16,4 13-91-16,13 22-16 0,10 1-9 16,2 16 2-16,14 7-2 15,8 22-1-15,1-14-3 16,3-3-1-16,-3-27-4 16,-5-4 0-16,-7-28 1 15,-6-5-2-15,-5-5 1 16,-3 3 1-16,-4-9 2 0,0-8-1 15,-3-7 6-15,-1-16 11 16,-5-10 1-16,-5-41-2 16,-4-19 3-1,0-29-9-15,6 3-10 0,12-21-4 16,6 20 2-16,11 5-6 16,-7 24-385-16,-22 2 129 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5:38.6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E27ECA7-D23B-47CA-89D0-A78928223E8E}" emma:medium="tactile" emma:mode="ink">
          <msink:context xmlns:msink="http://schemas.microsoft.com/ink/2010/main" type="inkDrawing" rotatedBoundingBox="393,2228 1732,456 2707,1194 1368,2966" shapeName="Other">
            <msink:destinationLink direction="with" ref="{C972C5A8-241A-43D6-B356-C705CE432A71}"/>
          </msink:context>
        </emma:interpretation>
      </emma:emma>
    </inkml:annotationXML>
    <inkml:trace contextRef="#ctx0" brushRef="#br0">1704 392 932 0,'-14'-26'314'0,"-5"4"53"0,-6-5-226 16,1 0-61-16,-9-8-14 15,0 2-15-15,-6-2-1 16,0 5-10-16,-9-1 4 15,-1 5 3-15,-10 2 0 16,1 6-11-16,-19-1-7 16,5 5-11-16,-9 4-9 15,6 2-5-15,-12-1-4 16,16 11 0-16,-5 2-1 16,2 4-1-16,-10 13-2 15,18 9 2-15,-9 12-2 16,9 7-1-16,6 19-3 15,13-5 4-15,1 12-3 0,10-10 5 16,0 5-1 0,6-14 6-16,-3 5-3 0,10-10 2 15,2 9-4-15,9-3-3 16,6 27-2 0,0 1-1-16,2 17 1 0,4-3 1 15,1 19 4-15,2-8 0 16,14 19 2-16,4-10-1 15,9-1 2-15,1-26-1 16,5-16 0-16,-3-38 1 0,-3-11 3 16,-7-15 1-1,-4-8-71-15,-5-10-28 0,-7 8-348 16,-5-17 36-16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6:02.9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539968-01B2-4AB1-98CB-5400FAE91F3F}" emma:medium="tactile" emma:mode="ink">
          <msink:context xmlns:msink="http://schemas.microsoft.com/ink/2010/main" type="inkDrawing" rotatedBoundingBox="6986,15954 12114,15967 12112,16669 6984,16657" semanticType="underline" shapeName="Other">
            <msink:sourceLink direction="with" ref="{C67C0AE5-F20D-4C5D-9653-D4A7E32FAF02}"/>
            <msink:sourceLink direction="with" ref="{7CE42570-2B8A-44A1-8E67-9350587F2CA4}"/>
          </msink:context>
        </emma:interpretation>
      </emma:emma>
    </inkml:annotationXML>
    <inkml:trace contextRef="#ctx0" brushRef="#br0">5125 155 350 0,'-27'-3'118'0,"-4"0"81"16,5 4-70-16,1 1 43 16,7 1-3-16,0 3 8 0,6 1-61 15,-3 5-24-15,3 2-47 16,-5 5-5-16,1 8-16 16,-7 12-4-16,-2-1-4 15,-10 8-3-15,-1 1-6 16,-7 1-4-16,1-9 4 15,-15-1 15-15,1-7 12 0,-19-1 14 16,0-9 4-16,-20-1 4 16,10-4-14-16,-14-1-9 15,9-4-11 1,-20-4-5-16,6 1-6 0,-22-2 3 16,6-2 3-16,-22-1-4 15,16-1 2-15,-23-1-1 16,20-2-4-16,-23-2-1 15,17-2 1-15,-22-1-1 16,17 2-1-16,-13-7-3 16,12 2 0-16,-21-1-2 15,20 1 1-15,-14-6-5 16,9 4 5-16,-18 1-5 16,24 2 3-16,-8-5-3 15,14-1 8-15,-9-1-2 16,18 0 7-16,-14-10 0 0,16 1 7 15,5-11-5-15,26-1 6 16,6-15-8-16,30 0 2 16,9-11-5-16,16 8-1 15,11-3-8-15,18 15 0 16,15 2-16-16,18 13-49 16,37 0-398-16,17 7 105 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6:02.0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3643E4E-6A00-4D9C-B889-30D6A831AD59}" emma:medium="tactile" emma:mode="ink">
          <msink:context xmlns:msink="http://schemas.microsoft.com/ink/2010/main" type="inkDrawing" rotatedBoundingBox="11871,15970 16241,15838 16261,16515 11891,16646" semanticType="underline" shapeName="Other">
            <msink:sourceLink direction="with" ref="{C67C0AE5-F20D-4C5D-9653-D4A7E32FAF02}"/>
          </msink:context>
        </emma:interpretation>
      </emma:emma>
    </inkml:annotationXML>
    <inkml:trace contextRef="#ctx0" brushRef="#br0">4373-8 776 0,'-16'-5'260'0,"-5"5"36"16,4 5-205-16,-2 2-28 15,-4 1-24-15,-4 4 2 16,3 1-4-16,-9-1-5 16,-1-1-13-16,-10 2-3 15,0-1-2-15,-14 6 0 16,-1 2-2-16,-13 5 2 15,3 5-3-15,-13 0-3 16,11-4-2-16,-13-1 0 16,9-8-2-16,-12-4 0 15,9-2 2-15,-21 5 3 16,13-5 5-16,-13 4 5 16,5 0 4-16,-17 10-3 15,4 1-3-15,-21 13-5 0,13 2 0 16,-10 4 4-16,14-9 6 15,-6 0 5-15,18-12 5 16,-11-5 0-16,16-5-4 16,-13-5-5-16,11-8-7 15,-15-2-3-15,7-2-7 16,-13-5-3-16,15-2 4 16,-1-5-3-16,17-2 4 15,-4-4 2-15,19 3 2 0,-2 0-5 16,13 0 3-16,-2-3-4 15,17 2-1-15,-4-5-2 16,8 1 4-16,4 1-4 16,10 4 4-16,-5-11-4 15,11 8 4-15,-6-6-5 16,-1 4 3-16,-2-10-4 16,-3 5 1-16,-7-10-1 15,10 7 1-15,-4-5-1 16,4 9-1-16,-2 6 1 15,8 6-2-15,-3 3 1 16,5 3 0-16,-1 3 0 16,8 0 0-16,5 1-5 15,8 2-4-15,10 3-3 16,10 2-2-16,18 2-50 16,10 4-29-16,11 2-343 0,-4 1 56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6:01.2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8F1ACEE-98A1-4076-B8EB-8FD37CBDDAF3}" emma:medium="tactile" emma:mode="ink">
          <msink:context xmlns:msink="http://schemas.microsoft.com/ink/2010/main" type="inkDrawing" rotatedBoundingBox="16365,15950 20254,15468 20334,16121 16446,16603" semanticType="callout" shapeName="Other">
            <msink:sourceLink direction="with" ref="{21417075-4EF8-4B25-84CE-307C10D543D4}"/>
            <msink:sourceLink direction="with" ref="{61A0E5BB-DE5A-4157-8AFC-E62FCC484128}"/>
          </msink:context>
        </emma:interpretation>
      </emma:emma>
    </inkml:annotationXML>
    <inkml:trace contextRef="#ctx0" brushRef="#br0">3881 18 930 0,'12'-8'297'0,"-8"5"59"0,1-1-225 16,-2 1-63-16,-6 3-2 16,-6 3-20-1,-12 1-10-15,-9 10-16 0,-17 2-9 16,-5 4-3-16,-16 9 1 15,2-5 5-15,-4 3 2 16,1-5 2-16,-14 8-3 16,3-4 0-16,-17 10-8 15,-4 0-1-15,-11 4-2 16,10-1 1-16,-24 9-1 16,8-4 0-16,-15 2 1 15,8-4 2-15,-22 5-3 16,13-8 2-16,-17 1-2 15,17-8 2-15,-20 3-7 16,23-10 4-16,-12 7-2 16,25-8 5-16,-7 3-2 0,22-8 5 15,-13-1-4 1,23-12 1-16,-6-3 0 0,16-7 1 16,-4-10 3-16,24-5 7 15,-1-10 0-15,16-7 2 16,-2-15-3-16,11 0-4 15,-7-14-5-15,7 5 0 16,-4-1-5-16,7 16 3 0,0 4-3 16,8 19-3-1,1 4 1-15,6 9-1 0,3 3 1 16,9 1-5-16,1-1 2 16,8 3-5-16,5-3 5 15,2 0-20-15,7 5-57 16,4 1-32-16,-2 3-336 15,-4 6 37-15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30:50.6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D78E1DA-0B4C-41EE-B14A-66EE207F1A0F}" emma:medium="tactile" emma:mode="ink">
          <msink:context xmlns:msink="http://schemas.microsoft.com/ink/2010/main" type="writingRegion" rotatedBoundingBox="21605,7756 31343,4153 33018,8681 23280,12284"/>
        </emma:interpretation>
      </emma:emma>
    </inkml:annotationXML>
    <inkml:traceGroup>
      <inkml:annotationXML>
        <emma:emma xmlns:emma="http://www.w3.org/2003/04/emma" version="1.0">
          <emma:interpretation id="{AF9AB7DE-3F9E-4B14-A2EE-09F4B947A092}" emma:medium="tactile" emma:mode="ink">
            <msink:context xmlns:msink="http://schemas.microsoft.com/ink/2010/main" type="paragraph" rotatedBoundingBox="21606,7723 27654,5553 28080,6741 22032,8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9B0EA-D168-4828-B885-C525FFE45BE6}" emma:medium="tactile" emma:mode="ink">
              <msink:context xmlns:msink="http://schemas.microsoft.com/ink/2010/main" type="line" rotatedBoundingBox="21606,7723 27654,5553 28080,6741 22032,8911"/>
            </emma:interpretation>
          </emma:emma>
        </inkml:annotationXML>
        <inkml:traceGroup>
          <inkml:annotationXML>
            <emma:emma xmlns:emma="http://www.w3.org/2003/04/emma" version="1.0">
              <emma:interpretation id="{733DB2C2-0AA1-4AD4-9C4E-D2C78A2D44AA}" emma:medium="tactile" emma:mode="ink">
                <msink:context xmlns:msink="http://schemas.microsoft.com/ink/2010/main" type="inkWord" rotatedBoundingBox="21719,8037 23436,7421 23750,8295 22032,89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8897-4516 1048 0,'-14'27'338'0,"1"1"55"15,-2 8-264-15,7 0-88 16,2 2-16-16,3-12-11 16,2-2-9-16,5-12-5 15,-1-2-5-15,3-4 6 0,5 2-1 16,-2-4 4-16,3 8-2 15,-2 3 4-15,2 0-3 16,-3 0 3-16,5 3-2 16,-2-7 4-16,6-5 1 15,0-5 7-15,6-4 4 16,0-6 8-16,6-13 3 16,-2-8 1-16,8-21-7 15,-4-9-3-15,2-19-9 16,-10 4-3-16,-1-3-5 15,-10 12 3-15,-2 6-5 16,-11 20 5-16,-3 4-2 16,-3 15 5-16,-3 0-2 15,0 9 2-15,-3-9-5 16,3 4 1-16,-5-5-7 16,-1 2 4-16,-1-2-6 0,2 8 5 15,-2 2-7-15,2 8 4 16,-2 14-8-16,2 10 6 15,-7 16-6-15,-3 10 9 16,0 20 2-16,8-1 10 16,2 5 1-16,10-14 4 15,11-5-6-15,8-23-3 16,8-11-10-16,5-20 4 0,11-14-3 16,-3-10 8-16,3-10-4 15,-6 2 9-15,-6 7-8 16,-13 13-1-16,-7 16-2 15,-8 19 11-15,-10 20 1 16,-2 10 5-16,-1 14 1 16,5-2 0-16,8-3-13 15,7-23-2-15,12-12-23 16,7-21-25-16,8-24-90 16,-3-21-29-16,8-20-337 15,1-4 32-15</inkml:trace>
          <inkml:trace contextRef="#ctx0" brushRef="#br0" timeOffset="-989.0936">7684-4102 1136 0,'3'-13'261'15,"0"1"99"-15,3-3-329 16,4-6-26-16,5-9-6 16,-1 4 11-16,-2 7 26 15,-5 8 19-15,-1 7 7 16,-4 17 8-16,-2 29-4 16,-3 15-27-16,0 30-16 15,-2 9-2-15,4 14-6 16,2-19-2-16,8-6-5 15,0-31 2-15,5-8-10 16,-2-23 4-16,-2-13-8 16,-2-8 9-16,1-8 3 15,-6-17 5-15,-8-28-6 16,-5-12 6-16,-10-36-15 0,-5-5 1 16,-5-4-7-16,3 30 7 15,3 14 8-15,9 34 9 16,4 13-8-16,7 20 4 15,5 11-8-15,4 13-7 16,8 16-4-16,5 4 7 16,12 4-5-16,5-6 6 0,11-6-3 15,4-18 3-15,8-9-6 16,-1-15 6-16,-1-14 1 16,-16-10 6-16,-5-18 6 15,-17-6 9-15,-9-10 6 16,-12-1 3-16,-7-8 11 15,-7 10-5-15,-7 3 4 16,1 12-2-16,-1 8-5 16,6 19-11-16,8 8-8 15,5 5-8-15,2 5-10 16,8 2-6-16,-2-1-31 16,-2 2-18-16,4 8-70 15,1 4-38-15,-3 12-355 16,-2-1 65-16</inkml:trace>
          <inkml:trace contextRef="#ctx0" brushRef="#br0" timeOffset="-623.1284">8443-4250 1195 0,'11'-3'339'0,"-13"-5"95"15,-5 13-335-15,-5-4-42 16,-8 11-19-16,-5 5-19 15,1 7-8-15,1 0 3 0,4 12-4 16,7-6 7-16,10 6-8 16,7-3-4-16,11-3-9 15,8-15 0-15,15-9 1 16,2-20 6-16,8-19-1 16,-5-4 6-16,1-14 0 15,-15 0 1-15,-6 3-2 16,-18 18 6-16,-5 7 15 15,-13 17 7-15,-7 18-7 16,1 17 2-16,-2 11-5 16,5 5-16-16,11 9-11 15,13-7 1-15,12-14-55 16,12-14-41-16,12-23-63 16,4-28 493-16,4-34-817 15,-5-13 426-15</inkml:trace>
          <inkml:trace contextRef="#ctx0" brushRef="#br0" timeOffset="-1473.8883">8152-4645 1744 0</inkml:trace>
        </inkml:traceGroup>
        <inkml:traceGroup>
          <inkml:annotationXML>
            <emma:emma xmlns:emma="http://www.w3.org/2003/04/emma" version="1.0">
              <emma:interpretation id="{6E92A545-9634-43C6-8861-BE934370C281}" emma:medium="tactile" emma:mode="ink">
                <msink:context xmlns:msink="http://schemas.microsoft.com/ink/2010/main" type="inkWord" rotatedBoundingBox="23444,7063 27654,5553 28003,6525 23793,8036"/>
              </emma:interpretation>
              <emma:one-of disjunction-type="recognition" id="oneOf1">
                <emma:interpretation id="interp1" emma:lang="" emma:confidence="0">
                  <emma:literal>haudern</emma:literal>
                </emma:interpretation>
                <emma:interpretation id="interp2" emma:lang="" emma:confidence="0">
                  <emma:literal>Laudirn</emma:literal>
                </emma:interpretation>
                <emma:interpretation id="interp3" emma:lang="" emma:confidence="0">
                  <emma:literal>Laudorn</emma:literal>
                </emma:interpretation>
                <emma:interpretation id="interp4" emma:lang="" emma:confidence="0">
                  <emma:literal>kaudern</emma:literal>
                </emma:interpretation>
                <emma:interpretation id="interp5" emma:lang="" emma:confidence="0">
                  <emma:literal>Lauderrs</emma:literal>
                </emma:interpretation>
              </emma:one-of>
            </emma:emma>
          </inkml:annotationXML>
          <inkml:trace contextRef="#ctx0" brushRef="#br0" timeOffset="2205.7275">10321-5777 822 0,'3'-2'385'0,"0"11"-28"15,0 12-154-15,0 21-143 16,2 15-9-16,-1 19 10 15,2 8 18-15,2 9 4 16,1-11-16-16,4 10-13 16,4-13-14-16,4 2-13 0,0-17-11 15,6-4-3-15,-2-21-1 16,4-8-2-16,-8-16 1 16,1-6 2-1,-5-7 0-15,-1-10 1 0,-4-2 0 16,4-14-3-16,0 0-21 15,7-11-54-15,1 4-24 16,6-9-38-16,0 10-3 0,6 2-9 16,-5 2 46-16,2-1 1 15,-4 2 39-15,-2-4 1 16,-8-2 29-16,-2-8 17 16,-10 3 40-16,-7-2 30 15,-7 5 32-15,-10 9 30 16,-2 14-4-16,-10 11-14 15,2 13-28-15,-6 25-21 16,6 9-30-16,-3 18 0 16,15-2-3-16,6 2-5 15,11-15-5-15,7-10-5 16,6-15-8-16,4-13-7 16,1-11 4-16,4-16 2 15,0-10 5-15,0-23-5 16,-2-7 8-16,-5-10-10 0,-7 8 1 15,-4 8-6-15,-3 21 8 16,-6 12-5-16,0 20 6 16,2 19-3-16,-1 6 8 15,2 15 3-15,5 6 11 16,5 3-2-16,5-14 1 16,9-5-9-16,2-14-6 15,13-12-8-15,-2-15 4 16,7-17-2-16,-2-13 3 15,-2-16-4-15,-10-4 1 0,-7-2-3 16,-11 17-3-16,-3 13-2 16,-7 16-2-16,-4 16-3 15,2 14 1-15,0 14 5 16,-3 1 4-16,8 12 7 16,2-9 6-16,10-2-2 15,1-16-3-15,12-12-2 16,3-13-2-16,7-14 2 15,-4-11 3-15,5-14-5 16,-7-4 0-16,-2-2-5 16,-8 10 0-16,-3 6-4 15,-9 13 4-15,-3 14-6 16,-3 15 2-16,-2 9-4 16,1 6 5-16,4 5-2 15,1 1 11-15,8-11-69 0,5-8-32 16,14-13-65-16,4-11-8 15,13-26-337 17,-1-12 115-32</inkml:trace>
          <inkml:trace contextRef="#ctx0" brushRef="#br0" timeOffset="3753.669">11033-5911 1608 0,'46'-34'350'16,"-1"7"158"-16,11-2-591 15,1-2-346-15,8-11-69 16,-16 6-202-16</inkml:trace>
          <inkml:trace contextRef="#ctx0" brushRef="#br0" timeOffset="2889.7015">12117-5810 1155 0,'-29'45'303'15,"-8"19"110"-15,-1 6-318 0,8 5-23 16,9-17-12-16,6-8-14 15,9-19-23-15,6-10-15 16,5-16-4-16,8-5 3 16,4-8 4-16,14-22-3 15,7-10 4-15,5-28-9 16,1-13-4-16,2-21-13 16,-10 12 6-16,-9 7-4 15,-10 31 11-15,-8 17 8 16,-12 31 18-16,-11 25-2 15,-4 13 9-15,-9 25-1 16,-1 4-2-16,1 15-3 16,9-12 1-16,7 0-8 15,11-18-1-15,11-4-10 16,5-19-5-16,11-11-7 16,5-13 8-16,10-10-2 0,-3-13 6 15,6-11-3-15,-9 0 6 16,3-3-4-1,-17 6-1-15,-1 5-4 0,-12 9 3 16,-3 4-1-16,-4 6 2 16,2 1-3-16,-8 5 0 15,-4 6 2-15,-2 2 5 16,-4 8 0-16,-1 1 3 0,11 6-1 16,2-4-3-16,5 1-7 15,8-8-2-15,14-5-6 16,-1-8 4-16,16-8-1 15,3-3 3-15,8-5-21 16,-7 1 7-16,-1 2-4 16,-8 5 1-16,-8 3-1 15,-14 4 23-15,-2 4-3 16,-8 0 7-16,0-1 5 16,-3 1 12-16,3-5 7 15,1-7 7-15,4-12-6 16,-2-13-3-16,1-19-11 15,-1-6-9-15,-4-7-7 16,-1 14 0-16,1 5-3 16,2 17 0-16,4 11-7 0,4 14 2 15,9 3-6-15,1 6 2 16,7 3-26-16,-1 2-22 16,5 1-118-16,-3 0 3 15,-3 4-360-15,0-7 29 16</inkml:trace>
          <inkml:trace contextRef="#ctx0" brushRef="#br0" timeOffset="3417.0043">13136-6112 855 0,'7'2'418'0,"-2"1"2"15,-5 10-149-15,0 8-93 16,-2 5-31-16,-2 11 4 15,-4 2-31-15,5 0-34 0,3-3-52 16,5-3-14-16,7-13-18 16,15-11-1-16,9-14 1 15,14-20 0-15,4-11-4 16,7-12-14-16,-10-2 0 16,-6 2-2-16,-16 17 1 15,-8 7 1-15,-15 15 16 16,-5 15 1-16,-7 9 5 0,-4 6 3 15,2 10 8-15,1 7 4 16,4-7 1-16,9 5-7 16,7-9-3-16,10-9-9 15,5-10-2-15,10-13-1 16,-1-7 0-16,5-4-22 16,-9-2-12-16,-10 0-62 15,-10 10-33-15,-10 7-63 16,-10 4 9-16,-16 12-3 15,-5 7-263-15,-22 8 120 16</inkml:trace>
          <inkml:trace contextRef="#ctx0" brushRef="#br0" timeOffset="437.6724">9490-5196 1376 0,'-20'19'349'0,"5"17"110"16,0 21-376-16,3 5-53 15,6 12-6-15,8-10-6 16,4-5-5-16,6-16-8 15,7-1-1-15,-4-15-1 16,5 3 1-16,-4-6 0 16,-1-7-2-16,-4-7 3 0,-2 1-3 15,-3-13 1 1,3 1-1-16,0-7 4 0,7-11-6 16,2-7 2-16,5-5-7 15,1-1 0-15,0 4-6 16,-6 13 5-16,0 4-7 15,-5 19 8-15,-2 5-9 16,-4 8 4-16,-1 11 1 16,-3 4 8-16,-1 1-1 15,-4-1 10-15,-2-1-4 16,-4-10 9-16,-7 2 2 16,-6-6 6-16,-7-1-3 15,-2-7 7-15,-3-4-9 16,3-9-1-16,3-7-54 15,9-5-35-15,7-3-63 0,8 1-15 16,11 1 5-16,7 4-300 16,12-2 139-16</inkml:trace>
          <inkml:trace contextRef="#ctx0" brushRef="#br0" timeOffset="879.8466">9914-4777 647 0,'18'-27'444'0,"-15"12"-47"15,-6 7-49-15,-10 8-226 16,-11 14-19-16,-8 10-31 0,-2 16-17 16,2 2-22-16,8 8-7 15,11-11-2-15,10-3-8 16,10-15-9-16,13-12-17 16,5-14 11-16,16-16-4 15,-1-6 8-15,2-9-4 16,-7 2 12-16,-2 7-11 15,-15 13 1-15,-3 8-5 16,-4 12 0-16,-7 11 17 16,-2 2 10-16,1 7 8 15,-2-2 3-15,5-6 1 16,5-5-19-16,7-11-7 16,0-13-2-16,7-19 2 15,-4-9 3-15,-4-13 1 0,-10-5 0 16,-7-11-7-16,-9 16 0 15,-4 8 1-15,4 11 3 16,-2 14 1-16,7 16 1 16,5 10-5-16,5 4-4 15,8 8-7-15,5 2-2 16,7 0-2-16,1-4-1 0,6-8-97 16,0-9-59-16,1-18-358 15,-8-6 3-15</inkml:trace>
        </inkml:traceGroup>
      </inkml:traceGroup>
    </inkml:traceGroup>
    <inkml:traceGroup>
      <inkml:annotationXML>
        <emma:emma xmlns:emma="http://www.w3.org/2003/04/emma" version="1.0">
          <emma:interpretation id="{A0835675-9A8E-490E-B142-CC01FB5462F9}" emma:medium="tactile" emma:mode="ink">
            <msink:context xmlns:msink="http://schemas.microsoft.com/ink/2010/main" type="paragraph" rotatedBoundingBox="22725,9255 31966,5836 33018,8681 23777,12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0E496A-D731-4B58-B51B-3431C05C6695}" emma:medium="tactile" emma:mode="ink">
              <msink:context xmlns:msink="http://schemas.microsoft.com/ink/2010/main" type="line" rotatedBoundingBox="22725,9255 30532,6367 31021,7688 23214,10577"/>
            </emma:interpretation>
          </emma:emma>
        </inkml:annotationXML>
        <inkml:traceGroup>
          <inkml:annotationXML>
            <emma:emma xmlns:emma="http://www.w3.org/2003/04/emma" version="1.0">
              <emma:interpretation id="{AB5094A3-81B3-470D-9139-63B472D64730}" emma:medium="tactile" emma:mode="ink">
                <msink:context xmlns:msink="http://schemas.microsoft.com/ink/2010/main" type="inkWord" rotatedBoundingBox="22762,9355 24415,8743 24623,9305 22969,991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624.2949">8635-2959 1390 0,'-12'16'304'0,"5"16"127"15,5 7-408-15,13 10-19 16,8-5-3-16,13 4 2 16,-2-14 1-16,14-16 4 0,-7-15 1 15,14-21 3-15,-10-15-1 16,8-21 7-16,-11-3-1 16,-1-13 2-16,-17 11-3 15,-4 10 2-15,-10 19 1 16,-4 18 4-16,-7 28-1 15,1 11 3-15,1 14-3 16,1 8-7-16,7-2-5 0,7-7 0 16,4-8-3-16,8-13 0 15,2-11-1-15,10-22 3 32,1-17-2-32,8-16 0 0,-10-8 1 0,-2-11 1 15,-8 15-5 1,-14 12 2-16,-13 15-1 0,9 13-5 15,-6 18 0-15,-1 13 1 16,6 6-5-16,11 8 0 16,-5-1 2-16,7-4 2 15,2-11-2-15,6-12 5 16,0-11-24-16,9-20-108 16,-1-11 331-16,2-26-702 15,-4 3 234-15</inkml:trace>
          <inkml:trace contextRef="#ctx0" brushRef="#br0" timeOffset="4984.2959">9863-3375 1342 0,'-4'1'370'0,"-16"11"85"16,-8 17-362-16,1 7-85 16,-9 25 4-16,6 4 9 15,7 10 22-15,11-9 2 16,12-10 0-16,12-20-10 0,14-11-16 15,7-19-20-15,13-19 5 16,1-16 0-16,7-35-1 16,-12-13 0-16,8-33 0 15,-17 4-6-15,-11-5 2 16,-14 25 3-16,-1 10 2 16,-19 35-2-16,3 17 6 15,6 21-4-15,2 18 1 16,1 11-2-16,7 17 4 15,-1 2-4-15,5 8 3 16,10-5-2-16,9-2 2 16,3-19-2-16,15-6-81 15,-2-12-67-15,1-4-367 16,-10-8 20-16</inkml:trace>
        </inkml:traceGroup>
        <inkml:traceGroup>
          <inkml:annotationXML>
            <emma:emma xmlns:emma="http://www.w3.org/2003/04/emma" version="1.0">
              <emma:interpretation id="{E1000D4A-B94F-4DD2-9A9A-BAB00D8E2E10}" emma:medium="tactile" emma:mode="ink">
                <msink:context xmlns:msink="http://schemas.microsoft.com/ink/2010/main" type="inkWord" rotatedBoundingBox="24744,8508 27357,7541 27846,8863 25233,983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936.8499">12111-4006 1108 0,'-5'6'336'0,"4"5"64"16,-2 10-262-16,0 6-79 16,1 18 13-16,4 6 5 15,5 18 3-15,5-3-24 0,6 9-8 16,2-6-23-16,4 11-10 16,-3-16-10-16,-2 1 0 15,-5-5-2-15,-4-6 2 16,-7-18-1-16,-3-8 3 15,-3-10-3 1,-6-12 7-16,-1-13-1 0,-1-19 12 16,-4-17-2-16,3-35-1 15,0-21-11-15,0-59-52 16,6-14-32-16,6-33-19 16,6 21 2-16,12 10 20 15,3 56 55-15,5 25 29 16,-2 50 21-16,0 14 3 15,-8 19-15-15,1 13 0 16,-8 13-4-16,-2 16 15 16,-4 11 3-16,0 19 7 15,-3 0-3-15,5 4-3 0,4-12-19 16,9-5-7-16,7-14-6 16,11-8-4-16,3-9-3 15,2-3-3-15,-3-9-1 16,-4-2 1-16,-8 5 3 15,-5-1-1-15,-9 1 2 16,-9 10 1-16,-2 1-2 0,-7 10 0 16,0 3 6-16,-6 9 14 15,0-2 13-15,-6 5 20 16,5-6 10-16,-5 2 14 16,3-11-10-16,-5-1-9 15,-6-13-20-15,-4-4-8 16,-4-12-27-16,-4-12-53 15,8-4-64-15,11-10-109 16,7-3 476-16,9-2-811 16,10 2 375-16</inkml:trace>
          <inkml:trace contextRef="#ctx0" brushRef="#br0" timeOffset="7499.716">12713-4154 1404 0,'7'-6'395'16,"1"3"96"-16,4-2-372 0,1 4-93 16,5 1-3-16,-3 3-16 15,3-8-4-15,0-1-2 16,6-13 2-16,-6-7 0 16,-1-10 1-16,-10-1 0 15,-11-5-1-15,-10 13-6 0,-10 6-8 16,-1 14 0-16,-5 18 8 15,6 17 6-15,0 15 18 16,7 7 19-16,4 4 13 16,5-4-5-16,7-3-3 15,5-12-16-15,8-3-9 16,6-12-17-16,9-10-2 16,5-11-1-16,8-14 4 15,-1-11 0-15,8-5 2 16,-5 1 0-16,-3 4 1 15,-12 8-6-15,-3 11-4 16,-12 12-1-16,-3 9 0 16,-2 8 0-16,-2 10 5 15,-2-2 5-15,3-1 0 16,3-4-3-16,1-13-1 16,8-11-5-16,11-14 3 15,1-9-1-15,5-12-2 0,-5-6 1 16,3-6-4-16,-14 9-4 15,-5 6 2-15,-7 13-2 16,-2 14 0-16,-8 18 2 16,0 11 0-16,1 7 0 15,4 4 5-15,-1-5 8 16,11 4-69-16,6-11-103 16,5-16-367-16,-1-10 17 15</inkml:trace>
          <inkml:trace contextRef="#ctx0" brushRef="#br0" timeOffset="5991.9607">11153-3584 1048 0,'-6'-18'535'16,"-21"11"-54"-16,-12 13-183 0,-5 7-262 15,-7 7-23 1,6 10-5-16,0 12 12 0,12-5 2 16,6 2-1-16,15-4-4 15,8-5-6-15,8-14-12 16,13-11-14-16,4-13-8 15,7-17-34-15,4-10-9 16,1-7 1-16,-6 3 11 16,0 8 7-16,-8 14 34 0,1 13 4 15,-4 19 0 1,4 19 1-16,-2 10 4 0,1 13 9 16,-5 6 8-16,-1 4 12 15,-1-10 3-15,3 5 0 16,-4-6-7-16,-4-5-4 15,-4-5-11-15,-4 7-2 16,-11-7-1-16,-9 7 1 16,-3-4 10-16,-6 4 16 15,-2-13 4-15,4-1 8 16,5-19 0-16,5-4-3 16,8-17-16-16,5-16-2 15,7-22-8-15,8-31-10 16,16-26-16-16,19-41 1 15,1-1-6-15,11-2 0 0,-3 25 6 16,-4 16 12-16,-17 45 0 16,0 15 1-16,-9 22-1 15,-7 10-2-15,-5 10 0 16,-6 13 3-16,-5 7 0 16,-5 11 8-16,-2 8 4 15,0 11 6-15,3-7-1 16,4 2 2-16,4-18-8 0,5-6-1 15,-1-13-8-15,5-7 1 16,-2-13-1-16,4-13 8 16,-2-13 0-16,-2-22 4 15,-6-4-3-15,-9-10 0 16,-8 5-6-16,-4-3 1 16,-4 20-4-16,-1 5 3 15,7 15 0-15,2 16-4 16,5 10-2-16,6 7 0 15,0 4-3-15,5 4-2 16,5 0 3-16,8 2-1 16,-1-2-3-16,10-2-46 15,4-4-49-15,8-6-89 16,-1-1-85-16,4-14-255 16,-8 0 17-16</inkml:trace>
          <inkml:trace contextRef="#ctx0" brushRef="#br0" timeOffset="6293.7901">11893-3887 1259 0,'-9'-3'348'16,"-15"9"81"-16,-3 9-358 15,-12 18-26-15,4 10-14 16,-1 13 30-16,12 0 5 16,8 1 0-16,14-18-10 15,13 0-14-15,5-12-34 16,11-8-8-16,-1-14-2 0,7-7 7 15,-5-17 2-15,1-17 3 16,-10-11 4-16,3-11 0 16,-16-1-7-16,-6 2 0 15,0 15-1-15,-3 9 1 16,-3 19-2-16,3 8 0 16,1 9-4-16,-1 3-4 15,3 8-2-15,6-1-2 16,-3 2-22-16,9-1-107 15,-6-7-105-15,9-13-269 16,2-9-53-16</inkml:trace>
        </inkml:traceGroup>
        <inkml:traceGroup>
          <inkml:annotationXML>
            <emma:emma xmlns:emma="http://www.w3.org/2003/04/emma" version="1.0">
              <emma:interpretation id="{C1356900-0BA2-401D-BF12-3690C886E345}" emma:medium="tactile" emma:mode="ink">
                <msink:context xmlns:msink="http://schemas.microsoft.com/ink/2010/main" type="inkWord" rotatedBoundingBox="27791,7475 30562,6450 30831,7174 28059,820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683.7461">14233-4777 961 0,'-1'6'479'16,"-14"-5"-18"-16,-3 5-163 0,1 3-206 15,-2 11-16-15,-1 1-24 0,5 13-10 16,6 4-20-16,6 5-4 16,8-2-8-16,7-2-5 15,1-14-6-15,8-7-1 16,0-15 1-16,2-13 6 16,1-10 1-16,1-14 2 15,-5-7 2-15,-5-13-1 16,-8 3-10-16,-7 6 0 15,-3 15-2-15,-6 6-5 16,2 21-1-16,2 14-1 16,-1 8 0-16,2 14 10 15,2 8 7-15,5 1 6 16,5-2 4-16,10-2 0 16,0-19-9-16,7-7-4 15,1-10-4-15,7-16 5 16,0-13 0-16,6-16 3 15,-1-7 0-15,-1-4 0 0,-8 8-8 16,-8 7-1-16,-8 18-3 16,-5 12-5-16,-8 12-3 15,0 13 2-15,-3 8 2 16,3 9 3-16,1 2 9 16,7 2 3-16,4-10 0 15,9-9 0-15,7-12-3 16,14-16 2-16,0-14-1 15,9-14 0-15,-4-1-2 0,-2-10-3 16,-15 1-7-16,-5 4-1 16,-11 14-1-16,-7 3 1 15,-5 18 2-15,-7 18 6 16,-1 14 0-16,0 10 3 16,-1 4 3-16,1 1 3 15,7-8-3-15,8-6 10 16,6-9-24-16,8-6 11 15,4-9-524-15,-3-32 157 16</inkml:trace>
          <inkml:trace contextRef="#ctx0" brushRef="#br0" timeOffset="8032.8027">13741-4998 860 0,'0'-3'405'0,"-11"5"-21"16,-4 2-165-16,-6 5-170 15,8 5-19-15,1 13 6 16,6 6 0 0,3 13 20-16,9 7-5 0,7 22 9 15,2-3-10-15,5 10-6 16,-2-7-22-16,3-3-5 16,-3-24-13-16,6-10-2 15,3-21 3-15,9-17 13 16,2-17-25-16,10-22-98 15,-3-12-362-15,-3-23 63 16</inkml:trace>
          <inkml:trace contextRef="#ctx0" brushRef="#br0" timeOffset="13615.0669">14169-5088 1295 0,'-8'-14'400'0,"-5"-1"77"16,7 12-371-16,1 0-34 16,4 3-51-16,1 2-6 15,4 1-16-15,8-2-55 16,6 2-58-16,3-6-363 16,-1-6 47-16</inkml:trace>
          <inkml:trace contextRef="#ctx0" brushRef="#br0" timeOffset="13792.7075">14343-5258 1102 0,'9'-4'424'0,"-17"7"28"0,4 3-292 16,-4 3-74-16,7-2-61 15,2 8-9-15,5 0-12 16,9 0-84-16,0-3-374 16</inkml:trace>
          <inkml:trace contextRef="#ctx0" brushRef="#br0" timeOffset="9365.01">15422-5019 977 0,'11'-32'355'0,"-13"2"74"16,-8 9-266-16,-14 9-32 16,-8 8-44-16,-8 13-22 15,2 6-42-15,-1 18-3 0,5 6-4 16,1 14-3-16,24-17 21 47,4-18-3-47,1 1-18 0,-5 47-3 0,10-21-10 15,20-19 6-15,12-25 1 16,11-59 3-16,1-16 1 16,7-28 3-16,-10-8-8 15,0-11-1-15,-15 25-2 0,-7 12 0 16,-14 33-1-16,-6 24 1 16,-6 21-3-16,-5 21 0 15,-1 13 0-15,-1 20 5 16,-1 5 6-16,4 11 14 15,2-8 1-15,10 2-1 16,8-16-6-16,7-3-6 16,2-12-13-16,10-4 2 15,-4-11-9-15,2-9-76 16,-4-12-50-16,2-15-379 16,-2 1 32-16</inkml:trace>
          <inkml:trace contextRef="#ctx0" brushRef="#br0" timeOffset="10093.8714">15656-5106 1115 0,'29'0'348'0,"7"-8"104"16,-4-5-315-16,7-8-3 15,-5-6-31-15,4-11-24 16,-7 1-38-16,1-5-9 16,-13 4-18-16,-4 2-2 15,-10 11-5-15,-8 7 4 16,-6 9-4-16,-9 9 0 16,-5 7-4-16,-8 17 2 15,-2 6-3-15,-3 18 6 16,6 2 2-16,1 5 6 15,13-11-3-15,1-5-1 0,10-15-5 16,10-2-5-16,10-10-4 16,12-9 3-16,13-6-1 15,11-7 3-15,3-4 2 16,12-2 1-16,-9 5-4 16,3 1 1-16,-13 5-4 15,-8 1 3-15,-15 5-1 0,-5-2 1 16,-5-1 2-16,-7-8 16 15,4-4 6-15,-1-14 7 16,1-5-1-16,-4-15 2 16,1 1-15-1,-16-10-5-15,-7 9-6 0,-6-1 1 16,-7 11-3-16,-2 5-2 16,9 17-1-16,6 4 0 15,3 9-2-15,12 6-3 16,9 3 0-16,12 4-2 15,7-1-3-15,10 2 0 16,5-8 4-16,9-6-14 16,-6-9-104-16,5-18-436 15,-9-5 97-15</inkml:trace>
        </inkml:traceGroup>
      </inkml:traceGroup>
      <inkml:traceGroup>
        <inkml:annotationXML>
          <emma:emma xmlns:emma="http://www.w3.org/2003/04/emma" version="1.0">
            <emma:interpretation id="{9F74A16A-AF8D-42B0-B5A6-D200775F345E}" emma:medium="tactile" emma:mode="ink">
              <msink:context xmlns:msink="http://schemas.microsoft.com/ink/2010/main" type="line" rotatedBoundingBox="26424,9450 32314,6873 33005,8452 27114,11029"/>
            </emma:interpretation>
          </emma:emma>
        </inkml:annotationXML>
        <inkml:traceGroup>
          <inkml:annotationXML>
            <emma:emma xmlns:emma="http://www.w3.org/2003/04/emma" version="1.0">
              <emma:interpretation id="{52B1BD03-23B8-4CC9-A5CE-E06361C90B4B}" emma:medium="tactile" emma:mode="ink">
                <msink:context xmlns:msink="http://schemas.microsoft.com/ink/2010/main" type="inkWord" rotatedBoundingBox="26460,9532 28482,8648 28828,9439 26806,1032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089.6329">12554-2305 1021 0,'-35'-4'618'0,"2"-1"-558"0,42-65-1 15,1-5-16-15,6-16-5 16,9 6-12-16,-1 35-6 16,-9 20-14-16,2 15-9 15,-8 21-2-15,-6 23-1 16,-6 14-1-16,4 35 4 16,-2 5 7-16,1 4 1 0,3-13 1 15,3-11 2-15,0-30-2 16,4-12-3-16,7-12 3 15,8-14 10-15,5-7-1 16,5-15 4-16,-4-7 0 16,2-28-1-16,-7-4-13 15,-7-11 3-15,-8 2-5 0,-2 9 3 16,-6 27-1-16,-3 15 8 16,-3 21-6-16,-2 23 2 15,2 14-5-15,2 25 1 16,2 4-8-16,8 8 3 15,6-13-1-15,6-7 2 16,5-28-4-16,5-16 10 16,-2-19 5-16,7-30 21 15,-5-16 9-15,-2-19 10 16,-10-4-3-16,-5-11-5 16,-10 20-18-16,-7 6-6 15,-9 21-9-15,0 14-7 16,5 16-3-16,-4 21-6 15,2 13-2-15,8 22 0 16,-2 1 4-16,3 9 1 16,3-9 5-16,9-11-2 0,0-17-2 15,10-14 4-15,-2-14 1 16,10-20 1-16,-3-7 4 16,-1-11 1-16,-7 2-3 15,-2 5-2-15,-11 20 0 16,-5 11-7-16,1 13 0 15,-1 19-6-15,1 9 1 0,2 16-1 16,4 2 7-16,4 11-1 16,1-17 3-16,8-8-2 15,2-16-2-15,7-10 2 16,1-16 0 0,8-4 4-16,-4-3 0 0,-1-1 3 15,-8 7-4-15,-5 4 0 16,-8 11-5-16,-5 3 2 15,-4 6-3-15,1 2 5 16,-5-2 0-16,-2-3 4 16,1-3 0-16,-1-5 5 15,1-11 2-15,-4-17 2 16,-1-12-3-16,-3-14 0 16,-3-8-4-16,-1-5-3 15,-2 10-3-15,1 8 6 16,4 15-1-16,5 12-1 0,4 15-5 15,13 11 0-15,6 7-6 16,12 7 2-16,6-4 1 16,6-1-72-16,-8-10-51 15,-8-14-361-15,-19-16 26 16</inkml:trace>
          <inkml:trace contextRef="#ctx0" brushRef="#br0" timeOffset="15593.1705">13966-3189 642 0,'-27'31'285'16,"2"16"8"-16,-1 19-99 16,5 6-101-16,8 11 18 0,8-14-17 15,13-9-10-15,11-26-36 16,17-19-11-16,6-27-20 15,15-33 8-15,-1-21 5 16,8-36 8-16,-10-6 4 16,-6-29 15-16,-15 13-11 15,-10-14 0-15,-22 28-4 16,-5 11-7-16,-5 39-18 16,-3 19-2-16,-2 35-7 15,2 29-1-15,5 16-3 0,2 20-4 16,5 5 1-16,8 13 2 15,11-10 0-15,7 2-1 16,5-12 4-16,5-4-1 16,0-16 2-16,7 5-103 15,-1-10-369-15,4-7 89 16</inkml:trace>
          <inkml:trace contextRef="#ctx0" brushRef="#br0" timeOffset="15276.2717">13501-3461 1147 0,'-3'-6'273'0,"-3"15"93"16,7 8-337-16,8 4-11 15,3-3-41-15,8 3-341 16,-2-5 112-16</inkml:trace>
        </inkml:traceGroup>
        <inkml:traceGroup>
          <inkml:annotationXML>
            <emma:emma xmlns:emma="http://www.w3.org/2003/04/emma" version="1.0">
              <emma:interpretation id="{4DB9B147-EBA2-4244-9708-9FD4EEEFA87A}" emma:medium="tactile" emma:mode="ink">
                <msink:context xmlns:msink="http://schemas.microsoft.com/ink/2010/main" type="inkWord" rotatedBoundingBox="28802,8410 30744,7560 31435,9139 29492,998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911.2029">15290-3579 959 0,'5'-57'377'0,"-5"6"51"16,-9 10-245-16,-14 6-40 15,-5 16-49-15,-13 17-20 16,2 16-38-16,-6 19-13 15,6 11-21-15,6 16-5 16,10-2 1-16,4 5 1 0,16-12 2 16,6-7-5-16,7-17 4 15,11-14-3-15,8-20 5 16,1-19 0-16,8-10 5 16,-1-7-2-16,-4-2 3 15,-3 10-7-15,-6 22-6 16,-3 17-5-16,-3 25-1 15,2 29-4-15,1 13 1 0,4 26 8 16,-1 2 2-16,0 3 2 16,-3-13 5-16,-4 4-1 15,-10-16-4-15,-10 2 13 16,-7-8 6-16,-11 1 9 16,-5-14 2-16,-2-5 6 15,1-19-8-15,-3-11-1 16,4-20-11-16,-1-23 3 15,5-17-5-15,5-28 0 16,10-10-9-16,10-18 0 16,13-3-5-16,17-28-1 15,9 10-3-15,14-20 3 16,2 17 0-16,10 0 2 16,-14 21 0-16,-2-5 4 15,-13 23-2-15,-9-5 0 16,-16 19 0-16,-7 10 1 0,-5 25 1 15,-8 8-6-15,1 17 0 16,-5 17-5-16,-5 13-6 16,-5 29-4-16,8 14 6 15,-3 19 0-15,11-13 7 16,10 4 1-16,4-28 6 16,8-13-5-16,5-20 0 15,4-11 1-15,-3-19 7 0,8-22-1 16,-5-13 4-16,9-34 3 15,-2-10-3-15,7-28-2 16,-8 8-2-16,-5-15 1 16,-11 18-3-16,-11 0 2 15,-9 26 0-15,-9 4 4 16,-3 26-2-16,-9 14 2 16,1 22-3-16,-7 10 2 15,2 9-6-15,-2 12-4 16,7 7-3-16,-1 19-5 15,6 11 0-15,5 27-2 16,4 5 7-16,3 18 0 16,4-9 8-16,8 4-3 15,5-22 3-15,4-4-3 16,1-23 3-16,5-12-6 0,-1-24 5 16,7-20 3-16,0-20 3 15,10-29 1-15,-1-12 5 16,5-9-2-16,-10 13-6 15,-7 13 0-15,-12 23-2 16,-3 20-5-16,-9 17 0 16,0 20-2-16,-1 10 3 15,1 16-1-15,0 1 4 16,1 4 2-16,2-13 0 0,3-5-1 16,2-19 0-16,2-4 1 15,-1-15-14-15,3-16-80 16,0-13-62-16,-1-13-350 15,-5-3 15-15</inkml:trace>
          <inkml:trace contextRef="#ctx0" brushRef="#br0" timeOffset="17560.2329">16337-4168 1209 0,'-16'5'293'0,"-5"8"107"16,-3 4-348-16,0 14 1 15,-1 10-10-15,1 14-2 16,6-1-8-16,13 3-3 16,2-10-16-16,15-11-4 15,3-18-6-15,11-18 7 16,-4-15 0-16,10-21 1 0,-4-14 3 16,4-17 0-16,-6 2-5 15,-2-4-6-15,-12 15 2 16,-3 15-1-16,-6 17 2 15,-5 13-1-15,1 15-2 16,-2 18-2-16,0 4 2 16,-2 19-2-16,2-1 5 0,3 2 5 15,2-12 4-15,7-6-4 16,3-19-3-16,9-16 5 16,1-19-3-16,11-21 1 15,-1-3 1-15,2-18 1 16,-10 6-7-16,0 8 0 15,-9 16-2-15,-7 7-1 16,-5 20-5-16,0 15-3 16,-3 14-1-16,-2 13-1 15,1 0 1-15,1 12 5 16,0-6 4-16,1-2 4 16,4-11 1-16,-1-5-2 15,4-14 0-15,2-5 1 16,2-13 1-16,9-11 0 15,0-4 2-15,0-2-2 16,0-1-3-16,-7 5-3 0,-4 14-1 16,-2 1-5-1,-4 6 1-15,1 9-2 0,-1 1-1 16,-1-1 1-16,0 5 5 16,-4-1 0-16,-1 2 3 15,1-1-1-15,-5-4 1 16,1 2-9-16,1 0-14 15,-1-6-68-15,-1 2-49 16,-3 7-366-16,-4-3 46 0</inkml:trace>
        </inkml:traceGroup>
        <inkml:traceGroup>
          <inkml:annotationXML>
            <emma:emma xmlns:emma="http://www.w3.org/2003/04/emma" version="1.0">
              <emma:interpretation id="{06EA253A-8FB2-403C-ACDF-E91B3ABE25B7}" emma:medium="tactile" emma:mode="ink">
                <msink:context xmlns:msink="http://schemas.microsoft.com/ink/2010/main" type="inkWord" rotatedBoundingBox="30900,7681 32384,7032 32767,7908 31283,8557"/>
              </emma:interpretation>
              <emma:one-of disjunction-type="recognition" id="oneOf7">
                <emma:interpretation id="interp11" emma:lang="" emma:confidence="0">
                  <emma:literal>dicht</emma:literal>
                </emma:interpretation>
                <emma:interpretation id="interp12" emma:lang="" emma:confidence="0">
                  <emma:literal>dreht</emma:literal>
                </emma:interpretation>
                <emma:interpretation id="interp13" emma:lang="" emma:confidence="0">
                  <emma:literal>droht</emma:literal>
                </emma:interpretation>
                <emma:interpretation id="interp14" emma:lang="" emma:confidence="0">
                  <emma:literal>dacht</emma:literal>
                </emma:interpretation>
                <emma:interpretation id="interp15" emma:lang="" emma:confidence="0">
                  <emma:literal>darf</emma:literal>
                </emma:interpretation>
              </emma:one-of>
            </emma:emma>
          </inkml:annotationXML>
          <inkml:trace contextRef="#ctx0" brushRef="#br0" timeOffset="19720.7879">17111-4488 1092 0,'-4'-30'344'16,"-7"9"87"-16,-7 9-312 15,-4 12-21-15,-1 14-45 16,-2 17-18-16,1 13-30 0,3 20-6 16,4 4 1-16,5-3 4 15,7-8 3-15,8-9-4 16,5-21 3-16,8-17-3 15,7-7 6-15,7-25-4 16,3-23 7-16,14-33 0 16,-4-12 1-16,1-22-5 15,-8 4-1-15,-8 5 1 16,-13 25-2-16,-9 16 5 16,-4 32-1-16,-8 20-5 15,0 28-8-15,-6 28-3 16,-2 17-2-16,-2 24 2 15,1 6 8-15,1 11 22 16,5-18 7-16,8-10 2 16,5-25-3-16,5-13-5 15,5-25-14-15,8-8-2 0,2-16 1 16,8-29 1 0,1-14 1-16,4-23 1 15,-8-4-5-15,-5-6-2 0,-8 25-1 16,-2 14 1-16,-11 18-1 15,4 17-4-15,-7 14-2 16,-3 13-4-16,-4 7-3 16,-7 16 2-16,-2-1 4 0,1 5 2 15,1-5 4-15,5-8 3 16,6-13-4 0,2-1 1-16,2-13-2 0,-1-2 3 15,0-2 1-15,0-3 5 16,0-2 0-16,-1-1 3 15,1 3-5-15,-2 0 1 16,2 3-7-16,0 2 1 16,2 4-3-16,-1-5 1 15,1 2-3-15,-1-1 2 16,1-4-1-16,-1-2 1 16,5-2-1-16,-3-8 2 15,2 2-2-15,-1 0 1 16,-1 2 0-16,0 2 1 15,0 5-2-15,-1 0 0 16,2 3 0-16,-2-1 0 0,-1 2 0 16,1-1 0-16,-1 2 2 15,-1-2 0-15,-1 1 0 16,-2 1 0-16,-2 2-1 16,-1 4-2-16,-3 4-1 15,-3 12-2-15,0 7 1 16,-3 10 0-16,-1 4 2 15,1 9 0-15,6-10 3 16,3 1-1-16,4-12-1 0,4-3-1 16,2-11 1-16,5 1-3 15,0-13 2-15,8 2-3 16,-2 0 2-16,7-1-1 16,2-1 3-16,3-2-1 15,-6-4 4-15,5-7-1 16,-4-12 4-16,1-12-4 15,-1-12 3-15,16-21-3 16,3-11 1-16,10-17-3 16,0-4 3-16,6-28-1 15,-14 12 0-15,-5-6 1 16,-19 22 1-16,-8 11 2 16,-13 39-1-16,-10 18-4 15,-7 26-5-15,-10 20-4 0,-1 17-4 16,-7 32-4-16,1 14 6 15,-3 25 0-15,12-2 8 16,0 11-2-16,12-19 6 16,4-2-2-16,14-22 3 15,5-2-5-15,5-23 3 16,1-7-6-16,7-17 3 16,0-14-1-16,1-16 5 0,8-24 1 15,5-14 4-15,7-23 2 16,1-8-3-16,11-11-2 15,-1 10-1-15,5-14 1 16,-8 10-3-16,-1-7 0 16,-10 9 1-16,-12 0-1 15,-13 25 0-15,-5 14 3 16,-8 23 1-16,-5 13-6 16,-4 16-2-16,-8 20-8 15,-2 12 1-15,-11 26-2 16,7 8 6-16,-1 16 1 15,7-8 6-15,4 12-2 16,7-13 3-16,4 5-4 16,5-13 4-16,5-1-3 15,0-22 3-15,2-13-3 16,-4-19 2-16,1-9-1 0,-5-8 2 16,3-12 4-16,-2-8 5 15,-7-13-1-15,-3-8 3 16,-10-14-6-16,-7-2-9 15,-11-11-8-15,1 13-1 16,-9 1-1-16,9 15 3 16,-5 4 5-16,13 14 3 15,5 6 3-15,11 9 0 16,14 0-12-16,16 3-2 0,31-9-2 16,16-7 0-16,35-22 13 15,16-13-106-15,9-16-396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7:30.14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269883-EB3F-4149-B367-D8AA4F67B5BE}" emma:medium="tactile" emma:mode="ink">
          <msink:context xmlns:msink="http://schemas.microsoft.com/ink/2010/main" type="inkDrawing" rotatedBoundingBox="2947,14909 20050,11742 20483,14081 3380,17248" semanticType="callout" shapeName="Other">
            <msink:sourceLink direction="with" ref="{FB6C3B72-910F-441D-9F58-72BBD5A504CA}"/>
            <msink:sourceLink direction="with" ref="{D1FBC935-F8AD-44F9-B862-A766F007CD8D}"/>
          </msink:context>
        </emma:interpretation>
      </emma:emma>
    </inkml:annotationXML>
    <inkml:trace contextRef="#ctx0" brushRef="#br0">8 5461 1218 0,'-21'-8'340'0,"3"-2"75"15,15-13-328-15,14-4-80 16,13-18-6-16,7-31-8 31,-14 38 6-31,-1 1 1 16,59-142 2-16,-1-1 0 0,10-30 1 15,0 2-1-15,-24 79 0 16,-3 21-2-16,9-6 0 16,-10 32-1-16,5-4 1 15,-7 21 0-15,11-7 1 16,-7 9 1-16,16-15 0 15,-4 9-1-15,14-10 0 16,-10 5-1-16,7-13-1 16,-10 7 0-16,7-10 1 15,-14 12 0-15,7-1 1 16,-7 17 0-16,13 2 1 16,-8 15-3-16,11 0 0 15,-7 11-1-15,11-1 1 0,-9 10 0 16,8 2 1-16,-4 4-1 15,11 0 2-15,-7 1-3 16,7 9 1-16,-12 3 0 16,8 9 2-16,-10 6 2 15,13 9 2-15,-4-4 1 16,20 3-1-16,-4-8-3 0,18-9 2 16,-7-8-1-1,23-1 0-15,-13-3-1 16,15-8 0-16,-13 7-1 0,22-7 2 15,-17 4-2-15,18-7 0 16,-13 7 0-16,19-2-1 16,-17 7-1-16,19 1 1 15,-14 4-1-15,29-2 3 16,-13 4-2-16,29-7 0 16,-13-1 0-16,34-4 1 15,-22-1-3-15,18-4 1 16,-22 5 3-16,20 2-1 15,-31 4-2-15,24 10 2 16,-22 3-1-16,17 9-1 16,-14 4 0-16,23 7 2 15,-21-1-2-15,27 1 2 16,-10-10 0-16,32-10 0 16,-23-10-2-16,42-10 2 15,-28-7-3-15,19-7 3 0,-30 5 1 16,16-1 0-16,-40 2-2 15,22 1 2-15,-29 3-2 16,20-3 0-16,-22 3-1 16,25 0 1-16,-27 1-2 15,23 7 2-15,-24 5 0 0,16 7 0 16,-32 4-2 0,19 9 3-16,-30 0-1 0,13 4 0 15,-24-1 0-15,24 0 2 16,-22-3-2-16,29-6 1 15,-17-10-1-15,22-5 3 16,-22-6-3-16,22 3 2 16,-35 3-3-16,16 4 1 15,-24 10 0-15,8 7 0 16,-23 1-1-16,13 7 2 16,-24-4-3-16,12 2 3 15,-16-4-1-15,14-5 2 16,-7-8-1-16,15-7 1 15,-9-10-2-15,19-13 1 16,-15-4-1-16,10-9 1 16,-13-6-1-16,-2-7 1 15,-18 2-1-15,-1-16 1 0,-17 3 0 16,-1-5 2-16,-13 8 1 16,-6 2 0-16,-10 14-1 15,-5-2 0-15,-14 16-1 16,1-3 1-16,-7 9 1 15,-7-8 5-15,-4 7 5 16,-8-19 11-16,-8-1 3 16,-5-15 7-16,-7-2-4 0,-5-14 2 15,-2 10-11-15,-5-5 0 16,2 16-1-16,-7-5 9 16,5 15-5-16,-2-5 2 15,5 2-4-15,10-11-7 16,13 10-11-16,7-7-2 15,8 5-3-15,15-3 0 16,-1 8-1-16,5-4 1 16,2 11 0-16,5 2 1 15,-10 16-2-15,8 1 1 16,-10 4 0-16,4 2-1 16,-2 1-1-16,10-4 1 15,-1 5-1-15,13 0 1 16,-1-3-1-16,7 1 1 15,-8-1-1-15,2-3 1 16,-7 8 0-16,-2 1 0 0,-11 7-2 16,-2 2-2-16,-5 5-3 15,-5 1-1-15,-6 3 2 16,4 0 2-16,-2-2 3 16,2 5 3-16,-1-6 1 15,6 0 0-15,-3-1 0 16,2 1-1-16,-7-3 0 15,1 1-3-15,-7 1-42 16,-4-7-84-16,-3-4-368 0,-3-10 52 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2:04.8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F01CC45-BE75-4D82-8C75-66B75FDFFB4F}" emma:medium="tactile" emma:mode="ink">
          <msink:context xmlns:msink="http://schemas.microsoft.com/ink/2010/main" type="writingRegion" rotatedBoundingBox="27093,4039 31630,4039 31630,6454 27093,6454"/>
        </emma:interpretation>
      </emma:emma>
    </inkml:annotationXML>
    <inkml:traceGroup>
      <inkml:annotationXML>
        <emma:emma xmlns:emma="http://www.w3.org/2003/04/emma" version="1.0">
          <emma:interpretation id="{F6681CEF-F613-4C0D-8691-37A1538CD100}" emma:medium="tactile" emma:mode="ink">
            <msink:context xmlns:msink="http://schemas.microsoft.com/ink/2010/main" type="paragraph" rotatedBoundingBox="27946,4405 28710,4405 28710,5159 27946,5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D72008-187C-413C-A29D-ED018AC71393}" emma:medium="tactile" emma:mode="ink">
              <msink:context xmlns:msink="http://schemas.microsoft.com/ink/2010/main" type="inkBullet" rotatedBoundingBox="27946,4405 28710,4405 28710,5159 27946,5159"/>
            </emma:interpretation>
          </emma:emma>
        </inkml:annotationXML>
        <inkml:trace contextRef="#ctx0" brushRef="#br0">1129-607 909 0,'-17'-17'281'0,"-2"10"66"16,-2 1-249-16,-8-9-16 15,-2 15-24 1,-8 3-22-16,1 0-12 0,-8 4-10 15,4 10-7-15,-3 10-4 16,3-6 9-16,1 7-6 16,5 11 3-16,6 12-8 15,1-10 4-15,8 43-8 16,8 0 5-16,10-1-7 16,13-13 5-16,14 4-5 15,12-35 9-15,17-5-9 16,-2-10 5-16,12-4-8 15,3-17 4-15,9-14-7 0,-3-7 9 16,9-16-3-16,-13-11 10 16,-5-44-3-16,-13-13 7 15,-17-14-3-15,-17 10 9 16,-13-1 12-16,-10 50 8 16,-35 18-4-16,-11 15-3 15,-31 18-64-15,-8 18-40 0,-29 41-332 16,1 13 44-16</inkml:trace>
        <inkml:trace contextRef="#ctx0" brushRef="#br0" timeOffset="-20937.2162">974-513 1048 0,'-27'14'222'0,"6"-7"102"16,12-1-308-16,3-4 4 15,6 2-3-15,3-10 2 16,2 3-2-16,4 9-5 16,-3-10-6-16,0-7-3 15,-3 10-3-15,-3 22 2 16,-5-6 2-16,-2 21 4 0,-1 39 3 15,-4 1 7 1,-3-16-3-16,-1 5 3 0,4-6-6 16,-3-31 5-16,1 2-4 15,1-7 7-15,1-7 1 16,-3-4 9-16,1-6-3 16,-1-7 4-16,0 4-8 0,-1-5-1 15,2-2-11-15,-2-2-1 16,5-2-6-16,2 7 0 15,0-14-2-15,3 1-2 16,5-2-2-16,4-4-2 16,6-8-2-16,10 13-1 15,7-42 1-15,4 4 3 16,-2 3 1-16,4 4 1 16,-11 4-1-16,-2 48-3 15,-4 6 1-15,-1 34 0 16,-4 1 2-16,4 5 2 15,-2 0 1-15,3-4 1 16,-2-33-3-16,5-2 2 16,-4-4-2-16,2-4 3 15,-4-2 0-15,0-6 6 16,-3 0-20-16,-7 1-383 0,-11 20 123 16</inkml:trace>
      </inkml:traceGroup>
    </inkml:traceGroup>
    <inkml:traceGroup>
      <inkml:annotationXML>
        <emma:emma xmlns:emma="http://www.w3.org/2003/04/emma" version="1.0">
          <emma:interpretation id="{80370DE8-AFE9-4C33-9C5F-0B2567917566}" emma:medium="tactile" emma:mode="ink">
            <msink:context xmlns:msink="http://schemas.microsoft.com/ink/2010/main" type="paragraph" rotatedBoundingBox="27196,4768 31279,3654 31799,5561 27716,6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565978-3A8A-4D01-9CA5-69E6F543DBC4}" emma:medium="tactile" emma:mode="ink">
              <msink:context xmlns:msink="http://schemas.microsoft.com/ink/2010/main" type="line" rotatedBoundingBox="27196,4768 31279,3654 31799,5561 27716,6675"/>
            </emma:interpretation>
          </emma:emma>
        </inkml:annotationXML>
        <inkml:traceGroup>
          <inkml:annotationXML>
            <emma:emma xmlns:emma="http://www.w3.org/2003/04/emma" version="1.0">
              <emma:interpretation id="{C59BBDF4-EB4E-48D8-A20B-94A29FA0E98F}" emma:medium="tactile" emma:mode="ink">
                <msink:context xmlns:msink="http://schemas.microsoft.com/ink/2010/main" type="inkWord" rotatedBoundingBox="27134,5500 27767,4770 28407,5325 27775,6055"/>
              </emma:interpretation>
            </emma:emma>
          </inkml:annotationXML>
          <inkml:trace contextRef="#ctx0" brushRef="#br0" timeOffset="-129862.9967">-2 265 984 0,'8'-43'634'0,"0"-1"-559"0,-10 35-18 0,-5 21-20 16,2 21-8-1,5 9-4-15,3 13-7 0,8-11-5 16,-1-5-4-1,4-14 0-15,2-8-2 0,5-15 2 16,8-14-1-16,4-10 2 16,8-21-2-16,-1-15-7 15,-1-11-30-15,-8 8-5 16,-6-1-12-16,-8 23 7 16,-5 9 0-16,-6 15 33 0,0 3 1 15,-6 7 11-15,3-1-5 16,-2 6 10-16,-1 2 7 15,0-2 15-15,-1 0 0 16,-5 4 3-16,-3 11-12 16,-5 3-10-16,-8 32-9 15,-3 18-1-15,-3 23-2 16,2 2 9-16,-2 10-1 16,7-18 3-16,3-11-4 15,9-20 2-15,-2-13-5 16,5-15 2-16,4-10-7 15,2-10-4-15,3-7-26 16,5 1-6-16,4-14-27 16,-1-11-336-16,5-16 102 15</inkml:trace>
          <inkml:trace contextRef="#ctx0" brushRef="#br0" timeOffset="-129117.1134">668 160 925 0,'-3'3'287'15,"-4"-5"63"-15,-10 19-242 16,4 7-50-16,-4 2-13 16,-2 8-13-16,5 9-11 15,7-10-6-15,-1-7-4 16,3-10-1-16,7-5-6 15,-2-5 2-15,6-9-3 16,-1 3 4-16,1-3-4 16,-2-5 2-16,2-2-25 0,-3 1-9 15,3-2-26-15,2 3 0 16,-2-4-5-16,1 0 27 16,-2 2 4-16,-1 1 27 15,1-2 9-15,-4 10 25 16,-1 1 27-16,5-5 19 15,-5 5 18-15,-3-1 8 16,3-3 5-16,-3 3-24 0,-2 4-11 16,1-5-20-16,4 4-17 15,1-2-22-15,-2 2-12 16,-4 1-3-16,5 3-4 16,-3-2 2-16,-1 10-2 15,4 1 3-15,-2 10-2 16,-7 3 5-16,-1 11-5 15,-4-3 1-15,-7 13-4 16,1-7 6-16,-4 11-5 16,2-9 7-16,-1 4 0 15,2-10 5-15,5-2-5 16,5-12 6-16,3-4-6 16,5-11 2-16,5-9-8 15,-1-2 5-15,8-7-5 16,2-6 5-16,7-2-4 0,-1 1 9 15,1-2-55-15,0-2-24 16,3 5-69-16,-6 1 162 16,-5-20-493-16,2 0 203 15</inkml:trace>
          <inkml:trace contextRef="#ctx0" brushRef="#br0" timeOffset="-128652.2801">580 528 1123 0,'-8'6'292'0,"5"-1"80"0,2-1-319 16,1-2-31-16,6-1-13 15,1 2-2-15,5-3-2 16,12-6-3-16,0-3 4 0,15-6-5 16,5-6-12-16,9 0-35 15,-11 3 242-15,5 7-576 16,-16 5 235-16</inkml:trace>
          <inkml:trace contextRef="#ctx0" brushRef="#br0" timeOffset="-21565.6277">784 88 213 0,'-8'0'46'15,"2"-5"20"-15,8-7-65 16,4-3-66-16,1-3 20 16</inkml:trace>
        </inkml:traceGroup>
        <inkml:traceGroup>
          <inkml:annotationXML>
            <emma:emma xmlns:emma="http://www.w3.org/2003/04/emma" version="1.0">
              <emma:interpretation id="{FD4AA9E3-A5B9-47F2-935A-410AE8B3B73E}" emma:medium="tactile" emma:mode="ink">
                <msink:context xmlns:msink="http://schemas.microsoft.com/ink/2010/main" type="inkWord" rotatedBoundingBox="29619,4106 31279,3654 31799,5561 30139,6014"/>
              </emma:interpretation>
            </emma:emma>
          </inkml:annotationXML>
          <inkml:trace contextRef="#ctx0" brushRef="#br0" timeOffset="-1675.9332">2716-948 771 0,'3'-20'298'0,"-3"1"33"0,4 8-162 16,-1 2-66-16,2-1 7 16,-2 7-23-16,0 13 3 15,-6 5-21-15,-5 30-6 16,-4-1-23-16,-9 11-3 15,-6 3-15-15,-6-1-5 16,2-24-6-16,-15 10 3 16,9-20-2-16,-2 5 0 15,3-7 0-15,3-10 1 16,10-8-4-16,2-6 2 16,12-15-5-16,11-11-2 15,4 1-3-15,15-5 0 16,0 9-4-16,3 3-1 15,-8 7-2-15,7 17-3 0,-5 8 0 16,0 5 2 0,1 2 5-16,16 6 1 0,-8-7 3 15,11-2-1-15,7-3-2 16,7-8 3-16,-7-8-14 16,8 2-101-16,-16-7-341 15</inkml:trace>
          <inkml:trace contextRef="#ctx0" brushRef="#br0" timeOffset="-729.4547">2653-960 868 0,'-8'-21'350'16,"-5"4"49"-16,-10 7-195 15,-1 2-70-15,-5 5-18 16,2 2-40-16,-7 5-32 16,5 8-24-16,-7 8-15 15,5 8-2-15,1 14-7 16,13 0 9-16,2 15-7 16,14-2 9-16,10-3-10 15,12-10 5-15,15 20-9 16,3-14 5-16,12-6-10 15,1-8 5-15,10-19-5 16,-8-31 7-16,8-16-2 16,-10-4 10-16,-1-7-2 0,-16 13 8 15,-5-8-4-15,-12 8 7 16,-12-7 5-16,-9-11 15 16,-14-10 7-16,-11 15 7 15,-19-2-9-15,-4 12-5 16,-16 16-15-16,4 16-11 15,-14 1-12-15,8 12-4 16,-5 1-94-16,13 4-42 16,-4 11-340-16</inkml:trace>
          <inkml:trace contextRef="#ctx0" brushRef="#br0" timeOffset="-2486.8864">3822-315 949 0,'-30'-49'328'16,"3"97"33"-16,-11 3-221 0,2 0-113 15,-7-4 3-15,2 2-3 16,5-44 17-16,11 2-2 16,-2 13 3-16,13 4-10 15,4 4-5-15,1 4-14 16,4 10 0-16,10 1-6 16,4 25 2-16,3 4-3 0,9 16-2 15,4-1-5-15,8 4 1 16,5-28-4-16,11-6-2 15,-2-24 0-15,11-12 2 16,-4-21 0-16,10-12 3 16,-9-15 2-16,11-17 1 15,-12-10-1-15,2-24 2 16,-13-9 0-16,1-14 5 16,-16 11 3-16,-5-10 10 15,-17 28-1-15,-15-48 3 16,-14 5-1-16,-13-6 3 15,-7 35-10-15,-17 16-9 16,-2 82-12-16,-16 69-71 16,0 18-53-16,-20 10-344 15,13 0 38-15</inkml:trace>
        </inkml:traceGroup>
      </inkml:traceGroup>
    </inkml:traceGroup>
    <inkml:traceGroup>
      <inkml:annotationXML>
        <emma:emma xmlns:emma="http://www.w3.org/2003/04/emma" version="1.0">
          <emma:interpretation id="{2997929A-EDD5-4F56-9C0C-116A1739F368}" emma:medium="tactile" emma:mode="ink">
            <msink:context xmlns:msink="http://schemas.microsoft.com/ink/2010/main" type="paragraph" rotatedBoundingBox="27093,4938 31385,4938 31385,6454 27093,6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2AA27F-10A2-4E8F-B4E1-00BC43CEEAFF}" emma:medium="tactile" emma:mode="ink">
              <msink:context xmlns:msink="http://schemas.microsoft.com/ink/2010/main" type="line" rotatedBoundingBox="27093,4938 31385,4938 31385,6454 27093,6454"/>
            </emma:interpretation>
          </emma:emma>
        </inkml:annotationXML>
        <inkml:traceGroup>
          <inkml:annotationXML>
            <emma:emma xmlns:emma="http://www.w3.org/2003/04/emma" version="1.0">
              <emma:interpretation id="{9669C31F-E2FF-4009-B2D8-16B4B351C16B}" emma:medium="tactile" emma:mode="ink">
                <msink:context xmlns:msink="http://schemas.microsoft.com/ink/2010/main" type="inkWord" rotatedBoundingBox="27093,4938 31385,4938 31385,6454 27093,64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28838.9824">676 305 1293 0,'-21'15'283'0,"-5"4"134"16,14-3-371-16,0 5-7 15,9-3-1-15,0-3-7 16,14-2-13-16,-1 4-10 16,5-9-6-16,6 7-2 15,-1 1 2-15,-1 7-2 16,-3 0 3-16,6 1-4 15,-10 2 4-15,8-2-3 16,-5-8 3-16,0 1-27 16,-8 0-25-16,-1-5-61 15,-7-5 189-15,-8-8-518 16,-3-8 200-16</inkml:trace>
          <inkml:trace contextRef="#ctx0" brushRef="#br0" timeOffset="-128331.9221">1812 211 1454 0,'8'-17'504'0,"-22"19"40"16,5-4-348-16,6 4-195 15,5-1-71-15,1-1-31 16,9-4-86-16,0 1 191 16,5 6-537-16,-7-5 217 15</inkml:trace>
          <inkml:trace contextRef="#ctx0" brushRef="#br0" timeOffset="-127877.298">2244 28 1347 0,'-9'5'382'16,"-1"-2"77"-16,4 0-376 0,4 1-60 16,2-1-24-16,11 5-7 15,1-2 5-15,11-2-5 16,1 4 6-16,12-6-2 16,-3-1 4-16,4 1-4 15,-9-13-65 16,-15 5-145-31,2 1 124 0,41-20-353 16,-6-8 136-16</inkml:trace>
          <inkml:trace contextRef="#ctx0" brushRef="#br0" timeOffset="-127682.2057">2654-115 523 0,'-11'-2'546'0,"-4"19"-146"16,-4 9-7-16,-8 10-277 15,1 9-60-15,-3 25-8 16,-1 1-7-16,2 15-4 0,8-11-6 15,4 2-11 1,10-21-5-16,6-12-8 0,4-21 0 16,1-7-36-16,-1-10-28 15,1-4-62-15,-7-11 28 16,-7-20-360-16,-1-1 102 16</inkml:trace>
          <inkml:trace contextRef="#ctx0" brushRef="#br0" timeOffset="-127439.1717">2746 113 1306 0,'-8'3'322'0,"-2"13"101"16,-1 13-364-16,-1 21-35 15,2 1-5-15,-2 19-3 16,5-11 3-16,4-2-11 16,8-18 1-16,4-4-10 15,3-18-28-15,2-10-69 16,-2-14 477-16,4-14-823 16,-2-10 370-16</inkml:trace>
          <inkml:trace contextRef="#ctx0" brushRef="#br0" timeOffset="-126912.4247">2616 413 1183 0,'-16'-13'328'0,"11"-10"76"0,17-10-325 16,3 1-57-16,15-9-17 15,2-5 1-15,9 0-2 16,-1 12 3-16,5 2-4 15,-8 9 5-15,-1 8-6 16,-9 9 2-16,-6 0 9 16,-11 4 15-16,-5 12 18 15,-8 5 16-15,-14 19 10 16,-4 13-2-16,-9 14-5 16,2-1-14-16,-4-4-8 15,12-17-10-15,5-10-10 16,9-15-9-16,8-8-12 15,7-6 2-15,7-3-7 16,4-4 3-16,7-2-2 16,-3 2 6-16,5 2-9 15,-5 8 8-15,0 2-8 0,-6 2 5 16,0 4-7 0,-7 1 7-1,-7-1-5-15,-5 1 8 0,-11 6-5 0,-8 5 8 16,-10-1 0-16,-5-2 9 15,-10 3 15-15,0-5 11 16,-11-5 11-16,5-5 0 0,-6-5-5 16,7-3-20-16,4-9-12 15,12-2-14-15,7-1-14 16,14-2-30-16,19-8-144 16,16-5-139-16,27-13-243 15</inkml:trace>
          <inkml:trace contextRef="#ctx0" brushRef="#br0" timeOffset="-51738.1419">1903 254 891 0,'-14'2'191'0,"4"1"89"16,10-2-260-16,-2-1 21 16,1 2-1-16,10 1 9 0,-6 1-4 15,-5-1 0-15,7-4-28 16,2 2-3-16,-4 1-6 15,5-10-3-15,-3-4-5 16,4-6 2-16,-2-6-3 16,-1-17 10-16,-4 14-2 15,-4-2 11-15,-4 11 1 16,-6 5 14-16,-2 17-3 16,1-2 6-16,-2 11-7 0,-6 16-1 15,6 4-12-15,-2 9-2 16,4 1-9-16,8-3 3 15,5-11-7-15,8-9 0 16,10-16-10-16,1-7 3 16,-2-7-5-16,1-15 5 15,-8 0-1-15,-8-2 11 16,-4-2-1-16,-2 2 20 16,-8 9 5-16,0 13 13 15,-2 1-5-15,-2 19 6 16,1 7-17-16,0 12-5 15,4-4-13-15,5 4 3 16,2-9-9-16,7-9 0 16,4-10-7-16,5-10 1 15,2-1 0-15,5-10 2 16,-8 0 2-16,-5-3 8 0,-5 3 2 16,-5 0 25-16,-5 9 7 15,1 4 10-15,-2 11-7 16,-5 15 2-16,7 5-26 15,-1 12-8-15,5-1-25 16,11 1-13-16,7-23-445 16</inkml:trace>
          <inkml:trace contextRef="#ctx0" brushRef="#br0" timeOffset="-105810.7348">1790 195 665 0,'-8'6'286'0,"-4"-2"17"15,3 4-179-15,2-2-18 16,-1-3-51-16,5 3-9 16,5-6-18-16,-2-3-2 15,3 1-12-15,3-14-2 16,-2 4-5-16,1-2 0 16,-1 7-5-16,1 4 2 15,-2 13-3-15,0-7 1 16,1 6-1-16,-1 0 2 15,2-6-1-15,1 3 1 16,-2 0-1-16,-4-3 3 16,3-3 0-16,-3-1 11 15,-3-4 3-15,2 1 5 0,-1 1-2 16,-1-2 0 0,-1 2-12-16,1 5-3 0,-2-1-4 15,1 7 1-15,1 5-1 16,0 13 1-16,0-2-1 15,1 3 1-15,1-3-2 16,5-4 0-16,4-11-1 16,5-11 2-16,1-8-3 15,10-20 4-15,-1-3 0 16,-2-13 2-16,-8 1 0 0,-4 5 1 16,-6 13-4-16,-10 6 21 15,-4 5 6-15,-2 19 6 16,-4 19-2-16,-7 20 3 15,1 6-22-15,2 18-4 16,11-3-9-16,10-13 2 16,7-17-4-16,19-22 2 15,7-23-2-15,8-27-27 16,-2-14 96-16,7 8-485 16,-15 5 166-16</inkml:trace>
          <inkml:trace contextRef="#ctx0" brushRef="#br0" timeOffset="-26278.2889">3113 730 770 0,'-37'-13'462'16,"7"5"-33"-16,4-5-105 16,13-1-197-16,16-4-25 15,13-6-47-15,19-13-10 16,13-7-24-16,16-8 0 16,4-1-3-16,10 8 2 15,-6 10-8-15,0 13 8 16,-13 19 0-16,-10 19 10 15,-17 11 2-15,-20 21 5 16,-21 11-8-16,-18 15-3 16,-11-7-10-16,-16 11-1 15,6-15-1-15,2-7 8 16,10-22-1-16,12-5 0 16,13-19-5-16,10-8-2 15,4-7-10-15,9-2 1 16,1-4-3-16,13 2 2 0,4 3-4 15,10 3 0-15,2 5 0 16,14 4 1-16,2-2-1 16,10 2 2-16,-7-1-2 15,10-7 1-15,-11-2-2 16,0-2 3-16,-15-2 0 16,-4-2 1-16,-22 7 2 15,-20 13-21-15,-23 13-119 0,-21 10-419 16</inkml:trace>
          <inkml:trace contextRef="#ctx0" brushRef="#br0" timeOffset="-26681.4247">3167 705 993 0,'-3'-8'329'0,"2"-2"69"16,4 5-254-16,1 2-5 16,1 9-21-16,5 9 13 15,1 9-22-15,3 18-11 16,-1 5-41-16,1 10-13 15,-2 0-20-15,4 3-11 0,-2-11-9 16,2-1 1-16,1-16-3 16,2-8-3-16,-4-15 4 15,-1-10-29-15,-5-13-35 16,-8-13-89-16,-5-8-32 16,-11-17-343-16,-5 1 45 15</inkml:trace>
          <inkml:trace contextRef="#ctx0" brushRef="#br0" timeOffset="3701.3829">2573-52 815 0,'-12'-9'236'16,"3"-3"68"-16,-8-4-198 0,2 5-20 15,-6 4 16 1,3 2-5-16,-15-1-1 0,3 5-24 16,-13 5-20-16,-2 11-22 15,-11 15-12-15,8 5-10 16,-1 2-4-1,8 2 4-15,8-4-5 0,11-13 3 16,7 8-7-16,9-4 0 0,10 1-2 16,7 4 0-1,7 10-2-15,4-4 5 0,10 16-2 16,-1-2 5-16,7 9-5 16,-1-7 6-16,5 1-8 15,0-9 2 1,8-12-8-16,-2-14 0 0,10-14-6 15,-4-16 5-15,11-25-1 16,-5-7 9-16,11-32 0 16,-8-7 7-16,9-20-2 15,-12 17 3-15,0-5-5 16,-15 24 3-16,-9 7-2 16,-23 20 3-16,-16 2 1 15,-18 10 6-15,-22 7 2 16,-11 8 8-16,-15 17 6 15,-2 1 0-15,-7 6-7 0,9 6 0 16,-9 3-9-16,13-8-7 16,1 4-58-1,8 8-25-15,-2-34-349 0,16-3 51 16</inkml:trace>
          <inkml:trace contextRef="#ctx0" brushRef="#br0" timeOffset="4875.6304">3474 379 912 0,'-23'-18'281'0,"-10"12"59"16,3 4-243-16,-7 8-38 16,2 5-19-16,-7 13-12 15,0 7-10-15,-8 15-8 16,8 2-2-16,-4 13-6 15,5-7 4-15,5 9-4 16,11-4 2-16,2 10-6 0,8-5 6 16,6 16-5-1,8-7 4-15,11 6-4 0,8-10 3 16,20-6-6 0,5-17 4-16,16-2-7 0,1-16 4 15,15-13-2-15,-3-6 4 16,14-13-2-16,-5-13 5 15,12-5-1 1,-11-8 1-16,-7-11-2 0,-15 1 3 16,-2-7-3-16,-24-4 3 0,-2-2 1 15,-11 7 8-15,-5-10 16 16,-13 5 11-16,-6-6 9 16,-10 5 2-16,-10-10 3 15,-5 5-18-15,-8-13-7 16,-8 5-11-16,-13-7-4 15,0 9-4-15,-15 7-65 16,-2 23-29-16,-11 30-341 16,-2 33 41-16</inkml:trace>
          <inkml:trace contextRef="#ctx0" brushRef="#br0" timeOffset="-10437.1528">3699 2 884 0,'-2'-3'299'16,"-1"-1"67"-16,3 7-238 15,-3-6-9-15,2 3-31 16,-1-3-11-16,-1 9-30 15,3-8-16-15,2 5-20 0,5 11-10 16,-1-4-5-16,6-5-1 16,3 5 1-16,0 4 1 15,2-16 1-15,1 11 1 16,1 9 0-16,-4-7 2 16,0-5 0-16,5 4 1 15,0-1 1-15,-4-1 4 16,1 2 2-16,-1 10 5 15,-4-1-1-15,-1 2 4 16,-5 0-2-16,1 2 5 16,-2-4-2-16,-7 4 11 15,-4-5 2-15,-3 0 11 16,-7 1-3-16,-5 1 4 16,-2-1-9-16,1-5 1 15,4-10-11-15,4 1-1 16,0-5-7-16,5-9-2 15,2 0-5-15,1-6 0 0,3-6-5 16,7-12 0-16,1-2-3 16,2-10-2-16,5 6 0 15,-1-6 1-15,-1 6 0 16,6 0 1-16,-4 8 0 16,0-4 1-16,0 5-1 15,-3 8 1-15,-2 5-1 0,-1-1 2 16,-4 8-1-16,-2 5 2 15,0 2-1-15,-2-4 6 16,1 8 2-16,-4-1 2 16,4 0-2-16,-7-1 0 15,-5 2-7-15,-5-4-17 16,-2 3-129-16,-28 3-376 16</inkml:trace>
          <inkml:trace contextRef="#ctx0" brushRef="#br0" timeOffset="2530.9225">285 62 838 0,'-30'-10'275'0,"-9"1"56"0,6 4-230 15,0-4-18-15,3 8-28 16,-6 1 0-16,3-3-21 16,-11 12-4-16,1 0-18 15,-7 13-1-15,5 10-10 16,0 26 1-16,11 5-3 15,5 26 5-15,11 1-5 0,9 12 2 16,9-18-2 0,11 3 5-16,7-15-6 0,16-6 6 15,5-15-5-15,15 0-1 16,5-13-4-16,14-11 3 16,-2-8-5-16,10-14 6 15,-1-16-3-15,11-14 7 16,-7-11-1-16,3-18 2 15,-12-2-2-15,-9-14 4 16,-20-1-4-16,-10-7 3 16,-14 6 0-16,-10-8 9 15,-9 16 2-15,-4-10 7 16,-10 16 1-16,-11 1 9 16,-4 15-5-16,-4 3 8 15,-9 16-3-15,-12 2 1 16,-2 5-8-16,-10-1-4 0,-1 7-14 15,-10 2-7-15,13 5-26 16,-2 17-62-16,12 7-17 16,-20 15-317-16,17 10 43 15</inkml:trace>
          <inkml:trace contextRef="#ctx0" brushRef="#br0" timeOffset="-27188.5522">468 1122 1133 0,'18'-6'280'0,"6"2"88"16,9 2-322-16,11 2-15 15,-1-1-11-15,15-1 13 16,-1-7 1-16,13-5 2 16,1-7-10-16,20-10-1 15,-2-4-12-15,17-13-1 0,-5 0-4 16,24-7 3-16,-10-1 0 16,20-2 1-16,-7 5-4 15,10-2 1-15,-18 8 3 16,12 8 13-16,-19 6 2 15,-1 6 9-15,-11 10 0 16,9-4-3-16,-22 5-14 16,14-7-3-16,-9 5-8 15,8-1-3-15,-19 2-3 0,10-7 1 16,-20 6-2-16,2-7 0 16,-16 5 1-16,1-5 1 15,-16 2 0-15,-1 5-8 16,-15 3 21-16,-6-7 22 15,-10 20 11-15,-5-1 27 16,-9 0 11-16,-3 3-18 16,-3 8-22-16,-5-11-12 15,-1-2-28-15,-1 4-5 16,2-2-22-16,-2 6-85 16,1 1-81-16,-2 31-368 15,5-4 12-15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7:32.25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A5FAFE-8F9B-4FC8-BA54-C033F6489809}" emma:medium="tactile" emma:mode="ink">
          <msink:context xmlns:msink="http://schemas.microsoft.com/ink/2010/main" type="writingRegion" rotatedBoundingBox="20398,10973 23895,10503 24156,12448 20659,12918">
            <msink:destinationLink direction="with" ref="{FB6C3B72-910F-441D-9F58-72BBD5A504CA}"/>
          </msink:context>
        </emma:interpretation>
      </emma:emma>
    </inkml:annotationXML>
    <inkml:traceGroup>
      <inkml:annotationXML>
        <emma:emma xmlns:emma="http://www.w3.org/2003/04/emma" version="1.0">
          <emma:interpretation id="{43C05380-338A-444B-88B3-030A3BA1E415}" emma:medium="tactile" emma:mode="ink">
            <msink:context xmlns:msink="http://schemas.microsoft.com/ink/2010/main" type="paragraph" rotatedBoundingBox="20398,10973 23895,10503 24027,11487 20530,11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68432A-EC46-49B5-8A60-FAC218208F5E}" emma:medium="tactile" emma:mode="ink">
              <msink:context xmlns:msink="http://schemas.microsoft.com/ink/2010/main" type="line" rotatedBoundingBox="20398,10973 23895,10503 24027,11487 20530,11956"/>
            </emma:interpretation>
          </emma:emma>
        </inkml:annotationXML>
        <inkml:traceGroup>
          <inkml:annotationXML>
            <emma:emma xmlns:emma="http://www.w3.org/2003/04/emma" version="1.0">
              <emma:interpretation id="{6C0FD479-4FB3-4EAF-BC8F-FFCDAE33FE9B}" emma:medium="tactile" emma:mode="ink">
                <msink:context xmlns:msink="http://schemas.microsoft.com/ink/2010/main" type="inkWord" rotatedBoundingBox="20398,10973 23895,10503 24027,11487 20530,119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18332-1101 1011 0,'-9'1'273'0,"-5"22"68"16,2 5-285-16,2 16-27 15,4 9-18-15,4 23 4 16,2 1 0-16,3 11 1 15,8-4-4-15,1 5 0 16,0-25-3-16,4-4-1 16,1-16-4-16,-4-20 3 15,-2-13-1-15,4-25 4 16,1-24-2-16,5-29 2 16,2-14-9-16,2-36-13 0,-5 6-5 15,-2-2 0-15,-8 20 0 16,-4 13 7-16,-6 35 18 15,-3 12 17-15,-6 21 5 16,-6 24 2-16,2 12-2 16,-2 11-4-16,4 5-17 15,5 10-5-15,5 6-1 0,7 8 1 16,4-2-2-16,7 7 2 16,-2-9 1-16,6-12 0 15,-3-17 0-15,-2-5 2 16,-7-14-2-16,-1-6 3 15,-8-6 1-15,-9-8-48 16,-8-5-24-16,-11-5-336 16,-5-5 54-16</inkml:trace>
          <inkml:trace contextRef="#ctx0" brushRef="#br0" timeOffset="287.3362">18317-756 819 0,'-3'-10'305'15,"10"2"13"-15,14 4-189 16,2-2-102-16,16 1-15 15,1-4-2-15,7 8 2 16,-1-1-5-16,8 1-4 16,-6 4 0-16,-1 9-330 0,-14 0 104 15</inkml:trace>
          <inkml:trace contextRef="#ctx0" brushRef="#br0" timeOffset="672.8624">18758-895 1006 0,'-17'4'266'15,"-4"8"72"-15,3 5-289 16,0 17-26-16,3 10-18 0,0 20 4 16,5 5-1-16,2 6 4 15,8-13 2-15,6-10-1 16,6-16-4-16,9-19 2 16,5-23-3-16,8-30 2 15,5-15 0-15,0-33-1 16,-2-5-3-16,-7-1 0 15,-12 24-4-15,-9 11 11 16,-3 31 9-16,-5 10 9 16,-1 19-1-16,-3 13 4 15,3 12-11-15,-3 9-10 16,-3 10-8-16,6 5 3 16,0-15-4-16,8-10 1 15,2-13 0-15,8-19 5 16,5-21-1-16,10-18 3 0,-2-9-2 15,1-6 1-15,-4 8-5 16,-5 10-1-16,-13 16-6 16,-1 17-2-16,-7 14 0 15,-5 17 3-15,-2 5 2 16,-1 21 5-16,2 0 2 16,1 0 4-16,4-12-3 15,5-6 3-15,3-24 1 16,11-22 6-16,1-23-4 0,9-18 2 15,-2-6-6-15,4 4-1 16,-11 16-7-16,-3 14-3 16,-11 22-7-16,-5 17-1 15,-8 13-18-15,-5 19-70 16,-2 1 7-16,1 13-350 16,3-17 53-16</inkml:trace>
          <inkml:trace contextRef="#ctx0" brushRef="#br0" timeOffset="1541.1691">19516-1014 906 0,'-24'6'228'0,"-2"9"69"15,7 0-256-15,-2 0-23 0,9-3-3 16,0 12 15-16,3 8 4 15,-3 17 11-15,3 8-3 16,4 9 0-16,5-6-15 16,6-9-3-16,8-24-10 15,14-15 4-15,1-24 2 16,10-40 5-16,5-17-2 0,2-23 0 16,-8-4-7-16,-1-12-1 15,-7 22-3-15,-13 4 1 16,-11 23 0-16,-6 14 23 15,-8 26 2-15,-7 28-1 16,2 25-1-16,-10 20-3 16,4 8-22-16,-1 8-4 15,5-6 1-15,0 2 8 16,11-17 0-16,5-1-1 16,5-13-2-16,12-5-4 15,8-17-6-15,10-8 3 16,-3-11 1-16,12-6 0 15,-11-9 0-15,5 0-1 16,-9 1-3-16,-1-2 1 16,-8 2-2-16,1-8 0 15,-7 1 1-15,-1-9 0 0,-2 1-1 16,-5-1 3 0,-7 10-1-16,-7 2 0 0,-5 21-3 15,-9 12 1-15,-3 11-3 16,-5 17-1-16,1 6 0 15,-4 12 0-15,7 2 1 16,5 8 2-16,10-11 1 16,7 0 0-16,10-20-1 15,10-11-2-15,4-20 1 0,9-15 2 16,4-14 1-16,10-20 1 16,-2-7 2-16,12-1 0 15,-5 5-5-15,-2-1 2 16,-9 11-1-16,2-9 0 15,-16 0 0-15,2-18 2 16,-8 6 0-16,-2-3 0 16,-10 15-1-16,-3 10 6 15,-12 28 2-15,-4 14 2 16,-8 17-2-16,-8 21 2 16,1 6-6-16,-4 14-3 15,3-5-3-15,5 4 1 16,5-15-2-16,5 5 0 15,8-11-2-15,8 13 2 16,5-8-1-16,7 6-1 16,4-11 1-16,6-7 1 0,0-18-2 15,8-12-66-15,-5-16-43 16,9-23 17-16,-6-5-384 16,-2-11 91-16</inkml:trace>
          <inkml:trace contextRef="#ctx0" brushRef="#br0" timeOffset="1961.8248">20361-1077 871 0,'0'-12'352'0,"-1"7"20"16,-2 13-211-16,1 2-92 0,2 5-22 15,0 2-40-15,2-1 1 16,-2-6-5-16,0 0 6 16,0-4 8-16,-6-1 30 15,-5-4 7-15,-4 7 5 16,-3 1-2-16,-3 6-6 15,5-2-31-15,1 7-7 16,7-5-8-16,7-2-4 16,5-7-7-16,10-1 5 15,5-5 1-15,14-8 1 16,0-2 2-16,9 1 5 16,-6-3-3-16,0 0-3 15,-10 12-1-15,-5 0-2 0,-11 9-2 16,-4 4 1-16,-9 11 1 15,-9 8 4-15,-1 4 8 16,-11 3 28-16,1 0 12 16,-8 1 18-16,4-8 2 15,-6-8 1-15,4-9-24 16,-1-5-12-16,12-10-20 16,3-3-5-16,6 0-13 15,12-9-63-15,5 2-59 16,5-5 140-16,7 6-548 15,4 6 177-15</inkml:trace>
          <inkml:trace contextRef="#ctx0" brushRef="#br0" timeOffset="4999.02">21640-1490 1303 0,'-9'-3'357'16,"2"17"82"-16,2 4-373 16,2 0-32-16,3 7-31 15,3 1 2-15,5-5-46 16,2 1-400-16,-1-4 121 16</inkml:trace>
          <inkml:trace contextRef="#ctx0" brushRef="#br0" timeOffset="2907.8135">20498-954 893 0,'-6'-3'279'16,"0"2"49"-16,6-1-234 16,3 4-68-16,6 1-5 15,3 0-19-15,7-5 5 0,2 4 0 16,6-2 9-16,-1 0 3 16,4-8 16-16,0 4 4 15,3-16 15-15,-9-5-2 16,3-15 1-16,-7 4-14 15,-7-16-5-15,-2 10-14 16,-5 3 15-16,-8 6 5 16,-10 9 12-16,-1 19 1 15,-16 22-3-15,-1 7-19 0,-14 22-10 16,5 11-15-16,-4 9-1 16,7-5-1-16,3 5-1 15,13-12 1-15,11 0-1 16,11-9-3-16,13-15 3 15,4-15-2-15,16-15 1 16,5-15 0-16,11-14 5 16,-6-2-2-16,8-2-13 15,-11 0-44-15,-6-15-70 16,-3 1-349-16,-3-7 50 16</inkml:trace>
          <inkml:trace contextRef="#ctx0" brushRef="#br0" timeOffset="3242.4513">20956-1473 1112 0,'-18'27'262'0,"-9"21"99"0,4 10-319 15,-5 20-14-15,10 2 2 16,0 5 18-16,9-6 0 16,3-6-1-16,13-4-8 15,1-4-7-15,4-17-20 16,4-11-5-16,5-16-2 15,5-30-63-15,1-25-8 0,4-11-348 16,-1-12 52 0</inkml:trace>
          <inkml:trace contextRef="#ctx0" brushRef="#br0" timeOffset="3745.6313">21110-1095 932 0,'-13'4'363'15,"-5"11"13"-15,-8 15-205 16,1 7-138-16,-4 9-4 15,7-7-13-15,2 3 11 16,10-6-4-16,8-4 1 16,13-19-4-16,7-13 0 15,7-22-7-15,10-17 0 16,-1-3-2-16,10-14 0 16,-10 7-6-16,-1-3 1 15,-10 18-3-15,-7 1 0 16,-14 22-1-16,-8 22 5 0,-9 19-3 15,-6 9 3-15,-6 5-1 16,1 14 0-16,7-10-3 16,4-1 1-16,10-11-4 15,11-14-2-15,6-25-3 16,12-16-20-16,6-16-24 16,12-20-29-16,-4-2-11 15,2-7-18-15,-11 12-45 0,-7 1 9 16,-14 12 63-16,-10 22 59 15,-10 16 24-15,-10 16 93 16,-5 13 22-16,-6 22-14 16,1-13-37-16,2 7 17 15,11-8-20-15,5-6-4 16,10-16-20-16,11-1-5 16,11-16-20-16,12-7-3 15,5-7-4-15,8 4 2 16,-5-1-2-16,-2 8-5 15,-9 6-2-15,-6 8-4 16,-9 2 1-16,-4 11 1 16,-8-3 3-16,-3 8 4 15,-3-5 14-15,-2 10 18 0,-5-7 7 16,-4 5 13-16,-6-7 0 16,-2 1-2-16,-5-11-20 15,1-3-6-15,1-6-14 16,5-6-28-16,5-2-55 15,3-10-88-15,6 5-278 16,5 8-65-16,4 4-135 16</inkml:trace>
          <inkml:trace contextRef="#ctx0" brushRef="#br0" timeOffset="5007.5388">21664-997 1016 0,'0'12'320'16,"6"-6"61"-16,5-6-265 15,2 0-65-15,5-3-10 16,2-6-28-16,1 4 1 15,-2-5-24-15,-1-2-208 16,-9-2-173-16,-12 0-28 16</inkml:trace>
          <inkml:trace contextRef="#ctx0" brushRef="#br0" timeOffset="4620.9969">21516-1697 626 0,'1'-12'349'0,"2"0"-10"16,-1 3-146-16,-5 7-38 16,1 4-70-16,2 1-11 0,-4 0-27 15,2 4-13-15,1-2-19 16,-4 5 1-16,-1-1-1 16,3 6 12-16,-1-3 3 15,-2 5 11-15,0-9 1 16,1 4-1-16,2-8-10 15,2 1-4-15,-1-5-10 0,5 6-4 16,-3-11-4-16,0 10-3 16,-1 1-2-16,5 12-4 15,-5 7 0-15,2 28-3 16,1 7 5 0,-2 19 3-16,0 1 7 0,0 13-1 15,0-15 2-15,-2-2-4 16,2-12-1-16,-4 3-3 15,1-13 1-15,-2-6-2 16,1-7 1-16,5-11-2 16,-2-15 3-16,4-11-2 15,-3-4 5-15,1-18 1 16,-1-9 2-16,5-15-1 16,-7-1 0-16,-1-13-4 15,-1 14-2-15,-5-3-1 16,-3 18 0-16,3 1-2 15,4 13 1-15,1 2-2 0,4 13 0 16,0-1-5-16,3 7 3 16,0 2-4-16,1 7 3 15,8 0-3-15,0-1 3 16,9-11 0-16,5-8 3 16,5-12 0-16,-2-10 2 15,5-15 2-15,-7 5-2 16,-4-7 2-16,-10 6-3 0,-8 3 3 15,-8 12-6 1,-9 20 0-16,-8 14-3 0,-2 20 1 16,-4 17-2-16,-2 11 4 15,5-13 5 1,10 11 4-16,2-17 2 0,11-7-2 16,8-16 0-16,4-1-3 15,4-15 1-15,10-9-1 16,1-7 1-16,4-7 0 15,-2-2-24-15,-2-8-93 16,-11 4-41-16,-2-2-341 16,-10 2 9-16</inkml:trace>
        </inkml:traceGroup>
      </inkml:traceGroup>
    </inkml:traceGroup>
    <inkml:traceGroup>
      <inkml:annotationXML>
        <emma:emma xmlns:emma="http://www.w3.org/2003/04/emma" version="1.0">
          <emma:interpretation id="{997F2881-5D73-4C98-B800-E38FB2842AE3}" emma:medium="tactile" emma:mode="ink">
            <msink:context xmlns:msink="http://schemas.microsoft.com/ink/2010/main" type="paragraph" rotatedBoundingBox="20702,12122 22223,11679 22474,12540 20953,12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7F45C2-AD3E-429D-AA74-4AE612EAC070}" emma:medium="tactile" emma:mode="ink">
              <msink:context xmlns:msink="http://schemas.microsoft.com/ink/2010/main" type="line" rotatedBoundingBox="20702,12122 22223,11679 22474,12540 20953,12983"/>
            </emma:interpretation>
          </emma:emma>
        </inkml:annotationXML>
        <inkml:traceGroup>
          <inkml:annotationXML>
            <emma:emma xmlns:emma="http://www.w3.org/2003/04/emma" version="1.0">
              <emma:interpretation id="{4E099FAC-277D-4056-95CE-1153ACB82878}" emma:medium="tactile" emma:mode="ink">
                <msink:context xmlns:msink="http://schemas.microsoft.com/ink/2010/main" type="inkWord" rotatedBoundingBox="20702,12122 22223,11679 22474,12540 20953,12983"/>
              </emma:interpretation>
              <emma:one-of disjunction-type="recognition" id="oneOf1">
                <emma:interpretation id="interp1" emma:lang="" emma:confidence="0">
                  <emma:literal>eintüte</emma:literal>
                </emma:interpretation>
                <emma:interpretation id="interp2" emma:lang="" emma:confidence="0">
                  <emma:literal>Eitüte</emma:literal>
                </emma:interpretation>
                <emma:interpretation id="interp3" emma:lang="" emma:confidence="0">
                  <emma:literal>Kitürte</emma:literal>
                </emma:interpretation>
                <emma:interpretation id="interp4" emma:lang="" emma:confidence="0">
                  <emma:literal>Eintüte</emma:literal>
                </emma:interpretation>
                <emma:interpretation id="interp5" emma:lang="" emma:confidence="0">
                  <emma:literal>Eistüte</emma:literal>
                </emma:interpretation>
              </emma:one-of>
            </emma:emma>
          </inkml:annotationXML>
          <inkml:trace contextRef="#ctx0" brushRef="#br0" timeOffset="5865.3153">18747 420 298 0,'-30'-6'255'16,"3"-11"-20"-16,9-5-52 15,0-8-12-15,6 4-54 16,3-5 6-16,3 2-32 16,2-7 17-16,5 6-23 0,10-8 7 15,1 2-21-15,7 2-3 16,4 13-33 0,4 6-8-16,-2 15-20 0,5 13-2 15,-7 11-5-15,-7 12 3 16,-7 9 3-16,-6 14 2 15,-10-5 2-15,-1 9 0 16,-1-9-2-16,0 2-1 16,3-16-3-16,5-5 1 15,7-14-1-15,3-9 2 16,4-17 1-16,7-16 0 16,7-9 1-16,5-19-2 15,4-1 1-15,3-14-2 16,-5 7-2-16,-2-5 0 15,-11 17 0-15,-6 0 0 16,-6 19 0-16,-5 10 0 0,-4 16-4 16,2 19 2-16,-1 11-2 15,1 18 1-15,4 3 1 16,3 14 1-16,-2-17 0 16,8-1-1-16,-1-19-2 15,4-11 3-15,1-20 0 16,8-14 3-16,-3-20 1 0,5-22-8 15,-5-5-38-15,-6-22 369 16,-11 0-755-16,-5-5 339 16</inkml:trace>
          <inkml:trace contextRef="#ctx0" brushRef="#br0" timeOffset="7527.3305">18967-248 997 0,'-5'-14'339'16,"8"7"33"-16,8 2-248 15,1 2-99-15,4 5-9 16,1 2-36-16,2 14-352 15,-2-7 114-15</inkml:trace>
          <inkml:trace contextRef="#ctx0" brushRef="#br0" timeOffset="6827.8212">19301-266 695 0,'-10'31'381'15,"-4"11"-39"-15,-1 21-93 16,6 6-207-16,5 14 7 15,5-7-14-15,8 13 1 16,6-17-7-16,9 9 1 16,2-21-14-16,4-6-3 15,-3-18-5-15,-3-7-2 16,-11-20-1-16,-2-8 7 16,-11-10 0-16,-11-12 4 15,-5-7-1-15,-10-13 0 0,-7-2-9 16,-7-13-1-16,4 4-5 15,3 3 1-15,9 16-1 16,6 6 9-16,15 21-4 16,6 6 0-16,10 9-2 15,11 6 1-15,6 2-7 16,14-1 3-16,1-1 2 16,9-9-3-16,-2-12-22 0,1-7-25 15,-12-10-9-15,-2-7-1 16,-11 0 3-1,-13 2 22-15,-7 7 25 0,-10 6 20 16,-7 13 2-16,-12 17 5 16,5 12 1-16,-1 18 5 15,5 9-5-15,3 1 8 16,6-7 1-16,8-5 2 16,1-14-4-16,12-16-5 15,4-14-6-15,16-17-3 16,-4-15-3-16,10-27 3 15,-5-5-4-15,-5-6 0 16,-11 8-3-16,-7 11 1 16,-11 23-4-16,-7 17 3 15,-4 24-7-15,-4 24 4 16,-1 11-4-16,2 17 2 0,2-1 0 16,5-1 6-16,7-18-2 15,7-13-1-15,3-23 4 16,12-22 3-16,6-25-1 15,10-39 3-15,-1-12 2 16,5-30 1-16,-10 10-1 16,-10 4-1-16,-13 32-3 15,-4 16 3-15,-10 35-1 16,-7 20-3-16,4 18-1 0,-6 33 0 16,0 14-1-16,-2 20-4 15,5 4 2-15,-6 11 10 16,11-20 2-16,4-5-2 15,1-29 1-15,11-9-4 16,6-19-9-16,-6-15-1 16,-1-8 3-16,0-4 0 15,-10-3 4-15,-8-5 0 16,-7 7-1-16,-9-7-1 16,-10 5-2-16,-9-7-2 15,-3-4-7-15,-4-13-7 16,2-1-2-16,8-8 3 15,11 6-3-15,10 0 6 16,13 13 0-16,11 5 0 16,9 8-5-16,14 7-2 15,2 7 3-15,13 4 2 0,-5 7 4 16,7 6 3-16,-11-2 5 16,-6 1-41-16,-14-4-49 15,-17-5-2-15,-20-2-380 16,-22-6 74-16</inkml:trace>
          <inkml:trace contextRef="#ctx0" brushRef="#br0" timeOffset="7124.5673">19638-277 874 0,'-3'-3'346'0,"4"5"13"15,4-5-211-15,7-2-96 16,0 2-31-16,7 3-10 15,1-9-5-15,5-3-26 16,-7 3-343-16,2-15 107 16</inkml:trace>
          <inkml:trace contextRef="#ctx0" brushRef="#br0" timeOffset="7129.5296">19759-399 1204 0,'-9'11'350'16,"3"3"70"-16,3 7-328 15,3-5-63-15,0 5-16 0,3-4-12 16,-6-11 333-16,-1 0-755 16,-5 0 360-16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2:44.6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3E6B48-636B-4EF0-B16C-895252B8A42E}" emma:medium="tactile" emma:mode="ink">
          <msink:context xmlns:msink="http://schemas.microsoft.com/ink/2010/main" type="inkDrawing" rotatedBoundingBox="13196,17491 20734,17315 20741,17610 13203,17787" semanticType="underline" shapeName="Other">
            <msink:sourceLink direction="with" ref="{233141EE-326E-4F05-898D-941C17121774}"/>
          </msink:context>
        </emma:interpretation>
      </emma:emma>
    </inkml:annotationXML>
    <inkml:trace contextRef="#ctx0" brushRef="#br0">-5 286 191 0,'0'-5'271'16,"0"-1"-18"-16,2 0 38 16,-4 0-95-16,7 2-7 15,-1-1-62-15,2-2-45 16,5 4-38-16,2-2-17 15,1-2-19-15,5 1-6 16,2 1 2-16,6-1-4 16,9 2 0-1,-3 0 2-15,5 11-3 16,0-4 3-16,-2 4-2 0,-8-1 1 16,4 2-3-16,-5-5 3 15,4 7-2-15,2 2 2 16,5 0-2-16,2 6 3 15,8 0-3-15,2-9 4 16,7 3-3-16,-2-1 3 16,11-7-4-16,-8 1 2 0,5-1-3 15,-12-1 4-15,9 0-4 16,-8-1 3-16,11-1-1 16,-7-2 2-16,17-1-4 15,-7-2 2-15,12-2-1 16,-8-2 2-16,9-4-1 15,-10-1 3-15,5-1-3 16,-14-2 4-16,6-2-5 16,-9 4 1-16,3 5 0 15,-8 2 2-15,10 4-3 16,-8 3 3-16,6 0-2 16,-6-5 1-16,5-2-1 15,-10 2 0-15,5-2 0 16,-7 2 1-16,4 3-2 15,-8 2 3-15,7-3-3 16,-4 5 2-16,10-4-1 16,-8-1 1-16,8 2-2 0,-7-7 1 15,7 1-1-15,-8-7 0 16,4 5 1-16,-4-4 1 16,2 2 0-16,-5 2 2 15,6 8-2-15,-5-7 2 16,7 7-3-16,-1-4 3 15,6-1-3-15,-7-4 1 16,7-2-2-16,-5 3 3 0,7-3-2 16,-3 4 2-16,9-2-2 15,-5 2 2-15,7-7-2 16,-8 8 2-16,0-1-3 16,-6 2 2-16,6 3-1 15,-7 6 0-15,8-1 0 16,2-1 1-16,9 1-1 15,-6 1 2-15,9-5-2 16,-12 2 1 0,8-4-2-16,-11 5 1 0,6-1 0 15,-12 2 1-15,8 7-2 16,-10 1 3-16,5 2-3 16,-9 0 2-16,6 3-2 15,-6 0 2-15,8 0-1 16,-7-1 1-16,4-7-1 15,-6 2 1-15,5-4 0 0,-10 1 0 16,6 0-1-16,-3 0 0 16,5-5 0-16,-7 2 0 15,8 0 0-15,-6-1 2 16,6 2-2-16,-3 1 0 16,5-2 0-16,-8-3 0 15,5 1 0-15,-7 1 0 16,10-5 0-16,-7-2-1 0,8 2 0 15,-7-4 0-15,5-1 1 16,-7 4 1-16,5-4-1 16,-10 4 3-16,8 2-3 15,-4-2 1-15,2 2-1 16,-8 4 1-16,1 2-1 16,-3 1 1-16,2 1-1 15,-5-2 1-15,4-2 0 16,1-2 0-16,-2 1 0 15,-5 1 0-15,5-2-1 16,-3 0 1-16,2 0-2 16,-2 1 2-16,3-2-1 15,-5 1 2-15,7 1-3 16,-7-2 3-16,2-2-2 16,-4 3 0-16,1 0 0 15,-9-3 0-15,6 3 0 16,-3 0-1-16,3 0 0 0,0-3 2 15,6 1-1-15,-4-1 2 16,1-3 4-16,-5-4 2 16,-2 2 0-16,-7 1 10 15,-4-2 10-15,-4 4 6 16,-7 2 17-16,1 3 9 0,-4 0 13 16,1 5-7-1,-2-7-10-15,3 2-17 0,0 2-13 16,-2-4-20-16,7 7-68 15,-1 4 435-15,-2 12-819 16,-4-2 356-16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3:00.3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417075-4EF8-4B25-84CE-307C10D543D4}" emma:medium="tactile" emma:mode="ink">
          <msink:context xmlns:msink="http://schemas.microsoft.com/ink/2010/main" type="inkDrawing" rotatedBoundingBox="9458,16307 22166,15779 22173,15955 9465,16483" semanticType="underline" shapeName="Other">
            <msink:sourceLink direction="with" ref="{F6F9312B-3DD6-4D0A-A51A-1A3DDC486DCC}"/>
            <msink:destinationLink direction="with" ref="{18F1ACEE-98A1-4076-B8EB-8FD37CBDDAF3}"/>
          </msink:context>
        </emma:interpretation>
      </emma:emma>
    </inkml:annotationXML>
    <inkml:trace contextRef="#ctx0" brushRef="#br0">38 560 497 0,'-8'-5'341'0,"-1"2"-30"15,2-1-94-15,1 2-84 16,3-1-45-16,0 0-59 16,1-1-9-16,4 2-13 15,1 1 2-15,0-1-1 0,1 4 11 16,1-5 2-16,1 1 8 15,0-1-2-15,3 2-1 16,0 1-12-16,4 1-3 16,2-2-7-16,2-1-2 15,1 2-2-15,3-1 2 16,-3 1-2 15,-9 0 0-31,2 0 0 0,35 6 1 16,-2-6 0-16,8 3 0 15,-1 0 0-15,-12 0 2 16,-4-3-3-16,5 1 2 16,-5 1-1-16,8-2 0 15,-5 6-1-15,8-6 1 16,-2 4 0-16,8-1 0 16,-3 2-1-16,5-4 2 15,0 2-3-15,6-4 2 0,-3-1 0 16,7-1 0-16,-1-3 0 15,6-1 0-15,-1-2 0 16,4 4 1-16,-6-4-2 16,2 2 0-16,-10 2 0 15,5 2 1-15,-6 0-1 16,8-3 2-16,-2 2-2 16,12-4 1-16,-9-1-1 15,7 0 1-15,-8 2 0 0,4 2 1 16,-12 4-1-1,5 1 2-15,-10-2 0 0,7 4 0 16,-7-1 0-16,7-2 1 16,-8-3-1-16,9 8 1 15,-6-8 1-15,6 1 3 16,-6 2-3-16,9 1 1 16,-6-3-1-16,9 3 0 15,-7-5-3-15,10-1 1 16,-8 0-2-16,8-4 1 15,-7-2-3-15,4 7 2 16,-9 2-2-16,5-3 1 16,-8 5-1-16,7 2 3 15,-5-2-2-15,8-2 1 16,-7 4 0-16,9-5 0 0,-6-2-1 16,5-3 0-16,-9 4-1 15,4-8 1-15,-9 5-1 16,7 1 2-16,-4 1-1 15,11-6 2 1,-5 0 0-16,7 0 0 0,-4 0-2 16,3-3 2-16,-6 4-4 0,7 4 1 15,-12-1 0 1,7-1 1-16,-7 5-1 0,11-1 3 16,-6 4-1-16,9-2 0 15,-6 4-1-15,8 1 0 16,-8 1-1-16,0 1 1 15,-7 2-1-15,4 0 1 16,-11 0 0-16,4 0 2 16,-4 0-1-16,7 2 0 15,-10 1-1-15,11 0 0 16,-6 0-1-16,15 0 0 16,-11-2-1-16,9-4 1 15,-5 0 1-15,5-1 0 16,-8-4 0-16,14-4 2 15,-8 5-1-15,8-2-1 16,-7-5 0-16,8 2-1 16,-12 2 0-16,8 1 1 0,-5-3-1 15,11 3 2-15,-5 0 0 16,14-2 1-16,-5-1-2 16,10-3 0-16,-15 2 0 15,9-4 0-15,-10 5-1 16,5-3 3-1,-11 2-1-15,11-2-1 0,-4 4 1 16,6-1-1-16,-7 3-2 16,12 0 1-16,-11 3-1 15,12-1 2-15,-9 2 1 0,7-2 0 16,-5 2 0-16,8-1 0 16,-11 3-1-16,3-3-1 15,-10 5-1-15,11-1 2 16,-9 2 1-16,12-4 0 15,0-2 0-15,12 0 0 16,-12-5-2-16,16-1 1 16,-15 2-2-16,13-4 2 15,-14 1 0-15,19 2 1 16,-11-1-1-16,7 2 0 16,-10 2-1-16,17 2 1 15,-17-3 2-15,16 2-2 16,-2-2 1-16,14-3 0 15,-18 1-2-15,23-1-1 0,-20 0 2 16,12-1 1-16,-7-1-1 16,7-2 0-16,-18 1-1 15,14 3 0-15,-19 0 0 16,10 1 2-16,-7-1-1 16,16 0 1-16,-19-1-2 15,16-1 1-15,-17 1-1 0,9-1 2 16,-13 2-1-16,13 2 2 15,-14 1-2-15,2 1 0 16,-12 2-1-16,1-1 1 16,-15-1-1-16,1 1 2 15,-8 1 0-15,1-2 0 16,-7 4-2-16,-3-1 12 16,-9 2 2-16,-3-1 9 15,-9 2 4-15,-3-1 10 16,-7-1-9-16,-2-1 4 15,-6 2-6-15,1-3 5 16,-4 0-3-16,0 3 11 16,-3-3-2-16,0-1 4 15,-1-1-9-15,1 2-6 16,-5-1-44-16,1 4 373 16,-14 3-825-16,-9-5 368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3:02.9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34D6639-5634-43CF-B224-6E67A1949295}" emma:medium="tactile" emma:mode="ink">
          <msink:context xmlns:msink="http://schemas.microsoft.com/ink/2010/main" type="inkDrawing" rotatedBoundingBox="8109,18472 16602,18407 16603,18605 8111,18671" semanticType="underline" shapeName="Other">
            <msink:sourceLink direction="with" ref="{0C781D55-2FC9-41FB-B0A0-00B2D1AEF0CE}"/>
            <msink:sourceLink direction="with" ref="{3B753204-D78B-4E1F-9FF9-EE041BA1F4CD}"/>
            <msink:sourceLink direction="with" ref="{4563A5FF-11B5-4791-8E8C-33E1C22BFD91}"/>
          </msink:context>
        </emma:interpretation>
      </emma:emma>
    </inkml:annotationXML>
    <inkml:trace contextRef="#ctx0" brushRef="#br0">2 215 1115 0,'-11'-1'255'0,"7"-2"93"16,7-2-324-16,9 1-16 15,1-4-4-15,8 2-7 16,3-3 9-16,5 3-6 16,-1 0 6-16,5 3-4 15,-1 0 5-15,7 2-7 16,2 1 5-16,-2-3-6 15,-5 0 5-15,4-2-6 16,-7 4 5-16,1-4-5 16,2 4 4-16,7-2-1 15,-4 0 7-15,8-2-4 16,-1 2 7-16,5 0-5 16,-5 0 2-16,7 5-1 15,-5-2-1-15,6 1-6 0,-7 2 3 16,7 0-3-16,-5 0-1 15,13-3 1-15,-5 0 2 16,16-6-2-16,-7-1 3 16,14-4-5-16,-12 4 5 15,10-2-4-15,-16 0 3 16,4 4-3-16,-8 1 5 0,7-2-1 16,-9 1 5-16,13 2-5 15,-5-3 5-15,11 3-4 16,-7 3 1-16,10-4-5 15,-13 4 3-15,7-6-3 16,-8 0 2-16,4-3-3 16,-8 4 5-16,8-2-3 15,-6 4 3-15,8 0-4 16,-5 0 4-16,5 1-5 16,-8-1 3-16,10 2-3 15,-5-1 4-15,-1 1-3 16,-2-4 3-16,10 5-5 15,-11 0 4-15,8 2-3 16,-7-1 3-16,4 4-4 16,-10-2 5-16,7 0-4 15,-8 0 4-15,11 1-4 0,-6-1 5 16,12-1-4-16,-4 1 3 16,4 1-5-16,-9-1 4 15,6 2-3-15,-10-1 3 16,4 2-3-16,-11-1 3 15,10-1-3-15,-5-1 4 16,7 2-5-16,-5-4 5 16,13 4-5-16,-9-2 5 15,3 1-5-15,-6 1 4 16,6-1-3-16,-10 1 4 0,8-2-5 16,-4-2 4-16,12 2-2 15,-6 0 3-15,9-4-3 16,-4-2 4-16,3-5-3 15,-11-1 2-15,7 2-4 16,-10-1 4-16,5 4-4 16,-5-1 4-16,7 2-3 15,-8 3 3-15,7-3-4 16,-6 2 3-16,3-1-3 16,-12-1 4-16,11 0-3 15,-13 2 4-15,7-2 0 16,-7 4 2-16,8 1-2 15,-12-1 2-15,9 1-5 16,-9 1 4-16,9 0-4 0,-9-3 2 16,5 0-2-16,-9 0 3 15,4 0-4-15,-8 0 2 16,8 0-2-16,-3-2 3 16,6 1-4-16,-9-1 4 15,6-1-5-15,-7 3 6 16,5 2-7-16,-4-2 6 15,5 0-5-15,-2-2 4 0,3 4-3 16,-6-1 3 0,0 1-3-16,-3 2 2 0,2-2-2 15,-8-2 2-15,7-2-2 16,-1 2 4-16,0-1-5 16,0 1 4-16,8 0-3 15,-5-2 4-15,4 4-6 16,-2-2 6-16,4 0-4 15,-6 0 4-15,4-2-5 16,-8-1 4-16,1 3-4 16,-7-1 4-16,-2 1-3 15,-5 1 2-15,7-2 2 16,-5 2 1-16,4 1-1 16,-4-4 2-16,3 2 2 15,-4 5 4-15,-2-5 3 16,-3 0 7-16,0 1-2 15,-5 1 3-15,-1-2-8 16,-3 1-2-16,2 4-8 0,-5-4 2 16,1 4-5-16,-1-4 4 15,2 4-5-15,-5-4 4 16,3 2-5-16,-2 0 4 16,2 0-4-16,-3-1 5 15,3 1-6-15,-1-2 5 16,1-1-4-16,-2 2 4 15,4-1-6-15,-2-2 6 0,4 1-5 16,-4 0 5-16,2 1-4 16,-1-4 5-16,1 3-7 15,-2-1 7-15,3-1-5 16,-2 1 3-16,2-1-3 16,0 1 4-16,-1-1-4 15,1-1 4-15,0-1-4 16,1 2 4-16,-1-1-4 15,0 0 4-15,-3 5-4 16,-1-1 3-16,-2 1-3 16,0-2 3-16,3 1-3 15,-1-1 3-15,-2-1-1 16,1 2 4-16,-4 2-3 16,3 5 1-16,-12 14-438 15,-11-1 143-15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3:05.7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3416A99-268D-49C0-B092-4B87DDEFA857}" emma:medium="tactile" emma:mode="ink">
          <msink:context xmlns:msink="http://schemas.microsoft.com/ink/2010/main" type="inkDrawing" rotatedBoundingBox="17342,18491 20300,18551 20298,18631 17340,18571" semanticType="underline" shapeName="Other">
            <msink:sourceLink direction="with" ref="{BD161A1A-3DD9-471A-BF15-68C55BA9A14D}"/>
          </msink:context>
        </emma:interpretation>
      </emma:emma>
    </inkml:annotationXML>
    <inkml:trace contextRef="#ctx0" brushRef="#br0">27 32 1079 0,'-14'-8'285'16,"4"1"81"-16,7 4-314 16,6 3-19-16,-2-2-17 15,8 2-3-15,-3-3 1 0,8 2 0 16,1-4 4 0,4 4-6-16,1 1-5 0,5-2-3 15,-2 2-2-15,5 2-3 16,-1-2 4-16,3 3-4 15,-1 0 4 1,4 3-5-16,-3-2 6 0,9 4-5 16,-3-5 4-16,10 1-4 15,-4-5 5-15,7-1 0 16,-7-1 5-16,-3-1 1 16,-3-2 5-16,0 7 6 15,-9 2-1-15,6 0-2 16,-2 3-2-16,1 0-3 15,-4-1-6-15,10-1-4 16,-4-1 1-16,10 2-5 16,-1-4 3-16,7 1-3 0,-5-4 3 15,3 2-2 1,-12-1 2-16,-3 1-2 0,-7 0 2 16,1 1-2-16,-12 4 0 15,9-1 0-15,-5 2 0 16,7 3 1-16,-1-1 0 15,10-2-3-15,-2 0 4 16,7-2-3-16,-2-1 3 0,2-3-4 16,-4-1 5-16,2-1-4 15,-10-2 4-15,4 1-5 16,-7 0 5-16,-1 1-4 16,-3 2 4-16,2-1-6 15,-3-1 4-15,4-1-1 16,-5 2 2-16,4-2-3 15,1 3 3-15,7-2-2 16,-1 2 0-16,12-1-1 16,-1 1 2-16,5 0-2 15,-7 0 3-15,5 0-4 16,-8 1 4-16,1 1-3 16,-8-1 3-16,2 2-5 15,-2 0 5-15,-1 2-3 0,-1-4 2 16,0 1-2-16,2-1 2 15,0 2-1 1,-7-1 0-16,8 4 0 0,-1-3 1 16,1-2-1-16,0 1 0 15,4-2-1-15,-7-3 2 16,8 0 0-16,-8-2 5 16,6-1 0-16,-6 0 3 15,4 0-2-15,-5 0 2 0,2 2-7 16,-7 1 3 15,-3-2 2-31,-3 4 11 0,-4-1 9 0,-5 1 8 0,-2-1 0 16,-1 1-3-16,-1 1-8 15,4 1-11-15,-5-1 0 16,2 2 3-16,-3-4 9 16,0 4 12-16,0-4 6 15,0 4-2-15,0-4-1 16,0 1-9-16,-3-1-4 15,3 1-7-15,-3 1-3 16,2 1-3-16,-1 1-4 16,1-4-6-16,-2 4-1 15,3-4-3-15,-2 1-2 16,1-1 3-16,2 5-2 16,-2-3-1-16,-2 3-11 15,-2 3-43-15,-10 9-477 0,-10-4 134 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3:37.2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B6C3B72-910F-441D-9F58-72BBD5A504CA}" emma:medium="tactile" emma:mode="ink">
          <msink:context xmlns:msink="http://schemas.microsoft.com/ink/2010/main" type="inkDrawing" rotatedBoundingBox="19930,11145 24411,9682 25177,12028 20696,13491" semanticType="enclosure" shapeName="Other">
            <msink:sourceLink direction="with" ref="{25A5FAFE-8F9B-4FC8-BA54-C033F6489809}"/>
            <msink:destinationLink direction="with" ref="{96269883-EB3F-4149-B367-D8AA4F67B5BE}"/>
          </msink:context>
        </emma:interpretation>
      </emma:emma>
    </inkml:annotationXML>
    <inkml:trace contextRef="#ctx0" brushRef="#br0">0 0 1788 0,'0'0'9'0,"33"111"12"0,-16-33-8 16,5 16-3-16,-1-14-6 0,20 90 1 15,-9-25-3-15,1 4 1 16,-8-31 2-16,-4-2 6 16,2-23 2-16,-4-4 4 15,-1-17-1-15,-3-2 6 16,-3-11-1-16,-4-5 15 16,-5-12 6-16,-5-9 21 15,1-11 0-15,-4-5 5 16,1-10-14-16,-2-5-7 15,1-4-20-15,-4-5-5 0,-1-5-19 16,-7-8-92-16,2-1-35 16,-1-15-355-16,2 0 16 15</inkml:trace>
    <inkml:trace contextRef="#ctx0" brushRef="#br0" timeOffset="1320.7219">-153-280 956 0,'-21'-3'250'0,"5"0"78"16,7 2-274-16,4-5-17 16,5 3-18-16,3 0 0 15,3-2-6-15,5 2 2 0,8 2-2 16,13-4 2-16,8-8-1 15,19-4-3 1,4-2-6-16,18-16-3 0,2-5 0 16,16-8 1-1,-8 0-1-15,23-9 2 0,-13 12-1 16,11 3 0-16,-11 15-3 16,13 1 2-16,-13 16-1 0,20 1 0 15,-8 4-1-15,19 4 1 16,-12 5-1-16,20-10 2 15,-14 6-2-15,13-9 2 16,-11-7-1-16,22-10 0 16,-12 1-1-16,11-13 1 15,-8 6-1-15,14-13 2 16,-20 6-2-16,7 6 1 16,-19 8 0-16,11-2 1 15,-24 12-2-15,11-3 2 16,-14-3-2-16,5 0 0 15,-22-2 0-15,10-2 0 16,-24 5 0-16,-4 1 1 16,-15 4 6-16,-4-2 12 15,-20 4 5-15,-8-1 17 16,-10 7 13-16,-13-1 42 0,-8 10-3 16,-9 4-1-16,-5 3-15 15,-4-2-11-15,2 1-46 16,1 1-10-16,6 0-6 15,3 4-4-15,1 1-4 16,2 7 0-16,0 1 1 16,0 11-3-16,0 15 2 15,2 32-1-15,2 16 0 0,-1 30 0 16,5-4 5-16,4 22 2 16,1-21 2-16,4-5 3 15,1-23-2-15,-3 22 0 16,-3-28-3-16,1 14 2 15,-5-7-4-15,-2 15 2 16,-5-30-2-16,-5 7 1 16,-2-19 0-16,-3-3 1 15,3-21 0-15,3 1 4 16,7-14-2-16,1-7 1 16,2-7-1-16,-1-6 1 15,3-6-2-15,-6-4 2 16,3-1 0-16,2 1-1 15,-1 1 0-15,-2 1-1 16,2 2-1-16,1-1 0 16,-8-2-2-16,0 4 1 15,-2 1 1-15,1-1-1 0,-4 4 2 16,-10-2 2-16,-5-3-3 16,-14 3 2-16,-10-2-2 15,-14 5 0-15,-2 2-1 16,-20 5 0-16,5 4-1 15,-22 10 11-15,0-2 8 16,-26 7 8-16,2 0 1 0,-19 8 0 16,11-2-10-1,-23 8-6-15,20-2-9 0,-10 5-2 16,8-7 3-16,-21 2 0 16,19-5 0-16,-10 6 4 15,10-6 3-15,-7 6 0 16,27-11 2-16,-1-3-3 15,20-7-4-15,7-2-2 16,27-10-4-16,-5 3 1 16,18 2-1-16,2-5 1 15,15-6-1-15,3-2 4 16,20-5-17-16,7-10-120 16,16-7-55-16,1-36-351 15,-8-22-23-15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3:47.077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3AFD18-8814-441A-813B-ECD7603DC6CA}" emma:medium="tactile" emma:mode="ink">
          <msink:context xmlns:msink="http://schemas.microsoft.com/ink/2010/main" type="writingRegion" rotatedBoundingBox="578,11709 21378,11721 21376,16258 576,16246"/>
        </emma:interpretation>
      </emma:emma>
    </inkml:annotationXML>
    <inkml:traceGroup>
      <inkml:annotationXML>
        <emma:emma xmlns:emma="http://www.w3.org/2003/04/emma" version="1.0">
          <emma:interpretation id="{5802DE6E-16F5-4336-B92D-709D2B275034}" emma:medium="tactile" emma:mode="ink">
            <msink:context xmlns:msink="http://schemas.microsoft.com/ink/2010/main" type="paragraph" rotatedBoundingBox="578,11709 18528,11720 18526,14141 577,14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6201B3-DC77-4339-B3C5-D4CBADCDFE70}" emma:medium="tactile" emma:mode="ink">
              <msink:context xmlns:msink="http://schemas.microsoft.com/ink/2010/main" type="line" rotatedBoundingBox="2192,11710 18528,11720 18527,13482 2191,13473"/>
            </emma:interpretation>
          </emma:emma>
        </inkml:annotationXML>
        <inkml:traceGroup>
          <inkml:annotationXML>
            <emma:emma xmlns:emma="http://www.w3.org/2003/04/emma" version="1.0">
              <emma:interpretation id="{800F08D2-2C66-4628-9042-B332F993CB05}" emma:medium="tactile" emma:mode="ink">
                <msink:context xmlns:msink="http://schemas.microsoft.com/ink/2010/main" type="inkWord" rotatedBoundingBox="2192,12257 2601,12258 2600,13143 2191,13142"/>
              </emma:interpretation>
            </emma:emma>
          </inkml:annotationXML>
          <inkml:trace contextRef="#ctx0" brushRef="#br0">50 481 1011 0,'-4'-3'312'16,"5"5"55"-16,4 1-272 0,5 6-50 16,8 1-7-16,6-1-15 15,12-3 7-15,3-4-2 16,9-10-2-16,-4-1-10 0,-1-3 1 16,-11 3-30-16,-7 14-386 15,-14 7 121-15</inkml:trace>
          <inkml:trace contextRef="#ctx0" brushRef="#br0" timeOffset="-201.5674">400 151 869 0,'7'-15'337'0,"-8"10"28"15,-1 4-213-15,1 5-89 16,-1 8-13-16,2 6-27 0,0 11 3 15,0 4-1-15,-3 9 5 16,2-6-6-16,-2 9 4 16,0 0-3-16,-3 11 4 15,1-4 0-15,-2 13 3 16,-1-4-7-16,1 2-4 16,-2-12-7-16,4 3-3 15,1-13-4-15,1-17 0 16,1-11 1-16,5-4 2 15,-3-13 1-15,-1-14-33 16,-1-2-50-16,-8-11-371 16,-1-8 71-16</inkml:trace>
          <inkml:trace contextRef="#ctx0" brushRef="#br0" timeOffset="-520.4692">97 92 378 0,'9'-21'320'0,"-6"0"-25"16,0 5-30-16,1 2-95 15,1 5-8-15,-4 3-63 16,1 2-2-16,-2 1-22 16,-2 3-2-16,2 1-24 15,2 5-3-15,-1 9-17 16,-4 14 1-16,0 7-7 15,-3 22 2-15,-4 7-7 16,-5 13-1-16,0 0-10 0,-2 8 1 16,5-16-3-1,-3 2 0-15,9-18 0 0,5-7 0 16,-2-16-1-16,1 1 2 16,2-11-1-1,-1-2 2-15,-4-4-2 0,4 2 2 16,-1-5-3-16,-1-5 2 15,3-2-3-15,-1-2 5 16,4-3-1-16,-5-3 3 16,2 4-3-16,-4-4 1 15,5 2-4-15,-5-5-4 16,4-3-30-16,3-8-83 16,3-5-347-16,3-10 60 15</inkml:trace>
        </inkml:traceGroup>
        <inkml:traceGroup>
          <inkml:annotationXML>
            <emma:emma xmlns:emma="http://www.w3.org/2003/04/emma" version="1.0">
              <emma:interpretation id="{117BDA44-D41E-4601-8A76-A497A1D76BB2}" emma:medium="tactile" emma:mode="ink">
                <msink:context xmlns:msink="http://schemas.microsoft.com/ink/2010/main" type="inkWord" rotatedBoundingBox="3082,12632 3654,12633 3653,12986 3081,12985"/>
              </emma:interpretation>
            </emma:emma>
          </inkml:annotationXML>
          <inkml:trace contextRef="#ctx0" brushRef="#br0" timeOffset="599.6645">892 699 587 0,'-4'10'436'15,"8"-1"-85"-15,8-3-30 16,9-4-255-16,20-5-1 16,8-3-20-16,13-5-1 15,-2-2-15-15,2 5-5 0,-14 7-14 16,-5 4-52-16,-13 6-353 16,5 0 103-16</inkml:trace>
          <inkml:trace contextRef="#ctx0" brushRef="#br0" timeOffset="425.0488">1027 444 1127 0,'6'-3'259'0,"9"3"109"15,5 0-327 1,15-3-4-16,5-3-6 0,10-5-3 16,-4-1-9-16,11-1-4 15,-7 2-8-15,-5 2-1 16,-9 6 0-16,-9 5-54 15,-21 4 21-15,-15 21-362 16,-17 1 73-16</inkml:trace>
        </inkml:traceGroup>
        <inkml:traceGroup>
          <inkml:annotationXML>
            <emma:emma xmlns:emma="http://www.w3.org/2003/04/emma" version="1.0">
              <emma:interpretation id="{7A64CDB4-A5AB-4A8F-BA0B-CB7A1FAFD25E}" emma:medium="tactile" emma:mode="ink">
                <msink:context xmlns:msink="http://schemas.microsoft.com/ink/2010/main" type="inkWord" rotatedBoundingBox="4394,11939 5368,11940 5367,12804 4393,12803">
                  <msink:destinationLink direction="with" ref="{5155450A-7003-4738-B386-DD1778AD4A3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916.0031">2559-61 931 0,'0'-4'307'15,"-6"7"46"-15,-2 4-259 16,-5 13-21-16,-2 7-36 0,-11 18 2 16,1 4-8-16,-11 19 1 15,0-5-10-15,-3 5-3 16,7-13-11-16,2 2 1 16,12-16-5-16,0-5 5 15,7-12-4-15,1-6-48 16,5-8 185-16,2 1-536 15,-1-4 188-15</inkml:trace>
          <inkml:trace contextRef="#ctx0" brushRef="#br0" timeOffset="1716.9628">2215-64 1161 0,'-3'-1'304'0,"0"11"87"16,0 8-334-16,-2 14-11 15,4 5-27-15,2 14 4 16,2-4-8-16,6 5 1 15,3-11-10-15,6-8 4 0,-1-9-6 16,8-15 6-16,-1-16-21 16,11-14-57-1,-5-10-14-15,3-17-329 0,-4 3 44 16</inkml:trace>
          <inkml:trace contextRef="#ctx0" brushRef="#br0" timeOffset="2901.0138">2613 188 1085 0,'3'-4'277'0,"1"-1"91"16,8 1-311-16,5-5 0 16,1 1-17-16,-2-1 4 0,4 2-12 15,1-2-4-15,-5 1-18 16,4-1-1-16,-2 2-8 15,0-2 3-15,-3 0-4 16,-2 3 5-16,-4 1 0 16,-4 2 19-16,-4 2 4 15,2 2 24-15,-3 1 8 16,-3-1 14-16,3 1-14 16,-4-1 0-16,-1 1-23 15,1 1-5-15,1 1-19 0,-2-1 0 16,2 2-9-16,0-2 2 15,3 0-7-15,2 0 5 16,-2-2-3-16,0 1 4 16,1-4-4-16,-2 2 6 15,1 0-6-15,0-3 3 16,0 3-3-16,0 2 3 16,-2-2-6-16,1 0 4 15,1 0-4-15,0 1 4 16,0-2-5-16,0 1 5 15,1 1-5-15,1-2 4 16,-2 1-3-16,0 0 5 16,0 1-5-16,0-1 5 15,-2 0-5-15,4 0 4 16,-1 3-5-16,-1 2 4 0,3 1-3 16,2 4 4-16,1 2-6 15,0 6 5-15,-3 0-4 16,1 8 1-16,1 2-1 15,-1 7 2-15,-2-9-2 16,5 11 1-16,-1-11 0 16,0 4 3-16,2-8-2 15,1 7 3-15,0-11-2 0,1 1 2 16,-2-5-2-16,-1-1 2 16,1-5-2-16,-5-1 4 15,-3-1-4-15,0-4-12 16,-2-2-57-16,-7-8 26 15,-3-1-458-15,-6 5 105 16</inkml:trace>
          <inkml:trace contextRef="#ctx0" brushRef="#br0" timeOffset="2232.8838">2755 208 699 0,'8'-2'337'0,"-4"1"-1"0,1 5-133 16,-2 7-105-1,-2 5-2-15,-4 12-30 16,-4 6-5-16,-5 4-21 0,-5 5-2 16,-1-4-21-16,2-7-12 15,2-10-48-15,5-8 69 16,6-10-428-16,8-7 120 16</inkml:trace>
          <inkml:trace contextRef="#ctx0" brushRef="#br0" timeOffset="3091.6893">2653 387 1043 0,'-1'-2'324'0,"-1"-1"69"15,4 0-299-15,11 5-12 0,5-2-38 16,6-6-4 0,11 3-18-16,4-6 0 0,-5-2-10 15,-4 4-10-15,-9-1-66 16,-10 13-352-16,-14 5 88 16</inkml:trace>
          <inkml:trace contextRef="#ctx0" brushRef="#br0" timeOffset="3717.6269">2958-311 765 0,'9'-8'329'16,"0"10"17"-16,-1-5-193 15,-4 6-38-15,-1 7-46 16,-7 2 1-16,-7 2-20 16,-13 11-2-16,-8 14-19 0,-13 6-3 15,-3-1-15-15,-9 2 5 16,11-13 3-16,-1-12 11 15,11-12 4-15,9-10 13 16,9-10-8-16,9-14-7 16,14-7-11-16,14-8-7 15,7-1-10-15,13 4 1 16,-2 13-1-16,-1 0 0 16,-7 15-3-16,-5 6-1 15,-6 4-2-15,1 7 2 16,-4 8-1-16,2 5 5 15,-2 5-2-15,4 2 4 16,-1-1-2-16,11-1 4 16,1-7-4-16,11-4 7 15,-4-7-17-15,1-5 365 16,1-2-823-16,-2 2 381 16</inkml:trace>
        </inkml:traceGroup>
        <inkml:traceGroup>
          <inkml:annotationXML>
            <emma:emma xmlns:emma="http://www.w3.org/2003/04/emma" version="1.0">
              <emma:interpretation id="{F598C3A6-9CD9-49B9-BB08-33EBFFA66996}" emma:medium="tactile" emma:mode="ink">
                <msink:context xmlns:msink="http://schemas.microsoft.com/ink/2010/main" type="inkWord" rotatedBoundingBox="5790,11897 7036,11898 7035,12783 5789,12782">
                  <msink:destinationLink direction="with" ref="{5155450A-7003-4738-B386-DD1778AD4A31}"/>
                </msink:context>
              </emma:interpretation>
            </emma:emma>
          </inkml:annotationXML>
          <inkml:trace contextRef="#ctx0" brushRef="#br0" timeOffset="4256.9081">3602 145 1313 0,'-2'1'398'15,"1"-1"83"-15,-2 2-382 16,3-1-19-16,1-4-51 0,1 5-11 16,-1-4-64-16,3 2-436 15,-1-6 127 1</inkml:trace>
          <inkml:trace contextRef="#ctx0" brushRef="#br0" timeOffset="4740.26">3958-133 1019 0,'-5'5'327'0,"-1"8"75"16,-1 10-239-1,-2-4-48-15,6 8-1 0,4-3-37 16,2 0-11-16,9-7-36 16,6-1-9-16,6-11-12 15,5-4 1-15,2-2-10 16,5-7-51-16,-3-2-40 15,2-4-41-15,-8 1-22 16,1-8-26-16,-7 1 29 16,-1-4 41-16,-8 2 43 0,2 1 59 15,-10 4 50-15,1 8 58 16,-4 3 15-16,-4 14 28 16,-7 4-33-16,-8 15 1 15,-7 4-34-15,-11 19-4 16,-1 2-24-16,-5 14-1 15,4-4-17-15,5 2-3 16,9-8-14-16,6-3-3 16,8-22-8-16,5-5 2 15,5-10-2-15,6-13-10 16,2-7-35-16,8-10-88 16,2-4-117-16,8-9-228 15,-5-4-40-15</inkml:trace>
          <inkml:trace contextRef="#ctx0" brushRef="#br0" timeOffset="5363.188">4264 179 825 0,'12'-22'369'15,"0"5"7"-15,15-1-165 16,2 2-125-16,4-5-5 16,0 3-31-16,9 3-1 15,-14 7-16-15,1 10-5 16,-2 8-12-16,-12 10-1 16,-12 4 2-16,-11 10 15 0,-10 1 6 15,-6 5 8-15,-1-5 1 16,2-3 3-16,7-13-14 15,4-2-5-15,6-14-5 16,4 0-9-16,7-2-11 16,4 1-3-16,4-4 0 15,5 7-3-15,3-4 5 16,3 1-1-16,0 1-1 0,2 1 0 16,-5 1 0-16,-2-1-2 15,-10 1-2-15,-4 2 0 16,-11 5-1-16,-8 11 0 15,-7-4 2-15,-7 8 0 16,-5-1 3-16,1-1-2 16,1-8 3-16,-2-4-1 15,4-7 2-15,-2-13 1 16,-2-10-1-16,1-14-81 16,10-5-72-16,7-26-358 15,7-4 14-15</inkml:trace>
          <inkml:trace contextRef="#ctx0" brushRef="#br0" timeOffset="4948.2354">4440 116 977 0,'-2'18'343'16,"-7"11"61"-16,3 8-265 0,-4 8-26 15,-7-7-43 1,7 1-18-16,1-7-26 0,1-10-9 15,1-8-10-15,4-2-47 16,1-6-33-16,-2-9-151 16,-2 0-207-16,0-6-15 15</inkml:trace>
          <inkml:trace contextRef="#ctx0" brushRef="#br0" timeOffset="5760.3144">4689-326 922 0,'27'-18'352'16,"-3"4"53"-16,-5 10-239 15,-7 7-50-15,-4 10-41 16,-14 2-9-16,-5 9-32 15,-14 9-3-15,-10 2-10 16,-14 11-1-16,-1 2-5 16,-8 2 10-16,10-10 2 0,3-5 7 15,13-17 5-15,4-11 3 16,14-13-12-16,2-15-6 16,9-7-8-16,12-16-10 15,8 2-10-15,8-3-2 16,4 15 2-16,-2 5 1 15,-6 14 3-15,-2 5-1 16,-7 9-1-16,0 2-3 16,0 7 1-16,8 6 0 15,-4 3 2-15,10 6 2 16,2-2 1-16,5-1 2 16,-1-7-3-16,10-2-8 15,-5-9-66-15,1 0-412 16,-14 0 104-16</inkml:trace>
        </inkml:traceGroup>
        <inkml:traceGroup>
          <inkml:annotationXML>
            <emma:emma xmlns:emma="http://www.w3.org/2003/04/emma" version="1.0">
              <emma:interpretation id="{F5EB675E-B35C-4A6B-80D3-BEB6C64FFBCE}" emma:medium="tactile" emma:mode="ink">
                <msink:context xmlns:msink="http://schemas.microsoft.com/ink/2010/main" type="inkWord" rotatedBoundingBox="7884,12833 8549,12834 8548,13235 7883,13234"/>
              </emma:interpretation>
            </emma:emma>
          </inkml:annotationXML>
          <inkml:trace contextRef="#ctx0" brushRef="#br0" timeOffset="13223.971">5710 574 1329 0,'-11'9'311'16,"2"6"111"-16,12-1-385 16,9 2-25-16,11-4-7 0,19-4 12 15,12-7 4-15,19-4 2 16,8-6-1-16,12-1-1 15,-14 1-12-15,-6 3-2 16,-17 3 0-16,-16 1-54 16,-16 4-43-16,-12 7-358 15,-18 1 50-15</inkml:trace>
          <inkml:trace contextRef="#ctx0" brushRef="#br0" timeOffset="13476.3213">5711 930 1116 0,'-7'17'302'0,"7"-8"81"15,9 1-311-15,16-4-35 16,16-3-12-16,29-4-1 0,16-1-6 16,22-5 0-16,-4-2-14 15,5 15-402-15,-23 7 129 16</inkml:trace>
        </inkml:traceGroup>
        <inkml:traceGroup>
          <inkml:annotationXML>
            <emma:emma xmlns:emma="http://www.w3.org/2003/04/emma" version="1.0">
              <emma:interpretation id="{B27267CD-F057-42B2-9609-61147F4943BF}" emma:medium="tactile" emma:mode="ink">
                <msink:context xmlns:msink="http://schemas.microsoft.com/ink/2010/main" type="inkWord" rotatedBoundingBox="9436,12211 11741,12213 11740,13478 9435,13477">
                  <msink:destinationLink direction="with" ref="{08B96B24-5E87-4BAF-93EC-84CB6BEE9C6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891.7037">8756 462 835 0,'10'-11'372'16,"-8"7"23"-16,1 2-161 16,-5 2-117-16,4 8-15 15,-7 1-36-15,-4 13-10 16,-4 7-26-16,-10 19 2 15,-5 4-4-15,-7 23 0 0,5-3-9 16,-6 11-3-16,9-14-4 16,0-3-1-16,7-16-4 15,1-2 1-15,4-15-1 16,0 0-1-16,4-9 1 16,1-2 1-16,5-7-1 15,1-3-31-15,4-9-60 16,10-6-397-16,4-7 81 15</inkml:trace>
          <inkml:trace contextRef="#ctx0" brushRef="#br0" timeOffset="26906.7891">9050 630 792 0,'9'-9'342'0,"-3"3"29"15,-6 3-188-15,0 6-72 16,-3 6-35-16,-8 9 1 16,-5 7-19-16,-11 16-8 15,-5 5-2-15,-5 8-8 16,4-6-22-16,0 4-9 15,12-19-4-15,3-8 1 16,10-10 0-16,4-6 6 16,7-12-1-16,6-9 4 15,7-9-10-15,13-24-58 16,8-9-31-16,7-12-32 16,-2 9 0-16,-5 7 3 15,-11 20 62-15,-10 12 43 16,-11 15 46-16,-5 5 14 15,-6 2 13-15,-5 11 9 16,-2 6-14-16,-4 15-16 16,1-1-14-16,1 10-11 0,4-2-9 15,5-1-4-15,6-10 1 16,5-2-2-16,4-9 4 16,3-4 0-16,1-7 2 15,-2-2-12-15,-5-1-22 16,-6 1-71-16,-6-4-15 15,-6 1-323-15,-5-11 44 16</inkml:trace>
          <inkml:trace contextRef="#ctx0" brushRef="#br0" timeOffset="27086.3054">8892 891 701 0,'-4'-4'396'16,"1"0"-42"-16,7 6-143 0,10 1-122 15,5-1-48-15,11-1-11 16,6-1-5-16,8-4-2 15,-4-4-4-15,4-7-4 16,-8 0-34-16,-2-6-360 16,-17-6 112-16</inkml:trace>
          <inkml:trace contextRef="#ctx0" brushRef="#br0" timeOffset="27489.5266">9406 34 1161 0,'6'-21'311'0,"-2"1"92"0,5 4-335 15,-1 2-13 1,1 4-25-16,-2 10-12 0,-4 6-13 16,-3 12-7-16,3 7-8 15,-9 20 4-15,-10 3 9 16,-10 20 12-16,-8-8 8 15,-14 5 8-15,-2-13 3 0,-1-5 4 16,12-20-6-16,4-5 5 16,14-16 4-16,2-18-1 15,10-1-12-15,3-16-5 16,3-5-10-16,7-14-16 16,4 9-1-16,-1-2-2 15,-1 14 4-15,0 7-4 16,-3 20 4-16,0 5-6 15,2 2 3-15,8 7-5 16,4 1 6-16,13 9 0 16,7-1 2-16,11 2 0 15,-1-8 1-15,3 4 3 16,-8-8 5-16,-2 5-87 16,-13-4-26-16,6 13-361 0,-4 1 23 15</inkml:trace>
          <inkml:trace contextRef="#ctx0" brushRef="#br0" timeOffset="24917.046">7299 46 1101 0,'-1'-14'276'0,"-5"7"95"16,4 7-309-16,1-2-13 15,-1 4-11-15,2 13-18 16,2 3-7-16,-1 24-13 16,-1 12-1-16,-4 21 7 15,-2 5 11-15,-3 17 5 16,0-11 4-16,0 4-6 16,3-15-4-16,1-6-1 15,5-21 0-15,5-5 3 16,-1-17 6-16,7-10 6 15,-2-11 4-15,9-16 7 16,6-5-1-16,7-20-3 0,7-5-9 16,13-10-5-16,-6 5-14 15,-1-5-1-15,-10 16-4 16,-2 8-1-16,-17 11-3 16,-3 8-2-16,-9 11-7 15,0 6 6-15,-5 2-2 16,-1 5 4-16,3-1 3 15,2 2 4-15,-1-1-4 0,-1 1 2 16,3-1-4-16,2 2 2 16,1-1-2-16,-2-1 2 15,2-2 0-15,0-4 7 16,-3-4 0-16,0-1 9 16,2-2 2-16,-1-5 7 15,-4 1-3-15,5-2 2 16,-1 0-6-16,1-5-1 15,-4 2-9-15,11-4-3 16,2-7-5-16,8-4 0 16,5-3-3-16,9-6 1 15,-3 2 2-15,3 4-1 16,-7 7 1-16,-1 5-3 16,-7 11 2-16,-1 5-5 15,-4 4 1-15,-1 4-3 0,-1 3 3 16,-1 4-1-16,-4-2 3 15,-4 2-1-15,-2 2 2 16,-3 5-1-16,-5-2 0 16,1 12 1-16,-2-2 1 15,-2 4 2-15,2-5 1 16,2-2 0-16,1-6 1 16,1-6 0-16,7-7 0 0,-1-7 0 15,2-4 2 1,0-11 3-16,3-2 0 0,-4-6-23 15,-4-5-99-15,-8-6-407 16,-7 2 77-16</inkml:trace>
          <inkml:trace contextRef="#ctx0" brushRef="#br0" timeOffset="25632.396">8346 397 981 0,'-6'-10'315'16,"0"2"72"-16,3 5-259 16,1 5-57-16,2 13-11 15,3 3-24-15,3 15-8 0,5 9-6 16,1 4 6-16,4-7-1 16,5 6-5-16,0-10-6 15,8-5 1-15,-5-9-2 16,7-5 2-16,-1-8 2 15,3-10-2-15,-6-4 1 16,3-3-2-16,-10-1-4 16,-7-2-4-16,-5 7 1 15,-7 2-11-15,-8 5 0 0,-5 2-4 16,0 1-14 0,-3-2-53-16,1-3-14 0,5-6 29 15,6-8 30-15,8-4-406 16,4 0 231-16</inkml:trace>
        </inkml:traceGroup>
        <inkml:traceGroup>
          <inkml:annotationXML>
            <emma:emma xmlns:emma="http://www.w3.org/2003/04/emma" version="1.0">
              <emma:interpretation id="{235961E2-41AA-4476-863A-C65DD5870BCE}" emma:medium="tactile" emma:mode="ink">
                <msink:context xmlns:msink="http://schemas.microsoft.com/ink/2010/main" type="inkWord" rotatedBoundingBox="12138,12550 12517,12551 12516,13174 12137,13173"/>
              </emma:interpretation>
            </emma:emma>
          </inkml:annotationXML>
          <inkml:trace contextRef="#ctx0" brushRef="#br0" timeOffset="27970.0801">9944 604 1195 0,'2'-3'354'0,"-1"2"70"16,13-2-321-16,10 1-77 16,12-1-13-16,5-3-10 15,22-1-1-15,1-2-12 16,10 4-413-16,-14 4 135 15</inkml:trace>
          <inkml:trace contextRef="#ctx0" brushRef="#br0" timeOffset="84541.0665">10183 354 441 0,'-3'-20'291'0,"0"5"3"15,0 3-99-15,-3 0-17 16,2 9-63-16,1 2-24 16,1 4-43-16,-2 9-12 15,-1 7-18-15,-1 16-2 16,2 7-7-16,-2 10 0 16,0-1-1-16,4 9 0 0,2-6-3 15,0 5 1 1,2-8-3-16,4 4 0 0,3-8-1 15,-2-7-9-15,4-12 150 16,4-13-498-16,-3-20 206 16</inkml:trace>
        </inkml:traceGroup>
        <inkml:traceGroup>
          <inkml:annotationXML>
            <emma:emma xmlns:emma="http://www.w3.org/2003/04/emma" version="1.0">
              <emma:interpretation id="{9A48A53A-CDFE-4F18-A869-4BC1C99866BB}" emma:medium="tactile" emma:mode="ink">
                <msink:context xmlns:msink="http://schemas.microsoft.com/ink/2010/main" type="inkWord" rotatedBoundingBox="12999,11969 15929,11971 15928,13283 12998,13282"/>
              </emma:interpretation>
            </emma:emma>
          </inkml:annotationXML>
          <inkml:trace contextRef="#ctx0" brushRef="#br0" timeOffset="29080.8301">11677 376 529 0,'-8'-19'521'0,"4"10"-109"15,-1 1 9-15,7 7-308 16,2 4-32-16,5 9 6 16,2-2-24-16,4 7 1 15,-2-2-5-15,2 4-6 0,2-2-24 16,1-1-9-16,0-7-10 15,13-3 1-15,1-7 0 16,7-11-20-16,3-2-32 16,3-8-88-1,-10-4-28-15,-2-1-20 0,-11 5 21 16,-8 4 29-16,-7 6 95 16,-2 9 43-16,-7 7 34 0,-2 8 30 15,-4 6 14-15,-7 15 12 16,-6 8-9-16,-4 8-4 15,-4 2-31-15,1 5-10 16,7-8-23-16,4-2-5 16,4-10-11-16,8-4-12 15,5-13-80-15,6-13-378 16,8-13 89-16</inkml:trace>
          <inkml:trace contextRef="#ctx0" brushRef="#br0" timeOffset="29298.2484">12297 556 1359 0,'-11'8'308'0,"-13"14"117"16,-3 8-392-16,-4 14-23 0,-2 2-2 16,4 10-2-16,8-10 4 15,14 1-2-15,5-12 1 16,10-11-47-16,1-11-24 15,4-11-30-15,-2-14-344 16,4-18 76-16</inkml:trace>
          <inkml:trace contextRef="#ctx0" brushRef="#br0" timeOffset="28593.1134">10859 85 1064 0,'-11'-18'372'15,"5"7"64"-15,2 7-261 0,-1 4-89 16,5 10-24-16,0 13-34 16,-1 20-9-16,-4 11-11 15,-2 19 9-15,1-1 7 16,0 7 4-16,3-13-11 15,6-4 0-15,4-17-7 16,8-9 5-16,3-20 0 0,11-11 7 16,2-16 1-16,14-16 1 15,-1-7-4-15,7-13-3 16,-6 5-7-16,-5 8-4 16,-11 11-1-16,-10 13-5 15,-11 10-4-15,-7 13-1 16,-5 5-1-16,-1 9 2 15,-1 2 2-15,2 4 6 16,2-9 2-16,11-6 2 16,3-9 2-16,14-9 5 15,7-11 1-15,5-11 2 16,2-5-3-16,5-6-3 16,-10 3-7-16,-8 6 0 15,-6 13-7-15,-12 10 0 16,-6 10-3-16,-6 10 2 0,-2 7-1 15,-4 4 6-15,5 1-1 16,2-1 4-16,5-7 3 16,9-11-87-16,15-5-11 15,3-7-431-15,2-7 53 16</inkml:trace>
          <inkml:trace contextRef="#ctx0" brushRef="#br0" timeOffset="29736.4158">12118 508 1280 0,'2'-7'362'0,"5"-5"77"16,10 4-362-16,10 1-36 15,4 1-20-15,10 1 7 16,-1 4 5-16,5 2 0 16,-7 8-7-16,-4 5-11 15,-11 2-10-15,-10 10-8 16,-14 1 1-16,-14 4 7 16,-9 2 8-16,-9 5 7 15,1-5 6-15,4-2-1 16,7-8-5-16,10-7-5 15,11-7-5-15,8-1-6 16,7-5 3-16,12-5-3 0,1 2 3 16,8 0-3-1,-3-3 4-15,3 8-6 0,-9 1 1 16,-4 6-5-16,-5 1-1 16,-10 10-2-16,-8-4-1 15,-6 11 1-15,-11-2 2 16,-10 0 5-16,0-2 0 15,-9 1 15-15,-2-14 6 0,-2-1 19 16,1-6 2-16,-6-9 2 16,6-7-12-16,-5-11-10 15,7-9-43-15,7-18-88 16,12-8-70-16,19-9-373 16,17 4 19-16</inkml:trace>
          <inkml:trace contextRef="#ctx0" brushRef="#br0" timeOffset="30470.1511">12702-142 523 0,'-12'12'235'16,"0"3"18"-16,0 8-125 15,-4 5-18-15,5 1-23 16,2 4-23-16,3-3-13 16,0 4-10-16,2-5-20 15,4 1-3-15,1-5 3 0,-5 8 13 16,4-6 10-16,-2 8 17 15,-7-3 0-15,0 1 16 16,2-8-4-16,-5-2 17 16,1-8-7-16,2-5 26 15,5-7-6-15,2-3 24 16,-1-9-23-16,6-10-7 16,2-13-33-16,8-22-16 15,2-12-38-15,18-20-3 16,2-4-6-16,8-3 3 15,-7 18-2-15,3 12 4 16,-13 23-3-16,-2 17-1 16,-9 10 0-16,0 8-4 15,-8 2 0-15,4 5-3 16,-5-1-1-16,-2 8 0 0,1-3 2 16,-1 11-1-16,-4 1 1 15,-1 13 2-15,1-1 1 16,-2 12 0-1,1-9 2-15,4 5 0 0,1-13 0 16,2-1-1-16,3-10 3 16,5 1-4-16,1-5 4 15,1 2-3 1,1 0 3 0,-4 2-4-1,-2 1 3-15,-5 1-4 0,-6-4 2 0,-3 2-2 0,-3-2 3 16,-8-3-2-16,-4-3 5 0,-7-2 2 15,-4-4 5-15,-11-4 2 16,4-2 3 0,-3-3-1-1,9 1-3 1,6 1-5-16,12 2-3 0,7 1-19 0,8 2-85 0,17-4-465 16,8-6 112-16</inkml:trace>
          <inkml:trace contextRef="#ctx0" brushRef="#br0" timeOffset="30916.5857">13283 336 1454 0,'-4'3'331'0,"2"0"133"16,8-3-419-16,8 0-2 16,8 3 0-16,22-3 1 15,2-3-5-15,19-2-5 16,-2-1-18-16,4 2-78 15,-10 1-74-15,-9-6-367 16,-22-3 27-16</inkml:trace>
        </inkml:traceGroup>
        <inkml:traceGroup>
          <inkml:annotationXML>
            <emma:emma xmlns:emma="http://www.w3.org/2003/04/emma" version="1.0">
              <emma:interpretation id="{78956FBB-57A5-4BE7-94BA-82A1C013D4F1}" emma:medium="tactile" emma:mode="ink">
                <msink:context xmlns:msink="http://schemas.microsoft.com/ink/2010/main" type="inkWord" rotatedBoundingBox="16504,11719 18528,11720 18527,13053 16503,13052"/>
              </emma:interpretation>
            </emma:emma>
          </inkml:annotationXML>
          <inkml:trace contextRef="#ctx0" brushRef="#br0" timeOffset="32128.9447">14406-151 889 0,'5'-22'347'0,"-7"7"41"16,1 12-216-16,-2 13-104 16,-5 22-15-16,-6 11-29 0,-5 25-18 15,-1 5 5-15,2 16 5 16,6-10 0-16,8 0 0 15,5-18-3-15,5 1-1 16,0-26-1-16,2-6 0 16,2-11 1-16,8-13 12 15,2-12 2-15,6-13 4 16,7-10-1-16,0-11-2 16,1-2-12-16,-4 1-5 15,-9 14-3-15,-6 5 5 16,-4 14-6-16,-10 20-1 15,-7 3 1-15,0 11 2 16,-3 7-4-16,-1 6 7 16,2-9 3-16,11 0 6 15,3-9-3-15,12-12 5 16,6-9-1-16,18-14 3 0,6-8-7 16,8-7 2-16,-2 1-7 15,-5-4-4-15,-17 13-3 16,-10 7-5-16,-13 12-7 15,-9 9 1-15,-6 15 3 16,-7 6 9-16,-1 7 4 0,-2 4 9 16,4-2-1-16,6-6 0 15,6-8-6-15,9-5 0 16,9-13 3-16,9-10-136 16,-5-3-387-16,-8-7 88 15</inkml:trace>
          <inkml:trace contextRef="#ctx0" brushRef="#br0" timeOffset="32644.1321">15127 289 1096 0,'3'-3'359'15,"1"6"45"-15,4 5-253 16,1 5-108-16,-3 4 14 16,6 1 0-16,4 3 1 15,4 1-17-15,1-2-7 16,3-4-22-16,6-2 2 16,0-7 0-16,7-10-56 15,5-4-43-15,3-5-72 0,-6-8-314 16,-3-13 37-1</inkml:trace>
          <inkml:trace contextRef="#ctx0" brushRef="#br0" timeOffset="33838.2318">15158 82 1137 0,'14'-23'346'0,"13"-1"86"15,6 3-311-15,10-4-13 16,5 5-23-16,5 4-8 15,-7 8-20-15,11 10-11 16,-9 8-22-16,0 10-13 16,-12 7-7-16,-9 7-6 15,-18 2 0-15,-15 8 1 16,-15-1 3-16,-15 7 8 16,-9-9 5-16,-10 1 15 15,7-12 1-15,0 0 8 16,13-17-6-16,8 2-2 15,14 0-15-15,7 0-5 16,9-6-10-16,10 8 1 0,7-2-4 16,8 0 4-16,7-2 0 15,8 4 2-15,-2-1 1 16,4 2-1-16,-5 2-2 16,-5 4 1-16,-8 1-3 15,-5 7-1-15,-12 1 0 16,0 1 3-16,-4-7-3 15,-3-3 4-15,2-10 0 0,-1-7 3 16,-5-8 0-16,4-5 6 16,-2-8-1-16,-4-11-39 15,3-7-81-15,6-13-434 16,-13-1 74-16</inkml:trace>
          <inkml:trace contextRef="#ctx0" brushRef="#br0" timeOffset="33410.4829">15392 16 1108 0,'-1'-8'348'0,"-1"4"70"15,-1 7-318-15,-3 18-27 16,-3 9-30-16,-4 25-17 15,-2 14-6-15,-5 14 2 16,5-8 2-16,0 9-4 0,5-15-6 16,5-4-1-1,2-13-2-15,5-1 2 16,1-16 0-16,1-7 2 0,-2-8-1 16,2-7 0-16,-2-7-1 15,-2-4 1-15,-2-7 8 16,-1-14-61-16,-4-5-50 15,-2-20-380-15,1 1 47 0</inkml:trace>
          <inkml:trace contextRef="#ctx0" brushRef="#br0" timeOffset="32825.6958">15626 232 547 0,'-3'-2'554'15,"-6"11"-140"-15,-7 5-12 16,-10 16-288-16,-1-3-64 16,-7 14-6-16,4-1-12 15,-2 7-3-15,8-8-3 0,3 12-4 16,8-11-11-16,2 10-6 15,5-5-1-15,3 1-2 16,2-8 4-16,4-7-27 16,0-16-61-16,7-22-370 15,-1-14 77-15</inkml:trace>
          <inkml:trace contextRef="#ctx0" brushRef="#br0" timeOffset="34491.6307">16005-471 1138 0,'3'-27'344'15,"1"8"110"-15,-2 8-311 16,1 2-2-16,-2 6-35 16,4 12-31-16,1 6-44 15,1 8-23-15,4 7-15 16,2 12 0-16,-1 2 8 16,5 1 1-16,-1-3 3 0,2 4-5 15,-3-4-2 1,-3 3-3-16,-7-1 1 0,-5 4-2 15,-9-8 4-15,-9 2 2 16,-6-7 8-16,-9 1 2 16,-2-11 5-16,-4-4 16 15,6-12 11-15,-4-13 11 16,10-13 1-16,6-19 0 16,7-4-20-16,16-14-12 15,16 0-15-15,10-2-4 16,8 16-4-16,15-1 3 15,-3 13-1-15,8-1 2 16,-7 14-2-16,5-6 1 16,-13 3-1-16,-7-3 4 15,-8 6-2-15,-9-9 6 16,-8 6 1-16,-12 1 5 0,-6 4-4 16,-11-1 1-16,-6 5-4 15,-5 3-3-15,7 6-4 16,-5 5 1-16,10 4 0 15,7 7-119-15,10 2 226 16,1-19-677-16,4-4 184 16</inkml:trace>
        </inkml:traceGroup>
      </inkml:traceGroup>
      <inkml:traceGroup>
        <inkml:annotationXML>
          <emma:emma xmlns:emma="http://www.w3.org/2003/04/emma" version="1.0">
            <emma:interpretation id="{5DCB09EB-1DA7-4509-B326-CEFA256E47DF}" emma:medium="tactile" emma:mode="ink">
              <msink:context xmlns:msink="http://schemas.microsoft.com/ink/2010/main" type="line" rotatedBoundingBox="606,12425 6292,12661 6229,14170 544,13934"/>
            </emma:interpretation>
          </emma:emma>
        </inkml:annotationXML>
        <inkml:traceGroup>
          <inkml:annotationXML>
            <emma:emma xmlns:emma="http://www.w3.org/2003/04/emma" version="1.0">
              <emma:interpretation id="{31862249-E2FC-4FB5-BEB2-74CF7C022308}" emma:medium="tactile" emma:mode="ink">
                <msink:context xmlns:msink="http://schemas.microsoft.com/ink/2010/main" type="inkWord" rotatedBoundingBox="600,12589 2834,12682 2780,13997 545,13904"/>
              </emma:interpretation>
            </emma:emma>
          </inkml:annotationXML>
          <inkml:trace contextRef="#ctx0" brushRef="#br0" timeOffset="193284.9645">-89 1386 1525 0,'-15'18'458'0,"0"2"-456"0,73 1-5 0,7-5 2 16,11-8 1-16,4-14 1 15,-4-6 0-15,-1-5 0 16,11 1 1-16,-17 1-1 0,-6 1 1 15,-24 8-1-15,-10 3-2 16,-25 5 5-16,-16 7 11 16,-13 1 3-16,-25 5 9 15,-10 6 14-15,-21 5 11 16,-3-5-2-16,-6 1 13 16,15-10-3-16,-2 1-1 15,19-12-19-15,7 1-4 16,16-5-17-16,8 3-6 15,12-2-9-15,17-7-1 16,13-2-4-16,18-8 2 16,10-2-2-16,22-6 0 15,5 4 0-15,13 2 0 16,-7 8 1-16,7 2 1 16,-19 7-2-16,-8 1 2 0,-20 3 1 15,-13 0-2-15,-20 1 2 16,-21-1 1-16,-12 5 2 15,-22 4-3-15,-11 1 1 16,-18 5-2-16,2 2-1 16,-7 2 1-16,16 1-1 15,1-2 2-15,22-3-2 16,13 0 2-16,14-9-4 0,16 2-1 16,17-4-3-16,22-5 3 15,7-5-4-15,22-5 3 16,8-7 3-16,14-6-2 15,-8 1 1-15,7 1 2 16,-17 5-1-16,-9 5 0 16,-26 6 1-16,-21 8-1 15,-29 4 1-15,-28 7-1 16,-20 2 1-16,-28 12 0 16,2-1 0-16,-5-1 3 15,15-6-3-15,15-1 3 16,27-12 38-16,22-15-537 15,20-25 192-15</inkml:trace>
          <inkml:trace contextRef="#ctx0" brushRef="#br0" timeOffset="195535.9422">-205 1595 1042 0,'-20'0'293'0,"5"-4"71"16,12 1-298-16,11-2-30 15,10 4-23-15,18-7-1 16,12-2 4 15,-24 4-4-31,2 1-10 0,85-16-1 16,-3 1 0-16,3 1 0 16,-15 1-1-16,-59 15 0 15,-16 6-3-15,-6 1 3 16,-12-4 0-16,-7 3 9 0,-8 0-1 15,-6 0 3-15,-5 0 1 16,-8 0 12-16,-5-3 0 16,-12 0 5-16,-5 0 0 15,-8 3 0-15,10 3-11 16,-14 8 0-16,7-3-2 16,-1 4-1-16,11-3 1 15,2-3-4-15,21-5-6 16,18-2-6-16,22-1-2 0,30-10-15 15,15-3-17-15,32-16-38 16,8-1-17-16,14-16-26 16,-13 7 8-16,-1 1 17 15,-36 16 36-15,-25 4 19 16,-38 17 27-16,-38 17 11 16,-36 11-1-16,-33 16 5 15,-13 5 9-15,-31 10 6 16,11-5 1-16,-4 9-327 15,9-15 112-15</inkml:trace>
          <inkml:trace contextRef="#ctx0" brushRef="#br0" timeOffset="11246.1951">-1481 339 765 0,'-2'-5'304'0,"-5"10"8"15,-1 17-195-15,-8 22-42 16,-4 5-33-16,-4 29 0 16,2 3 2-16,2 11-4 15,8-13-12-15,8-2-6 16,7-21-6-16,6-16-4 15,4-20 1-15,7-14 6 16,5-11 1-16,11-14 1 16,5-8 2-16,15-17-3 15,-8-3-6-15,1-1-5 16,-11 15-1-16,-10 15-6 16,-16 24 2-16,-4 23 11 15,-11 14 4-15,-3 16 5 16,3 0 0-16,1 2 1 15,2-16-14-15,11-12 2 16,4-19-5-16,15-22 8 16,9-13-2-16,16-21 2 0,2-10-3 15,6-5-2-15,-13 11-4 16,-8 10-8-16,-18 24-1 16,-11 24 4-16,-16 18 9 15,-6 10 7-15,-6 6 5 16,-1 5 2-16,2-4-5 0,10-10-6 15,14-10 7 1,22-10-479-16,3-23 167 0</inkml:trace>
        </inkml:traceGroup>
        <inkml:traceGroup>
          <inkml:annotationXML>
            <emma:emma xmlns:emma="http://www.w3.org/2003/04/emma" version="1.0">
              <emma:interpretation id="{9924DB24-4E1C-427D-A1CA-A94023D52988}" emma:medium="tactile" emma:mode="ink">
                <msink:context xmlns:msink="http://schemas.microsoft.com/ink/2010/main" type="inkWord" rotatedBoundingBox="3499,12545 4076,12569 4037,13522 3459,13498"/>
              </emma:interpretation>
            </emma:emma>
          </inkml:annotationXML>
          <inkml:trace contextRef="#ctx0" brushRef="#br0" timeOffset="12517.0981">1305 291 1038 0,'3'-5'241'0,"-1"10"87"0,-1 10-301 16,4 15 1-16,1 7-2 15,-2 23 14-15,-2 5 4 16,-4 20 0-16,-1 1-9 16,-4 16-9-16,1-20-12 0,-2 7 2 15,5-20 2-15,3-3 4 16,3-21 5-16,3 0 5 16,2-13-2-16,-2-8-4 15,0-12-1-15,4-5 3 16,-1-11 5-16,12-14 6 15,6-15-1-15,11-15-2 16,2-6-8-16,11-15-10 16,-7 13-11-16,-4 7-2 15,-16 17-4-15,-6 23-6 16,-15 24-1-16,-13 12 1 16,-8 18 1-16,-6 20 3 15,-2-10 5-15,1 5 1 16,10-7 1-16,7-14 1 15,11-21 0-15,12-15 7 16,12-20-2-16,15-19 3 16,8-10-4-16,9-10 2 15,-5 7-5-15,-12 8-3 16,-15 25-4-16,-18 11-5 0,-15 16 1 16,-12 19-2-16,-6 6 2 15,-6 9 3-15,6-2 3 16,6 1 0-16,13-13 13 15,14-11 324-15,11-17-820 0,19-15 394 16</inkml:trace>
        </inkml:traceGroup>
        <inkml:traceGroup>
          <inkml:annotationXML>
            <emma:emma xmlns:emma="http://www.w3.org/2003/04/emma" version="1.0">
              <emma:interpretation id="{EEC41AB9-3B10-40CA-A7CE-AEBBDCA5ADD3}" emma:medium="tactile" emma:mode="ink">
                <msink:context xmlns:msink="http://schemas.microsoft.com/ink/2010/main" type="inkWord" rotatedBoundingBox="5171,13167 6269,13212 6229,14170 5131,141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111.3198">3213 1443 940 0,'5'8'373'0,"-2"7"39"15,0 10-224-15,-8 15-81 16,-1 0-32-16,-7 8-8 16,2-1-30-16,-2 4-10 15,4-11-14-15,0 4-6 16,7-13-1-16,4-4 1 16,-4-15 1-16,-4-9-21 15,3-12-32-15,-13-16-45 16,-5-10-21-16,-6-14-21 15,0-1 10-15,-8-10 32 16,10 0 41-16,2 0 38 16,11 10 30-16,7-2 39 15,10 13 13-15,13 3 35 16,3 7-10-16,18-5 5 0,3 5-23 16,9-4-7-16,2 8-27 15,13 2-7-15,-14 13-17 16,4 10-5-16,-10 12-9 15,-11 12-2-15,-19 6-3 16,-10 7 5-16,-13 2 0 16,-13 6 7-16,-4-4-2 15,-10 2 13-15,2-7 5 0,-4-1 13 16,8-8 3-16,7 2 3 16,9-14-11-16,4 3-9 15,13-8-14 1,10-1-8-16,3-6-3 0,12 2 0 15,7-2 1-15,8 3 0 16,-3-6 3-16,8 6-2 16,-8 6 0-16,-2 3-1 15,-10 0-3-15,1 15 2 16,-16-3-7-16,-2 1-56 16,-5-8-64-16,1-2-411 15,-14-12 59-15</inkml:trace>
          <inkml:trace contextRef="#ctx0" brushRef="#br0" timeOffset="8158.7365">3814 975 1082 0,'-5'5'323'0,"1"5"62"16,-2 7-305-16,-8 7-19 15,1 6-32-15,5 4-3 16,1 1-4-16,8 1 0 16,10-8-9-16,2-8-2 15,5-11 0-15,8-6 3 16,-5-9-2-16,9 0-3 15,-2 3-1-15,-1 3 2 16,-6 4-6-16,-1 7 6 16,-11 5 6-16,-2 5 22 15,-5 5 4-15,-5 5 5 16,0-1-6-16,-5 6-5 16,1-4-22-16,-7-2-3 0,-1-2 0 15,-7-2 16-15,-1-11 5 16,-2-1 9-16,4-8 1 15,-6-8-4-15,7-1-11 16,2-6-3 0,3-3-5-16,5-6-5 0,10-5-2 15,1-8-5-15,8-1-3 16,11-10-4-16,2-1 3 0,13-5-2 16,4 3 3-16,4-9-1 15,-2 12 0-15,1-2 0 16,-14 10 0-16,-5 5 2 15,-13 8 1-15,-10 0 0 16,-9 8-1-16,-13 1-1 16,-7 3-1-16,-5 10-3 15,2 11 0-15,-1 11-25 16,5 2-47-16,7 7-217 16,18-1-255-16,18-7-35 15</inkml:trace>
        </inkml:traceGroup>
      </inkml:traceGroup>
    </inkml:traceGroup>
    <inkml:traceGroup>
      <inkml:annotationXML>
        <emma:emma xmlns:emma="http://www.w3.org/2003/04/emma" version="1.0">
          <emma:interpretation id="{6A3B1C11-4C6A-4000-B08B-7C662B360AE1}" emma:medium="tactile" emma:mode="ink">
            <msink:context xmlns:msink="http://schemas.microsoft.com/ink/2010/main" type="paragraph" rotatedBoundingBox="5372,14460 21345,13880 21424,16049 5451,166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F9312B-3DD6-4D0A-A51A-1A3DDC486DCC}" emma:medium="tactile" emma:mode="ink">
              <msink:context xmlns:msink="http://schemas.microsoft.com/ink/2010/main" type="line" rotatedBoundingBox="5372,14460 21345,13880 21424,16049 5451,16630">
                <msink:destinationLink direction="with" ref="{21417075-4EF8-4B25-84CE-307C10D543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CE42570-2B8A-44A1-8E67-9350587F2CA4}" emma:medium="tactile" emma:mode="ink">
                <msink:context xmlns:msink="http://schemas.microsoft.com/ink/2010/main" type="inkWord" rotatedBoundingBox="5372,14460 9972,14293 10043,16232 5443,16399">
                  <msink:destinationLink direction="with" ref="{91539968-01B2-4AB1-98CB-5400FAE91F3F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8577.7142">5082 2493 1028 0,'-9'13'313'15,"-18"22"61"-15,-16 28-263 16,-4 10-80-16,-10 20-8 15,4-1-4-15,7 1-5 16,16-16-4-16,9 2-1 16,13-19 2-16,10 0-3 15,7-19 1-15,3-5 1 16,-3-18 3-16,1-5-48 0,-7-13-16 16,-13-6-345-16,-10-10 61 15</inkml:trace>
          <inkml:trace contextRef="#ctx0" brushRef="#br0" timeOffset="130357.7172">4962 2280 768 0,'39'-92'226'0,"-75"61"-116"15,-15 15-43-15,-15 15 12 16,-6 4-4-16,22 18 2 16,10-1-23-16,-7 11-6 15,10 5-18-15,-13 15-1 16,8 3-6-16,-6 18 4 15,6 2-8-15,-9 19 0 16,14-6-7-16,-2 12 0 16,13-10-5-16,10 7 3 0,16-15-1 15,9 18-1-15,7-9-2 16,7 7-1-16,1-10-2 16,3 7-1-1,-3-22-1-15,4-5 1 0,-1-16 0 16,8-9 3-16,-1-22 8 15,16-13 19-15,-1-14 5 0,13-17 17 16,-4-9 1-16,11-17-1 16,-7-5-17-16,7-20-4 15,-10 0-14-15,8-28-3 16,-2-2-4-16,4-24 2 16,-9 8-4-16,6-29 3 15,-20 13-4-15,-11-6 2 16,-22 29 6-16,-17 5 14 15,-22 44 1-15,-23 17 2 16,-14 29-4-16,-24 13-10 16,-8 22-15-16,-37 26 0 15,3 20-46-15,-24 23 1 16,4 4-425-16,-1 14 98 16</inkml:trace>
          <inkml:trace contextRef="#ctx0" brushRef="#br1" timeOffset="274323.3863">7244 2547 1070 0,'-26'9'261'0,"-4"0"89"16,2-3-307-16,-5 0-14 16,6-5-13-16,-3 1-3 15,3-1-5-15,0-1-7 16,6 2-4-16,-5 2 1 15,5-1-1-15,-6 5 2 16,5 2 1-16,-7 7 3 16,5 5 1-16,0 11 5 15,9 8 24 17,8-22 8-32,-1 2-24 0,-24 76-2 0,5 3-7 15,6 17 3-15,3-1-3 16,17-37 2-16,8-5-2 15,7 9 1-15,4-14-4 16,12 10 4-16,8-8 1 16,8 2 3-16,5-11 2 15,14 2-5-15,-2-10-4 16,7-9-3-16,1-18-4 0,10-7-3 16,-8-19 2-16,10-23-5 15,-9-8-4-15,2-21-4 16,-11-15 2-16,-2-27-1 15,-17 0 5-15,-4-24 3 16,-15 2 4-16,-7-21 0 16,-17 14 3-16,-11-13 1 15,-7 20 5-15,-9 0 12 16,-3 34 5-16,-7 14 18 16,1 26 8-16,-11 13 4 15,-4 20-12-15,-16 14-8 16,-1 11-22-16,-15 10-7 15,8 9-7-15,-7 6-21 16,13 0-12-16,-6-2-37 16,15-12-22-16,-6 2-352 15,10 3 90-15</inkml:trace>
          <inkml:trace contextRef="#ctx0" brushRef="#br0" timeOffset="529018.0618">4519 2381 976 0,'-21'4'292'0,"2"-1"52"15,7-1-262-15,3 1-62 16,3-5-14-16,1 4-14 16,4-2 3-16,-2 0-6 15,1 0 8-15,-5 1-4 16,2 2 11-16,-1 0-5 16,-4 2 7-16,1 1-3 15,0 3 10-15,1 4 1 16,-1 2 7-16,3 5-6 15,0-1 3-15,3 7-11 16,2-1-3-16,2 2-6 16,5 0 5-16,-3 6-5 0,-1-3 5 15,4 9-4-15,-3 3 1 47,-2-21 1-47,2 2-1 0,6 64 3 16,2 6-4-16,1 0 6 15,-5 3-5-15,1-46 6 16,-4 7-5-16,1-6 3 16,1 9-4-16,1-8 2 15,-1 9-3-15,-1-12 3 16,-1 10-4-16,1-14 5 0,-4 6-4 16,1-8 5-16,5-1-2 15,1-9 6-15,1 0-2 16,3-7 6-16,0-5-4 15,3-3 1-15,3-5-5 16,0-2 1-16,4-4-6 16,1-2 6-16,1-4-5 15,-3 2 4-15,4-6-8 16,-1-1 6-16,2-7-6 16,-4-4 7-16,7-10-5 15,-4-4 10-15,2-10-7 16,-1-1 5-16,4-14-6 15,-4 1 6-15,4-8-6 16,-5-4 3-16,-1-11-3 16,-4 3 5-16,-1-6-5 0,-1 2 5 15,0 2-3-15,-3 14 2 16,5-4-4-16,-4 14 4 16,-2-4-6-16,-2 7 5 15,-2-14-5-15,-2 6 5 16,1-11-5-16,0 4 6 15,-2-8-7-15,4 16 6 0,-5-4-4 16,-5 13 5-16,-5 2 0 16,-8 11 13-16,-6 2 13 15,-5 13 14-15,-10-2 18 16,-3 7 4-16,-22 10-13 16,-7 9-28-16,-37 30-92 15,0 33-382-15,-63 66 75 16</inkml:trace>
          <inkml:trace contextRef="#ctx0" brushRef="#br0" timeOffset="128041.7875">3317 2638 925 0,'-23'-9'280'16,"8"2"61"-16,5 13-251 15,2 12-53-15,-2 22-14 16,1 25-7 15,4-32-4-31,1 0-2 0,-10 119-4 16,11-71 12 0,2 0-4-16,4 73-6 15,6-25 4-15,21-94 8 16,1-26 10-16,11-30-2 15,0-9 4-15,18-15-6 0,-4-2-10 16,4-5-8-16,-14 10-3 16,-3 6-4-16,-18 19 2 15,-8 16-5-15,-10 14 3 16,-5 14-3-16,-4 11 7 16,-5 7-4-16,1-2 7 15,3-5-3-15,6-13 4 0,12-19-1 16,9-12 8-16,16-25-4 15,7-10 4-15,13-20-6 16,-3 2-1-16,0 4-8 16,-17 16 3-16,-11 15-9 15,-20 24 4-15,-18 22 0 16,-14 17 5-16,-8 18-1 16,1 3 8-16,0 9-4 15,12-18 1-15,10-8-5 16,14-16 4-16,14-15 3 15,5-18-20-15,13-18-49 16,-1-22-360-16,4-17 79 16</inkml:trace>
          <inkml:trace contextRef="#ctx0" brushRef="#br0" timeOffset="128310.8172">4632 2610 1011 0,'-3'0'295'16,"-9"18"55"-16,-6 21-280 16,-12 18-41-16,-2 11-20 15,-1 17-3-15,5-4 4 16,1 3-5-16,12-9 5 16,6 0-9-16,6-19 5 0,7-5-5 15,4-21 5-15,11-11-1 16,7-20 7-16,17-22-3 15,5-13 4-15,17-28-33 16,-2-14-9-16,9-24-342 16,-12-9 81-16</inkml:trace>
          <inkml:trace contextRef="#ctx0" brushRef="#br0" timeOffset="128653.5704">4473 3090 448 0,'-9'-12'566'0,"15"-3"-183"15,7 3-267 1,25-4 268-16,11-5-362 0,26-6-17 16,3 6 1-16,12 3 3 15,-10 10-22-15,-6 13-373 16,-20 11 122-16</inkml:trace>
          <inkml:trace contextRef="#ctx0" brushRef="#br0" timeOffset="115759.0411">5851 3276 925 0,'-35'26'350'0,"10"-7"39"16,13-5-232-16,9-1-53 15,7-2-29-15,19-1 8 16,8-4-10-16,23-4-5 16,8-8-10-16,20-5-12 15,-4-4-20-15,5-1-9 16,-20-1-56-16,0 5-434 16,-18 0 130-16</inkml:trace>
          <inkml:trace contextRef="#ctx0" brushRef="#br0" timeOffset="115547.9645">5908 3050 1289 0,'-84'78'407'0,"82"-81"-110"0,23-6-271 15,21-6-8-15,17 1-6 16,19-1-2-16,0 5 3 16,3 1-5-16,-18 6-3 15,-3-2-3 1,-18 7 1-16,-9-1-2 0,-12 2 2 15,-7 8-68-15,-19 1-22 16,-14 3-332-16,-13 0 36 16</inkml:trace>
          <inkml:trace contextRef="#ctx0" brushRef="#br1" timeOffset="150410.5044">7493 2475 969 0,'-75'9'205'0,"-15"10"93"15,9 2-282-15,-6 3-5 16,13-4 13-16,4-7 14 16,17-5 11-16,-2-1 3 15,11 1 3 1,-4 10-12-16,7 9-16 0,-5 21-12 0,11 13-4 15,4 33-3 1,10 6 6-16,10 26-3 0,16-6 3 16,13 9-5-16,12-22 1 15,13-2-9-15,4-31 2 16,12-11-3-16,1-29 1 16,21-14-5-16,0-23 5 15,22-21-2-15,-1-14 5 16,12-20-3-16,-16-10 4 0,0-19 0 15,-23 3 6-15,-6-17-7 16,-23 11 8-16,-10-7 20 16,-19 14 16-16,-20-2 20 15,-21 10 12-15,-24-11 5 16,-12 9-22-16,-21-2-18 16,-5 10-22-16,-19 7-15 15,7 20-6-15,-10 8-12 16,20 16-9-16,2 12-55 15,32 13-44-15,8 19-358 16,16 8 59-16</inkml:trace>
          <inkml:trace contextRef="#ctx0" brushRef="#br0" timeOffset="116563.2103">7415 2761 884 0,'36'-28'265'16,"0"-1"80"-16,-9 14-239 15,-6 5-10-15,-13 16-16 0,-5 16-3 16,-17 11-21-16,-14 22-13 15,-11 9-8-15,-22 14-9 16,-6 0-11-16,-8 14-7 16,6-14 2-16,0-2 18 15,15-17 9-15,3-13 0 16,13-22 4-16,7-12-1 16,8-15-18-16,10-22-8 15,7-16 0-15,13-14-12 16,2-7-3-16,12-7-5 15,0 17 0-15,8 7-5 16,-7 18 7-16,5 9-2 16,-3 15 0-16,3 6-2 0,-1 6 3 15,5 9 0-15,-1 4 4 16,11 4 3 0,2 4 6-16,13 4-1 0,-4-2 4 15,9 4-1-15,-10-3 2 16,-2-2-4-16,-17-8 3 15,4-1-45-15,-11-11-58 16,4-16-368-16,-14-13 60 16</inkml:trace>
        </inkml:traceGroup>
        <inkml:traceGroup>
          <inkml:annotationXML>
            <emma:emma xmlns:emma="http://www.w3.org/2003/04/emma" version="1.0">
              <emma:interpretation id="{C67C0AE5-F20D-4C5D-9653-D4A7E32FAF02}" emma:medium="tactile" emma:mode="ink">
                <msink:context xmlns:msink="http://schemas.microsoft.com/ink/2010/main" type="inkWord" rotatedBoundingBox="10347,14372 16979,14131 17055,16208 10422,16449">
                  <msink:destinationLink direction="with" ref="{91539968-01B2-4AB1-98CB-5400FAE91F3F}"/>
                  <msink:destinationLink direction="with" ref="{53643E4E-6A00-4D9C-B889-30D6A831AD59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7771.1045">8256 2496 895 0,'1'-24'288'0,"-5"3"69"15,-1 12-240-15,-1 12-29 16,3 9-30-16,-4 22-15 15,-1 10-22-15,-2 26-13 16,1 2 4-16,0 17-2 16,1-14 8-16,4 8-1 15,5-22 6-15,5-1-4 16,2-16 6-16,4-10-6 16,1-13 6-16,10-18 11 15,7-13 7-15,15-19-6 0,6-14 1 16,13-17-9-16,-4 7-14 15,-7 4-12-15,-17 14 2 16,-9 13-1-16,-17 16 1 16,-8 12-1-16,-11 9 8 15,-8 21 1-15,-5 4 0 16,-1 11 0-16,4-4 2 16,7-2-5-16,13-15-2 0,14-9 1 15,12-17 3-15,21-17-1 16,5-13 4-16,9-14-5 15,-2-4 2-15,0 1-8 16,-23 11 1-16,-5 10-7 16,-16 10 3-16,-11 15-8 15,-14 7 7-15,-3 16-5 16,-5 1 8-16,1 13-4 16,1-2 8-16,4-2-6 15,10-9 6-15,8-3-27 16,11-15-71-16,23-11-395 15,1-8 84-15</inkml:trace>
          <inkml:trace contextRef="#ctx0" brushRef="#br0" timeOffset="118213.6633">9173 2817 1235 0,'-3'11'276'0,"0"4"119"16,7 6-347-16,4 4-8 15,4-2 7-15,7 1-2 16,8-6-4-16,17-5-7 16,7-10-11-16,21-10-7 15,0-13-7-15,9-8-74 16,-12-2-38-16,-1-8-342 16,-23 7 29-16</inkml:trace>
          <inkml:trace contextRef="#ctx0" brushRef="#br0" timeOffset="118248.2714">9803 2767 719 0,'-10'8'419'15,"-7"4"-30"-15,-10 11-90 16,-7 2-189-16,-14 19-8 0,0 7-27 16,-6 7-18-1,9 5-20-15,4 9-16 0,14-10-9 16,6 2-7-16,14-11 4 16,4-1-13-16,6-16-55 15,9 1-392-15,4-19 103 16</inkml:trace>
          <inkml:trace contextRef="#ctx0" brushRef="#br0" timeOffset="119346.1595">9806 3293 1053 0,'0'7'293'15,"6"-5"72"-15,12 1-271 0,8-5-41 16,20 2 4-16,2-4-4 16,13 1-3-16,-6-2-16 15,4 1 0-15,-19-1-50 16,5-5-399-16,-16-5 130 15</inkml:trace>
          <inkml:trace contextRef="#ctx0" brushRef="#br0" timeOffset="119088.2405">9872 3042 1207 0,'-3'-15'346'0,"-6"0"88"15,8 6-340-15,4 0-38 16,4 0-22-16,8 2-11 16,3-2-8-16,8 1-2 15,-2 2 2-15,0 3-4 16,-7 0-1-16,-5 3-3 16,-9 2 3-16,-2-2-5 15,-4-2 4-15,3 2-6 16,0 2 3-16,0-2-6 15,2 0 5-15,-2 3-7 16,0-3 5-16,-2 1-5 16,7-1 6-16,-2 2-5 15,0-2 6-15,-5 1-4 16,1-2 4-16,1 2-5 16,-5-2 6-16,2-1-5 0,5 1 12 15,-1 2 1-15,-1-1 10 16,3 0 7-16,-1 3 11 15,-4-3-7-15,4 0 2 16,1 3-14-16,-5 0-8 16,10 8-16-16,-1 5-1 15,4 10-8-15,-1 2 10 16,2 10-7-16,-4-2 12 16,-1 1-8-16,-4-1 8 15,6 2-8-15,-1-5 8 0,-2 1-8 16,4-1 8-16,-2 0-7 15,-5-7 9-15,0 4-6 16,1-7 7-16,-4-5-7 16,5-8-14-16,-2-2-74 15,0-8-42-15,0-14-387 16,-6 1 47-16</inkml:trace>
          <inkml:trace contextRef="#ctx0" brushRef="#br0" timeOffset="118566.8688">10095 3060 1416 0,'-8'0'356'16,"1"9"106"-16,-7 15-396 16,-4 9-65-16,-1 12-5 15,-5 8 6-15,-5 8-2 16,11-4 6-16,6-1-3 16,6-17-6-16,4-4-40 15,7-20-15-15,1-5-57 16,0-11 471-16,-4 7-812 0,-7-12 413 15</inkml:trace>
          <inkml:trace contextRef="#ctx0" brushRef="#br0" timeOffset="119777.3821">10743 2931 1132 0,'-7'-15'361'0,"4"3"60"15,7 12-320-15,13-1-40 16,5-1-37-16,19 4-21 16,8-4-3-16,20 1 2 15,2-1-13-15,4 11-411 16,-18 3 137-16</inkml:trace>
          <inkml:trace contextRef="#ctx0" brushRef="#br0" timeOffset="119713.5529">10907 2706 1588 0,'-12'19'421'0,"1"4"-329"16,2 10-90-16,3 9-7 0,3 8 6 16,3 2 0-16,6-5 6 15,6 4 1 1,3-8-33-16,3-7-58 0,-9-13 53 16,2-10-394-16,-8-14 88 15</inkml:trace>
          <inkml:trace contextRef="#ctx0" brushRef="#br0" timeOffset="531828.5618">9925 2358 993 0,'-18'-9'241'16,"-2"-4"84"-16,8 7-292 0,-1 1-12 15,1-2-16-15,-3-1 1 16,1 4-7-16,-8 2 4 16,1 2-6-16,-8 5 8 15,1 4-4-15,-7 7 11 16,4-2-5-16,-7 5 10 15,5 1-5-15,-6-1 13 16,6-1-5-16,-6 5 16 16,9-5-4-16,-9 4 2 15,3-1-14-15,-7 6 0 16,2-1-17-16,-7 7 1 16,7 3-6-16,-1 7 6 15,8-2-6-15,-1 1 4 16,7-2-4-16,2-2 5 15,13-11-1 1,1 2-3-16,-8 34 5 0,8 1-3 16,8 16 3-16,5 5-4 15,8-5 3-15,2-7-5 16,2 7 4-16,-1-17-5 16,6-3 4-16,0-13-2 15,8 1 3-15,1-8-1 16,4 4 4-16,1-10-6 15,4 7 6-15,0-7-5 0,9 2 5 16,-4-4-5 0,8-1 5-16,-11-20 3 15,1 1-7-15,46 6 5 16,-2-9-2-16,14-8 0 16,-2-5-2-16,-20-8 3 15,-11-6-6-15,3-14 4 16,-12-2-4-16,-1-20 6 15,-10-5-3-15,1-16 7 16,-11 5-1-16,1-11 6 16,-8 10-3-16,-5-9 6 15,-4 16-7-15,-3-7 7 16,-4 16-6-16,-7-2 8 16,-4 13-4-16,-6-2 11 15,-1 10-6-15,-10-8 4 16,1 5-10-16,-5-1 1 0,-2 1-11 15,-10-8 1-15,0 6-5 16,-9-7-3-16,-4 3-14 16,-22-1-28-16,-4 13-26 15,-30 13-365-15,1 25 89 16</inkml:trace>
          <inkml:trace contextRef="#ctx0" brushRef="#br0" timeOffset="131582.688">9752 2816 263 0,'35'-53'95'16,"-4"0"5"-16,5-5 2 16,-3 2 7-16,2-1 84 15,-13 6 15-15,-2-1 28 16,-38 22 106 15,9 15-200-31,1 1-76 16,-38-31-54-16,-25 21-5 0,-11 8-5 15,-19 20-2-15,38 28 4 16,-9 13-5-16,6 6 0 0,-10 24-1 16,9 6 0-1,1 19-4-15,14-4 6 0,10 19-3 16,24-12 2-16,13 19 0 16,14-20 4-16,17 3-3 15,8-21 4-15,17 2-2 16,0-29 2-16,13 1-3 15,-9-16 3-15,20-9-3 16,-7-18 6-16,14-16 13 16,-1-14 9-16,17-18 7 15,-11-5 6-15,11-20-3 16,-11-7-7-16,15-33 2 16,-14-5-6-16,4-25 4 15,-17 7 8-15,-15-19 3 16,-36 26-3-16,-29-2 2 15,-31 26-8-15,-31 6-12 0,-11 35-12 16,-23 17-10-16,7 23-2 16,-19 18-74-16,20 14-45 15,4 11-360-15,29-2 32 16</inkml:trace>
          <inkml:trace contextRef="#ctx0" brushRef="#br1" timeOffset="151205.6951">12169 2278 1011 0,'-22'-25'683'31,"10"11"-557"-31,1 2-121 0,-49-24-4 0,-7 15 1 16,-22 21 3-16,-10 15 10 16,3 41-2-16,7 16 5 0,-2 31 3 15,10 5 0-15,7 21-2 16,34-13 3-16,2 19-5 16,20-19-5-16,15 10-5 15,14-20 0 1,4 5-2-16,15-23 1 0,12-7-5 15,7-26 3-15,16-10-4 16,1-25 5-16,18-22-1 16,0-19 5-16,16-25-1 15,-9-16 4-15,15-29-5 16,-13-9 6-16,3-24-8 16,-19 7 4-16,2-24-4 15,-25 13 3-15,-10-21-6 16,-26 17 7-16,-24-12-5 15,-24 24 3-15,-32 5-17 16,-16 33-5-16,-27 19-26 16,3 29-7-16,-19 26-37 0,22 31 8 15,5 29-332-15,34 13 99 16</inkml:trace>
          <inkml:trace contextRef="#ctx0" brushRef="#br1" timeOffset="275277.7067">11862 2523 922 0,'-7'-20'302'16,"-5"5"38"-16,0-3-227 16,-3 3-103-16,0-3-9 15,5 8 5-15,-4-1 5 16,-1 5 16-16,-4 3 13 16,-4 6 14-16,-7 9-9 15,-3 6-5-15,-10 12-14 16,4 3-12-16,-3 15-10 0,4 0 10 15,-1 11 9 1,21 5 48 0,9-32 9-1,0 1-54-15,-27 114-10 0,11-6-10 16,4 5-5-16,6-10-1 16,16-63-1-16,7-19 1 0,10 3-2 15,4-8 0-15,22 5 2 16,1-16 0-16,19-1-3 15,2-14 1-15,17-7-5 16,-8-13 2-16,10-12-6 16,-9-13 5-16,9-13-4 15,-14-8 9-15,7-19-3 16,-11-1 6-16,8-22-12 16,-15-3 3-16,0-24-9 15,-13-1 5-15,0-19-3 16,-16 11 12-16,-7-18 1 15,-4 22 9-15,-10-10-1 16,-19 20 6-16,-9 7 2 16,-6 29 6-16,-20 8 8 15,-5 24 9-15,-14 12 13 16,-6 13 6-16,-15 10-7 0,4 17-12 16,-7 13-29-1,8 8-20-15,-5 15-41 0,13 8-23 16,-4 6-17-16,18 1-380 15,12 4 107-15</inkml:trace>
          <inkml:trace contextRef="#ctx0" brushRef="#br0" timeOffset="121287.5257">11471 3436 806 0,'-19'13'298'0,"1"-2"57"16,10-2-204-16,-4-12 4 15,6-2-27-15,9-11-8 16,5-9-26-16,7-26-17 15,16-9-33-15,17-31-13 16,11-13-15-16,19-26-8 0,7 4-3 16,1-1-5-16,-20 22 7 15,-9 15 13-15,-22 32 10 16,-11 17 4-16,-15 19 7 16,1 11-12-16,-5 7-12 15,-5 10-16-15,-5 3-2 16,1 9-6-16,-4 4 8 15,1 11-3-15,-1-4 10 0,5 5-6 16,2-2 4-16,2-1-7 16,10-8 5-16,8 4-7 15,4-6 8-15,11-5-6 16,5-2 7-16,3 2-5 16,-6-2 4-16,0 4-6 15,-10 3 2-15,-8 6-6 16,-11 3 2-16,-11 6-6 15,-13 2 6-15,-11 4-2 16,-5-2 7-16,-12 1-3 16,3-10 8-16,-3-1-4 15,7-12 7-15,-2-7 7 16,10-11 6-16,-8-11-4 16,5-7 5-16,-3-7-9 15,10-1-6-15,2-1-24 16,15 9-38-16,15 8-106 0,15 7-26 15,9 10-335-15,11 2 16 16</inkml:trace>
          <inkml:trace contextRef="#ctx0" brushRef="#br0" timeOffset="121841.4132">12645 2320 1256 0,'-12'3'269'0,"-1"11"117"16,11 5-366-16,-1 17-12 15,-3 8 9-15,-3 16 3 16,3 4 7-16,0 13-3 15,8-11 0-15,2-2-9 16,7-17 4-16,5-9 5 16,1-22 12-16,5-13 6 15,8-7 10-15,11-10-10 16,-1-7-8-16,7-12-12 16,-8 6-7-16,-3-3-3 15,-12 6 8-15,-3 9-2 0,-12 16 3 16,-6 8-3-16,-5 17-4 15,-2 2-7-15,-1 1 2 16,2-2-5-16,5-3 5 16,8-10-5-16,8-8 6 15,12-11-4-15,9-4 7 16,15-10-7-16,-1-5 5 0,1-5-10 16,-9 8 4-16,-10 3-7 15,-16 9 4-15,-7 10-6 16,-7 14 8-16,-10 8-3 15,1 1 10-15,-8 3-6 16,1-4 9-16,4-4-9 16,7-4 7-16,9-4-1 15,4-7-4-15,16-1 225 16,4-6-749-16,1-28 316 16</inkml:trace>
          <inkml:trace contextRef="#ctx0" brushRef="#br0" timeOffset="132592.1753">14684 2238 895 0,'-3'-39'313'0,"-11"0"41"0,-16 25-180 31,0 2-147-31,-61-3-7 0,-17 12-14 16,-26 22-1-16,-4 16 4 15,28 18-5-15,25 2-2 16,2 23 3-16,20-1 3 16,1 32 3-16,14-5 4 15,5 25-1-15,20-10-1 0,22 11-3 16,20-28-3-16,23 6-2 16,12-28 0-16,14-1-1 15,0-24-1-15,8-4 0 16,-7-20 1-16,5-8-1 15,-10-17 12-15,7-11 21 16,-10-14 10-16,7-17 5 16,-6-15 5-16,13-23-7 15,-3-12-17-15,6-26-9 16,-12-2-4-16,-6-26-6 16,-23 10-2-16,-25-15-1 15,-28 22-1-15,-34-3-2 16,-16 50-6-16,-25 11-78 15,1 35-24-15,-9 36-359 16,28 24 36-16</inkml:trace>
          <inkml:trace contextRef="#ctx0" brushRef="#br0" timeOffset="533832.0853">14260 2282 307 0,'-7'-11'256'0,"-5"-8"41"16,-3 8-46-16,-3-1-35 16,1 2-46-16,-4 2-38 15,2 8-85-15,-4-4-13 16,4 2-19-16,-7 4 3 16,2-5-2-16,-4 0 16 15,-2 7 34 16,15-1 9-31,1 0-25 0,-46 8-33 16,3 10-1-16,5 10-9 16,-1 11-3-16,35-7-2 15,3 19 0-15,3-8-3 16,-2 10 2-16,8-4-2 16,6 13 1-16,2-11-2 0,2 12 2 15,5-4-1-15,5 16 2 16,-1-2-2-16,2 19 2 15,2-2-1 1,6 12 0-16,-2-21-2 0,3 3 1 16,1-21 0-16,7 2-1 15,-2-17 0-15,9 7 4 16,1-8-2-16,8 4 2 16,-3-8 0-16,6-1 1 15,-4-7-3-15,5-2 1 16,-4-15-3-16,3-12-1 15,-7-9-2-15,3-20 2 16,-10-16-1-16,7-16 3 16,-7-10 4-16,5-20 4 15,-7 2 1-15,1-8 4 16,-12 4-1-16,1-17 4 0,-5 11-4 16,-1-17 1-16,-8 13-4 15,-4-8-1-15,-8 13-4 16,-13-12 1-16,-5 19-6 15,-16-16-11-15,-8 16-20 16,-19 13-51-16,-17 30 50 16,-32 31-385-16,2 38 106 15</inkml:trace>
          <inkml:trace contextRef="#ctx0" brushRef="#br0" timeOffset="122318.125">13869 2589 1194 0,'0'1'400'0,"-5"-1"55"16,4 3-317-16,1 6-69 16,3 2-30-16,-3 5-8 15,7 2-6-15,5 6-6 16,8-3 2-16,4 2-11 15,9-4 1-15,10-7-5 16,2-9-12-16,6-10-79 16,-3-7-43-16,-1-14-46 15,-11-4-312-15,0-4 58 16</inkml:trace>
          <inkml:trace contextRef="#ctx0" brushRef="#br0" timeOffset="122362.7343">14359 2533 1012 0,'-4'3'372'16,"-8"6"34"-16,-14 15-241 15,-2 8-82-15,-14 22-11 16,-2 0-6-16,-5 7-3 0,8-5-13 16,1 6-10-16,14-16-16 15,7 4-12-15,13-8-2 16,10-3-21-16,8-18-52 16,9-6-412-16,0-12 103 15</inkml:trace>
          <inkml:trace contextRef="#ctx0" brushRef="#br0" timeOffset="123001.3759">14203 2955 1018 0,'11'-24'328'16,"11"-1"71"-16,8 8-279 16,21 5-11-16,3 0-26 15,8-3 1-15,-5 8-20 16,6 5 2-16,-16-1-11 16,-4 9-12-16,-10 5-11 0,-10 7-6 15,-20-2-11-15,-15 10-6 16,-12 1 2-16,-8 6-3 15,4-8 4-15,2 1-3 16,10-10 2-16,7-5-5 16,9-8 0-16,7-2-12 15,5-1-4-15,8 2-7 16,2 1-2-16,2 4-1 16,-4 1 10-16,2 5 3 15,-5-1 4-15,-2 5 2 16,-3 1-2-16,-5 4-3 15,-7-1 1-15,-9 9-2 16,-9-4 3-16,-12 7 9 16,-6-2 10-16,-9 4 14 15,2-10 13-15,-7 2 5 16,10-10 7-16,-7-10-8 16,9-8-8-16,-1-11-18 0,11-8-38 15,7-11-30-15,9-5-494 16,9-9 123-16</inkml:trace>
          <inkml:trace contextRef="#ctx0" brushRef="#br0" timeOffset="122643.3109">14475 2856 1294 0,'-1'3'320'0,"-17"14"103"15,-3 10-354-15,-2 15-47 16,-3-2-2-16,-2 16 1 15,11-5-3-15,1 3-6 16,10-8-4-16,4 1-1 16,5-11 1-16,0-9-38 15,0-14-32-15,-4-13-48 16,-4-10 13-16,-7-14-351 16,-4-3 111-16</inkml:trace>
        </inkml:traceGroup>
        <inkml:traceGroup>
          <inkml:annotationXML>
            <emma:emma xmlns:emma="http://www.w3.org/2003/04/emma" version="1.0">
              <emma:interpretation id="{61A0E5BB-DE5A-4157-8AFC-E62FCC484128}" emma:medium="tactile" emma:mode="ink">
                <msink:context xmlns:msink="http://schemas.microsoft.com/ink/2010/main" type="inkWord" rotatedBoundingBox="17535,14048 21346,13910 21412,15710 17600,15848">
                  <msink:destinationLink direction="with" ref="{18F1ACEE-98A1-4076-B8EB-8FD37CBDDAF3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3489.4419">15397 2772 1068 0,'-12'-2'389'15,"6"-1"58"-15,4 5-267 0,7-2-93 16,14 4-9-16,8-2-35 0,24-2-18 16,9-8-3-16,21 4-4 15,-2-2-6-15,12 0-13 16,-14-2-53-16,-1-2-421 16,-20-1 118-16</inkml:trace>
          <inkml:trace contextRef="#ctx0" brushRef="#br0" timeOffset="124151.641">16156 2533 1031 0,'6'-16'337'0,"-3"5"78"0,-1 5-276 15,-1 8-56-15,4 10-17 16,1 9-43-16,3 16-18 16,4 8-6-16,7 17 2 15,-1-4 3-15,2 10-5 16,-1-6 4-16,4 5-4 16,-6-8 3-16,-6 8-5 15,-3-11 7-15,-6 4-5 16,-9-12 5-16,-9 1-2 15,-4-13 7-15,-12 6 4 16,0-12 12-16,-7-3 7 16,2-12 12-16,0 1 19 15,8-12 6-15,-2-13 1 16,7-8-5-16,7-19-13 16,10-12-21-16,15-18-12 15,12 0-11-15,18-9-6 16,10 12 2-16,17-4-7 0,-4 14 4 15,9-5-5-15,-7 7 5 16,7-13-4-16,-11 9 7 16,0-11-4-16,-12 6 4 15,-9-2-1-15,-18 13 3 16,-11 1-2-16,-11 13 1 16,-16 8-3-16,-10 12-2 0,-18 14-3 15,-3 8 7-15,-4 10-93 16,8 5-65-16,5 2-372 15,33-4 11-15</inkml:trace>
          <inkml:trace contextRef="#ctx0" brushRef="#br0" timeOffset="125097.4616">17111 1949 1064 0,'-10'-9'283'0,"-1"15"72"15,-5 9-308-15,-1 20-20 16,2 10-20-16,0 18-3 15,2 5 6-15,-2 14-3 16,3-8 5-16,0 10 1 0,4-14 3 16,1-2 5-16,5-17 12 15,7-9 7-15,-1-17 4 16,7-11 6 0,-1-11 6-16,7-9-3 0,5-6-4 15,16-15-12-15,1-3-8 16,13-9-16-16,-2 6-7 15,-4 3-6-15,-16 10 2 16,-6 11-6-16,-13 14 0 16,-5 10-2-16,-5 7 2 0,-1 7 2 15,2 2 5-15,4 2-1 16,3-4 3-16,6-8 3 16,9-8 2-16,15-13 1 15,4-12 5-15,11-12-3 16,-4-3-1-16,3-4-7 15,-17 8 2-15,-3 10-9 16,-12 10 2-16,-9 12-6 16,-11 9 8-16,-2 9-5 15,-8 1 11-15,1 10-5 16,2-8 7-16,8 1-5 16,1-11 4-16,13-10-19 15,2-13-71-15,21-25-395 16,0-13 92-16</inkml:trace>
          <inkml:trace contextRef="#ctx0" brushRef="#br0" timeOffset="125625.3234">18126 2059 1155 0,'25'-35'283'0,"13"7"110"0,1 13-328 15,21 4-1-15,0 8-1 16,17 8 3-16,-5 5-8 16,13 10-5-16,-16 2-13 15,-9 11-9-15,-18 0-9 16,-12 5-8-16,-18-5 0 0,-15 2-5 16,-9-8 2-16,-15 9-7 15,-9-3 5-15,-16 6-4 16,2 1 4-1,-2 8 0-15,10-10 5 0,7 1-4 16,19-8 2-16,10 2-5 16,10-10 0-16,13 7-5 15,8-6 3-15,11 9-2 16,5-3 4-16,14 9-35 16,1-3-192-16,10 14-269 15</inkml:trace>
          <inkml:trace contextRef="#ctx0" brushRef="#br0" timeOffset="125284.525">18498 2196 952 0,'15'-26'360'15,"-7"11"69"-15,-1 0-215 16,-4 10-65-16,-6 10-28 16,-6 12-53-16,-6 13-31 15,-6 12-35-15,-7 15-5 16,1 4 8-16,0 13-3 16,3-10 5-16,10 10-3 15,10-19 5-15,2-1 2 16,4-21-17-1,5-7-72-15,-5-25-28 0,-5-16-369 16,-2-10 39-16</inkml:trace>
          <inkml:trace contextRef="#ctx0" brushRef="#br0" timeOffset="133388.2237">18821 1786 537 0,'-15'-56'674'0,"-33"26"-488"0,-21 14-23 16,-15 2-91-16,-24 23-9 15,16 24-18-15,-26 23-11 16,8 11-13-16,-9 40-3 16,19 1-4-16,4 27-5 15,34-6 2-15,23 21-2 16,27-24-3-16,24 9-3 16,20-26 1-16,22-6-2 0,7-31 0 15,20-7 1-15,3-25 3 16,20-8 10-16,-3-23 8 15,17-18 14-15,-7-15 3 16,20-24 5-16,-17-9-5 16,9-14-6-16,-22-2-10 15,-7-22 7-15,-32 2 2 16,-19-14 4-16,-35 8-2 16,-37-1-4-16,-31 19-19 0,-33 12-38 15,-16 28-37-15,-31 22-71 16,14 29-336-16,-20 29 67 15</inkml:trace>
          <inkml:trace contextRef="#ctx0" brushRef="#br0" timeOffset="133027.5866">18833 1931 253 0,'1'-21'57'15,"-1"-3"-57"-15,3 5-47 0</inkml:trace>
          <inkml:trace contextRef="#ctx0" brushRef="#br1" timeOffset="151901.4657">16559 2015 1094 0,'-18'-48'273'0,"-8"6"98"16,-1 14-320-16,-9 11-9 16,0 16-21-16,-27 20 1 15,-9 17-15-15,-23 35 8 16,1 7 8-16,-10 30 20 16,23 3 1-16,12 32 5 0,29-11-10 15,13 22-7-15,18-12-19 16,19 8-6-16,13-27-5 15,16-9 1-15,-2-72-5 16,1 1 2 0,56 22 4-16,-1-35 0 15,15-33 6-15,1-29 1 16,-7-43 4-16,-9-19-3 16,10-32 7-16,-8-5-4 0,-5-28 2 15,-29 12-6-15,-17-14 0 16,-31 20-57-16,-37-19-36 15,-31 32-375-15,-32 18 61 16</inkml:trace>
          <inkml:trace contextRef="#ctx0" brushRef="#br1" timeOffset="276213.9234">16272 2059 1208 0,'-18'7'286'0,"-9"7"100"15,-2 5-355-15,-1 2-16 16,0 5-13-16,-3 4 2 16,5 2-1-16,-5 4-2 15,4 1 3-15,-2 11 0 16,4 6 2-16,-3 12 13 15,0 3 9-15,1 20 14 16,2 28 60 0,2 0-60-16,4 9-5 15,10-4-18-15,4-10-7 16,7-41-11-16,9 1-1 16,10-21-3-16,10-3 1 15,2-16 0-15,17 4 2 16,-3-14 0-16,17-4-1 15,-5-12 0-15,12-1 2 0,-5-11-2 16,2-8 1-16,-13-10 1 16,4-7 3-16,-7-2-5 15,2-25-6-15,-4-6-3 16,6-31-1-16,-9-11 0 16,0-25 4-16,-9 2 9 15,-3-23 14-15,-12 16 5 16,-6-7 6-16,-9 14-1 0,-10-3 2 15,-8 30-8-15,-9 4 3 16,-6 23-4-16,-15 12 6 16,-5 26-1-1,-20 20-11-15,-7 26-22 0,-43 41-98 16,-11 29-386-16,-62 62 73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3:54.7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EAE663F-EBF5-42FD-B68A-498BB25394A5}" emma:medium="tactile" emma:mode="ink">
          <msink:context xmlns:msink="http://schemas.microsoft.com/ink/2010/main" type="writingRegion" rotatedBoundingBox="8332,10317 13060,7598 14487,10079 9759,12799"/>
        </emma:interpretation>
      </emma:emma>
    </inkml:annotationXML>
    <inkml:traceGroup>
      <inkml:annotationXML>
        <emma:emma xmlns:emma="http://www.w3.org/2003/04/emma" version="1.0">
          <emma:interpretation id="{45B7BB3D-3444-4AF6-8E4E-5DBC70D326B2}" emma:medium="tactile" emma:mode="ink">
            <msink:context xmlns:msink="http://schemas.microsoft.com/ink/2010/main" type="paragraph" rotatedBoundingBox="9072,9483 10799,9483 10799,10750 9072,10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9C1BA5-465D-46E4-B0E6-546BC5862002}" emma:medium="tactile" emma:mode="ink">
              <msink:context xmlns:msink="http://schemas.microsoft.com/ink/2010/main" type="inkBullet" rotatedBoundingBox="8843,9937 10450,9160 10971,10238 9365,11015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-3 530 720 0,'-6'0'280'15,"2"3"6"-15,8-2-160 16,10 2-98-16,19-6 15 16,9-4 2-16,28-8 13 15,10-6-1-15,34-11-6 16,-6 1-26-16,24-4-8 16,-10 4-11-16,13-1 0 15,-23 5-3-15,14-12 1 16,-23-3-1-16,5-4 1 15,-17-1-3-15,-2 0 3 0,-20 17-1 16,-3 6 2-16,-23 9-3 16,-11 5 4-16,-13 7-5 15,-7 4 4-15,-9 4-5 16,-6-1 5-16,-6 5-9 16,-7-1 80-16,-8 1-436 15,-3-2 168-15</inkml:trace>
        <inkml:trace contextRef="#ctx0" brushRef="#br0" timeOffset="-1032.8611">279 263 902 0,'-21'10'280'15,"8"-10"49"-15,8-1-231 16,10-4-74-16,13 4-3 16,12-7-8-16,19-1 3 15,7-6-1-15,16-3 0 16,-6 3-4-16,8 0-2 16,-16 2-5-16,4-1 1 15,-16 8-3-15,1-6 1 16,-11-1-27-16,-3-12-325 0,-11 3 99 15</inkml:trace>
        <inkml:trace contextRef="#ctx0" brushRef="#br0" timeOffset="-1775.5842">691-377 609 0,'6'-9'300'16,"-5"2"4"-16,-2 8-123 15,-1 1-83-15,1 2-19 16,-7 5-37-16,2 6-8 16,-3-1-14-16,-4 5-2 0,-4 4-5 15,-4 4 0-15,-1-2-4 16,-7 8 3 0,2 0-3-16,-9 6 5 0,3-6-2 15,-5 6 9 1,4-4-3-16,-2 2 8 0,9-5-6 15,0-1 4-15,9-11-10 16,3-4 4-16,7-7-8 16,4-4 2-16,5-7-5 15,4-1 5-15,5-6-5 16,7-9 3-16,7-4-6 0,9-8-35 16,0-2-34-16,3 1-330 15,-6 5 63-15</inkml:trace>
        <inkml:trace contextRef="#ctx0" brushRef="#br0" timeOffset="3789.9994">1030 492 1009 0,'0'-3'311'16,"-2"5"64"-16,-2-1-271 15,1 5-52-15,-5 2-17 16,1 2-20-16,-1 4-7 16,-1 2-4-16,-3 4-2 0,3 2 1 15,-6 10-5-15,-1 4 5 16,-5 4-1-16,3 5-1 16,-3-2 3-16,6-10 2 15,1-6-1-15,5-6-1 16,2-14 3-16,4-5-1 15,1-14-48-15,2-11 472 0,6-28-821 16,2-3 382-16</inkml:trace>
        <inkml:trace contextRef="#ctx0" brushRef="#br0" timeOffset="4127.6098">775 516 870 0,'-26'6'334'0,"13"2"15"16,2 4-213-16,5-3-96 15,5 3-29-15,13 1-1 16,4-1-5-16,16-1 7 16,5-5 0-16,16 0 0 15,-2-2 0-15,7 2 0 16,-7 0 0-16,-3 0-94 16,-18-6-281-16,-18-3 67 15</inkml:trace>
        <inkml:trace contextRef="#ctx0" brushRef="#br0" timeOffset="-1478.8242">647-293 826 0,'2'-9'243'0,"-2"8"59"16,1-4-228-16,4 2-25 15,-8 6-24-15,6 8-3 16,-2 1-12-16,2 12-4 15,0-2-3-15,6 4 1 0,0-5-1 16,2 4-1-16,1-5-1 16,-2-2 2-16,1-3-1 15,-1 4 0-15,1-7 0 16,-4 2 0-16,5 1-1 16,-7 1 2-16,1 1-1 15,-2-2 3-15,-1-2-3 16,-3-2 3-16,3-1-51 15,-6-8-272-15,-3 1 74 16</inkml:trace>
        <inkml:trace contextRef="#ctx0" brushRef="#br0" timeOffset="-600.5701">1306-335 728 0,'9'-4'276'0,"-3"-2"32"16,0 3-197-16,-4 9-23 16,-7 4-31-16,-4 7-5 0,-1 7-15 15,-14 12 0-15,-3 1-15 16,-8 5-6-16,1-3-9 15,-3 2 1-15,12-8-5 16,1-5 3-16,7-7-4 16,8-4 4-16,3-8-5 0,2-3 6 15,4-6-5 1,1-5-12-16,1-8-26 0,4-5-177 16,-2-8-145-16,4-5-33 15</inkml:trace>
        <inkml:trace contextRef="#ctx0" brushRef="#br0" timeOffset="-595.5837">1115-182 442 0,'6'-12'406'0,"3"6"-91"16,0 8-74-16,3 2-100 16,2 1-94-16,9 2-9 15,1 5-16-15,6 2-2 16,0-4-9-16,13 4 2 16,-2-7-7-16,2-1 3 15,-4-1-22-15,-4 5-327 16,-11 1 102-16</inkml:trace>
      </inkml:traceGroup>
    </inkml:traceGroup>
    <inkml:traceGroup>
      <inkml:annotationXML>
        <emma:emma xmlns:emma="http://www.w3.org/2003/04/emma" version="1.0">
          <emma:interpretation id="{D2833D22-DAB2-416F-A3C6-092EE1D230AD}" emma:medium="tactile" emma:mode="ink">
            <msink:context xmlns:msink="http://schemas.microsoft.com/ink/2010/main" type="paragraph" rotatedBoundingBox="9002,11481 13729,8762 14487,10079 9759,12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FFC079-E3F4-4CC4-A08A-F7A7CE90D97D}" emma:medium="tactile" emma:mode="ink">
              <msink:context xmlns:msink="http://schemas.microsoft.com/ink/2010/main" type="inkBullet" rotatedBoundingBox="9028,11528 10732,10548 11463,11818 9759,12799"/>
            </emma:interpretation>
          </emma:emma>
        </inkml:annotationXML>
        <inkml:trace contextRef="#ctx0" brushRef="#br0" timeOffset="38159.6689">1841 1156 386 0,'-6'-5'209'0,"-3"-2"29"15,3 1-92-15,6-2 5 16,-3 2-42-16,-2 2-8 15,5 1-43-15,-4 0-2 0,-5 1-21 16,3 1 6-16,-4-1-10 16,-3 1 5-16,-2-1-13 15,-3 2 1-15,1 0-12 16,-1 2-1-16,5-1-8 16,-2 1 2-16,0-2-5 15,0-2 3-15,-2-1-3 0,-1-1 10 16,0-2-2-16,-3 1 6 15,-1-2-2-15,-7 4 6 16,-1 0-7-16,-10 3 2 16,10 0 9-1,0 1-14 1,-35-1 2-16,5 3-5 0,-9 0 1 16,12-1-2-16,13 1-1 15,5 3-3-15,-7 1 3 16,5 2-3-16,-4 3 1 15,6 3-3-15,-6-1 3 16,11-1-1-16,-2-1 1 16,10 5-1-16,-1-1-1 15,14 2 2-15,-7 2-1 16,8 1 1-16,-12 1-2 16,9-1 2-16,-12 5-2 0,6-1 0 15,-7 6-1-15,5-9 2 16,-10 13-1-16,4-10 0 15,-7 8 0-15,8 2 1 16,-2 11-1 0,3-5 0-16,-2 5 1 0,8-7-1 15,-1 0 1-15,5-4-1 16,2-1 1-16,8-2-1 16,2-1 1-16,5-1-1 0,3 0 1 15,0 0-1-15,3 5 2 16,-1-3-1-16,-1 7 0 15,2-3 0-15,0 1 1 16,2-4-1-16,1 0 0 16,1-6-1-16,1 0 1 15,1-4 0-15,0-1 0 16,3-4 0-16,7 0 1 16,5-4-1-16,12-4 3 15,6-4-2-15,14 0 2 16,-6 0 0-16,10-3-1 15,-12 0 0-15,9 5 0 16,-12-5-2-16,9 4 1 0,-8-1-1 16,7 2 1-1,-7-4-2-15,14-1 3 0,-6-7-4 16,10-7 5-16,-6-2-3 16,8-5 3-16,-7-2-1 15,4-1 2-15,-5 0-3 16,7 0 1-16,-11-3-2 15,9 0 1-15,-5 5-2 16,3-5 2-16,-10 1 0 16,6 2 1-16,-17-1-1 15,-1-1 2-15,-9 2 0 16,0-6-1-16,-9 6 0 0,2-10 2 16,-8-4-2-16,1-6 3 15,-5-1-2-15,-4-9 4 16,-7 8-4-16,-4-10 4 15,-5 5-5-15,-6-3 5 16,-3 2-2-16,-8-1 5 16,-1 11-1-16,-7-3 6 15,-4 9 1-15,-2 0 3 16,-1-3-1-16,-4 0 1 16,0 7-4-16,-16-4-3 15,-5 9-4-15,-20 5-1 16,2 7-3-16,-18 1 0 15,16 8-11-15,-16 6-404 0,6 0 130 16</inkml:trace>
        <inkml:trace contextRef="#ctx0" brushRef="#br0" timeOffset="6710.3333">524 1951 951 0,'11'15'250'16,"-1"-9"71"-16,13-4-250 15,4-7-44-15,24-10 25 0,7-8 7 16,26-11 9-16,3-2-5 16,32-12-6-16,-11 6-28 15,15-16-5-15,-15 3-15 16,14-8-1-16,-19 13-4 16,11-7 3-16,-22 18-6 15,0 6 6-15,-26 9-6 16,-12 3 3-16,-26 10-2 15,-10 2 4-15,-10 7-6 0,-14 6 5 16,-9 3-13-16,-6 4-69 16,-8 1 63-16,-16 0-391 15,2-2 82-15</inkml:trace>
        <inkml:trace contextRef="#ctx0" brushRef="#br0" timeOffset="5274.033">1016 1223 835 0,'3'-4'364'0,"-6"-1"21"15,-6 4-161-15,-4 5-124 16,-13 13-17-16,-5 8-30 0,-11 11-19 15,1 5-25-15,-4 7-4 16,6-6-2-16,2 5 0 16,11-7-1-16,2 0 0 15,11-9-2-15,7-4 4 16,3-7-4-16,6-13 0 16,1-10 1-16,10-15-51 15,4-6-32-15,15-21-339 16,1-11 54-16</inkml:trace>
        <inkml:trace contextRef="#ctx0" brushRef="#br0" timeOffset="5681.0305">664 1632 1049 0,'0'2'259'16,"4"1"81"-16,16 0-283 16,7-15-45-16,25-14 15 15,10-4 3-15,17-5 1 16,1 4-5-16,5 8-5 15,-16 13-15-15,-4 8 1 16,-21 4 0-16,-8-5-39 16,-12 3 478-16,-12-12-820 15,-9-3 394-15</inkml:trace>
        <inkml:trace contextRef="#ctx0" brushRef="#br0" timeOffset="7130.2179">1179 1849 1046 0,'1'3'286'16,"4"3"89"-16,-1 6-287 0,7 6-3 15,-1 4-14-15,-1-1 4 16,3 1-20-16,8-1-8 15,-5-9-27-15,6-3-3 16,3-8-10-16,9-11 3 16,-2-8-9-16,10-9-51 15,-2-5-32-15,4-6-43 16,-5 4-23-16,-7-2-19 16,-8 7 55-16,-7 7 64 15,-10 6 72-15,-6 10 62 16,-6 11 36-16,-7 10 11 15,-4 3-27-15,-5 11-14 16,-1 7-32-16,-4 7 5 16,6-4-11-16,-1 13-8 15,7-10-15-15,1-3-6 16,7-8-18-16,2-1 6 0,7-10-63 16,4 10-409-1,3-6 122-15</inkml:trace>
        <inkml:trace contextRef="#ctx0" brushRef="#br0" timeOffset="5618.6787">1028 1168 854 0,'-1'1'382'0,"-5"11"-20"16,-3 2-176-16,1 10-157 15,4-3-25-15,5 10-1 16,5-4 4-16,9 5 0 0,5-9 1 15,10 2 0-15,-2-8-2 16,7-5 1-16,-2-6-1 16,-1 0 3-16,-10-6-20 15,-5 3-225-15,-19-3-140 16,-17-2-50-16</inkml:trace>
        <inkml:trace contextRef="#ctx0" brushRef="#br0" timeOffset="6101.9394">1407 1199 1055 0,'-6'-9'328'15,"3"5"66"-15,7 1-295 0,-1 0-39 16,3 3-35-16,2 9-10 16,4 3-12-16,3 3 0 15,-2 3-3-15,5 0 5 16,-1-3-2-16,2-3 2 15,-2-2 0-15,1-7 1 16,-2-6 2-16,5-9-49 16,0-9-25-16,2-10-337 15,-1-1 55-15</inkml:trace>
        <inkml:trace contextRef="#ctx0" brushRef="#br0" timeOffset="6106.9267">1752 1057 991 0,'-8'13'280'0,"-4"14"76"15,-7 2-270-15,-2 10-21 16,3 2-14-16,1 1-8 16,5-11-14-16,6 8-9 0,11-15-13 15,7 2-1-15,3-12-1 16,7-4-22 0,-2-8-21-16,-8-8-349 0,-6-11 84 15</inkml:trace>
      </inkml:traceGroup>
      <inkml:traceGroup>
        <inkml:annotationXML>
          <emma:emma xmlns:emma="http://www.w3.org/2003/04/emma" version="1.0">
            <emma:interpretation id="{A121CCA9-7134-4360-8CCE-2D2D768AE975}" emma:medium="tactile" emma:mode="ink">
              <msink:context xmlns:msink="http://schemas.microsoft.com/ink/2010/main" type="line" rotatedBoundingBox="12167,9660 13729,8762 14457,10028 12895,10926"/>
            </emma:interpretation>
          </emma:emma>
        </inkml:annotationXML>
        <inkml:traceGroup>
          <inkml:annotationXML>
            <emma:emma xmlns:emma="http://www.w3.org/2003/04/emma" version="1.0">
              <emma:interpretation id="{DBD1ADF9-7E25-46D6-8A23-90C771007039}" emma:medium="tactile" emma:mode="ink">
                <msink:context xmlns:msink="http://schemas.microsoft.com/ink/2010/main" type="inkWord" rotatedBoundingBox="12167,9660 13729,8762 14457,10028 12895,109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06.7641">3456 434 1043 0,'7'-2'228'0,"20"-7"100"15,12 0-308-15,24-9-9 16,8-1-3-16,13-7-1 15,-4 7-1-15,1-17-334 16,-17-5 113-16</inkml:trace>
          <inkml:trace contextRef="#ctx0" brushRef="#br0" timeOffset="8352.565">3546 258 830 0,'-17'5'346'0,"2"-5"27"0,6 1-203 15,5-2-67 1,7-2-46-16,10 1-13 0,8-4-25 16,23 2-7-1,8-8-4-15,15-11 1 0,-6-4-1 16,5-1-4-16,-15-2-29 0,-6 12 37 16,-15 7-410-16,-9-1 123 15</inkml:trace>
          <inkml:trace contextRef="#ctx0" brushRef="#br0" timeOffset="33895.3257">4483-745 727 0,'-20'-15'278'0,"7"-4"36"15,1 4-192-15,0-5-24 16,-5 4-37-16,5-2-11 16,-1 4-21-16,1-1-5 0,1 5-12 15,5 1 3-15,-3 1-3 16,-6 4 1-16,3 2 0 15,-8 4 2-15,-1 5-5 16,-1 4-3-16,1 2-2 16,-8 13 0-16,5-2-4 15,-3 9 0-15,2 0-1 16,-1 7 1-16,4-1-2 16,-1 14 1-16,2-1-2 0,-1 16 2 15,4-5 0-15,-3 11 0 16,3-11 1-16,0 4-2 15,7-8 2-15,-1 11-2 16,3-7 2-16,0 17-2 16,6-2 2-16,-3 3-1 15,6-12 1-15,6 2-3 16,5-16 3-16,1-5-2 16,3-7 2-16,6 5 0 15,-2-7 2-15,4 1 0 16,-2-6-1-16,6 7 0 15,-2-11 0-15,8 0 3 16,0-8 1-16,8-11 3 16,-1-10 1-16,8-13 2 0,-3-8-1 15,7-17-2 1,-6-1 1-16,7-15-2 0,-5 3 1 16,10-14 0-16,-2 8-2 15,10-7-1-15,-9-4-2 16,10-28 0-1,-10-1-1-15,-1-22 0 0,-14 0 2 16,-4-4 8-16,-22 26 14 16,-14-4 19-16,-16 22 5 15,-20-4 2-15,-13 14-6 16,-19 1-11-16,-6 17-18 0,-18 3-6 16,10 12-3-16,-7 5-3 15,17 11-13-15,-2 7 372 16,13 11-820-16,-3 2 388 15</inkml:trace>
          <inkml:trace contextRef="#ctx0" brushRef="#br0" timeOffset="9174.2237">4564-476 970 0,'9'-22'270'15,"-3"-4"76"-15,-3 0-226 16,-3 4-29-16,-9 2 30 16,-6 7-9-16,-11 8-9 15,-5 4-44-15,-19 16-16 16,-1 10-39-16,-12 19-3 16,4 6-2-16,-2 11 0 15,14-5-1-15,5 5 0 16,15-11 0-16,6-4-1 15,14-7 0-15,13 0 1 16,9-10-1-16,13-8 2 0,8-6 1 16,17-5 4-16,-2-10-2 15,9-6 2-15,-10 2-2 16,-2-5 1-16,-18-3-1 16,-8 3 1-16,-10 4 3 15,-9 1 3-15,-12 5-1 16,-9 11-2-16,-10 6-1 15,-20 11-2-15,-2 5-3 16,-9 16 1-16,5-1 0 0,0 9-2 16,18-4 0-16,3-2-2 15,18-20-1-15,11 1-3 16,17-12 1-16,17-8 1 16,12-5 1-16,23 1 4 15,2-9 2-15,9-3 3 16,-10 0 1-16,3-3 3 15,-18-5 11-15,0-22-473 16,-11-15 164-16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23:10.1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05EA558-51E8-4F64-AAE7-6E200487AB02}" emma:medium="tactile" emma:mode="ink">
          <msink:context xmlns:msink="http://schemas.microsoft.com/ink/2010/main" type="inkDrawing" rotatedBoundingBox="14480,12130 15422,12579 14998,13467 14057,13018" hotPoints="15242,12885 14736,13391 14231,12885 14736,12380" semanticType="enclosure" shapeName="Circle"/>
        </emma:interpretation>
      </emma:emma>
    </inkml:annotationXML>
    <inkml:trace contextRef="#ctx0" brushRef="#br0">379 115 440 0,'-12'-7'184'0,"0"1"11"15,-5-5-109-15,2-1-36 0,-7-2-23 16,2 8-9-16,-4-7-15 15,3 4 15-15,-3-3 43 16,5 3 29-16,-1 1 18 16,4 7 16-16,-4 5-14 15,5 8-44-15,-1 5-27 16,1-1-19-16,-3 4-13 16,7 1 2-16,-4-3-7 15,5-1 5-15,-2 1-8 16,6-2 7-16,-3 1-7 15,3 1 5-15,1 4-7 16,7 2 4-16,-2 3-6 16,3 2 8-16,6 4-7 15,-2-2 9-15,5 10-5 0,3-2 7 16,5 9-10-16,-1 0 7 16,4 9-8-16,-1-6 8 15,4-3-8-15,-2-16 8 16,6-5-7-16,-2-11 9 15,7-4-9-15,-2-3 8 16,7 5-7-16,-2-4 7 0,5 1-8 16,-8-2 7-16,9 1-7 15,-13-5 6-15,5-1-8 16,-3-5 7-16,8-5-7 16,-7-3 7-16,10-3-6 15,-10-8 9-15,4 1-7 16,-7 2 8-16,4-8-7 15,-10-2 8-15,5-8-9 16,-3-9 9-16,-1-11-7 16,-4-5 9-16,2-11-7 15,-7 5 8-15,1-3-9 16,-6 9 6-16,-6 6-7 16,-6 8 6-16,-12 1-7 15,-9 10 7-15,-17 3-6 16,-8 7 5-16,-20 8-32 15,-8 11-13-15,-32 3-309 0,-8 5 69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3:59.3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8B96B24-5E87-4BAF-93EC-84CB6BEE9C62}" emma:medium="tactile" emma:mode="ink">
          <msink:context xmlns:msink="http://schemas.microsoft.com/ink/2010/main" type="inkDrawing" rotatedBoundingBox="8330,11105 13918,9765 14396,11758 8808,13099" semanticType="enclosure" shapeName="Other">
            <msink:sourceLink direction="with" ref="{B27267CD-F057-42B2-9609-61147F4943BF}"/>
          </msink:context>
        </emma:interpretation>
      </emma:emma>
    </inkml:annotationXML>
    <inkml:trace contextRef="#ctx0" brushRef="#br0">-4 1019 833 0,'-7'2'222'0,"11"5"57"0,11 1-229 16,20 1-28-16,7-6-8 15,24-3 11-15,7-9 8 16,32-11 5-16,3-7-2 16,32-9-3-16,-3 0-9 15,32-10-3-15,-8-1-8 16,32-10 0-16,-12 5 3 16,29-13 7-16,-20 5-5 0,33-13 10 15,-25 3 3-15,27-2 6 16,-25 9-6-16,20-3 1 15,-41 15-11-15,6 8-3 16,-37 5-11-16,1 5-1 16,-41 11-3-16,-5 1 2 15,-30 7-4-15,-15 2 4 16,-23 6-1-16,-10-1 11 16,-13 7 0-16,-4-2 11 15,-8 1-7-15,-6 1 4 16,-3 7-10-16,-6-1-15 15,-9 2-47-15,-18 5-360 16,-6-7 91-16</inkml:trace>
    <inkml:trace contextRef="#ctx0" brushRef="#br0" timeOffset="10471.642">666 2872 1077 0,'15'4'257'15,"3"-11"85"-15,24-8-295 16,13-8-35-16,35-19 16 0,15-9 10 16,45-18 11-16,11 2-3 15,49-19-5-15,-3 5-17 16,55-17-4-16,-15 7-12 15,54-20 0-15,-28 9-5 16,51-26 3-16,-40 10-4 16,40-24 2-16,-46 12-1 0,26-5 1 15,-47 28-4-15,3 7 3 16,-53 32-3-16,-3 12-1 16,-52 17 1-16,-17 8 2 15,-33 8-2-15,-21-1 10 16,-31 9 1-16,-11-3 7 15,-17 2-2-15,-7-2 5 16,-3 4-21-16,-10-2-416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6:51.0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38E8B3B-EC91-49F7-BAF9-B7CF74E8945E}" emma:medium="tactile" emma:mode="ink">
          <msink:context xmlns:msink="http://schemas.microsoft.com/ink/2010/main" type="writingRegion" rotatedBoundingBox="328,15089 3297,14668 3590,16738 621,17159"/>
        </emma:interpretation>
      </emma:emma>
    </inkml:annotationXML>
    <inkml:traceGroup>
      <inkml:annotationXML>
        <emma:emma xmlns:emma="http://www.w3.org/2003/04/emma" version="1.0">
          <emma:interpretation id="{8F294A1B-5E33-4954-BABA-CDD199723E99}" emma:medium="tactile" emma:mode="ink">
            <msink:context xmlns:msink="http://schemas.microsoft.com/ink/2010/main" type="paragraph" rotatedBoundingBox="308,15122 2363,14711 2521,15501 466,15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23A7E7-8BFE-4091-916C-FAA95F8AFC36}" emma:medium="tactile" emma:mode="ink">
              <msink:context xmlns:msink="http://schemas.microsoft.com/ink/2010/main" type="line" rotatedBoundingBox="308,15122 2363,14711 2521,15501 466,15912"/>
            </emma:interpretation>
          </emma:emma>
        </inkml:annotationXML>
        <inkml:traceGroup>
          <inkml:annotationXML>
            <emma:emma xmlns:emma="http://www.w3.org/2003/04/emma" version="1.0">
              <emma:interpretation id="{540FBFF0-4E21-4F6A-9B6F-FD5AEFA718F2}" emma:medium="tactile" emma:mode="ink">
                <msink:context xmlns:msink="http://schemas.microsoft.com/ink/2010/main" type="inkWord" rotatedBoundingBox="308,15122 2363,14711 2521,15501 466,159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-1362 2987 1168 0,'88'-74'654'0,"-68"23"-560"0,-28 11-5 16,-10 3-28-16,-9 10-6 15,3 24-19-15,-4 6-11 16,-2 2-14-16,-12 11-5 15,-7 7-4-15,-12 18-2 16,-1 8 0-16,-2 14 1 16,10 3 0-16,10 11 0 15,19-14 0-15,11 3-1 0,16-15 0 16,10-5 1-16,7-14 2 16,16-11 5-16,5-12 2 15,13-11 2-15,2-11 1 16,11-5-1-16,-5-3-4 15,2-3 1-15,-12 1-1 16,-3 1-51-16,-12 2-46 16,-2-2-48-16,-5-1-322 0,-1 2 43 15</inkml:trace>
          <inkml:trace contextRef="#ctx0" brushRef="#br0" timeOffset="250.9798">-971 3063 1042 0,'0'2'279'0,"0"-1"105"16,0-1-275-16,0 3 10 16,0 0-2-16,0 0 5 15,-1 2-32-15,-1 4-21 16,1 0-39-16,-1 3-60 15,7-2 313-15,2-2-757 16,1-13 314-16</inkml:trace>
          <inkml:trace contextRef="#ctx0" brushRef="#br0" timeOffset="1232.1304">-382 2673 1012 0,'-14'42'256'0,"4"7"141"16,4 7-379-16,6 7 5 16,3 5-1-16,7-8 2 15,5-9-11-15,2 12-4 16,-2-11-3-16,0 1-1 16,-6-10 9-16,-6 1 30 15,-6-17 15-15,-3-9 35 16,-3-6 20-16,-3-8 23 15,0-14-25-15,-2-16-9 16,5-8-36-16,6-26-19 16,11-14-33-16,14-16-6 15,11 11-7-15,15-13 0 16,2 14-1-16,9-2-2 16,-5 25 1-16,1-2 0 0,-8 16-3 15,1 13 0 1,-8 14 0-16,-2 8-2 15,-7 8-1-15,-1 11 0 0,-12 4-2 16,-3 14-1-16,-12 2 0 16,-7 14 1-16,-11-2 2 15,-12 8 3-15,-8-10 4 16,-10 4 2-16,-3-17 1 16,-10 3 4-16,4-14 0 0,-2-5 3 15,16-10 1-15,10-13 12 16,23-12-28-16,24-18-512 15,18-18 172-15</inkml:trace>
        </inkml:traceGroup>
      </inkml:traceGroup>
    </inkml:traceGroup>
    <inkml:traceGroup>
      <inkml:annotationXML>
        <emma:emma xmlns:emma="http://www.w3.org/2003/04/emma" version="1.0">
          <emma:interpretation id="{FB3957B0-3190-44BF-AE74-D0A4A57453D8}" emma:medium="tactile" emma:mode="ink">
            <msink:context xmlns:msink="http://schemas.microsoft.com/ink/2010/main" type="paragraph" rotatedBoundingBox="541,15790 3398,15385 3590,16738 733,17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AC685C-7D85-471A-8C9E-06C947724B15}" emma:medium="tactile" emma:mode="ink">
              <msink:context xmlns:msink="http://schemas.microsoft.com/ink/2010/main" type="line" rotatedBoundingBox="541,15790 3398,15385 3590,16738 733,17143"/>
            </emma:interpretation>
          </emma:emma>
        </inkml:annotationXML>
        <inkml:traceGroup>
          <inkml:annotationXML>
            <emma:emma xmlns:emma="http://www.w3.org/2003/04/emma" version="1.0">
              <emma:interpretation id="{70B3559C-6B89-4373-AA39-2A5E1C496FD9}" emma:medium="tactile" emma:mode="ink">
                <msink:context xmlns:msink="http://schemas.microsoft.com/ink/2010/main" type="inkWord" rotatedBoundingBox="541,15790 3398,15385 3590,16738 733,17143"/>
              </emma:interpretation>
              <emma:one-of disjunction-type="recognition" id="oneOf1">
                <emma:interpretation id="interp1" emma:lang="" emma:confidence="0">
                  <emma:literal>Alu*</emma:literal>
                </emma:interpretation>
                <emma:interpretation id="interp2" emma:lang="" emma:confidence="0">
                  <emma:literal>ACH*</emma:literal>
                </emma:interpretation>
                <emma:interpretation id="interp3" emma:lang="" emma:confidence="0">
                  <emma:literal>Alus*</emma:literal>
                </emma:interpretation>
                <emma:interpretation id="interp4" emma:lang="" emma:confidence="0">
                  <emma:literal>ALM*</emma:literal>
                </emma:interpretation>
                <emma:interpretation id="interp5" emma:lang="" emma:confidence="0">
                  <emma:literal>HH,)</emma:literal>
                </emma:interpretation>
              </emma:one-of>
            </emma:emma>
          </inkml:annotationXML>
          <inkml:trace contextRef="#ctx0" brushRef="#br0" timeOffset="17881.0923">-1576 4010 797 0,'18'-51'394'0,"-7"17"-4"16,-5 5-154-16,-2 13-114 16,-1 10-32-16,-1 7-12 15,-2 7-27-15,1 11-13 16,1 10-28-16,-2 13-5 15,-2 3-4-15,1 12 4 16,-1-3-2-16,1 6 4 16,1-7-2-16,-2 2 1 15,2-13-1-15,5-3 1 16,-2-19-2-16,7-8 5 16,2-14 3-16,9-14 2 15,5-17-1-15,12-20-47 16,5-11-47-16,7-29-52 15,-4-2-108-15,4-9-219 0,-13 17 192 16,-5 6 180-16,-11 30 77 16,-3 15 155-16,-15 20 246 15,-5 10-117-15,-7 13-133 16,-10 14-13-16,-1 11-45 16,1 16-20-16,1 4-28 15,7 13-3-15,7-7-15 16,4 8-6-16,3-13-6 15,6-3 1-15,0-10 0 16,4-2 5-16,-2-14 5 0,-5-3-66 16,-5-6-63-16,-7-3-350 15,-12-5 27-15</inkml:trace>
          <inkml:trace contextRef="#ctx0" brushRef="#br0" timeOffset="18071.3348">-1458 4122 1202 0,'6'-6'310'0,"7"0"89"16,7-2-343-16,13-7-25 15,4 2-19-15,14-4 1 16,-3-3-2-16,17-1 0 16,-5 6-11-16,7-7-57 15,-5 1-21-15,2-5-331 0,-20 4 42 16</inkml:trace>
          <inkml:trace contextRef="#ctx0" brushRef="#br0" timeOffset="18356.3248">-589 3568 1016 0,'-2'-20'336'16,"-4"7"70"-16,0 7-278 15,0 6-27-15,-3 6-39 0,-4 13-12 16,-7 13-25-16,-2 13-8 15,-4 4-9-15,1 16-2 16,1-1-4-16,12 7 0 16,6-11-1-16,12 1 1 15,7-14 0-15,11-9 4 16,2-13 1-16,10-5-42 16,1-11-41-16,8-9-358 15,0 0 60-15</inkml:trace>
          <inkml:trace contextRef="#ctx0" brushRef="#br0" timeOffset="18711.5336">-286 3700 1163 0,'-15'19'305'15,"0"8"97"-15,10 2-328 16,5-1-18-16,8-2-18 16,8-1-6-16,8-7-11 15,9-7-2-15,5-10-8 0,15-8 3 16,-7-14-2-16,7-14-48 16,-2-2-50-1,7-7-344-15,-14 5 51 16</inkml:trace>
          <inkml:trace contextRef="#ctx0" brushRef="#br0" timeOffset="18744.4403">208 3532 654 0,'-15'3'489'0,"-6"18"-71"15,-3 12-62-15,-5 9-214 16,5 4-35-16,-1 10-1 16,5-8-32-16,5 4-10 15,9-7-31-15,0 3-11 16,6-9-15-16,3 0 1 15,2-12 2-15,-2-3-90 16,3-4-55-16,0-8-361 16,1-3 10-16</inkml:trace>
          <inkml:trace contextRef="#ctx0" brushRef="#br0" timeOffset="19088.2555">430 3797 1217 0,'5'-3'338'16,"-5"5"80"-16,0 7-345 15,-3 12-26-15,-4 3-27 0,0 13-2 16,-2 1-2-16,1 5 2 16,4-13-28-1,2-6-66-15,5-12-23 0,0-18-336 16,2-15 36-16</inkml:trace>
          <inkml:trace contextRef="#ctx0" brushRef="#br0" timeOffset="19497.2279">435 3739 913 0,'3'-5'449'15,"-6"2"7"-15,1 2-165 16,4 2-166-16,2 1-13 15,2 2-58-15,8 2-17 16,1 8-24-16,10-1-3 16,1 4-4-16,7 4 0 15,-6-6-3-15,3 0 1 16,-6-3-1-16,3 0 1 16,-8-5-1-16,5 4 1 0,-3-4 0 15,-1 2 0-15,-5-3 0 16,0 0 2-1,-5-1 4-15,-1-4-59 0,-3-2-46 16,-6-1-33-16,-7-1-377 16,-5 0 65-16</inkml:trace>
          <inkml:trace contextRef="#ctx0" brushRef="#br0" timeOffset="19859.3142">532 3862 593 0,'-4'4'506'0,"-4"-4"-78"15,2 2-36-15,6-4-242 16,6 2-52-16,11-4-22 16,2-2-43-16,10-5-12 15,4-1-11-15,4-4 1 16,-2 2-4-16,1 1-47 16,-3 1-72-16,3-2-353 15,-8 2 45-15</inkml:trace>
          <inkml:trace contextRef="#ctx0" brushRef="#br0" timeOffset="20179.7646">949 3162 1320 0,'17'5'266'16,"13"8"141"-16,9 7-391 16,12 14 11-16,-1 4 4 15,-2 16 5-15,-9-3-8 0,-12 17-2 16,-17 1-14-16,-23 22 1 16,-20-1-2-16,-33 35 4 15,-14-1-3-15,-31 28-1 16,3-3-83-16,-33 38-372 15,16-25 91-15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4:04.8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F8938B-AC24-4599-AF4A-2F140529D324}" emma:medium="tactile" emma:mode="ink">
          <msink:context xmlns:msink="http://schemas.microsoft.com/ink/2010/main" type="inkDrawing" rotatedBoundingBox="7549,10107 13738,7712 14835,10548 8646,12943" semanticType="connector" shapeName="Other"/>
        </emma:interpretation>
      </emma:emma>
    </inkml:annotationXML>
    <inkml:trace contextRef="#ctx0" brushRef="#br0">113 0 919 0,'-15'24'209'0,"-9"15"76"15,1 9-266-15,2 21-17 16,6 11-3-16,3 31 3 0,8 8 4 16,10 25 4-16,10-3 3 15,8 12-1 1,5-15-4-16,6 21 2 0,-4-18-5 15,-4 17 4-15,-7-11 2 16,-4 9 10-16,-7-28-4 16,-6 5 6-16,3-23-7 15,6-2 3-15,-4-31-11 16,7-5 6-16,3-26-6 0,-5-10 7 16,-4-18-5-16,2-4 25 15,-7-13 17-15,-2-10 22 16,1-7-7-16,-2-22 1 15,4-8-18-15,-2-28-88 16,4-3-367-16,5-16 99 16</inkml:trace>
    <inkml:trace contextRef="#ctx0" brushRef="#br0" timeOffset="696.471">151-258 923 0,'-5'0'250'0,"1"1"59"0,16 7-254 15,9-2-52-15,15-2-2 16,18-4-3-16,33-9 7 16,13-10 7-16,43-13 8 15,7-7-4-15,35-13 3 31,-5 4-3-31,33-12-3 0,-13 3-7 0,32-12 1 16,-16 1-3-16,32-13-1 16,-24 12-3-16,31-11 2 15,-22 20-1-15,17-3 1 16,-32 15-2-16,16-4 3 16,-37 14-4-16,15-11 3 15,-32 11 1-15,6-10 8 16,-31 0-1-16,5-9 5 0,-31 12 1 15,5-9 5 1,-25 13-3-16,-6-2 8 0,-24 10-4 16,1-3 2-16,-22 7-9 15,4 2-3-15,-7 8-7 16,1 1 0-16,-13 12-4 16,-4 6 5-16,-10 4 0 15,-5 2 4-15,-9 8 0 0,-3 2 5 16,-6 4-5-16,-2 11 6 15,-5 11-5-15,-1 18 4 16,1 8-7-16,-1 19 3 16,5 0-8-1,2 17 3-15,-1-7-5 0,2 20 3 16,2-4-5-16,-1 13 6 16,3-9-6-16,6 17 4 15,-1-20-3-15,3 13 5 16,0-17-5-16,2-2 7 15,-2-18-7-15,1-3 7 16,1-28 2-16,-1 7-3 16,-5-9-8-16,-2-2 9 15,-3-5-8-15,-3 2 0 16,-2-12 3-16,-2-1 8 16,-8-11-5-16,-3-4 6 15,-3-6-6-15,-8 0-1 0,-4-4-50 16,-13 13-369-16,-8 3 101 15</inkml:trace>
    <inkml:trace contextRef="#ctx0" brushRef="#br0" timeOffset="33612.8008">2029-642 262 0,'-14'-15'221'0,"-7"1"-13"15,-2 5-51-15,1-3 19 16,-1 3-48-16,2 3-11 15,8-3-22-15,-1 3-9 16,5-1-23-16,0 1-9 16,2-2-13-16,-7-2-5 15,5 4-9-15,-4-2-6 0,-2 2-2 16,-5-1-2-16,1 4-1 16,-11-3-1-16,0 3-3 15,-6-2-1-15,1 8-2 16,-5-1 0-16,2 5-5 15,-5 10 0-15,5 5-4 16,-7 4 2-16,8 2-3 16,-10 4 2-16,6-7-3 0,-11 1 3 15,7-1-2-15,-9 8 1 16,6-4 0-16,-5 8 1 16,5 1-3-1,0 1 3-15,8-2-2 0,-8 11 2 16,10 0-3-16,-7 15 3 15,6 4-1-15,0 0 1 16,9-10-3-16,1 2 3 16,13-16-3-16,2 2 2 15,10-4-1-15,4 7 0 16,6-8 0-16,6 5 1 16,6-7-1-16,6 2 0 15,4-5 0-15,12-1 1 16,-4-5 0-16,10 4 4 15,-1-10-2-15,12 2 3 16,-1-2-2-16,13-2 2 0,-6-6-5 16,12 4 3-16,-8-4-3 15,10 3 2-15,-8 2 0 16,5-5 1-16,-11 0-3 16,3-2 2-16,-14-1-2 15,2-4-1-15,-12 1 0 16,8-5 2-16,-5-2 0 0,10-17 1 15,-2-6 0-15,12-6 3 16,-5 0-2-16,7-17-1 16,-10 8-1-16,9-10 1 15,-6-4-2-15,11-15 3 16,-4 7-1-16,14-14 1 16,-10 9-1-16,7-9 1 15,-13 10-2-15,-7-11 0 16,-16 7 1-16,-7-8 1 15,-22 14 0-15,-16-5 22 16,-16 16 1-16,-23 2 2 16,-17 11-1-16,-29-1 1 15,-6 8-22-15,-23-2 1 16,8 2-4-16,-13-8 4 16,17 1-4-16,-13-17 3 15,11 1-3-15,-22 1-6 16,4 15-4-16,-49 19-58 0,-5 29-99 15,-56 35-245-15,4 20-3 16</inkml:trace>
    <inkml:trace contextRef="#ctx0" brushRef="#br0" timeOffset="16012.515">2670 910 565 0,'4'-3'241'0,"-4"-3"1"0,5-3-128 16,1 1-32-16,0-1-15 16,-3-3 8-16,3 3 3 15,-6 0-3-15,3 0-26 16,-3 2-1-16,-6-2 43 31,3 4-14-31,0 2-51 16,-9-15-12-16,0-3 0 0,-6 2 3 15,3-2 1 1,3 7 5-16,-1 8 0 0,-3-4 1 16,-4 1-6-16,-2 1-4 15,1 5-6-15,-6-3-2 16,6 2-2-16,-5 1-1 16,1 1-2-16,-4 1 1 15,5-4 0-15,-9 11-2 16,3-4 0-16,-6 1 0 15,2 3-1-15,-5 3 1 16,7-8 1-16,-7 7 1 16,8-4 0-16,-11 1 1 15,4-1-3-15,-7 1 2 16,7 1-2-16,-5 0 1 16,8-5-1-16,-4 2 1 0,8 6 0 15,-7 2-2-15,5-1 0 16,-9 10-1-16,6 1-2 15,-4 7-2-15,4-2 1 16,-5 10 0-16,5-3 1 16,0 7-1-16,3-4 2 15,-1 9 1-15,8-4 1 16,0 6 1-16,5-4 1 16,-1 5 0-16,5 0 1 0,-5 5-1 15,4-4 0-15,-2 7-1 16,2-7 1-16,2 2-3 15,4-4 2-15,4 4-1 16,7-5 1-16,5 4-3 16,8-6 2-16,12 1-1 15,3-5-1-15,12-2 1 16,5 2 0-16,9 1 0 16,-1-4 1-16,10-5 2 15,-4-7-2-15,14-13 2 16,0-9 2-16,15-10-3 15,-1-7 3-15,14-5 1 16,-9-2 0-16,6-8 1 16,-14 2 1-16,-1 0-2 0,-13 2-1 15,3-2-1 1,-13 7 1-16,7-7-1 0,-10-1-1 16,2-5 2-16,-8 0-2 15,5-8 1-15,-7 5-1 16,8-5-1-16,-10 4 2 15,8-5-1-15,-10 3 1 16,-4-3 0-16,-10-2 2 0,-4-5 4 16,-11 4 5-16,-6 0 2 15,-6 3 2-15,-11 3 2 16,-2 3-5-16,-7-5-2 16,-4 0-2-16,-9-8 0 15,0-1 0 1,-10-4-3-16,-2 2 2 0,-11-7-5 15,-2 10 0-15,-17-4-4 16,-5 17-1-16,-37 27-30 16,-15 24-52-16,-48 35-357 15,-2 7 76-15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4:11.5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3383A92-581D-4D93-BF40-6A79736D76D8}" emma:medium="tactile" emma:mode="ink">
          <msink:context xmlns:msink="http://schemas.microsoft.com/ink/2010/main" type="inkDrawing" rotatedBoundingBox="8631,9746 10648,8926 11233,10363 9216,11183" semanticType="enclosure" shapeName="Other"/>
        </emma:interpretation>
      </emma:emma>
    </inkml:annotationXML>
    <inkml:trace contextRef="#ctx0" brushRef="#br0">1879 225 443 0,'-5'-10'182'16,"1"2"37"-16,-2-2-72 15,-2-1-25-15,-4 2 7 16,-3-1-15-16,-1-1-18 16,-2 2-35-16,-5 3-14 0,4 2-16 15,-7 1-8-15,1 3-5 16,-7 1-5-16,2 2-2 15,-10-3-2-15,4-4 3 32,0 1-3-32,-39-12-7 15,0-2 9-15,1-1 3 16,2 0 3-16,36 6 3 16,-8 1 1-16,7 2-6 15,-10-4-1-15,5 4-2 16,-7 3 0-16,8 3-2 0,-2 0-1 15,2 9-4-15,-5 4 0 16,2-1-4-16,-8 8 3 16,-1 4-4-16,-3 3 1 15,8 3-1-15,-9 6-1 16,12-1-1-16,-7 5 2 16,10-5-2-16,-5 8 2 15,13 1-3-15,-1 4 4 16,8 0-5-16,-3 9 4 15,6-8-5-15,-4 8 6 16,5 2-5-16,1 7 5 16,5-6-3-16,0 2 5 15,4-8-5-15,-1-3 3 16,5-14-3-16,-1 10 0 16,4-2-2-16,4 4 3 0,5-2-3 15,6 5 5-15,6-7 1 16,9 0 1-16,1-7-1 15,6 0 2-15,-2-11-3 16,5 4 4-16,-7-11-4 16,9-2 4-16,-3 0-4 15,2 1 4-15,-2-5-5 0,7 7 4 16,-7-3-6-16,3 0 5 16,5-2-4-16,7-4 3 15,0-3-2-15,15 5 4 16,-4-7-4-16,4 2 4 15,-11 2-3-15,5-4 2 16,-10 1-4-16,4-1 3 16,-8-4-3-16,13-6 3 15,-7-4-2-15,14-14 3 16,-1-3-2-16,10-15 2 16,-9 0-1-16,8-5 2 15,-10 10-3-15,4-10 2 16,-8 12-4-16,7-4 3 15,-5 3-2-15,4-6 1 16,-8 5 0-16,5-2 0 16,-10 7-1-16,-5 1 2 0,-12 7-3 15,-1 0 3-15,-11 1-2 16,-6-8 4-16,-2-2-5 16,-7-18 7-16,-7-6-4 15,-2-6 10-15,-6 10 5 16,-8-4 17-16,1 19 0 15,-10 5 13-15,-2 9-8 0,-13 2-6 16,-4 5-19-16,-17 2 0 16,1 6-12-16,-19 3 1 15,5 2-2-15,-4-1 6 16,7 2-5 0,-8-9-1-16,11 0-48 0,-15 11-386 15,3 2 109-15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7:01.5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FDD6A0D-76AA-424F-94F5-24F6866CC375}" emma:medium="tactile" emma:mode="ink">
          <msink:context xmlns:msink="http://schemas.microsoft.com/ink/2010/main" type="writingRegion" rotatedBoundingBox="10327,13643 11385,13470 11426,13726 10369,13899"/>
        </emma:interpretation>
      </emma:emma>
    </inkml:annotationXML>
    <inkml:traceGroup>
      <inkml:annotationXML>
        <emma:emma xmlns:emma="http://www.w3.org/2003/04/emma" version="1.0">
          <emma:interpretation id="{8305C7BE-BAC0-42B4-9E21-2F21B94F9937}" emma:medium="tactile" emma:mode="ink">
            <msink:context xmlns:msink="http://schemas.microsoft.com/ink/2010/main" type="paragraph" rotatedBoundingBox="10327,13643 11385,13470 11426,13726 10369,13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864361-CEA1-4B3E-9CE8-F8FB3A35A257}" emma:medium="tactile" emma:mode="ink">
              <msink:context xmlns:msink="http://schemas.microsoft.com/ink/2010/main" type="line" rotatedBoundingBox="10327,13643 11385,13470 11426,13726 10369,13899"/>
            </emma:interpretation>
          </emma:emma>
        </inkml:annotationXML>
        <inkml:traceGroup>
          <inkml:annotationXML>
            <emma:emma xmlns:emma="http://www.w3.org/2003/04/emma" version="1.0">
              <emma:interpretation id="{2A05CC78-06C8-4296-8ACF-C9B914D5EBB8}" emma:medium="tactile" emma:mode="ink">
                <msink:context xmlns:msink="http://schemas.microsoft.com/ink/2010/main" type="inkWord" rotatedBoundingBox="10327,13643 11385,13470 11426,13726 10369,13899"/>
              </emma:interpretation>
            </emma:emma>
          </inkml:annotationXML>
          <inkml:trace contextRef="#ctx0" brushRef="#br0">8248 1446 1062 0,'-84'50'228'0,"74"-38"102"0,17-9-314 15,16-8-6 1,8-7-1-16,14 5 2 0,5 4-2 16,23-2-1-16,2-1-1 15,17 0-2-15,-5 6-3 16,0-6 0-16,-18 3 1 16,2 0-3-16,-22-1 3 15,-5-5-1-15,-11 3 0 16,-8 1 13-16,-16 1 18 15,-10-1 19-15,-13 7 2 0,-14-1 0 16,-10-1-12-16,-8 6-15 16,-7-1-21-16,-17 7 1 15,-1 1 0-15,-16 7 0 16,1 1 0-16,-2 3 1 16,20-6-1-16,11 5-1 15,23-13-1-15,17 1-3 16,20-7-2-16,20-4-1 15,14-7-2-15,31-4 2 16,7-8 3-16,22-5 1 16,-7-5-2-16,8-1 2 15,-26 1-1-15,-6 7-2 16,-25 7 1-16,-17 7-1 0,-26 5 1 16,-22 14-1-16,-19 4 0 15,-37 15-1-15,-11 1 2 16,-21 12-38-16,7-7 445 15,-3 1-819-15,15-29 385 16</inkml:trace>
          <inkml:trace contextRef="#ctx0" brushRef="#br0" timeOffset="-2279.3442">8217 1370 900 0,'-74'48'250'0,"74"-39"69"16,6-8-213 15,0 2-11-31,14 0-43 0,13 2 13 16,6-1 2-16,10-1-7 15,-2-3-14-15,11-3-6 16,2 2-16-16,18-8-3 16,-3 1-12-16,11-1-3 15,-8-1-4-15,8-5 2 16,-16 0-2-16,2-3 1 16,-15 3 0-16,0 1 1 0,-19 4-3 15,-10 5-6-15,-13 2 17 16,-9 0 36-16,-12 2 8 15,-13 4 4-15,-11 0 5 16,-26 6-16-16,-10 3-38 16,-16 3-7-16,-4-2-3 15,-16 4 3-15,9-7 1 16,-6 1-1-16,12-1-1 16,1-1 0-16,26-1-2 0,12-4 0 15,20-1 0-15,11-3-2 16,14 0 0-16,12-1-2 15,12 2 1-15,23-4 1 16,8-4 1-16,26-5 0 16,6 0 2-16,11-5-1 15,-12 4-1-15,5-1 1 16,-20 4-1-16,-1 1 2 16,-19 0 0-16,-6 4 0 15,-19 2-1-15,-7 5-1 16,-16 1-2-16,-9 4 2 15,-4 2 0-15,-16 5 1 16,-4 2 0-16,-7 4 1 16,2-2-1-16,-8 1 2 0,7-5-1 15,-17 5 2-15,-1 1-1 16,-15 2 1 0,3 0-1-16,-8 8 17 0,17-6-74 15,12 1-432-15,18-17 137 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7:41.26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28AA75-03DF-4CAC-B1CC-AFC240E67D8E}" emma:medium="tactile" emma:mode="ink">
          <msink:context xmlns:msink="http://schemas.microsoft.com/ink/2010/main" type="inkDrawing" rotatedBoundingBox="499,18627 1419,16443 2632,16955 1711,19138" semanticType="enclosure" shapeName="Other">
            <msink:sourceLink direction="with" ref="{A0C064DC-62EE-49F6-A0A6-D377D3945D5B}"/>
            <msink:sourceLink direction="with" ref="{1886C1D6-E343-41FF-8CC5-29F3D1699847}"/>
          </msink:context>
        </emma:interpretation>
      </emma:emma>
    </inkml:annotationXML>
    <inkml:trace contextRef="#ctx0" brushRef="#br0">31 4561 559 0,'-32'-36'270'16,"-7"8"19"-16,0 8-141 15,-6 2-7-15,-1 5-48 16,-6-4 5-16,7 5-28 0,-6 0 2 15,6 6-26-15,-6 0 3 16,6 8-17-16,-12 7-4 16,5 9-12-16,-14 12 1 15,6 10-11-15,-12 14 1 16,7 0 1-16,-9 20 1 16,11 6-2-16,-7 20 1 15,11 2-3-15,2 27-4 16,18-1 2-16,3 22-1 15,14-7 1-15,7 20-1 16,10-8 2-16,5 15-4 16,14-26 3-16,11 6-2 15,4-35 2-15,13-8-3 16,6-35 1-16,12-16-1 16,3-31 1-16,19-17-3 15,1-26 3-15,16-20 2 0,-7-24 2 16,14-29 2-16,-11-14-1 15,7-18 0-15,-14 4-1 16,3-14-2-16,-19 14 2 16,3-13 10-16,-17 10 5 15,-1-17 5-15,-9 17 5 16,5-10 4-16,-14 21-8 16,-5 3 0-16,-10 18 0 15,-10 13 12-15,-17 32-1 0,-26 15-2 16,-14 17-8-16,-31 26-18 15,-19 13-49-15,-48 25-75 16,2 12-367-16,-64 7 69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7:56.71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D087E05-2669-42BA-857B-9A8FA7C09CC4}" emma:medium="tactile" emma:mode="ink">
          <msink:context xmlns:msink="http://schemas.microsoft.com/ink/2010/main" type="writingRegion" rotatedBoundingBox="986,16762 5267,16341 5447,18171 1166,18592">
            <msink:destinationLink direction="with" ref="{10422DAF-4856-4648-9A0F-4BA7EEEA60D5}"/>
            <msink:destinationLink direction="with" ref="{13A94B7A-6A39-47A7-B046-129B34F9425E}"/>
          </msink:context>
        </emma:interpretation>
      </emma:emma>
    </inkml:annotationXML>
    <inkml:traceGroup>
      <inkml:annotationXML>
        <emma:emma xmlns:emma="http://www.w3.org/2003/04/emma" version="1.0">
          <emma:interpretation id="{DE6FEC01-C88C-4AB2-9D82-4A8D38825A3B}" emma:medium="tactile" emma:mode="ink">
            <msink:context xmlns:msink="http://schemas.microsoft.com/ink/2010/main" type="paragraph" rotatedBoundingBox="1012,17109 4980,16252 5301,17737 1332,18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86C1D6-E343-41FF-8CC5-29F3D1699847}" emma:medium="tactile" emma:mode="ink">
              <msink:context xmlns:msink="http://schemas.microsoft.com/ink/2010/main" type="line" rotatedBoundingBox="1012,17109 4980,16252 5301,17737 1332,18594">
                <msink:destinationLink direction="with" ref="{8D1B414C-004B-4796-B6E2-48E272C27525}"/>
                <msink:destinationLink direction="with" ref="{D1FBC935-F8AD-44F9-B862-A766F007CD8D}"/>
                <msink:destinationLink direction="with" ref="{05C22A9C-8591-48F0-AE56-DF5CEF2D8908}"/>
                <msink:destinationLink direction="with" ref="{8B28AA75-03DF-4CAC-B1CC-AFC240E67D8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5E952A5-9D8F-4BA5-B1A9-8E9766DCE6CD}" emma:medium="tactile" emma:mode="ink">
                <msink:context xmlns:msink="http://schemas.microsoft.com/ink/2010/main" type="inkWord" rotatedBoundingBox="1012,17109 4980,16252 5301,17737 1332,18594"/>
              </emma:interpretation>
            </emma:emma>
          </inkml:annotationXML>
          <inkml:trace contextRef="#ctx0" brushRef="#br0">1227 4998 315 0,'-3'-21'150'0,"-7"-1"35"16,5 8-70-16,-5-4 29 15,4 5-12-15,-2-1 4 16,5 4-29-16,-1-2 2 15,-1 1-34-15,-2 1 0 16,-2 5 48 0,0 1-79-16,-14-2-7 15,-1 4-16-15,-6 10-5 16,-2 1-10-16,7 6 0 16,2 3-3-16,-1 3 0 15,5 1-2-15,-2 10-1 16,3 1-1-16,-2 19 1 15,-2-1-2-15,-4 15 0 16,7-16-1 0,1-1 1-1,-20 51 3-15,11-7 2 0,5 0-2 16,11-6 1-16,22-33 0 16,14 6 0-16,2-12 0 15,14-3 1-15,1-9 0 16,10-14 3-16,-4-13-1 15,6-4 1-15,-9-4-1 0,-1-8 1 16,-12 1-3-16,-4 1 1 16,-5 2 5-16,-1-6 14 15,-4 0 6-15,3-9 12 16,-1-6 2-16,2-16-2 16,1-2-14-16,7-15-5 15,0 0-11-15,1-12-2 16,-5 6-4-16,-8-9 1 15,-14 4-1-15,-14-7 14 16,-14 10 2-16,-12-4 3 16,-6 14-2-16,-15 4 2 15,-2 16-14-15,-14 5 0 16,-1 17-4-16,-9 8 0 16,8 19-17-16,-3 22-91 15,12 18-153-15,-24 43-199 0,3 8-72 16</inkml:trace>
          <inkml:trace contextRef="#ctx0" brushRef="#br1" timeOffset="-42645.9539">-930 5482 1088 0,'-1'-2'276'0,"7"1"84"16,6-1-316-16,12-1-11 15,12-1-18-15,15-7 2 16,3-1-2-16,14-7 0 15,-5-1-6-15,5-4 0 16,-14 0-4-16,1-9-46 0,-13 0 27 16,-5-17-363-1,-13-4 83-15</inkml:trace>
          <inkml:trace contextRef="#ctx0" brushRef="#br1" timeOffset="-42269.2315">-190 4766 1018 0,'-2'-8'317'0,"-7"5"55"15,2 12-286-15,1 12-35 16,-2 3-32-16,1 14-6 16,2 4-7-16,5 9 2 15,3-8-3-15,3 2 2 16,3-12-4-16,5-7 4 16,-2-13-2-1,6-14 6-15,5-13-2 0,10-17 3 16,1-13-2-16,8-16-13 15,-1-1-19-15,-2-11-13 16,-10 12-4-16,-7 1 1 16,-5 23 12-16,-13 10 43 15,-8 20 17-15,-8 18 13 16,-5 17 9-16,-10 15 9 16,3 7-20-16,4 10 0 15,10-5-6-15,1 7-8 16,12-11-7-16,4 2-9 0,4-9-4 15,1-4-3-15,4-13 1 16,1-5 0-16,-3-13 4 16,1-2-1-16,-8-4 1 15,-7-7-33-15,-7-7-38 16,-10-1-62-16,-9-2-17 16,-13-8-207-16,-4 1-90 0,-7-4-7 15</inkml:trace>
          <inkml:trace contextRef="#ctx0" brushRef="#br1" timeOffset="-41964.9252">-237 5028 864 0,'-10'-6'354'0,"7"2"12"16,10 4-228-16,16-5-56 16,10 1-50-16,18-4-8 15,2-2-7-15,10-7 0 16,-6 2-6-16,-1-1 3 16,-16 2-26-16,-7 10-370 15,-16 7 121-15</inkml:trace>
          <inkml:trace contextRef="#ctx0" brushRef="#br1" timeOffset="-42895.6541">-831 4980 455 0,'20'-30'323'16,"-4"3"-27"-16,3-1-53 0,-9 10-92 16,1 4-14-16,-5 7-45 15,-2 4-2-15,-4 1-25 16,5 7-3-16,-7-1-17 16,-4 7-1-16,0 2-11 0,-6 7-3 15,-3 2-9-15,0 10-3 16,-2-1-8-16,-8 13 3 15,-2 1 1-15,-3 15 2 16,1-5 0-16,-2 7-1 16,8-10-5-16,0 0-2 15,7-16-1-15,1-3-1 16,6-12 1-16,3-5 0 16,6-8 0-16,3-7 5 15,4-10-1-15,8-15 1 16,2-7-26-16,10-14-64 15,2-8-38-15,5-13-20 16,-4 10-120-16,2-10-3 16,-8 12 60-16,0-1 61 0,-8 16 67 15,-3 1 175-15,-7 14 45 16,0 5 41-16,-3 10-11 16,-5 4-25-16,2 7-57 15,2 7-19-15,-2 4-38 16,1 8-18-16,7 5-21 15,2 11-2-15,7-2 1 16,8 13 0-16,-8-9 2 47,-10-20 5-47,2 1 2 0,20 56-7 0,-7-5-57 16,-14 0-24-16,-22-7-329 15,-22-37 42-15</inkml:trace>
          <inkml:trace contextRef="#ctx0" brushRef="#br1" timeOffset="-37536.5785">1169 4983 1036 0,'6'-9'340'15,"-9"11"47"-15,-3 11-271 16,-5 10-71-16,-8 17-12 16,-1 8-18-16,-7 11 2 15,3-2-2-15,-8 1 1 16,5-8 2-16,-6-3 26 15,5-13 10-15,-2-5 17 16,7-13 2-16,2-8 0 16,8-11-26-16,-1-12-9 0,8-9-18 15,6-8-6-15,6-4-10 16,5-5-2-16,5 10-2 16,1-1 0-16,-2 13 0 15,-3 5 0-15,-3 8-3 16,-2 3-2-16,-1 6 0 15,3 5-1-15,5 1 0 16,8 9 3-16,5-2 0 0,15 8 1 16,2-9 1-16,12-4 0 15,-5-5 2 1,7-3-41-16,-10-9-65 0,3 0-383 16,-13-9 64-16</inkml:trace>
          <inkml:trace contextRef="#ctx0" brushRef="#br1" timeOffset="-36188.8244">1505 4748 1118 0,'-9'-8'334'16,"4"10"63"-16,13-2-303 16,8 0-63-16,20 0-7 15,8-8-7-15,22-4 6 16,5-6-1-16,11-2 1 15,-7-2-8-15,2-2-1 16,-19 1-10-16,-5-4-77 16,-20 0-350-16,-8-3 85 0</inkml:trace>
          <inkml:trace contextRef="#ctx0" brushRef="#br1" timeOffset="-36532.1564">1705 4294 830 0,'1'-15'283'0,"5"-1"67"16,-1 2-224-16,-1 7 7 16,-4 1-30-16,0 9-11 15,-4 9-33-15,-8 15-13 16,-7 9-28-16,-8 24-5 16,-1 4-6-16,-7 11 0 15,5-10-3-15,5-5 0 16,8-18-1-16,4-13 2 15,7-14-1-15,7-11 7 16,5-13 0-16,11-20 1 16,7-13-3-16,12-25-25 15,3-8-25-15,6-8-9 16,-6 8-2-16,-4 12 0 0,-10 23 25 16,-8 11 23-16,-11 20 14 15,-9 17 10-15,-8 14 4 16,-10 23 12-16,2 6-3 15,-2 12 0-15,3-4-8 16,10 5-4-16,11-13-9 16,9 0-1-16,8-15-4 15,7-1 2-15,0-17 1 16,1-3-35-16,-5-7-34 0,-5 1-368 16,-18-3 73-16</inkml:trace>
          <inkml:trace contextRef="#ctx0" brushRef="#br1" timeOffset="-34756.3059">1843 5069 1139 0,'-17'12'302'0,"5"-3"88"16,12-3-331-16,14-6-12 15,11-3-20-15,29-14 7 16,14-5-3-16,32-16 5 16,8-1-4-16,15-9-3 15,-13 3-12-15,4 0-4 0,-25 8-6 16,-7-1 1-16,-16 10-1 16,-3 4 0-16,-18 7 1 15,-7 6-81-15,-17 13-4 16,-18 2-360-16,-14 4 36 15</inkml:trace>
          <inkml:trace contextRef="#ctx0" brushRef="#br1" timeOffset="-35860.5796">2123 4267 855 0,'-6'-9'412'16,"2"5"-12"-16,4 4-165 15,1 3-167-15,4 4-9 16,1 4-28-16,3 7-5 15,3 1-4-15,6 2-3 16,3-4-8-16,6-4 2 16,0-8-3-16,6-7-6 15,0-7-26-15,3-13-55 16,-4-8-25-16,5-8-44 16,-7 1-9-16,-3-4 20 15,-9 14 58-15,-7 12 66 16,-10 8 62-16,-4 11 42 15,-12 14 17-15,-9 15 21 16,-1 11-34-16,-14 19-7 0,-2 1-22 16,5 16-9-16,7-10-23 15,5-2-9-15,15-20-14 16,3-3 1-16,8-21-6 16,7-10-35-16,4-16-55 15,-2-30-364-15,1-14 66 16</inkml:trace>
          <inkml:trace contextRef="#ctx0" brushRef="#br1" timeOffset="-35375.4812">2583 4338 1009 0,'-8'-2'330'0,"4"10"67"16,-4-1-270-16,1 11-17 15,-4 3-23-15,-1 15-7 16,0 5-21-16,-9 10-8 0,2-5-26 15,2-5-8-15,7-13-10 16,-2-8-1-16,9-11-1 16,7-14-6-16,7 1-29 15,2-25-76-15,5-8-22 16,3-17-336-16,3 1 35 16</inkml:trace>
          <inkml:trace contextRef="#ctx0" brushRef="#br1" timeOffset="-35234.7525">2506 4524 753 0,'0'-5'358'0,"5"-1"-23"0,10 0-168 15,13-1-110-15,7-2-44 16,17-5-2-1,2 1 0-15,0-4-348 0,-12 2 115 16</inkml:trace>
          <inkml:trace contextRef="#ctx0" brushRef="#br1" timeOffset="-35368.4996">2634 4249 778 0,'-3'-6'397'0,"0"14"-28"0,-3 11-142 16,1 4-158-16,2 10-21 16,3 1-22-16,5 2-1 15,2-6-9-15,7 5-1 16,1-11-8-16,3 1 0 16,0-2-2-16,0-1 1 15,-6-2-2-15,-6-7 0 16,-6 8-34-16,-11-6 249 15,-8-4-620-15,-4-11 256 16</inkml:trace>
        </inkml:traceGroup>
      </inkml:traceGroup>
    </inkml:traceGroup>
    <inkml:traceGroup>
      <inkml:annotationXML>
        <emma:emma xmlns:emma="http://www.w3.org/2003/04/emma" version="1.0">
          <emma:interpretation id="{08416D5C-CD27-4CBA-AAFA-ED94EF562AC2}" emma:medium="tactile" emma:mode="ink">
            <msink:context xmlns:msink="http://schemas.microsoft.com/ink/2010/main" type="paragraph" rotatedBoundingBox="1022,17133 5304,16712 5447,18171 1166,18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948DC5-76E3-4A21-A61E-71E69B317B13}" emma:medium="tactile" emma:mode="ink">
              <msink:context xmlns:msink="http://schemas.microsoft.com/ink/2010/main" type="line" rotatedBoundingBox="1022,17133 5304,16712 5447,18171 1166,18592"/>
            </emma:interpretation>
          </emma:emma>
        </inkml:annotationXML>
        <inkml:traceGroup>
          <inkml:annotationXML>
            <emma:emma xmlns:emma="http://www.w3.org/2003/04/emma" version="1.0">
              <emma:interpretation id="{A0C064DC-62EE-49F6-A0A6-D377D3945D5B}" emma:medium="tactile" emma:mode="ink">
                <msink:context xmlns:msink="http://schemas.microsoft.com/ink/2010/main" type="inkWord" rotatedBoundingBox="1022,17133 3514,16888 3658,18347 1166,18592">
                  <msink:destinationLink direction="with" ref="{8B28AA75-03DF-4CAC-B1CC-AFC240E67D8E}"/>
                  <msink:destinationLink direction="with" ref="{8D1B414C-004B-4796-B6E2-48E272C27525}"/>
                </msink:context>
              </emma:interpretation>
            </emma:emma>
          </inkml:annotationXML>
          <inkml:trace contextRef="#ctx0" brushRef="#br1" timeOffset="-41770.0053">-1073 5870 1106 0,'14'-1'284'0,"10"-13"93"16,24-8-284-16,15-11-38 0,30-17 12 15,4-1-1 1,29-9-7-16,-6 2-23 0,14 2-9 15,-21 16-14-15,-3 1-7 16,-34 18 0-16,-10 3-2 16,-22 7 0-16,-5 1 0 15,-9 2 2-15,-4-1-2 16,-11 2 3-16,-6 1-80 16,-14 9-114-16,-5 9-258 15,-11-5-32-15</inkml:trace>
          <inkml:trace contextRef="#ctx0" brushRef="#br1" timeOffset="-39135.9293">-291 5792 1028 0,'0'15'341'0,"-6"8"41"0,0-1-275 15,3 13-57-15,2-2-31 16,-1 6 1-16,2-7-3 16,9 10 1-16,3-12-4 15,5 1-1-15,4-8-3 16,1-4-8-16,-5-11-17 16,-5-1-41-16,-7-5-15 0,-13 1-337 15,-9 1 75-15</inkml:trace>
          <inkml:trace contextRef="#ctx0" brushRef="#br1" timeOffset="-39104.9408">-513 6109 1090 0,'-3'-6'298'16,"6"5"71"-16,12-2-292 15,6-2-50-15,17-7-3 16,2 2-4-16,20-10 4 15,3-1-16-15,3 5-389 16,-13 1 123-16</inkml:trace>
          <inkml:trace contextRef="#ctx0" brushRef="#br1" timeOffset="-39452.5262">-487 6015 1230 0,'-17'-68'463'0,"20"65"-401"0,-1 29 2 16,1 8-5-16,1 22-5 16,-4-8-19-16,5 1-9 15,2-10-14-15,5-3-2 16,-1-13-3-16,2-7 3 15,-1-13 0-15,3-12 6 16,-1-7-14-16,1-17-67 16,0-8-346-16,-2-10 79 15</inkml:trace>
          <inkml:trace contextRef="#ctx0" brushRef="#br1" timeOffset="-33222.1173">2083 5420 589 0,'-9'-7'467'0,"3"5"-103"16,4 7-60 0,7 5-224-16,5 4-44 0,4 4 5 15,4 4-1-15,4-1 8 16,2-1-8-16,8-5-4 15,-1-5-14-15,8-7-1 16,-4-4-8-16,7-13 1 16,-6-1-3-16,5-12-2 15,-7 0-27-15,-4-9-67 16,-10 3 224-16,-7-6-567 16,-14 6 199-16</inkml:trace>
          <inkml:trace contextRef="#ctx0" brushRef="#br1" timeOffset="-32886.9059">2497 5208 1142 0,'-9'15'311'0,"-6"12"92"0,6 6-323 16,-10 16-9-16,1 9-17 15,-6 14 7-15,0-3-14 16,-3 17-3-16,7-14-18 16,2 1-4-16,4-22-14 15,8-1 2-15,2-26-2 16,2-8-21-16,2-11-29 0,0-14-40 15,-1-12-379-15,1-14 85 16</inkml:trace>
          <inkml:trace contextRef="#ctx0" brushRef="#br1" timeOffset="-32823.0766">2844 5289 1048 0,'9'-10'340'16,"-12"17"58"-16,-11 13-248 16,-4 13-76-16,-13 18-4 15,-4 11-14-15,-5 11-6 16,2-2-23-16,1 1-5 16,13-15-10-16,1-2-1 15,8-13-6-15,8-6 2 0,2-15-2 16,5-3 2-16,5-15 0 15,5-15-9-15,5-13-28 16,11-28-59-16,4-8-28 16,9-20 96-16,-6-2-431 15,4-7 180-15</inkml:trace>
        </inkml:traceGroup>
        <inkml:traceGroup>
          <inkml:annotationXML>
            <emma:emma xmlns:emma="http://www.w3.org/2003/04/emma" version="1.0">
              <emma:interpretation id="{838B41B5-1F60-47CA-BCBE-7FDF472F4FB8}" emma:medium="tactile" emma:mode="ink">
                <msink:context xmlns:msink="http://schemas.microsoft.com/ink/2010/main" type="inkWord" rotatedBoundingBox="4243,17512 5372,17400 5440,18093 4311,18204">
                  <msink:destinationLink direction="with" ref="{D1FBC935-F8AD-44F9-B862-A766F007CD8D}"/>
                  <msink:destinationLink direction="with" ref="{05C22A9C-8591-48F0-AE56-DF5CEF2D8908}"/>
                </msink:context>
              </emma:interpretation>
            </emma:emma>
          </inkml:annotationXML>
          <inkml:trace contextRef="#ctx0" brushRef="#br1" timeOffset="-32480.4317">2707 5596 923 0,'-13'-32'338'0,"5"7"51"16,16 8-254-16,13 7-40 0,9 2-38 16,21 2-15-16,6-1-23 15,19-1 1-15,-2 7-4 16,3-4-27-16,-11 8-395 15,0 2 123-15</inkml:trace>
          <inkml:trace contextRef="#ctx0" brushRef="#br1" timeOffset="-32486.4153">2848 5265 792 0,'8'-15'361'15,"-8"12"4"-15,-6 21-193 16,-5 14-62-16,-1 3-51 0,3 8-9 15,5 1-15-15,7-1-3 16,4-5-11-16,11 1-3 16,6-8-8-16,5 4 1 15,-1-4-5-15,5 2 2 16,-5-1-1-16,-9-4-21 16,-7-4-25-16,-12-1-31 15,-10-11-129-15,-16-5-216 16,-4-7 19-16</inkml:trace>
          <inkml:trace contextRef="#ctx0" brushRef="#br0" timeOffset="-29314.4541">1042 4913 874 0,'52'-107'359'0,"-66"50"68"0,-19 15-207 15,-14 12-35-15,-5 18-44 16,1 24-10-16,13 39 8 31,20-25-55-31,0-1-54 16,-48 112-10-16,14 49-1 16,8 13-13-16,23 18-7 15,41-78 3-15,16-22-5 16,4-52 4-16,19-14-4 15,2-23 3-15,13-10-5 16,-4-10 5-16,9-13-1 16,-12-8 6-16,-1-19-1 15,-13-14 7-15,-7-28-2 16,-11-4 3-16,-4-25-4 16,-11 1 7-16,-23-15 1 15,-14 13 5-15,-19-10 6 16,-16 27 8-16,-31 1-3 15,-1 34-6-15,-23 20-6 0,1 31-8 16,-5 25-46-16,19 24-92 16,-10 34-451-16,20 13 84 15</inkml:trace>
          <inkml:trace contextRef="#ctx0" brushRef="#br1" timeOffset="-38247.6227">280 5485 1074 0,'-3'-2'311'16,"4"-1"65"-16,11-4-290 15,9 1-51-15,17-9-9 16,8-8-9-16,19 2 2 16,-17 5 7-1,0 1-40 1,42-17-40-16,-13 11-341 16,-14 3 76-16</inkml:trace>
          <inkml:trace contextRef="#ctx0" brushRef="#br1" timeOffset="-38224.6884">346 5569 1168 0,'-5'3'263'16,"13"-3"105"-16,14-5-344 15,22-5-9-15,9-7-8 0,17-8 0 16,4-2-2-16,8-2-1 15,-14 5-35-15,1 6-341 16,-20 14 101-16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5:10.9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3A94B7A-6A39-47A7-B046-129B34F9425E}" emma:medium="tactile" emma:mode="ink">
          <msink:context xmlns:msink="http://schemas.microsoft.com/ink/2010/main" type="inkDrawing" rotatedBoundingBox="387,16905 5149,15545 5905,18193 1143,19553" semanticType="container" shapeName="Other">
            <msink:sourceLink direction="with" ref="{9D087E05-2669-42BA-857B-9A8FA7C09CC4}"/>
          </msink:context>
        </emma:interpretation>
      </emma:emma>
    </inkml:annotationXML>
    <inkml:trace contextRef="#ctx0" brushRef="#br0">692 3132 660 0,'-7'-16'336'0,"1"7"-27"16,3 0-120-16,4 7-138 15,4-1-15-15,2-4-13 16,11-4 10-16,6-1-7 0,14-4 1 16,2-1-7-16,16 2-4 15,6 0-11 1,8-1 0-16,-4 4-2 0,12-9 0 16,-4 0-2-1,8-5 2-15,-5 1-2 0,13-10 0 16,-8 11 1-1,6 0-1-15,-13 3 0 0,10 1 0 16,-13 10-1-16,12-8 0 16,-6 6 1-16,23 0-2 15,-11-2 2-15,14-5-2 16,-10 4 1-16,17 0 1 16,-18 0-1-16,17 1 0 15,-12 5 1-15,8 6-1 16,-13 0 0-16,12-1 0 15,-10 1 0-15,16-6 1 16,-9-5-1-16,8-7-2 16,-13 2 2-16,10-7 0 0,-14 4-2 15,9 5 3 1,-9 5 0-16,3 3-2 0,-16 5 3 16,7 1 0-16,-14-5-3 15,8-5 3-15,-7-1 0 16,8-7-1-16,-14-3 1 15,1-3-1-15,-15 3 0 0,-1-1 1 16,-20 2 0-16,-3 2-1 16,-12 5 12-16,-3-4 16 15,-11 4 14-15,2 2 9 16,-4-3 8-16,1 1-10 16,-5-2-15-16,7-3-13 15,2-5-11-15,2-4-6 16,2-1-2-16,5-2-2 15,1 6 1-15,1-2-1 16,-3 8 1-16,1-3-1 16,-2 5 0-16,-2-5 0 15,-2 3 0-15,1-5 0 16,-2 1 3-16,3-10 8 16,-5-2 0-16,-1-8 2 15,-1 0 1-15,-5-6-3 16,-5-5-7-16,1-7 0 0,-1 6-4 15,-1-9 2-15,2 4 0 16,-2 4 2-16,-2 10 1 16,-2-6 3-16,-2 9 0 15,-6-5-2-15,4 4-2 16,-4-15-2-16,0 7 0 16,2-13-2-16,2-1 1 0,-2-7-1 15,4 9 1 1,1-4-2-16,2 11 2 0,0 2-3 15,2 17 2-15,-1-1-5 16,-1 8 5-16,-1 1-2 16,2 7 6-16,-2-2-5 15,2 6 5-15,2 3-4 16,0 3 1-16,-3-2-6 16,5 7 5-16,-4-2-3 15,7 4 4-15,-2 4-5 16,6 2 3-16,-5-1-2 15,2 5 1-15,-1-2-2 16,-1-2 6-16,-4 1-6 16,3-4 1-16,-1-1-2 15,-2 0 1-15,-2-3-3 16,-5 2 5-16,-8-1 1 0,0 1-2 16,-8 2-2-16,-4 2 1 15,-8 2 2-15,-2 2 0 16,-16 4 4-16,-5-1 0 15,-11 2 1-15,4 0-1 16,-23 2 0-16,2-1-2 16,-25 8 3-16,1 0 0 15,-22 8-4-15,12-1 2 16,-25 7 1-16,14-4-2 0,-16 4-1 16,6-8 2-16,-23 4-2 15,21-5 2-15,-7 3-1 16,8-2 3-16,-20 9-1 15,23-3 1-15,-11 3-2 16,9-3 2-16,-16 1-2 16,23-4 0-16,-9 5 0 15,11-4 4-15,-10 5-3 16,17-1-1-16,-9 2 1 16,20-5 0-16,2 4-5 15,20-8 4-15,2 2-1 16,23-1 1-16,-10 4-2 15,17-6 2-15,4 6-3 16,17-2 4-16,6 1-4 16,17-2-5-16,5 11 247 15,14 8-699-15,3 2 306 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8:05:09.3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0422DAF-4856-4648-9A0F-4BA7EEEA60D5}" emma:medium="tactile" emma:mode="ink">
          <msink:context xmlns:msink="http://schemas.microsoft.com/ink/2010/main" type="inkDrawing" rotatedBoundingBox="657,17053 1130,18823 1077,18837 605,17067" semanticType="verticalRange" shapeName="Line">
            <msink:sourceLink direction="with" ref="{9D087E05-2669-42BA-857B-9A8FA7C09CC4}"/>
          </msink:context>
        </emma:interpretation>
      </emma:emma>
    </inkml:annotationXML>
    <inkml:trace contextRef="#ctx0" brushRef="#br0">37 134 546 0,'-3'-29'211'0,"0"-1"10"16,3 11-149-16,-5 4 38 16,4 3-18-16,-7 0 24 15,2 6 0-15,-1 0-1 16,2 1-60-16,1 8-19 16,5 5-27-16,2 5-6 15,2 8-6-15,7 18-1 16,-2 8-4-16,5 22 3 15,3 7 0-15,4 17 4 16,-4-1 0-16,9 12 3 16,-3-14-1-16,4 6 2 15,-2-12-1-15,4 12 0 16,-2 15 5 0,-1 1-4-16,-4-3-1 0,-1-1 2 15,1-14-2-15,-4-31 3 16,4 2-1-16,-1-19 4 15,-2-4 0-15,-5-13 3 16,-3-8 11-16,-8-14 7 16,1-1 21-16,-4-3 18 15,-2-7 28-15,-1 4-6 16,-2-3-9-16,-1 0-23 16,1-3-20-16,2 6-31 0,2-2-21 15,2 7-43-15,2 2-70 16,7 11-329-16,5-13 44 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3T07:57:54.05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1B414C-004B-4796-B6E2-48E272C27525}" emma:medium="tactile" emma:mode="ink">
          <msink:context xmlns:msink="http://schemas.microsoft.com/ink/2010/main" type="inkDrawing" rotatedBoundingBox="765,18621 1351,16573 2659,16947 2074,18995" semanticType="enclosure" shapeName="Other">
            <msink:sourceLink direction="with" ref="{A0C064DC-62EE-49F6-A0A6-D377D3945D5B}"/>
            <msink:sourceLink direction="with" ref="{1886C1D6-E343-41FF-8CC5-29F3D1699847}"/>
          </msink:context>
        </emma:interpretation>
      </emma:emma>
    </inkml:annotationXML>
    <inkml:trace contextRef="#ctx0" brushRef="#br0">-185 4561 337 0,'-11'-16'268'0,"-3"2"-13"16,-2-4-20-16,-2 3-77 15,0 3-12-15,0 3-45 16,-5 0-23-16,1 8-31 16,-4 1-12-16,-2 1-11 15,-7 4-5-15,1-2-6 16,-5 1 1-16,3 1-4 16,-2 2 0-16,11 5-2 15,0 0-8-15,-33 26 2 16,5 5-4-16,-10 17 2 15,2 7-1-15,13 0 2 16,7-5-1-16,1 11 1 16,9-7-1-16,4 8 1 15,8-10-1-15,5 11-2 16,4-13 0-16,1 12 2 16,2-8-2-16,-1 12 2 15,1-6-1-15,-5 13 4 16,7-11-6-16,-2 2 6 15,4-14-5-15,1-1 3 16,5-13-4-16,2 4 4 16,3-1-5-16,5 4 5 15,1-2-5-15,4 5 6 0,2-8-4 16,6-2 3 0,-1-6-3-16,4-2 4 0,-5-11-3 15,4-4 3-15,-5-7-2 16,6-4 2-16,-2-5-3 15,7-2 4-15,-4 1-4 16,10-2 5-16,-3-2-3 16,5-1 5-16,-4-1-3 0,-1-2 6 15,-7-2-4-15,-4-4 4 16,-10-3-4-16,-1 2 2 16,-1-1-7-16,3 4 4 15,0 4-5-15,6-5 5 16,0-2-7-16,5-7 6 15,2-5-2-15,7-17 4 16,2 0-1-16,8-12 3 16,-1-3-1-16,4-8-1 15,-1 10-2-15,4-4 1 16,-11 11-3-16,1-3 1 16,-8 11-2-16,-3-1 3 15,-8 5-4-15,4-8 4 16,-4 4-5-16,5-14 6 15,0 0-5-15,3-17 5 16,2-1-4-16,1-15 4 0,-6 8-5 16,-5-14 5-16,-7 16-1 15,-7-7 17-15,-7 16 6 16,-7 2 16-16,-1 15 6 16,-7 2 11-16,1 17-14 15,-5-2 1-15,1 4-15 16,-10-5 1-16,3 4-9 15,-13-10 7-15,1 4-8 0,-24-4 0 16,-8 10-8-16,-26 19-4 16,-13 25-14-16,-36 35 356 15,-5 23-819-15,-25 37 387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871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12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27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23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525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202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5613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779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17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366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18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86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2B1D19-BED2-4088-9BA2-86DBF307A1E6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19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894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1D9D1A-A938-4A3C-893E-04F647EF9B5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89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89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9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60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294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876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4650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130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931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260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885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1438" y="758825"/>
            <a:ext cx="6650037" cy="37417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450" y="4741545"/>
            <a:ext cx="5435600" cy="27699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248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711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53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9254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5403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96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19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89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67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384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87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70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3674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841"/>
            <a:ext cx="10727860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0094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13.12.2021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13.12.2021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13.12.2021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13.12.2021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13.12.2021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13.12.2021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customXml" Target="../ink/ink169.xml"/><Relationship Id="rId18" Type="http://schemas.openxmlformats.org/officeDocument/2006/relationships/image" Target="../media/image177.emf"/><Relationship Id="rId3" Type="http://schemas.openxmlformats.org/officeDocument/2006/relationships/customXml" Target="../ink/ink164.xml"/><Relationship Id="rId21" Type="http://schemas.openxmlformats.org/officeDocument/2006/relationships/customXml" Target="../ink/ink173.xml"/><Relationship Id="rId7" Type="http://schemas.openxmlformats.org/officeDocument/2006/relationships/customXml" Target="../ink/ink166.xml"/><Relationship Id="rId12" Type="http://schemas.openxmlformats.org/officeDocument/2006/relationships/image" Target="../media/image174.emf"/><Relationship Id="rId17" Type="http://schemas.openxmlformats.org/officeDocument/2006/relationships/customXml" Target="../ink/ink17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6.emf"/><Relationship Id="rId20" Type="http://schemas.openxmlformats.org/officeDocument/2006/relationships/image" Target="../media/image17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emf"/><Relationship Id="rId11" Type="http://schemas.openxmlformats.org/officeDocument/2006/relationships/customXml" Target="../ink/ink168.xml"/><Relationship Id="rId24" Type="http://schemas.openxmlformats.org/officeDocument/2006/relationships/image" Target="../media/image180.emf"/><Relationship Id="rId5" Type="http://schemas.openxmlformats.org/officeDocument/2006/relationships/customXml" Target="../ink/ink165.xml"/><Relationship Id="rId15" Type="http://schemas.openxmlformats.org/officeDocument/2006/relationships/customXml" Target="../ink/ink170.xml"/><Relationship Id="rId23" Type="http://schemas.openxmlformats.org/officeDocument/2006/relationships/customXml" Target="../ink/ink174.xml"/><Relationship Id="rId10" Type="http://schemas.openxmlformats.org/officeDocument/2006/relationships/image" Target="../media/image173.emf"/><Relationship Id="rId19" Type="http://schemas.openxmlformats.org/officeDocument/2006/relationships/customXml" Target="../ink/ink172.xml"/><Relationship Id="rId4" Type="http://schemas.openxmlformats.org/officeDocument/2006/relationships/image" Target="../media/image170.emf"/><Relationship Id="rId9" Type="http://schemas.openxmlformats.org/officeDocument/2006/relationships/customXml" Target="../ink/ink167.xml"/><Relationship Id="rId14" Type="http://schemas.openxmlformats.org/officeDocument/2006/relationships/image" Target="../media/image175.emf"/><Relationship Id="rId22" Type="http://schemas.openxmlformats.org/officeDocument/2006/relationships/image" Target="../media/image17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5.emf"/><Relationship Id="rId18" Type="http://schemas.openxmlformats.org/officeDocument/2006/relationships/customXml" Target="../ink/ink182.xml"/><Relationship Id="rId26" Type="http://schemas.openxmlformats.org/officeDocument/2006/relationships/customXml" Target="../ink/ink186.xml"/><Relationship Id="rId39" Type="http://schemas.openxmlformats.org/officeDocument/2006/relationships/image" Target="../media/image198.emf"/><Relationship Id="rId21" Type="http://schemas.openxmlformats.org/officeDocument/2006/relationships/image" Target="../media/image189.emf"/><Relationship Id="rId34" Type="http://schemas.openxmlformats.org/officeDocument/2006/relationships/customXml" Target="../ink/ink190.xml"/><Relationship Id="rId42" Type="http://schemas.openxmlformats.org/officeDocument/2006/relationships/customXml" Target="../ink/ink194.xml"/><Relationship Id="rId47" Type="http://schemas.openxmlformats.org/officeDocument/2006/relationships/image" Target="../media/image202.emf"/><Relationship Id="rId50" Type="http://schemas.openxmlformats.org/officeDocument/2006/relationships/customXml" Target="../ink/ink198.xml"/><Relationship Id="rId55" Type="http://schemas.openxmlformats.org/officeDocument/2006/relationships/image" Target="../media/image206.emf"/><Relationship Id="rId7" Type="http://schemas.openxmlformats.org/officeDocument/2006/relationships/image" Target="../media/image182.emf"/><Relationship Id="rId12" Type="http://schemas.openxmlformats.org/officeDocument/2006/relationships/customXml" Target="../ink/ink179.xml"/><Relationship Id="rId17" Type="http://schemas.openxmlformats.org/officeDocument/2006/relationships/image" Target="../media/image187.emf"/><Relationship Id="rId25" Type="http://schemas.openxmlformats.org/officeDocument/2006/relationships/image" Target="../media/image191.emf"/><Relationship Id="rId33" Type="http://schemas.openxmlformats.org/officeDocument/2006/relationships/image" Target="../media/image195.emf"/><Relationship Id="rId38" Type="http://schemas.openxmlformats.org/officeDocument/2006/relationships/customXml" Target="../ink/ink192.xml"/><Relationship Id="rId46" Type="http://schemas.openxmlformats.org/officeDocument/2006/relationships/customXml" Target="../ink/ink196.xml"/><Relationship Id="rId59" Type="http://schemas.openxmlformats.org/officeDocument/2006/relationships/image" Target="../media/image208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81.xml"/><Relationship Id="rId20" Type="http://schemas.openxmlformats.org/officeDocument/2006/relationships/customXml" Target="../ink/ink183.xml"/><Relationship Id="rId29" Type="http://schemas.openxmlformats.org/officeDocument/2006/relationships/image" Target="../media/image193.emf"/><Relationship Id="rId41" Type="http://schemas.openxmlformats.org/officeDocument/2006/relationships/image" Target="../media/image199.emf"/><Relationship Id="rId54" Type="http://schemas.openxmlformats.org/officeDocument/2006/relationships/customXml" Target="../ink/ink20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6.xml"/><Relationship Id="rId11" Type="http://schemas.openxmlformats.org/officeDocument/2006/relationships/image" Target="../media/image184.emf"/><Relationship Id="rId24" Type="http://schemas.openxmlformats.org/officeDocument/2006/relationships/customXml" Target="../ink/ink185.xml"/><Relationship Id="rId32" Type="http://schemas.openxmlformats.org/officeDocument/2006/relationships/customXml" Target="../ink/ink189.xml"/><Relationship Id="rId37" Type="http://schemas.openxmlformats.org/officeDocument/2006/relationships/image" Target="../media/image197.emf"/><Relationship Id="rId40" Type="http://schemas.openxmlformats.org/officeDocument/2006/relationships/customXml" Target="../ink/ink193.xml"/><Relationship Id="rId45" Type="http://schemas.openxmlformats.org/officeDocument/2006/relationships/image" Target="../media/image201.emf"/><Relationship Id="rId53" Type="http://schemas.openxmlformats.org/officeDocument/2006/relationships/image" Target="../media/image205.emf"/><Relationship Id="rId58" Type="http://schemas.openxmlformats.org/officeDocument/2006/relationships/customXml" Target="../ink/ink202.xml"/><Relationship Id="rId5" Type="http://schemas.openxmlformats.org/officeDocument/2006/relationships/image" Target="../media/image181.emf"/><Relationship Id="rId15" Type="http://schemas.openxmlformats.org/officeDocument/2006/relationships/image" Target="../media/image186.emf"/><Relationship Id="rId23" Type="http://schemas.openxmlformats.org/officeDocument/2006/relationships/image" Target="../media/image190.emf"/><Relationship Id="rId28" Type="http://schemas.openxmlformats.org/officeDocument/2006/relationships/customXml" Target="../ink/ink187.xml"/><Relationship Id="rId36" Type="http://schemas.openxmlformats.org/officeDocument/2006/relationships/customXml" Target="../ink/ink191.xml"/><Relationship Id="rId49" Type="http://schemas.openxmlformats.org/officeDocument/2006/relationships/image" Target="../media/image203.emf"/><Relationship Id="rId57" Type="http://schemas.openxmlformats.org/officeDocument/2006/relationships/image" Target="../media/image207.emf"/><Relationship Id="rId10" Type="http://schemas.openxmlformats.org/officeDocument/2006/relationships/customXml" Target="../ink/ink178.xml"/><Relationship Id="rId19" Type="http://schemas.openxmlformats.org/officeDocument/2006/relationships/image" Target="../media/image188.emf"/><Relationship Id="rId31" Type="http://schemas.openxmlformats.org/officeDocument/2006/relationships/image" Target="../media/image194.emf"/><Relationship Id="rId44" Type="http://schemas.openxmlformats.org/officeDocument/2006/relationships/customXml" Target="../ink/ink195.xml"/><Relationship Id="rId52" Type="http://schemas.openxmlformats.org/officeDocument/2006/relationships/customXml" Target="../ink/ink199.xml"/><Relationship Id="rId4" Type="http://schemas.openxmlformats.org/officeDocument/2006/relationships/customXml" Target="../ink/ink175.xml"/><Relationship Id="rId9" Type="http://schemas.openxmlformats.org/officeDocument/2006/relationships/image" Target="../media/image183.emf"/><Relationship Id="rId14" Type="http://schemas.openxmlformats.org/officeDocument/2006/relationships/customXml" Target="../ink/ink180.xml"/><Relationship Id="rId22" Type="http://schemas.openxmlformats.org/officeDocument/2006/relationships/customXml" Target="../ink/ink184.xml"/><Relationship Id="rId27" Type="http://schemas.openxmlformats.org/officeDocument/2006/relationships/image" Target="../media/image192.emf"/><Relationship Id="rId30" Type="http://schemas.openxmlformats.org/officeDocument/2006/relationships/customXml" Target="../ink/ink188.xml"/><Relationship Id="rId35" Type="http://schemas.openxmlformats.org/officeDocument/2006/relationships/image" Target="../media/image196.emf"/><Relationship Id="rId43" Type="http://schemas.openxmlformats.org/officeDocument/2006/relationships/image" Target="../media/image200.emf"/><Relationship Id="rId48" Type="http://schemas.openxmlformats.org/officeDocument/2006/relationships/customXml" Target="../ink/ink197.xml"/><Relationship Id="rId56" Type="http://schemas.openxmlformats.org/officeDocument/2006/relationships/customXml" Target="../ink/ink201.xml"/><Relationship Id="rId8" Type="http://schemas.openxmlformats.org/officeDocument/2006/relationships/customXml" Target="../ink/ink177.xml"/><Relationship Id="rId51" Type="http://schemas.openxmlformats.org/officeDocument/2006/relationships/image" Target="../media/image204.emf"/><Relationship Id="rId3" Type="http://schemas.openxmlformats.org/officeDocument/2006/relationships/image" Target="../media/image1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emf"/><Relationship Id="rId13" Type="http://schemas.openxmlformats.org/officeDocument/2006/relationships/customXml" Target="../ink/ink206.xml"/><Relationship Id="rId18" Type="http://schemas.openxmlformats.org/officeDocument/2006/relationships/image" Target="../media/image214.emf"/><Relationship Id="rId26" Type="http://schemas.openxmlformats.org/officeDocument/2006/relationships/image" Target="../media/image218.emf"/><Relationship Id="rId39" Type="http://schemas.openxmlformats.org/officeDocument/2006/relationships/customXml" Target="../ink/ink219.xml"/><Relationship Id="rId21" Type="http://schemas.openxmlformats.org/officeDocument/2006/relationships/customXml" Target="../ink/ink210.xml"/><Relationship Id="rId34" Type="http://schemas.openxmlformats.org/officeDocument/2006/relationships/image" Target="../media/image222.emf"/><Relationship Id="rId42" Type="http://schemas.openxmlformats.org/officeDocument/2006/relationships/image" Target="../media/image226.emf"/><Relationship Id="rId7" Type="http://schemas.openxmlformats.org/officeDocument/2006/relationships/customXml" Target="../ink/ink203.xml"/><Relationship Id="rId12" Type="http://schemas.openxmlformats.org/officeDocument/2006/relationships/image" Target="../media/image211.emf"/><Relationship Id="rId17" Type="http://schemas.openxmlformats.org/officeDocument/2006/relationships/customXml" Target="../ink/ink208.xml"/><Relationship Id="rId25" Type="http://schemas.openxmlformats.org/officeDocument/2006/relationships/customXml" Target="../ink/ink212.xml"/><Relationship Id="rId33" Type="http://schemas.openxmlformats.org/officeDocument/2006/relationships/customXml" Target="../ink/ink216.xml"/><Relationship Id="rId38" Type="http://schemas.openxmlformats.org/officeDocument/2006/relationships/image" Target="../media/image224.emf"/><Relationship Id="rId46" Type="http://schemas.openxmlformats.org/officeDocument/2006/relationships/image" Target="../media/image228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3.emf"/><Relationship Id="rId20" Type="http://schemas.openxmlformats.org/officeDocument/2006/relationships/image" Target="../media/image215.emf"/><Relationship Id="rId29" Type="http://schemas.openxmlformats.org/officeDocument/2006/relationships/customXml" Target="../ink/ink214.xml"/><Relationship Id="rId41" Type="http://schemas.openxmlformats.org/officeDocument/2006/relationships/customXml" Target="../ink/ink2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customXml" Target="../ink/ink205.xml"/><Relationship Id="rId24" Type="http://schemas.openxmlformats.org/officeDocument/2006/relationships/image" Target="../media/image217.emf"/><Relationship Id="rId32" Type="http://schemas.openxmlformats.org/officeDocument/2006/relationships/image" Target="../media/image221.emf"/><Relationship Id="rId37" Type="http://schemas.openxmlformats.org/officeDocument/2006/relationships/customXml" Target="../ink/ink218.xml"/><Relationship Id="rId40" Type="http://schemas.openxmlformats.org/officeDocument/2006/relationships/image" Target="../media/image225.emf"/><Relationship Id="rId45" Type="http://schemas.openxmlformats.org/officeDocument/2006/relationships/customXml" Target="../ink/ink222.xml"/><Relationship Id="rId5" Type="http://schemas.openxmlformats.org/officeDocument/2006/relationships/image" Target="../media/image210.png"/><Relationship Id="rId15" Type="http://schemas.openxmlformats.org/officeDocument/2006/relationships/customXml" Target="../ink/ink207.xml"/><Relationship Id="rId23" Type="http://schemas.openxmlformats.org/officeDocument/2006/relationships/customXml" Target="../ink/ink211.xml"/><Relationship Id="rId28" Type="http://schemas.openxmlformats.org/officeDocument/2006/relationships/image" Target="../media/image219.emf"/><Relationship Id="rId36" Type="http://schemas.openxmlformats.org/officeDocument/2006/relationships/image" Target="../media/image223.emf"/><Relationship Id="rId10" Type="http://schemas.openxmlformats.org/officeDocument/2006/relationships/image" Target="../media/image210.emf"/><Relationship Id="rId19" Type="http://schemas.openxmlformats.org/officeDocument/2006/relationships/customXml" Target="../ink/ink209.xml"/><Relationship Id="rId31" Type="http://schemas.openxmlformats.org/officeDocument/2006/relationships/customXml" Target="../ink/ink215.xml"/><Relationship Id="rId44" Type="http://schemas.openxmlformats.org/officeDocument/2006/relationships/image" Target="../media/image227.emf"/><Relationship Id="rId4" Type="http://schemas.openxmlformats.org/officeDocument/2006/relationships/image" Target="../media/image1100.png"/><Relationship Id="rId9" Type="http://schemas.openxmlformats.org/officeDocument/2006/relationships/customXml" Target="../ink/ink204.xml"/><Relationship Id="rId14" Type="http://schemas.openxmlformats.org/officeDocument/2006/relationships/image" Target="../media/image212.emf"/><Relationship Id="rId22" Type="http://schemas.openxmlformats.org/officeDocument/2006/relationships/image" Target="../media/image216.emf"/><Relationship Id="rId27" Type="http://schemas.openxmlformats.org/officeDocument/2006/relationships/customXml" Target="../ink/ink213.xml"/><Relationship Id="rId30" Type="http://schemas.openxmlformats.org/officeDocument/2006/relationships/image" Target="../media/image220.emf"/><Relationship Id="rId35" Type="http://schemas.openxmlformats.org/officeDocument/2006/relationships/customXml" Target="../ink/ink217.xml"/><Relationship Id="rId43" Type="http://schemas.openxmlformats.org/officeDocument/2006/relationships/customXml" Target="../ink/ink2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8.xml"/><Relationship Id="rId18" Type="http://schemas.openxmlformats.org/officeDocument/2006/relationships/image" Target="../media/image236.emf"/><Relationship Id="rId26" Type="http://schemas.openxmlformats.org/officeDocument/2006/relationships/image" Target="../media/image240.emf"/><Relationship Id="rId39" Type="http://schemas.openxmlformats.org/officeDocument/2006/relationships/customXml" Target="../ink/ink241.xml"/><Relationship Id="rId21" Type="http://schemas.openxmlformats.org/officeDocument/2006/relationships/customXml" Target="../ink/ink232.xml"/><Relationship Id="rId34" Type="http://schemas.openxmlformats.org/officeDocument/2006/relationships/image" Target="../media/image244.emf"/><Relationship Id="rId42" Type="http://schemas.openxmlformats.org/officeDocument/2006/relationships/image" Target="../media/image248.emf"/><Relationship Id="rId47" Type="http://schemas.openxmlformats.org/officeDocument/2006/relationships/customXml" Target="../ink/ink245.xml"/><Relationship Id="rId50" Type="http://schemas.openxmlformats.org/officeDocument/2006/relationships/image" Target="../media/image252.emf"/><Relationship Id="rId55" Type="http://schemas.openxmlformats.org/officeDocument/2006/relationships/customXml" Target="../ink/ink249.xml"/><Relationship Id="rId7" Type="http://schemas.openxmlformats.org/officeDocument/2006/relationships/customXml" Target="../ink/ink225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35.emf"/><Relationship Id="rId20" Type="http://schemas.openxmlformats.org/officeDocument/2006/relationships/image" Target="../media/image237.emf"/><Relationship Id="rId29" Type="http://schemas.openxmlformats.org/officeDocument/2006/relationships/customXml" Target="../ink/ink236.xml"/><Relationship Id="rId41" Type="http://schemas.openxmlformats.org/officeDocument/2006/relationships/customXml" Target="../ink/ink242.xml"/><Relationship Id="rId54" Type="http://schemas.openxmlformats.org/officeDocument/2006/relationships/image" Target="../media/image254.emf"/><Relationship Id="rId62" Type="http://schemas.openxmlformats.org/officeDocument/2006/relationships/image" Target="../media/image2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emf"/><Relationship Id="rId11" Type="http://schemas.openxmlformats.org/officeDocument/2006/relationships/customXml" Target="../ink/ink227.xml"/><Relationship Id="rId24" Type="http://schemas.openxmlformats.org/officeDocument/2006/relationships/image" Target="../media/image239.emf"/><Relationship Id="rId32" Type="http://schemas.openxmlformats.org/officeDocument/2006/relationships/image" Target="../media/image243.emf"/><Relationship Id="rId37" Type="http://schemas.openxmlformats.org/officeDocument/2006/relationships/customXml" Target="../ink/ink240.xml"/><Relationship Id="rId40" Type="http://schemas.openxmlformats.org/officeDocument/2006/relationships/image" Target="../media/image247.emf"/><Relationship Id="rId45" Type="http://schemas.openxmlformats.org/officeDocument/2006/relationships/customXml" Target="../ink/ink244.xml"/><Relationship Id="rId53" Type="http://schemas.openxmlformats.org/officeDocument/2006/relationships/customXml" Target="../ink/ink248.xml"/><Relationship Id="rId58" Type="http://schemas.openxmlformats.org/officeDocument/2006/relationships/image" Target="../media/image256.emf"/><Relationship Id="rId5" Type="http://schemas.openxmlformats.org/officeDocument/2006/relationships/customXml" Target="../ink/ink224.xml"/><Relationship Id="rId15" Type="http://schemas.openxmlformats.org/officeDocument/2006/relationships/customXml" Target="../ink/ink229.xml"/><Relationship Id="rId23" Type="http://schemas.openxmlformats.org/officeDocument/2006/relationships/customXml" Target="../ink/ink233.xml"/><Relationship Id="rId28" Type="http://schemas.openxmlformats.org/officeDocument/2006/relationships/image" Target="../media/image241.emf"/><Relationship Id="rId36" Type="http://schemas.openxmlformats.org/officeDocument/2006/relationships/image" Target="../media/image245.emf"/><Relationship Id="rId49" Type="http://schemas.openxmlformats.org/officeDocument/2006/relationships/customXml" Target="../ink/ink246.xml"/><Relationship Id="rId57" Type="http://schemas.openxmlformats.org/officeDocument/2006/relationships/customXml" Target="../ink/ink250.xml"/><Relationship Id="rId61" Type="http://schemas.openxmlformats.org/officeDocument/2006/relationships/customXml" Target="../ink/ink252.xml"/><Relationship Id="rId10" Type="http://schemas.openxmlformats.org/officeDocument/2006/relationships/image" Target="../media/image232.emf"/><Relationship Id="rId19" Type="http://schemas.openxmlformats.org/officeDocument/2006/relationships/customXml" Target="../ink/ink231.xml"/><Relationship Id="rId31" Type="http://schemas.openxmlformats.org/officeDocument/2006/relationships/customXml" Target="../ink/ink237.xml"/><Relationship Id="rId44" Type="http://schemas.openxmlformats.org/officeDocument/2006/relationships/image" Target="../media/image249.emf"/><Relationship Id="rId52" Type="http://schemas.openxmlformats.org/officeDocument/2006/relationships/image" Target="../media/image253.emf"/><Relationship Id="rId60" Type="http://schemas.openxmlformats.org/officeDocument/2006/relationships/image" Target="../media/image257.emf"/><Relationship Id="rId4" Type="http://schemas.openxmlformats.org/officeDocument/2006/relationships/image" Target="../media/image229.emf"/><Relationship Id="rId9" Type="http://schemas.openxmlformats.org/officeDocument/2006/relationships/customXml" Target="../ink/ink226.xml"/><Relationship Id="rId14" Type="http://schemas.openxmlformats.org/officeDocument/2006/relationships/image" Target="../media/image234.emf"/><Relationship Id="rId22" Type="http://schemas.openxmlformats.org/officeDocument/2006/relationships/image" Target="../media/image238.emf"/><Relationship Id="rId27" Type="http://schemas.openxmlformats.org/officeDocument/2006/relationships/customXml" Target="../ink/ink235.xml"/><Relationship Id="rId30" Type="http://schemas.openxmlformats.org/officeDocument/2006/relationships/image" Target="../media/image242.emf"/><Relationship Id="rId35" Type="http://schemas.openxmlformats.org/officeDocument/2006/relationships/customXml" Target="../ink/ink239.xml"/><Relationship Id="rId43" Type="http://schemas.openxmlformats.org/officeDocument/2006/relationships/customXml" Target="../ink/ink243.xml"/><Relationship Id="rId48" Type="http://schemas.openxmlformats.org/officeDocument/2006/relationships/image" Target="../media/image251.emf"/><Relationship Id="rId56" Type="http://schemas.openxmlformats.org/officeDocument/2006/relationships/image" Target="../media/image255.emf"/><Relationship Id="rId8" Type="http://schemas.openxmlformats.org/officeDocument/2006/relationships/image" Target="../media/image231.emf"/><Relationship Id="rId51" Type="http://schemas.openxmlformats.org/officeDocument/2006/relationships/customXml" Target="../ink/ink247.xml"/><Relationship Id="rId3" Type="http://schemas.openxmlformats.org/officeDocument/2006/relationships/customXml" Target="../ink/ink223.xml"/><Relationship Id="rId12" Type="http://schemas.openxmlformats.org/officeDocument/2006/relationships/image" Target="../media/image233.emf"/><Relationship Id="rId17" Type="http://schemas.openxmlformats.org/officeDocument/2006/relationships/customXml" Target="../ink/ink230.xml"/><Relationship Id="rId25" Type="http://schemas.openxmlformats.org/officeDocument/2006/relationships/customXml" Target="../ink/ink234.xml"/><Relationship Id="rId33" Type="http://schemas.openxmlformats.org/officeDocument/2006/relationships/customXml" Target="../ink/ink238.xml"/><Relationship Id="rId38" Type="http://schemas.openxmlformats.org/officeDocument/2006/relationships/image" Target="../media/image246.emf"/><Relationship Id="rId46" Type="http://schemas.openxmlformats.org/officeDocument/2006/relationships/image" Target="../media/image250.emf"/><Relationship Id="rId59" Type="http://schemas.openxmlformats.org/officeDocument/2006/relationships/customXml" Target="../ink/ink2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emf"/><Relationship Id="rId5" Type="http://schemas.openxmlformats.org/officeDocument/2006/relationships/customXml" Target="../ink/ink255.xml"/><Relationship Id="rId4" Type="http://schemas.openxmlformats.org/officeDocument/2006/relationships/image" Target="../media/image26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3.png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customXml" Target="../ink/ink6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7.emf"/><Relationship Id="rId24" Type="http://schemas.openxmlformats.org/officeDocument/2006/relationships/customXml" Target="../ink/ink12.xml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10" Type="http://schemas.openxmlformats.org/officeDocument/2006/relationships/customXml" Target="../ink/ink5.xml"/><Relationship Id="rId19" Type="http://schemas.openxmlformats.org/officeDocument/2006/relationships/image" Target="../media/image11.emf"/><Relationship Id="rId4" Type="http://schemas.openxmlformats.org/officeDocument/2006/relationships/customXml" Target="../ink/ink2.xml"/><Relationship Id="rId9" Type="http://schemas.openxmlformats.org/officeDocument/2006/relationships/image" Target="../media/image6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emf"/><Relationship Id="rId3" Type="http://schemas.openxmlformats.org/officeDocument/2006/relationships/customXml" Target="../ink/ink256.xml"/><Relationship Id="rId7" Type="http://schemas.openxmlformats.org/officeDocument/2006/relationships/customXml" Target="../ink/ink25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3.emf"/><Relationship Id="rId5" Type="http://schemas.openxmlformats.org/officeDocument/2006/relationships/customXml" Target="../ink/ink257.xml"/><Relationship Id="rId10" Type="http://schemas.openxmlformats.org/officeDocument/2006/relationships/image" Target="../media/image265.emf"/><Relationship Id="rId4" Type="http://schemas.openxmlformats.org/officeDocument/2006/relationships/image" Target="../media/image262.emf"/><Relationship Id="rId9" Type="http://schemas.openxmlformats.org/officeDocument/2006/relationships/customXml" Target="../ink/ink2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6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3.emf"/><Relationship Id="rId18" Type="http://schemas.openxmlformats.org/officeDocument/2006/relationships/customXml" Target="../ink/ink267.xml"/><Relationship Id="rId26" Type="http://schemas.openxmlformats.org/officeDocument/2006/relationships/customXml" Target="../ink/ink271.xml"/><Relationship Id="rId39" Type="http://schemas.openxmlformats.org/officeDocument/2006/relationships/image" Target="../media/image286.emf"/><Relationship Id="rId3" Type="http://schemas.openxmlformats.org/officeDocument/2006/relationships/image" Target="../media/image267.png"/><Relationship Id="rId21" Type="http://schemas.openxmlformats.org/officeDocument/2006/relationships/image" Target="../media/image277.emf"/><Relationship Id="rId34" Type="http://schemas.openxmlformats.org/officeDocument/2006/relationships/customXml" Target="../ink/ink275.xml"/><Relationship Id="rId42" Type="http://schemas.openxmlformats.org/officeDocument/2006/relationships/customXml" Target="../ink/ink279.xml"/><Relationship Id="rId47" Type="http://schemas.openxmlformats.org/officeDocument/2006/relationships/image" Target="../media/image290.emf"/><Relationship Id="rId50" Type="http://schemas.openxmlformats.org/officeDocument/2006/relationships/customXml" Target="../ink/ink283.xml"/><Relationship Id="rId7" Type="http://schemas.openxmlformats.org/officeDocument/2006/relationships/image" Target="../media/image270.emf"/><Relationship Id="rId12" Type="http://schemas.openxmlformats.org/officeDocument/2006/relationships/customXml" Target="../ink/ink264.xml"/><Relationship Id="rId17" Type="http://schemas.openxmlformats.org/officeDocument/2006/relationships/image" Target="../media/image275.emf"/><Relationship Id="rId25" Type="http://schemas.openxmlformats.org/officeDocument/2006/relationships/image" Target="../media/image279.emf"/><Relationship Id="rId33" Type="http://schemas.openxmlformats.org/officeDocument/2006/relationships/image" Target="../media/image283.emf"/><Relationship Id="rId38" Type="http://schemas.openxmlformats.org/officeDocument/2006/relationships/customXml" Target="../ink/ink277.xml"/><Relationship Id="rId46" Type="http://schemas.openxmlformats.org/officeDocument/2006/relationships/customXml" Target="../ink/ink281.xml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266.xml"/><Relationship Id="rId20" Type="http://schemas.openxmlformats.org/officeDocument/2006/relationships/customXml" Target="../ink/ink268.xml"/><Relationship Id="rId29" Type="http://schemas.openxmlformats.org/officeDocument/2006/relationships/image" Target="../media/image281.emf"/><Relationship Id="rId41" Type="http://schemas.openxmlformats.org/officeDocument/2006/relationships/image" Target="../media/image28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1.xml"/><Relationship Id="rId11" Type="http://schemas.openxmlformats.org/officeDocument/2006/relationships/image" Target="../media/image272.emf"/><Relationship Id="rId24" Type="http://schemas.openxmlformats.org/officeDocument/2006/relationships/customXml" Target="../ink/ink270.xml"/><Relationship Id="rId32" Type="http://schemas.openxmlformats.org/officeDocument/2006/relationships/customXml" Target="../ink/ink274.xml"/><Relationship Id="rId37" Type="http://schemas.openxmlformats.org/officeDocument/2006/relationships/image" Target="../media/image285.emf"/><Relationship Id="rId40" Type="http://schemas.openxmlformats.org/officeDocument/2006/relationships/customXml" Target="../ink/ink278.xml"/><Relationship Id="rId45" Type="http://schemas.openxmlformats.org/officeDocument/2006/relationships/image" Target="../media/image289.emf"/><Relationship Id="rId5" Type="http://schemas.openxmlformats.org/officeDocument/2006/relationships/image" Target="../media/image269.png"/><Relationship Id="rId15" Type="http://schemas.openxmlformats.org/officeDocument/2006/relationships/image" Target="../media/image274.emf"/><Relationship Id="rId23" Type="http://schemas.openxmlformats.org/officeDocument/2006/relationships/image" Target="../media/image278.emf"/><Relationship Id="rId28" Type="http://schemas.openxmlformats.org/officeDocument/2006/relationships/customXml" Target="../ink/ink272.xml"/><Relationship Id="rId36" Type="http://schemas.openxmlformats.org/officeDocument/2006/relationships/customXml" Target="../ink/ink276.xml"/><Relationship Id="rId49" Type="http://schemas.openxmlformats.org/officeDocument/2006/relationships/image" Target="../media/image291.emf"/><Relationship Id="rId10" Type="http://schemas.openxmlformats.org/officeDocument/2006/relationships/customXml" Target="../ink/ink263.xml"/><Relationship Id="rId19" Type="http://schemas.openxmlformats.org/officeDocument/2006/relationships/image" Target="../media/image276.emf"/><Relationship Id="rId31" Type="http://schemas.openxmlformats.org/officeDocument/2006/relationships/image" Target="../media/image282.emf"/><Relationship Id="rId44" Type="http://schemas.openxmlformats.org/officeDocument/2006/relationships/customXml" Target="../ink/ink280.xml"/><Relationship Id="rId4" Type="http://schemas.openxmlformats.org/officeDocument/2006/relationships/image" Target="../media/image268.png"/><Relationship Id="rId9" Type="http://schemas.openxmlformats.org/officeDocument/2006/relationships/image" Target="../media/image271.emf"/><Relationship Id="rId14" Type="http://schemas.openxmlformats.org/officeDocument/2006/relationships/customXml" Target="../ink/ink265.xml"/><Relationship Id="rId22" Type="http://schemas.openxmlformats.org/officeDocument/2006/relationships/customXml" Target="../ink/ink269.xml"/><Relationship Id="rId27" Type="http://schemas.openxmlformats.org/officeDocument/2006/relationships/image" Target="../media/image280.emf"/><Relationship Id="rId30" Type="http://schemas.openxmlformats.org/officeDocument/2006/relationships/customXml" Target="../ink/ink273.xml"/><Relationship Id="rId35" Type="http://schemas.openxmlformats.org/officeDocument/2006/relationships/image" Target="../media/image284.emf"/><Relationship Id="rId43" Type="http://schemas.openxmlformats.org/officeDocument/2006/relationships/image" Target="../media/image288.emf"/><Relationship Id="rId48" Type="http://schemas.openxmlformats.org/officeDocument/2006/relationships/customXml" Target="../ink/ink282.xml"/><Relationship Id="rId8" Type="http://schemas.openxmlformats.org/officeDocument/2006/relationships/customXml" Target="../ink/ink262.xml"/><Relationship Id="rId51" Type="http://schemas.openxmlformats.org/officeDocument/2006/relationships/image" Target="../media/image29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6.xml"/><Relationship Id="rId3" Type="http://schemas.openxmlformats.org/officeDocument/2006/relationships/image" Target="../media/image70.png"/><Relationship Id="rId7" Type="http://schemas.openxmlformats.org/officeDocument/2006/relationships/image" Target="../media/image29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5.xml"/><Relationship Id="rId5" Type="http://schemas.openxmlformats.org/officeDocument/2006/relationships/image" Target="../media/image293.emf"/><Relationship Id="rId4" Type="http://schemas.openxmlformats.org/officeDocument/2006/relationships/customXml" Target="../ink/ink284.xml"/><Relationship Id="rId9" Type="http://schemas.openxmlformats.org/officeDocument/2006/relationships/image" Target="../media/image29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png"/><Relationship Id="rId4" Type="http://schemas.openxmlformats.org/officeDocument/2006/relationships/image" Target="../media/image1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emf"/><Relationship Id="rId5" Type="http://schemas.openxmlformats.org/officeDocument/2006/relationships/customXml" Target="../ink/ink288.xml"/><Relationship Id="rId4" Type="http://schemas.openxmlformats.org/officeDocument/2006/relationships/image" Target="../media/image29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29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0.xml"/><Relationship Id="rId5" Type="http://schemas.openxmlformats.org/officeDocument/2006/relationships/image" Target="../media/image298.emf"/><Relationship Id="rId4" Type="http://schemas.openxmlformats.org/officeDocument/2006/relationships/customXml" Target="../ink/ink28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customXml" Target="../ink/ink293.xml"/><Relationship Id="rId18" Type="http://schemas.openxmlformats.org/officeDocument/2006/relationships/image" Target="../media/image307.emf"/><Relationship Id="rId3" Type="http://schemas.openxmlformats.org/officeDocument/2006/relationships/image" Target="../media/image80.png"/><Relationship Id="rId21" Type="http://schemas.openxmlformats.org/officeDocument/2006/relationships/customXml" Target="../ink/ink297.xml"/><Relationship Id="rId7" Type="http://schemas.openxmlformats.org/officeDocument/2006/relationships/image" Target="../media/image301.png"/><Relationship Id="rId12" Type="http://schemas.openxmlformats.org/officeDocument/2006/relationships/image" Target="../media/image304.emf"/><Relationship Id="rId17" Type="http://schemas.openxmlformats.org/officeDocument/2006/relationships/customXml" Target="../ink/ink295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06.emf"/><Relationship Id="rId20" Type="http://schemas.openxmlformats.org/officeDocument/2006/relationships/image" Target="../media/image30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customXml" Target="../ink/ink292.xml"/><Relationship Id="rId24" Type="http://schemas.openxmlformats.org/officeDocument/2006/relationships/image" Target="../media/image310.emf"/><Relationship Id="rId5" Type="http://schemas.openxmlformats.org/officeDocument/2006/relationships/image" Target="../media/image10.png"/><Relationship Id="rId15" Type="http://schemas.openxmlformats.org/officeDocument/2006/relationships/customXml" Target="../ink/ink294.xml"/><Relationship Id="rId23" Type="http://schemas.openxmlformats.org/officeDocument/2006/relationships/customXml" Target="../ink/ink298.xml"/><Relationship Id="rId10" Type="http://schemas.openxmlformats.org/officeDocument/2006/relationships/image" Target="../media/image303.emf"/><Relationship Id="rId19" Type="http://schemas.openxmlformats.org/officeDocument/2006/relationships/customXml" Target="../ink/ink296.xml"/><Relationship Id="rId4" Type="http://schemas.openxmlformats.org/officeDocument/2006/relationships/image" Target="../media/image90.png"/><Relationship Id="rId9" Type="http://schemas.openxmlformats.org/officeDocument/2006/relationships/customXml" Target="../ink/ink291.xml"/><Relationship Id="rId14" Type="http://schemas.openxmlformats.org/officeDocument/2006/relationships/image" Target="../media/image305.emf"/><Relationship Id="rId22" Type="http://schemas.openxmlformats.org/officeDocument/2006/relationships/image" Target="../media/image30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emf"/><Relationship Id="rId3" Type="http://schemas.openxmlformats.org/officeDocument/2006/relationships/customXml" Target="../ink/ink299.xml"/><Relationship Id="rId7" Type="http://schemas.openxmlformats.org/officeDocument/2006/relationships/customXml" Target="../ink/ink301.xml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3.emf"/><Relationship Id="rId5" Type="http://schemas.openxmlformats.org/officeDocument/2006/relationships/customXml" Target="../ink/ink300.xml"/><Relationship Id="rId10" Type="http://schemas.openxmlformats.org/officeDocument/2006/relationships/image" Target="../media/image315.emf"/><Relationship Id="rId4" Type="http://schemas.openxmlformats.org/officeDocument/2006/relationships/image" Target="../media/image312.emf"/><Relationship Id="rId9" Type="http://schemas.openxmlformats.org/officeDocument/2006/relationships/customXml" Target="../ink/ink30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19.xml"/><Relationship Id="rId18" Type="http://schemas.openxmlformats.org/officeDocument/2006/relationships/image" Target="../media/image23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0.emf"/><Relationship Id="rId17" Type="http://schemas.openxmlformats.org/officeDocument/2006/relationships/customXml" Target="../ink/ink2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17.xml"/><Relationship Id="rId14" Type="http://schemas.openxmlformats.org/officeDocument/2006/relationships/image" Target="../media/image21.emf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0.xml"/><Relationship Id="rId21" Type="http://schemas.openxmlformats.org/officeDocument/2006/relationships/customXml" Target="../ink/ink312.xml"/><Relationship Id="rId42" Type="http://schemas.openxmlformats.org/officeDocument/2006/relationships/image" Target="../media/image334.emf"/><Relationship Id="rId63" Type="http://schemas.openxmlformats.org/officeDocument/2006/relationships/customXml" Target="../ink/ink333.xml"/><Relationship Id="rId84" Type="http://schemas.openxmlformats.org/officeDocument/2006/relationships/image" Target="../media/image355.emf"/><Relationship Id="rId138" Type="http://schemas.openxmlformats.org/officeDocument/2006/relationships/image" Target="../media/image380.emf"/><Relationship Id="rId159" Type="http://schemas.openxmlformats.org/officeDocument/2006/relationships/customXml" Target="../ink/ink381.xml"/><Relationship Id="rId170" Type="http://schemas.openxmlformats.org/officeDocument/2006/relationships/image" Target="../media/image396.emf"/><Relationship Id="rId191" Type="http://schemas.openxmlformats.org/officeDocument/2006/relationships/customXml" Target="../ink/ink397.xml"/><Relationship Id="rId205" Type="http://schemas.openxmlformats.org/officeDocument/2006/relationships/image" Target="../media/image413.emf"/><Relationship Id="rId226" Type="http://schemas.openxmlformats.org/officeDocument/2006/relationships/image" Target="../media/image423.emf"/><Relationship Id="rId107" Type="http://schemas.openxmlformats.org/officeDocument/2006/relationships/customXml" Target="../ink/ink355.xml"/><Relationship Id="rId11" Type="http://schemas.openxmlformats.org/officeDocument/2006/relationships/customXml" Target="../ink/ink307.xml"/><Relationship Id="rId32" Type="http://schemas.openxmlformats.org/officeDocument/2006/relationships/image" Target="../media/image329.emf"/><Relationship Id="rId53" Type="http://schemas.openxmlformats.org/officeDocument/2006/relationships/customXml" Target="../ink/ink328.xml"/><Relationship Id="rId74" Type="http://schemas.openxmlformats.org/officeDocument/2006/relationships/image" Target="../media/image350.emf"/><Relationship Id="rId128" Type="http://schemas.openxmlformats.org/officeDocument/2006/relationships/image" Target="../media/image375.emf"/><Relationship Id="rId149" Type="http://schemas.openxmlformats.org/officeDocument/2006/relationships/customXml" Target="../ink/ink376.xml"/><Relationship Id="rId5" Type="http://schemas.openxmlformats.org/officeDocument/2006/relationships/customXml" Target="../ink/ink304.xml"/><Relationship Id="rId95" Type="http://schemas.openxmlformats.org/officeDocument/2006/relationships/customXml" Target="../ink/ink349.xml"/><Relationship Id="rId160" Type="http://schemas.openxmlformats.org/officeDocument/2006/relationships/image" Target="../media/image391.emf"/><Relationship Id="rId181" Type="http://schemas.openxmlformats.org/officeDocument/2006/relationships/customXml" Target="../ink/ink392.xml"/><Relationship Id="rId216" Type="http://schemas.openxmlformats.org/officeDocument/2006/relationships/image" Target="../media/image418.emf"/><Relationship Id="rId237" Type="http://schemas.openxmlformats.org/officeDocument/2006/relationships/customXml" Target="../ink/ink421.xml"/><Relationship Id="rId22" Type="http://schemas.openxmlformats.org/officeDocument/2006/relationships/image" Target="../media/image324.emf"/><Relationship Id="rId43" Type="http://schemas.openxmlformats.org/officeDocument/2006/relationships/customXml" Target="../ink/ink323.xml"/><Relationship Id="rId64" Type="http://schemas.openxmlformats.org/officeDocument/2006/relationships/image" Target="../media/image345.emf"/><Relationship Id="rId118" Type="http://schemas.openxmlformats.org/officeDocument/2006/relationships/image" Target="../media/image370.emf"/><Relationship Id="rId139" Type="http://schemas.openxmlformats.org/officeDocument/2006/relationships/customXml" Target="../ink/ink371.xml"/><Relationship Id="rId80" Type="http://schemas.openxmlformats.org/officeDocument/2006/relationships/image" Target="../media/image353.emf"/><Relationship Id="rId85" Type="http://schemas.openxmlformats.org/officeDocument/2006/relationships/customXml" Target="../ink/ink344.xml"/><Relationship Id="rId150" Type="http://schemas.openxmlformats.org/officeDocument/2006/relationships/image" Target="../media/image386.emf"/><Relationship Id="rId155" Type="http://schemas.openxmlformats.org/officeDocument/2006/relationships/customXml" Target="../ink/ink379.xml"/><Relationship Id="rId171" Type="http://schemas.openxmlformats.org/officeDocument/2006/relationships/customXml" Target="../ink/ink387.xml"/><Relationship Id="rId176" Type="http://schemas.openxmlformats.org/officeDocument/2006/relationships/image" Target="../media/image399.emf"/><Relationship Id="rId192" Type="http://schemas.openxmlformats.org/officeDocument/2006/relationships/image" Target="../media/image407.emf"/><Relationship Id="rId197" Type="http://schemas.openxmlformats.org/officeDocument/2006/relationships/customXml" Target="../ink/ink400.xml"/><Relationship Id="rId206" Type="http://schemas.openxmlformats.org/officeDocument/2006/relationships/customXml" Target="../ink/ink405.xml"/><Relationship Id="rId227" Type="http://schemas.openxmlformats.org/officeDocument/2006/relationships/customXml" Target="../ink/ink416.xml"/><Relationship Id="rId201" Type="http://schemas.openxmlformats.org/officeDocument/2006/relationships/image" Target="../media/image411.emf"/><Relationship Id="rId222" Type="http://schemas.openxmlformats.org/officeDocument/2006/relationships/image" Target="../media/image421.emf"/><Relationship Id="rId12" Type="http://schemas.openxmlformats.org/officeDocument/2006/relationships/image" Target="../media/image319.emf"/><Relationship Id="rId17" Type="http://schemas.openxmlformats.org/officeDocument/2006/relationships/customXml" Target="../ink/ink310.xml"/><Relationship Id="rId33" Type="http://schemas.openxmlformats.org/officeDocument/2006/relationships/customXml" Target="../ink/ink318.xml"/><Relationship Id="rId38" Type="http://schemas.openxmlformats.org/officeDocument/2006/relationships/image" Target="../media/image332.emf"/><Relationship Id="rId59" Type="http://schemas.openxmlformats.org/officeDocument/2006/relationships/customXml" Target="../ink/ink331.xml"/><Relationship Id="rId103" Type="http://schemas.openxmlformats.org/officeDocument/2006/relationships/customXml" Target="../ink/ink353.xml"/><Relationship Id="rId108" Type="http://schemas.openxmlformats.org/officeDocument/2006/relationships/image" Target="../media/image244.emf"/><Relationship Id="rId124" Type="http://schemas.openxmlformats.org/officeDocument/2006/relationships/image" Target="../media/image373.emf"/><Relationship Id="rId129" Type="http://schemas.openxmlformats.org/officeDocument/2006/relationships/customXml" Target="../ink/ink366.xml"/><Relationship Id="rId54" Type="http://schemas.openxmlformats.org/officeDocument/2006/relationships/image" Target="../media/image340.emf"/><Relationship Id="rId70" Type="http://schemas.openxmlformats.org/officeDocument/2006/relationships/image" Target="../media/image348.emf"/><Relationship Id="rId75" Type="http://schemas.openxmlformats.org/officeDocument/2006/relationships/customXml" Target="../ink/ink339.xml"/><Relationship Id="rId91" Type="http://schemas.openxmlformats.org/officeDocument/2006/relationships/customXml" Target="../ink/ink347.xml"/><Relationship Id="rId96" Type="http://schemas.openxmlformats.org/officeDocument/2006/relationships/image" Target="../media/image360.emf"/><Relationship Id="rId140" Type="http://schemas.openxmlformats.org/officeDocument/2006/relationships/image" Target="../media/image381.emf"/><Relationship Id="rId145" Type="http://schemas.openxmlformats.org/officeDocument/2006/relationships/customXml" Target="../ink/ink374.xml"/><Relationship Id="rId161" Type="http://schemas.openxmlformats.org/officeDocument/2006/relationships/customXml" Target="../ink/ink382.xml"/><Relationship Id="rId166" Type="http://schemas.openxmlformats.org/officeDocument/2006/relationships/image" Target="../media/image394.emf"/><Relationship Id="rId182" Type="http://schemas.openxmlformats.org/officeDocument/2006/relationships/image" Target="../media/image402.emf"/><Relationship Id="rId187" Type="http://schemas.openxmlformats.org/officeDocument/2006/relationships/customXml" Target="../ink/ink395.xml"/><Relationship Id="rId217" Type="http://schemas.openxmlformats.org/officeDocument/2006/relationships/customXml" Target="../ink/ink4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6.emf"/><Relationship Id="rId212" Type="http://schemas.openxmlformats.org/officeDocument/2006/relationships/customXml" Target="../ink/ink408.xml"/><Relationship Id="rId233" Type="http://schemas.openxmlformats.org/officeDocument/2006/relationships/customXml" Target="../ink/ink419.xml"/><Relationship Id="rId238" Type="http://schemas.openxmlformats.org/officeDocument/2006/relationships/image" Target="../media/image429.emf"/><Relationship Id="rId23" Type="http://schemas.openxmlformats.org/officeDocument/2006/relationships/customXml" Target="../ink/ink313.xml"/><Relationship Id="rId28" Type="http://schemas.openxmlformats.org/officeDocument/2006/relationships/image" Target="../media/image327.emf"/><Relationship Id="rId49" Type="http://schemas.openxmlformats.org/officeDocument/2006/relationships/customXml" Target="../ink/ink326.xml"/><Relationship Id="rId114" Type="http://schemas.openxmlformats.org/officeDocument/2006/relationships/image" Target="../media/image368.emf"/><Relationship Id="rId119" Type="http://schemas.openxmlformats.org/officeDocument/2006/relationships/customXml" Target="../ink/ink361.xml"/><Relationship Id="rId44" Type="http://schemas.openxmlformats.org/officeDocument/2006/relationships/image" Target="../media/image335.emf"/><Relationship Id="rId60" Type="http://schemas.openxmlformats.org/officeDocument/2006/relationships/image" Target="../media/image343.emf"/><Relationship Id="rId65" Type="http://schemas.openxmlformats.org/officeDocument/2006/relationships/customXml" Target="../ink/ink334.xml"/><Relationship Id="rId81" Type="http://schemas.openxmlformats.org/officeDocument/2006/relationships/customXml" Target="../ink/ink342.xml"/><Relationship Id="rId86" Type="http://schemas.openxmlformats.org/officeDocument/2006/relationships/image" Target="../media/image280.emf"/><Relationship Id="rId130" Type="http://schemas.openxmlformats.org/officeDocument/2006/relationships/image" Target="../media/image376.emf"/><Relationship Id="rId135" Type="http://schemas.openxmlformats.org/officeDocument/2006/relationships/customXml" Target="../ink/ink369.xml"/><Relationship Id="rId151" Type="http://schemas.openxmlformats.org/officeDocument/2006/relationships/customXml" Target="../ink/ink377.xml"/><Relationship Id="rId156" Type="http://schemas.openxmlformats.org/officeDocument/2006/relationships/image" Target="../media/image389.emf"/><Relationship Id="rId177" Type="http://schemas.openxmlformats.org/officeDocument/2006/relationships/customXml" Target="../ink/ink390.xml"/><Relationship Id="rId198" Type="http://schemas.openxmlformats.org/officeDocument/2006/relationships/image" Target="../media/image410.emf"/><Relationship Id="rId172" Type="http://schemas.openxmlformats.org/officeDocument/2006/relationships/image" Target="../media/image397.emf"/><Relationship Id="rId193" Type="http://schemas.openxmlformats.org/officeDocument/2006/relationships/customXml" Target="../ink/ink398.xml"/><Relationship Id="rId202" Type="http://schemas.openxmlformats.org/officeDocument/2006/relationships/customXml" Target="../ink/ink403.xml"/><Relationship Id="rId207" Type="http://schemas.openxmlformats.org/officeDocument/2006/relationships/image" Target="../media/image414.emf"/><Relationship Id="rId223" Type="http://schemas.openxmlformats.org/officeDocument/2006/relationships/customXml" Target="../ink/ink414.xml"/><Relationship Id="rId228" Type="http://schemas.openxmlformats.org/officeDocument/2006/relationships/image" Target="../media/image424.emf"/><Relationship Id="rId13" Type="http://schemas.openxmlformats.org/officeDocument/2006/relationships/customXml" Target="../ink/ink308.xml"/><Relationship Id="rId18" Type="http://schemas.openxmlformats.org/officeDocument/2006/relationships/image" Target="../media/image322.emf"/><Relationship Id="rId39" Type="http://schemas.openxmlformats.org/officeDocument/2006/relationships/customXml" Target="../ink/ink321.xml"/><Relationship Id="rId109" Type="http://schemas.openxmlformats.org/officeDocument/2006/relationships/customXml" Target="../ink/ink356.xml"/><Relationship Id="rId34" Type="http://schemas.openxmlformats.org/officeDocument/2006/relationships/image" Target="../media/image330.emf"/><Relationship Id="rId50" Type="http://schemas.openxmlformats.org/officeDocument/2006/relationships/image" Target="../media/image338.emf"/><Relationship Id="rId55" Type="http://schemas.openxmlformats.org/officeDocument/2006/relationships/customXml" Target="../ink/ink329.xml"/><Relationship Id="rId76" Type="http://schemas.openxmlformats.org/officeDocument/2006/relationships/image" Target="../media/image351.emf"/><Relationship Id="rId97" Type="http://schemas.openxmlformats.org/officeDocument/2006/relationships/customXml" Target="../ink/ink350.xml"/><Relationship Id="rId104" Type="http://schemas.openxmlformats.org/officeDocument/2006/relationships/image" Target="../media/image364.emf"/><Relationship Id="rId120" Type="http://schemas.openxmlformats.org/officeDocument/2006/relationships/image" Target="../media/image371.emf"/><Relationship Id="rId125" Type="http://schemas.openxmlformats.org/officeDocument/2006/relationships/customXml" Target="../ink/ink364.xml"/><Relationship Id="rId141" Type="http://schemas.openxmlformats.org/officeDocument/2006/relationships/customXml" Target="../ink/ink372.xml"/><Relationship Id="rId146" Type="http://schemas.openxmlformats.org/officeDocument/2006/relationships/image" Target="../media/image384.emf"/><Relationship Id="rId167" Type="http://schemas.openxmlformats.org/officeDocument/2006/relationships/customXml" Target="../ink/ink385.xml"/><Relationship Id="rId188" Type="http://schemas.openxmlformats.org/officeDocument/2006/relationships/image" Target="../media/image405.emf"/><Relationship Id="rId7" Type="http://schemas.openxmlformats.org/officeDocument/2006/relationships/customXml" Target="../ink/ink305.xml"/><Relationship Id="rId71" Type="http://schemas.openxmlformats.org/officeDocument/2006/relationships/customXml" Target="../ink/ink337.xml"/><Relationship Id="rId92" Type="http://schemas.openxmlformats.org/officeDocument/2006/relationships/image" Target="../media/image358.emf"/><Relationship Id="rId162" Type="http://schemas.openxmlformats.org/officeDocument/2006/relationships/image" Target="../media/image392.emf"/><Relationship Id="rId183" Type="http://schemas.openxmlformats.org/officeDocument/2006/relationships/customXml" Target="../ink/ink393.xml"/><Relationship Id="rId213" Type="http://schemas.openxmlformats.org/officeDocument/2006/relationships/customXml" Target="../ink/ink409.xml"/><Relationship Id="rId218" Type="http://schemas.openxmlformats.org/officeDocument/2006/relationships/image" Target="../media/image419.emf"/><Relationship Id="rId234" Type="http://schemas.openxmlformats.org/officeDocument/2006/relationships/image" Target="../media/image427.emf"/><Relationship Id="rId239" Type="http://schemas.openxmlformats.org/officeDocument/2006/relationships/customXml" Target="../ink/ink422.xml"/><Relationship Id="rId2" Type="http://schemas.openxmlformats.org/officeDocument/2006/relationships/notesSlide" Target="../notesSlides/notesSlide29.xml"/><Relationship Id="rId29" Type="http://schemas.openxmlformats.org/officeDocument/2006/relationships/customXml" Target="../ink/ink316.xml"/><Relationship Id="rId24" Type="http://schemas.openxmlformats.org/officeDocument/2006/relationships/image" Target="../media/image325.emf"/><Relationship Id="rId40" Type="http://schemas.openxmlformats.org/officeDocument/2006/relationships/image" Target="../media/image333.emf"/><Relationship Id="rId45" Type="http://schemas.openxmlformats.org/officeDocument/2006/relationships/customXml" Target="../ink/ink324.xml"/><Relationship Id="rId66" Type="http://schemas.openxmlformats.org/officeDocument/2006/relationships/image" Target="../media/image346.emf"/><Relationship Id="rId87" Type="http://schemas.openxmlformats.org/officeDocument/2006/relationships/customXml" Target="../ink/ink345.xml"/><Relationship Id="rId110" Type="http://schemas.openxmlformats.org/officeDocument/2006/relationships/image" Target="../media/image366.emf"/><Relationship Id="rId115" Type="http://schemas.openxmlformats.org/officeDocument/2006/relationships/customXml" Target="../ink/ink359.xml"/><Relationship Id="rId131" Type="http://schemas.openxmlformats.org/officeDocument/2006/relationships/customXml" Target="../ink/ink367.xml"/><Relationship Id="rId136" Type="http://schemas.openxmlformats.org/officeDocument/2006/relationships/image" Target="../media/image379.emf"/><Relationship Id="rId157" Type="http://schemas.openxmlformats.org/officeDocument/2006/relationships/customXml" Target="../ink/ink380.xml"/><Relationship Id="rId178" Type="http://schemas.openxmlformats.org/officeDocument/2006/relationships/image" Target="../media/image400.emf"/><Relationship Id="rId61" Type="http://schemas.openxmlformats.org/officeDocument/2006/relationships/customXml" Target="../ink/ink332.xml"/><Relationship Id="rId82" Type="http://schemas.openxmlformats.org/officeDocument/2006/relationships/image" Target="../media/image354.emf"/><Relationship Id="rId152" Type="http://schemas.openxmlformats.org/officeDocument/2006/relationships/image" Target="../media/image387.emf"/><Relationship Id="rId173" Type="http://schemas.openxmlformats.org/officeDocument/2006/relationships/customXml" Target="../ink/ink388.xml"/><Relationship Id="rId194" Type="http://schemas.openxmlformats.org/officeDocument/2006/relationships/image" Target="../media/image408.emf"/><Relationship Id="rId199" Type="http://schemas.openxmlformats.org/officeDocument/2006/relationships/customXml" Target="../ink/ink401.xml"/><Relationship Id="rId203" Type="http://schemas.openxmlformats.org/officeDocument/2006/relationships/image" Target="../media/image412.emf"/><Relationship Id="rId208" Type="http://schemas.openxmlformats.org/officeDocument/2006/relationships/customXml" Target="../ink/ink406.xml"/><Relationship Id="rId229" Type="http://schemas.openxmlformats.org/officeDocument/2006/relationships/customXml" Target="../ink/ink417.xml"/><Relationship Id="rId19" Type="http://schemas.openxmlformats.org/officeDocument/2006/relationships/customXml" Target="../ink/ink311.xml"/><Relationship Id="rId224" Type="http://schemas.openxmlformats.org/officeDocument/2006/relationships/image" Target="../media/image422.emf"/><Relationship Id="rId240" Type="http://schemas.openxmlformats.org/officeDocument/2006/relationships/image" Target="../media/image430.emf"/><Relationship Id="rId14" Type="http://schemas.openxmlformats.org/officeDocument/2006/relationships/image" Target="../media/image320.emf"/><Relationship Id="rId30" Type="http://schemas.openxmlformats.org/officeDocument/2006/relationships/image" Target="../media/image328.emf"/><Relationship Id="rId35" Type="http://schemas.openxmlformats.org/officeDocument/2006/relationships/customXml" Target="../ink/ink319.xml"/><Relationship Id="rId56" Type="http://schemas.openxmlformats.org/officeDocument/2006/relationships/image" Target="../media/image341.emf"/><Relationship Id="rId77" Type="http://schemas.openxmlformats.org/officeDocument/2006/relationships/customXml" Target="../ink/ink340.xml"/><Relationship Id="rId100" Type="http://schemas.openxmlformats.org/officeDocument/2006/relationships/image" Target="../media/image362.emf"/><Relationship Id="rId105" Type="http://schemas.openxmlformats.org/officeDocument/2006/relationships/customXml" Target="../ink/ink354.xml"/><Relationship Id="rId126" Type="http://schemas.openxmlformats.org/officeDocument/2006/relationships/image" Target="../media/image374.emf"/><Relationship Id="rId147" Type="http://schemas.openxmlformats.org/officeDocument/2006/relationships/customXml" Target="../ink/ink375.xml"/><Relationship Id="rId168" Type="http://schemas.openxmlformats.org/officeDocument/2006/relationships/image" Target="../media/image395.emf"/><Relationship Id="rId8" Type="http://schemas.openxmlformats.org/officeDocument/2006/relationships/image" Target="../media/image317.emf"/><Relationship Id="rId51" Type="http://schemas.openxmlformats.org/officeDocument/2006/relationships/customXml" Target="../ink/ink327.xml"/><Relationship Id="rId72" Type="http://schemas.openxmlformats.org/officeDocument/2006/relationships/image" Target="../media/image349.emf"/><Relationship Id="rId93" Type="http://schemas.openxmlformats.org/officeDocument/2006/relationships/customXml" Target="../ink/ink348.xml"/><Relationship Id="rId98" Type="http://schemas.openxmlformats.org/officeDocument/2006/relationships/image" Target="../media/image361.emf"/><Relationship Id="rId121" Type="http://schemas.openxmlformats.org/officeDocument/2006/relationships/customXml" Target="../ink/ink362.xml"/><Relationship Id="rId142" Type="http://schemas.openxmlformats.org/officeDocument/2006/relationships/image" Target="../media/image382.emf"/><Relationship Id="rId163" Type="http://schemas.openxmlformats.org/officeDocument/2006/relationships/customXml" Target="../ink/ink383.xml"/><Relationship Id="rId184" Type="http://schemas.openxmlformats.org/officeDocument/2006/relationships/image" Target="../media/image403.emf"/><Relationship Id="rId189" Type="http://schemas.openxmlformats.org/officeDocument/2006/relationships/customXml" Target="../ink/ink396.xml"/><Relationship Id="rId219" Type="http://schemas.openxmlformats.org/officeDocument/2006/relationships/customXml" Target="../ink/ink412.xml"/><Relationship Id="rId3" Type="http://schemas.openxmlformats.org/officeDocument/2006/relationships/customXml" Target="../ink/ink303.xml"/><Relationship Id="rId214" Type="http://schemas.openxmlformats.org/officeDocument/2006/relationships/image" Target="../media/image417.emf"/><Relationship Id="rId230" Type="http://schemas.openxmlformats.org/officeDocument/2006/relationships/image" Target="../media/image425.emf"/><Relationship Id="rId235" Type="http://schemas.openxmlformats.org/officeDocument/2006/relationships/customXml" Target="../ink/ink420.xml"/><Relationship Id="rId25" Type="http://schemas.openxmlformats.org/officeDocument/2006/relationships/customXml" Target="../ink/ink314.xml"/><Relationship Id="rId46" Type="http://schemas.openxmlformats.org/officeDocument/2006/relationships/image" Target="../media/image336.emf"/><Relationship Id="rId67" Type="http://schemas.openxmlformats.org/officeDocument/2006/relationships/customXml" Target="../ink/ink335.xml"/><Relationship Id="rId116" Type="http://schemas.openxmlformats.org/officeDocument/2006/relationships/image" Target="../media/image369.emf"/><Relationship Id="rId137" Type="http://schemas.openxmlformats.org/officeDocument/2006/relationships/customXml" Target="../ink/ink370.xml"/><Relationship Id="rId158" Type="http://schemas.openxmlformats.org/officeDocument/2006/relationships/image" Target="../media/image390.emf"/><Relationship Id="rId20" Type="http://schemas.openxmlformats.org/officeDocument/2006/relationships/image" Target="../media/image323.emf"/><Relationship Id="rId41" Type="http://schemas.openxmlformats.org/officeDocument/2006/relationships/customXml" Target="../ink/ink322.xml"/><Relationship Id="rId62" Type="http://schemas.openxmlformats.org/officeDocument/2006/relationships/image" Target="../media/image344.emf"/><Relationship Id="rId83" Type="http://schemas.openxmlformats.org/officeDocument/2006/relationships/customXml" Target="../ink/ink343.xml"/><Relationship Id="rId88" Type="http://schemas.openxmlformats.org/officeDocument/2006/relationships/image" Target="../media/image356.emf"/><Relationship Id="rId111" Type="http://schemas.openxmlformats.org/officeDocument/2006/relationships/customXml" Target="../ink/ink357.xml"/><Relationship Id="rId132" Type="http://schemas.openxmlformats.org/officeDocument/2006/relationships/image" Target="../media/image377.emf"/><Relationship Id="rId153" Type="http://schemas.openxmlformats.org/officeDocument/2006/relationships/customXml" Target="../ink/ink378.xml"/><Relationship Id="rId174" Type="http://schemas.openxmlformats.org/officeDocument/2006/relationships/image" Target="../media/image398.emf"/><Relationship Id="rId179" Type="http://schemas.openxmlformats.org/officeDocument/2006/relationships/customXml" Target="../ink/ink391.xml"/><Relationship Id="rId195" Type="http://schemas.openxmlformats.org/officeDocument/2006/relationships/customXml" Target="../ink/ink399.xml"/><Relationship Id="rId209" Type="http://schemas.openxmlformats.org/officeDocument/2006/relationships/image" Target="../media/image415.emf"/><Relationship Id="rId190" Type="http://schemas.openxmlformats.org/officeDocument/2006/relationships/image" Target="../media/image406.emf"/><Relationship Id="rId204" Type="http://schemas.openxmlformats.org/officeDocument/2006/relationships/customXml" Target="../ink/ink404.xml"/><Relationship Id="rId220" Type="http://schemas.openxmlformats.org/officeDocument/2006/relationships/image" Target="../media/image420.emf"/><Relationship Id="rId225" Type="http://schemas.openxmlformats.org/officeDocument/2006/relationships/customXml" Target="../ink/ink415.xml"/><Relationship Id="rId15" Type="http://schemas.openxmlformats.org/officeDocument/2006/relationships/customXml" Target="../ink/ink309.xml"/><Relationship Id="rId36" Type="http://schemas.openxmlformats.org/officeDocument/2006/relationships/image" Target="../media/image331.emf"/><Relationship Id="rId57" Type="http://schemas.openxmlformats.org/officeDocument/2006/relationships/customXml" Target="../ink/ink330.xml"/><Relationship Id="rId106" Type="http://schemas.openxmlformats.org/officeDocument/2006/relationships/image" Target="../media/image365.emf"/><Relationship Id="rId127" Type="http://schemas.openxmlformats.org/officeDocument/2006/relationships/customXml" Target="../ink/ink365.xml"/><Relationship Id="rId10" Type="http://schemas.openxmlformats.org/officeDocument/2006/relationships/image" Target="../media/image318.emf"/><Relationship Id="rId31" Type="http://schemas.openxmlformats.org/officeDocument/2006/relationships/customXml" Target="../ink/ink317.xml"/><Relationship Id="rId52" Type="http://schemas.openxmlformats.org/officeDocument/2006/relationships/image" Target="../media/image339.emf"/><Relationship Id="rId73" Type="http://schemas.openxmlformats.org/officeDocument/2006/relationships/customXml" Target="../ink/ink338.xml"/><Relationship Id="rId78" Type="http://schemas.openxmlformats.org/officeDocument/2006/relationships/image" Target="../media/image352.emf"/><Relationship Id="rId94" Type="http://schemas.openxmlformats.org/officeDocument/2006/relationships/image" Target="../media/image359.emf"/><Relationship Id="rId99" Type="http://schemas.openxmlformats.org/officeDocument/2006/relationships/customXml" Target="../ink/ink351.xml"/><Relationship Id="rId101" Type="http://schemas.openxmlformats.org/officeDocument/2006/relationships/customXml" Target="../ink/ink352.xml"/><Relationship Id="rId122" Type="http://schemas.openxmlformats.org/officeDocument/2006/relationships/image" Target="../media/image372.emf"/><Relationship Id="rId143" Type="http://schemas.openxmlformats.org/officeDocument/2006/relationships/customXml" Target="../ink/ink373.xml"/><Relationship Id="rId148" Type="http://schemas.openxmlformats.org/officeDocument/2006/relationships/image" Target="../media/image385.emf"/><Relationship Id="rId164" Type="http://schemas.openxmlformats.org/officeDocument/2006/relationships/image" Target="../media/image393.emf"/><Relationship Id="rId169" Type="http://schemas.openxmlformats.org/officeDocument/2006/relationships/customXml" Target="../ink/ink386.xml"/><Relationship Id="rId185" Type="http://schemas.openxmlformats.org/officeDocument/2006/relationships/customXml" Target="../ink/ink394.xml"/><Relationship Id="rId4" Type="http://schemas.openxmlformats.org/officeDocument/2006/relationships/image" Target="../media/image279.emf"/><Relationship Id="rId9" Type="http://schemas.openxmlformats.org/officeDocument/2006/relationships/customXml" Target="../ink/ink306.xml"/><Relationship Id="rId180" Type="http://schemas.openxmlformats.org/officeDocument/2006/relationships/image" Target="../media/image401.emf"/><Relationship Id="rId210" Type="http://schemas.openxmlformats.org/officeDocument/2006/relationships/customXml" Target="../ink/ink407.xml"/><Relationship Id="rId215" Type="http://schemas.openxmlformats.org/officeDocument/2006/relationships/customXml" Target="../ink/ink410.xml"/><Relationship Id="rId236" Type="http://schemas.openxmlformats.org/officeDocument/2006/relationships/image" Target="../media/image428.emf"/><Relationship Id="rId26" Type="http://schemas.openxmlformats.org/officeDocument/2006/relationships/image" Target="../media/image326.emf"/><Relationship Id="rId231" Type="http://schemas.openxmlformats.org/officeDocument/2006/relationships/customXml" Target="../ink/ink418.xml"/><Relationship Id="rId47" Type="http://schemas.openxmlformats.org/officeDocument/2006/relationships/customXml" Target="../ink/ink325.xml"/><Relationship Id="rId68" Type="http://schemas.openxmlformats.org/officeDocument/2006/relationships/image" Target="../media/image347.emf"/><Relationship Id="rId89" Type="http://schemas.openxmlformats.org/officeDocument/2006/relationships/customXml" Target="../ink/ink346.xml"/><Relationship Id="rId112" Type="http://schemas.openxmlformats.org/officeDocument/2006/relationships/image" Target="../media/image367.emf"/><Relationship Id="rId133" Type="http://schemas.openxmlformats.org/officeDocument/2006/relationships/customXml" Target="../ink/ink368.xml"/><Relationship Id="rId154" Type="http://schemas.openxmlformats.org/officeDocument/2006/relationships/image" Target="../media/image388.emf"/><Relationship Id="rId175" Type="http://schemas.openxmlformats.org/officeDocument/2006/relationships/customXml" Target="../ink/ink389.xml"/><Relationship Id="rId196" Type="http://schemas.openxmlformats.org/officeDocument/2006/relationships/image" Target="../media/image409.emf"/><Relationship Id="rId200" Type="http://schemas.openxmlformats.org/officeDocument/2006/relationships/customXml" Target="../ink/ink402.xml"/><Relationship Id="rId16" Type="http://schemas.openxmlformats.org/officeDocument/2006/relationships/image" Target="../media/image321.emf"/><Relationship Id="rId221" Type="http://schemas.openxmlformats.org/officeDocument/2006/relationships/customXml" Target="../ink/ink413.xml"/><Relationship Id="rId37" Type="http://schemas.openxmlformats.org/officeDocument/2006/relationships/customXml" Target="../ink/ink320.xml"/><Relationship Id="rId58" Type="http://schemas.openxmlformats.org/officeDocument/2006/relationships/image" Target="../media/image342.emf"/><Relationship Id="rId79" Type="http://schemas.openxmlformats.org/officeDocument/2006/relationships/customXml" Target="../ink/ink341.xml"/><Relationship Id="rId102" Type="http://schemas.openxmlformats.org/officeDocument/2006/relationships/image" Target="../media/image363.emf"/><Relationship Id="rId123" Type="http://schemas.openxmlformats.org/officeDocument/2006/relationships/customXml" Target="../ink/ink363.xml"/><Relationship Id="rId144" Type="http://schemas.openxmlformats.org/officeDocument/2006/relationships/image" Target="../media/image383.emf"/><Relationship Id="rId90" Type="http://schemas.openxmlformats.org/officeDocument/2006/relationships/image" Target="../media/image357.emf"/><Relationship Id="rId165" Type="http://schemas.openxmlformats.org/officeDocument/2006/relationships/customXml" Target="../ink/ink384.xml"/><Relationship Id="rId186" Type="http://schemas.openxmlformats.org/officeDocument/2006/relationships/image" Target="../media/image404.emf"/><Relationship Id="rId211" Type="http://schemas.openxmlformats.org/officeDocument/2006/relationships/image" Target="../media/image416.emf"/><Relationship Id="rId232" Type="http://schemas.openxmlformats.org/officeDocument/2006/relationships/image" Target="../media/image426.emf"/><Relationship Id="rId27" Type="http://schemas.openxmlformats.org/officeDocument/2006/relationships/customXml" Target="../ink/ink315.xml"/><Relationship Id="rId48" Type="http://schemas.openxmlformats.org/officeDocument/2006/relationships/image" Target="../media/image337.emf"/><Relationship Id="rId69" Type="http://schemas.openxmlformats.org/officeDocument/2006/relationships/customXml" Target="../ink/ink336.xml"/><Relationship Id="rId113" Type="http://schemas.openxmlformats.org/officeDocument/2006/relationships/customXml" Target="../ink/ink358.xml"/><Relationship Id="rId134" Type="http://schemas.openxmlformats.org/officeDocument/2006/relationships/image" Target="../media/image378.emf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2.emf"/><Relationship Id="rId117" Type="http://schemas.openxmlformats.org/officeDocument/2006/relationships/customXml" Target="../ink/ink480.xml"/><Relationship Id="rId21" Type="http://schemas.openxmlformats.org/officeDocument/2006/relationships/customXml" Target="../ink/ink432.xml"/><Relationship Id="rId42" Type="http://schemas.openxmlformats.org/officeDocument/2006/relationships/image" Target="../media/image450.emf"/><Relationship Id="rId47" Type="http://schemas.openxmlformats.org/officeDocument/2006/relationships/customXml" Target="../ink/ink445.xml"/><Relationship Id="rId63" Type="http://schemas.openxmlformats.org/officeDocument/2006/relationships/customXml" Target="../ink/ink453.xml"/><Relationship Id="rId68" Type="http://schemas.openxmlformats.org/officeDocument/2006/relationships/image" Target="../media/image463.emf"/><Relationship Id="rId84" Type="http://schemas.openxmlformats.org/officeDocument/2006/relationships/image" Target="../media/image471.emf"/><Relationship Id="rId89" Type="http://schemas.openxmlformats.org/officeDocument/2006/relationships/customXml" Target="../ink/ink466.xml"/><Relationship Id="rId112" Type="http://schemas.openxmlformats.org/officeDocument/2006/relationships/image" Target="../media/image485.emf"/><Relationship Id="rId133" Type="http://schemas.openxmlformats.org/officeDocument/2006/relationships/customXml" Target="../ink/ink488.xml"/><Relationship Id="rId138" Type="http://schemas.openxmlformats.org/officeDocument/2006/relationships/image" Target="../media/image497.emf"/><Relationship Id="rId154" Type="http://schemas.openxmlformats.org/officeDocument/2006/relationships/image" Target="../media/image503.emf"/><Relationship Id="rId159" Type="http://schemas.openxmlformats.org/officeDocument/2006/relationships/customXml" Target="../ink/ink501.xml"/><Relationship Id="rId170" Type="http://schemas.openxmlformats.org/officeDocument/2006/relationships/image" Target="../media/image511.emf"/><Relationship Id="rId16" Type="http://schemas.openxmlformats.org/officeDocument/2006/relationships/image" Target="../media/image437.emf"/><Relationship Id="rId107" Type="http://schemas.openxmlformats.org/officeDocument/2006/relationships/customXml" Target="../ink/ink475.xml"/><Relationship Id="rId11" Type="http://schemas.openxmlformats.org/officeDocument/2006/relationships/customXml" Target="../ink/ink427.xml"/><Relationship Id="rId32" Type="http://schemas.openxmlformats.org/officeDocument/2006/relationships/image" Target="../media/image445.emf"/><Relationship Id="rId37" Type="http://schemas.openxmlformats.org/officeDocument/2006/relationships/customXml" Target="../ink/ink440.xml"/><Relationship Id="rId53" Type="http://schemas.openxmlformats.org/officeDocument/2006/relationships/customXml" Target="../ink/ink448.xml"/><Relationship Id="rId58" Type="http://schemas.openxmlformats.org/officeDocument/2006/relationships/image" Target="../media/image458.emf"/><Relationship Id="rId74" Type="http://schemas.openxmlformats.org/officeDocument/2006/relationships/image" Target="../media/image466.emf"/><Relationship Id="rId79" Type="http://schemas.openxmlformats.org/officeDocument/2006/relationships/customXml" Target="../ink/ink461.xml"/><Relationship Id="rId102" Type="http://schemas.openxmlformats.org/officeDocument/2006/relationships/image" Target="../media/image480.emf"/><Relationship Id="rId123" Type="http://schemas.openxmlformats.org/officeDocument/2006/relationships/customXml" Target="../ink/ink483.xml"/><Relationship Id="rId128" Type="http://schemas.openxmlformats.org/officeDocument/2006/relationships/image" Target="../media/image493.emf"/><Relationship Id="rId144" Type="http://schemas.openxmlformats.org/officeDocument/2006/relationships/image" Target="../media/image78.emf"/><Relationship Id="rId149" Type="http://schemas.openxmlformats.org/officeDocument/2006/relationships/customXml" Target="../ink/ink496.xml"/><Relationship Id="rId5" Type="http://schemas.openxmlformats.org/officeDocument/2006/relationships/customXml" Target="../ink/ink424.xml"/><Relationship Id="rId90" Type="http://schemas.openxmlformats.org/officeDocument/2006/relationships/image" Target="../media/image474.emf"/><Relationship Id="rId95" Type="http://schemas.openxmlformats.org/officeDocument/2006/relationships/customXml" Target="../ink/ink469.xml"/><Relationship Id="rId160" Type="http://schemas.openxmlformats.org/officeDocument/2006/relationships/image" Target="../media/image506.emf"/><Relationship Id="rId165" Type="http://schemas.openxmlformats.org/officeDocument/2006/relationships/customXml" Target="../ink/ink504.xml"/><Relationship Id="rId22" Type="http://schemas.openxmlformats.org/officeDocument/2006/relationships/image" Target="../media/image440.emf"/><Relationship Id="rId27" Type="http://schemas.openxmlformats.org/officeDocument/2006/relationships/customXml" Target="../ink/ink435.xml"/><Relationship Id="rId43" Type="http://schemas.openxmlformats.org/officeDocument/2006/relationships/customXml" Target="../ink/ink443.xml"/><Relationship Id="rId48" Type="http://schemas.openxmlformats.org/officeDocument/2006/relationships/image" Target="../media/image453.emf"/><Relationship Id="rId64" Type="http://schemas.openxmlformats.org/officeDocument/2006/relationships/image" Target="../media/image461.emf"/><Relationship Id="rId69" Type="http://schemas.openxmlformats.org/officeDocument/2006/relationships/customXml" Target="../ink/ink456.xml"/><Relationship Id="rId113" Type="http://schemas.openxmlformats.org/officeDocument/2006/relationships/customXml" Target="../ink/ink478.xml"/><Relationship Id="rId118" Type="http://schemas.openxmlformats.org/officeDocument/2006/relationships/image" Target="../media/image488.emf"/><Relationship Id="rId134" Type="http://schemas.openxmlformats.org/officeDocument/2006/relationships/image" Target="../media/image495.emf"/><Relationship Id="rId139" Type="http://schemas.openxmlformats.org/officeDocument/2006/relationships/customXml" Target="../ink/ink491.xml"/><Relationship Id="rId80" Type="http://schemas.openxmlformats.org/officeDocument/2006/relationships/image" Target="../media/image469.emf"/><Relationship Id="rId85" Type="http://schemas.openxmlformats.org/officeDocument/2006/relationships/customXml" Target="../ink/ink464.xml"/><Relationship Id="rId150" Type="http://schemas.openxmlformats.org/officeDocument/2006/relationships/image" Target="../media/image501.emf"/><Relationship Id="rId155" Type="http://schemas.openxmlformats.org/officeDocument/2006/relationships/customXml" Target="../ink/ink499.xml"/><Relationship Id="rId171" Type="http://schemas.openxmlformats.org/officeDocument/2006/relationships/customXml" Target="../ink/ink507.xml"/><Relationship Id="rId12" Type="http://schemas.openxmlformats.org/officeDocument/2006/relationships/image" Target="../media/image435.emf"/><Relationship Id="rId17" Type="http://schemas.openxmlformats.org/officeDocument/2006/relationships/customXml" Target="../ink/ink430.xml"/><Relationship Id="rId33" Type="http://schemas.openxmlformats.org/officeDocument/2006/relationships/customXml" Target="../ink/ink438.xml"/><Relationship Id="rId38" Type="http://schemas.openxmlformats.org/officeDocument/2006/relationships/image" Target="../media/image448.emf"/><Relationship Id="rId59" Type="http://schemas.openxmlformats.org/officeDocument/2006/relationships/customXml" Target="../ink/ink451.xml"/><Relationship Id="rId103" Type="http://schemas.openxmlformats.org/officeDocument/2006/relationships/customXml" Target="../ink/ink473.xml"/><Relationship Id="rId108" Type="http://schemas.openxmlformats.org/officeDocument/2006/relationships/image" Target="../media/image483.emf"/><Relationship Id="rId124" Type="http://schemas.openxmlformats.org/officeDocument/2006/relationships/image" Target="../media/image491.emf"/><Relationship Id="rId129" Type="http://schemas.openxmlformats.org/officeDocument/2006/relationships/customXml" Target="../ink/ink486.xml"/><Relationship Id="rId54" Type="http://schemas.openxmlformats.org/officeDocument/2006/relationships/image" Target="../media/image456.emf"/><Relationship Id="rId70" Type="http://schemas.openxmlformats.org/officeDocument/2006/relationships/image" Target="../media/image464.emf"/><Relationship Id="rId75" Type="http://schemas.openxmlformats.org/officeDocument/2006/relationships/customXml" Target="../ink/ink459.xml"/><Relationship Id="rId91" Type="http://schemas.openxmlformats.org/officeDocument/2006/relationships/customXml" Target="../ink/ink467.xml"/><Relationship Id="rId96" Type="http://schemas.openxmlformats.org/officeDocument/2006/relationships/image" Target="../media/image477.emf"/><Relationship Id="rId140" Type="http://schemas.openxmlformats.org/officeDocument/2006/relationships/image" Target="../media/image498.emf"/><Relationship Id="rId145" Type="http://schemas.openxmlformats.org/officeDocument/2006/relationships/customXml" Target="../ink/ink494.xml"/><Relationship Id="rId161" Type="http://schemas.openxmlformats.org/officeDocument/2006/relationships/customXml" Target="../ink/ink502.xml"/><Relationship Id="rId166" Type="http://schemas.openxmlformats.org/officeDocument/2006/relationships/image" Target="../media/image50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2.emf"/><Relationship Id="rId15" Type="http://schemas.openxmlformats.org/officeDocument/2006/relationships/customXml" Target="../ink/ink429.xml"/><Relationship Id="rId23" Type="http://schemas.openxmlformats.org/officeDocument/2006/relationships/customXml" Target="../ink/ink433.xml"/><Relationship Id="rId28" Type="http://schemas.openxmlformats.org/officeDocument/2006/relationships/image" Target="../media/image443.emf"/><Relationship Id="rId36" Type="http://schemas.openxmlformats.org/officeDocument/2006/relationships/image" Target="../media/image447.emf"/><Relationship Id="rId49" Type="http://schemas.openxmlformats.org/officeDocument/2006/relationships/customXml" Target="../ink/ink446.xml"/><Relationship Id="rId57" Type="http://schemas.openxmlformats.org/officeDocument/2006/relationships/customXml" Target="../ink/ink450.xml"/><Relationship Id="rId106" Type="http://schemas.openxmlformats.org/officeDocument/2006/relationships/image" Target="../media/image482.emf"/><Relationship Id="rId114" Type="http://schemas.openxmlformats.org/officeDocument/2006/relationships/image" Target="../media/image486.emf"/><Relationship Id="rId119" Type="http://schemas.openxmlformats.org/officeDocument/2006/relationships/customXml" Target="../ink/ink481.xml"/><Relationship Id="rId127" Type="http://schemas.openxmlformats.org/officeDocument/2006/relationships/customXml" Target="../ink/ink485.xml"/><Relationship Id="rId10" Type="http://schemas.openxmlformats.org/officeDocument/2006/relationships/image" Target="../media/image434.emf"/><Relationship Id="rId31" Type="http://schemas.openxmlformats.org/officeDocument/2006/relationships/customXml" Target="../ink/ink437.xml"/><Relationship Id="rId44" Type="http://schemas.openxmlformats.org/officeDocument/2006/relationships/image" Target="../media/image451.emf"/><Relationship Id="rId52" Type="http://schemas.openxmlformats.org/officeDocument/2006/relationships/image" Target="../media/image455.emf"/><Relationship Id="rId60" Type="http://schemas.openxmlformats.org/officeDocument/2006/relationships/image" Target="../media/image459.emf"/><Relationship Id="rId65" Type="http://schemas.openxmlformats.org/officeDocument/2006/relationships/customXml" Target="../ink/ink454.xml"/><Relationship Id="rId73" Type="http://schemas.openxmlformats.org/officeDocument/2006/relationships/customXml" Target="../ink/ink458.xml"/><Relationship Id="rId78" Type="http://schemas.openxmlformats.org/officeDocument/2006/relationships/image" Target="../media/image468.emf"/><Relationship Id="rId81" Type="http://schemas.openxmlformats.org/officeDocument/2006/relationships/customXml" Target="../ink/ink462.xml"/><Relationship Id="rId86" Type="http://schemas.openxmlformats.org/officeDocument/2006/relationships/image" Target="../media/image472.emf"/><Relationship Id="rId94" Type="http://schemas.openxmlformats.org/officeDocument/2006/relationships/image" Target="../media/image476.emf"/><Relationship Id="rId99" Type="http://schemas.openxmlformats.org/officeDocument/2006/relationships/customXml" Target="../ink/ink471.xml"/><Relationship Id="rId101" Type="http://schemas.openxmlformats.org/officeDocument/2006/relationships/customXml" Target="../ink/ink472.xml"/><Relationship Id="rId122" Type="http://schemas.openxmlformats.org/officeDocument/2006/relationships/image" Target="../media/image490.emf"/><Relationship Id="rId130" Type="http://schemas.openxmlformats.org/officeDocument/2006/relationships/image" Target="../media/image494.emf"/><Relationship Id="rId135" Type="http://schemas.openxmlformats.org/officeDocument/2006/relationships/customXml" Target="../ink/ink489.xml"/><Relationship Id="rId143" Type="http://schemas.openxmlformats.org/officeDocument/2006/relationships/customXml" Target="../ink/ink493.xml"/><Relationship Id="rId148" Type="http://schemas.openxmlformats.org/officeDocument/2006/relationships/image" Target="../media/image500.emf"/><Relationship Id="rId151" Type="http://schemas.openxmlformats.org/officeDocument/2006/relationships/customXml" Target="../ink/ink497.xml"/><Relationship Id="rId156" Type="http://schemas.openxmlformats.org/officeDocument/2006/relationships/image" Target="../media/image504.emf"/><Relationship Id="rId164" Type="http://schemas.openxmlformats.org/officeDocument/2006/relationships/image" Target="../media/image508.emf"/><Relationship Id="rId169" Type="http://schemas.openxmlformats.org/officeDocument/2006/relationships/customXml" Target="../ink/ink506.xml"/><Relationship Id="rId4" Type="http://schemas.openxmlformats.org/officeDocument/2006/relationships/image" Target="../media/image431.emf"/><Relationship Id="rId9" Type="http://schemas.openxmlformats.org/officeDocument/2006/relationships/customXml" Target="../ink/ink426.xml"/><Relationship Id="rId172" Type="http://schemas.openxmlformats.org/officeDocument/2006/relationships/image" Target="../media/image512.emf"/><Relationship Id="rId13" Type="http://schemas.openxmlformats.org/officeDocument/2006/relationships/customXml" Target="../ink/ink428.xml"/><Relationship Id="rId18" Type="http://schemas.openxmlformats.org/officeDocument/2006/relationships/image" Target="../media/image438.emf"/><Relationship Id="rId39" Type="http://schemas.openxmlformats.org/officeDocument/2006/relationships/customXml" Target="../ink/ink441.xml"/><Relationship Id="rId109" Type="http://schemas.openxmlformats.org/officeDocument/2006/relationships/customXml" Target="../ink/ink476.xml"/><Relationship Id="rId34" Type="http://schemas.openxmlformats.org/officeDocument/2006/relationships/image" Target="../media/image446.emf"/><Relationship Id="rId50" Type="http://schemas.openxmlformats.org/officeDocument/2006/relationships/image" Target="../media/image454.emf"/><Relationship Id="rId55" Type="http://schemas.openxmlformats.org/officeDocument/2006/relationships/customXml" Target="../ink/ink449.xml"/><Relationship Id="rId76" Type="http://schemas.openxmlformats.org/officeDocument/2006/relationships/image" Target="../media/image467.emf"/><Relationship Id="rId97" Type="http://schemas.openxmlformats.org/officeDocument/2006/relationships/customXml" Target="../ink/ink470.xml"/><Relationship Id="rId104" Type="http://schemas.openxmlformats.org/officeDocument/2006/relationships/image" Target="../media/image481.emf"/><Relationship Id="rId120" Type="http://schemas.openxmlformats.org/officeDocument/2006/relationships/image" Target="../media/image489.emf"/><Relationship Id="rId125" Type="http://schemas.openxmlformats.org/officeDocument/2006/relationships/customXml" Target="../ink/ink484.xml"/><Relationship Id="rId141" Type="http://schemas.openxmlformats.org/officeDocument/2006/relationships/customXml" Target="../ink/ink492.xml"/><Relationship Id="rId146" Type="http://schemas.openxmlformats.org/officeDocument/2006/relationships/image" Target="../media/image499.emf"/><Relationship Id="rId167" Type="http://schemas.openxmlformats.org/officeDocument/2006/relationships/customXml" Target="../ink/ink505.xml"/><Relationship Id="rId7" Type="http://schemas.openxmlformats.org/officeDocument/2006/relationships/customXml" Target="../ink/ink425.xml"/><Relationship Id="rId71" Type="http://schemas.openxmlformats.org/officeDocument/2006/relationships/customXml" Target="../ink/ink457.xml"/><Relationship Id="rId92" Type="http://schemas.openxmlformats.org/officeDocument/2006/relationships/image" Target="../media/image475.emf"/><Relationship Id="rId162" Type="http://schemas.openxmlformats.org/officeDocument/2006/relationships/image" Target="../media/image507.emf"/><Relationship Id="rId2" Type="http://schemas.openxmlformats.org/officeDocument/2006/relationships/notesSlide" Target="../notesSlides/notesSlide30.xml"/><Relationship Id="rId29" Type="http://schemas.openxmlformats.org/officeDocument/2006/relationships/customXml" Target="../ink/ink436.xml"/><Relationship Id="rId24" Type="http://schemas.openxmlformats.org/officeDocument/2006/relationships/image" Target="../media/image441.emf"/><Relationship Id="rId40" Type="http://schemas.openxmlformats.org/officeDocument/2006/relationships/image" Target="../media/image449.emf"/><Relationship Id="rId45" Type="http://schemas.openxmlformats.org/officeDocument/2006/relationships/customXml" Target="../ink/ink444.xml"/><Relationship Id="rId66" Type="http://schemas.openxmlformats.org/officeDocument/2006/relationships/image" Target="../media/image462.emf"/><Relationship Id="rId87" Type="http://schemas.openxmlformats.org/officeDocument/2006/relationships/customXml" Target="../ink/ink465.xml"/><Relationship Id="rId110" Type="http://schemas.openxmlformats.org/officeDocument/2006/relationships/image" Target="../media/image484.emf"/><Relationship Id="rId115" Type="http://schemas.openxmlformats.org/officeDocument/2006/relationships/customXml" Target="../ink/ink479.xml"/><Relationship Id="rId131" Type="http://schemas.openxmlformats.org/officeDocument/2006/relationships/customXml" Target="../ink/ink487.xml"/><Relationship Id="rId136" Type="http://schemas.openxmlformats.org/officeDocument/2006/relationships/image" Target="../media/image496.emf"/><Relationship Id="rId157" Type="http://schemas.openxmlformats.org/officeDocument/2006/relationships/customXml" Target="../ink/ink500.xml"/><Relationship Id="rId61" Type="http://schemas.openxmlformats.org/officeDocument/2006/relationships/customXml" Target="../ink/ink452.xml"/><Relationship Id="rId82" Type="http://schemas.openxmlformats.org/officeDocument/2006/relationships/image" Target="../media/image470.emf"/><Relationship Id="rId152" Type="http://schemas.openxmlformats.org/officeDocument/2006/relationships/image" Target="../media/image502.emf"/><Relationship Id="rId19" Type="http://schemas.openxmlformats.org/officeDocument/2006/relationships/customXml" Target="../ink/ink431.xml"/><Relationship Id="rId14" Type="http://schemas.openxmlformats.org/officeDocument/2006/relationships/image" Target="../media/image436.emf"/><Relationship Id="rId30" Type="http://schemas.openxmlformats.org/officeDocument/2006/relationships/image" Target="../media/image444.emf"/><Relationship Id="rId35" Type="http://schemas.openxmlformats.org/officeDocument/2006/relationships/customXml" Target="../ink/ink439.xml"/><Relationship Id="rId56" Type="http://schemas.openxmlformats.org/officeDocument/2006/relationships/image" Target="../media/image457.emf"/><Relationship Id="rId77" Type="http://schemas.openxmlformats.org/officeDocument/2006/relationships/customXml" Target="../ink/ink460.xml"/><Relationship Id="rId100" Type="http://schemas.openxmlformats.org/officeDocument/2006/relationships/image" Target="../media/image479.emf"/><Relationship Id="rId105" Type="http://schemas.openxmlformats.org/officeDocument/2006/relationships/customXml" Target="../ink/ink474.xml"/><Relationship Id="rId126" Type="http://schemas.openxmlformats.org/officeDocument/2006/relationships/image" Target="../media/image492.emf"/><Relationship Id="rId147" Type="http://schemas.openxmlformats.org/officeDocument/2006/relationships/customXml" Target="../ink/ink495.xml"/><Relationship Id="rId168" Type="http://schemas.openxmlformats.org/officeDocument/2006/relationships/image" Target="../media/image510.emf"/><Relationship Id="rId8" Type="http://schemas.openxmlformats.org/officeDocument/2006/relationships/image" Target="../media/image433.emf"/><Relationship Id="rId51" Type="http://schemas.openxmlformats.org/officeDocument/2006/relationships/customXml" Target="../ink/ink447.xml"/><Relationship Id="rId72" Type="http://schemas.openxmlformats.org/officeDocument/2006/relationships/image" Target="../media/image465.emf"/><Relationship Id="rId93" Type="http://schemas.openxmlformats.org/officeDocument/2006/relationships/customXml" Target="../ink/ink468.xml"/><Relationship Id="rId98" Type="http://schemas.openxmlformats.org/officeDocument/2006/relationships/image" Target="../media/image478.emf"/><Relationship Id="rId121" Type="http://schemas.openxmlformats.org/officeDocument/2006/relationships/customXml" Target="../ink/ink482.xml"/><Relationship Id="rId142" Type="http://schemas.openxmlformats.org/officeDocument/2006/relationships/image" Target="../media/image315.emf"/><Relationship Id="rId163" Type="http://schemas.openxmlformats.org/officeDocument/2006/relationships/customXml" Target="../ink/ink503.xml"/><Relationship Id="rId3" Type="http://schemas.openxmlformats.org/officeDocument/2006/relationships/customXml" Target="../ink/ink423.xml"/><Relationship Id="rId25" Type="http://schemas.openxmlformats.org/officeDocument/2006/relationships/customXml" Target="../ink/ink434.xml"/><Relationship Id="rId46" Type="http://schemas.openxmlformats.org/officeDocument/2006/relationships/image" Target="../media/image452.emf"/><Relationship Id="rId67" Type="http://schemas.openxmlformats.org/officeDocument/2006/relationships/customXml" Target="../ink/ink455.xml"/><Relationship Id="rId116" Type="http://schemas.openxmlformats.org/officeDocument/2006/relationships/image" Target="../media/image487.emf"/><Relationship Id="rId137" Type="http://schemas.openxmlformats.org/officeDocument/2006/relationships/customXml" Target="../ink/ink490.xml"/><Relationship Id="rId158" Type="http://schemas.openxmlformats.org/officeDocument/2006/relationships/image" Target="../media/image505.emf"/><Relationship Id="rId20" Type="http://schemas.openxmlformats.org/officeDocument/2006/relationships/image" Target="../media/image439.emf"/><Relationship Id="rId41" Type="http://schemas.openxmlformats.org/officeDocument/2006/relationships/customXml" Target="../ink/ink442.xml"/><Relationship Id="rId62" Type="http://schemas.openxmlformats.org/officeDocument/2006/relationships/image" Target="../media/image460.emf"/><Relationship Id="rId83" Type="http://schemas.openxmlformats.org/officeDocument/2006/relationships/customXml" Target="../ink/ink463.xml"/><Relationship Id="rId88" Type="http://schemas.openxmlformats.org/officeDocument/2006/relationships/image" Target="../media/image473.emf"/><Relationship Id="rId111" Type="http://schemas.openxmlformats.org/officeDocument/2006/relationships/customXml" Target="../ink/ink477.xml"/><Relationship Id="rId132" Type="http://schemas.openxmlformats.org/officeDocument/2006/relationships/image" Target="../media/image281.emf"/><Relationship Id="rId153" Type="http://schemas.openxmlformats.org/officeDocument/2006/relationships/customXml" Target="../ink/ink498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4.emf"/><Relationship Id="rId117" Type="http://schemas.openxmlformats.org/officeDocument/2006/relationships/customXml" Target="../ink/ink565.xml"/><Relationship Id="rId21" Type="http://schemas.openxmlformats.org/officeDocument/2006/relationships/customXml" Target="../ink/ink517.xml"/><Relationship Id="rId42" Type="http://schemas.openxmlformats.org/officeDocument/2006/relationships/image" Target="../media/image532.emf"/><Relationship Id="rId47" Type="http://schemas.openxmlformats.org/officeDocument/2006/relationships/customXml" Target="../ink/ink530.xml"/><Relationship Id="rId63" Type="http://schemas.openxmlformats.org/officeDocument/2006/relationships/customXml" Target="../ink/ink538.xml"/><Relationship Id="rId68" Type="http://schemas.openxmlformats.org/officeDocument/2006/relationships/image" Target="../media/image545.emf"/><Relationship Id="rId84" Type="http://schemas.openxmlformats.org/officeDocument/2006/relationships/image" Target="../media/image553.emf"/><Relationship Id="rId89" Type="http://schemas.openxmlformats.org/officeDocument/2006/relationships/customXml" Target="../ink/ink551.xml"/><Relationship Id="rId112" Type="http://schemas.openxmlformats.org/officeDocument/2006/relationships/image" Target="../media/image567.emf"/><Relationship Id="rId133" Type="http://schemas.openxmlformats.org/officeDocument/2006/relationships/customXml" Target="../ink/ink573.xml"/><Relationship Id="rId138" Type="http://schemas.openxmlformats.org/officeDocument/2006/relationships/image" Target="../media/image580.emf"/><Relationship Id="rId154" Type="http://schemas.openxmlformats.org/officeDocument/2006/relationships/image" Target="../media/image588.emf"/><Relationship Id="rId159" Type="http://schemas.openxmlformats.org/officeDocument/2006/relationships/customXml" Target="../ink/ink586.xml"/><Relationship Id="rId175" Type="http://schemas.openxmlformats.org/officeDocument/2006/relationships/customXml" Target="../ink/ink594.xml"/><Relationship Id="rId170" Type="http://schemas.openxmlformats.org/officeDocument/2006/relationships/image" Target="../media/image596.emf"/><Relationship Id="rId16" Type="http://schemas.openxmlformats.org/officeDocument/2006/relationships/image" Target="../media/image519.emf"/><Relationship Id="rId107" Type="http://schemas.openxmlformats.org/officeDocument/2006/relationships/customXml" Target="../ink/ink560.xml"/><Relationship Id="rId11" Type="http://schemas.openxmlformats.org/officeDocument/2006/relationships/customXml" Target="../ink/ink512.xml"/><Relationship Id="rId32" Type="http://schemas.openxmlformats.org/officeDocument/2006/relationships/image" Target="../media/image527.emf"/><Relationship Id="rId37" Type="http://schemas.openxmlformats.org/officeDocument/2006/relationships/customXml" Target="../ink/ink525.xml"/><Relationship Id="rId53" Type="http://schemas.openxmlformats.org/officeDocument/2006/relationships/customXml" Target="../ink/ink533.xml"/><Relationship Id="rId58" Type="http://schemas.openxmlformats.org/officeDocument/2006/relationships/image" Target="../media/image540.emf"/><Relationship Id="rId74" Type="http://schemas.openxmlformats.org/officeDocument/2006/relationships/image" Target="../media/image548.emf"/><Relationship Id="rId79" Type="http://schemas.openxmlformats.org/officeDocument/2006/relationships/customXml" Target="../ink/ink546.xml"/><Relationship Id="rId102" Type="http://schemas.openxmlformats.org/officeDocument/2006/relationships/image" Target="../media/image562.emf"/><Relationship Id="rId123" Type="http://schemas.openxmlformats.org/officeDocument/2006/relationships/customXml" Target="../ink/ink568.xml"/><Relationship Id="rId128" Type="http://schemas.openxmlformats.org/officeDocument/2006/relationships/image" Target="../media/image575.emf"/><Relationship Id="rId144" Type="http://schemas.openxmlformats.org/officeDocument/2006/relationships/image" Target="../media/image583.emf"/><Relationship Id="rId149" Type="http://schemas.openxmlformats.org/officeDocument/2006/relationships/customXml" Target="../ink/ink581.xml"/><Relationship Id="rId5" Type="http://schemas.openxmlformats.org/officeDocument/2006/relationships/customXml" Target="../ink/ink509.xml"/><Relationship Id="rId90" Type="http://schemas.openxmlformats.org/officeDocument/2006/relationships/image" Target="../media/image556.emf"/><Relationship Id="rId95" Type="http://schemas.openxmlformats.org/officeDocument/2006/relationships/customXml" Target="../ink/ink554.xml"/><Relationship Id="rId160" Type="http://schemas.openxmlformats.org/officeDocument/2006/relationships/image" Target="../media/image591.emf"/><Relationship Id="rId165" Type="http://schemas.openxmlformats.org/officeDocument/2006/relationships/customXml" Target="../ink/ink589.xml"/><Relationship Id="rId22" Type="http://schemas.openxmlformats.org/officeDocument/2006/relationships/image" Target="../media/image522.emf"/><Relationship Id="rId27" Type="http://schemas.openxmlformats.org/officeDocument/2006/relationships/customXml" Target="../ink/ink520.xml"/><Relationship Id="rId43" Type="http://schemas.openxmlformats.org/officeDocument/2006/relationships/customXml" Target="../ink/ink528.xml"/><Relationship Id="rId48" Type="http://schemas.openxmlformats.org/officeDocument/2006/relationships/image" Target="../media/image535.emf"/><Relationship Id="rId64" Type="http://schemas.openxmlformats.org/officeDocument/2006/relationships/image" Target="../media/image543.emf"/><Relationship Id="rId69" Type="http://schemas.openxmlformats.org/officeDocument/2006/relationships/customXml" Target="../ink/ink541.xml"/><Relationship Id="rId113" Type="http://schemas.openxmlformats.org/officeDocument/2006/relationships/customXml" Target="../ink/ink563.xml"/><Relationship Id="rId118" Type="http://schemas.openxmlformats.org/officeDocument/2006/relationships/image" Target="../media/image570.emf"/><Relationship Id="rId134" Type="http://schemas.openxmlformats.org/officeDocument/2006/relationships/image" Target="../media/image578.emf"/><Relationship Id="rId139" Type="http://schemas.openxmlformats.org/officeDocument/2006/relationships/customXml" Target="../ink/ink576.xml"/><Relationship Id="rId80" Type="http://schemas.openxmlformats.org/officeDocument/2006/relationships/image" Target="../media/image551.emf"/><Relationship Id="rId85" Type="http://schemas.openxmlformats.org/officeDocument/2006/relationships/customXml" Target="../ink/ink549.xml"/><Relationship Id="rId150" Type="http://schemas.openxmlformats.org/officeDocument/2006/relationships/image" Target="../media/image586.emf"/><Relationship Id="rId155" Type="http://schemas.openxmlformats.org/officeDocument/2006/relationships/customXml" Target="../ink/ink584.xml"/><Relationship Id="rId171" Type="http://schemas.openxmlformats.org/officeDocument/2006/relationships/customXml" Target="../ink/ink592.xml"/><Relationship Id="rId176" Type="http://schemas.openxmlformats.org/officeDocument/2006/relationships/image" Target="../media/image599.emf"/><Relationship Id="rId12" Type="http://schemas.openxmlformats.org/officeDocument/2006/relationships/image" Target="../media/image517.emf"/><Relationship Id="rId17" Type="http://schemas.openxmlformats.org/officeDocument/2006/relationships/customXml" Target="../ink/ink515.xml"/><Relationship Id="rId33" Type="http://schemas.openxmlformats.org/officeDocument/2006/relationships/customXml" Target="../ink/ink523.xml"/><Relationship Id="rId38" Type="http://schemas.openxmlformats.org/officeDocument/2006/relationships/image" Target="../media/image530.emf"/><Relationship Id="rId59" Type="http://schemas.openxmlformats.org/officeDocument/2006/relationships/customXml" Target="../ink/ink536.xml"/><Relationship Id="rId103" Type="http://schemas.openxmlformats.org/officeDocument/2006/relationships/customXml" Target="../ink/ink558.xml"/><Relationship Id="rId108" Type="http://schemas.openxmlformats.org/officeDocument/2006/relationships/image" Target="../media/image565.emf"/><Relationship Id="rId124" Type="http://schemas.openxmlformats.org/officeDocument/2006/relationships/image" Target="../media/image573.emf"/><Relationship Id="rId129" Type="http://schemas.openxmlformats.org/officeDocument/2006/relationships/customXml" Target="../ink/ink571.xml"/><Relationship Id="rId54" Type="http://schemas.openxmlformats.org/officeDocument/2006/relationships/image" Target="../media/image538.emf"/><Relationship Id="rId70" Type="http://schemas.openxmlformats.org/officeDocument/2006/relationships/image" Target="../media/image546.emf"/><Relationship Id="rId75" Type="http://schemas.openxmlformats.org/officeDocument/2006/relationships/customXml" Target="../ink/ink544.xml"/><Relationship Id="rId91" Type="http://schemas.openxmlformats.org/officeDocument/2006/relationships/customXml" Target="../ink/ink552.xml"/><Relationship Id="rId96" Type="http://schemas.openxmlformats.org/officeDocument/2006/relationships/image" Target="../media/image559.emf"/><Relationship Id="rId140" Type="http://schemas.openxmlformats.org/officeDocument/2006/relationships/image" Target="../media/image581.emf"/><Relationship Id="rId145" Type="http://schemas.openxmlformats.org/officeDocument/2006/relationships/customXml" Target="../ink/ink579.xml"/><Relationship Id="rId161" Type="http://schemas.openxmlformats.org/officeDocument/2006/relationships/customXml" Target="../ink/ink587.xml"/><Relationship Id="rId166" Type="http://schemas.openxmlformats.org/officeDocument/2006/relationships/image" Target="../media/image59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4.emf"/><Relationship Id="rId23" Type="http://schemas.openxmlformats.org/officeDocument/2006/relationships/customXml" Target="../ink/ink518.xml"/><Relationship Id="rId28" Type="http://schemas.openxmlformats.org/officeDocument/2006/relationships/image" Target="../media/image525.emf"/><Relationship Id="rId49" Type="http://schemas.openxmlformats.org/officeDocument/2006/relationships/customXml" Target="../ink/ink531.xml"/><Relationship Id="rId114" Type="http://schemas.openxmlformats.org/officeDocument/2006/relationships/image" Target="../media/image568.emf"/><Relationship Id="rId119" Type="http://schemas.openxmlformats.org/officeDocument/2006/relationships/customXml" Target="../ink/ink566.xml"/><Relationship Id="rId10" Type="http://schemas.openxmlformats.org/officeDocument/2006/relationships/image" Target="../media/image516.emf"/><Relationship Id="rId31" Type="http://schemas.openxmlformats.org/officeDocument/2006/relationships/customXml" Target="../ink/ink522.xml"/><Relationship Id="rId44" Type="http://schemas.openxmlformats.org/officeDocument/2006/relationships/image" Target="../media/image533.emf"/><Relationship Id="rId52" Type="http://schemas.openxmlformats.org/officeDocument/2006/relationships/image" Target="../media/image537.emf"/><Relationship Id="rId60" Type="http://schemas.openxmlformats.org/officeDocument/2006/relationships/image" Target="../media/image541.emf"/><Relationship Id="rId65" Type="http://schemas.openxmlformats.org/officeDocument/2006/relationships/customXml" Target="../ink/ink539.xml"/><Relationship Id="rId73" Type="http://schemas.openxmlformats.org/officeDocument/2006/relationships/customXml" Target="../ink/ink543.xml"/><Relationship Id="rId78" Type="http://schemas.openxmlformats.org/officeDocument/2006/relationships/image" Target="../media/image550.emf"/><Relationship Id="rId81" Type="http://schemas.openxmlformats.org/officeDocument/2006/relationships/customXml" Target="../ink/ink547.xml"/><Relationship Id="rId86" Type="http://schemas.openxmlformats.org/officeDocument/2006/relationships/image" Target="../media/image554.emf"/><Relationship Id="rId94" Type="http://schemas.openxmlformats.org/officeDocument/2006/relationships/image" Target="../media/image558.emf"/><Relationship Id="rId99" Type="http://schemas.openxmlformats.org/officeDocument/2006/relationships/customXml" Target="../ink/ink556.xml"/><Relationship Id="rId101" Type="http://schemas.openxmlformats.org/officeDocument/2006/relationships/customXml" Target="../ink/ink557.xml"/><Relationship Id="rId122" Type="http://schemas.openxmlformats.org/officeDocument/2006/relationships/image" Target="../media/image572.emf"/><Relationship Id="rId130" Type="http://schemas.openxmlformats.org/officeDocument/2006/relationships/image" Target="../media/image576.emf"/><Relationship Id="rId135" Type="http://schemas.openxmlformats.org/officeDocument/2006/relationships/customXml" Target="../ink/ink574.xml"/><Relationship Id="rId143" Type="http://schemas.openxmlformats.org/officeDocument/2006/relationships/customXml" Target="../ink/ink578.xml"/><Relationship Id="rId148" Type="http://schemas.openxmlformats.org/officeDocument/2006/relationships/image" Target="../media/image585.emf"/><Relationship Id="rId151" Type="http://schemas.openxmlformats.org/officeDocument/2006/relationships/customXml" Target="../ink/ink582.xml"/><Relationship Id="rId156" Type="http://schemas.openxmlformats.org/officeDocument/2006/relationships/image" Target="../media/image589.emf"/><Relationship Id="rId164" Type="http://schemas.openxmlformats.org/officeDocument/2006/relationships/image" Target="../media/image593.emf"/><Relationship Id="rId169" Type="http://schemas.openxmlformats.org/officeDocument/2006/relationships/customXml" Target="../ink/ink591.xml"/><Relationship Id="rId177" Type="http://schemas.openxmlformats.org/officeDocument/2006/relationships/customXml" Target="../ink/ink595.xml"/><Relationship Id="rId4" Type="http://schemas.openxmlformats.org/officeDocument/2006/relationships/image" Target="../media/image513.emf"/><Relationship Id="rId9" Type="http://schemas.openxmlformats.org/officeDocument/2006/relationships/customXml" Target="../ink/ink511.xml"/><Relationship Id="rId172" Type="http://schemas.openxmlformats.org/officeDocument/2006/relationships/image" Target="../media/image597.emf"/><Relationship Id="rId13" Type="http://schemas.openxmlformats.org/officeDocument/2006/relationships/customXml" Target="../ink/ink513.xml"/><Relationship Id="rId18" Type="http://schemas.openxmlformats.org/officeDocument/2006/relationships/image" Target="../media/image520.emf"/><Relationship Id="rId39" Type="http://schemas.openxmlformats.org/officeDocument/2006/relationships/customXml" Target="../ink/ink526.xml"/><Relationship Id="rId109" Type="http://schemas.openxmlformats.org/officeDocument/2006/relationships/customXml" Target="../ink/ink561.xml"/><Relationship Id="rId34" Type="http://schemas.openxmlformats.org/officeDocument/2006/relationships/image" Target="../media/image528.emf"/><Relationship Id="rId50" Type="http://schemas.openxmlformats.org/officeDocument/2006/relationships/image" Target="../media/image536.emf"/><Relationship Id="rId55" Type="http://schemas.openxmlformats.org/officeDocument/2006/relationships/customXml" Target="../ink/ink534.xml"/><Relationship Id="rId76" Type="http://schemas.openxmlformats.org/officeDocument/2006/relationships/image" Target="../media/image549.emf"/><Relationship Id="rId97" Type="http://schemas.openxmlformats.org/officeDocument/2006/relationships/customXml" Target="../ink/ink555.xml"/><Relationship Id="rId104" Type="http://schemas.openxmlformats.org/officeDocument/2006/relationships/image" Target="../media/image563.emf"/><Relationship Id="rId120" Type="http://schemas.openxmlformats.org/officeDocument/2006/relationships/image" Target="../media/image571.emf"/><Relationship Id="rId125" Type="http://schemas.openxmlformats.org/officeDocument/2006/relationships/customXml" Target="../ink/ink569.xml"/><Relationship Id="rId141" Type="http://schemas.openxmlformats.org/officeDocument/2006/relationships/customXml" Target="../ink/ink577.xml"/><Relationship Id="rId146" Type="http://schemas.openxmlformats.org/officeDocument/2006/relationships/image" Target="../media/image584.emf"/><Relationship Id="rId167" Type="http://schemas.openxmlformats.org/officeDocument/2006/relationships/customXml" Target="../ink/ink590.xml"/><Relationship Id="rId7" Type="http://schemas.openxmlformats.org/officeDocument/2006/relationships/customXml" Target="../ink/ink510.xml"/><Relationship Id="rId71" Type="http://schemas.openxmlformats.org/officeDocument/2006/relationships/customXml" Target="../ink/ink542.xml"/><Relationship Id="rId92" Type="http://schemas.openxmlformats.org/officeDocument/2006/relationships/image" Target="../media/image557.emf"/><Relationship Id="rId162" Type="http://schemas.openxmlformats.org/officeDocument/2006/relationships/image" Target="../media/image592.emf"/><Relationship Id="rId2" Type="http://schemas.openxmlformats.org/officeDocument/2006/relationships/notesSlide" Target="../notesSlides/notesSlide31.xml"/><Relationship Id="rId29" Type="http://schemas.openxmlformats.org/officeDocument/2006/relationships/customXml" Target="../ink/ink521.xml"/><Relationship Id="rId24" Type="http://schemas.openxmlformats.org/officeDocument/2006/relationships/image" Target="../media/image523.emf"/><Relationship Id="rId40" Type="http://schemas.openxmlformats.org/officeDocument/2006/relationships/image" Target="../media/image531.emf"/><Relationship Id="rId45" Type="http://schemas.openxmlformats.org/officeDocument/2006/relationships/customXml" Target="../ink/ink529.xml"/><Relationship Id="rId66" Type="http://schemas.openxmlformats.org/officeDocument/2006/relationships/image" Target="../media/image544.emf"/><Relationship Id="rId87" Type="http://schemas.openxmlformats.org/officeDocument/2006/relationships/customXml" Target="../ink/ink550.xml"/><Relationship Id="rId110" Type="http://schemas.openxmlformats.org/officeDocument/2006/relationships/image" Target="../media/image566.emf"/><Relationship Id="rId115" Type="http://schemas.openxmlformats.org/officeDocument/2006/relationships/customXml" Target="../ink/ink564.xml"/><Relationship Id="rId131" Type="http://schemas.openxmlformats.org/officeDocument/2006/relationships/customXml" Target="../ink/ink572.xml"/><Relationship Id="rId136" Type="http://schemas.openxmlformats.org/officeDocument/2006/relationships/image" Target="../media/image579.emf"/><Relationship Id="rId157" Type="http://schemas.openxmlformats.org/officeDocument/2006/relationships/customXml" Target="../ink/ink585.xml"/><Relationship Id="rId178" Type="http://schemas.openxmlformats.org/officeDocument/2006/relationships/image" Target="../media/image600.emf"/><Relationship Id="rId61" Type="http://schemas.openxmlformats.org/officeDocument/2006/relationships/customXml" Target="../ink/ink537.xml"/><Relationship Id="rId82" Type="http://schemas.openxmlformats.org/officeDocument/2006/relationships/image" Target="../media/image552.emf"/><Relationship Id="rId152" Type="http://schemas.openxmlformats.org/officeDocument/2006/relationships/image" Target="../media/image587.emf"/><Relationship Id="rId173" Type="http://schemas.openxmlformats.org/officeDocument/2006/relationships/customXml" Target="../ink/ink593.xml"/><Relationship Id="rId19" Type="http://schemas.openxmlformats.org/officeDocument/2006/relationships/customXml" Target="../ink/ink516.xml"/><Relationship Id="rId14" Type="http://schemas.openxmlformats.org/officeDocument/2006/relationships/image" Target="../media/image518.emf"/><Relationship Id="rId30" Type="http://schemas.openxmlformats.org/officeDocument/2006/relationships/image" Target="../media/image526.emf"/><Relationship Id="rId35" Type="http://schemas.openxmlformats.org/officeDocument/2006/relationships/customXml" Target="../ink/ink524.xml"/><Relationship Id="rId56" Type="http://schemas.openxmlformats.org/officeDocument/2006/relationships/image" Target="../media/image539.emf"/><Relationship Id="rId77" Type="http://schemas.openxmlformats.org/officeDocument/2006/relationships/customXml" Target="../ink/ink545.xml"/><Relationship Id="rId100" Type="http://schemas.openxmlformats.org/officeDocument/2006/relationships/image" Target="../media/image561.emf"/><Relationship Id="rId105" Type="http://schemas.openxmlformats.org/officeDocument/2006/relationships/customXml" Target="../ink/ink559.xml"/><Relationship Id="rId126" Type="http://schemas.openxmlformats.org/officeDocument/2006/relationships/image" Target="../media/image574.emf"/><Relationship Id="rId147" Type="http://schemas.openxmlformats.org/officeDocument/2006/relationships/customXml" Target="../ink/ink580.xml"/><Relationship Id="rId168" Type="http://schemas.openxmlformats.org/officeDocument/2006/relationships/image" Target="../media/image595.emf"/><Relationship Id="rId8" Type="http://schemas.openxmlformats.org/officeDocument/2006/relationships/image" Target="../media/image515.emf"/><Relationship Id="rId51" Type="http://schemas.openxmlformats.org/officeDocument/2006/relationships/customXml" Target="../ink/ink532.xml"/><Relationship Id="rId72" Type="http://schemas.openxmlformats.org/officeDocument/2006/relationships/image" Target="../media/image547.emf"/><Relationship Id="rId93" Type="http://schemas.openxmlformats.org/officeDocument/2006/relationships/customXml" Target="../ink/ink553.xml"/><Relationship Id="rId98" Type="http://schemas.openxmlformats.org/officeDocument/2006/relationships/image" Target="../media/image560.emf"/><Relationship Id="rId121" Type="http://schemas.openxmlformats.org/officeDocument/2006/relationships/customXml" Target="../ink/ink567.xml"/><Relationship Id="rId142" Type="http://schemas.openxmlformats.org/officeDocument/2006/relationships/image" Target="../media/image582.emf"/><Relationship Id="rId163" Type="http://schemas.openxmlformats.org/officeDocument/2006/relationships/customXml" Target="../ink/ink588.xml"/><Relationship Id="rId3" Type="http://schemas.openxmlformats.org/officeDocument/2006/relationships/customXml" Target="../ink/ink508.xml"/><Relationship Id="rId25" Type="http://schemas.openxmlformats.org/officeDocument/2006/relationships/customXml" Target="../ink/ink519.xml"/><Relationship Id="rId46" Type="http://schemas.openxmlformats.org/officeDocument/2006/relationships/image" Target="../media/image534.emf"/><Relationship Id="rId67" Type="http://schemas.openxmlformats.org/officeDocument/2006/relationships/customXml" Target="../ink/ink540.xml"/><Relationship Id="rId116" Type="http://schemas.openxmlformats.org/officeDocument/2006/relationships/image" Target="../media/image569.emf"/><Relationship Id="rId137" Type="http://schemas.openxmlformats.org/officeDocument/2006/relationships/customXml" Target="../ink/ink575.xml"/><Relationship Id="rId158" Type="http://schemas.openxmlformats.org/officeDocument/2006/relationships/image" Target="../media/image590.emf"/><Relationship Id="rId20" Type="http://schemas.openxmlformats.org/officeDocument/2006/relationships/image" Target="../media/image521.emf"/><Relationship Id="rId41" Type="http://schemas.openxmlformats.org/officeDocument/2006/relationships/customXml" Target="../ink/ink527.xml"/><Relationship Id="rId62" Type="http://schemas.openxmlformats.org/officeDocument/2006/relationships/image" Target="../media/image542.emf"/><Relationship Id="rId83" Type="http://schemas.openxmlformats.org/officeDocument/2006/relationships/customXml" Target="../ink/ink548.xml"/><Relationship Id="rId88" Type="http://schemas.openxmlformats.org/officeDocument/2006/relationships/image" Target="../media/image555.emf"/><Relationship Id="rId111" Type="http://schemas.openxmlformats.org/officeDocument/2006/relationships/customXml" Target="../ink/ink562.xml"/><Relationship Id="rId132" Type="http://schemas.openxmlformats.org/officeDocument/2006/relationships/image" Target="../media/image577.emf"/><Relationship Id="rId153" Type="http://schemas.openxmlformats.org/officeDocument/2006/relationships/customXml" Target="../ink/ink583.xml"/><Relationship Id="rId174" Type="http://schemas.openxmlformats.org/officeDocument/2006/relationships/image" Target="../media/image598.emf"/><Relationship Id="rId15" Type="http://schemas.openxmlformats.org/officeDocument/2006/relationships/customXml" Target="../ink/ink514.xml"/><Relationship Id="rId36" Type="http://schemas.openxmlformats.org/officeDocument/2006/relationships/image" Target="../media/image529.emf"/><Relationship Id="rId57" Type="http://schemas.openxmlformats.org/officeDocument/2006/relationships/customXml" Target="../ink/ink535.xml"/><Relationship Id="rId106" Type="http://schemas.openxmlformats.org/officeDocument/2006/relationships/image" Target="../media/image564.emf"/><Relationship Id="rId127" Type="http://schemas.openxmlformats.org/officeDocument/2006/relationships/customXml" Target="../ink/ink57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9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" Type="http://schemas.openxmlformats.org/officeDocument/2006/relationships/image" Target="../media/image24.png"/><Relationship Id="rId21" Type="http://schemas.openxmlformats.org/officeDocument/2006/relationships/image" Target="../media/image33.emf"/><Relationship Id="rId7" Type="http://schemas.openxmlformats.org/officeDocument/2006/relationships/image" Target="../media/image26.emf"/><Relationship Id="rId12" Type="http://schemas.openxmlformats.org/officeDocument/2006/relationships/customXml" Target="../ink/ink26.xml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11" Type="http://schemas.openxmlformats.org/officeDocument/2006/relationships/image" Target="../media/image28.emf"/><Relationship Id="rId24" Type="http://schemas.openxmlformats.org/officeDocument/2006/relationships/customXml" Target="../ink/ink32.xml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10" Type="http://schemas.openxmlformats.org/officeDocument/2006/relationships/customXml" Target="../ink/ink25.xml"/><Relationship Id="rId19" Type="http://schemas.openxmlformats.org/officeDocument/2006/relationships/image" Target="../media/image32.emf"/><Relationship Id="rId4" Type="http://schemas.openxmlformats.org/officeDocument/2006/relationships/customXml" Target="../ink/ink22.xml"/><Relationship Id="rId9" Type="http://schemas.openxmlformats.org/officeDocument/2006/relationships/image" Target="../media/image27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image" Target="../media/image44.emf"/><Relationship Id="rId26" Type="http://schemas.openxmlformats.org/officeDocument/2006/relationships/image" Target="../media/image48.emf"/><Relationship Id="rId39" Type="http://schemas.openxmlformats.org/officeDocument/2006/relationships/customXml" Target="../ink/ink52.xml"/><Relationship Id="rId21" Type="http://schemas.openxmlformats.org/officeDocument/2006/relationships/customXml" Target="../ink/ink43.xml"/><Relationship Id="rId34" Type="http://schemas.openxmlformats.org/officeDocument/2006/relationships/image" Target="../media/image52.emf"/><Relationship Id="rId42" Type="http://schemas.openxmlformats.org/officeDocument/2006/relationships/image" Target="../media/image56.emf"/><Relationship Id="rId47" Type="http://schemas.openxmlformats.org/officeDocument/2006/relationships/customXml" Target="../ink/ink56.xml"/><Relationship Id="rId50" Type="http://schemas.openxmlformats.org/officeDocument/2006/relationships/image" Target="../media/image60.emf"/><Relationship Id="rId55" Type="http://schemas.openxmlformats.org/officeDocument/2006/relationships/customXml" Target="../ink/ink60.xml"/><Relationship Id="rId7" Type="http://schemas.openxmlformats.org/officeDocument/2006/relationships/customXml" Target="../ink/ink3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29" Type="http://schemas.openxmlformats.org/officeDocument/2006/relationships/customXml" Target="../ink/ink47.xml"/><Relationship Id="rId41" Type="http://schemas.openxmlformats.org/officeDocument/2006/relationships/customXml" Target="../ink/ink53.xml"/><Relationship Id="rId54" Type="http://schemas.openxmlformats.org/officeDocument/2006/relationships/image" Target="../media/image62.emf"/><Relationship Id="rId6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customXml" Target="../ink/ink38.xml"/><Relationship Id="rId24" Type="http://schemas.openxmlformats.org/officeDocument/2006/relationships/image" Target="../media/image47.emf"/><Relationship Id="rId32" Type="http://schemas.openxmlformats.org/officeDocument/2006/relationships/image" Target="../media/image51.emf"/><Relationship Id="rId37" Type="http://schemas.openxmlformats.org/officeDocument/2006/relationships/customXml" Target="../ink/ink51.xml"/><Relationship Id="rId40" Type="http://schemas.openxmlformats.org/officeDocument/2006/relationships/image" Target="../media/image55.emf"/><Relationship Id="rId45" Type="http://schemas.openxmlformats.org/officeDocument/2006/relationships/customXml" Target="../ink/ink55.xml"/><Relationship Id="rId53" Type="http://schemas.openxmlformats.org/officeDocument/2006/relationships/customXml" Target="../ink/ink59.xml"/><Relationship Id="rId58" Type="http://schemas.openxmlformats.org/officeDocument/2006/relationships/image" Target="../media/image64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49" Type="http://schemas.openxmlformats.org/officeDocument/2006/relationships/customXml" Target="../ink/ink57.xml"/><Relationship Id="rId57" Type="http://schemas.openxmlformats.org/officeDocument/2006/relationships/customXml" Target="../ink/ink61.xml"/><Relationship Id="rId61" Type="http://schemas.openxmlformats.org/officeDocument/2006/relationships/customXml" Target="../ink/ink63.xml"/><Relationship Id="rId10" Type="http://schemas.openxmlformats.org/officeDocument/2006/relationships/image" Target="../media/image40.emf"/><Relationship Id="rId19" Type="http://schemas.openxmlformats.org/officeDocument/2006/relationships/customXml" Target="../ink/ink42.xml"/><Relationship Id="rId31" Type="http://schemas.openxmlformats.org/officeDocument/2006/relationships/customXml" Target="../ink/ink48.xml"/><Relationship Id="rId44" Type="http://schemas.openxmlformats.org/officeDocument/2006/relationships/image" Target="../media/image57.emf"/><Relationship Id="rId52" Type="http://schemas.openxmlformats.org/officeDocument/2006/relationships/image" Target="../media/image61.emf"/><Relationship Id="rId60" Type="http://schemas.openxmlformats.org/officeDocument/2006/relationships/image" Target="../media/image65.emf"/><Relationship Id="rId4" Type="http://schemas.openxmlformats.org/officeDocument/2006/relationships/image" Target="../media/image37.emf"/><Relationship Id="rId9" Type="http://schemas.openxmlformats.org/officeDocument/2006/relationships/customXml" Target="../ink/ink37.xml"/><Relationship Id="rId14" Type="http://schemas.openxmlformats.org/officeDocument/2006/relationships/image" Target="../media/image42.emf"/><Relationship Id="rId22" Type="http://schemas.openxmlformats.org/officeDocument/2006/relationships/image" Target="../media/image46.emf"/><Relationship Id="rId27" Type="http://schemas.openxmlformats.org/officeDocument/2006/relationships/customXml" Target="../ink/ink46.xml"/><Relationship Id="rId30" Type="http://schemas.openxmlformats.org/officeDocument/2006/relationships/image" Target="../media/image50.emf"/><Relationship Id="rId35" Type="http://schemas.openxmlformats.org/officeDocument/2006/relationships/customXml" Target="../ink/ink50.xml"/><Relationship Id="rId43" Type="http://schemas.openxmlformats.org/officeDocument/2006/relationships/customXml" Target="../ink/ink54.xml"/><Relationship Id="rId48" Type="http://schemas.openxmlformats.org/officeDocument/2006/relationships/image" Target="../media/image59.emf"/><Relationship Id="rId56" Type="http://schemas.openxmlformats.org/officeDocument/2006/relationships/image" Target="../media/image63.emf"/><Relationship Id="rId8" Type="http://schemas.openxmlformats.org/officeDocument/2006/relationships/image" Target="../media/image39.emf"/><Relationship Id="rId51" Type="http://schemas.openxmlformats.org/officeDocument/2006/relationships/customXml" Target="../ink/ink58.xml"/><Relationship Id="rId3" Type="http://schemas.openxmlformats.org/officeDocument/2006/relationships/customXml" Target="../ink/ink34.xml"/><Relationship Id="rId12" Type="http://schemas.openxmlformats.org/officeDocument/2006/relationships/image" Target="../media/image41.emf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54.emf"/><Relationship Id="rId46" Type="http://schemas.openxmlformats.org/officeDocument/2006/relationships/image" Target="../media/image58.emf"/><Relationship Id="rId59" Type="http://schemas.openxmlformats.org/officeDocument/2006/relationships/customXml" Target="../ink/ink6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18" Type="http://schemas.openxmlformats.org/officeDocument/2006/relationships/customXml" Target="../ink/ink69.xml"/><Relationship Id="rId26" Type="http://schemas.openxmlformats.org/officeDocument/2006/relationships/customXml" Target="../ink/ink73.xml"/><Relationship Id="rId39" Type="http://schemas.openxmlformats.org/officeDocument/2006/relationships/image" Target="../media/image83.emf"/><Relationship Id="rId21" Type="http://schemas.openxmlformats.org/officeDocument/2006/relationships/image" Target="../media/image74.emf"/><Relationship Id="rId34" Type="http://schemas.openxmlformats.org/officeDocument/2006/relationships/customXml" Target="../ink/ink77.xml"/><Relationship Id="rId42" Type="http://schemas.openxmlformats.org/officeDocument/2006/relationships/customXml" Target="../ink/ink81.xml"/><Relationship Id="rId47" Type="http://schemas.openxmlformats.org/officeDocument/2006/relationships/image" Target="../media/image87.emf"/><Relationship Id="rId50" Type="http://schemas.openxmlformats.org/officeDocument/2006/relationships/customXml" Target="../ink/ink85.xml"/><Relationship Id="rId55" Type="http://schemas.openxmlformats.org/officeDocument/2006/relationships/image" Target="../media/image91.emf"/><Relationship Id="rId63" Type="http://schemas.openxmlformats.org/officeDocument/2006/relationships/image" Target="../media/image95.emf"/><Relationship Id="rId68" Type="http://schemas.openxmlformats.org/officeDocument/2006/relationships/customXml" Target="../ink/ink94.xml"/><Relationship Id="rId76" Type="http://schemas.openxmlformats.org/officeDocument/2006/relationships/customXml" Target="../ink/ink98.xml"/><Relationship Id="rId84" Type="http://schemas.openxmlformats.org/officeDocument/2006/relationships/customXml" Target="../ink/ink102.xml"/><Relationship Id="rId7" Type="http://schemas.openxmlformats.org/officeDocument/2006/relationships/image" Target="NULL"/><Relationship Id="rId71" Type="http://schemas.openxmlformats.org/officeDocument/2006/relationships/image" Target="../media/image99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68.xml"/><Relationship Id="rId29" Type="http://schemas.openxmlformats.org/officeDocument/2006/relationships/image" Target="../media/image78.emf"/><Relationship Id="rId11" Type="http://schemas.openxmlformats.org/officeDocument/2006/relationships/image" Target="../media/image69.emf"/><Relationship Id="rId24" Type="http://schemas.openxmlformats.org/officeDocument/2006/relationships/customXml" Target="../ink/ink72.xml"/><Relationship Id="rId32" Type="http://schemas.openxmlformats.org/officeDocument/2006/relationships/customXml" Target="../ink/ink76.xml"/><Relationship Id="rId37" Type="http://schemas.openxmlformats.org/officeDocument/2006/relationships/image" Target="../media/image82.emf"/><Relationship Id="rId40" Type="http://schemas.openxmlformats.org/officeDocument/2006/relationships/customXml" Target="../ink/ink80.xml"/><Relationship Id="rId45" Type="http://schemas.openxmlformats.org/officeDocument/2006/relationships/image" Target="../media/image86.emf"/><Relationship Id="rId53" Type="http://schemas.openxmlformats.org/officeDocument/2006/relationships/image" Target="../media/image90.emf"/><Relationship Id="rId58" Type="http://schemas.openxmlformats.org/officeDocument/2006/relationships/customXml" Target="../ink/ink89.xml"/><Relationship Id="rId66" Type="http://schemas.openxmlformats.org/officeDocument/2006/relationships/customXml" Target="../ink/ink93.xml"/><Relationship Id="rId74" Type="http://schemas.openxmlformats.org/officeDocument/2006/relationships/customXml" Target="../ink/ink97.xml"/><Relationship Id="rId79" Type="http://schemas.openxmlformats.org/officeDocument/2006/relationships/image" Target="../media/image103.emf"/><Relationship Id="rId5" Type="http://schemas.openxmlformats.org/officeDocument/2006/relationships/image" Target="NULL"/><Relationship Id="rId61" Type="http://schemas.openxmlformats.org/officeDocument/2006/relationships/image" Target="../media/image94.emf"/><Relationship Id="rId82" Type="http://schemas.openxmlformats.org/officeDocument/2006/relationships/customXml" Target="../ink/ink101.xml"/><Relationship Id="rId10" Type="http://schemas.openxmlformats.org/officeDocument/2006/relationships/customXml" Target="../ink/ink65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4" Type="http://schemas.openxmlformats.org/officeDocument/2006/relationships/customXml" Target="../ink/ink82.xml"/><Relationship Id="rId52" Type="http://schemas.openxmlformats.org/officeDocument/2006/relationships/customXml" Target="../ink/ink86.xml"/><Relationship Id="rId60" Type="http://schemas.openxmlformats.org/officeDocument/2006/relationships/customXml" Target="../ink/ink90.xml"/><Relationship Id="rId65" Type="http://schemas.openxmlformats.org/officeDocument/2006/relationships/image" Target="../media/image96.emf"/><Relationship Id="rId73" Type="http://schemas.openxmlformats.org/officeDocument/2006/relationships/image" Target="../media/image100.emf"/><Relationship Id="rId78" Type="http://schemas.openxmlformats.org/officeDocument/2006/relationships/customXml" Target="../ink/ink99.xml"/><Relationship Id="rId81" Type="http://schemas.openxmlformats.org/officeDocument/2006/relationships/image" Target="../media/image104.emf"/><Relationship Id="rId4" Type="http://schemas.openxmlformats.org/officeDocument/2006/relationships/image" Target="NULL"/><Relationship Id="rId9" Type="http://schemas.openxmlformats.org/officeDocument/2006/relationships/image" Target="../media/image68.emf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77.emf"/><Relationship Id="rId30" Type="http://schemas.openxmlformats.org/officeDocument/2006/relationships/customXml" Target="../ink/ink75.xml"/><Relationship Id="rId35" Type="http://schemas.openxmlformats.org/officeDocument/2006/relationships/image" Target="../media/image81.emf"/><Relationship Id="rId43" Type="http://schemas.openxmlformats.org/officeDocument/2006/relationships/image" Target="../media/image85.emf"/><Relationship Id="rId48" Type="http://schemas.openxmlformats.org/officeDocument/2006/relationships/customXml" Target="../ink/ink84.xml"/><Relationship Id="rId56" Type="http://schemas.openxmlformats.org/officeDocument/2006/relationships/customXml" Target="../ink/ink88.xml"/><Relationship Id="rId64" Type="http://schemas.openxmlformats.org/officeDocument/2006/relationships/customXml" Target="../ink/ink92.xml"/><Relationship Id="rId69" Type="http://schemas.openxmlformats.org/officeDocument/2006/relationships/image" Target="../media/image98.emf"/><Relationship Id="rId77" Type="http://schemas.openxmlformats.org/officeDocument/2006/relationships/image" Target="../media/image102.emf"/><Relationship Id="rId8" Type="http://schemas.openxmlformats.org/officeDocument/2006/relationships/customXml" Target="../ink/ink64.xml"/><Relationship Id="rId51" Type="http://schemas.openxmlformats.org/officeDocument/2006/relationships/image" Target="../media/image89.emf"/><Relationship Id="rId72" Type="http://schemas.openxmlformats.org/officeDocument/2006/relationships/customXml" Target="../ink/ink96.xml"/><Relationship Id="rId80" Type="http://schemas.openxmlformats.org/officeDocument/2006/relationships/customXml" Target="../ink/ink100.xml"/><Relationship Id="rId85" Type="http://schemas.openxmlformats.org/officeDocument/2006/relationships/image" Target="../media/image106.emf"/><Relationship Id="rId3" Type="http://schemas.openxmlformats.org/officeDocument/2006/relationships/image" Target="../media/image67.jpg"/><Relationship Id="rId12" Type="http://schemas.openxmlformats.org/officeDocument/2006/relationships/customXml" Target="../ink/ink66.xml"/><Relationship Id="rId17" Type="http://schemas.openxmlformats.org/officeDocument/2006/relationships/image" Target="../media/image72.emf"/><Relationship Id="rId25" Type="http://schemas.openxmlformats.org/officeDocument/2006/relationships/image" Target="../media/image76.emf"/><Relationship Id="rId33" Type="http://schemas.openxmlformats.org/officeDocument/2006/relationships/image" Target="../media/image80.emf"/><Relationship Id="rId38" Type="http://schemas.openxmlformats.org/officeDocument/2006/relationships/customXml" Target="../ink/ink79.xml"/><Relationship Id="rId46" Type="http://schemas.openxmlformats.org/officeDocument/2006/relationships/customXml" Target="../ink/ink83.xml"/><Relationship Id="rId59" Type="http://schemas.openxmlformats.org/officeDocument/2006/relationships/image" Target="../media/image93.emf"/><Relationship Id="rId67" Type="http://schemas.openxmlformats.org/officeDocument/2006/relationships/image" Target="../media/image97.emf"/><Relationship Id="rId20" Type="http://schemas.openxmlformats.org/officeDocument/2006/relationships/customXml" Target="../ink/ink70.xml"/><Relationship Id="rId41" Type="http://schemas.openxmlformats.org/officeDocument/2006/relationships/image" Target="../media/image84.emf"/><Relationship Id="rId54" Type="http://schemas.openxmlformats.org/officeDocument/2006/relationships/customXml" Target="../ink/ink87.xml"/><Relationship Id="rId62" Type="http://schemas.openxmlformats.org/officeDocument/2006/relationships/customXml" Target="../ink/ink91.xml"/><Relationship Id="rId70" Type="http://schemas.openxmlformats.org/officeDocument/2006/relationships/customXml" Target="../ink/ink95.xml"/><Relationship Id="rId75" Type="http://schemas.openxmlformats.org/officeDocument/2006/relationships/image" Target="../media/image101.emf"/><Relationship Id="rId83" Type="http://schemas.openxmlformats.org/officeDocument/2006/relationships/image" Target="../media/image105.emf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49" Type="http://schemas.openxmlformats.org/officeDocument/2006/relationships/image" Target="../media/image88.emf"/><Relationship Id="rId57" Type="http://schemas.openxmlformats.org/officeDocument/2006/relationships/image" Target="../media/image9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customXml" Target="../ink/ink107.xml"/><Relationship Id="rId18" Type="http://schemas.openxmlformats.org/officeDocument/2006/relationships/image" Target="../media/image115.emf"/><Relationship Id="rId3" Type="http://schemas.openxmlformats.org/officeDocument/2006/relationships/image" Target="../media/image107.png"/><Relationship Id="rId21" Type="http://schemas.openxmlformats.org/officeDocument/2006/relationships/customXml" Target="../ink/ink111.xml"/><Relationship Id="rId7" Type="http://schemas.openxmlformats.org/officeDocument/2006/relationships/customXml" Target="../ink/ink104.xml"/><Relationship Id="rId12" Type="http://schemas.openxmlformats.org/officeDocument/2006/relationships/image" Target="../media/image112.emf"/><Relationship Id="rId17" Type="http://schemas.openxmlformats.org/officeDocument/2006/relationships/customXml" Target="../ink/ink109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4.emf"/><Relationship Id="rId20" Type="http://schemas.openxmlformats.org/officeDocument/2006/relationships/image" Target="../media/image1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emf"/><Relationship Id="rId11" Type="http://schemas.openxmlformats.org/officeDocument/2006/relationships/customXml" Target="../ink/ink106.xml"/><Relationship Id="rId5" Type="http://schemas.openxmlformats.org/officeDocument/2006/relationships/customXml" Target="../ink/ink103.xml"/><Relationship Id="rId15" Type="http://schemas.openxmlformats.org/officeDocument/2006/relationships/customXml" Target="../ink/ink108.xml"/><Relationship Id="rId10" Type="http://schemas.openxmlformats.org/officeDocument/2006/relationships/image" Target="../media/image111.emf"/><Relationship Id="rId19" Type="http://schemas.openxmlformats.org/officeDocument/2006/relationships/customXml" Target="../ink/ink110.xml"/><Relationship Id="rId4" Type="http://schemas.openxmlformats.org/officeDocument/2006/relationships/image" Target="../media/image108.png"/><Relationship Id="rId9" Type="http://schemas.openxmlformats.org/officeDocument/2006/relationships/customXml" Target="../ink/ink105.xml"/><Relationship Id="rId14" Type="http://schemas.openxmlformats.org/officeDocument/2006/relationships/image" Target="../media/image113.emf"/><Relationship Id="rId22" Type="http://schemas.openxmlformats.org/officeDocument/2006/relationships/image" Target="../media/image117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7.xml"/><Relationship Id="rId18" Type="http://schemas.openxmlformats.org/officeDocument/2006/relationships/image" Target="../media/image125.emf"/><Relationship Id="rId26" Type="http://schemas.openxmlformats.org/officeDocument/2006/relationships/image" Target="../media/image129.emf"/><Relationship Id="rId39" Type="http://schemas.openxmlformats.org/officeDocument/2006/relationships/customXml" Target="../ink/ink130.xml"/><Relationship Id="rId21" Type="http://schemas.openxmlformats.org/officeDocument/2006/relationships/customXml" Target="../ink/ink121.xml"/><Relationship Id="rId34" Type="http://schemas.openxmlformats.org/officeDocument/2006/relationships/image" Target="../media/image133.emf"/><Relationship Id="rId42" Type="http://schemas.openxmlformats.org/officeDocument/2006/relationships/image" Target="../media/image137.emf"/><Relationship Id="rId47" Type="http://schemas.openxmlformats.org/officeDocument/2006/relationships/customXml" Target="../ink/ink134.xml"/><Relationship Id="rId50" Type="http://schemas.openxmlformats.org/officeDocument/2006/relationships/image" Target="../media/image141.emf"/><Relationship Id="rId55" Type="http://schemas.openxmlformats.org/officeDocument/2006/relationships/customXml" Target="../ink/ink138.xml"/><Relationship Id="rId63" Type="http://schemas.openxmlformats.org/officeDocument/2006/relationships/customXml" Target="../ink/ink142.xml"/><Relationship Id="rId68" Type="http://schemas.openxmlformats.org/officeDocument/2006/relationships/image" Target="../media/image150.emf"/><Relationship Id="rId76" Type="http://schemas.openxmlformats.org/officeDocument/2006/relationships/image" Target="../media/image154.emf"/><Relationship Id="rId7" Type="http://schemas.openxmlformats.org/officeDocument/2006/relationships/customXml" Target="../ink/ink114.xml"/><Relationship Id="rId71" Type="http://schemas.openxmlformats.org/officeDocument/2006/relationships/customXml" Target="../ink/ink14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4.emf"/><Relationship Id="rId29" Type="http://schemas.openxmlformats.org/officeDocument/2006/relationships/customXml" Target="../ink/ink125.xml"/><Relationship Id="rId11" Type="http://schemas.openxmlformats.org/officeDocument/2006/relationships/customXml" Target="../ink/ink116.xml"/><Relationship Id="rId24" Type="http://schemas.openxmlformats.org/officeDocument/2006/relationships/image" Target="../media/image128.emf"/><Relationship Id="rId32" Type="http://schemas.openxmlformats.org/officeDocument/2006/relationships/image" Target="../media/image132.emf"/><Relationship Id="rId37" Type="http://schemas.openxmlformats.org/officeDocument/2006/relationships/customXml" Target="../ink/ink129.xml"/><Relationship Id="rId40" Type="http://schemas.openxmlformats.org/officeDocument/2006/relationships/image" Target="../media/image136.emf"/><Relationship Id="rId45" Type="http://schemas.openxmlformats.org/officeDocument/2006/relationships/customXml" Target="../ink/ink133.xml"/><Relationship Id="rId53" Type="http://schemas.openxmlformats.org/officeDocument/2006/relationships/customXml" Target="../ink/ink137.xml"/><Relationship Id="rId58" Type="http://schemas.openxmlformats.org/officeDocument/2006/relationships/image" Target="../media/image145.emf"/><Relationship Id="rId66" Type="http://schemas.openxmlformats.org/officeDocument/2006/relationships/image" Target="../media/image149.emf"/><Relationship Id="rId74" Type="http://schemas.openxmlformats.org/officeDocument/2006/relationships/image" Target="../media/image153.emf"/><Relationship Id="rId5" Type="http://schemas.openxmlformats.org/officeDocument/2006/relationships/customXml" Target="../ink/ink113.xml"/><Relationship Id="rId15" Type="http://schemas.openxmlformats.org/officeDocument/2006/relationships/customXml" Target="../ink/ink118.xml"/><Relationship Id="rId23" Type="http://schemas.openxmlformats.org/officeDocument/2006/relationships/customXml" Target="../ink/ink122.xml"/><Relationship Id="rId28" Type="http://schemas.openxmlformats.org/officeDocument/2006/relationships/image" Target="../media/image130.emf"/><Relationship Id="rId36" Type="http://schemas.openxmlformats.org/officeDocument/2006/relationships/image" Target="../media/image134.emf"/><Relationship Id="rId49" Type="http://schemas.openxmlformats.org/officeDocument/2006/relationships/customXml" Target="../ink/ink135.xml"/><Relationship Id="rId57" Type="http://schemas.openxmlformats.org/officeDocument/2006/relationships/customXml" Target="../ink/ink139.xml"/><Relationship Id="rId61" Type="http://schemas.openxmlformats.org/officeDocument/2006/relationships/customXml" Target="../ink/ink141.xml"/><Relationship Id="rId10" Type="http://schemas.openxmlformats.org/officeDocument/2006/relationships/image" Target="../media/image121.emf"/><Relationship Id="rId19" Type="http://schemas.openxmlformats.org/officeDocument/2006/relationships/customXml" Target="../ink/ink120.xml"/><Relationship Id="rId31" Type="http://schemas.openxmlformats.org/officeDocument/2006/relationships/customXml" Target="../ink/ink126.xml"/><Relationship Id="rId44" Type="http://schemas.openxmlformats.org/officeDocument/2006/relationships/image" Target="../media/image138.emf"/><Relationship Id="rId52" Type="http://schemas.openxmlformats.org/officeDocument/2006/relationships/image" Target="../media/image142.emf"/><Relationship Id="rId60" Type="http://schemas.openxmlformats.org/officeDocument/2006/relationships/image" Target="../media/image146.emf"/><Relationship Id="rId65" Type="http://schemas.openxmlformats.org/officeDocument/2006/relationships/customXml" Target="../ink/ink143.xml"/><Relationship Id="rId73" Type="http://schemas.openxmlformats.org/officeDocument/2006/relationships/customXml" Target="../ink/ink147.xml"/><Relationship Id="rId4" Type="http://schemas.openxmlformats.org/officeDocument/2006/relationships/image" Target="../media/image118.emf"/><Relationship Id="rId9" Type="http://schemas.openxmlformats.org/officeDocument/2006/relationships/customXml" Target="../ink/ink115.xml"/><Relationship Id="rId14" Type="http://schemas.openxmlformats.org/officeDocument/2006/relationships/image" Target="../media/image123.emf"/><Relationship Id="rId22" Type="http://schemas.openxmlformats.org/officeDocument/2006/relationships/image" Target="../media/image127.emf"/><Relationship Id="rId27" Type="http://schemas.openxmlformats.org/officeDocument/2006/relationships/customXml" Target="../ink/ink124.xml"/><Relationship Id="rId30" Type="http://schemas.openxmlformats.org/officeDocument/2006/relationships/image" Target="../media/image131.emf"/><Relationship Id="rId35" Type="http://schemas.openxmlformats.org/officeDocument/2006/relationships/customXml" Target="../ink/ink128.xml"/><Relationship Id="rId43" Type="http://schemas.openxmlformats.org/officeDocument/2006/relationships/customXml" Target="../ink/ink132.xml"/><Relationship Id="rId48" Type="http://schemas.openxmlformats.org/officeDocument/2006/relationships/image" Target="../media/image140.emf"/><Relationship Id="rId56" Type="http://schemas.openxmlformats.org/officeDocument/2006/relationships/image" Target="../media/image144.emf"/><Relationship Id="rId64" Type="http://schemas.openxmlformats.org/officeDocument/2006/relationships/image" Target="../media/image148.emf"/><Relationship Id="rId69" Type="http://schemas.openxmlformats.org/officeDocument/2006/relationships/customXml" Target="../ink/ink145.xml"/><Relationship Id="rId8" Type="http://schemas.openxmlformats.org/officeDocument/2006/relationships/image" Target="../media/image120.emf"/><Relationship Id="rId51" Type="http://schemas.openxmlformats.org/officeDocument/2006/relationships/customXml" Target="../ink/ink136.xml"/><Relationship Id="rId72" Type="http://schemas.openxmlformats.org/officeDocument/2006/relationships/image" Target="../media/image152.emf"/><Relationship Id="rId3" Type="http://schemas.openxmlformats.org/officeDocument/2006/relationships/customXml" Target="../ink/ink112.xml"/><Relationship Id="rId12" Type="http://schemas.openxmlformats.org/officeDocument/2006/relationships/image" Target="../media/image122.emf"/><Relationship Id="rId17" Type="http://schemas.openxmlformats.org/officeDocument/2006/relationships/customXml" Target="../ink/ink119.xml"/><Relationship Id="rId25" Type="http://schemas.openxmlformats.org/officeDocument/2006/relationships/customXml" Target="../ink/ink123.xml"/><Relationship Id="rId33" Type="http://schemas.openxmlformats.org/officeDocument/2006/relationships/customXml" Target="../ink/ink127.xml"/><Relationship Id="rId38" Type="http://schemas.openxmlformats.org/officeDocument/2006/relationships/image" Target="../media/image135.emf"/><Relationship Id="rId46" Type="http://schemas.openxmlformats.org/officeDocument/2006/relationships/image" Target="../media/image139.emf"/><Relationship Id="rId59" Type="http://schemas.openxmlformats.org/officeDocument/2006/relationships/customXml" Target="../ink/ink140.xml"/><Relationship Id="rId67" Type="http://schemas.openxmlformats.org/officeDocument/2006/relationships/customXml" Target="../ink/ink144.xml"/><Relationship Id="rId20" Type="http://schemas.openxmlformats.org/officeDocument/2006/relationships/image" Target="../media/image126.emf"/><Relationship Id="rId41" Type="http://schemas.openxmlformats.org/officeDocument/2006/relationships/customXml" Target="../ink/ink131.xml"/><Relationship Id="rId54" Type="http://schemas.openxmlformats.org/officeDocument/2006/relationships/image" Target="../media/image143.emf"/><Relationship Id="rId62" Type="http://schemas.openxmlformats.org/officeDocument/2006/relationships/image" Target="../media/image147.emf"/><Relationship Id="rId70" Type="http://schemas.openxmlformats.org/officeDocument/2006/relationships/image" Target="../media/image151.emf"/><Relationship Id="rId75" Type="http://schemas.openxmlformats.org/officeDocument/2006/relationships/customXml" Target="../ink/ink1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13" Type="http://schemas.openxmlformats.org/officeDocument/2006/relationships/customXml" Target="../ink/ink154.xml"/><Relationship Id="rId18" Type="http://schemas.openxmlformats.org/officeDocument/2006/relationships/image" Target="../media/image162.emf"/><Relationship Id="rId26" Type="http://schemas.openxmlformats.org/officeDocument/2006/relationships/image" Target="../media/image166.emf"/><Relationship Id="rId3" Type="http://schemas.openxmlformats.org/officeDocument/2006/relationships/customXml" Target="../ink/ink149.xml"/><Relationship Id="rId21" Type="http://schemas.openxmlformats.org/officeDocument/2006/relationships/customXml" Target="../ink/ink158.xml"/><Relationship Id="rId7" Type="http://schemas.openxmlformats.org/officeDocument/2006/relationships/customXml" Target="../ink/ink151.xml"/><Relationship Id="rId12" Type="http://schemas.openxmlformats.org/officeDocument/2006/relationships/image" Target="../media/image159.emf"/><Relationship Id="rId17" Type="http://schemas.openxmlformats.org/officeDocument/2006/relationships/customXml" Target="../ink/ink156.xml"/><Relationship Id="rId25" Type="http://schemas.openxmlformats.org/officeDocument/2006/relationships/customXml" Target="../ink/ink160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1.emf"/><Relationship Id="rId20" Type="http://schemas.openxmlformats.org/officeDocument/2006/relationships/image" Target="../media/image163.emf"/><Relationship Id="rId29" Type="http://schemas.openxmlformats.org/officeDocument/2006/relationships/customXml" Target="../ink/ink1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emf"/><Relationship Id="rId11" Type="http://schemas.openxmlformats.org/officeDocument/2006/relationships/customXml" Target="../ink/ink153.xml"/><Relationship Id="rId24" Type="http://schemas.openxmlformats.org/officeDocument/2006/relationships/image" Target="../media/image165.emf"/><Relationship Id="rId32" Type="http://schemas.openxmlformats.org/officeDocument/2006/relationships/image" Target="../media/image169.emf"/><Relationship Id="rId5" Type="http://schemas.openxmlformats.org/officeDocument/2006/relationships/customXml" Target="../ink/ink150.xml"/><Relationship Id="rId15" Type="http://schemas.openxmlformats.org/officeDocument/2006/relationships/customXml" Target="../ink/ink155.xml"/><Relationship Id="rId23" Type="http://schemas.openxmlformats.org/officeDocument/2006/relationships/customXml" Target="../ink/ink159.xml"/><Relationship Id="rId28" Type="http://schemas.openxmlformats.org/officeDocument/2006/relationships/image" Target="../media/image167.emf"/><Relationship Id="rId10" Type="http://schemas.openxmlformats.org/officeDocument/2006/relationships/image" Target="../media/image158.emf"/><Relationship Id="rId19" Type="http://schemas.openxmlformats.org/officeDocument/2006/relationships/customXml" Target="../ink/ink157.xml"/><Relationship Id="rId31" Type="http://schemas.openxmlformats.org/officeDocument/2006/relationships/customXml" Target="../ink/ink163.xml"/><Relationship Id="rId4" Type="http://schemas.openxmlformats.org/officeDocument/2006/relationships/image" Target="../media/image155.emf"/><Relationship Id="rId9" Type="http://schemas.openxmlformats.org/officeDocument/2006/relationships/customXml" Target="../ink/ink152.xml"/><Relationship Id="rId14" Type="http://schemas.openxmlformats.org/officeDocument/2006/relationships/image" Target="../media/image160.emf"/><Relationship Id="rId22" Type="http://schemas.openxmlformats.org/officeDocument/2006/relationships/image" Target="../media/image164.emf"/><Relationship Id="rId27" Type="http://schemas.openxmlformats.org/officeDocument/2006/relationships/customXml" Target="../ink/ink161.xml"/><Relationship Id="rId30" Type="http://schemas.openxmlformats.org/officeDocument/2006/relationships/image" Target="../media/image16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318" y="29182"/>
            <a:ext cx="12128771" cy="67850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122911" y="60410"/>
            <a:ext cx="645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Öffentliche Finanzen und 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5" y="1138324"/>
            <a:ext cx="1330796" cy="9874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210" y="721363"/>
            <a:ext cx="182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2977" y="5451641"/>
            <a:ext cx="44776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Wilhelmshaven</a:t>
            </a:r>
          </a:p>
          <a:p>
            <a:pPr algn="ctr"/>
            <a:r>
              <a:rPr lang="de-DE" sz="1400" b="1" dirty="0"/>
              <a:t>5</a:t>
            </a:r>
            <a:r>
              <a:rPr lang="de-DE" sz="1400" b="1" dirty="0" smtClean="0"/>
              <a:t>. Termin </a:t>
            </a:r>
            <a:r>
              <a:rPr lang="de-DE" sz="1400" b="1" dirty="0" err="1" smtClean="0"/>
              <a:t>WiSe</a:t>
            </a:r>
            <a:r>
              <a:rPr lang="de-DE" sz="1400" b="1" dirty="0" smtClean="0"/>
              <a:t> 2021</a:t>
            </a:r>
          </a:p>
          <a:p>
            <a:pPr algn="ctr"/>
            <a:r>
              <a:rPr lang="de-DE" sz="1400" b="1" dirty="0">
                <a:hlinkClick r:id="rId4"/>
              </a:rPr>
              <a:t>http://</a:t>
            </a:r>
            <a:r>
              <a:rPr lang="de-DE" sz="1400" b="1" dirty="0" smtClean="0">
                <a:hlinkClick r:id="rId4"/>
              </a:rPr>
              <a:t>www.bernhardkoester.de/vorlesungen/inhalt.html</a:t>
            </a:r>
            <a:endParaRPr lang="de-DE" sz="1400" b="1" dirty="0" smtClean="0"/>
          </a:p>
          <a:p>
            <a:pPr algn="ctr"/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14223" y="1076558"/>
            <a:ext cx="44069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Diese Vorlesung wird in Bild</a:t>
            </a:r>
          </a:p>
          <a:p>
            <a:pPr algn="ctr"/>
            <a:r>
              <a:rPr lang="de-DE" sz="2800" b="1" u="sng" dirty="0"/>
              <a:t>u</a:t>
            </a:r>
            <a:r>
              <a:rPr lang="de-DE" sz="2800" b="1" u="sng" dirty="0" smtClean="0"/>
              <a:t>nd Ton des</a:t>
            </a:r>
          </a:p>
          <a:p>
            <a:pPr algn="ctr"/>
            <a:r>
              <a:rPr lang="de-DE" sz="2800" b="1" u="sng" dirty="0" smtClean="0"/>
              <a:t>Dozenten</a:t>
            </a:r>
          </a:p>
          <a:p>
            <a:pPr algn="ctr"/>
            <a:r>
              <a:rPr lang="de-DE" sz="2800" b="1" u="sng" dirty="0" smtClean="0"/>
              <a:t>mitgeschnitten</a:t>
            </a:r>
          </a:p>
          <a:p>
            <a:pPr algn="ctr"/>
            <a:r>
              <a:rPr lang="de-DE" sz="2800" b="1" u="sng" dirty="0"/>
              <a:t>u</a:t>
            </a:r>
            <a:r>
              <a:rPr lang="de-DE" sz="2800" b="1" u="sng" dirty="0" smtClean="0"/>
              <a:t>nd anschließend online zur</a:t>
            </a:r>
          </a:p>
          <a:p>
            <a:pPr algn="ctr"/>
            <a:r>
              <a:rPr lang="de-DE" sz="2800" b="1" u="sng" dirty="0" smtClean="0"/>
              <a:t>Verfügung gestellt</a:t>
            </a:r>
          </a:p>
          <a:p>
            <a:pPr algn="ctr"/>
            <a:endParaRPr lang="de-DE" sz="2800" b="1" u="sng" dirty="0"/>
          </a:p>
        </p:txBody>
      </p:sp>
      <p:sp>
        <p:nvSpPr>
          <p:cNvPr id="14" name="Rechteck 13"/>
          <p:cNvSpPr/>
          <p:nvPr/>
        </p:nvSpPr>
        <p:spPr>
          <a:xfrm>
            <a:off x="8663288" y="4186819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/>
              <p14:cNvContentPartPr/>
              <p14:nvPr/>
            </p14:nvContentPartPr>
            <p14:xfrm>
              <a:off x="10988303" y="300906"/>
              <a:ext cx="621720" cy="54720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72103" y="286506"/>
                <a:ext cx="65412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260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48198"/>
            <a:ext cx="7464960" cy="44638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Unterschiede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zwischen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 und Quote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252" y="499237"/>
            <a:ext cx="11932920" cy="4291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smtClean="0"/>
              <a:t>Im allgemeinen sind damit die Wirkungen von Zoll und Quote gleich, in den praktischen Auswirkungen unterscheiden sie sich aber:</a:t>
            </a:r>
          </a:p>
          <a:p>
            <a:endParaRPr lang="de-DE" sz="2400" dirty="0" smtClean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400" dirty="0" err="1" smtClean="0"/>
              <a:t>Rent</a:t>
            </a:r>
            <a:r>
              <a:rPr lang="de-DE" sz="2400" dirty="0" smtClean="0"/>
              <a:t> </a:t>
            </a:r>
            <a:r>
              <a:rPr lang="de-DE" sz="2400" dirty="0" err="1"/>
              <a:t>seeking</a:t>
            </a:r>
            <a:r>
              <a:rPr lang="de-DE" sz="2400" dirty="0"/>
              <a:t>: Lobbyausgaben, um ein Einfuhrkontingent zu erhalten bindet </a:t>
            </a:r>
            <a:r>
              <a:rPr lang="de-DE" sz="2400" dirty="0" smtClean="0"/>
              <a:t>Ressourcen, während bei einem Zoll alle Markteilnehmer direkt mit dem Aufschlag kalkulieren können</a:t>
            </a:r>
            <a:endParaRPr lang="de-DE" sz="2400" dirty="0"/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400" dirty="0"/>
              <a:t>Eine </a:t>
            </a:r>
            <a:r>
              <a:rPr lang="de-DE" sz="2400" b="1" dirty="0"/>
              <a:t>Quote</a:t>
            </a:r>
            <a:r>
              <a:rPr lang="de-DE" sz="2400" dirty="0"/>
              <a:t> hat direkten Einfluss auf die </a:t>
            </a:r>
            <a:r>
              <a:rPr lang="de-DE" sz="2400" b="1" dirty="0"/>
              <a:t>Menge</a:t>
            </a:r>
            <a:r>
              <a:rPr lang="de-DE" sz="2400" dirty="0"/>
              <a:t>, während bei einem Zoll der Effekt nur abgeschätzt werden kann, aufgrund einer im Prinzip unbekannten Nachfragestruktur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400" dirty="0"/>
              <a:t>Der </a:t>
            </a:r>
            <a:r>
              <a:rPr lang="de-DE" sz="2400" b="1" dirty="0"/>
              <a:t>Zoll</a:t>
            </a:r>
            <a:r>
              <a:rPr lang="de-DE" sz="2400" dirty="0"/>
              <a:t> hat einen direkten </a:t>
            </a:r>
            <a:r>
              <a:rPr lang="de-DE" sz="2400" b="1" dirty="0" smtClean="0"/>
              <a:t>Preiseffekt</a:t>
            </a:r>
            <a:r>
              <a:rPr lang="de-DE" sz="2400" dirty="0"/>
              <a:t>, während der </a:t>
            </a:r>
            <a:r>
              <a:rPr lang="de-DE" sz="2400" dirty="0" smtClean="0"/>
              <a:t>Preis </a:t>
            </a:r>
            <a:r>
              <a:rPr lang="de-DE" sz="2400" dirty="0"/>
              <a:t>durch eine Quote nur indirekt beeinflusst wird.</a:t>
            </a:r>
          </a:p>
          <a:p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sp>
        <p:nvSpPr>
          <p:cNvPr id="5" name="Rechteck 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5278343" y="1999386"/>
              <a:ext cx="2227680" cy="5004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3583" y="1983906"/>
                <a:ext cx="22626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8875823" y="1565946"/>
              <a:ext cx="2542320" cy="47016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59623" y="1549746"/>
                <a:ext cx="257508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/>
              <p14:cNvContentPartPr/>
              <p14:nvPr/>
            </p14:nvContentPartPr>
            <p14:xfrm>
              <a:off x="9093623" y="2333466"/>
              <a:ext cx="2482200" cy="12420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83903" y="2315106"/>
                <a:ext cx="2511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/>
              <p14:cNvContentPartPr/>
              <p14:nvPr/>
            </p14:nvContentPartPr>
            <p14:xfrm>
              <a:off x="1134383" y="3046626"/>
              <a:ext cx="1117440" cy="17532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7463" y="3034386"/>
                <a:ext cx="1148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/>
              <p14:cNvContentPartPr/>
              <p14:nvPr/>
            </p14:nvContentPartPr>
            <p14:xfrm>
              <a:off x="5245583" y="3085866"/>
              <a:ext cx="1348920" cy="61920"/>
            </p14:xfrm>
          </p:contentPart>
        </mc:Choice>
        <mc:Fallback>
          <p:pic>
            <p:nvPicPr>
              <p:cNvPr id="14" name="Freihand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30463" y="3068226"/>
                <a:ext cx="13842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Freihand 16"/>
              <p14:cNvContentPartPr/>
              <p14:nvPr/>
            </p14:nvContentPartPr>
            <p14:xfrm>
              <a:off x="1112423" y="3029346"/>
              <a:ext cx="942480" cy="9684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6943" y="3011706"/>
                <a:ext cx="9694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Freihand 17"/>
              <p14:cNvContentPartPr/>
              <p14:nvPr/>
            </p14:nvContentPartPr>
            <p14:xfrm>
              <a:off x="5424143" y="3072546"/>
              <a:ext cx="1095120" cy="45000"/>
            </p14:xfrm>
          </p:contentPart>
        </mc:Choice>
        <mc:Fallback>
          <p:pic>
            <p:nvPicPr>
              <p:cNvPr id="18" name="Freihand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09743" y="3056706"/>
                <a:ext cx="11275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Freihand 19"/>
              <p14:cNvContentPartPr/>
              <p14:nvPr/>
            </p14:nvContentPartPr>
            <p14:xfrm>
              <a:off x="1292063" y="3105306"/>
              <a:ext cx="780120" cy="66600"/>
            </p14:xfrm>
          </p:contentPart>
        </mc:Choice>
        <mc:Fallback>
          <p:pic>
            <p:nvPicPr>
              <p:cNvPr id="20" name="Freihand 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76943" y="3094866"/>
                <a:ext cx="8136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Freihand 22"/>
              <p14:cNvContentPartPr/>
              <p14:nvPr/>
            </p14:nvContentPartPr>
            <p14:xfrm>
              <a:off x="5324063" y="3080466"/>
              <a:ext cx="1049040" cy="175320"/>
            </p14:xfrm>
          </p:contentPart>
        </mc:Choice>
        <mc:Fallback>
          <p:pic>
            <p:nvPicPr>
              <p:cNvPr id="23" name="Freihand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04623" y="3059946"/>
                <a:ext cx="1083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Freihand 24"/>
              <p14:cNvContentPartPr/>
              <p14:nvPr/>
            </p14:nvContentPartPr>
            <p14:xfrm>
              <a:off x="1025303" y="4168386"/>
              <a:ext cx="731880" cy="127080"/>
            </p14:xfrm>
          </p:contentPart>
        </mc:Choice>
        <mc:Fallback>
          <p:pic>
            <p:nvPicPr>
              <p:cNvPr id="25" name="Freihand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06223" y="4151106"/>
                <a:ext cx="763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Freihand 25"/>
              <p14:cNvContentPartPr/>
              <p14:nvPr/>
            </p14:nvContentPartPr>
            <p14:xfrm>
              <a:off x="3874703" y="4204026"/>
              <a:ext cx="1503360" cy="116280"/>
            </p14:xfrm>
          </p:contentPart>
        </mc:Choice>
        <mc:Fallback>
          <p:pic>
            <p:nvPicPr>
              <p:cNvPr id="26" name="Freihand 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57783" y="4186746"/>
                <a:ext cx="153288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0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Allgemeines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Handelsmodell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4029" y="1101073"/>
            <a:ext cx="10254341" cy="340750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Nachfragestruktur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alt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Vereinfachend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A, B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betrachtet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Ausgangspunkt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höherer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US" altLang="en-US" sz="2903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Land </a:t>
            </a:r>
            <a:r>
              <a:rPr lang="en-US" altLang="en-US" sz="2903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903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en-US" sz="2903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Land B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Fall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Handelsbeziehungen</a:t>
            </a:r>
            <a:endParaRPr lang="en-US" alt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3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 smtClean="0">
                <a:solidFill>
                  <a:sysClr val="windowText" lastClr="000000"/>
                </a:solidFill>
              </a:rPr>
              <a:t>Gleichgewicht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smtClean="0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smtClean="0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smtClean="0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/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hteck 51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Freihand 24"/>
              <p14:cNvContentPartPr/>
              <p14:nvPr/>
            </p14:nvContentPartPr>
            <p14:xfrm>
              <a:off x="1351463" y="2105946"/>
              <a:ext cx="1881000" cy="644760"/>
            </p14:xfrm>
          </p:contentPart>
        </mc:Choice>
        <mc:Fallback>
          <p:pic>
            <p:nvPicPr>
              <p:cNvPr id="25" name="Freihand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7423" y="2097306"/>
                <a:ext cx="190872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" name="Freihand 37"/>
              <p14:cNvContentPartPr/>
              <p14:nvPr/>
            </p14:nvContentPartPr>
            <p14:xfrm>
              <a:off x="1219703" y="3040506"/>
              <a:ext cx="531720" cy="43560"/>
            </p14:xfrm>
          </p:contentPart>
        </mc:Choice>
        <mc:Fallback>
          <p:pic>
            <p:nvPicPr>
              <p:cNvPr id="38" name="Freihand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5663" y="3023946"/>
                <a:ext cx="559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" name="Freihand 50"/>
              <p14:cNvContentPartPr/>
              <p14:nvPr/>
            </p14:nvContentPartPr>
            <p14:xfrm>
              <a:off x="1107743" y="3437586"/>
              <a:ext cx="878760" cy="60840"/>
            </p14:xfrm>
          </p:contentPart>
        </mc:Choice>
        <mc:Fallback>
          <p:pic>
            <p:nvPicPr>
              <p:cNvPr id="51" name="Freihand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4063" y="3423546"/>
                <a:ext cx="9068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6" name="Freihand 55"/>
              <p14:cNvContentPartPr/>
              <p14:nvPr/>
            </p14:nvContentPartPr>
            <p14:xfrm>
              <a:off x="1073183" y="3460626"/>
              <a:ext cx="930960" cy="27360"/>
            </p14:xfrm>
          </p:contentPart>
        </mc:Choice>
        <mc:Fallback>
          <p:pic>
            <p:nvPicPr>
              <p:cNvPr id="56" name="Freihand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1303" y="3451266"/>
                <a:ext cx="955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8" name="Freihand 57"/>
              <p14:cNvContentPartPr/>
              <p14:nvPr/>
            </p14:nvContentPartPr>
            <p14:xfrm>
              <a:off x="3305183" y="3441546"/>
              <a:ext cx="1047240" cy="82440"/>
            </p14:xfrm>
          </p:contentPart>
        </mc:Choice>
        <mc:Fallback>
          <p:pic>
            <p:nvPicPr>
              <p:cNvPr id="58" name="Freihand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97983" y="3429666"/>
                <a:ext cx="10731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0" name="Freihand 59"/>
              <p14:cNvContentPartPr/>
              <p14:nvPr/>
            </p14:nvContentPartPr>
            <p14:xfrm>
              <a:off x="3219863" y="2146986"/>
              <a:ext cx="1788480" cy="2091960"/>
            </p14:xfrm>
          </p:contentPart>
        </mc:Choice>
        <mc:Fallback>
          <p:pic>
            <p:nvPicPr>
              <p:cNvPr id="60" name="Freihand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08703" y="2135106"/>
                <a:ext cx="1819440" cy="21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3" name="Freihand 62"/>
              <p14:cNvContentPartPr/>
              <p14:nvPr/>
            </p14:nvContentPartPr>
            <p14:xfrm>
              <a:off x="5323343" y="4041666"/>
              <a:ext cx="144720" cy="154440"/>
            </p14:xfrm>
          </p:contentPart>
        </mc:Choice>
        <mc:Fallback>
          <p:pic>
            <p:nvPicPr>
              <p:cNvPr id="63" name="Freihand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6063" y="4020786"/>
                <a:ext cx="1828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" name="Freihand 70"/>
              <p14:cNvContentPartPr/>
              <p14:nvPr/>
            </p14:nvContentPartPr>
            <p14:xfrm>
              <a:off x="2922143" y="2121786"/>
              <a:ext cx="290880" cy="32040"/>
            </p14:xfrm>
          </p:contentPart>
        </mc:Choice>
        <mc:Fallback>
          <p:pic>
            <p:nvPicPr>
              <p:cNvPr id="71" name="Freihand 7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1703" y="2109906"/>
                <a:ext cx="3106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2" name="Freihand 71"/>
              <p14:cNvContentPartPr/>
              <p14:nvPr/>
            </p14:nvContentPartPr>
            <p14:xfrm>
              <a:off x="1382063" y="2659986"/>
              <a:ext cx="282960" cy="21960"/>
            </p14:xfrm>
          </p:contentPart>
        </mc:Choice>
        <mc:Fallback>
          <p:pic>
            <p:nvPicPr>
              <p:cNvPr id="72" name="Freihand 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73063" y="2641626"/>
                <a:ext cx="3114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3" name="Freihand 72"/>
              <p14:cNvContentPartPr/>
              <p14:nvPr/>
            </p14:nvContentPartPr>
            <p14:xfrm>
              <a:off x="1460903" y="3070746"/>
              <a:ext cx="311760" cy="38160"/>
            </p14:xfrm>
          </p:contentPart>
        </mc:Choice>
        <mc:Fallback>
          <p:pic>
            <p:nvPicPr>
              <p:cNvPr id="73" name="Freihand 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44703" y="3064986"/>
                <a:ext cx="3412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4" name="Freihand 93"/>
              <p14:cNvContentPartPr/>
              <p14:nvPr/>
            </p14:nvContentPartPr>
            <p14:xfrm>
              <a:off x="6570383" y="2414106"/>
              <a:ext cx="520200" cy="17280"/>
            </p14:xfrm>
          </p:contentPart>
        </mc:Choice>
        <mc:Fallback>
          <p:pic>
            <p:nvPicPr>
              <p:cNvPr id="94" name="Freihand 9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5263" y="2397906"/>
                <a:ext cx="5544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6" name="Freihand 95"/>
              <p14:cNvContentPartPr/>
              <p14:nvPr/>
            </p14:nvContentPartPr>
            <p14:xfrm>
              <a:off x="8941703" y="2924586"/>
              <a:ext cx="360" cy="360"/>
            </p14:xfrm>
          </p:contentPart>
        </mc:Choice>
        <mc:Fallback>
          <p:pic>
            <p:nvPicPr>
              <p:cNvPr id="96" name="Freihand 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24783" y="290766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7" name="Freihand 96"/>
              <p14:cNvContentPartPr/>
              <p14:nvPr/>
            </p14:nvContentPartPr>
            <p14:xfrm>
              <a:off x="6313343" y="1853226"/>
              <a:ext cx="1043640" cy="89280"/>
            </p14:xfrm>
          </p:contentPart>
        </mc:Choice>
        <mc:Fallback>
          <p:pic>
            <p:nvPicPr>
              <p:cNvPr id="97" name="Freihand 9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00743" y="1838106"/>
                <a:ext cx="10742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9" name="Freihand 98"/>
              <p14:cNvContentPartPr/>
              <p14:nvPr/>
            </p14:nvContentPartPr>
            <p14:xfrm>
              <a:off x="6737063" y="2808666"/>
              <a:ext cx="200160" cy="9360"/>
            </p14:xfrm>
          </p:contentPart>
        </mc:Choice>
        <mc:Fallback>
          <p:pic>
            <p:nvPicPr>
              <p:cNvPr id="99" name="Freihand 9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21223" y="2788146"/>
                <a:ext cx="235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4" name="Freihand 103"/>
              <p14:cNvContentPartPr/>
              <p14:nvPr/>
            </p14:nvContentPartPr>
            <p14:xfrm>
              <a:off x="3259463" y="1844586"/>
              <a:ext cx="1430640" cy="76680"/>
            </p14:xfrm>
          </p:contentPart>
        </mc:Choice>
        <mc:Fallback>
          <p:pic>
            <p:nvPicPr>
              <p:cNvPr id="104" name="Freihand 10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50103" y="1831266"/>
                <a:ext cx="14569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6" name="Freihand 105"/>
              <p14:cNvContentPartPr/>
              <p14:nvPr/>
            </p14:nvContentPartPr>
            <p14:xfrm>
              <a:off x="3270983" y="2568546"/>
              <a:ext cx="185400" cy="33120"/>
            </p14:xfrm>
          </p:contentPart>
        </mc:Choice>
        <mc:Fallback>
          <p:pic>
            <p:nvPicPr>
              <p:cNvPr id="106" name="Freihand 10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59463" y="2550348"/>
                <a:ext cx="215280" cy="66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7" name="Freihand 106"/>
              <p14:cNvContentPartPr/>
              <p14:nvPr/>
            </p14:nvContentPartPr>
            <p14:xfrm>
              <a:off x="9707783" y="3898746"/>
              <a:ext cx="360" cy="360"/>
            </p14:xfrm>
          </p:contentPart>
        </mc:Choice>
        <mc:Fallback>
          <p:pic>
            <p:nvPicPr>
              <p:cNvPr id="107" name="Freihand 10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90863" y="388182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9" name="Freihand 108"/>
              <p14:cNvContentPartPr/>
              <p14:nvPr/>
            </p14:nvContentPartPr>
            <p14:xfrm>
              <a:off x="3282503" y="1408986"/>
              <a:ext cx="1994040" cy="2029680"/>
            </p14:xfrm>
          </p:contentPart>
        </mc:Choice>
        <mc:Fallback>
          <p:pic>
            <p:nvPicPr>
              <p:cNvPr id="109" name="Freihand 10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69543" y="1392786"/>
                <a:ext cx="2023200" cy="20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4" name="Freihand 113"/>
              <p14:cNvContentPartPr/>
              <p14:nvPr/>
            </p14:nvContentPartPr>
            <p14:xfrm>
              <a:off x="5275103" y="1357146"/>
              <a:ext cx="355320" cy="417960"/>
            </p14:xfrm>
          </p:contentPart>
        </mc:Choice>
        <mc:Fallback>
          <p:pic>
            <p:nvPicPr>
              <p:cNvPr id="114" name="Freihand 1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57463" y="1338066"/>
                <a:ext cx="39276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6" name="Freihand 115"/>
              <p14:cNvContentPartPr/>
              <p14:nvPr/>
            </p14:nvContentPartPr>
            <p14:xfrm>
              <a:off x="3258023" y="2789226"/>
              <a:ext cx="693000" cy="45000"/>
            </p14:xfrm>
          </p:contentPart>
        </mc:Choice>
        <mc:Fallback>
          <p:pic>
            <p:nvPicPr>
              <p:cNvPr id="116" name="Freihand 11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49743" y="2770355"/>
                <a:ext cx="720000" cy="79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7" name="Freihand 116"/>
              <p14:cNvContentPartPr/>
              <p14:nvPr/>
            </p14:nvContentPartPr>
            <p14:xfrm>
              <a:off x="3273863" y="3004506"/>
              <a:ext cx="488880" cy="31680"/>
            </p14:xfrm>
          </p:contentPart>
        </mc:Choice>
        <mc:Fallback>
          <p:pic>
            <p:nvPicPr>
              <p:cNvPr id="117" name="Freihand 11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61263" y="2989940"/>
                <a:ext cx="5180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8" name="Freihand 117"/>
              <p14:cNvContentPartPr/>
              <p14:nvPr/>
            </p14:nvContentPartPr>
            <p14:xfrm>
              <a:off x="5478863" y="3118986"/>
              <a:ext cx="1380600" cy="191160"/>
            </p14:xfrm>
          </p:contentPart>
        </mc:Choice>
        <mc:Fallback>
          <p:pic>
            <p:nvPicPr>
              <p:cNvPr id="118" name="Freihand 11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69143" y="3107084"/>
                <a:ext cx="1404000" cy="217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0" name="Freihand 119"/>
              <p14:cNvContentPartPr/>
              <p14:nvPr/>
            </p14:nvContentPartPr>
            <p14:xfrm>
              <a:off x="4179623" y="3377826"/>
              <a:ext cx="282600" cy="42120"/>
            </p14:xfrm>
          </p:contentPart>
        </mc:Choice>
        <mc:Fallback>
          <p:pic>
            <p:nvPicPr>
              <p:cNvPr id="120" name="Freihand 11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73503" y="3368022"/>
                <a:ext cx="297000" cy="59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22" name="Freihand 121"/>
              <p14:cNvContentPartPr/>
              <p14:nvPr/>
            </p14:nvContentPartPr>
            <p14:xfrm>
              <a:off x="3731783" y="3349386"/>
              <a:ext cx="222840" cy="8280"/>
            </p14:xfrm>
          </p:contentPart>
        </mc:Choice>
        <mc:Fallback>
          <p:pic>
            <p:nvPicPr>
              <p:cNvPr id="122" name="Freihand 12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25303" y="3339601"/>
                <a:ext cx="235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23" name="Freihand 122"/>
              <p14:cNvContentPartPr/>
              <p14:nvPr/>
            </p14:nvContentPartPr>
            <p14:xfrm>
              <a:off x="3168743" y="3210786"/>
              <a:ext cx="1715040" cy="208800"/>
            </p14:xfrm>
          </p:contentPart>
        </mc:Choice>
        <mc:Fallback>
          <p:pic>
            <p:nvPicPr>
              <p:cNvPr id="123" name="Freihand 12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48943" y="3192755"/>
                <a:ext cx="1740240" cy="245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24" name="Freihand 123"/>
              <p14:cNvContentPartPr/>
              <p14:nvPr/>
            </p14:nvContentPartPr>
            <p14:xfrm>
              <a:off x="5150543" y="4128786"/>
              <a:ext cx="164520" cy="244800"/>
            </p14:xfrm>
          </p:contentPart>
        </mc:Choice>
        <mc:Fallback>
          <p:pic>
            <p:nvPicPr>
              <p:cNvPr id="124" name="Freihand 12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35423" y="4112226"/>
                <a:ext cx="1983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25" name="Freihand 124"/>
              <p14:cNvContentPartPr/>
              <p14:nvPr/>
            </p14:nvContentPartPr>
            <p14:xfrm>
              <a:off x="4911863" y="1109826"/>
              <a:ext cx="920520" cy="3430440"/>
            </p14:xfrm>
          </p:contentPart>
        </mc:Choice>
        <mc:Fallback>
          <p:pic>
            <p:nvPicPr>
              <p:cNvPr id="125" name="Freihand 12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95663" y="1091466"/>
                <a:ext cx="954000" cy="34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26" name="Freihand 125"/>
              <p14:cNvContentPartPr/>
              <p14:nvPr/>
            </p14:nvContentPartPr>
            <p14:xfrm>
              <a:off x="6827423" y="5605146"/>
              <a:ext cx="199080" cy="27360"/>
            </p14:xfrm>
          </p:contentPart>
        </mc:Choice>
        <mc:Fallback>
          <p:pic>
            <p:nvPicPr>
              <p:cNvPr id="126" name="Freihand 12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10503" y="5588226"/>
                <a:ext cx="232920" cy="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6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 smtClean="0">
                <a:solidFill>
                  <a:sysClr val="windowText" lastClr="000000"/>
                </a:solidFill>
              </a:rPr>
              <a:t>Wirkung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eines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Zolls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smtClean="0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45"/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50"/>
          <p:cNvSpPr txBox="1"/>
          <p:nvPr/>
        </p:nvSpPr>
        <p:spPr>
          <a:xfrm>
            <a:off x="4351874" y="4206236"/>
            <a:ext cx="59926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W-D</a:t>
            </a: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545898" y="5169772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smtClean="0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smtClean="0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49" name="Straight Connector 32"/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50"/>
          <p:cNvSpPr txBox="1"/>
          <p:nvPr/>
        </p:nvSpPr>
        <p:spPr>
          <a:xfrm>
            <a:off x="4472474" y="975438"/>
            <a:ext cx="58804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smtClean="0">
                <a:latin typeface="Arial" panose="020B0604020202020204" pitchFamily="34" charset="0"/>
                <a:cs typeface="Arial" panose="020B0604020202020204" pitchFamily="34" charset="0"/>
              </a:rPr>
              <a:t>W-A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Straight Connector 64"/>
          <p:cNvCxnSpPr/>
          <p:nvPr/>
        </p:nvCxnSpPr>
        <p:spPr>
          <a:xfrm>
            <a:off x="529428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4"/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/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71"/>
              <p:cNvSpPr txBox="1"/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Flowchart: Connector 2"/>
          <p:cNvSpPr/>
          <p:nvPr/>
        </p:nvSpPr>
        <p:spPr>
          <a:xfrm>
            <a:off x="3545023" y="2581108"/>
            <a:ext cx="165888" cy="165888"/>
          </a:xfrm>
          <a:prstGeom prst="flowChartConnector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71"/>
              <p:cNvSpPr txBox="1"/>
              <p:nvPr/>
            </p:nvSpPr>
            <p:spPr>
              <a:xfrm>
                <a:off x="2876301" y="23878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5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01" y="2387831"/>
                <a:ext cx="52959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71"/>
              <p:cNvSpPr txBox="1"/>
              <p:nvPr/>
            </p:nvSpPr>
            <p:spPr>
              <a:xfrm>
                <a:off x="5397538" y="2393189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6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38" y="2393189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eck 61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" name="Freihand 25"/>
              <p14:cNvContentPartPr/>
              <p14:nvPr/>
            </p14:nvContentPartPr>
            <p14:xfrm>
              <a:off x="8587823" y="89586"/>
              <a:ext cx="2682720" cy="393840"/>
            </p14:xfrm>
          </p:contentPart>
        </mc:Choice>
        <mc:Fallback>
          <p:pic>
            <p:nvPicPr>
              <p:cNvPr id="26" name="Freihand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69823" y="73386"/>
                <a:ext cx="2719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2" name="Freihand 81"/>
              <p14:cNvContentPartPr/>
              <p14:nvPr/>
            </p14:nvContentPartPr>
            <p14:xfrm>
              <a:off x="3423263" y="3254346"/>
              <a:ext cx="14400" cy="318240"/>
            </p14:xfrm>
          </p:contentPart>
        </mc:Choice>
        <mc:Fallback>
          <p:pic>
            <p:nvPicPr>
              <p:cNvPr id="82" name="Freihand 8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3903" y="3247146"/>
                <a:ext cx="334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3" name="Freihand 82"/>
              <p14:cNvContentPartPr/>
              <p14:nvPr/>
            </p14:nvContentPartPr>
            <p14:xfrm>
              <a:off x="3412103" y="3788226"/>
              <a:ext cx="19440" cy="762840"/>
            </p14:xfrm>
          </p:contentPart>
        </mc:Choice>
        <mc:Fallback>
          <p:pic>
            <p:nvPicPr>
              <p:cNvPr id="83" name="Freihand 8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00943" y="3781746"/>
                <a:ext cx="4572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8" name="Freihand 97"/>
              <p14:cNvContentPartPr/>
              <p14:nvPr/>
            </p14:nvContentPartPr>
            <p14:xfrm>
              <a:off x="74543" y="2109906"/>
              <a:ext cx="382320" cy="534960"/>
            </p14:xfrm>
          </p:contentPart>
        </mc:Choice>
        <mc:Fallback>
          <p:pic>
            <p:nvPicPr>
              <p:cNvPr id="98" name="Freihand 9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063" y="2093335"/>
                <a:ext cx="415800" cy="56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4" name="Freihand 103"/>
              <p14:cNvContentPartPr/>
              <p14:nvPr/>
            </p14:nvContentPartPr>
            <p14:xfrm>
              <a:off x="2126543" y="2411226"/>
              <a:ext cx="166320" cy="27360"/>
            </p14:xfrm>
          </p:contentPart>
        </mc:Choice>
        <mc:Fallback>
          <p:pic>
            <p:nvPicPr>
              <p:cNvPr id="104" name="Freihand 10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20423" y="2404295"/>
                <a:ext cx="179280" cy="42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5" name="Freihand 104"/>
              <p14:cNvContentPartPr/>
              <p14:nvPr/>
            </p14:nvContentPartPr>
            <p14:xfrm>
              <a:off x="900743" y="2451546"/>
              <a:ext cx="265680" cy="23040"/>
            </p14:xfrm>
          </p:contentPart>
        </mc:Choice>
        <mc:Fallback>
          <p:pic>
            <p:nvPicPr>
              <p:cNvPr id="105" name="Freihand 10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4263" y="2441826"/>
                <a:ext cx="2793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7" name="Freihand 106"/>
              <p14:cNvContentPartPr/>
              <p14:nvPr/>
            </p14:nvContentPartPr>
            <p14:xfrm>
              <a:off x="425903" y="2424186"/>
              <a:ext cx="417960" cy="57600"/>
            </p14:xfrm>
          </p:contentPart>
        </mc:Choice>
        <mc:Fallback>
          <p:pic>
            <p:nvPicPr>
              <p:cNvPr id="107" name="Freihand 10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5103" y="2415129"/>
                <a:ext cx="437760" cy="80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0" name="Freihand 119"/>
              <p14:cNvContentPartPr/>
              <p14:nvPr/>
            </p14:nvContentPartPr>
            <p14:xfrm>
              <a:off x="5920943" y="442746"/>
              <a:ext cx="1188720" cy="413640"/>
            </p14:xfrm>
          </p:contentPart>
        </mc:Choice>
        <mc:Fallback>
          <p:pic>
            <p:nvPicPr>
              <p:cNvPr id="120" name="Freihand 1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03303" y="425106"/>
                <a:ext cx="122400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2" name="Freihand 121"/>
              <p14:cNvContentPartPr/>
              <p14:nvPr/>
            </p14:nvContentPartPr>
            <p14:xfrm>
              <a:off x="502943" y="356346"/>
              <a:ext cx="1110240" cy="536400"/>
            </p14:xfrm>
          </p:contentPart>
        </mc:Choice>
        <mc:Fallback>
          <p:pic>
            <p:nvPicPr>
              <p:cNvPr id="122" name="Freihand 1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5663" y="340146"/>
                <a:ext cx="114480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4" name="Freihand 123"/>
              <p14:cNvContentPartPr/>
              <p14:nvPr/>
            </p14:nvContentPartPr>
            <p14:xfrm>
              <a:off x="1504103" y="2455506"/>
              <a:ext cx="168480" cy="9720"/>
            </p14:xfrm>
          </p:contentPart>
        </mc:Choice>
        <mc:Fallback>
          <p:pic>
            <p:nvPicPr>
              <p:cNvPr id="124" name="Freihand 12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97623" y="2442906"/>
                <a:ext cx="183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0" name="Freihand 129"/>
              <p14:cNvContentPartPr/>
              <p14:nvPr/>
            </p14:nvContentPartPr>
            <p14:xfrm>
              <a:off x="1345703" y="2438946"/>
              <a:ext cx="102240" cy="19800"/>
            </p14:xfrm>
          </p:contentPart>
        </mc:Choice>
        <mc:Fallback>
          <p:pic>
            <p:nvPicPr>
              <p:cNvPr id="130" name="Freihand 12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39943" y="2425986"/>
                <a:ext cx="121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1" name="Freihand 130"/>
              <p14:cNvContentPartPr/>
              <p14:nvPr/>
            </p14:nvContentPartPr>
            <p14:xfrm>
              <a:off x="1254983" y="2440386"/>
              <a:ext cx="65520" cy="26640"/>
            </p14:xfrm>
          </p:contentPart>
        </mc:Choice>
        <mc:Fallback>
          <p:pic>
            <p:nvPicPr>
              <p:cNvPr id="131" name="Freihand 13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48863" y="2433906"/>
                <a:ext cx="78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3" name="Freihand 142"/>
              <p14:cNvContentPartPr/>
              <p14:nvPr/>
            </p14:nvContentPartPr>
            <p14:xfrm>
              <a:off x="113063" y="4520466"/>
              <a:ext cx="7774200" cy="2015280"/>
            </p14:xfrm>
          </p:contentPart>
        </mc:Choice>
        <mc:Fallback>
          <p:pic>
            <p:nvPicPr>
              <p:cNvPr id="143" name="Freihand 14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663" y="4504626"/>
                <a:ext cx="7802640" cy="20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8" name="Freihand 177"/>
              <p14:cNvContentPartPr/>
              <p14:nvPr/>
            </p14:nvContentPartPr>
            <p14:xfrm>
              <a:off x="2578343" y="2387106"/>
              <a:ext cx="164160" cy="26640"/>
            </p14:xfrm>
          </p:contentPart>
        </mc:Choice>
        <mc:Fallback>
          <p:pic>
            <p:nvPicPr>
              <p:cNvPr id="178" name="Freihand 17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73303" y="2380626"/>
                <a:ext cx="175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9" name="Freihand 178"/>
              <p14:cNvContentPartPr/>
              <p14:nvPr/>
            </p14:nvContentPartPr>
            <p14:xfrm>
              <a:off x="1757543" y="2440746"/>
              <a:ext cx="133920" cy="11520"/>
            </p14:xfrm>
          </p:contentPart>
        </mc:Choice>
        <mc:Fallback>
          <p:pic>
            <p:nvPicPr>
              <p:cNvPr id="179" name="Freihand 17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51423" y="2433546"/>
                <a:ext cx="1450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4" name="Freihand 183"/>
              <p14:cNvContentPartPr/>
              <p14:nvPr/>
            </p14:nvContentPartPr>
            <p14:xfrm>
              <a:off x="2906663" y="2390346"/>
              <a:ext cx="550080" cy="674640"/>
            </p14:xfrm>
          </p:contentPart>
        </mc:Choice>
        <mc:Fallback>
          <p:pic>
            <p:nvPicPr>
              <p:cNvPr id="184" name="Freihand 18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86503" y="2378106"/>
                <a:ext cx="58608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4" name="Freihand 193"/>
              <p14:cNvContentPartPr/>
              <p14:nvPr/>
            </p14:nvContentPartPr>
            <p14:xfrm>
              <a:off x="3436223" y="2861586"/>
              <a:ext cx="3591720" cy="146160"/>
            </p14:xfrm>
          </p:contentPart>
        </mc:Choice>
        <mc:Fallback>
          <p:pic>
            <p:nvPicPr>
              <p:cNvPr id="194" name="Freihand 19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22183" y="2851506"/>
                <a:ext cx="3620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2" name="Freihand 201"/>
              <p14:cNvContentPartPr/>
              <p14:nvPr/>
            </p14:nvContentPartPr>
            <p14:xfrm>
              <a:off x="5409023" y="2773026"/>
              <a:ext cx="270360" cy="877320"/>
            </p14:xfrm>
          </p:contentPart>
        </mc:Choice>
        <mc:Fallback>
          <p:pic>
            <p:nvPicPr>
              <p:cNvPr id="202" name="Freihand 20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92103" y="2758986"/>
                <a:ext cx="30312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1" name="Freihand 240"/>
              <p14:cNvContentPartPr/>
              <p14:nvPr/>
            </p14:nvContentPartPr>
            <p14:xfrm>
              <a:off x="5904743" y="2959866"/>
              <a:ext cx="592560" cy="58680"/>
            </p14:xfrm>
          </p:contentPart>
        </mc:Choice>
        <mc:Fallback>
          <p:pic>
            <p:nvPicPr>
              <p:cNvPr id="241" name="Freihand 24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96463" y="2951586"/>
                <a:ext cx="6102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6" name="Freihand 275"/>
              <p14:cNvContentPartPr/>
              <p14:nvPr/>
            </p14:nvContentPartPr>
            <p14:xfrm>
              <a:off x="6789623" y="6326586"/>
              <a:ext cx="1106640" cy="82080"/>
            </p14:xfrm>
          </p:contentPart>
        </mc:Choice>
        <mc:Fallback>
          <p:pic>
            <p:nvPicPr>
              <p:cNvPr id="276" name="Freihand 27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74503" y="6307866"/>
                <a:ext cx="113940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1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0843" y="1128906"/>
            <a:ext cx="7465744" cy="410587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Exporteure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mobilisieren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falls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ausgehen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dadurch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Absatzmärkte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vergrößern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derartige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Abschottungspolitik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Importrestriktionen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Lobbygruppen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entgegenwirken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7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2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646" y="785758"/>
            <a:ext cx="8588467" cy="47484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14772" indent="-41477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Länder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72" indent="-414772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einzuführen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das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en-US" altLang="en-US" sz="2722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obwohl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wäre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Situation des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endParaRPr lang="en-US" altLang="en-US" sz="254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4028" lvl="3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Handelspartner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Abkommen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welches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8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 smtClean="0">
                <a:solidFill>
                  <a:sysClr val="windowText" lastClr="000000"/>
                </a:solidFill>
              </a:rPr>
              <a:t>Beispiel</a:t>
            </a:r>
            <a:r>
              <a:rPr lang="en-US" sz="3992" dirty="0" smtClean="0">
                <a:solidFill>
                  <a:sysClr val="windowText" lastClr="000000"/>
                </a:solidFill>
              </a:rPr>
              <a:t>: </a:t>
            </a:r>
            <a:r>
              <a:rPr lang="en-US" sz="3992" dirty="0" err="1" smtClean="0">
                <a:solidFill>
                  <a:sysClr val="windowText" lastClr="000000"/>
                </a:solidFill>
              </a:rPr>
              <a:t>Gefangenendilemma</a:t>
            </a:r>
            <a:r>
              <a:rPr lang="en-US" sz="3992" dirty="0" smtClean="0">
                <a:solidFill>
                  <a:sysClr val="windowText" lastClr="000000"/>
                </a:solidFill>
              </a:rPr>
              <a:t> </a:t>
            </a:r>
            <a:r>
              <a:rPr lang="en-US" sz="3992" dirty="0">
                <a:solidFill>
                  <a:sysClr val="windowText" lastClr="000000"/>
                </a:solidFill>
              </a:rPr>
              <a:t>und </a:t>
            </a:r>
            <a:r>
              <a:rPr lang="en-US" sz="3992" dirty="0" err="1">
                <a:solidFill>
                  <a:sysClr val="windowText" lastClr="000000"/>
                </a:solidFill>
              </a:rPr>
              <a:t>Handelskrieg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07454"/>
              </p:ext>
            </p:extLst>
          </p:nvPr>
        </p:nvGraphicFramePr>
        <p:xfrm>
          <a:off x="441361" y="1158079"/>
          <a:ext cx="7000359" cy="2262158"/>
        </p:xfrm>
        <a:graphic>
          <a:graphicData uri="http://schemas.openxmlformats.org/drawingml/2006/table">
            <a:tbl>
              <a:tblPr firstRow="1" firstCol="1" bandRow="1"/>
              <a:tblGrid>
                <a:gridCol w="5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5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Europäische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Union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4560" y="706294"/>
            <a:ext cx="4319304" cy="3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Auszahlungsmatrix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(USA, </a:t>
            </a: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Europäische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Union)</a:t>
            </a:r>
            <a:endParaRPr lang="en-US" altLang="en-US" sz="145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3917903" y="1630210"/>
              <a:ext cx="1013400" cy="5004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7103" y="1615450"/>
                <a:ext cx="1037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695623" y="2371450"/>
              <a:ext cx="1067760" cy="8568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1943" y="2355610"/>
                <a:ext cx="10936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/>
              <p14:cNvContentPartPr/>
              <p14:nvPr/>
            </p14:nvContentPartPr>
            <p14:xfrm>
              <a:off x="1695263" y="2407810"/>
              <a:ext cx="911520" cy="79200"/>
            </p14:xfrm>
          </p:contentPart>
        </mc:Choice>
        <mc:Fallback>
          <p:pic>
            <p:nvPicPr>
              <p:cNvPr id="11" name="Freihand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6263" y="2392330"/>
                <a:ext cx="9342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Freihand 12"/>
              <p14:cNvContentPartPr/>
              <p14:nvPr/>
            </p14:nvContentPartPr>
            <p14:xfrm>
              <a:off x="5922743" y="1621570"/>
              <a:ext cx="1149840" cy="37440"/>
            </p14:xfrm>
          </p:contentPart>
        </mc:Choice>
        <mc:Fallback>
          <p:pic>
            <p:nvPicPr>
              <p:cNvPr id="13" name="Freihand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0863" y="1605010"/>
                <a:ext cx="1180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Freihand 14"/>
              <p14:cNvContentPartPr/>
              <p14:nvPr/>
            </p14:nvContentPartPr>
            <p14:xfrm>
              <a:off x="1660703" y="3198730"/>
              <a:ext cx="1061280" cy="64080"/>
            </p14:xfrm>
          </p:contentPart>
        </mc:Choice>
        <mc:Fallback>
          <p:pic>
            <p:nvPicPr>
              <p:cNvPr id="15" name="Freihand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45223" y="3182170"/>
                <a:ext cx="10947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Freihand 22"/>
              <p14:cNvContentPartPr/>
              <p14:nvPr/>
            </p14:nvContentPartPr>
            <p14:xfrm>
              <a:off x="8312783" y="1000930"/>
              <a:ext cx="2286000" cy="1089360"/>
            </p14:xfrm>
          </p:contentPart>
        </mc:Choice>
        <mc:Fallback>
          <p:pic>
            <p:nvPicPr>
              <p:cNvPr id="23" name="Freihand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99823" y="988690"/>
                <a:ext cx="231840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7" name="Freihand 56"/>
              <p14:cNvContentPartPr/>
              <p14:nvPr/>
            </p14:nvContentPartPr>
            <p14:xfrm>
              <a:off x="4310303" y="979330"/>
              <a:ext cx="175680" cy="458640"/>
            </p14:xfrm>
          </p:contentPart>
        </mc:Choice>
        <mc:Fallback>
          <p:pic>
            <p:nvPicPr>
              <p:cNvPr id="57" name="Freihand 5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95183" y="963490"/>
                <a:ext cx="20484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0" name="Freihand 89"/>
              <p14:cNvContentPartPr/>
              <p14:nvPr/>
            </p14:nvContentPartPr>
            <p14:xfrm>
              <a:off x="8741903" y="2379370"/>
              <a:ext cx="360" cy="360"/>
            </p14:xfrm>
          </p:contentPart>
        </mc:Choice>
        <mc:Fallback>
          <p:pic>
            <p:nvPicPr>
              <p:cNvPr id="90" name="Freihand 8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24983" y="236245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3" name="Freihand 92"/>
              <p14:cNvContentPartPr/>
              <p14:nvPr/>
            </p14:nvContentPartPr>
            <p14:xfrm>
              <a:off x="6482903" y="899410"/>
              <a:ext cx="75960" cy="401760"/>
            </p14:xfrm>
          </p:contentPart>
        </mc:Choice>
        <mc:Fallback>
          <p:pic>
            <p:nvPicPr>
              <p:cNvPr id="93" name="Freihand 9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70303" y="890050"/>
                <a:ext cx="979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6" name="Freihand 135"/>
              <p14:cNvContentPartPr/>
              <p14:nvPr/>
            </p14:nvContentPartPr>
            <p14:xfrm>
              <a:off x="1058063" y="2176690"/>
              <a:ext cx="429120" cy="448560"/>
            </p14:xfrm>
          </p:contentPart>
        </mc:Choice>
        <mc:Fallback>
          <p:pic>
            <p:nvPicPr>
              <p:cNvPr id="136" name="Freihand 13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41503" y="2150410"/>
                <a:ext cx="47340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7" name="Freihand 136"/>
              <p14:cNvContentPartPr/>
              <p14:nvPr/>
            </p14:nvContentPartPr>
            <p14:xfrm>
              <a:off x="319343" y="2300890"/>
              <a:ext cx="1101960" cy="50760"/>
            </p14:xfrm>
          </p:contentPart>
        </mc:Choice>
        <mc:Fallback>
          <p:pic>
            <p:nvPicPr>
              <p:cNvPr id="137" name="Freihand 13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5943" y="2274970"/>
                <a:ext cx="11530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2" name="Freihand 141"/>
              <p14:cNvContentPartPr/>
              <p14:nvPr/>
            </p14:nvContentPartPr>
            <p14:xfrm>
              <a:off x="5776583" y="1941970"/>
              <a:ext cx="1449720" cy="626400"/>
            </p14:xfrm>
          </p:contentPart>
        </mc:Choice>
        <mc:Fallback>
          <p:pic>
            <p:nvPicPr>
              <p:cNvPr id="142" name="Freihand 14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62543" y="1921810"/>
                <a:ext cx="148320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0" name="Freihand 169"/>
              <p14:cNvContentPartPr/>
              <p14:nvPr/>
            </p14:nvContentPartPr>
            <p14:xfrm>
              <a:off x="201263" y="2991730"/>
              <a:ext cx="860400" cy="97200"/>
            </p14:xfrm>
          </p:contentPart>
        </mc:Choice>
        <mc:Fallback>
          <p:pic>
            <p:nvPicPr>
              <p:cNvPr id="170" name="Freihand 16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3263" y="2975890"/>
                <a:ext cx="8906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1" name="Freihand 170"/>
              <p14:cNvContentPartPr/>
              <p14:nvPr/>
            </p14:nvContentPartPr>
            <p14:xfrm>
              <a:off x="865103" y="2963290"/>
              <a:ext cx="297000" cy="428400"/>
            </p14:xfrm>
          </p:contentPart>
        </mc:Choice>
        <mc:Fallback>
          <p:pic>
            <p:nvPicPr>
              <p:cNvPr id="171" name="Freihand 17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2503" y="2944570"/>
                <a:ext cx="32760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5" name="Freihand 174"/>
              <p14:cNvContentPartPr/>
              <p14:nvPr/>
            </p14:nvContentPartPr>
            <p14:xfrm>
              <a:off x="6370583" y="1148530"/>
              <a:ext cx="276480" cy="268200"/>
            </p14:xfrm>
          </p:contentPart>
        </mc:Choice>
        <mc:Fallback>
          <p:pic>
            <p:nvPicPr>
              <p:cNvPr id="175" name="Freihand 17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55463" y="1135930"/>
                <a:ext cx="3042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6" name="Freihand 175"/>
              <p14:cNvContentPartPr/>
              <p14:nvPr/>
            </p14:nvContentPartPr>
            <p14:xfrm>
              <a:off x="11742503" y="6706930"/>
              <a:ext cx="360" cy="360"/>
            </p14:xfrm>
          </p:contentPart>
        </mc:Choice>
        <mc:Fallback>
          <p:pic>
            <p:nvPicPr>
              <p:cNvPr id="176" name="Freihand 17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725583" y="669001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7" name="Freihand 196"/>
              <p14:cNvContentPartPr/>
              <p14:nvPr/>
            </p14:nvContentPartPr>
            <p14:xfrm>
              <a:off x="5279423" y="2699050"/>
              <a:ext cx="2069280" cy="731520"/>
            </p14:xfrm>
          </p:contentPart>
        </mc:Choice>
        <mc:Fallback>
          <p:pic>
            <p:nvPicPr>
              <p:cNvPr id="197" name="Freihand 19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59623" y="2683210"/>
                <a:ext cx="210564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8" name="Freihand 207"/>
              <p14:cNvContentPartPr/>
              <p14:nvPr/>
            </p14:nvContentPartPr>
            <p14:xfrm>
              <a:off x="5628983" y="3510490"/>
              <a:ext cx="329760" cy="1835280"/>
            </p14:xfrm>
          </p:contentPart>
        </mc:Choice>
        <mc:Fallback>
          <p:pic>
            <p:nvPicPr>
              <p:cNvPr id="208" name="Freihand 20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18543" y="3495010"/>
                <a:ext cx="355680" cy="18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6" name="Freihand 235"/>
              <p14:cNvContentPartPr/>
              <p14:nvPr/>
            </p14:nvContentPartPr>
            <p14:xfrm>
              <a:off x="6247463" y="3320770"/>
              <a:ext cx="3352320" cy="2495520"/>
            </p14:xfrm>
          </p:contentPart>
        </mc:Choice>
        <mc:Fallback>
          <p:pic>
            <p:nvPicPr>
              <p:cNvPr id="236" name="Freihand 23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30543" y="3306370"/>
                <a:ext cx="3383640" cy="25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7" name="Freihand 236"/>
              <p14:cNvContentPartPr/>
              <p14:nvPr/>
            </p14:nvContentPartPr>
            <p14:xfrm>
              <a:off x="8232503" y="6620530"/>
              <a:ext cx="14040" cy="65160"/>
            </p14:xfrm>
          </p:contentPart>
        </mc:Choice>
        <mc:Fallback>
          <p:pic>
            <p:nvPicPr>
              <p:cNvPr id="237" name="Freihand 23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215583" y="6603610"/>
                <a:ext cx="478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8" name="Freihand 247"/>
              <p14:cNvContentPartPr/>
              <p14:nvPr/>
            </p14:nvContentPartPr>
            <p14:xfrm>
              <a:off x="6330983" y="5672650"/>
              <a:ext cx="1080000" cy="555840"/>
            </p14:xfrm>
          </p:contentPart>
        </mc:Choice>
        <mc:Fallback>
          <p:pic>
            <p:nvPicPr>
              <p:cNvPr id="248" name="Freihand 24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20903" y="5655730"/>
                <a:ext cx="110880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9" name="Freihand 248"/>
              <p14:cNvContentPartPr/>
              <p14:nvPr/>
            </p14:nvContentPartPr>
            <p14:xfrm>
              <a:off x="6470303" y="6228490"/>
              <a:ext cx="1020240" cy="384840"/>
            </p14:xfrm>
          </p:contentPart>
        </mc:Choice>
        <mc:Fallback>
          <p:pic>
            <p:nvPicPr>
              <p:cNvPr id="249" name="Freihand 24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57343" y="6215530"/>
                <a:ext cx="10461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54" name="Freihand 253"/>
              <p14:cNvContentPartPr/>
              <p14:nvPr/>
            </p14:nvContentPartPr>
            <p14:xfrm>
              <a:off x="5082863" y="5288170"/>
              <a:ext cx="1111680" cy="702360"/>
            </p14:xfrm>
          </p:contentPart>
        </mc:Choice>
        <mc:Fallback>
          <p:pic>
            <p:nvPicPr>
              <p:cNvPr id="254" name="Freihand 25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65583" y="5276650"/>
                <a:ext cx="114660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55" name="Freihand 254"/>
              <p14:cNvContentPartPr/>
              <p14:nvPr/>
            </p14:nvContentPartPr>
            <p14:xfrm>
              <a:off x="3651503" y="5858770"/>
              <a:ext cx="3646800" cy="931320"/>
            </p14:xfrm>
          </p:contentPart>
        </mc:Choice>
        <mc:Fallback>
          <p:pic>
            <p:nvPicPr>
              <p:cNvPr id="255" name="Freihand 25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37823" y="5839697"/>
                <a:ext cx="3681360" cy="965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63" name="Freihand 262"/>
              <p14:cNvContentPartPr/>
              <p14:nvPr/>
            </p14:nvContentPartPr>
            <p14:xfrm>
              <a:off x="3696503" y="5668690"/>
              <a:ext cx="1350000" cy="994320"/>
            </p14:xfrm>
          </p:contentPart>
        </mc:Choice>
        <mc:Fallback>
          <p:pic>
            <p:nvPicPr>
              <p:cNvPr id="263" name="Freihand 262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86783" y="5653930"/>
                <a:ext cx="1377000" cy="10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66" name="Freihand 265"/>
              <p14:cNvContentPartPr/>
              <p14:nvPr/>
            </p14:nvContentPartPr>
            <p14:xfrm>
              <a:off x="3526943" y="1984090"/>
              <a:ext cx="2002680" cy="627120"/>
            </p14:xfrm>
          </p:contentPart>
        </mc:Choice>
        <mc:Fallback>
          <p:pic>
            <p:nvPicPr>
              <p:cNvPr id="266" name="Freihand 265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15423" y="1964290"/>
                <a:ext cx="203220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67" name="Freihand 266"/>
              <p14:cNvContentPartPr/>
              <p14:nvPr/>
            </p14:nvContentPartPr>
            <p14:xfrm>
              <a:off x="3682823" y="2376130"/>
              <a:ext cx="1364040" cy="94680"/>
            </p14:xfrm>
          </p:contentPart>
        </mc:Choice>
        <mc:Fallback>
          <p:pic>
            <p:nvPicPr>
              <p:cNvPr id="267" name="Freihand 26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68063" y="2358490"/>
                <a:ext cx="1405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75" name="Freihand 274"/>
              <p14:cNvContentPartPr/>
              <p14:nvPr/>
            </p14:nvContentPartPr>
            <p14:xfrm>
              <a:off x="344543" y="2703730"/>
              <a:ext cx="6910920" cy="2737800"/>
            </p14:xfrm>
          </p:contentPart>
        </mc:Choice>
        <mc:Fallback>
          <p:pic>
            <p:nvPicPr>
              <p:cNvPr id="275" name="Freihand 27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8703" y="2691490"/>
                <a:ext cx="6946560" cy="27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76" name="Freihand 275"/>
              <p14:cNvContentPartPr/>
              <p14:nvPr/>
            </p14:nvContentPartPr>
            <p14:xfrm>
              <a:off x="5478503" y="5053090"/>
              <a:ext cx="871920" cy="898920"/>
            </p14:xfrm>
          </p:contentPart>
        </mc:Choice>
        <mc:Fallback>
          <p:pic>
            <p:nvPicPr>
              <p:cNvPr id="276" name="Freihand 27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61943" y="5032930"/>
                <a:ext cx="90828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90" name="Freihand 289"/>
              <p14:cNvContentPartPr/>
              <p14:nvPr/>
            </p14:nvContentPartPr>
            <p14:xfrm>
              <a:off x="5348183" y="5343250"/>
              <a:ext cx="165960" cy="636480"/>
            </p14:xfrm>
          </p:contentPart>
        </mc:Choice>
        <mc:Fallback>
          <p:pic>
            <p:nvPicPr>
              <p:cNvPr id="290" name="Freihand 289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334863" y="5332810"/>
                <a:ext cx="198000" cy="6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3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999657" y="215753"/>
            <a:ext cx="719685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Außenwirtschaftliche Verflechtungen: Zahlungsbilanz</a:t>
            </a: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713016" y="679599"/>
            <a:ext cx="85693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Definition:</a:t>
            </a:r>
          </a:p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Die Zahlungsbilanz ist die systematische Aufzeichnung </a:t>
            </a:r>
          </a:p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wirtschaftlicher Vorgänge zwischen Inländern und Ausländern </a:t>
            </a:r>
          </a:p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innerhalb einer Periode (meist ein Jahr)</a:t>
            </a: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Die Zahlungsbilanz basiert auf dem Prinzip der </a:t>
            </a:r>
          </a:p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doppelten Buchführung</a:t>
            </a: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Achtung:</a:t>
            </a:r>
            <a:r>
              <a:rPr lang="de-DE" sz="2400" dirty="0">
                <a:solidFill>
                  <a:srgbClr val="000000"/>
                </a:solidFill>
              </a:rPr>
              <a:t> 	</a:t>
            </a:r>
          </a:p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Die Zahlungsbilanz erfasst mit den innerhalb eines Zeitraums </a:t>
            </a:r>
          </a:p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vollzogenen Transaktionen </a:t>
            </a:r>
            <a:r>
              <a:rPr lang="de-DE" sz="2400" u="sng" dirty="0">
                <a:solidFill>
                  <a:srgbClr val="000000"/>
                </a:solidFill>
              </a:rPr>
              <a:t>Stromgrößen</a:t>
            </a:r>
            <a:r>
              <a:rPr lang="de-DE" sz="2400" dirty="0">
                <a:solidFill>
                  <a:srgbClr val="000000"/>
                </a:solidFill>
              </a:rPr>
              <a:t> und nicht, wie </a:t>
            </a:r>
          </a:p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normalerweise in einer Bilanz </a:t>
            </a:r>
            <a:r>
              <a:rPr lang="de-DE" sz="2400" u="sng" dirty="0">
                <a:solidFill>
                  <a:srgbClr val="000000"/>
                </a:solidFill>
              </a:rPr>
              <a:t>Bestandsgrößen!</a:t>
            </a:r>
            <a:r>
              <a:rPr lang="de-DE" sz="2400" dirty="0">
                <a:solidFill>
                  <a:srgbClr val="000000"/>
                </a:solidFill>
              </a:rPr>
              <a:t>	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254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2590708" y="1601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Aufbau der Zahlungsbilanz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838108" y="58434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A. Leistungsbilanz</a:t>
            </a:r>
          </a:p>
          <a:p>
            <a:pPr eaLnBrk="1" hangingPunct="1">
              <a:buFontTx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B. Vermögensübertragungen</a:t>
            </a:r>
          </a:p>
          <a:p>
            <a:pPr eaLnBrk="1" hangingPunct="1"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/>
            <a:endParaRPr lang="de-DE" sz="2000" dirty="0">
              <a:solidFill>
                <a:srgbClr val="000000"/>
              </a:solidFill>
            </a:endParaRPr>
          </a:p>
          <a:p>
            <a:pPr eaLnBrk="1" hangingPunct="1"/>
            <a:endParaRPr lang="de-DE" sz="2000" dirty="0">
              <a:solidFill>
                <a:srgbClr val="000000"/>
              </a:solidFill>
            </a:endParaRPr>
          </a:p>
          <a:p>
            <a:pPr eaLnBrk="1" hangingPunct="1"/>
            <a:r>
              <a:rPr lang="de-DE" sz="2000" dirty="0">
                <a:solidFill>
                  <a:srgbClr val="000000"/>
                </a:solidFill>
              </a:rPr>
              <a:t>C. Kapitalbilanz</a:t>
            </a:r>
          </a:p>
          <a:p>
            <a:pPr eaLnBrk="1" hangingPunct="1">
              <a:buFontTx/>
              <a:buAutoNum type="arabicPeriod"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D. Restposten</a:t>
            </a:r>
          </a:p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4365533" y="800249"/>
            <a:ext cx="39608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A1. Handelsbilanz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A2. Dienstleistungsbilanz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A3. Erwerbs- und Vermögenseinkommen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A4. Laufende Übertragungen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C1. Direktinvestitionen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C2. Wertpapierverkehr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C3. Kredite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C4. Devisenbilanz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2998696" y="1016149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2998696" y="1303486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2998696" y="1519387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2998695" y="1592412"/>
            <a:ext cx="13668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2854233" y="3465661"/>
            <a:ext cx="14398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V="1">
            <a:off x="2854233" y="3752999"/>
            <a:ext cx="14398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2854233" y="3968899"/>
            <a:ext cx="14398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2854234" y="4041923"/>
            <a:ext cx="13668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F28FDF-9C19-43A9-92B4-9CE6DBBF5894}"/>
              </a:ext>
            </a:extLst>
          </p:cNvPr>
          <p:cNvSpPr txBox="1"/>
          <p:nvPr/>
        </p:nvSpPr>
        <p:spPr>
          <a:xfrm>
            <a:off x="14902" y="5391508"/>
            <a:ext cx="864082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100" b="1" dirty="0"/>
              <a:t>Zahlungsbilanz</a:t>
            </a:r>
          </a:p>
          <a:p>
            <a:pPr algn="ctr"/>
            <a:r>
              <a:rPr lang="de-DE" sz="2100" b="1" dirty="0"/>
              <a:t>=</a:t>
            </a:r>
          </a:p>
          <a:p>
            <a:pPr algn="ctr"/>
            <a:r>
              <a:rPr lang="de-DE" sz="2100" b="1" dirty="0"/>
              <a:t>Leistungsbilanz + Vermögensübertragungen + Kapitalbilanz + Restposten = 0</a:t>
            </a:r>
          </a:p>
        </p:txBody>
      </p:sp>
      <p:sp>
        <p:nvSpPr>
          <p:cNvPr id="14" name="Rechteck 13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768263" y="4707490"/>
              <a:ext cx="1892160" cy="67284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23" y="4691290"/>
                <a:ext cx="192492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195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1"/>
          <p:cNvSpPr>
            <a:spLocks noChangeArrowheads="1"/>
          </p:cNvSpPr>
          <p:nvPr/>
        </p:nvSpPr>
        <p:spPr bwMode="auto">
          <a:xfrm>
            <a:off x="4392613" y="21734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Zahlungsbilanz im Allgemeinen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2F63D4-FC99-414D-A7C6-6CD87C6DA456}"/>
              </a:ext>
            </a:extLst>
          </p:cNvPr>
          <p:cNvSpPr txBox="1">
            <a:spLocks/>
          </p:cNvSpPr>
          <p:nvPr/>
        </p:nvSpPr>
        <p:spPr>
          <a:xfrm>
            <a:off x="905435" y="774249"/>
            <a:ext cx="9144000" cy="50609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200" dirty="0" err="1">
                <a:solidFill>
                  <a:sysClr val="windowText" lastClr="000000"/>
                </a:solidFill>
              </a:rPr>
              <a:t>Im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internationalen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Kontext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spricht</a:t>
            </a:r>
            <a:r>
              <a:rPr lang="en-US" sz="2200" dirty="0">
                <a:solidFill>
                  <a:sysClr val="windowText" lastClr="000000"/>
                </a:solidFill>
              </a:rPr>
              <a:t> man oft von der </a:t>
            </a:r>
            <a:r>
              <a:rPr lang="en-US" sz="2200" dirty="0" err="1">
                <a:solidFill>
                  <a:sysClr val="windowText" lastClr="000000"/>
                </a:solidFill>
              </a:rPr>
              <a:t>Zahlungsbilanz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vereinfachend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als</a:t>
            </a:r>
            <a:r>
              <a:rPr lang="en-US" sz="2200" dirty="0">
                <a:solidFill>
                  <a:sysClr val="windowText" lastClr="000000"/>
                </a:solidFill>
              </a:rPr>
              <a:t> der </a:t>
            </a:r>
            <a:r>
              <a:rPr lang="en-US" sz="2200" dirty="0" err="1">
                <a:solidFill>
                  <a:sysClr val="windowText" lastClr="000000"/>
                </a:solidFill>
              </a:rPr>
              <a:t>Summe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aus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Leistungsbilanz</a:t>
            </a:r>
            <a:r>
              <a:rPr lang="en-US" sz="2200" dirty="0">
                <a:solidFill>
                  <a:sysClr val="windowText" lastClr="000000"/>
                </a:solidFill>
              </a:rPr>
              <a:t> und </a:t>
            </a:r>
            <a:r>
              <a:rPr lang="en-US" sz="2200" dirty="0" err="1">
                <a:solidFill>
                  <a:sysClr val="windowText" lastClr="000000"/>
                </a:solidFill>
              </a:rPr>
              <a:t>Kapitalbilanz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ohne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eine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weitere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Differenzierung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vorzunehmen</a:t>
            </a:r>
            <a:r>
              <a:rPr lang="en-US" sz="2200" dirty="0">
                <a:solidFill>
                  <a:sysClr val="windowText" lastClr="000000"/>
                </a:solidFill>
              </a:rPr>
              <a:t>. </a:t>
            </a:r>
            <a:r>
              <a:rPr lang="en-US" sz="2200" dirty="0" err="1">
                <a:solidFill>
                  <a:sysClr val="windowText" lastClr="000000"/>
                </a:solidFill>
              </a:rPr>
              <a:t>Im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Englischen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</a:rPr>
              <a:t>lauten</a:t>
            </a:r>
            <a:r>
              <a:rPr lang="en-US" sz="2200" dirty="0">
                <a:solidFill>
                  <a:sysClr val="windowText" lastClr="000000"/>
                </a:solidFill>
              </a:rPr>
              <a:t> die </a:t>
            </a:r>
            <a:r>
              <a:rPr lang="en-US" sz="2200" dirty="0" err="1">
                <a:solidFill>
                  <a:sysClr val="windowText" lastClr="000000"/>
                </a:solidFill>
              </a:rPr>
              <a:t>Begriffe</a:t>
            </a:r>
            <a:r>
              <a:rPr lang="en-US" sz="2200" dirty="0">
                <a:solidFill>
                  <a:sysClr val="windowText" lastClr="000000"/>
                </a:solidFill>
              </a:rPr>
              <a:t>:</a:t>
            </a:r>
          </a:p>
          <a:p>
            <a:endParaRPr lang="en-US" sz="2200" dirty="0">
              <a:solidFill>
                <a:sysClr val="windowText" lastClr="000000"/>
              </a:solidFill>
            </a:endParaRPr>
          </a:p>
          <a:p>
            <a:endParaRPr lang="en-US" sz="22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Balance of Payments</a:t>
            </a:r>
          </a:p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=</a:t>
            </a:r>
          </a:p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Current Account + Capital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Accout</a:t>
            </a:r>
            <a:r>
              <a:rPr lang="en-US" sz="2400" b="1" dirty="0">
                <a:solidFill>
                  <a:sysClr val="windowText" lastClr="000000"/>
                </a:solidFill>
              </a:rPr>
              <a:t> = 0</a:t>
            </a:r>
          </a:p>
        </p:txBody>
      </p:sp>
      <p:sp>
        <p:nvSpPr>
          <p:cNvPr id="4" name="Rechteck 3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2782103" y="4822690"/>
              <a:ext cx="2541600" cy="13068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543" y="4810090"/>
                <a:ext cx="25754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/>
              <p14:cNvContentPartPr/>
              <p14:nvPr/>
            </p14:nvContentPartPr>
            <p14:xfrm>
              <a:off x="5557703" y="4843930"/>
              <a:ext cx="1944720" cy="8460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2583" y="4828090"/>
                <a:ext cx="1978560" cy="1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3609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13140" y="1361428"/>
            <a:ext cx="4980293" cy="2842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altLang="en-US" sz="8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Haupthandelspartner</a:t>
            </a:r>
            <a:r>
              <a:rPr lang="en-US" altLang="en-US" sz="8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USA (</a:t>
            </a:r>
            <a:r>
              <a:rPr lang="en-US" altLang="en-US" sz="8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2019, </a:t>
            </a:r>
            <a:r>
              <a:rPr lang="en-US" altLang="en-US" sz="8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Güter</a:t>
            </a:r>
            <a:r>
              <a:rPr lang="en-US" altLang="en-US" sz="8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1161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161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61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3641" y="5653903"/>
            <a:ext cx="1192113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ITC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1" y="1730125"/>
            <a:ext cx="6332948" cy="3923778"/>
          </a:xfrm>
          <a:prstGeom prst="rect">
            <a:avLst/>
          </a:prstGeom>
        </p:spPr>
      </p:pic>
      <p:sp>
        <p:nvSpPr>
          <p:cNvPr id="42" name="Titel 1"/>
          <p:cNvSpPr txBox="1">
            <a:spLocks/>
          </p:cNvSpPr>
          <p:nvPr/>
        </p:nvSpPr>
        <p:spPr>
          <a:xfrm>
            <a:off x="224942" y="0"/>
            <a:ext cx="6043587" cy="1027529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en-US" sz="2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Gravitationsmodell</a:t>
            </a:r>
            <a:r>
              <a:rPr lang="en-US" sz="2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handelt</a:t>
            </a:r>
            <a: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wem</a:t>
            </a:r>
            <a: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von </a:t>
            </a:r>
            <a:r>
              <a:rPr lang="en-US" sz="2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welchen</a:t>
            </a:r>
            <a: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Größen</a:t>
            </a:r>
            <a: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hängen</a:t>
            </a:r>
            <a: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2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Handelsvolumina</a:t>
            </a:r>
            <a: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  <a:endParaRPr lang="en-US" sz="2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/>
              <p14:cNvContentPartPr/>
              <p14:nvPr/>
            </p14:nvContentPartPr>
            <p14:xfrm>
              <a:off x="696983" y="687906"/>
              <a:ext cx="5164560" cy="90720"/>
            </p14:xfrm>
          </p:contentPart>
        </mc:Choice>
        <mc:Fallback>
          <p:pic>
            <p:nvPicPr>
              <p:cNvPr id="6" name="Freihand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983" y="672426"/>
                <a:ext cx="51865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/>
              <p14:cNvContentPartPr/>
              <p14:nvPr/>
            </p14:nvContentPartPr>
            <p14:xfrm>
              <a:off x="1343903" y="1006146"/>
              <a:ext cx="3918600" cy="9252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1303" y="991386"/>
                <a:ext cx="3942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Freihand 9"/>
              <p14:cNvContentPartPr/>
              <p14:nvPr/>
            </p14:nvContentPartPr>
            <p14:xfrm>
              <a:off x="338423" y="3334986"/>
              <a:ext cx="855000" cy="184824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263" y="3320586"/>
                <a:ext cx="880560" cy="18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Freihand 16"/>
              <p14:cNvContentPartPr/>
              <p14:nvPr/>
            </p14:nvContentPartPr>
            <p14:xfrm>
              <a:off x="1002623" y="2041866"/>
              <a:ext cx="942120" cy="13212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0383" y="2033946"/>
                <a:ext cx="9658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Freihand 17"/>
              <p14:cNvContentPartPr/>
              <p14:nvPr/>
            </p14:nvContentPartPr>
            <p14:xfrm>
              <a:off x="3452783" y="3552426"/>
              <a:ext cx="800640" cy="1646280"/>
            </p14:xfrm>
          </p:contentPart>
        </mc:Choice>
        <mc:Fallback>
          <p:pic>
            <p:nvPicPr>
              <p:cNvPr id="18" name="Freihand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38743" y="3537666"/>
                <a:ext cx="828720" cy="16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Freihand 21"/>
              <p14:cNvContentPartPr/>
              <p14:nvPr/>
            </p14:nvContentPartPr>
            <p14:xfrm>
              <a:off x="4178543" y="2060946"/>
              <a:ext cx="1761120" cy="42480"/>
            </p14:xfrm>
          </p:contentPart>
        </mc:Choice>
        <mc:Fallback>
          <p:pic>
            <p:nvPicPr>
              <p:cNvPr id="22" name="Freihand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65943" y="2046546"/>
                <a:ext cx="17856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" name="Freihand 33"/>
              <p14:cNvContentPartPr/>
              <p14:nvPr/>
            </p14:nvContentPartPr>
            <p14:xfrm>
              <a:off x="7880063" y="2279466"/>
              <a:ext cx="3842280" cy="1407240"/>
            </p14:xfrm>
          </p:contentPart>
        </mc:Choice>
        <mc:Fallback>
          <p:pic>
            <p:nvPicPr>
              <p:cNvPr id="34" name="Freihand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61703" y="2260026"/>
                <a:ext cx="3876480" cy="14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" name="Freihand 40"/>
              <p14:cNvContentPartPr/>
              <p14:nvPr/>
            </p14:nvContentPartPr>
            <p14:xfrm>
              <a:off x="5124623" y="4479786"/>
              <a:ext cx="386280" cy="308520"/>
            </p14:xfrm>
          </p:contentPart>
        </mc:Choice>
        <mc:Fallback>
          <p:pic>
            <p:nvPicPr>
              <p:cNvPr id="41" name="Freihand 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0223" y="4466466"/>
                <a:ext cx="4154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Freihand 61"/>
              <p14:cNvContentPartPr/>
              <p14:nvPr/>
            </p14:nvContentPartPr>
            <p14:xfrm>
              <a:off x="6972143" y="2114946"/>
              <a:ext cx="1269720" cy="1635120"/>
            </p14:xfrm>
          </p:contentPart>
        </mc:Choice>
        <mc:Fallback>
          <p:pic>
            <p:nvPicPr>
              <p:cNvPr id="62" name="Freihand 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54143" y="2101986"/>
                <a:ext cx="1305360" cy="16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2" name="Freihand 71"/>
              <p14:cNvContentPartPr/>
              <p14:nvPr/>
            </p14:nvContentPartPr>
            <p14:xfrm>
              <a:off x="3260903" y="2252466"/>
              <a:ext cx="66240" cy="2609640"/>
            </p14:xfrm>
          </p:contentPart>
        </mc:Choice>
        <mc:Fallback>
          <p:pic>
            <p:nvPicPr>
              <p:cNvPr id="72" name="Freihand 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6503" y="2242746"/>
                <a:ext cx="92880" cy="263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3" name="Freihand 72"/>
              <p14:cNvContentPartPr/>
              <p14:nvPr/>
            </p14:nvContentPartPr>
            <p14:xfrm>
              <a:off x="2320943" y="4360986"/>
              <a:ext cx="449280" cy="376560"/>
            </p14:xfrm>
          </p:contentPart>
        </mc:Choice>
        <mc:Fallback>
          <p:pic>
            <p:nvPicPr>
              <p:cNvPr id="73" name="Freihand 7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05463" y="4346586"/>
                <a:ext cx="48024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5" name="Freihand 74"/>
              <p14:cNvContentPartPr/>
              <p14:nvPr/>
            </p14:nvContentPartPr>
            <p14:xfrm>
              <a:off x="158423" y="1958346"/>
              <a:ext cx="151920" cy="3041640"/>
            </p14:xfrm>
          </p:contentPart>
        </mc:Choice>
        <mc:Fallback>
          <p:pic>
            <p:nvPicPr>
              <p:cNvPr id="75" name="Freihand 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5823" y="1947546"/>
                <a:ext cx="178200" cy="30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Wechselkurs</a:t>
            </a:r>
            <a:r>
              <a:rPr lang="en-US" sz="3991" dirty="0">
                <a:solidFill>
                  <a:sysClr val="windowText" lastClr="000000"/>
                </a:solidFill>
              </a:rPr>
              <a:t> und </a:t>
            </a:r>
            <a:r>
              <a:rPr lang="en-US" sz="3991" dirty="0" err="1">
                <a:solidFill>
                  <a:sysClr val="windowText" lastClr="000000"/>
                </a:solidFill>
              </a:rPr>
              <a:t>Devisenmarkt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E0C47C-3FB8-4EDC-8CF0-90F34A2432F8}"/>
              </a:ext>
            </a:extLst>
          </p:cNvPr>
          <p:cNvSpPr txBox="1"/>
          <p:nvPr/>
        </p:nvSpPr>
        <p:spPr>
          <a:xfrm>
            <a:off x="434898" y="854131"/>
            <a:ext cx="10233102" cy="568478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noAutofit/>
          </a:bodyPr>
          <a:lstStyle/>
          <a:p>
            <a:r>
              <a:rPr lang="de-DE" sz="2000" dirty="0"/>
              <a:t>Der Wechselkurs zweier Währungen beschreibt das Austauschverhältnis zwischen diesen Währungen, d.h. der </a:t>
            </a:r>
            <a:r>
              <a:rPr lang="de-DE" sz="2000" dirty="0" smtClean="0"/>
              <a:t>Preis </a:t>
            </a:r>
            <a:r>
              <a:rPr lang="de-DE" sz="2000" dirty="0"/>
              <a:t>einer Währung ausgedrückt in einer anderen Währung.</a:t>
            </a:r>
          </a:p>
          <a:p>
            <a:endParaRPr lang="de-DE" sz="2000" dirty="0">
              <a:latin typeface="Arial"/>
            </a:endParaRPr>
          </a:p>
          <a:p>
            <a:endParaRPr lang="de-DE" sz="2000" dirty="0">
              <a:latin typeface="Arial"/>
            </a:endParaRPr>
          </a:p>
          <a:p>
            <a:r>
              <a:rPr lang="de-DE" sz="2000" b="1" dirty="0"/>
              <a:t>Mengennotierung:</a:t>
            </a:r>
          </a:p>
          <a:p>
            <a:r>
              <a:rPr lang="de-DE" sz="2000" dirty="0"/>
              <a:t>Die Mengennotierung gibt an, wie viele Einheiten ausländische Währung man für eine Einheit der inländischen Währung erhält (z.B. 1€ = 1,37$)</a:t>
            </a:r>
          </a:p>
          <a:p>
            <a:endParaRPr lang="de-DE" sz="2000" b="1" dirty="0"/>
          </a:p>
          <a:p>
            <a:r>
              <a:rPr lang="de-DE" sz="2000" b="1" dirty="0" smtClean="0"/>
              <a:t>Preisnotierung</a:t>
            </a:r>
            <a:r>
              <a:rPr lang="de-DE" sz="2000" b="1" dirty="0"/>
              <a:t>:</a:t>
            </a:r>
          </a:p>
          <a:p>
            <a:r>
              <a:rPr lang="de-DE" sz="2000" dirty="0"/>
              <a:t>die </a:t>
            </a:r>
            <a:r>
              <a:rPr lang="de-DE" sz="2000" dirty="0" smtClean="0"/>
              <a:t>Preisnotierung </a:t>
            </a:r>
            <a:r>
              <a:rPr lang="de-DE" sz="2000" dirty="0"/>
              <a:t>gibt an, wie viele Einheiten der inländischen Währung eine Einheit der ausländischen Währung kostet (z.B. 1$= 0,73€)</a:t>
            </a:r>
          </a:p>
          <a:p>
            <a:endParaRPr lang="de-DE" sz="2000" dirty="0"/>
          </a:p>
          <a:p>
            <a:r>
              <a:rPr lang="de-DE" sz="2000" dirty="0" err="1"/>
              <a:t>Gängigerweise</a:t>
            </a:r>
            <a:r>
              <a:rPr lang="de-DE" sz="2000" dirty="0"/>
              <a:t> geben wir den Wechselkurs des Euro in </a:t>
            </a:r>
            <a:r>
              <a:rPr lang="de-DE" sz="2000" dirty="0" smtClean="0"/>
              <a:t>Preisnotierung </a:t>
            </a:r>
            <a:r>
              <a:rPr lang="de-DE" sz="2000" dirty="0"/>
              <a:t>an. </a:t>
            </a:r>
          </a:p>
          <a:p>
            <a:r>
              <a:rPr lang="de-DE" sz="2000" u="sng" dirty="0"/>
              <a:t>Achtung</a:t>
            </a:r>
            <a:r>
              <a:rPr lang="de-DE" sz="2000" dirty="0"/>
              <a:t>: Die USA machen es ebenso → Kehrwert!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5" name="Rechteck 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445703" y="2279290"/>
              <a:ext cx="2127240" cy="14148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343" y="2261290"/>
                <a:ext cx="21603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/>
              <p14:cNvContentPartPr/>
              <p14:nvPr/>
            </p14:nvContentPartPr>
            <p14:xfrm>
              <a:off x="399263" y="3661330"/>
              <a:ext cx="2020680" cy="3888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703" y="3644770"/>
                <a:ext cx="20556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/>
              <p14:cNvContentPartPr/>
              <p14:nvPr/>
            </p14:nvContentPartPr>
            <p14:xfrm>
              <a:off x="3981623" y="2992450"/>
              <a:ext cx="1245960" cy="7164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66503" y="2974090"/>
                <a:ext cx="12798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/>
              <p14:cNvContentPartPr/>
              <p14:nvPr/>
            </p14:nvContentPartPr>
            <p14:xfrm>
              <a:off x="4677863" y="4260730"/>
              <a:ext cx="645120" cy="5976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62383" y="4243810"/>
                <a:ext cx="67752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31504" y="249482"/>
            <a:ext cx="7772176" cy="6404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Der Dollar-Euro </a:t>
            </a:r>
            <a:r>
              <a:rPr lang="en-US" sz="3991" dirty="0" err="1">
                <a:solidFill>
                  <a:sysClr val="windowText" lastClr="000000"/>
                </a:solidFill>
              </a:rPr>
              <a:t>Markt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63882"/>
              </p:ext>
            </p:extLst>
          </p:nvPr>
        </p:nvGraphicFramePr>
        <p:xfrm>
          <a:off x="941994" y="1299189"/>
          <a:ext cx="8461686" cy="2658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0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384">
                <a:tc>
                  <a:txBody>
                    <a:bodyPr/>
                    <a:lstStyle/>
                    <a:p>
                      <a:r>
                        <a:rPr lang="en-US" sz="1600" dirty="0" err="1"/>
                        <a:t>Nachfrage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nach</a:t>
                      </a:r>
                      <a:r>
                        <a:rPr lang="en-US" sz="1600" dirty="0"/>
                        <a:t> Euro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Angebot</a:t>
                      </a:r>
                      <a:r>
                        <a:rPr lang="en-US" sz="1600" dirty="0"/>
                        <a:t> an Euro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08">
                <a:tc>
                  <a:txBody>
                    <a:bodyPr/>
                    <a:lstStyle/>
                    <a:p>
                      <a:r>
                        <a:rPr lang="en-US" sz="1600" dirty="0" err="1"/>
                        <a:t>Exporte</a:t>
                      </a:r>
                      <a:r>
                        <a:rPr lang="en-US" sz="1600" dirty="0"/>
                        <a:t> von </a:t>
                      </a:r>
                      <a:r>
                        <a:rPr lang="en-US" sz="1600" dirty="0" err="1"/>
                        <a:t>Gütern</a:t>
                      </a:r>
                      <a:r>
                        <a:rPr lang="en-US" sz="1600" dirty="0"/>
                        <a:t> und </a:t>
                      </a:r>
                      <a:r>
                        <a:rPr lang="en-US" sz="1600" dirty="0" err="1"/>
                        <a:t>Dienstleistungen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aus</a:t>
                      </a:r>
                      <a:r>
                        <a:rPr lang="en-US" sz="1600" dirty="0"/>
                        <a:t> der Eurozone in die USA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Importe</a:t>
                      </a:r>
                      <a:r>
                        <a:rPr lang="en-US" sz="1600" dirty="0"/>
                        <a:t> von </a:t>
                      </a:r>
                      <a:r>
                        <a:rPr lang="en-US" sz="1600" dirty="0" err="1"/>
                        <a:t>Gütern</a:t>
                      </a:r>
                      <a:r>
                        <a:rPr lang="en-US" sz="1600" dirty="0"/>
                        <a:t> und </a:t>
                      </a:r>
                      <a:r>
                        <a:rPr lang="en-US" sz="1600" dirty="0" err="1"/>
                        <a:t>Dienstleistungen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aus</a:t>
                      </a:r>
                      <a:r>
                        <a:rPr lang="en-US" sz="1600" dirty="0"/>
                        <a:t> den USA in die Eurozone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08">
                <a:tc>
                  <a:txBody>
                    <a:bodyPr/>
                    <a:lstStyle/>
                    <a:p>
                      <a:r>
                        <a:rPr lang="en-US" sz="1600" dirty="0"/>
                        <a:t>US-</a:t>
                      </a:r>
                      <a:r>
                        <a:rPr lang="en-US" sz="1600" dirty="0" err="1"/>
                        <a:t>Touristen</a:t>
                      </a:r>
                      <a:r>
                        <a:rPr lang="en-US" sz="1600" dirty="0"/>
                        <a:t> die Europe in 10 days </a:t>
                      </a:r>
                      <a:r>
                        <a:rPr lang="en-US" sz="1600" dirty="0" err="1"/>
                        <a:t>machen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Verrückte</a:t>
                      </a:r>
                      <a:r>
                        <a:rPr lang="en-US" sz="1600" dirty="0"/>
                        <a:t> Deutsche die den Grand Canyon </a:t>
                      </a:r>
                      <a:r>
                        <a:rPr lang="en-US" sz="1600" dirty="0" err="1"/>
                        <a:t>hinabsteigen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08">
                <a:tc>
                  <a:txBody>
                    <a:bodyPr/>
                    <a:lstStyle/>
                    <a:p>
                      <a:r>
                        <a:rPr lang="en-US" sz="1600" dirty="0"/>
                        <a:t>US-</a:t>
                      </a:r>
                      <a:r>
                        <a:rPr lang="en-US" sz="1600" dirty="0" err="1"/>
                        <a:t>Direktinvestitionen</a:t>
                      </a:r>
                      <a:r>
                        <a:rPr lang="en-US" sz="1600" dirty="0"/>
                        <a:t> in Deutschland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EU-</a:t>
                      </a:r>
                      <a:r>
                        <a:rPr lang="en-US" sz="1600" dirty="0" err="1"/>
                        <a:t>Direktinvestitionen</a:t>
                      </a:r>
                      <a:r>
                        <a:rPr lang="en-US" sz="1600" dirty="0"/>
                        <a:t> in den USA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08">
                <a:tc>
                  <a:txBody>
                    <a:bodyPr/>
                    <a:lstStyle/>
                    <a:p>
                      <a:r>
                        <a:rPr lang="en-US" sz="1600" dirty="0" err="1"/>
                        <a:t>Devisenspekulation</a:t>
                      </a:r>
                      <a:r>
                        <a:rPr lang="en-US" sz="1600" dirty="0"/>
                        <a:t> auf </a:t>
                      </a:r>
                      <a:r>
                        <a:rPr lang="en-US" sz="1600" dirty="0" err="1"/>
                        <a:t>eine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Aufwertung</a:t>
                      </a:r>
                      <a:r>
                        <a:rPr lang="en-US" sz="1600" dirty="0"/>
                        <a:t> des Euro </a:t>
                      </a:r>
                      <a:r>
                        <a:rPr lang="en-US" sz="1600" dirty="0" err="1"/>
                        <a:t>gegenüber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dem</a:t>
                      </a:r>
                      <a:r>
                        <a:rPr lang="en-US" sz="1600" dirty="0"/>
                        <a:t> Dollar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Devisenspekulation</a:t>
                      </a:r>
                      <a:r>
                        <a:rPr lang="en-US" sz="1600" dirty="0"/>
                        <a:t> auf </a:t>
                      </a:r>
                      <a:r>
                        <a:rPr lang="en-US" sz="1600" dirty="0" err="1"/>
                        <a:t>eine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Abwertung</a:t>
                      </a:r>
                      <a:r>
                        <a:rPr lang="en-US" sz="1600" dirty="0"/>
                        <a:t> des Euro </a:t>
                      </a:r>
                      <a:r>
                        <a:rPr lang="en-US" sz="1600" dirty="0" err="1"/>
                        <a:t>gegenüber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dem</a:t>
                      </a:r>
                      <a:r>
                        <a:rPr lang="en-US" sz="1600" dirty="0"/>
                        <a:t> Dollar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2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5068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Zahlungsbilanz</a:t>
            </a:r>
            <a:r>
              <a:rPr lang="en-US" sz="3200" dirty="0">
                <a:solidFill>
                  <a:sysClr val="windowText" lastClr="000000"/>
                </a:solidFill>
              </a:rPr>
              <a:t> und </a:t>
            </a:r>
            <a:r>
              <a:rPr lang="en-US" sz="3200" dirty="0" err="1">
                <a:solidFill>
                  <a:sysClr val="windowText" lastClr="000000"/>
                </a:solidFill>
              </a:rPr>
              <a:t>Devisenmarkt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570385"/>
              </p:ext>
            </p:extLst>
          </p:nvPr>
        </p:nvGraphicFramePr>
        <p:xfrm>
          <a:off x="325068" y="970190"/>
          <a:ext cx="8405752" cy="1599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2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608">
                <a:tc>
                  <a:txBody>
                    <a:bodyPr/>
                    <a:lstStyle/>
                    <a:p>
                      <a:r>
                        <a:rPr lang="en-US" sz="1600" dirty="0" err="1"/>
                        <a:t>Angebot</a:t>
                      </a:r>
                      <a:r>
                        <a:rPr lang="en-US" sz="1600" dirty="0"/>
                        <a:t> an Dollar – </a:t>
                      </a:r>
                      <a:r>
                        <a:rPr lang="en-US" sz="1600" dirty="0" err="1"/>
                        <a:t>Nachfrage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nach</a:t>
                      </a:r>
                      <a:r>
                        <a:rPr lang="en-US" sz="1600" dirty="0"/>
                        <a:t> Euro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Nachfrage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nach</a:t>
                      </a:r>
                      <a:r>
                        <a:rPr lang="en-US" sz="1600" dirty="0"/>
                        <a:t> Dollar – </a:t>
                      </a:r>
                      <a:r>
                        <a:rPr lang="en-US" sz="1600" dirty="0" err="1"/>
                        <a:t>Angebot</a:t>
                      </a:r>
                      <a:r>
                        <a:rPr lang="en-US" sz="1600" dirty="0"/>
                        <a:t> an Euro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15">
                <a:tc>
                  <a:txBody>
                    <a:bodyPr/>
                    <a:lstStyle/>
                    <a:p>
                      <a:r>
                        <a:rPr lang="en-US" sz="1600" dirty="0"/>
                        <a:t>Export </a:t>
                      </a:r>
                      <a:r>
                        <a:rPr lang="en-US" sz="1600" dirty="0" err="1"/>
                        <a:t>aus</a:t>
                      </a:r>
                      <a:r>
                        <a:rPr lang="en-US" sz="1600" dirty="0"/>
                        <a:t> der Eurozone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Import </a:t>
                      </a:r>
                      <a:r>
                        <a:rPr lang="en-US" sz="1600" dirty="0" err="1"/>
                        <a:t>aus</a:t>
                      </a:r>
                      <a:r>
                        <a:rPr lang="en-US" sz="1600" dirty="0"/>
                        <a:t> den USA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415">
                <a:tc>
                  <a:txBody>
                    <a:bodyPr/>
                    <a:lstStyle/>
                    <a:p>
                      <a:r>
                        <a:rPr lang="en-US" sz="1600" dirty="0" err="1"/>
                        <a:t>Kapitalimport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Kapitalexport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530404" y="2923819"/>
            <a:ext cx="7984392" cy="79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Exporte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Kapitalimport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Importe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Kapitalexport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15D1531D-6B8C-471E-A6E7-199094E719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200710"/>
              </p:ext>
            </p:extLst>
          </p:nvPr>
        </p:nvGraphicFramePr>
        <p:xfrm>
          <a:off x="438172" y="3992137"/>
          <a:ext cx="8175946" cy="1469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7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728">
                <a:tc>
                  <a:txBody>
                    <a:bodyPr/>
                    <a:lstStyle/>
                    <a:p>
                      <a:r>
                        <a:rPr lang="en-US" sz="1600" baseline="0" dirty="0" err="1"/>
                        <a:t>Nachfrage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nach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heimischer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Währung</a:t>
                      </a:r>
                      <a:r>
                        <a:rPr lang="en-US" sz="2500" u="none" baseline="0" dirty="0"/>
                        <a:t>↑↓</a:t>
                      </a:r>
                      <a:endParaRPr lang="en-US" sz="2500" b="1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kern="1200" baseline="0" dirty="0" err="1"/>
                        <a:t>Angebot</a:t>
                      </a:r>
                      <a:r>
                        <a:rPr lang="en-US" sz="1600" u="none" kern="1200" baseline="0" dirty="0"/>
                        <a:t> an </a:t>
                      </a:r>
                      <a:r>
                        <a:rPr lang="en-US" sz="1600" u="none" kern="1200" baseline="0" dirty="0" err="1"/>
                        <a:t>heimischer</a:t>
                      </a:r>
                      <a:r>
                        <a:rPr lang="en-US" sz="1600" u="none" kern="1200" baseline="0" dirty="0"/>
                        <a:t> </a:t>
                      </a:r>
                      <a:r>
                        <a:rPr lang="en-US" sz="1600" u="none" kern="1200" baseline="0" dirty="0" err="1"/>
                        <a:t>Währung</a:t>
                      </a:r>
                      <a:r>
                        <a:rPr lang="en-US" sz="1600" u="none" kern="1200" baseline="0" dirty="0"/>
                        <a:t> </a:t>
                      </a:r>
                      <a:r>
                        <a:rPr lang="en-US" sz="2500" u="none" kern="1200" baseline="0" dirty="0"/>
                        <a:t>↑↓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Exporte</a:t>
                      </a:r>
                      <a:r>
                        <a:rPr lang="en-US" sz="1600" dirty="0"/>
                        <a:t> </a:t>
                      </a:r>
                      <a:r>
                        <a:rPr lang="en-US" sz="2200" u="none" baseline="0" dirty="0"/>
                        <a:t>↑↓</a:t>
                      </a:r>
                      <a:endParaRPr lang="en-US" sz="2200" b="1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Importe</a:t>
                      </a:r>
                      <a:r>
                        <a:rPr lang="en-US" sz="1600" dirty="0"/>
                        <a:t> </a:t>
                      </a:r>
                      <a:r>
                        <a:rPr lang="en-US" sz="2200" u="none" kern="1200" baseline="0" dirty="0"/>
                        <a:t>↑↓</a:t>
                      </a:r>
                      <a:endParaRPr lang="en-US" sz="2200" b="1" i="0" u="non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Kapitalimporte</a:t>
                      </a:r>
                      <a:r>
                        <a:rPr lang="en-US" sz="1600" dirty="0"/>
                        <a:t> </a:t>
                      </a:r>
                      <a:r>
                        <a:rPr lang="en-US" sz="2200" u="none" kern="1200" baseline="0" dirty="0"/>
                        <a:t>↑↓</a:t>
                      </a:r>
                      <a:endParaRPr lang="en-US" sz="2200" b="1" i="0" u="non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Kapitalexporte</a:t>
                      </a:r>
                      <a:r>
                        <a:rPr lang="en-US" sz="1600" dirty="0"/>
                        <a:t> </a:t>
                      </a:r>
                      <a:r>
                        <a:rPr lang="en-US" sz="2200" u="none" kern="1200" baseline="0" dirty="0"/>
                        <a:t>↑↓</a:t>
                      </a:r>
                      <a:endParaRPr lang="en-US" sz="2200" b="1" i="0" u="non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47841" y="5585670"/>
            <a:ext cx="792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Man beachte, dass die die Warenexporte und Kapitalimporte, bzw. Warenimporte und Kapitalexporte jeweils auf der gleichen Seite der Bilanz stehen, da sie die jeweilige Gegenbuch darstellen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Freihand 10"/>
              <p14:cNvContentPartPr/>
              <p14:nvPr/>
            </p14:nvContentPartPr>
            <p14:xfrm>
              <a:off x="511943" y="3856450"/>
              <a:ext cx="7510320" cy="1708920"/>
            </p14:xfrm>
          </p:contentPart>
        </mc:Choice>
        <mc:Fallback>
          <p:pic>
            <p:nvPicPr>
              <p:cNvPr id="11" name="Freihand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183" y="3839530"/>
                <a:ext cx="7541280" cy="17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9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8" y="690282"/>
            <a:ext cx="6152149" cy="276480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43353" y="49797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smtClean="0">
                <a:solidFill>
                  <a:sysClr val="windowText" lastClr="000000"/>
                </a:solidFill>
              </a:rPr>
              <a:t>Euro-</a:t>
            </a:r>
            <a:r>
              <a:rPr lang="en-US" sz="3991" dirty="0" err="1" smtClean="0">
                <a:solidFill>
                  <a:sysClr val="windowText" lastClr="000000"/>
                </a:solidFill>
              </a:rPr>
              <a:t>Wechselkurse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5764" y="301958"/>
            <a:ext cx="191764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Source: Bundesbank</a:t>
            </a:r>
          </a:p>
        </p:txBody>
      </p:sp>
      <p:sp>
        <p:nvSpPr>
          <p:cNvPr id="20" name="Rechteck 19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28" y="3682624"/>
            <a:ext cx="6277087" cy="282095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675" y="734986"/>
            <a:ext cx="5739276" cy="26072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Freihand 12"/>
              <p14:cNvContentPartPr/>
              <p14:nvPr/>
            </p14:nvContentPartPr>
            <p14:xfrm>
              <a:off x="1460183" y="858906"/>
              <a:ext cx="501120" cy="749880"/>
            </p14:xfrm>
          </p:contentPart>
        </mc:Choice>
        <mc:Fallback>
          <p:pic>
            <p:nvPicPr>
              <p:cNvPr id="13" name="Freihand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4703" y="843066"/>
                <a:ext cx="53388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Freihand 14"/>
              <p14:cNvContentPartPr/>
              <p14:nvPr/>
            </p14:nvContentPartPr>
            <p14:xfrm>
              <a:off x="4772543" y="807426"/>
              <a:ext cx="813600" cy="1087560"/>
            </p14:xfrm>
          </p:contentPart>
        </mc:Choice>
        <mc:Fallback>
          <p:pic>
            <p:nvPicPr>
              <p:cNvPr id="15" name="Freihand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5623" y="790506"/>
                <a:ext cx="846720" cy="11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Freihand 42"/>
              <p14:cNvContentPartPr/>
              <p14:nvPr/>
            </p14:nvContentPartPr>
            <p14:xfrm>
              <a:off x="5286623" y="1882746"/>
              <a:ext cx="878400" cy="651600"/>
            </p14:xfrm>
          </p:contentPart>
        </mc:Choice>
        <mc:Fallback>
          <p:pic>
            <p:nvPicPr>
              <p:cNvPr id="43" name="Freihand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70783" y="1866546"/>
                <a:ext cx="90756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8" name="Freihand 57"/>
              <p14:cNvContentPartPr/>
              <p14:nvPr/>
            </p14:nvContentPartPr>
            <p14:xfrm>
              <a:off x="11185943" y="4098546"/>
              <a:ext cx="360" cy="360"/>
            </p14:xfrm>
          </p:contentPart>
        </mc:Choice>
        <mc:Fallback>
          <p:pic>
            <p:nvPicPr>
              <p:cNvPr id="58" name="Freihand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69023" y="408162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9" name="Freihand 58"/>
              <p14:cNvContentPartPr/>
              <p14:nvPr/>
            </p14:nvContentPartPr>
            <p14:xfrm>
              <a:off x="11049503" y="4278186"/>
              <a:ext cx="360" cy="360"/>
            </p14:xfrm>
          </p:contentPart>
        </mc:Choice>
        <mc:Fallback>
          <p:pic>
            <p:nvPicPr>
              <p:cNvPr id="59" name="Freihand 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32583" y="426126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7" name="Freihand 66"/>
              <p14:cNvContentPartPr/>
              <p14:nvPr/>
            </p14:nvContentPartPr>
            <p14:xfrm>
              <a:off x="1922063" y="993906"/>
              <a:ext cx="4186800" cy="674640"/>
            </p14:xfrm>
          </p:contentPart>
        </mc:Choice>
        <mc:Fallback>
          <p:pic>
            <p:nvPicPr>
              <p:cNvPr id="67" name="Freihand 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6943" y="976986"/>
                <a:ext cx="421812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9" name="Freihand 68"/>
              <p14:cNvContentPartPr/>
              <p14:nvPr/>
            </p14:nvContentPartPr>
            <p14:xfrm>
              <a:off x="1370543" y="4084146"/>
              <a:ext cx="1896120" cy="1253880"/>
            </p14:xfrm>
          </p:contentPart>
        </mc:Choice>
        <mc:Fallback>
          <p:pic>
            <p:nvPicPr>
              <p:cNvPr id="69" name="Freihand 6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9743" y="4066866"/>
                <a:ext cx="1924200" cy="12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3" name="Freihand 72"/>
              <p14:cNvContentPartPr/>
              <p14:nvPr/>
            </p14:nvContentPartPr>
            <p14:xfrm>
              <a:off x="1892543" y="4016826"/>
              <a:ext cx="1345680" cy="1382760"/>
            </p14:xfrm>
          </p:contentPart>
        </mc:Choice>
        <mc:Fallback>
          <p:pic>
            <p:nvPicPr>
              <p:cNvPr id="73" name="Freihand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3463" y="3999906"/>
                <a:ext cx="1381680" cy="14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6" name="Freihand 75"/>
              <p14:cNvContentPartPr/>
              <p14:nvPr/>
            </p14:nvContentPartPr>
            <p14:xfrm>
              <a:off x="5605223" y="2094066"/>
              <a:ext cx="681480" cy="483120"/>
            </p14:xfrm>
          </p:contentPart>
        </mc:Choice>
        <mc:Fallback>
          <p:pic>
            <p:nvPicPr>
              <p:cNvPr id="76" name="Freihand 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9383" y="2076426"/>
                <a:ext cx="71208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7" name="Freihand 76"/>
              <p14:cNvContentPartPr/>
              <p14:nvPr/>
            </p14:nvContentPartPr>
            <p14:xfrm>
              <a:off x="8502863" y="2548746"/>
              <a:ext cx="360" cy="360"/>
            </p14:xfrm>
          </p:contentPart>
        </mc:Choice>
        <mc:Fallback>
          <p:pic>
            <p:nvPicPr>
              <p:cNvPr id="77" name="Freihand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85943" y="253182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9" name="Freihand 78"/>
              <p14:cNvContentPartPr/>
              <p14:nvPr/>
            </p14:nvContentPartPr>
            <p14:xfrm>
              <a:off x="8255543" y="2744946"/>
              <a:ext cx="360" cy="360"/>
            </p14:xfrm>
          </p:contentPart>
        </mc:Choice>
        <mc:Fallback>
          <p:pic>
            <p:nvPicPr>
              <p:cNvPr id="79" name="Freihand 7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38623" y="272802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0" name="Freihand 79"/>
              <p14:cNvContentPartPr/>
              <p14:nvPr/>
            </p14:nvContentPartPr>
            <p14:xfrm>
              <a:off x="8956823" y="2777346"/>
              <a:ext cx="360" cy="360"/>
            </p14:xfrm>
          </p:contentPart>
        </mc:Choice>
        <mc:Fallback>
          <p:pic>
            <p:nvPicPr>
              <p:cNvPr id="80" name="Freihand 7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39903" y="276042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1" name="Freihand 80"/>
              <p14:cNvContentPartPr/>
              <p14:nvPr/>
            </p14:nvContentPartPr>
            <p14:xfrm>
              <a:off x="4856783" y="3808026"/>
              <a:ext cx="1377000" cy="1065240"/>
            </p14:xfrm>
          </p:contentPart>
        </mc:Choice>
        <mc:Fallback>
          <p:pic>
            <p:nvPicPr>
              <p:cNvPr id="81" name="Freihand 8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49583" y="3791466"/>
                <a:ext cx="1401480" cy="10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3" name="Freihand 82"/>
              <p14:cNvContentPartPr/>
              <p14:nvPr/>
            </p14:nvContentPartPr>
            <p14:xfrm>
              <a:off x="9605903" y="1405746"/>
              <a:ext cx="2259000" cy="33840"/>
            </p14:xfrm>
          </p:contentPart>
        </mc:Choice>
        <mc:Fallback>
          <p:pic>
            <p:nvPicPr>
              <p:cNvPr id="83" name="Freihand 8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91143" y="1386666"/>
                <a:ext cx="2295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2" name="Freihand 91"/>
              <p14:cNvContentPartPr/>
              <p14:nvPr/>
            </p14:nvContentPartPr>
            <p14:xfrm>
              <a:off x="10226903" y="521946"/>
              <a:ext cx="894240" cy="799560"/>
            </p14:xfrm>
          </p:contentPart>
        </mc:Choice>
        <mc:Fallback>
          <p:pic>
            <p:nvPicPr>
              <p:cNvPr id="92" name="Freihand 9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12143" y="503594"/>
                <a:ext cx="927360" cy="834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0" name="Freihand 99"/>
              <p14:cNvContentPartPr/>
              <p14:nvPr/>
            </p14:nvContentPartPr>
            <p14:xfrm>
              <a:off x="9875903" y="1439946"/>
              <a:ext cx="162360" cy="361800"/>
            </p14:xfrm>
          </p:contentPart>
        </mc:Choice>
        <mc:Fallback>
          <p:pic>
            <p:nvPicPr>
              <p:cNvPr id="100" name="Freihand 9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860063" y="1424841"/>
                <a:ext cx="190080" cy="392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2" name="Freihand 101"/>
              <p14:cNvContentPartPr/>
              <p14:nvPr/>
            </p14:nvContentPartPr>
            <p14:xfrm>
              <a:off x="6837503" y="1326906"/>
              <a:ext cx="2384280" cy="71640"/>
            </p14:xfrm>
          </p:contentPart>
        </mc:Choice>
        <mc:Fallback>
          <p:pic>
            <p:nvPicPr>
              <p:cNvPr id="102" name="Freihand 10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2023" y="1311426"/>
                <a:ext cx="2418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5" name="Freihand 104"/>
              <p14:cNvContentPartPr/>
              <p14:nvPr/>
            </p14:nvContentPartPr>
            <p14:xfrm>
              <a:off x="8425823" y="1833066"/>
              <a:ext cx="10080" cy="4320"/>
            </p14:xfrm>
          </p:contentPart>
        </mc:Choice>
        <mc:Fallback>
          <p:pic>
            <p:nvPicPr>
              <p:cNvPr id="105" name="Freihand 10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20423" y="1827666"/>
                <a:ext cx="208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8" name="Freihand 107"/>
              <p14:cNvContentPartPr/>
              <p14:nvPr/>
            </p14:nvContentPartPr>
            <p14:xfrm>
              <a:off x="6974663" y="1801746"/>
              <a:ext cx="411840" cy="1827720"/>
            </p14:xfrm>
          </p:contentPart>
        </mc:Choice>
        <mc:Fallback>
          <p:pic>
            <p:nvPicPr>
              <p:cNvPr id="108" name="Freihand 10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0263" y="1785186"/>
                <a:ext cx="435240" cy="18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1" name="Freihand 110"/>
              <p14:cNvContentPartPr/>
              <p14:nvPr/>
            </p14:nvContentPartPr>
            <p14:xfrm>
              <a:off x="6772703" y="3305466"/>
              <a:ext cx="3066120" cy="776160"/>
            </p14:xfrm>
          </p:contentPart>
        </mc:Choice>
        <mc:Fallback>
          <p:pic>
            <p:nvPicPr>
              <p:cNvPr id="111" name="Freihand 1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53263" y="3288546"/>
                <a:ext cx="3102840" cy="8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8" name="Freihand 117"/>
              <p14:cNvContentPartPr/>
              <p14:nvPr/>
            </p14:nvContentPartPr>
            <p14:xfrm>
              <a:off x="7859543" y="2524626"/>
              <a:ext cx="157320" cy="45000"/>
            </p14:xfrm>
          </p:contentPart>
        </mc:Choice>
        <mc:Fallback>
          <p:pic>
            <p:nvPicPr>
              <p:cNvPr id="118" name="Freihand 11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42623" y="2507706"/>
                <a:ext cx="191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3" name="Freihand 142"/>
              <p14:cNvContentPartPr/>
              <p14:nvPr/>
            </p14:nvContentPartPr>
            <p14:xfrm>
              <a:off x="6755063" y="4325706"/>
              <a:ext cx="2172240" cy="2111040"/>
            </p14:xfrm>
          </p:contentPart>
        </mc:Choice>
        <mc:Fallback>
          <p:pic>
            <p:nvPicPr>
              <p:cNvPr id="143" name="Freihand 14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38863" y="4304826"/>
                <a:ext cx="2205360" cy="21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7" name="Freihand 146"/>
              <p14:cNvContentPartPr/>
              <p14:nvPr/>
            </p14:nvContentPartPr>
            <p14:xfrm>
              <a:off x="7081583" y="6120306"/>
              <a:ext cx="1258920" cy="446040"/>
            </p14:xfrm>
          </p:contentPart>
        </mc:Choice>
        <mc:Fallback>
          <p:pic>
            <p:nvPicPr>
              <p:cNvPr id="147" name="Freihand 14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70063" y="6106626"/>
                <a:ext cx="1285920" cy="4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70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6314" y="24695"/>
            <a:ext cx="746496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sz="2400" dirty="0"/>
              <a:t>Ungedeckte Zinsparität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22137" y="111856"/>
                <a:ext cx="5883723" cy="970495"/>
              </a:xfrm>
              <a:prstGeom prst="rect">
                <a:avLst/>
              </a:prstGeom>
            </p:spPr>
            <p:txBody>
              <a:bodyPr lIns="82945" tIns="41473" rIns="82945" bIns="41473"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362885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€</m:t>
                        </m:r>
                      </m:sub>
                    </m:sSub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$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kern="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Zinssätze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der €- und $-</a:t>
                </a:r>
                <a:r>
                  <a:rPr lang="en-US" kern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Anlagen</a:t>
                </a:r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kern="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nominaler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$/€ </a:t>
                </a:r>
                <a:r>
                  <a:rPr lang="en-US" kern="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Wechselkurs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kern="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zum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kern="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Zeitpunkt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kern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t=0</a:t>
                </a:r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kern="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erwarteter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kern="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nominaler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$/€ </a:t>
                </a:r>
                <a:r>
                  <a:rPr lang="en-US" kern="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Wechselkurs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t=1</a:t>
                </a: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37" y="111856"/>
                <a:ext cx="5883723" cy="970495"/>
              </a:xfrm>
              <a:prstGeom prst="rect">
                <a:avLst/>
              </a:prstGeom>
              <a:blipFill>
                <a:blip r:embed="rId3"/>
                <a:stretch>
                  <a:fillRect t="-3750" b="-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hteck 22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Freihand 12"/>
              <p14:cNvContentPartPr/>
              <p14:nvPr/>
            </p14:nvContentPartPr>
            <p14:xfrm>
              <a:off x="2737463" y="1492146"/>
              <a:ext cx="1020600" cy="498240"/>
            </p14:xfrm>
          </p:contentPart>
        </mc:Choice>
        <mc:Fallback>
          <p:pic>
            <p:nvPicPr>
              <p:cNvPr id="13" name="Freihand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3063" y="1472346"/>
                <a:ext cx="10551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Freihand 16"/>
              <p14:cNvContentPartPr/>
              <p14:nvPr/>
            </p14:nvContentPartPr>
            <p14:xfrm>
              <a:off x="2258303" y="951426"/>
              <a:ext cx="1736280" cy="156672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7503" y="935586"/>
                <a:ext cx="1765080" cy="15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Freihand 19"/>
              <p14:cNvContentPartPr/>
              <p14:nvPr/>
            </p14:nvContentPartPr>
            <p14:xfrm>
              <a:off x="5473823" y="2969226"/>
              <a:ext cx="360" cy="360"/>
            </p14:xfrm>
          </p:contentPart>
        </mc:Choice>
        <mc:Fallback>
          <p:pic>
            <p:nvPicPr>
              <p:cNvPr id="20" name="Freihand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6903" y="2952306"/>
                <a:ext cx="3420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0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Wechselkursprognosen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99777" y="1150111"/>
                <a:ext cx="9621909" cy="41054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spcAft>
                    <a:spcPts val="1089"/>
                  </a:spcAft>
                </a:pP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Effizienzmarkthypothese: In </a:t>
                </a:r>
                <a:r>
                  <a:rPr lang="en-US" sz="2177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 </a:t>
                </a:r>
                <a:r>
                  <a:rPr lang="en-US" sz="2177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Assetpreisen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sind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alle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öffentlich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verfügbaren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Informationen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enthalten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die den Wert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einer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Anlage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bestimmen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177" i="1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sSub>
                      <m:sSubPr>
                        <m:ctrlPr>
                          <a:rPr lang="ar-AE" sz="2177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ar-AE" sz="2177" i="1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177" i="1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sz="2177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ar-AE" sz="2177" i="1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ar-AE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ist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dann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die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beste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Prognose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für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den  $/€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Wechselkurs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und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widerspiegelt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alle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Marktinformationen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(“</a:t>
                </a:r>
                <a:r>
                  <a:rPr lang="en-US" sz="2177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marktkonsistente</a:t>
                </a:r>
                <a:r>
                  <a:rPr lang="en-US" sz="217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Prognose”)</a:t>
                </a:r>
              </a:p>
              <a:p>
                <a:r>
                  <a:rPr lang="en-US" sz="2903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903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77" y="1150111"/>
                <a:ext cx="9621909" cy="4105440"/>
              </a:xfrm>
              <a:prstGeom prst="rect">
                <a:avLst/>
              </a:prstGeom>
              <a:blipFill>
                <a:blip r:embed="rId3"/>
                <a:stretch>
                  <a:fillRect l="-760" t="-892" r="-3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8866" y="3005703"/>
                <a:ext cx="2887457" cy="686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de-DE" sz="2400" i="1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  <m:r>
                      <a:rPr lang="de-DE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€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de-DE" sz="2400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4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4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4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17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endParaRPr lang="en-US" sz="2177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866" y="3005703"/>
                <a:ext cx="2887457" cy="686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2893014" y="3763940"/>
                <a:ext cx="2133405" cy="626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7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177" i="1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de-DE" sz="2177" i="1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177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sz="2177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e-DE" sz="2177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de-DE" sz="2177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17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177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de-DE" sz="2177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177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de-DE" sz="217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17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i="1">
                            <a:latin typeface="Cambria Math"/>
                          </a:rPr>
                          <m:t>1</m:t>
                        </m:r>
                        <m:r>
                          <a:rPr lang="de-DE" sz="2177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217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177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177" i="1">
                                <a:latin typeface="Cambria Math"/>
                              </a:rPr>
                              <m:t>$</m:t>
                            </m:r>
                          </m:sub>
                        </m:sSub>
                      </m:num>
                      <m:den>
                        <m:r>
                          <a:rPr lang="de-DE" sz="2177" i="1">
                            <a:latin typeface="Cambria Math"/>
                          </a:rPr>
                          <m:t>1</m:t>
                        </m:r>
                        <m:r>
                          <a:rPr lang="de-DE" sz="2177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217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177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177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den>
                    </m:f>
                  </m:oMath>
                </a14:m>
                <a:endParaRPr lang="en-US" sz="2177" dirty="0"/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14" y="3763940"/>
                <a:ext cx="2133405" cy="626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0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 smtClean="0">
                <a:solidFill>
                  <a:sysClr val="windowText" lastClr="000000"/>
                </a:solidFill>
              </a:rPr>
              <a:t>Kaufkraftparität</a:t>
            </a:r>
            <a:r>
              <a:rPr lang="en-US" sz="3991" dirty="0" smtClean="0">
                <a:solidFill>
                  <a:sysClr val="windowText" lastClr="000000"/>
                </a:solidFill>
              </a:rPr>
              <a:t> (KKP): </a:t>
            </a:r>
            <a:r>
              <a:rPr lang="en-US" sz="3991" dirty="0" err="1">
                <a:solidFill>
                  <a:sysClr val="windowText" lastClr="000000"/>
                </a:solidFill>
              </a:rPr>
              <a:t>langfristige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Wechselkursbestimmung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80305" y="1041335"/>
            <a:ext cx="7815059" cy="43285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buClr>
                <a:schemeClr val="tx1"/>
              </a:buClr>
            </a:pP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Kaufkraftparität</a:t>
            </a:r>
            <a:r>
              <a:rPr lang="en-US" altLang="en-US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beruhen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Einheit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Währung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ganzen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Welt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Umtausch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selbe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kaufen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26" indent="-414726">
              <a:spcBef>
                <a:spcPts val="726"/>
              </a:spcBef>
              <a:buFont typeface="Arial" panose="020B0604020202020204" pitchFamily="34" charset="0"/>
              <a:buChar char="•"/>
            </a:pPr>
            <a:r>
              <a:rPr lang="en-US" altLang="en-US" sz="263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Prinzip</a:t>
            </a:r>
            <a:r>
              <a:rPr lang="en-US" altLang="en-US" sz="2631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von </a:t>
            </a:r>
            <a:r>
              <a:rPr lang="en-US" altLang="en-US" sz="263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einem</a:t>
            </a:r>
            <a:r>
              <a:rPr lang="en-US" altLang="en-US" sz="2631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Preis</a:t>
            </a:r>
            <a:r>
              <a:rPr lang="en-US" altLang="en-US" sz="263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auf der </a:t>
            </a:r>
            <a:r>
              <a:rPr lang="en-US" altLang="en-US" sz="263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ganzen</a:t>
            </a:r>
            <a:r>
              <a:rPr lang="en-US" altLang="en-US" sz="2631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Welt</a:t>
            </a:r>
          </a:p>
          <a:p>
            <a:pPr marL="414726" indent="-414726">
              <a:spcBef>
                <a:spcPts val="726"/>
              </a:spcBef>
              <a:buFont typeface="Arial" panose="020B0604020202020204" pitchFamily="34" charset="0"/>
              <a:buChar char="•"/>
            </a:pP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 der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kurzen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Frist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ist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das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sicher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nicht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erfüllt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aber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langfristig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sollten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sich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die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Wechselkurse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gemäß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der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Kaufkraftparitäten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63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anpassen</a:t>
            </a:r>
            <a:r>
              <a:rPr lang="en-US" altLang="en-US" sz="263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endParaRPr lang="en-US" altLang="en-US" sz="2358" kern="0" dirty="0">
              <a:solidFill>
                <a:sysClr val="windowText" lastClr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1398623" y="2726050"/>
              <a:ext cx="7098840" cy="73836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383" y="2713450"/>
                <a:ext cx="712764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515983" y="3799930"/>
              <a:ext cx="6562440" cy="13824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3743" y="3782650"/>
                <a:ext cx="659232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147"/>
            <a:ext cx="7464960" cy="640552"/>
          </a:xfrm>
          <a:prstGeom prst="rect">
            <a:avLst/>
          </a:prstGeom>
        </p:spPr>
        <p:txBody>
          <a:bodyPr lIns="82945" tIns="41473" rIns="82945" bIns="41473"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dirty="0" smtClean="0">
                <a:solidFill>
                  <a:sysClr val="windowText" lastClr="000000"/>
                </a:solidFill>
              </a:rPr>
              <a:t>KKP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63387" y="1451673"/>
                <a:ext cx="10099220" cy="4105872"/>
              </a:xfrm>
              <a:prstGeom prst="rect">
                <a:avLst/>
              </a:prstGeom>
            </p:spPr>
            <p:txBody>
              <a:bodyPr lIns="82945" tIns="41473" rIns="82945" bIns="41473">
                <a:norm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lnSpc>
                    <a:spcPct val="140000"/>
                  </a:lnSpc>
                </a:pP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en-US" altLang="en-US" sz="1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nominale</a:t>
                </a: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Wechselkurs</a:t>
                </a: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sollte</a:t>
                </a: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die </a:t>
                </a:r>
                <a:r>
                  <a:rPr lang="en-US" altLang="en-US" sz="180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unterschiedlichen</a:t>
                </a:r>
                <a:r>
                  <a:rPr lang="en-US" alt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80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Preisniveaus </a:t>
                </a: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en-US" altLang="en-US" sz="1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Länder</a:t>
                </a:r>
                <a:r>
                  <a:rPr lang="en-US" alt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widerspiegeln</a:t>
                </a:r>
                <a:endParaRPr lang="en-US" altLang="en-US" sz="1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ysClr val="windowText" lastClr="000000"/>
                        </a:solidFill>
                        <a:latin typeface="Cambria Math"/>
                        <a:cs typeface="Arial" charset="0"/>
                      </a:rPr>
                      <m:t>𝑒</m:t>
                    </m:r>
                    <m:r>
                      <a:rPr lang="en-US" altLang="en-US" sz="1800" i="1">
                        <a:solidFill>
                          <a:sysClr val="windowText" lastClr="000000"/>
                        </a:solidFill>
                        <a:latin typeface="Cambria Math"/>
                        <a:cs typeface="Arial" charset="0"/>
                      </a:rPr>
                      <m:t>= </m:t>
                    </m:r>
                    <m:f>
                      <m:fPr>
                        <m:ctrlPr>
                          <a:rPr lang="ar-AE" altLang="en-US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altLang="en-US" sz="1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Arial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ar-AE" altLang="en-US" sz="1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Arial" charset="0"/>
                              </a:rPr>
                              <m:t>$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AE" altLang="en-US" sz="1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Arial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ar-AE" altLang="en-US" sz="1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Arial" charset="0"/>
                              </a:rPr>
                              <m:t>€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altLang="en-US" sz="1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mit </a:t>
                </a:r>
                <a:r>
                  <a:rPr lang="de-DE" altLang="en-US" sz="180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 Preisniveaus (Verbraucherpreisindex</a:t>
                </a:r>
                <a:r>
                  <a:rPr lang="de-DE" altLang="en-US" sz="1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in der Eurozone und den USA</a:t>
                </a:r>
                <a:endParaRPr lang="ar-AE" altLang="en-US" sz="1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ar-AE" sz="2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87" y="1451673"/>
                <a:ext cx="10099220" cy="4105872"/>
              </a:xfrm>
              <a:prstGeom prst="rect">
                <a:avLst/>
              </a:prstGeom>
              <a:blipFill>
                <a:blip r:embed="rId3"/>
                <a:stretch>
                  <a:fillRect l="-6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1626535" y="3232398"/>
            <a:ext cx="771340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Allerdings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gehandelt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endParaRPr lang="en-US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handelbare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perfekten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</a:t>
            </a:r>
          </a:p>
          <a:p>
            <a:pPr marL="742950" lvl="1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en-US" alt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erschwert</a:t>
            </a:r>
            <a:r>
              <a:rPr lang="en-US" alt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alt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Stellt</a:t>
            </a:r>
            <a:r>
              <a:rPr lang="en-US" alt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</a:t>
            </a:r>
            <a:r>
              <a:rPr lang="en-US" alt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alt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vergleichbaren</a:t>
            </a:r>
            <a:r>
              <a:rPr lang="en-US" alt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Warenkörben</a:t>
            </a:r>
            <a:r>
              <a:rPr lang="en-US" alt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verschiedenen</a:t>
            </a:r>
            <a:r>
              <a:rPr lang="en-US" alt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Ländern</a:t>
            </a:r>
            <a:r>
              <a:rPr lang="en-US" alt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en-US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/>
              <p14:cNvContentPartPr/>
              <p14:nvPr/>
            </p14:nvContentPartPr>
            <p14:xfrm>
              <a:off x="835583" y="2059690"/>
              <a:ext cx="986760" cy="84060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383" y="2044210"/>
                <a:ext cx="102096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Freihand 9"/>
              <p14:cNvContentPartPr/>
              <p14:nvPr/>
            </p14:nvContentPartPr>
            <p14:xfrm>
              <a:off x="8201543" y="2579530"/>
              <a:ext cx="2593800" cy="8244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7143" y="2562970"/>
                <a:ext cx="262656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42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0446" y="34865"/>
            <a:ext cx="1219200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b="1" dirty="0" err="1">
                <a:solidFill>
                  <a:sysClr val="windowText" lastClr="000000"/>
                </a:solidFill>
              </a:rPr>
              <a:t>Kaufkraftparität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–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Wird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ein</a:t>
            </a:r>
            <a:r>
              <a:rPr lang="en-US" sz="2000" b="1" dirty="0">
                <a:solidFill>
                  <a:sysClr val="windowText" lastClr="000000"/>
                </a:solidFill>
              </a:rPr>
              <a:t> Hamburger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überall</a:t>
            </a:r>
            <a:r>
              <a:rPr lang="en-US" sz="2000" b="1" dirty="0">
                <a:solidFill>
                  <a:sysClr val="windowText" lastClr="000000"/>
                </a:solidFill>
              </a:rPr>
              <a:t> auf der Welt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zum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selben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</a:rPr>
              <a:t>Preis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verkauft</a:t>
            </a:r>
            <a:r>
              <a:rPr lang="en-US" sz="2000" b="1" dirty="0">
                <a:solidFill>
                  <a:sysClr val="windowText" lastClr="0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/>
              <p:cNvSpPr txBox="1"/>
              <p:nvPr/>
            </p:nvSpPr>
            <p:spPr>
              <a:xfrm>
                <a:off x="1291307" y="904629"/>
                <a:ext cx="1328662" cy="391533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𝐫𝐢𝐜𝐡</m:t>
                        </m:r>
                      </m:sub>
                    </m:sSub>
                    <m:r>
                      <a:rPr lang="de-DE" sz="2000" b="1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/>
                  <a:t> ?</a:t>
                </a:r>
              </a:p>
            </p:txBody>
          </p:sp>
        </mc:Choice>
        <mc:Fallback xmlns="">
          <p:sp>
            <p:nvSpPr>
              <p:cNvPr id="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07" y="904629"/>
                <a:ext cx="1328662" cy="391533"/>
              </a:xfrm>
              <a:prstGeom prst="rect">
                <a:avLst/>
              </a:prstGeom>
              <a:blipFill>
                <a:blip r:embed="rId3"/>
                <a:stretch>
                  <a:fillRect l="-459" t="-9231" r="-4128" b="-2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9120" y="842601"/>
                <a:ext cx="1613996" cy="391533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e-DE" sz="2000" b="1" i="0">
                            <a:latin typeface="Cambria Math" panose="02040503050406030204" pitchFamily="18" charset="0"/>
                          </a:rPr>
                          <m:t>𝐍𝐞𝐰</m:t>
                        </m:r>
                        <m:r>
                          <a:rPr lang="de-DE" sz="20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000" b="1" i="0">
                            <a:latin typeface="Cambria Math" panose="02040503050406030204" pitchFamily="18" charset="0"/>
                          </a:rPr>
                          <m:t>𝐘𝐨𝐫𝐤</m:t>
                        </m:r>
                      </m:sub>
                    </m:sSub>
                    <m:r>
                      <a:rPr lang="de-DE" sz="2000" b="1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/>
                  <a:t> 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20" y="842601"/>
                <a:ext cx="1613996" cy="391533"/>
              </a:xfrm>
              <a:prstGeom prst="rect">
                <a:avLst/>
              </a:prstGeom>
              <a:blipFill>
                <a:blip r:embed="rId4"/>
                <a:stretch>
                  <a:fillRect l="-377" t="-9375" r="-3019" b="-296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>
            <a:spLocks/>
          </p:cNvSpPr>
          <p:nvPr/>
        </p:nvSpPr>
        <p:spPr>
          <a:xfrm>
            <a:off x="3573894" y="269472"/>
            <a:ext cx="5044211" cy="49780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sz="2800" b="1" u="sng" dirty="0">
                <a:solidFill>
                  <a:sysClr val="windowText" lastClr="000000"/>
                </a:solidFill>
              </a:rPr>
              <a:t>Big−Mac−Preis in der Welt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/>
              <p:cNvSpPr txBox="1"/>
              <p:nvPr/>
            </p:nvSpPr>
            <p:spPr>
              <a:xfrm>
                <a:off x="9133631" y="911067"/>
                <a:ext cx="1323852" cy="391533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𝐁𝐞𝐢𝐫𝐮𝐭</m:t>
                        </m:r>
                      </m:sub>
                    </m:sSub>
                    <m:r>
                      <a:rPr lang="de-DE" sz="2000" b="1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/>
                  <a:t> ?</a:t>
                </a:r>
              </a:p>
            </p:txBody>
          </p:sp>
        </mc:Choice>
        <mc:Fallback xmlns="">
          <p:sp>
            <p:nvSpPr>
              <p:cNvPr id="1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631" y="911067"/>
                <a:ext cx="1323852" cy="391533"/>
              </a:xfrm>
              <a:prstGeom prst="rect">
                <a:avLst/>
              </a:prstGeom>
              <a:blipFill>
                <a:blip r:embed="rId5"/>
                <a:stretch>
                  <a:fillRect l="-461" t="-9231" r="-4147" b="-2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 txBox="1">
            <a:spLocks/>
          </p:cNvSpPr>
          <p:nvPr/>
        </p:nvSpPr>
        <p:spPr>
          <a:xfrm>
            <a:off x="222724" y="1223617"/>
            <a:ext cx="3639980" cy="24206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500" dirty="0" smtClean="0">
                <a:solidFill>
                  <a:sysClr val="windowText" lastClr="000000"/>
                </a:solidFill>
              </a:rPr>
              <a:t> In der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Bederstraße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in </a:t>
            </a:r>
            <a:r>
              <a:rPr lang="en-US" sz="1500" b="1" dirty="0" smtClean="0">
                <a:solidFill>
                  <a:sysClr val="windowText" lastClr="000000"/>
                </a:solidFill>
              </a:rPr>
              <a:t>Zürich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kostet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ein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Big Mac 6,50 SFR</a:t>
            </a: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 smtClean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 smtClean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 smtClean="0">
                <a:solidFill>
                  <a:sysClr val="windowText" lastClr="000000"/>
                </a:solidFill>
              </a:rPr>
              <a:t>Der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Wechselkurs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beträgt</a:t>
            </a:r>
            <a:endParaRPr lang="en-US" sz="1500" dirty="0" smtClean="0">
              <a:solidFill>
                <a:sysClr val="windowText" lastClr="000000"/>
              </a:solidFill>
            </a:endParaRPr>
          </a:p>
          <a:p>
            <a:endParaRPr lang="en-US" sz="1500" dirty="0" smtClean="0">
              <a:solidFill>
                <a:sysClr val="windowText" lastClr="000000"/>
              </a:solidFill>
            </a:endParaRPr>
          </a:p>
          <a:p>
            <a:r>
              <a:rPr lang="en-US" sz="1500" dirty="0" smtClean="0">
                <a:solidFill>
                  <a:sysClr val="windowText" lastClr="000000"/>
                </a:solidFill>
              </a:rPr>
              <a:t>1 USD = 0,89 SFR</a:t>
            </a:r>
            <a:endParaRPr lang="en-US" sz="1500" dirty="0">
              <a:solidFill>
                <a:sysClr val="windowText" lastClr="0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72006" y="1222193"/>
            <a:ext cx="3639980" cy="24220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500" dirty="0">
                <a:solidFill>
                  <a:sysClr val="windowText" lastClr="000000"/>
                </a:solidFill>
              </a:rPr>
              <a:t>In der </a:t>
            </a:r>
            <a:r>
              <a:rPr lang="en-US" sz="1500" dirty="0" smtClean="0">
                <a:solidFill>
                  <a:sysClr val="windowText" lastClr="000000"/>
                </a:solidFill>
              </a:rPr>
              <a:t>Chambers Street </a:t>
            </a:r>
            <a:r>
              <a:rPr lang="en-US" sz="1500" dirty="0">
                <a:solidFill>
                  <a:sysClr val="windowText" lastClr="000000"/>
                </a:solidFill>
              </a:rPr>
              <a:t>in </a:t>
            </a:r>
            <a:r>
              <a:rPr lang="en-US" sz="1500" b="1" dirty="0" err="1" smtClean="0">
                <a:solidFill>
                  <a:sysClr val="windowText" lastClr="000000"/>
                </a:solidFill>
              </a:rPr>
              <a:t>Manhatten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kostet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ein</a:t>
            </a:r>
            <a:r>
              <a:rPr lang="en-US" sz="1500" dirty="0">
                <a:solidFill>
                  <a:sysClr val="windowText" lastClr="000000"/>
                </a:solidFill>
              </a:rPr>
              <a:t> Big Mac </a:t>
            </a:r>
            <a:r>
              <a:rPr lang="en-US" sz="1500" dirty="0" smtClean="0">
                <a:solidFill>
                  <a:sysClr val="windowText" lastClr="000000"/>
                </a:solidFill>
              </a:rPr>
              <a:t>5,66 USD</a:t>
            </a:r>
          </a:p>
          <a:p>
            <a:endParaRPr lang="en-US" sz="1500" dirty="0">
              <a:solidFill>
                <a:sysClr val="windowText" lastClr="0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35831" y="1229311"/>
            <a:ext cx="3639980" cy="24149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500" dirty="0">
                <a:solidFill>
                  <a:sysClr val="windowText" lastClr="000000"/>
                </a:solidFill>
              </a:rPr>
              <a:t>In der </a:t>
            </a:r>
            <a:r>
              <a:rPr lang="en-US" sz="1500" dirty="0" smtClean="0">
                <a:solidFill>
                  <a:sysClr val="windowText" lastClr="000000"/>
                </a:solidFill>
              </a:rPr>
              <a:t>Verdun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Straße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in </a:t>
            </a:r>
            <a:r>
              <a:rPr lang="en-US" sz="1500" b="1" dirty="0" smtClean="0">
                <a:solidFill>
                  <a:sysClr val="windowText" lastClr="000000"/>
                </a:solidFill>
              </a:rPr>
              <a:t>Beiru</a:t>
            </a:r>
            <a:r>
              <a:rPr lang="en-US" sz="1500" dirty="0" smtClean="0">
                <a:solidFill>
                  <a:sysClr val="windowText" lastClr="000000"/>
                </a:solidFill>
              </a:rPr>
              <a:t>t </a:t>
            </a:r>
            <a:r>
              <a:rPr lang="en-US" sz="1500" dirty="0" err="1">
                <a:solidFill>
                  <a:sysClr val="windowText" lastClr="000000"/>
                </a:solidFill>
              </a:rPr>
              <a:t>kostet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ein</a:t>
            </a:r>
            <a:r>
              <a:rPr lang="en-US" sz="1500" dirty="0">
                <a:solidFill>
                  <a:sysClr val="windowText" lastClr="000000"/>
                </a:solidFill>
              </a:rPr>
              <a:t> Big Mac </a:t>
            </a:r>
            <a:r>
              <a:rPr lang="en-US" sz="1500" dirty="0" smtClean="0">
                <a:solidFill>
                  <a:sysClr val="windowText" lastClr="000000"/>
                </a:solidFill>
              </a:rPr>
              <a:t>15500 LBP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 smtClean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>
                <a:solidFill>
                  <a:sysClr val="windowText" lastClr="000000"/>
                </a:solidFill>
              </a:rPr>
              <a:t>Der </a:t>
            </a:r>
            <a:r>
              <a:rPr lang="en-US" sz="1500" dirty="0" err="1">
                <a:solidFill>
                  <a:sysClr val="windowText" lastClr="000000"/>
                </a:solidFill>
              </a:rPr>
              <a:t>Wechselkurs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beträgt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>
                <a:solidFill>
                  <a:sysClr val="windowText" lastClr="000000"/>
                </a:solidFill>
              </a:rPr>
              <a:t>1 USD = </a:t>
            </a:r>
            <a:r>
              <a:rPr lang="en-US" sz="1500" dirty="0" smtClean="0">
                <a:solidFill>
                  <a:sysClr val="windowText" lastClr="000000"/>
                </a:solidFill>
              </a:rPr>
              <a:t>8750 LBP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290" y="1808039"/>
            <a:ext cx="1284847" cy="10095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486" y="1820049"/>
            <a:ext cx="1269562" cy="99751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3848" y="1820049"/>
            <a:ext cx="1323943" cy="1040241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2296" y="3710756"/>
            <a:ext cx="12192000" cy="453628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 smtClean="0">
                <a:solidFill>
                  <a:sysClr val="windowText" lastClr="000000"/>
                </a:solidFill>
              </a:rPr>
              <a:t>In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welcher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Stadt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bekommt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man am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meisten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Big Mac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für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sein Geld, in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welcher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am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wenigsten</a:t>
            </a:r>
            <a:r>
              <a:rPr lang="en-US" sz="2000" dirty="0" smtClean="0">
                <a:solidFill>
                  <a:sysClr val="windowText" lastClr="000000"/>
                </a:solidFill>
              </a:rPr>
              <a:t>?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5046" y="4133712"/>
            <a:ext cx="4021289" cy="14478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500" dirty="0" err="1" smtClean="0">
                <a:solidFill>
                  <a:sysClr val="windowText" lastClr="000000"/>
                </a:solidFill>
              </a:rPr>
              <a:t>Gemessen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in Big Mac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entsprechen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in </a:t>
            </a:r>
            <a:r>
              <a:rPr lang="en-US" sz="1500" b="1" dirty="0" smtClean="0">
                <a:solidFill>
                  <a:sysClr val="windowText" lastClr="000000"/>
                </a:solidFill>
              </a:rPr>
              <a:t>Zürich</a:t>
            </a: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 smtClean="0">
                <a:solidFill>
                  <a:sysClr val="windowText" lastClr="000000"/>
                </a:solidFill>
              </a:rPr>
              <a:t>6,50 SFR = 5,66 USD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smtClean="0">
                <a:solidFill>
                  <a:sysClr val="windowText" lastClr="000000"/>
                </a:solidFill>
              </a:rPr>
              <a:t>→ 1,15 </a:t>
            </a:r>
            <a:r>
              <a:rPr lang="en-US" sz="1500" dirty="0">
                <a:solidFill>
                  <a:sysClr val="windowText" lastClr="000000"/>
                </a:solidFill>
              </a:rPr>
              <a:t>SFR = 1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USD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 err="1" smtClean="0">
                <a:solidFill>
                  <a:sysClr val="windowText" lastClr="000000"/>
                </a:solidFill>
              </a:rPr>
              <a:t>Damit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bekommt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man 1,15/0,89 ≈ 1,29 Big Mac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für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1 SFR </a:t>
            </a:r>
            <a:r>
              <a:rPr lang="en-US" sz="1500" dirty="0" err="1">
                <a:solidFill>
                  <a:sysClr val="windowText" lastClr="000000"/>
                </a:solidFill>
              </a:rPr>
              <a:t>verglichen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err="1">
                <a:solidFill>
                  <a:sysClr val="windowText" lastClr="000000"/>
                </a:solidFill>
              </a:rPr>
              <a:t>mit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1 USD. Der SFR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ist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damit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gegenüber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dem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USD um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rund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ein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Drittel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überbewertet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72006" y="4133712"/>
            <a:ext cx="4100663" cy="14478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500" dirty="0" err="1" smtClean="0">
                <a:solidFill>
                  <a:sysClr val="windowText" lastClr="000000"/>
                </a:solidFill>
              </a:rPr>
              <a:t>Gemessen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in Big Mac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entsprechen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in </a:t>
            </a:r>
            <a:r>
              <a:rPr lang="en-US" sz="1500" b="1" dirty="0" smtClean="0">
                <a:solidFill>
                  <a:sysClr val="windowText" lastClr="000000"/>
                </a:solidFill>
              </a:rPr>
              <a:t>Beirut</a:t>
            </a:r>
          </a:p>
          <a:p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 smtClean="0">
                <a:solidFill>
                  <a:sysClr val="windowText" lastClr="000000"/>
                </a:solidFill>
              </a:rPr>
              <a:t>15500 LBP = 5,66 USD</a:t>
            </a:r>
            <a:r>
              <a:rPr lang="en-US" sz="1500" dirty="0">
                <a:solidFill>
                  <a:sysClr val="windowText" lastClr="000000"/>
                </a:solidFill>
              </a:rPr>
              <a:t> </a:t>
            </a:r>
            <a:r>
              <a:rPr lang="en-US" sz="1500" dirty="0" smtClean="0">
                <a:solidFill>
                  <a:sysClr val="windowText" lastClr="000000"/>
                </a:solidFill>
              </a:rPr>
              <a:t>→ 2739 LBP </a:t>
            </a:r>
            <a:r>
              <a:rPr lang="en-US" sz="1500" dirty="0">
                <a:solidFill>
                  <a:sysClr val="windowText" lastClr="000000"/>
                </a:solidFill>
              </a:rPr>
              <a:t>= 1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USD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r>
              <a:rPr lang="en-US" sz="1500" dirty="0" err="1" smtClean="0">
                <a:solidFill>
                  <a:sysClr val="windowText" lastClr="000000"/>
                </a:solidFill>
              </a:rPr>
              <a:t>Damit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bekommt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man 2739/15500 ≈ 0,31 Big Mac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für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1 LBP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verglichen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mit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1 USD. Der SFR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ist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damit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gegenüber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dem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USD um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rund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zwei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Drittel</a:t>
            </a:r>
            <a:r>
              <a:rPr lang="en-US" sz="1500" dirty="0" smtClean="0">
                <a:solidFill>
                  <a:sysClr val="windowText" lastClr="000000"/>
                </a:solidFill>
              </a:rPr>
              <a:t> </a:t>
            </a:r>
            <a:r>
              <a:rPr lang="en-US" sz="1500" dirty="0" err="1" smtClean="0">
                <a:solidFill>
                  <a:sysClr val="windowText" lastClr="000000"/>
                </a:solidFill>
              </a:rPr>
              <a:t>unterbewertet</a:t>
            </a:r>
            <a:endParaRPr lang="en-US" sz="1500" dirty="0">
              <a:solidFill>
                <a:sysClr val="windowText" lastClr="000000"/>
              </a:solidFill>
            </a:endParaRPr>
          </a:p>
          <a:p>
            <a:endParaRPr lang="en-US" sz="1500" dirty="0">
              <a:solidFill>
                <a:sysClr val="windowText" lastClr="0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386" y="5762964"/>
            <a:ext cx="3206346" cy="453628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 smtClean="0">
                <a:solidFill>
                  <a:sysClr val="windowText" lastClr="000000"/>
                </a:solidFill>
              </a:rPr>
              <a:t>Um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wie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viel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mehr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Big Mac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bekommt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für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1 SFR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gegenüber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1 LBP?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3733711-076D-4260-99F8-A8953434A7EF}"/>
              </a:ext>
            </a:extLst>
          </p:cNvPr>
          <p:cNvSpPr txBox="1"/>
          <p:nvPr/>
        </p:nvSpPr>
        <p:spPr>
          <a:xfrm>
            <a:off x="165046" y="473269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 Bilder: </a:t>
            </a:r>
            <a:r>
              <a:rPr lang="de-DE" dirty="0" err="1" smtClean="0"/>
              <a:t>google</a:t>
            </a:r>
            <a:r>
              <a:rPr lang="de-DE" dirty="0" smtClean="0"/>
              <a:t> </a:t>
            </a:r>
            <a:r>
              <a:rPr lang="de-DE" dirty="0" err="1" smtClean="0"/>
              <a:t>earth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/>
              <p14:cNvContentPartPr/>
              <p14:nvPr/>
            </p14:nvContentPartPr>
            <p14:xfrm>
              <a:off x="3765983" y="324850"/>
              <a:ext cx="4556880" cy="494640"/>
            </p14:xfrm>
          </p:contentPart>
        </mc:Choice>
        <mc:Fallback>
          <p:pic>
            <p:nvPicPr>
              <p:cNvPr id="6" name="Freihand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49783" y="310090"/>
                <a:ext cx="458928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Freihand 12"/>
              <p14:cNvContentPartPr/>
              <p14:nvPr/>
            </p14:nvContentPartPr>
            <p14:xfrm>
              <a:off x="1240583" y="1666210"/>
              <a:ext cx="1742400" cy="1283040"/>
            </p14:xfrm>
          </p:contentPart>
        </mc:Choice>
        <mc:Fallback>
          <p:pic>
            <p:nvPicPr>
              <p:cNvPr id="13" name="Freihand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2943" y="1653250"/>
                <a:ext cx="1776240" cy="13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Freihand 22"/>
              <p14:cNvContentPartPr/>
              <p14:nvPr/>
            </p14:nvContentPartPr>
            <p14:xfrm>
              <a:off x="5204543" y="1809130"/>
              <a:ext cx="1629000" cy="1231560"/>
            </p14:xfrm>
          </p:contentPart>
        </mc:Choice>
        <mc:Fallback>
          <p:pic>
            <p:nvPicPr>
              <p:cNvPr id="23" name="Freihand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89063" y="1795090"/>
                <a:ext cx="1658880" cy="12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" name="Freihand 25"/>
              <p14:cNvContentPartPr/>
              <p14:nvPr/>
            </p14:nvContentPartPr>
            <p14:xfrm>
              <a:off x="9218183" y="1655770"/>
              <a:ext cx="1719360" cy="1294200"/>
            </p14:xfrm>
          </p:contentPart>
        </mc:Choice>
        <mc:Fallback>
          <p:pic>
            <p:nvPicPr>
              <p:cNvPr id="26" name="Freihand 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02343" y="1638850"/>
                <a:ext cx="1750680" cy="13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" name="Freihand 28"/>
              <p14:cNvContentPartPr/>
              <p14:nvPr/>
            </p14:nvContentPartPr>
            <p14:xfrm>
              <a:off x="6413063" y="1720210"/>
              <a:ext cx="1064160" cy="81720"/>
            </p14:xfrm>
          </p:contentPart>
        </mc:Choice>
        <mc:Fallback>
          <p:pic>
            <p:nvPicPr>
              <p:cNvPr id="29" name="Freihand 2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01183" y="1703290"/>
                <a:ext cx="1088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" name="Freihand 31"/>
              <p14:cNvContentPartPr/>
              <p14:nvPr/>
            </p14:nvContentPartPr>
            <p14:xfrm>
              <a:off x="2445863" y="4784530"/>
              <a:ext cx="1630440" cy="389160"/>
            </p14:xfrm>
          </p:contentPart>
        </mc:Choice>
        <mc:Fallback>
          <p:pic>
            <p:nvPicPr>
              <p:cNvPr id="32" name="Freihand 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30383" y="4769410"/>
                <a:ext cx="1666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5" name="Freihand 34"/>
              <p14:cNvContentPartPr/>
              <p14:nvPr/>
            </p14:nvContentPartPr>
            <p14:xfrm>
              <a:off x="6598463" y="4615330"/>
              <a:ext cx="1680840" cy="566280"/>
            </p14:xfrm>
          </p:contentPart>
        </mc:Choice>
        <mc:Fallback>
          <p:pic>
            <p:nvPicPr>
              <p:cNvPr id="35" name="Freihand 3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82623" y="4603810"/>
                <a:ext cx="17125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0" name="Freihand 39"/>
              <p14:cNvContentPartPr/>
              <p14:nvPr/>
            </p14:nvContentPartPr>
            <p14:xfrm>
              <a:off x="9881663" y="1689250"/>
              <a:ext cx="1022400" cy="182520"/>
            </p14:xfrm>
          </p:contentPart>
        </mc:Choice>
        <mc:Fallback>
          <p:pic>
            <p:nvPicPr>
              <p:cNvPr id="40" name="Freihand 3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64383" y="1673410"/>
                <a:ext cx="105660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0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/>
      <p:bldP spid="19" grpId="0" animBg="1"/>
      <p:bldP spid="20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71664" y="45417"/>
            <a:ext cx="5544616" cy="706090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The Big Mac Index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733711-076D-4260-99F8-A8953434A7EF}"/>
              </a:ext>
            </a:extLst>
          </p:cNvPr>
          <p:cNvSpPr txBox="1"/>
          <p:nvPr/>
        </p:nvSpPr>
        <p:spPr>
          <a:xfrm>
            <a:off x="267852" y="5196552"/>
            <a:ext cx="4300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 smtClean="0"/>
              <a:t>Economist, Mai 2021</a:t>
            </a:r>
          </a:p>
          <a:p>
            <a:r>
              <a:rPr lang="de-DE" dirty="0"/>
              <a:t>https://www.economist.com/big-mac-index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13" y="751507"/>
            <a:ext cx="7913234" cy="431190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230783" y="5476986"/>
              <a:ext cx="4327560" cy="43200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143" y="5464386"/>
                <a:ext cx="43646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/>
              <p14:cNvContentPartPr/>
              <p14:nvPr/>
            </p14:nvContentPartPr>
            <p14:xfrm>
              <a:off x="6925343" y="1486746"/>
              <a:ext cx="1254960" cy="362772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08063" y="1469826"/>
                <a:ext cx="1288800" cy="36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/>
              <p14:cNvContentPartPr/>
              <p14:nvPr/>
            </p14:nvContentPartPr>
            <p14:xfrm>
              <a:off x="4079903" y="1576746"/>
              <a:ext cx="1204200" cy="3641400"/>
            </p14:xfrm>
          </p:contentPart>
        </mc:Choice>
        <mc:Fallback>
          <p:pic>
            <p:nvPicPr>
              <p:cNvPr id="11" name="Freihand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4423" y="1558386"/>
                <a:ext cx="1235520" cy="36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/>
              <p14:cNvContentPartPr/>
              <p14:nvPr/>
            </p14:nvContentPartPr>
            <p14:xfrm>
              <a:off x="10389263" y="2543706"/>
              <a:ext cx="360" cy="360"/>
            </p14:xfrm>
          </p:contentPart>
        </mc:Choice>
        <mc:Fallback>
          <p:pic>
            <p:nvPicPr>
              <p:cNvPr id="14" name="Freihand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72343" y="2526786"/>
                <a:ext cx="3420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0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5833" y="48753"/>
            <a:ext cx="5949511" cy="467469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alt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Gravitationsmodell</a:t>
            </a:r>
            <a:r>
              <a:rPr lang="en-US" alt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Größe</a:t>
            </a:r>
            <a:r>
              <a:rPr lang="en-US" alt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en-US" alt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Abstand</a:t>
            </a:r>
            <a:endParaRPr lang="en-US" alt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3392" y="627521"/>
            <a:ext cx="5931876" cy="3080863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deskriptiv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empirischen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Befund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regionalen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Aufteilung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internationalen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Handelsströme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USA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lassen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zwei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Zusammenhänge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ablesen</a:t>
            </a:r>
            <a:endParaRPr lang="en-US" alt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größer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Handelspartner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desto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größer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Handelsvolumen</a:t>
            </a:r>
            <a:endParaRPr lang="en-US" altLang="en-US" sz="20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geringer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Abstand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zwischen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Handelspartnern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desto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größer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Handelsvolumen</a:t>
            </a:r>
            <a:endParaRPr lang="en-US" alt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41387" y="203741"/>
            <a:ext cx="5180903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Erklärung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Abhängigkeit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Handelsvolumina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altLang="en-U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altLang="en-US" sz="20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Größe</a:t>
            </a:r>
            <a:r>
              <a:rPr lang="en-US" altLang="en-U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Volkswirtschaften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kann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theoretisch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Angebots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und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Nachfrageseite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motiviert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weren</a:t>
            </a:r>
            <a:r>
              <a:rPr lang="en-US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Größere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Volkswirtschaften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produzieren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Güter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damit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auf den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Weltmärkten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anbieten</a:t>
            </a:r>
            <a:endParaRPr lang="en-US" alt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Größere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Volkswirtschaften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generieren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Einkommen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damit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 den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Weltmärkten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alt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nachfragen</a:t>
            </a:r>
            <a:endParaRPr lang="en-US" alt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414" y="3930982"/>
            <a:ext cx="7180771" cy="2843628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de-DE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Bezogen auf </a:t>
            </a:r>
            <a:r>
              <a:rPr lang="de-DE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Strecke </a:t>
            </a:r>
            <a:r>
              <a:rPr lang="de-DE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zwischen </a:t>
            </a:r>
            <a:r>
              <a:rPr lang="de-DE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zwei Märkten, die sich in unterschiedlichen Ländern befinden, bedeutet </a:t>
            </a:r>
            <a:r>
              <a:rPr lang="de-DE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</a:t>
            </a:r>
            <a:r>
              <a:rPr lang="de-DE" alt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größerer Abstand </a:t>
            </a:r>
            <a:r>
              <a:rPr lang="de-DE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auch höhere Transportkosten und damit auf Ex- und </a:t>
            </a:r>
            <a:r>
              <a:rPr lang="de-DE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Importkosten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Generell werden diese höheren Kosten sich in eine Reduktion der Handelsvolumina übertragen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Damit ergibt sich ein umgekehrt proportionaler Zusammenhang zwischen Abstand und Handelsvolumen</a:t>
            </a:r>
            <a:endParaRPr lang="de-DE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69503" y="3846546"/>
              <a:ext cx="2709360" cy="52524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63" y="3827826"/>
                <a:ext cx="274536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/>
              <p14:cNvContentPartPr/>
              <p14:nvPr/>
            </p14:nvContentPartPr>
            <p14:xfrm>
              <a:off x="4565183" y="4800546"/>
              <a:ext cx="2336760" cy="14400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1143" y="4782546"/>
                <a:ext cx="23702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Freihand 13"/>
              <p14:cNvContentPartPr/>
              <p14:nvPr/>
            </p14:nvContentPartPr>
            <p14:xfrm>
              <a:off x="2640983" y="6437466"/>
              <a:ext cx="4500360" cy="103320"/>
            </p14:xfrm>
          </p:contentPart>
        </mc:Choice>
        <mc:Fallback>
          <p:pic>
            <p:nvPicPr>
              <p:cNvPr id="14" name="Freihand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8743" y="6423066"/>
                <a:ext cx="45252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Freihand 14"/>
              <p14:cNvContentPartPr/>
              <p14:nvPr/>
            </p14:nvContentPartPr>
            <p14:xfrm>
              <a:off x="3850223" y="6486426"/>
              <a:ext cx="1309320" cy="108720"/>
            </p14:xfrm>
          </p:contentPart>
        </mc:Choice>
        <mc:Fallback>
          <p:pic>
            <p:nvPicPr>
              <p:cNvPr id="15" name="Freihand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4743" y="6470946"/>
                <a:ext cx="13399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Freihand 16"/>
              <p14:cNvContentPartPr/>
              <p14:nvPr/>
            </p14:nvContentPartPr>
            <p14:xfrm>
              <a:off x="7346903" y="2086146"/>
              <a:ext cx="4582440" cy="9540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32143" y="2071026"/>
                <a:ext cx="4615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Freihand 18"/>
              <p14:cNvContentPartPr/>
              <p14:nvPr/>
            </p14:nvContentPartPr>
            <p14:xfrm>
              <a:off x="7421063" y="3346506"/>
              <a:ext cx="4377960" cy="73440"/>
            </p14:xfrm>
          </p:contentPart>
        </mc:Choice>
        <mc:Fallback>
          <p:pic>
            <p:nvPicPr>
              <p:cNvPr id="19" name="Freihand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07743" y="3331386"/>
                <a:ext cx="44089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Freihand 20"/>
              <p14:cNvContentPartPr/>
              <p14:nvPr/>
            </p14:nvContentPartPr>
            <p14:xfrm>
              <a:off x="7270943" y="3592746"/>
              <a:ext cx="3816360" cy="125640"/>
            </p14:xfrm>
          </p:contentPart>
        </mc:Choice>
        <mc:Fallback>
          <p:pic>
            <p:nvPicPr>
              <p:cNvPr id="21" name="Freihand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0863" y="3578706"/>
                <a:ext cx="3840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" name="Freihand 22"/>
              <p14:cNvContentPartPr/>
              <p14:nvPr/>
            </p14:nvContentPartPr>
            <p14:xfrm>
              <a:off x="7409543" y="3997746"/>
              <a:ext cx="3079800" cy="62280"/>
            </p14:xfrm>
          </p:contentPart>
        </mc:Choice>
        <mc:Fallback>
          <p:pic>
            <p:nvPicPr>
              <p:cNvPr id="23" name="Freihand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95143" y="3982626"/>
                <a:ext cx="3107520" cy="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89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Shape 2"/>
          <p:cNvSpPr txBox="1"/>
          <p:nvPr/>
        </p:nvSpPr>
        <p:spPr>
          <a:xfrm>
            <a:off x="-58452" y="24501"/>
            <a:ext cx="7597213" cy="35202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Steuern und Marktgleichgewicht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50109" y="336344"/>
            <a:ext cx="4751936" cy="3594101"/>
            <a:chOff x="550109" y="336344"/>
            <a:chExt cx="5873182" cy="4076558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V="1">
              <a:off x="838971" y="336344"/>
              <a:ext cx="1440" cy="38347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0011" y="4050104"/>
              <a:ext cx="5813280" cy="14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50109" y="380054"/>
              <a:ext cx="28886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134429" y="4069282"/>
              <a:ext cx="28886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Gerade Verbindung 10"/>
            <p:cNvCxnSpPr/>
            <p:nvPr/>
          </p:nvCxnSpPr>
          <p:spPr>
            <a:xfrm flipV="1">
              <a:off x="1654506" y="1175593"/>
              <a:ext cx="3200557" cy="2286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1"/>
            <p:cNvCxnSpPr/>
            <p:nvPr/>
          </p:nvCxnSpPr>
          <p:spPr>
            <a:xfrm>
              <a:off x="1654506" y="792117"/>
              <a:ext cx="4049685" cy="253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4985699" y="1044958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411987" y="2847309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6313637" y="374881"/>
            <a:ext cx="4751936" cy="3594101"/>
            <a:chOff x="550109" y="336344"/>
            <a:chExt cx="5873182" cy="4076558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 flipV="1">
              <a:off x="838971" y="336344"/>
              <a:ext cx="1440" cy="38347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610011" y="4050104"/>
              <a:ext cx="5813280" cy="14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50109" y="380054"/>
              <a:ext cx="28886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134429" y="4069282"/>
              <a:ext cx="28886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Gerade Verbindung 10"/>
            <p:cNvCxnSpPr/>
            <p:nvPr/>
          </p:nvCxnSpPr>
          <p:spPr>
            <a:xfrm flipV="1">
              <a:off x="1654506" y="1175593"/>
              <a:ext cx="3200557" cy="2286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1"/>
            <p:cNvCxnSpPr/>
            <p:nvPr/>
          </p:nvCxnSpPr>
          <p:spPr>
            <a:xfrm>
              <a:off x="1654506" y="792117"/>
              <a:ext cx="4049685" cy="253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4985699" y="1044958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411987" y="2847309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74469" y="4268520"/>
            <a:ext cx="3330697" cy="2449367"/>
            <a:chOff x="550109" y="336344"/>
            <a:chExt cx="5873182" cy="4076558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 flipV="1">
              <a:off x="838971" y="336344"/>
              <a:ext cx="1440" cy="38347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610011" y="4050104"/>
              <a:ext cx="5813280" cy="14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50109" y="380054"/>
              <a:ext cx="28886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134429" y="4069282"/>
              <a:ext cx="28886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Gerade Verbindung 10"/>
            <p:cNvCxnSpPr/>
            <p:nvPr/>
          </p:nvCxnSpPr>
          <p:spPr>
            <a:xfrm flipV="1">
              <a:off x="2370460" y="1175593"/>
              <a:ext cx="2484601" cy="2480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11"/>
            <p:cNvCxnSpPr/>
            <p:nvPr/>
          </p:nvCxnSpPr>
          <p:spPr>
            <a:xfrm>
              <a:off x="1303463" y="1976977"/>
              <a:ext cx="4223468" cy="483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4985699" y="1044958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565247" y="2203496"/>
              <a:ext cx="335348" cy="343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4765146" y="4289575"/>
            <a:ext cx="3330697" cy="2449367"/>
            <a:chOff x="550109" y="336344"/>
            <a:chExt cx="5873182" cy="4076558"/>
          </a:xfrm>
        </p:grpSpPr>
        <p:sp>
          <p:nvSpPr>
            <p:cNvPr id="41" name="Line 3"/>
            <p:cNvSpPr>
              <a:spLocks noChangeShapeType="1"/>
            </p:cNvSpPr>
            <p:nvPr/>
          </p:nvSpPr>
          <p:spPr bwMode="auto">
            <a:xfrm flipV="1">
              <a:off x="838971" y="336344"/>
              <a:ext cx="1440" cy="38347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610011" y="4050104"/>
              <a:ext cx="5813280" cy="14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50109" y="380054"/>
              <a:ext cx="28886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6134429" y="4069282"/>
              <a:ext cx="28886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Gerade Verbindung 10"/>
            <p:cNvCxnSpPr/>
            <p:nvPr/>
          </p:nvCxnSpPr>
          <p:spPr>
            <a:xfrm flipV="1">
              <a:off x="1510840" y="2421225"/>
              <a:ext cx="3835678" cy="887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11"/>
            <p:cNvCxnSpPr/>
            <p:nvPr/>
          </p:nvCxnSpPr>
          <p:spPr>
            <a:xfrm>
              <a:off x="2806898" y="777894"/>
              <a:ext cx="1551084" cy="27380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5273286" y="1968106"/>
              <a:ext cx="335348" cy="343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00782" y="3118086"/>
              <a:ext cx="335348" cy="343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Shape 2"/>
          <p:cNvSpPr txBox="1"/>
          <p:nvPr/>
        </p:nvSpPr>
        <p:spPr>
          <a:xfrm>
            <a:off x="115294" y="3849314"/>
            <a:ext cx="7597213" cy="35202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Steuerlast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Freihand 35"/>
              <p14:cNvContentPartPr/>
              <p14:nvPr/>
            </p14:nvContentPartPr>
            <p14:xfrm>
              <a:off x="4754903" y="3128346"/>
              <a:ext cx="360" cy="360"/>
            </p14:xfrm>
          </p:contentPart>
        </mc:Choice>
        <mc:Fallback>
          <p:pic>
            <p:nvPicPr>
              <p:cNvPr id="36" name="Freihand 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7983" y="311142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8" name="Freihand 37"/>
              <p14:cNvContentPartPr/>
              <p14:nvPr/>
            </p14:nvContentPartPr>
            <p14:xfrm>
              <a:off x="6809783" y="1703106"/>
              <a:ext cx="16560" cy="14040"/>
            </p14:xfrm>
          </p:contentPart>
        </mc:Choice>
        <mc:Fallback>
          <p:pic>
            <p:nvPicPr>
              <p:cNvPr id="38" name="Freihand 3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2863" y="1686186"/>
                <a:ext cx="504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4" name="Freihand 53"/>
              <p14:cNvContentPartPr/>
              <p14:nvPr/>
            </p14:nvContentPartPr>
            <p14:xfrm>
              <a:off x="1387463" y="604746"/>
              <a:ext cx="2404440" cy="1861200"/>
            </p14:xfrm>
          </p:contentPart>
        </mc:Choice>
        <mc:Fallback>
          <p:pic>
            <p:nvPicPr>
              <p:cNvPr id="54" name="Freihand 5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3423" y="593586"/>
                <a:ext cx="2429640" cy="18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9" name="Freihand 58"/>
              <p14:cNvContentPartPr/>
              <p14:nvPr/>
            </p14:nvContentPartPr>
            <p14:xfrm>
              <a:off x="2508143" y="2188026"/>
              <a:ext cx="1297440" cy="805320"/>
            </p14:xfrm>
          </p:contentPart>
        </mc:Choice>
        <mc:Fallback>
          <p:pic>
            <p:nvPicPr>
              <p:cNvPr id="59" name="Freihand 5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99503" y="2171106"/>
                <a:ext cx="1323000" cy="8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Freihand 68"/>
              <p14:cNvContentPartPr/>
              <p14:nvPr/>
            </p14:nvContentPartPr>
            <p14:xfrm>
              <a:off x="5918063" y="2686626"/>
              <a:ext cx="360" cy="360"/>
            </p14:xfrm>
          </p:contentPart>
        </mc:Choice>
        <mc:Fallback>
          <p:pic>
            <p:nvPicPr>
              <p:cNvPr id="69" name="Freihand 6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1143" y="266970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3" name="Freihand 72"/>
              <p14:cNvContentPartPr/>
              <p14:nvPr/>
            </p14:nvContentPartPr>
            <p14:xfrm>
              <a:off x="3047063" y="3348306"/>
              <a:ext cx="13680" cy="156960"/>
            </p14:xfrm>
          </p:contentPart>
        </mc:Choice>
        <mc:Fallback>
          <p:pic>
            <p:nvPicPr>
              <p:cNvPr id="73" name="Freihand 7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39503" y="3342906"/>
                <a:ext cx="342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4" name="Freihand 73"/>
              <p14:cNvContentPartPr/>
              <p14:nvPr/>
            </p14:nvContentPartPr>
            <p14:xfrm>
              <a:off x="2967863" y="3811986"/>
              <a:ext cx="114840" cy="152280"/>
            </p14:xfrm>
          </p:contentPart>
        </mc:Choice>
        <mc:Fallback>
          <p:pic>
            <p:nvPicPr>
              <p:cNvPr id="74" name="Freihand 7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53103" y="3797226"/>
                <a:ext cx="1454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5" name="Freihand 74"/>
              <p14:cNvContentPartPr/>
              <p14:nvPr/>
            </p14:nvContentPartPr>
            <p14:xfrm>
              <a:off x="2996303" y="3802986"/>
              <a:ext cx="88920" cy="167040"/>
            </p14:xfrm>
          </p:contentPart>
        </mc:Choice>
        <mc:Fallback>
          <p:pic>
            <p:nvPicPr>
              <p:cNvPr id="75" name="Freihand 7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80823" y="3788586"/>
                <a:ext cx="1188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6" name="Freihand 75"/>
              <p14:cNvContentPartPr/>
              <p14:nvPr/>
            </p14:nvContentPartPr>
            <p14:xfrm>
              <a:off x="3074423" y="3685626"/>
              <a:ext cx="105120" cy="112680"/>
            </p14:xfrm>
          </p:contentPart>
        </mc:Choice>
        <mc:Fallback>
          <p:pic>
            <p:nvPicPr>
              <p:cNvPr id="76" name="Freihand 7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58583" y="3673746"/>
                <a:ext cx="1360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0" name="Freihand 79"/>
              <p14:cNvContentPartPr/>
              <p14:nvPr/>
            </p14:nvContentPartPr>
            <p14:xfrm>
              <a:off x="2467823" y="3345066"/>
              <a:ext cx="24120" cy="202680"/>
            </p14:xfrm>
          </p:contentPart>
        </mc:Choice>
        <mc:Fallback>
          <p:pic>
            <p:nvPicPr>
              <p:cNvPr id="80" name="Freihand 7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54503" y="3336786"/>
                <a:ext cx="464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1" name="Freihand 80"/>
              <p14:cNvContentPartPr/>
              <p14:nvPr/>
            </p14:nvContentPartPr>
            <p14:xfrm>
              <a:off x="2400143" y="3742506"/>
              <a:ext cx="137160" cy="207000"/>
            </p14:xfrm>
          </p:contentPart>
        </mc:Choice>
        <mc:Fallback>
          <p:pic>
            <p:nvPicPr>
              <p:cNvPr id="81" name="Freihand 8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86103" y="3728466"/>
                <a:ext cx="1663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" name="Freihand 81"/>
              <p14:cNvContentPartPr/>
              <p14:nvPr/>
            </p14:nvContentPartPr>
            <p14:xfrm>
              <a:off x="2423543" y="3775986"/>
              <a:ext cx="98280" cy="138240"/>
            </p14:xfrm>
          </p:contentPart>
        </mc:Choice>
        <mc:Fallback>
          <p:pic>
            <p:nvPicPr>
              <p:cNvPr id="82" name="Freihand 8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10223" y="3764466"/>
                <a:ext cx="1231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3" name="Freihand 82"/>
              <p14:cNvContentPartPr/>
              <p14:nvPr/>
            </p14:nvContentPartPr>
            <p14:xfrm>
              <a:off x="2610743" y="3628386"/>
              <a:ext cx="10080" cy="178200"/>
            </p14:xfrm>
          </p:contentPart>
        </mc:Choice>
        <mc:Fallback>
          <p:pic>
            <p:nvPicPr>
              <p:cNvPr id="83" name="Freihand 8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95623" y="3617586"/>
                <a:ext cx="414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4" name="Freihand 83"/>
              <p14:cNvContentPartPr/>
              <p14:nvPr/>
            </p14:nvContentPartPr>
            <p14:xfrm>
              <a:off x="2557103" y="3698226"/>
              <a:ext cx="141120" cy="25560"/>
            </p14:xfrm>
          </p:contentPart>
        </mc:Choice>
        <mc:Fallback>
          <p:pic>
            <p:nvPicPr>
              <p:cNvPr id="84" name="Freihand 8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40903" y="3682386"/>
                <a:ext cx="174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5" name="Freihand 84"/>
              <p14:cNvContentPartPr/>
              <p14:nvPr/>
            </p14:nvContentPartPr>
            <p14:xfrm>
              <a:off x="2607503" y="3810546"/>
              <a:ext cx="124200" cy="24480"/>
            </p14:xfrm>
          </p:contentPart>
        </mc:Choice>
        <mc:Fallback>
          <p:pic>
            <p:nvPicPr>
              <p:cNvPr id="85" name="Freihand 8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93463" y="3795066"/>
                <a:ext cx="1551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6" name="Freihand 85"/>
              <p14:cNvContentPartPr/>
              <p14:nvPr/>
            </p14:nvContentPartPr>
            <p14:xfrm>
              <a:off x="2653583" y="3955266"/>
              <a:ext cx="262080" cy="25560"/>
            </p14:xfrm>
          </p:contentPart>
        </mc:Choice>
        <mc:Fallback>
          <p:pic>
            <p:nvPicPr>
              <p:cNvPr id="86" name="Freihand 8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32343" y="3934026"/>
                <a:ext cx="293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7" name="Freihand 86"/>
              <p14:cNvContentPartPr/>
              <p14:nvPr/>
            </p14:nvContentPartPr>
            <p14:xfrm>
              <a:off x="2586983" y="3930426"/>
              <a:ext cx="135360" cy="128160"/>
            </p14:xfrm>
          </p:contentPart>
        </mc:Choice>
        <mc:Fallback>
          <p:pic>
            <p:nvPicPr>
              <p:cNvPr id="87" name="Freihand 8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67183" y="3910986"/>
                <a:ext cx="171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1" name="Freihand 90"/>
              <p14:cNvContentPartPr/>
              <p14:nvPr/>
            </p14:nvContentPartPr>
            <p14:xfrm>
              <a:off x="860423" y="2010906"/>
              <a:ext cx="345240" cy="39600"/>
            </p14:xfrm>
          </p:contentPart>
        </mc:Choice>
        <mc:Fallback>
          <p:pic>
            <p:nvPicPr>
              <p:cNvPr id="91" name="Freihand 9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8183" y="1998306"/>
                <a:ext cx="3636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3" name="Freihand 92"/>
              <p14:cNvContentPartPr/>
              <p14:nvPr/>
            </p14:nvContentPartPr>
            <p14:xfrm>
              <a:off x="1626143" y="1532106"/>
              <a:ext cx="43560" cy="9000"/>
            </p14:xfrm>
          </p:contentPart>
        </mc:Choice>
        <mc:Fallback>
          <p:pic>
            <p:nvPicPr>
              <p:cNvPr id="93" name="Freihand 9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20383" y="1526346"/>
                <a:ext cx="550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4" name="Freihand 93"/>
              <p14:cNvContentPartPr/>
              <p14:nvPr/>
            </p14:nvContentPartPr>
            <p14:xfrm>
              <a:off x="825863" y="1510506"/>
              <a:ext cx="199800" cy="34920"/>
            </p14:xfrm>
          </p:contentPart>
        </mc:Choice>
        <mc:Fallback>
          <p:pic>
            <p:nvPicPr>
              <p:cNvPr id="94" name="Freihand 9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1103" y="1502226"/>
                <a:ext cx="219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6" name="Freihand 95"/>
              <p14:cNvContentPartPr/>
              <p14:nvPr/>
            </p14:nvContentPartPr>
            <p14:xfrm>
              <a:off x="483503" y="1319346"/>
              <a:ext cx="90720" cy="224640"/>
            </p14:xfrm>
          </p:contentPart>
        </mc:Choice>
        <mc:Fallback>
          <p:pic>
            <p:nvPicPr>
              <p:cNvPr id="96" name="Freihand 9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9103" y="1304586"/>
                <a:ext cx="1206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7" name="Freihand 96"/>
              <p14:cNvContentPartPr/>
              <p14:nvPr/>
            </p14:nvContentPartPr>
            <p14:xfrm>
              <a:off x="545783" y="1183626"/>
              <a:ext cx="71280" cy="141840"/>
            </p14:xfrm>
          </p:contentPart>
        </mc:Choice>
        <mc:Fallback>
          <p:pic>
            <p:nvPicPr>
              <p:cNvPr id="97" name="Freihand 9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1023" y="1170306"/>
                <a:ext cx="97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8" name="Freihand 97"/>
              <p14:cNvContentPartPr/>
              <p14:nvPr/>
            </p14:nvContentPartPr>
            <p14:xfrm>
              <a:off x="501503" y="1213866"/>
              <a:ext cx="124200" cy="82440"/>
            </p14:xfrm>
          </p:contentPart>
        </mc:Choice>
        <mc:Fallback>
          <p:pic>
            <p:nvPicPr>
              <p:cNvPr id="98" name="Freihand 9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7463" y="1199106"/>
                <a:ext cx="1494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9" name="Freihand 98"/>
              <p14:cNvContentPartPr/>
              <p14:nvPr/>
            </p14:nvContentPartPr>
            <p14:xfrm>
              <a:off x="537863" y="1663866"/>
              <a:ext cx="37440" cy="214200"/>
            </p14:xfrm>
          </p:contentPart>
        </mc:Choice>
        <mc:Fallback>
          <p:pic>
            <p:nvPicPr>
              <p:cNvPr id="99" name="Freihand 9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5623" y="1649106"/>
                <a:ext cx="655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0" name="Freihand 99"/>
              <p14:cNvContentPartPr/>
              <p14:nvPr/>
            </p14:nvContentPartPr>
            <p14:xfrm>
              <a:off x="446063" y="1588266"/>
              <a:ext cx="158400" cy="166680"/>
            </p14:xfrm>
          </p:contentPart>
        </mc:Choice>
        <mc:Fallback>
          <p:pic>
            <p:nvPicPr>
              <p:cNvPr id="100" name="Freihand 9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1663" y="1573146"/>
                <a:ext cx="1861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6" name="Freihand 105"/>
              <p14:cNvContentPartPr/>
              <p14:nvPr/>
            </p14:nvContentPartPr>
            <p14:xfrm>
              <a:off x="709223" y="1505466"/>
              <a:ext cx="167040" cy="79920"/>
            </p14:xfrm>
          </p:contentPart>
        </mc:Choice>
        <mc:Fallback>
          <p:pic>
            <p:nvPicPr>
              <p:cNvPr id="106" name="Freihand 105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5903" y="1488186"/>
                <a:ext cx="1976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10" name="Freihand 109"/>
              <p14:cNvContentPartPr/>
              <p14:nvPr/>
            </p14:nvContentPartPr>
            <p14:xfrm>
              <a:off x="494663" y="2305386"/>
              <a:ext cx="78840" cy="223560"/>
            </p14:xfrm>
          </p:contentPart>
        </mc:Choice>
        <mc:Fallback>
          <p:pic>
            <p:nvPicPr>
              <p:cNvPr id="110" name="Freihand 10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9183" y="2287746"/>
                <a:ext cx="1116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11" name="Freihand 110"/>
              <p14:cNvContentPartPr/>
              <p14:nvPr/>
            </p14:nvContentPartPr>
            <p14:xfrm>
              <a:off x="614183" y="2337786"/>
              <a:ext cx="67680" cy="150120"/>
            </p14:xfrm>
          </p:contentPart>
        </mc:Choice>
        <mc:Fallback>
          <p:pic>
            <p:nvPicPr>
              <p:cNvPr id="111" name="Freihand 11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9063" y="2323026"/>
                <a:ext cx="986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12" name="Freihand 111"/>
              <p14:cNvContentPartPr/>
              <p14:nvPr/>
            </p14:nvContentPartPr>
            <p14:xfrm>
              <a:off x="576023" y="2360106"/>
              <a:ext cx="87840" cy="76680"/>
            </p14:xfrm>
          </p:contentPart>
        </mc:Choice>
        <mc:Fallback>
          <p:pic>
            <p:nvPicPr>
              <p:cNvPr id="112" name="Freihand 11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2703" y="2346066"/>
                <a:ext cx="1119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13" name="Freihand 112"/>
              <p14:cNvContentPartPr/>
              <p14:nvPr/>
            </p14:nvContentPartPr>
            <p14:xfrm>
              <a:off x="578903" y="2166426"/>
              <a:ext cx="38160" cy="92520"/>
            </p14:xfrm>
          </p:contentPart>
        </mc:Choice>
        <mc:Fallback>
          <p:pic>
            <p:nvPicPr>
              <p:cNvPr id="113" name="Freihand 112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4503" y="2155626"/>
                <a:ext cx="648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6" name="Freihand 115"/>
              <p14:cNvContentPartPr/>
              <p14:nvPr/>
            </p14:nvContentPartPr>
            <p14:xfrm>
              <a:off x="867623" y="1535346"/>
              <a:ext cx="1689120" cy="825480"/>
            </p14:xfrm>
          </p:contentPart>
        </mc:Choice>
        <mc:Fallback>
          <p:pic>
            <p:nvPicPr>
              <p:cNvPr id="116" name="Freihand 11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1063" y="1522386"/>
                <a:ext cx="172116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17" name="Freihand 116"/>
              <p14:cNvContentPartPr/>
              <p14:nvPr/>
            </p14:nvContentPartPr>
            <p14:xfrm>
              <a:off x="1935383" y="1919106"/>
              <a:ext cx="366120" cy="61920"/>
            </p14:xfrm>
          </p:contentPart>
        </mc:Choice>
        <mc:Fallback>
          <p:pic>
            <p:nvPicPr>
              <p:cNvPr id="117" name="Freihand 11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27463" y="1910826"/>
                <a:ext cx="3823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8" name="Freihand 117"/>
              <p14:cNvContentPartPr/>
              <p14:nvPr/>
            </p14:nvContentPartPr>
            <p14:xfrm>
              <a:off x="2493023" y="3056706"/>
              <a:ext cx="20880" cy="162360"/>
            </p14:xfrm>
          </p:contentPart>
        </mc:Choice>
        <mc:Fallback>
          <p:pic>
            <p:nvPicPr>
              <p:cNvPr id="118" name="Freihand 11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82583" y="3049506"/>
                <a:ext cx="392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1" name="Freihand 120"/>
              <p14:cNvContentPartPr/>
              <p14:nvPr/>
            </p14:nvContentPartPr>
            <p14:xfrm>
              <a:off x="2333543" y="1460826"/>
              <a:ext cx="298800" cy="104760"/>
            </p14:xfrm>
          </p:contentPart>
        </mc:Choice>
        <mc:Fallback>
          <p:pic>
            <p:nvPicPr>
              <p:cNvPr id="121" name="Freihand 12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323103" y="1445346"/>
                <a:ext cx="3261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2" name="Freihand 121"/>
              <p14:cNvContentPartPr/>
              <p14:nvPr/>
            </p14:nvContentPartPr>
            <p14:xfrm>
              <a:off x="2513903" y="1505466"/>
              <a:ext cx="41040" cy="791640"/>
            </p14:xfrm>
          </p:contentPart>
        </mc:Choice>
        <mc:Fallback>
          <p:pic>
            <p:nvPicPr>
              <p:cNvPr id="122" name="Freihand 12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00583" y="1488906"/>
                <a:ext cx="7164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3" name="Freihand 122"/>
              <p14:cNvContentPartPr/>
              <p14:nvPr/>
            </p14:nvContentPartPr>
            <p14:xfrm>
              <a:off x="2689583" y="1838106"/>
              <a:ext cx="56160" cy="18000"/>
            </p14:xfrm>
          </p:contentPart>
        </mc:Choice>
        <mc:Fallback>
          <p:pic>
            <p:nvPicPr>
              <p:cNvPr id="123" name="Freihand 12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81663" y="1829466"/>
                <a:ext cx="72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24" name="Freihand 123"/>
              <p14:cNvContentPartPr/>
              <p14:nvPr/>
            </p14:nvContentPartPr>
            <p14:xfrm>
              <a:off x="3057503" y="3093786"/>
              <a:ext cx="5040" cy="130680"/>
            </p14:xfrm>
          </p:contentPart>
        </mc:Choice>
        <mc:Fallback>
          <p:pic>
            <p:nvPicPr>
              <p:cNvPr id="124" name="Freihand 12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49223" y="3086226"/>
                <a:ext cx="21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6" name="Freihand 125"/>
              <p14:cNvContentPartPr/>
              <p14:nvPr/>
            </p14:nvContentPartPr>
            <p14:xfrm>
              <a:off x="3010343" y="1822266"/>
              <a:ext cx="54720" cy="15480"/>
            </p14:xfrm>
          </p:contentPart>
        </mc:Choice>
        <mc:Fallback>
          <p:pic>
            <p:nvPicPr>
              <p:cNvPr id="126" name="Freihand 125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01703" y="1813626"/>
                <a:ext cx="73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27" name="Freihand 126"/>
              <p14:cNvContentPartPr/>
              <p14:nvPr/>
            </p14:nvContentPartPr>
            <p14:xfrm>
              <a:off x="3081983" y="1915866"/>
              <a:ext cx="6840" cy="227880"/>
            </p14:xfrm>
          </p:contentPart>
        </mc:Choice>
        <mc:Fallback>
          <p:pic>
            <p:nvPicPr>
              <p:cNvPr id="127" name="Freihand 126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67943" y="1905786"/>
                <a:ext cx="327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32" name="Freihand 131"/>
              <p14:cNvContentPartPr/>
              <p14:nvPr/>
            </p14:nvContentPartPr>
            <p14:xfrm>
              <a:off x="3374303" y="358146"/>
              <a:ext cx="1050120" cy="1098360"/>
            </p14:xfrm>
          </p:contentPart>
        </mc:Choice>
        <mc:Fallback>
          <p:pic>
            <p:nvPicPr>
              <p:cNvPr id="132" name="Freihand 13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58103" y="341586"/>
                <a:ext cx="1082520" cy="11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34" name="Freihand 133"/>
              <p14:cNvContentPartPr/>
              <p14:nvPr/>
            </p14:nvContentPartPr>
            <p14:xfrm>
              <a:off x="5414423" y="2015226"/>
              <a:ext cx="360" cy="360"/>
            </p14:xfrm>
          </p:contentPart>
        </mc:Choice>
        <mc:Fallback>
          <p:pic>
            <p:nvPicPr>
              <p:cNvPr id="134" name="Freihand 133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97503" y="199830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35" name="Freihand 134"/>
              <p14:cNvContentPartPr/>
              <p14:nvPr/>
            </p14:nvContentPartPr>
            <p14:xfrm>
              <a:off x="5422343" y="2034306"/>
              <a:ext cx="360" cy="360"/>
            </p14:xfrm>
          </p:contentPart>
        </mc:Choice>
        <mc:Fallback>
          <p:pic>
            <p:nvPicPr>
              <p:cNvPr id="135" name="Freihand 134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05423" y="201738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36" name="Freihand 135"/>
              <p14:cNvContentPartPr/>
              <p14:nvPr/>
            </p14:nvContentPartPr>
            <p14:xfrm>
              <a:off x="5519543" y="2215026"/>
              <a:ext cx="360" cy="360"/>
            </p14:xfrm>
          </p:contentPart>
        </mc:Choice>
        <mc:Fallback>
          <p:pic>
            <p:nvPicPr>
              <p:cNvPr id="136" name="Freihand 135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02623" y="219810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38" name="Freihand 137"/>
              <p14:cNvContentPartPr/>
              <p14:nvPr/>
            </p14:nvContentPartPr>
            <p14:xfrm>
              <a:off x="4523783" y="2455146"/>
              <a:ext cx="249480" cy="433440"/>
            </p14:xfrm>
          </p:contentPart>
        </mc:Choice>
        <mc:Fallback>
          <p:pic>
            <p:nvPicPr>
              <p:cNvPr id="138" name="Freihand 137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09023" y="2439306"/>
                <a:ext cx="2797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39" name="Freihand 138"/>
              <p14:cNvContentPartPr/>
              <p14:nvPr/>
            </p14:nvContentPartPr>
            <p14:xfrm>
              <a:off x="12192503" y="3215106"/>
              <a:ext cx="360" cy="360"/>
            </p14:xfrm>
          </p:contentPart>
        </mc:Choice>
        <mc:Fallback>
          <p:pic>
            <p:nvPicPr>
              <p:cNvPr id="139" name="Freihand 138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175583" y="319818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40" name="Freihand 139"/>
              <p14:cNvContentPartPr/>
              <p14:nvPr/>
            </p14:nvContentPartPr>
            <p14:xfrm>
              <a:off x="9535343" y="2494386"/>
              <a:ext cx="18720" cy="160920"/>
            </p14:xfrm>
          </p:contentPart>
        </mc:Choice>
        <mc:Fallback>
          <p:pic>
            <p:nvPicPr>
              <p:cNvPr id="140" name="Freihand 13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523103" y="2479266"/>
                <a:ext cx="453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41" name="Freihand 140"/>
              <p14:cNvContentPartPr/>
              <p14:nvPr/>
            </p14:nvContentPartPr>
            <p14:xfrm>
              <a:off x="9468023" y="2607066"/>
              <a:ext cx="109440" cy="201960"/>
            </p14:xfrm>
          </p:contentPart>
        </mc:Choice>
        <mc:Fallback>
          <p:pic>
            <p:nvPicPr>
              <p:cNvPr id="141" name="Freihand 14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452903" y="2595546"/>
                <a:ext cx="1411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42" name="Freihand 141"/>
              <p14:cNvContentPartPr/>
              <p14:nvPr/>
            </p14:nvContentPartPr>
            <p14:xfrm>
              <a:off x="10615703" y="2419146"/>
              <a:ext cx="11160" cy="16560"/>
            </p14:xfrm>
          </p:contentPart>
        </mc:Choice>
        <mc:Fallback>
          <p:pic>
            <p:nvPicPr>
              <p:cNvPr id="142" name="Freihand 141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598783" y="2402226"/>
                <a:ext cx="450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46" name="Freihand 145"/>
              <p14:cNvContentPartPr/>
              <p14:nvPr/>
            </p14:nvContentPartPr>
            <p14:xfrm>
              <a:off x="9964823" y="3107466"/>
              <a:ext cx="51120" cy="269640"/>
            </p14:xfrm>
          </p:contentPart>
        </mc:Choice>
        <mc:Fallback>
          <p:pic>
            <p:nvPicPr>
              <p:cNvPr id="146" name="Freihand 145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950783" y="3093786"/>
                <a:ext cx="81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47" name="Freihand 146"/>
              <p14:cNvContentPartPr/>
              <p14:nvPr/>
            </p14:nvContentPartPr>
            <p14:xfrm>
              <a:off x="9944303" y="3093786"/>
              <a:ext cx="165600" cy="216000"/>
            </p14:xfrm>
          </p:contentPart>
        </mc:Choice>
        <mc:Fallback>
          <p:pic>
            <p:nvPicPr>
              <p:cNvPr id="147" name="Freihand 146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930623" y="3081186"/>
                <a:ext cx="1965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48" name="Freihand 147"/>
              <p14:cNvContentPartPr/>
              <p14:nvPr/>
            </p14:nvContentPartPr>
            <p14:xfrm>
              <a:off x="10218623" y="3250026"/>
              <a:ext cx="71640" cy="191520"/>
            </p14:xfrm>
          </p:contentPart>
        </mc:Choice>
        <mc:Fallback>
          <p:pic>
            <p:nvPicPr>
              <p:cNvPr id="148" name="Freihand 147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202423" y="3236706"/>
                <a:ext cx="104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49" name="Freihand 148"/>
              <p14:cNvContentPartPr/>
              <p14:nvPr/>
            </p14:nvContentPartPr>
            <p14:xfrm>
              <a:off x="10164263" y="3351546"/>
              <a:ext cx="101880" cy="37800"/>
            </p14:xfrm>
          </p:contentPart>
        </mc:Choice>
        <mc:Fallback>
          <p:pic>
            <p:nvPicPr>
              <p:cNvPr id="149" name="Freihand 148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148783" y="3338946"/>
                <a:ext cx="129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54" name="Freihand 153"/>
              <p14:cNvContentPartPr/>
              <p14:nvPr/>
            </p14:nvContentPartPr>
            <p14:xfrm>
              <a:off x="11905943" y="3048786"/>
              <a:ext cx="360" cy="360"/>
            </p14:xfrm>
          </p:contentPart>
        </mc:Choice>
        <mc:Fallback>
          <p:pic>
            <p:nvPicPr>
              <p:cNvPr id="154" name="Freihand 153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889023" y="303186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56" name="Freihand 155"/>
              <p14:cNvContentPartPr/>
              <p14:nvPr/>
            </p14:nvContentPartPr>
            <p14:xfrm>
              <a:off x="8852063" y="2746386"/>
              <a:ext cx="7560" cy="258120"/>
            </p14:xfrm>
          </p:contentPart>
        </mc:Choice>
        <mc:Fallback>
          <p:pic>
            <p:nvPicPr>
              <p:cNvPr id="156" name="Freihand 155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842343" y="2739186"/>
                <a:ext cx="244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57" name="Freihand 156"/>
              <p14:cNvContentPartPr/>
              <p14:nvPr/>
            </p14:nvContentPartPr>
            <p14:xfrm>
              <a:off x="8891663" y="3436506"/>
              <a:ext cx="16920" cy="136800"/>
            </p14:xfrm>
          </p:contentPart>
        </mc:Choice>
        <mc:Fallback>
          <p:pic>
            <p:nvPicPr>
              <p:cNvPr id="157" name="Freihand 156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880863" y="3428226"/>
                <a:ext cx="41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59" name="Freihand 158"/>
              <p14:cNvContentPartPr/>
              <p14:nvPr/>
            </p14:nvContentPartPr>
            <p14:xfrm>
              <a:off x="8513663" y="3304026"/>
              <a:ext cx="41040" cy="398160"/>
            </p14:xfrm>
          </p:contentPart>
        </mc:Choice>
        <mc:Fallback>
          <p:pic>
            <p:nvPicPr>
              <p:cNvPr id="159" name="Freihand 158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505743" y="3297186"/>
                <a:ext cx="61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60" name="Freihand 159"/>
              <p14:cNvContentPartPr/>
              <p14:nvPr/>
            </p14:nvContentPartPr>
            <p14:xfrm>
              <a:off x="8648303" y="3942306"/>
              <a:ext cx="183240" cy="21240"/>
            </p14:xfrm>
          </p:contentPart>
        </mc:Choice>
        <mc:Fallback>
          <p:pic>
            <p:nvPicPr>
              <p:cNvPr id="160" name="Freihand 159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628143" y="3924666"/>
                <a:ext cx="2185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61" name="Freihand 160"/>
              <p14:cNvContentPartPr/>
              <p14:nvPr/>
            </p14:nvContentPartPr>
            <p14:xfrm>
              <a:off x="8570543" y="3910986"/>
              <a:ext cx="186840" cy="141480"/>
            </p14:xfrm>
          </p:contentPart>
        </mc:Choice>
        <mc:Fallback>
          <p:pic>
            <p:nvPicPr>
              <p:cNvPr id="161" name="Freihand 160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50023" y="3890826"/>
                <a:ext cx="222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62" name="Freihand 161"/>
              <p14:cNvContentPartPr/>
              <p14:nvPr/>
            </p14:nvContentPartPr>
            <p14:xfrm>
              <a:off x="6453743" y="1932066"/>
              <a:ext cx="158040" cy="11880"/>
            </p14:xfrm>
          </p:contentPart>
        </mc:Choice>
        <mc:Fallback>
          <p:pic>
            <p:nvPicPr>
              <p:cNvPr id="162" name="Freihand 161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447623" y="1921266"/>
                <a:ext cx="174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7" name="Freihand 166"/>
              <p14:cNvContentPartPr/>
              <p14:nvPr/>
            </p14:nvContentPartPr>
            <p14:xfrm>
              <a:off x="6368783" y="1612746"/>
              <a:ext cx="20880" cy="217080"/>
            </p14:xfrm>
          </p:contentPart>
        </mc:Choice>
        <mc:Fallback>
          <p:pic>
            <p:nvPicPr>
              <p:cNvPr id="167" name="Freihand 166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52583" y="1597266"/>
                <a:ext cx="54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8" name="Freihand 167"/>
              <p14:cNvContentPartPr/>
              <p14:nvPr/>
            </p14:nvContentPartPr>
            <p14:xfrm>
              <a:off x="6268703" y="1566666"/>
              <a:ext cx="141120" cy="133200"/>
            </p14:xfrm>
          </p:contentPart>
        </mc:Choice>
        <mc:Fallback>
          <p:pic>
            <p:nvPicPr>
              <p:cNvPr id="168" name="Freihand 167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255023" y="1549746"/>
                <a:ext cx="167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69" name="Freihand 168"/>
              <p14:cNvContentPartPr/>
              <p14:nvPr/>
            </p14:nvContentPartPr>
            <p14:xfrm>
              <a:off x="6326663" y="1949706"/>
              <a:ext cx="29160" cy="184680"/>
            </p14:xfrm>
          </p:contentPart>
        </mc:Choice>
        <mc:Fallback>
          <p:pic>
            <p:nvPicPr>
              <p:cNvPr id="169" name="Freihand 168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18023" y="1933506"/>
                <a:ext cx="547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70" name="Freihand 169"/>
              <p14:cNvContentPartPr/>
              <p14:nvPr/>
            </p14:nvContentPartPr>
            <p14:xfrm>
              <a:off x="6313703" y="2039706"/>
              <a:ext cx="137880" cy="156240"/>
            </p14:xfrm>
          </p:contentPart>
        </mc:Choice>
        <mc:Fallback>
          <p:pic>
            <p:nvPicPr>
              <p:cNvPr id="170" name="Freihand 169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298583" y="2032146"/>
                <a:ext cx="1648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78" name="Freihand 177"/>
              <p14:cNvContentPartPr/>
              <p14:nvPr/>
            </p14:nvContentPartPr>
            <p14:xfrm>
              <a:off x="7929023" y="65466"/>
              <a:ext cx="3587760" cy="1272960"/>
            </p14:xfrm>
          </p:contentPart>
        </mc:Choice>
        <mc:Fallback>
          <p:pic>
            <p:nvPicPr>
              <p:cNvPr id="178" name="Freihand 177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917143" y="46386"/>
                <a:ext cx="3616920" cy="13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79" name="Freihand 178"/>
              <p14:cNvContentPartPr/>
              <p14:nvPr/>
            </p14:nvContentPartPr>
            <p14:xfrm>
              <a:off x="7598183" y="1193706"/>
              <a:ext cx="103680" cy="293400"/>
            </p14:xfrm>
          </p:contentPart>
        </mc:Choice>
        <mc:Fallback>
          <p:pic>
            <p:nvPicPr>
              <p:cNvPr id="179" name="Freihand 178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583783" y="1178946"/>
                <a:ext cx="132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80" name="Freihand 179"/>
              <p14:cNvContentPartPr/>
              <p14:nvPr/>
            </p14:nvContentPartPr>
            <p14:xfrm>
              <a:off x="6501263" y="1519506"/>
              <a:ext cx="1820520" cy="49680"/>
            </p14:xfrm>
          </p:contentPart>
        </mc:Choice>
        <mc:Fallback>
          <p:pic>
            <p:nvPicPr>
              <p:cNvPr id="180" name="Freihand 179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480023" y="1505826"/>
                <a:ext cx="18514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81" name="Freihand 180"/>
              <p14:cNvContentPartPr/>
              <p14:nvPr/>
            </p14:nvContentPartPr>
            <p14:xfrm>
              <a:off x="8318903" y="1596546"/>
              <a:ext cx="104040" cy="640080"/>
            </p14:xfrm>
          </p:contentPart>
        </mc:Choice>
        <mc:Fallback>
          <p:pic>
            <p:nvPicPr>
              <p:cNvPr id="181" name="Freihand 180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303063" y="1581786"/>
                <a:ext cx="13680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82" name="Freihand 181"/>
              <p14:cNvContentPartPr/>
              <p14:nvPr/>
            </p14:nvContentPartPr>
            <p14:xfrm>
              <a:off x="8341943" y="1552986"/>
              <a:ext cx="54000" cy="658800"/>
            </p14:xfrm>
          </p:contentPart>
        </mc:Choice>
        <mc:Fallback>
          <p:pic>
            <p:nvPicPr>
              <p:cNvPr id="182" name="Freihand 181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327903" y="1537146"/>
                <a:ext cx="8604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84" name="Freihand 183"/>
              <p14:cNvContentPartPr/>
              <p14:nvPr/>
            </p14:nvContentPartPr>
            <p14:xfrm>
              <a:off x="6851543" y="1884546"/>
              <a:ext cx="1171800" cy="93960"/>
            </p14:xfrm>
          </p:contentPart>
        </mc:Choice>
        <mc:Fallback>
          <p:pic>
            <p:nvPicPr>
              <p:cNvPr id="184" name="Freihand 183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39303" y="1877346"/>
                <a:ext cx="1190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85" name="Freihand 184"/>
              <p14:cNvContentPartPr/>
              <p14:nvPr/>
            </p14:nvContentPartPr>
            <p14:xfrm>
              <a:off x="6512063" y="2161746"/>
              <a:ext cx="1887840" cy="83520"/>
            </p14:xfrm>
          </p:contentPart>
        </mc:Choice>
        <mc:Fallback>
          <p:pic>
            <p:nvPicPr>
              <p:cNvPr id="185" name="Freihand 184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491543" y="2140866"/>
                <a:ext cx="19270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86" name="Freihand 185"/>
              <p14:cNvContentPartPr/>
              <p14:nvPr/>
            </p14:nvContentPartPr>
            <p14:xfrm>
              <a:off x="8615543" y="1872306"/>
              <a:ext cx="241920" cy="395280"/>
            </p14:xfrm>
          </p:contentPart>
        </mc:Choice>
        <mc:Fallback>
          <p:pic>
            <p:nvPicPr>
              <p:cNvPr id="186" name="Freihand 185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608343" y="1861146"/>
                <a:ext cx="2595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87" name="Freihand 186"/>
              <p14:cNvContentPartPr/>
              <p14:nvPr/>
            </p14:nvContentPartPr>
            <p14:xfrm>
              <a:off x="7024343" y="1129626"/>
              <a:ext cx="2831040" cy="1954080"/>
            </p14:xfrm>
          </p:contentPart>
        </mc:Choice>
        <mc:Fallback>
          <p:pic>
            <p:nvPicPr>
              <p:cNvPr id="187" name="Freihand 186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010303" y="1115586"/>
                <a:ext cx="2863080" cy="19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88" name="Freihand 187"/>
              <p14:cNvContentPartPr/>
              <p14:nvPr/>
            </p14:nvContentPartPr>
            <p14:xfrm>
              <a:off x="8389463" y="2240586"/>
              <a:ext cx="41040" cy="476640"/>
            </p14:xfrm>
          </p:contentPart>
        </mc:Choice>
        <mc:Fallback>
          <p:pic>
            <p:nvPicPr>
              <p:cNvPr id="188" name="Freihand 187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374703" y="2229786"/>
                <a:ext cx="6696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210" name="Freihand 209"/>
              <p14:cNvContentPartPr/>
              <p14:nvPr/>
            </p14:nvContentPartPr>
            <p14:xfrm>
              <a:off x="3077663" y="4255866"/>
              <a:ext cx="1686600" cy="81360"/>
            </p14:xfrm>
          </p:contentPart>
        </mc:Choice>
        <mc:Fallback>
          <p:pic>
            <p:nvPicPr>
              <p:cNvPr id="210" name="Freihand 209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061823" y="4238226"/>
                <a:ext cx="1721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211" name="Freihand 210"/>
              <p14:cNvContentPartPr/>
              <p14:nvPr/>
            </p14:nvContentPartPr>
            <p14:xfrm>
              <a:off x="2502383" y="1542906"/>
              <a:ext cx="72000" cy="828360"/>
            </p14:xfrm>
          </p:contentPart>
        </mc:Choice>
        <mc:Fallback>
          <p:pic>
            <p:nvPicPr>
              <p:cNvPr id="211" name="Freihand 210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485103" y="1525266"/>
                <a:ext cx="103680" cy="8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212" name="Freihand 211"/>
              <p14:cNvContentPartPr/>
              <p14:nvPr/>
            </p14:nvContentPartPr>
            <p14:xfrm>
              <a:off x="2482223" y="1565946"/>
              <a:ext cx="79920" cy="798120"/>
            </p14:xfrm>
          </p:contentPart>
        </mc:Choice>
        <mc:Fallback>
          <p:pic>
            <p:nvPicPr>
              <p:cNvPr id="212" name="Freihand 211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466023" y="1554066"/>
                <a:ext cx="112320" cy="8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13" name="Freihand 212"/>
              <p14:cNvContentPartPr/>
              <p14:nvPr/>
            </p14:nvContentPartPr>
            <p14:xfrm>
              <a:off x="745943" y="1531026"/>
              <a:ext cx="57960" cy="865080"/>
            </p14:xfrm>
          </p:contentPart>
        </mc:Choice>
        <mc:Fallback>
          <p:pic>
            <p:nvPicPr>
              <p:cNvPr id="213" name="Freihand 212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29023" y="1520946"/>
                <a:ext cx="9216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14" name="Freihand 213"/>
              <p14:cNvContentPartPr/>
              <p14:nvPr/>
            </p14:nvContentPartPr>
            <p14:xfrm>
              <a:off x="169583" y="1647306"/>
              <a:ext cx="164520" cy="498240"/>
            </p14:xfrm>
          </p:contentPart>
        </mc:Choice>
        <mc:Fallback>
          <p:pic>
            <p:nvPicPr>
              <p:cNvPr id="214" name="Freihand 213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53743" y="1635066"/>
                <a:ext cx="19440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15" name="Freihand 214"/>
              <p14:cNvContentPartPr/>
              <p14:nvPr/>
            </p14:nvContentPartPr>
            <p14:xfrm>
              <a:off x="121703" y="1824066"/>
              <a:ext cx="222840" cy="109440"/>
            </p14:xfrm>
          </p:contentPart>
        </mc:Choice>
        <mc:Fallback>
          <p:pic>
            <p:nvPicPr>
              <p:cNvPr id="215" name="Freihand 214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6943" y="1812906"/>
                <a:ext cx="2487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16" name="Freihand 215"/>
              <p14:cNvContentPartPr/>
              <p14:nvPr/>
            </p14:nvContentPartPr>
            <p14:xfrm>
              <a:off x="6525743" y="1568106"/>
              <a:ext cx="37080" cy="688680"/>
            </p14:xfrm>
          </p:contentPart>
        </mc:Choice>
        <mc:Fallback>
          <p:pic>
            <p:nvPicPr>
              <p:cNvPr id="216" name="Freihand 215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509543" y="1553346"/>
                <a:ext cx="6480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18" name="Freihand 217"/>
              <p14:cNvContentPartPr/>
              <p14:nvPr/>
            </p14:nvContentPartPr>
            <p14:xfrm>
              <a:off x="2615783" y="1373346"/>
              <a:ext cx="2710080" cy="490320"/>
            </p14:xfrm>
          </p:contentPart>
        </mc:Choice>
        <mc:Fallback>
          <p:pic>
            <p:nvPicPr>
              <p:cNvPr id="218" name="Freihand 217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600663" y="1357506"/>
                <a:ext cx="273672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220" name="Freihand 219"/>
              <p14:cNvContentPartPr/>
              <p14:nvPr/>
            </p14:nvContentPartPr>
            <p14:xfrm>
              <a:off x="5051903" y="777546"/>
              <a:ext cx="129960" cy="354600"/>
            </p14:xfrm>
          </p:contentPart>
        </mc:Choice>
        <mc:Fallback>
          <p:pic>
            <p:nvPicPr>
              <p:cNvPr id="220" name="Freihand 219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035343" y="761706"/>
                <a:ext cx="1576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21" name="Freihand 220"/>
              <p14:cNvContentPartPr/>
              <p14:nvPr/>
            </p14:nvContentPartPr>
            <p14:xfrm>
              <a:off x="5162063" y="757026"/>
              <a:ext cx="407880" cy="307800"/>
            </p14:xfrm>
          </p:contentPart>
        </mc:Choice>
        <mc:Fallback>
          <p:pic>
            <p:nvPicPr>
              <p:cNvPr id="221" name="Freihand 220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145863" y="743346"/>
                <a:ext cx="4352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22" name="Freihand 221"/>
              <p14:cNvContentPartPr/>
              <p14:nvPr/>
            </p14:nvContentPartPr>
            <p14:xfrm>
              <a:off x="5533943" y="651546"/>
              <a:ext cx="117360" cy="188280"/>
            </p14:xfrm>
          </p:contentPart>
        </mc:Choice>
        <mc:Fallback>
          <p:pic>
            <p:nvPicPr>
              <p:cNvPr id="222" name="Freihand 221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516303" y="634626"/>
                <a:ext cx="1555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23" name="Freihand 222"/>
              <p14:cNvContentPartPr/>
              <p14:nvPr/>
            </p14:nvContentPartPr>
            <p14:xfrm>
              <a:off x="5618183" y="785826"/>
              <a:ext cx="69120" cy="91080"/>
            </p14:xfrm>
          </p:contentPart>
        </mc:Choice>
        <mc:Fallback>
          <p:pic>
            <p:nvPicPr>
              <p:cNvPr id="223" name="Freihand 222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608823" y="777186"/>
                <a:ext cx="918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24" name="Freihand 223"/>
              <p14:cNvContentPartPr/>
              <p14:nvPr/>
            </p14:nvContentPartPr>
            <p14:xfrm>
              <a:off x="5699183" y="493866"/>
              <a:ext cx="280080" cy="370800"/>
            </p14:xfrm>
          </p:contentPart>
        </mc:Choice>
        <mc:Fallback>
          <p:pic>
            <p:nvPicPr>
              <p:cNvPr id="224" name="Freihand 223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689823" y="472986"/>
                <a:ext cx="3038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225" name="Freihand 224"/>
              <p14:cNvContentPartPr/>
              <p14:nvPr/>
            </p14:nvContentPartPr>
            <p14:xfrm>
              <a:off x="5689823" y="514026"/>
              <a:ext cx="13680" cy="32760"/>
            </p14:xfrm>
          </p:contentPart>
        </mc:Choice>
        <mc:Fallback>
          <p:pic>
            <p:nvPicPr>
              <p:cNvPr id="225" name="Freihand 224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670743" y="494586"/>
                <a:ext cx="514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26" name="Freihand 225"/>
              <p14:cNvContentPartPr/>
              <p14:nvPr/>
            </p14:nvContentPartPr>
            <p14:xfrm>
              <a:off x="5040383" y="793386"/>
              <a:ext cx="1065600" cy="521280"/>
            </p14:xfrm>
          </p:contentPart>
        </mc:Choice>
        <mc:Fallback>
          <p:pic>
            <p:nvPicPr>
              <p:cNvPr id="226" name="Freihand 225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024183" y="775386"/>
                <a:ext cx="11005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27" name="Freihand 226"/>
              <p14:cNvContentPartPr/>
              <p14:nvPr/>
            </p14:nvContentPartPr>
            <p14:xfrm>
              <a:off x="5067023" y="6167106"/>
              <a:ext cx="360" cy="360"/>
            </p14:xfrm>
          </p:contentPart>
        </mc:Choice>
        <mc:Fallback>
          <p:pic>
            <p:nvPicPr>
              <p:cNvPr id="227" name="Freihand 226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050103" y="615018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28" name="Freihand 227"/>
              <p14:cNvContentPartPr/>
              <p14:nvPr/>
            </p14:nvContentPartPr>
            <p14:xfrm>
              <a:off x="2185943" y="5392026"/>
              <a:ext cx="15120" cy="428760"/>
            </p14:xfrm>
          </p:contentPart>
        </mc:Choice>
        <mc:Fallback>
          <p:pic>
            <p:nvPicPr>
              <p:cNvPr id="228" name="Freihand 227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168303" y="5377986"/>
                <a:ext cx="4896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29" name="Freihand 228"/>
              <p14:cNvContentPartPr/>
              <p14:nvPr/>
            </p14:nvContentPartPr>
            <p14:xfrm>
              <a:off x="2388263" y="5437026"/>
              <a:ext cx="105480" cy="31680"/>
            </p14:xfrm>
          </p:contentPart>
        </mc:Choice>
        <mc:Fallback>
          <p:pic>
            <p:nvPicPr>
              <p:cNvPr id="229" name="Freihand 228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381063" y="5423346"/>
                <a:ext cx="126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30" name="Freihand 229"/>
              <p14:cNvContentPartPr/>
              <p14:nvPr/>
            </p14:nvContentPartPr>
            <p14:xfrm>
              <a:off x="2039423" y="5470146"/>
              <a:ext cx="116280" cy="22680"/>
            </p14:xfrm>
          </p:contentPart>
        </mc:Choice>
        <mc:Fallback>
          <p:pic>
            <p:nvPicPr>
              <p:cNvPr id="230" name="Freihand 229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030063" y="5457906"/>
                <a:ext cx="132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31" name="Freihand 230"/>
              <p14:cNvContentPartPr/>
              <p14:nvPr/>
            </p14:nvContentPartPr>
            <p14:xfrm>
              <a:off x="826223" y="5507586"/>
              <a:ext cx="1195200" cy="55080"/>
            </p14:xfrm>
          </p:contentPart>
        </mc:Choice>
        <mc:Fallback>
          <p:pic>
            <p:nvPicPr>
              <p:cNvPr id="231" name="Freihand 230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11463" y="5496426"/>
                <a:ext cx="12218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32" name="Freihand 231"/>
              <p14:cNvContentPartPr/>
              <p14:nvPr/>
            </p14:nvContentPartPr>
            <p14:xfrm>
              <a:off x="1823783" y="5446386"/>
              <a:ext cx="273960" cy="31320"/>
            </p14:xfrm>
          </p:contentPart>
        </mc:Choice>
        <mc:Fallback>
          <p:pic>
            <p:nvPicPr>
              <p:cNvPr id="232" name="Freihand 231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815863" y="5434506"/>
                <a:ext cx="287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33" name="Freihand 232"/>
              <p14:cNvContentPartPr/>
              <p14:nvPr/>
            </p14:nvContentPartPr>
            <p14:xfrm>
              <a:off x="848543" y="5439186"/>
              <a:ext cx="913680" cy="50400"/>
            </p14:xfrm>
          </p:contentPart>
        </mc:Choice>
        <mc:Fallback>
          <p:pic>
            <p:nvPicPr>
              <p:cNvPr id="233" name="Freihand 232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31263" y="5423706"/>
                <a:ext cx="937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34" name="Freihand 233"/>
              <p14:cNvContentPartPr/>
              <p14:nvPr/>
            </p14:nvContentPartPr>
            <p14:xfrm>
              <a:off x="834503" y="5825826"/>
              <a:ext cx="1338480" cy="35640"/>
            </p14:xfrm>
          </p:contentPart>
        </mc:Choice>
        <mc:Fallback>
          <p:pic>
            <p:nvPicPr>
              <p:cNvPr id="234" name="Freihand 233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16143" y="5810346"/>
                <a:ext cx="1364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35" name="Freihand 234"/>
              <p14:cNvContentPartPr/>
              <p14:nvPr/>
            </p14:nvContentPartPr>
            <p14:xfrm>
              <a:off x="685823" y="5597586"/>
              <a:ext cx="27000" cy="268920"/>
            </p14:xfrm>
          </p:contentPart>
        </mc:Choice>
        <mc:Fallback>
          <p:pic>
            <p:nvPicPr>
              <p:cNvPr id="235" name="Freihand 234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69983" y="5583186"/>
                <a:ext cx="597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36" name="Freihand 235"/>
              <p14:cNvContentPartPr/>
              <p14:nvPr/>
            </p14:nvContentPartPr>
            <p14:xfrm>
              <a:off x="624983" y="5792706"/>
              <a:ext cx="111960" cy="169200"/>
            </p14:xfrm>
          </p:contentPart>
        </mc:Choice>
        <mc:Fallback>
          <p:pic>
            <p:nvPicPr>
              <p:cNvPr id="236" name="Freihand 235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10223" y="5782986"/>
                <a:ext cx="1443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37" name="Freihand 236"/>
              <p14:cNvContentPartPr/>
              <p14:nvPr/>
            </p14:nvContentPartPr>
            <p14:xfrm>
              <a:off x="3595703" y="5942826"/>
              <a:ext cx="360" cy="360"/>
            </p14:xfrm>
          </p:contentPart>
        </mc:Choice>
        <mc:Fallback>
          <p:pic>
            <p:nvPicPr>
              <p:cNvPr id="237" name="Freihand 236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578783" y="592590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38" name="Freihand 237"/>
              <p14:cNvContentPartPr/>
              <p14:nvPr/>
            </p14:nvContentPartPr>
            <p14:xfrm>
              <a:off x="698423" y="5468346"/>
              <a:ext cx="22680" cy="102240"/>
            </p14:xfrm>
          </p:contentPart>
        </mc:Choice>
        <mc:Fallback>
          <p:pic>
            <p:nvPicPr>
              <p:cNvPr id="238" name="Freihand 237"/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81863" y="5454666"/>
                <a:ext cx="532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39" name="Freihand 238"/>
              <p14:cNvContentPartPr/>
              <p14:nvPr/>
            </p14:nvContentPartPr>
            <p14:xfrm>
              <a:off x="658823" y="5371866"/>
              <a:ext cx="115920" cy="113400"/>
            </p14:xfrm>
          </p:contentPart>
        </mc:Choice>
        <mc:Fallback>
          <p:pic>
            <p:nvPicPr>
              <p:cNvPr id="239" name="Freihand 238"/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43703" y="5355306"/>
                <a:ext cx="145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40" name="Freihand 239"/>
              <p14:cNvContentPartPr/>
              <p14:nvPr/>
            </p14:nvContentPartPr>
            <p14:xfrm>
              <a:off x="3494903" y="5300946"/>
              <a:ext cx="318240" cy="519480"/>
            </p14:xfrm>
          </p:contentPart>
        </mc:Choice>
        <mc:Fallback>
          <p:pic>
            <p:nvPicPr>
              <p:cNvPr id="240" name="Freihand 239"/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478703" y="5283306"/>
                <a:ext cx="3513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41" name="Freihand 240"/>
              <p14:cNvContentPartPr/>
              <p14:nvPr/>
            </p14:nvContentPartPr>
            <p14:xfrm>
              <a:off x="1857623" y="4737906"/>
              <a:ext cx="1301400" cy="1401840"/>
            </p14:xfrm>
          </p:contentPart>
        </mc:Choice>
        <mc:Fallback>
          <p:pic>
            <p:nvPicPr>
              <p:cNvPr id="241" name="Freihand 240"/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847903" y="4727106"/>
                <a:ext cx="1323720" cy="14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42" name="Freihand 241"/>
              <p14:cNvContentPartPr/>
              <p14:nvPr/>
            </p14:nvContentPartPr>
            <p14:xfrm>
              <a:off x="6273383" y="5004306"/>
              <a:ext cx="54360" cy="836280"/>
            </p14:xfrm>
          </p:contentPart>
        </mc:Choice>
        <mc:Fallback>
          <p:pic>
            <p:nvPicPr>
              <p:cNvPr id="242" name="Freihand 241"/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258263" y="4990266"/>
                <a:ext cx="8712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43" name="Freihand 242"/>
              <p14:cNvContentPartPr/>
              <p14:nvPr/>
            </p14:nvContentPartPr>
            <p14:xfrm>
              <a:off x="4907903" y="5701266"/>
              <a:ext cx="1779120" cy="85680"/>
            </p14:xfrm>
          </p:contentPart>
        </mc:Choice>
        <mc:Fallback>
          <p:pic>
            <p:nvPicPr>
              <p:cNvPr id="243" name="Freihand 242"/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889543" y="5685426"/>
                <a:ext cx="1809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44" name="Freihand 243"/>
              <p14:cNvContentPartPr/>
              <p14:nvPr/>
            </p14:nvContentPartPr>
            <p14:xfrm>
              <a:off x="8841983" y="5622426"/>
              <a:ext cx="360" cy="360"/>
            </p14:xfrm>
          </p:contentPart>
        </mc:Choice>
        <mc:Fallback>
          <p:pic>
            <p:nvPicPr>
              <p:cNvPr id="244" name="Freihand 24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5063" y="560550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45" name="Freihand 244"/>
              <p14:cNvContentPartPr/>
              <p14:nvPr/>
            </p14:nvContentPartPr>
            <p14:xfrm>
              <a:off x="6146663" y="5040306"/>
              <a:ext cx="116640" cy="10080"/>
            </p14:xfrm>
          </p:contentPart>
        </mc:Choice>
        <mc:Fallback>
          <p:pic>
            <p:nvPicPr>
              <p:cNvPr id="245" name="Freihand 244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135863" y="5027706"/>
                <a:ext cx="1375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46" name="Freihand 245"/>
              <p14:cNvContentPartPr/>
              <p14:nvPr/>
            </p14:nvContentPartPr>
            <p14:xfrm>
              <a:off x="4951463" y="5029506"/>
              <a:ext cx="886680" cy="94680"/>
            </p14:xfrm>
          </p:contentPart>
        </mc:Choice>
        <mc:Fallback>
          <p:pic>
            <p:nvPicPr>
              <p:cNvPr id="246" name="Freihand 245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940303" y="5014386"/>
                <a:ext cx="9061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47" name="Freihand 246"/>
              <p14:cNvContentPartPr/>
              <p14:nvPr/>
            </p14:nvContentPartPr>
            <p14:xfrm>
              <a:off x="4705583" y="5122386"/>
              <a:ext cx="59760" cy="541800"/>
            </p14:xfrm>
          </p:contentPart>
        </mc:Choice>
        <mc:Fallback>
          <p:pic>
            <p:nvPicPr>
              <p:cNvPr id="247" name="Freihand 246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692983" y="5104386"/>
                <a:ext cx="907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48" name="Freihand 247"/>
              <p14:cNvContentPartPr/>
              <p14:nvPr/>
            </p14:nvContentPartPr>
            <p14:xfrm>
              <a:off x="4661663" y="4923306"/>
              <a:ext cx="129600" cy="218880"/>
            </p14:xfrm>
          </p:contentPart>
        </mc:Choice>
        <mc:Fallback>
          <p:pic>
            <p:nvPicPr>
              <p:cNvPr id="248" name="Freihand 247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645463" y="4906746"/>
                <a:ext cx="1612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49" name="Freihand 248"/>
              <p14:cNvContentPartPr/>
              <p14:nvPr/>
            </p14:nvContentPartPr>
            <p14:xfrm>
              <a:off x="4894583" y="5813586"/>
              <a:ext cx="1351440" cy="108720"/>
            </p14:xfrm>
          </p:contentPart>
        </mc:Choice>
        <mc:Fallback>
          <p:pic>
            <p:nvPicPr>
              <p:cNvPr id="249" name="Freihand 248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876583" y="5797746"/>
                <a:ext cx="1382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50" name="Freihand 249"/>
              <p14:cNvContentPartPr/>
              <p14:nvPr/>
            </p14:nvContentPartPr>
            <p14:xfrm>
              <a:off x="7396223" y="5285826"/>
              <a:ext cx="423000" cy="404640"/>
            </p14:xfrm>
          </p:contentPart>
        </mc:Choice>
        <mc:Fallback>
          <p:pic>
            <p:nvPicPr>
              <p:cNvPr id="250" name="Freihand 249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380383" y="5267466"/>
                <a:ext cx="4575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51" name="Freihand 250"/>
              <p14:cNvContentPartPr/>
              <p14:nvPr/>
            </p14:nvContentPartPr>
            <p14:xfrm>
              <a:off x="4691543" y="5742306"/>
              <a:ext cx="30240" cy="136080"/>
            </p14:xfrm>
          </p:contentPart>
        </mc:Choice>
        <mc:Fallback>
          <p:pic>
            <p:nvPicPr>
              <p:cNvPr id="251" name="Freihand 250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680743" y="5726826"/>
                <a:ext cx="56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52" name="Freihand 251"/>
              <p14:cNvContentPartPr/>
              <p14:nvPr/>
            </p14:nvContentPartPr>
            <p14:xfrm>
              <a:off x="4653023" y="5808906"/>
              <a:ext cx="142920" cy="165240"/>
            </p14:xfrm>
          </p:contentPart>
        </mc:Choice>
        <mc:Fallback>
          <p:pic>
            <p:nvPicPr>
              <p:cNvPr id="252" name="Freihand 251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638263" y="5799546"/>
                <a:ext cx="170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255" name="Freihand 254"/>
              <p14:cNvContentPartPr/>
              <p14:nvPr/>
            </p14:nvContentPartPr>
            <p14:xfrm>
              <a:off x="5660303" y="1269666"/>
              <a:ext cx="2674080" cy="760320"/>
            </p14:xfrm>
          </p:contentPart>
        </mc:Choice>
        <mc:Fallback>
          <p:pic>
            <p:nvPicPr>
              <p:cNvPr id="255" name="Freihand 254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640863" y="1250946"/>
                <a:ext cx="2709000" cy="7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56" name="Freihand 255"/>
              <p14:cNvContentPartPr/>
              <p14:nvPr/>
            </p14:nvContentPartPr>
            <p14:xfrm>
              <a:off x="8948543" y="2019186"/>
              <a:ext cx="360" cy="360"/>
            </p14:xfrm>
          </p:contentPart>
        </mc:Choice>
        <mc:Fallback>
          <p:pic>
            <p:nvPicPr>
              <p:cNvPr id="256" name="Freihand 255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931623" y="200226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57" name="Freihand 256"/>
              <p14:cNvContentPartPr/>
              <p14:nvPr/>
            </p14:nvContentPartPr>
            <p14:xfrm>
              <a:off x="8303063" y="1603386"/>
              <a:ext cx="83160" cy="657360"/>
            </p14:xfrm>
          </p:contentPart>
        </mc:Choice>
        <mc:Fallback>
          <p:pic>
            <p:nvPicPr>
              <p:cNvPr id="257" name="Freihand 256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290463" y="1588626"/>
                <a:ext cx="11196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58" name="Freihand 257"/>
              <p14:cNvContentPartPr/>
              <p14:nvPr/>
            </p14:nvContentPartPr>
            <p14:xfrm>
              <a:off x="9287303" y="876186"/>
              <a:ext cx="2295720" cy="158040"/>
            </p14:xfrm>
          </p:contentPart>
        </mc:Choice>
        <mc:Fallback>
          <p:pic>
            <p:nvPicPr>
              <p:cNvPr id="258" name="Freihand 257"/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270743" y="861426"/>
                <a:ext cx="2332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59" name="Freihand 258"/>
              <p14:cNvContentPartPr/>
              <p14:nvPr/>
            </p14:nvContentPartPr>
            <p14:xfrm>
              <a:off x="3001343" y="3791106"/>
              <a:ext cx="1878120" cy="603360"/>
            </p14:xfrm>
          </p:contentPart>
        </mc:Choice>
        <mc:Fallback>
          <p:pic>
            <p:nvPicPr>
              <p:cNvPr id="259" name="Freihand 258"/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984063" y="3772746"/>
                <a:ext cx="191304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61" name="Freihand 260"/>
              <p14:cNvContentPartPr/>
              <p14:nvPr/>
            </p14:nvContentPartPr>
            <p14:xfrm>
              <a:off x="3962903" y="242226"/>
              <a:ext cx="419040" cy="514080"/>
            </p14:xfrm>
          </p:contentPart>
        </mc:Choice>
        <mc:Fallback>
          <p:pic>
            <p:nvPicPr>
              <p:cNvPr id="261" name="Freihand 260"/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947063" y="226746"/>
                <a:ext cx="451080" cy="5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1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Shape 2"/>
          <p:cNvSpPr txBox="1"/>
          <p:nvPr/>
        </p:nvSpPr>
        <p:spPr>
          <a:xfrm>
            <a:off x="-58452" y="24501"/>
            <a:ext cx="7597213" cy="35202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Steuern und Wohlfahrt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68991" y="845163"/>
            <a:ext cx="7694239" cy="5540888"/>
            <a:chOff x="550109" y="336344"/>
            <a:chExt cx="5873182" cy="4076558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V="1">
              <a:off x="838971" y="336344"/>
              <a:ext cx="1440" cy="38347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0011" y="4050104"/>
              <a:ext cx="5813280" cy="14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50109" y="380054"/>
              <a:ext cx="28886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134429" y="4069282"/>
              <a:ext cx="28886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Gerade Verbindung 10"/>
            <p:cNvCxnSpPr/>
            <p:nvPr/>
          </p:nvCxnSpPr>
          <p:spPr>
            <a:xfrm flipV="1">
              <a:off x="1654506" y="1175593"/>
              <a:ext cx="3200557" cy="2286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1"/>
            <p:cNvCxnSpPr/>
            <p:nvPr/>
          </p:nvCxnSpPr>
          <p:spPr>
            <a:xfrm>
              <a:off x="1654506" y="792117"/>
              <a:ext cx="4049685" cy="253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4985699" y="1044958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411987" y="2847309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Freihand 27"/>
              <p14:cNvContentPartPr/>
              <p14:nvPr/>
            </p14:nvContentPartPr>
            <p14:xfrm>
              <a:off x="808943" y="3230946"/>
              <a:ext cx="2785320" cy="91080"/>
            </p14:xfrm>
          </p:contentPart>
        </mc:Choice>
        <mc:Fallback>
          <p:pic>
            <p:nvPicPr>
              <p:cNvPr id="28" name="Freihand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83" y="3219786"/>
                <a:ext cx="28044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Freihand 30"/>
              <p14:cNvContentPartPr/>
              <p14:nvPr/>
            </p14:nvContentPartPr>
            <p14:xfrm>
              <a:off x="456503" y="3193866"/>
              <a:ext cx="118080" cy="441360"/>
            </p14:xfrm>
          </p:contentPart>
        </mc:Choice>
        <mc:Fallback>
          <p:pic>
            <p:nvPicPr>
              <p:cNvPr id="31" name="Freihand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463" y="3179826"/>
                <a:ext cx="1501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" name="Freihand 31"/>
              <p14:cNvContentPartPr/>
              <p14:nvPr/>
            </p14:nvContentPartPr>
            <p14:xfrm>
              <a:off x="492503" y="3058146"/>
              <a:ext cx="123480" cy="199800"/>
            </p14:xfrm>
          </p:contentPart>
        </mc:Choice>
        <mc:Fallback>
          <p:pic>
            <p:nvPicPr>
              <p:cNvPr id="32" name="Freihand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303" y="3047346"/>
                <a:ext cx="151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" name="Freihand 36"/>
              <p14:cNvContentPartPr/>
              <p14:nvPr/>
            </p14:nvContentPartPr>
            <p14:xfrm>
              <a:off x="4429823" y="5694426"/>
              <a:ext cx="5400" cy="125280"/>
            </p14:xfrm>
          </p:contentPart>
        </mc:Choice>
        <mc:Fallback>
          <p:pic>
            <p:nvPicPr>
              <p:cNvPr id="37" name="Freihand 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15423" y="5684706"/>
                <a:ext cx="33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" name="Freihand 37"/>
              <p14:cNvContentPartPr/>
              <p14:nvPr/>
            </p14:nvContentPartPr>
            <p14:xfrm>
              <a:off x="4349183" y="6203106"/>
              <a:ext cx="171000" cy="258120"/>
            </p14:xfrm>
          </p:contentPart>
        </mc:Choice>
        <mc:Fallback>
          <p:pic>
            <p:nvPicPr>
              <p:cNvPr id="38" name="Freihand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1903" y="6186906"/>
                <a:ext cx="2055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" name="Freihand 38"/>
              <p14:cNvContentPartPr/>
              <p14:nvPr/>
            </p14:nvContentPartPr>
            <p14:xfrm>
              <a:off x="4322543" y="6231546"/>
              <a:ext cx="232560" cy="208080"/>
            </p14:xfrm>
          </p:contentPart>
        </mc:Choice>
        <mc:Fallback>
          <p:pic>
            <p:nvPicPr>
              <p:cNvPr id="39" name="Freihand 3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08503" y="6218586"/>
                <a:ext cx="259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Freihand 39"/>
              <p14:cNvContentPartPr/>
              <p14:nvPr/>
            </p14:nvContentPartPr>
            <p14:xfrm>
              <a:off x="4554743" y="6099066"/>
              <a:ext cx="270000" cy="211320"/>
            </p14:xfrm>
          </p:contentPart>
        </mc:Choice>
        <mc:Fallback>
          <p:pic>
            <p:nvPicPr>
              <p:cNvPr id="40" name="Freihand 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37103" y="6084666"/>
                <a:ext cx="3024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6" name="Freihand 45"/>
              <p14:cNvContentPartPr/>
              <p14:nvPr/>
            </p14:nvContentPartPr>
            <p14:xfrm>
              <a:off x="2362703" y="2822706"/>
              <a:ext cx="1075320" cy="7236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55143" y="2815146"/>
                <a:ext cx="10904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7" name="Freihand 46"/>
              <p14:cNvContentPartPr/>
              <p14:nvPr/>
            </p14:nvContentPartPr>
            <p14:xfrm>
              <a:off x="1761863" y="2881386"/>
              <a:ext cx="394200" cy="1620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55743" y="2874906"/>
                <a:ext cx="406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8" name="Freihand 47"/>
              <p14:cNvContentPartPr/>
              <p14:nvPr/>
            </p14:nvContentPartPr>
            <p14:xfrm>
              <a:off x="897863" y="2867706"/>
              <a:ext cx="715680" cy="65160"/>
            </p14:xfrm>
          </p:contentPart>
        </mc:Choice>
        <mc:Fallback>
          <p:pic>
            <p:nvPicPr>
              <p:cNvPr id="48" name="Freihand 4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3103" y="2856546"/>
                <a:ext cx="735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9" name="Freihand 48"/>
              <p14:cNvContentPartPr/>
              <p14:nvPr/>
            </p14:nvContentPartPr>
            <p14:xfrm>
              <a:off x="350663" y="2833506"/>
              <a:ext cx="81000" cy="240120"/>
            </p14:xfrm>
          </p:contentPart>
        </mc:Choice>
        <mc:Fallback>
          <p:pic>
            <p:nvPicPr>
              <p:cNvPr id="49" name="Freihand 4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3023" y="2815866"/>
                <a:ext cx="1162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0" name="Freihand 49"/>
              <p14:cNvContentPartPr/>
              <p14:nvPr/>
            </p14:nvContentPartPr>
            <p14:xfrm>
              <a:off x="453983" y="2867346"/>
              <a:ext cx="43200" cy="173520"/>
            </p14:xfrm>
          </p:contentPart>
        </mc:Choice>
        <mc:Fallback>
          <p:pic>
            <p:nvPicPr>
              <p:cNvPr id="50" name="Freihand 4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7783" y="2856906"/>
                <a:ext cx="70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1" name="Freihand 50"/>
              <p14:cNvContentPartPr/>
              <p14:nvPr/>
            </p14:nvContentPartPr>
            <p14:xfrm>
              <a:off x="411143" y="2974626"/>
              <a:ext cx="85320" cy="22320"/>
            </p14:xfrm>
          </p:contentPart>
        </mc:Choice>
        <mc:Fallback>
          <p:pic>
            <p:nvPicPr>
              <p:cNvPr id="51" name="Freihand 5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8903" y="2963466"/>
                <a:ext cx="108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3" name="Freihand 52"/>
              <p14:cNvContentPartPr/>
              <p14:nvPr/>
            </p14:nvContentPartPr>
            <p14:xfrm>
              <a:off x="2602103" y="3806586"/>
              <a:ext cx="673920" cy="34200"/>
            </p14:xfrm>
          </p:contentPart>
        </mc:Choice>
        <mc:Fallback>
          <p:pic>
            <p:nvPicPr>
              <p:cNvPr id="53" name="Freihand 5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3463" y="3800106"/>
                <a:ext cx="689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4" name="Freihand 53"/>
              <p14:cNvContentPartPr/>
              <p14:nvPr/>
            </p14:nvContentPartPr>
            <p14:xfrm>
              <a:off x="1567823" y="3883626"/>
              <a:ext cx="623520" cy="100080"/>
            </p14:xfrm>
          </p:contentPart>
        </mc:Choice>
        <mc:Fallback>
          <p:pic>
            <p:nvPicPr>
              <p:cNvPr id="54" name="Freihand 5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58103" y="3874266"/>
                <a:ext cx="642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5" name="Freihand 54"/>
              <p14:cNvContentPartPr/>
              <p14:nvPr/>
            </p14:nvContentPartPr>
            <p14:xfrm>
              <a:off x="814343" y="4015386"/>
              <a:ext cx="474840" cy="41400"/>
            </p14:xfrm>
          </p:contentPart>
        </mc:Choice>
        <mc:Fallback>
          <p:pic>
            <p:nvPicPr>
              <p:cNvPr id="55" name="Freihand 5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9223" y="4008546"/>
                <a:ext cx="4968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6" name="Freihand 55"/>
              <p14:cNvContentPartPr/>
              <p14:nvPr/>
            </p14:nvContentPartPr>
            <p14:xfrm>
              <a:off x="280463" y="4009986"/>
              <a:ext cx="139680" cy="322560"/>
            </p14:xfrm>
          </p:contentPart>
        </mc:Choice>
        <mc:Fallback>
          <p:pic>
            <p:nvPicPr>
              <p:cNvPr id="56" name="Freihand 5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6423" y="3991626"/>
                <a:ext cx="1720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7" name="Freihand 56"/>
              <p14:cNvContentPartPr/>
              <p14:nvPr/>
            </p14:nvContentPartPr>
            <p14:xfrm>
              <a:off x="479903" y="4093506"/>
              <a:ext cx="101880" cy="214200"/>
            </p14:xfrm>
          </p:contentPart>
        </mc:Choice>
        <mc:Fallback>
          <p:pic>
            <p:nvPicPr>
              <p:cNvPr id="57" name="Freihand 5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1543" y="4080186"/>
                <a:ext cx="1375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8" name="Freihand 57"/>
              <p14:cNvContentPartPr/>
              <p14:nvPr/>
            </p14:nvContentPartPr>
            <p14:xfrm>
              <a:off x="420143" y="4189626"/>
              <a:ext cx="171000" cy="64800"/>
            </p14:xfrm>
          </p:contentPart>
        </mc:Choice>
        <mc:Fallback>
          <p:pic>
            <p:nvPicPr>
              <p:cNvPr id="58" name="Freihand 5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5383" y="4173786"/>
                <a:ext cx="1976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9" name="Freihand 58"/>
              <p14:cNvContentPartPr/>
              <p14:nvPr/>
            </p14:nvContentPartPr>
            <p14:xfrm>
              <a:off x="416183" y="3849066"/>
              <a:ext cx="22680" cy="115920"/>
            </p14:xfrm>
          </p:contentPart>
        </mc:Choice>
        <mc:Fallback>
          <p:pic>
            <p:nvPicPr>
              <p:cNvPr id="59" name="Freihand 5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8543" y="3836826"/>
                <a:ext cx="53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0" name="Freihand 59"/>
              <p14:cNvContentPartPr/>
              <p14:nvPr/>
            </p14:nvContentPartPr>
            <p14:xfrm>
              <a:off x="199823" y="3030066"/>
              <a:ext cx="135720" cy="830520"/>
            </p14:xfrm>
          </p:contentPart>
        </mc:Choice>
        <mc:Fallback>
          <p:pic>
            <p:nvPicPr>
              <p:cNvPr id="60" name="Freihand 5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2903" y="3014946"/>
                <a:ext cx="169560" cy="8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1" name="Freihand 60"/>
              <p14:cNvContentPartPr/>
              <p14:nvPr/>
            </p14:nvContentPartPr>
            <p14:xfrm>
              <a:off x="92903" y="3444426"/>
              <a:ext cx="78840" cy="329400"/>
            </p14:xfrm>
          </p:contentPart>
        </mc:Choice>
        <mc:Fallback>
          <p:pic>
            <p:nvPicPr>
              <p:cNvPr id="61" name="Freihand 6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263" y="3431466"/>
                <a:ext cx="1090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2" name="Freihand 61"/>
              <p14:cNvContentPartPr/>
              <p14:nvPr/>
            </p14:nvContentPartPr>
            <p14:xfrm>
              <a:off x="45023" y="3553866"/>
              <a:ext cx="146520" cy="45720"/>
            </p14:xfrm>
          </p:contentPart>
        </mc:Choice>
        <mc:Fallback>
          <p:pic>
            <p:nvPicPr>
              <p:cNvPr id="62" name="Freihand 6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103" y="3539106"/>
                <a:ext cx="178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3" name="Freihand 62"/>
              <p14:cNvContentPartPr/>
              <p14:nvPr/>
            </p14:nvContentPartPr>
            <p14:xfrm>
              <a:off x="940343" y="3814506"/>
              <a:ext cx="2710800" cy="1903680"/>
            </p14:xfrm>
          </p:contentPart>
        </mc:Choice>
        <mc:Fallback>
          <p:pic>
            <p:nvPicPr>
              <p:cNvPr id="63" name="Freihand 6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27023" y="3801906"/>
                <a:ext cx="2737080" cy="19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4" name="Freihand 63"/>
              <p14:cNvContentPartPr/>
              <p14:nvPr/>
            </p14:nvContentPartPr>
            <p14:xfrm>
              <a:off x="781583" y="4091346"/>
              <a:ext cx="49680" cy="1645560"/>
            </p14:xfrm>
          </p:contentPart>
        </mc:Choice>
        <mc:Fallback>
          <p:pic>
            <p:nvPicPr>
              <p:cNvPr id="64" name="Freihand 6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66463" y="4078386"/>
                <a:ext cx="80280" cy="16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5" name="Freihand 64"/>
              <p14:cNvContentPartPr/>
              <p14:nvPr/>
            </p14:nvContentPartPr>
            <p14:xfrm>
              <a:off x="817943" y="3899826"/>
              <a:ext cx="2744640" cy="244440"/>
            </p14:xfrm>
          </p:contentPart>
        </mc:Choice>
        <mc:Fallback>
          <p:pic>
            <p:nvPicPr>
              <p:cNvPr id="65" name="Freihand 6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5703" y="3882186"/>
                <a:ext cx="27756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6" name="Freihand 65"/>
              <p14:cNvContentPartPr/>
              <p14:nvPr/>
            </p14:nvContentPartPr>
            <p14:xfrm>
              <a:off x="1614623" y="4532346"/>
              <a:ext cx="63720" cy="242640"/>
            </p14:xfrm>
          </p:contentPart>
        </mc:Choice>
        <mc:Fallback>
          <p:pic>
            <p:nvPicPr>
              <p:cNvPr id="66" name="Freihand 6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03103" y="4517226"/>
                <a:ext cx="925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7" name="Freihand 66"/>
              <p14:cNvContentPartPr/>
              <p14:nvPr/>
            </p14:nvContentPartPr>
            <p14:xfrm>
              <a:off x="1505183" y="4402746"/>
              <a:ext cx="232200" cy="214920"/>
            </p14:xfrm>
          </p:contentPart>
        </mc:Choice>
        <mc:Fallback>
          <p:pic>
            <p:nvPicPr>
              <p:cNvPr id="67" name="Freihand 6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489703" y="4385826"/>
                <a:ext cx="2649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8" name="Freihand 67"/>
              <p14:cNvContentPartPr/>
              <p14:nvPr/>
            </p14:nvContentPartPr>
            <p14:xfrm>
              <a:off x="1794623" y="4359906"/>
              <a:ext cx="215640" cy="326520"/>
            </p14:xfrm>
          </p:contentPart>
        </mc:Choice>
        <mc:Fallback>
          <p:pic>
            <p:nvPicPr>
              <p:cNvPr id="68" name="Freihand 6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779863" y="4342626"/>
                <a:ext cx="2516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1" name="Freihand 70"/>
              <p14:cNvContentPartPr/>
              <p14:nvPr/>
            </p14:nvContentPartPr>
            <p14:xfrm>
              <a:off x="1956983" y="1531386"/>
              <a:ext cx="5400" cy="9720"/>
            </p14:xfrm>
          </p:contentPart>
        </mc:Choice>
        <mc:Fallback>
          <p:pic>
            <p:nvPicPr>
              <p:cNvPr id="71" name="Freihand 7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949063" y="1522026"/>
                <a:ext cx="223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2" name="Freihand 71"/>
              <p14:cNvContentPartPr/>
              <p14:nvPr/>
            </p14:nvContentPartPr>
            <p14:xfrm>
              <a:off x="905783" y="1012626"/>
              <a:ext cx="1054080" cy="539640"/>
            </p14:xfrm>
          </p:contentPart>
        </mc:Choice>
        <mc:Fallback>
          <p:pic>
            <p:nvPicPr>
              <p:cNvPr id="72" name="Freihand 71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87423" y="993186"/>
                <a:ext cx="107928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3" name="Freihand 72"/>
              <p14:cNvContentPartPr/>
              <p14:nvPr/>
            </p14:nvContentPartPr>
            <p14:xfrm>
              <a:off x="806063" y="1022346"/>
              <a:ext cx="2974680" cy="1893600"/>
            </p14:xfrm>
          </p:contentPart>
        </mc:Choice>
        <mc:Fallback>
          <p:pic>
            <p:nvPicPr>
              <p:cNvPr id="73" name="Freihand 72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8423" y="1008306"/>
                <a:ext cx="3011400" cy="19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83" name="Freihand 82"/>
              <p14:cNvContentPartPr/>
              <p14:nvPr/>
            </p14:nvContentPartPr>
            <p14:xfrm>
              <a:off x="3578063" y="6186906"/>
              <a:ext cx="160560" cy="270720"/>
            </p14:xfrm>
          </p:contentPart>
        </mc:Choice>
        <mc:Fallback>
          <p:pic>
            <p:nvPicPr>
              <p:cNvPr id="83" name="Freihand 82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62943" y="6171426"/>
                <a:ext cx="1926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4" name="Freihand 83"/>
              <p14:cNvContentPartPr/>
              <p14:nvPr/>
            </p14:nvContentPartPr>
            <p14:xfrm>
              <a:off x="3568703" y="6194466"/>
              <a:ext cx="160200" cy="172800"/>
            </p14:xfrm>
          </p:contentPart>
        </mc:Choice>
        <mc:Fallback>
          <p:pic>
            <p:nvPicPr>
              <p:cNvPr id="84" name="Freihand 8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53223" y="6182226"/>
                <a:ext cx="187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Freihand 84"/>
              <p14:cNvContentPartPr/>
              <p14:nvPr/>
            </p14:nvContentPartPr>
            <p14:xfrm>
              <a:off x="3844103" y="6365826"/>
              <a:ext cx="97920" cy="221760"/>
            </p14:xfrm>
          </p:contentPart>
        </mc:Choice>
        <mc:Fallback>
          <p:pic>
            <p:nvPicPr>
              <p:cNvPr id="85" name="Freihand 84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26463" y="6349986"/>
                <a:ext cx="1332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6" name="Freihand 85"/>
              <p14:cNvContentPartPr/>
              <p14:nvPr/>
            </p14:nvContentPartPr>
            <p14:xfrm>
              <a:off x="3796943" y="6466266"/>
              <a:ext cx="136800" cy="43560"/>
            </p14:xfrm>
          </p:contentPart>
        </mc:Choice>
        <mc:Fallback>
          <p:pic>
            <p:nvPicPr>
              <p:cNvPr id="86" name="Freihand 8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783263" y="6452946"/>
                <a:ext cx="1638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7" name="Freihand 86"/>
              <p14:cNvContentPartPr/>
              <p14:nvPr/>
            </p14:nvContentPartPr>
            <p14:xfrm>
              <a:off x="1480343" y="6258546"/>
              <a:ext cx="135360" cy="195120"/>
            </p14:xfrm>
          </p:contentPart>
        </mc:Choice>
        <mc:Fallback>
          <p:pic>
            <p:nvPicPr>
              <p:cNvPr id="87" name="Freihand 8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468463" y="6245586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8" name="Freihand 87"/>
              <p14:cNvContentPartPr/>
              <p14:nvPr/>
            </p14:nvContentPartPr>
            <p14:xfrm>
              <a:off x="1476743" y="6238746"/>
              <a:ext cx="165960" cy="183960"/>
            </p14:xfrm>
          </p:contentPart>
        </mc:Choice>
        <mc:Fallback>
          <p:pic>
            <p:nvPicPr>
              <p:cNvPr id="88" name="Freihand 8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463063" y="6227226"/>
                <a:ext cx="1911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9" name="Freihand 88"/>
              <p14:cNvContentPartPr/>
              <p14:nvPr/>
            </p14:nvContentPartPr>
            <p14:xfrm>
              <a:off x="1663943" y="6353946"/>
              <a:ext cx="113760" cy="189720"/>
            </p14:xfrm>
          </p:contentPart>
        </mc:Choice>
        <mc:Fallback>
          <p:pic>
            <p:nvPicPr>
              <p:cNvPr id="89" name="Freihand 88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48463" y="6343866"/>
                <a:ext cx="1440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0" name="Freihand 89"/>
              <p14:cNvContentPartPr/>
              <p14:nvPr/>
            </p14:nvContentPartPr>
            <p14:xfrm>
              <a:off x="1655303" y="6411186"/>
              <a:ext cx="131760" cy="50400"/>
            </p14:xfrm>
          </p:contentPart>
        </mc:Choice>
        <mc:Fallback>
          <p:pic>
            <p:nvPicPr>
              <p:cNvPr id="90" name="Freihand 89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39103" y="6398946"/>
                <a:ext cx="160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1" name="Freihand 90"/>
              <p14:cNvContentPartPr/>
              <p14:nvPr/>
            </p14:nvContentPartPr>
            <p14:xfrm>
              <a:off x="1935743" y="6303546"/>
              <a:ext cx="23760" cy="9000"/>
            </p14:xfrm>
          </p:contentPart>
        </mc:Choice>
        <mc:Fallback>
          <p:pic>
            <p:nvPicPr>
              <p:cNvPr id="91" name="Freihand 90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15943" y="6287706"/>
                <a:ext cx="59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2" name="Freihand 91"/>
              <p14:cNvContentPartPr/>
              <p14:nvPr/>
            </p14:nvContentPartPr>
            <p14:xfrm>
              <a:off x="2053103" y="6141546"/>
              <a:ext cx="113400" cy="247320"/>
            </p14:xfrm>
          </p:contentPart>
        </mc:Choice>
        <mc:Fallback>
          <p:pic>
            <p:nvPicPr>
              <p:cNvPr id="92" name="Freihand 91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035103" y="6124986"/>
                <a:ext cx="1458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3" name="Freihand 92"/>
              <p14:cNvContentPartPr/>
              <p14:nvPr/>
            </p14:nvContentPartPr>
            <p14:xfrm>
              <a:off x="2000183" y="6231546"/>
              <a:ext cx="202320" cy="45360"/>
            </p14:xfrm>
          </p:contentPart>
        </mc:Choice>
        <mc:Fallback>
          <p:pic>
            <p:nvPicPr>
              <p:cNvPr id="93" name="Freihand 92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983263" y="6213546"/>
                <a:ext cx="2318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94" name="Freihand 93"/>
              <p14:cNvContentPartPr/>
              <p14:nvPr/>
            </p14:nvContentPartPr>
            <p14:xfrm>
              <a:off x="1343183" y="6114906"/>
              <a:ext cx="60840" cy="437760"/>
            </p14:xfrm>
          </p:contentPart>
        </mc:Choice>
        <mc:Fallback>
          <p:pic>
            <p:nvPicPr>
              <p:cNvPr id="94" name="Freihand 93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327703" y="6101226"/>
                <a:ext cx="867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95" name="Freihand 94"/>
              <p14:cNvContentPartPr/>
              <p14:nvPr/>
            </p14:nvContentPartPr>
            <p14:xfrm>
              <a:off x="1469543" y="6007266"/>
              <a:ext cx="873360" cy="547920"/>
            </p14:xfrm>
          </p:contentPart>
        </mc:Choice>
        <mc:Fallback>
          <p:pic>
            <p:nvPicPr>
              <p:cNvPr id="95" name="Freihand 94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61623" y="5991426"/>
                <a:ext cx="89748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96" name="Freihand 95"/>
              <p14:cNvContentPartPr/>
              <p14:nvPr/>
            </p14:nvContentPartPr>
            <p14:xfrm>
              <a:off x="1443623" y="6513066"/>
              <a:ext cx="748080" cy="51480"/>
            </p14:xfrm>
          </p:contentPart>
        </mc:Choice>
        <mc:Fallback>
          <p:pic>
            <p:nvPicPr>
              <p:cNvPr id="96" name="Freihand 95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27783" y="6496866"/>
                <a:ext cx="780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97" name="Freihand 96"/>
              <p14:cNvContentPartPr/>
              <p14:nvPr/>
            </p14:nvContentPartPr>
            <p14:xfrm>
              <a:off x="2418863" y="6095106"/>
              <a:ext cx="163080" cy="314280"/>
            </p14:xfrm>
          </p:contentPart>
        </mc:Choice>
        <mc:Fallback>
          <p:pic>
            <p:nvPicPr>
              <p:cNvPr id="97" name="Freihand 96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04103" y="6078186"/>
                <a:ext cx="1954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98" name="Freihand 97"/>
              <p14:cNvContentPartPr/>
              <p14:nvPr/>
            </p14:nvContentPartPr>
            <p14:xfrm>
              <a:off x="2438303" y="6266106"/>
              <a:ext cx="164160" cy="60120"/>
            </p14:xfrm>
          </p:contentPart>
        </mc:Choice>
        <mc:Fallback>
          <p:pic>
            <p:nvPicPr>
              <p:cNvPr id="98" name="Freihand 97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421743" y="6251346"/>
                <a:ext cx="1954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99" name="Freihand 98"/>
              <p14:cNvContentPartPr/>
              <p14:nvPr/>
            </p14:nvContentPartPr>
            <p14:xfrm>
              <a:off x="2602823" y="6256386"/>
              <a:ext cx="106560" cy="141120"/>
            </p14:xfrm>
          </p:contentPart>
        </mc:Choice>
        <mc:Fallback>
          <p:pic>
            <p:nvPicPr>
              <p:cNvPr id="99" name="Freihand 98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585183" y="6238026"/>
                <a:ext cx="136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00" name="Freihand 99"/>
              <p14:cNvContentPartPr/>
              <p14:nvPr/>
            </p14:nvContentPartPr>
            <p14:xfrm>
              <a:off x="2718743" y="6094746"/>
              <a:ext cx="117000" cy="298800"/>
            </p14:xfrm>
          </p:contentPart>
        </mc:Choice>
        <mc:Fallback>
          <p:pic>
            <p:nvPicPr>
              <p:cNvPr id="100" name="Freihand 99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01463" y="6085386"/>
                <a:ext cx="1522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01" name="Freihand 100"/>
              <p14:cNvContentPartPr/>
              <p14:nvPr/>
            </p14:nvContentPartPr>
            <p14:xfrm>
              <a:off x="2841863" y="6221826"/>
              <a:ext cx="218880" cy="196560"/>
            </p14:xfrm>
          </p:contentPart>
        </mc:Choice>
        <mc:Fallback>
          <p:pic>
            <p:nvPicPr>
              <p:cNvPr id="101" name="Freihand 100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23143" y="6203466"/>
                <a:ext cx="2545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02" name="Freihand 101"/>
              <p14:cNvContentPartPr/>
              <p14:nvPr/>
            </p14:nvContentPartPr>
            <p14:xfrm>
              <a:off x="3024023" y="6211746"/>
              <a:ext cx="5760" cy="14400"/>
            </p14:xfrm>
          </p:contentPart>
        </mc:Choice>
        <mc:Fallback>
          <p:pic>
            <p:nvPicPr>
              <p:cNvPr id="102" name="Freihand 101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06383" y="6194106"/>
                <a:ext cx="381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03" name="Freihand 102"/>
              <p14:cNvContentPartPr/>
              <p14:nvPr/>
            </p14:nvContentPartPr>
            <p14:xfrm>
              <a:off x="3071903" y="6216426"/>
              <a:ext cx="112680" cy="191160"/>
            </p14:xfrm>
          </p:contentPart>
        </mc:Choice>
        <mc:Fallback>
          <p:pic>
            <p:nvPicPr>
              <p:cNvPr id="103" name="Freihand 102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58583" y="6204546"/>
                <a:ext cx="1422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4" name="Freihand 103"/>
              <p14:cNvContentPartPr/>
              <p14:nvPr/>
            </p14:nvContentPartPr>
            <p14:xfrm>
              <a:off x="3178823" y="6134346"/>
              <a:ext cx="343800" cy="269280"/>
            </p14:xfrm>
          </p:contentPart>
        </mc:Choice>
        <mc:Fallback>
          <p:pic>
            <p:nvPicPr>
              <p:cNvPr id="104" name="Freihand 103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159743" y="6114546"/>
                <a:ext cx="3808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5" name="Freihand 104"/>
              <p14:cNvContentPartPr/>
              <p14:nvPr/>
            </p14:nvContentPartPr>
            <p14:xfrm>
              <a:off x="828023" y="2808306"/>
              <a:ext cx="2949840" cy="1342080"/>
            </p14:xfrm>
          </p:contentPart>
        </mc:Choice>
        <mc:Fallback>
          <p:pic>
            <p:nvPicPr>
              <p:cNvPr id="105" name="Freihand 104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8863" y="2778426"/>
                <a:ext cx="3009240" cy="14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8" name="Freihand 107"/>
              <p14:cNvContentPartPr/>
              <p14:nvPr/>
            </p14:nvContentPartPr>
            <p14:xfrm>
              <a:off x="810743" y="891666"/>
              <a:ext cx="3718800" cy="2478960"/>
            </p14:xfrm>
          </p:contentPart>
        </mc:Choice>
        <mc:Fallback>
          <p:pic>
            <p:nvPicPr>
              <p:cNvPr id="108" name="Freihand 107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91303" y="872586"/>
                <a:ext cx="3758760" cy="25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16" name="Freihand 115"/>
              <p14:cNvContentPartPr/>
              <p14:nvPr/>
            </p14:nvContentPartPr>
            <p14:xfrm>
              <a:off x="6927503" y="3872826"/>
              <a:ext cx="360" cy="360"/>
            </p14:xfrm>
          </p:contentPart>
        </mc:Choice>
        <mc:Fallback>
          <p:pic>
            <p:nvPicPr>
              <p:cNvPr id="116" name="Freihand 115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910583" y="385590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17" name="Freihand 116"/>
              <p14:cNvContentPartPr/>
              <p14:nvPr/>
            </p14:nvContentPartPr>
            <p14:xfrm>
              <a:off x="1539743" y="1803906"/>
              <a:ext cx="767160" cy="637920"/>
            </p14:xfrm>
          </p:contentPart>
        </mc:Choice>
        <mc:Fallback>
          <p:pic>
            <p:nvPicPr>
              <p:cNvPr id="117" name="Freihand 116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522463" y="1789146"/>
                <a:ext cx="79812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18" name="Freihand 117"/>
              <p14:cNvContentPartPr/>
              <p14:nvPr/>
            </p14:nvContentPartPr>
            <p14:xfrm>
              <a:off x="2851583" y="1468386"/>
              <a:ext cx="614880" cy="1010520"/>
            </p14:xfrm>
          </p:contentPart>
        </mc:Choice>
        <mc:Fallback>
          <p:pic>
            <p:nvPicPr>
              <p:cNvPr id="118" name="Freihand 117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39343" y="1454346"/>
                <a:ext cx="641160" cy="10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28" name="Freihand 127"/>
              <p14:cNvContentPartPr/>
              <p14:nvPr/>
            </p14:nvContentPartPr>
            <p14:xfrm>
              <a:off x="3218783" y="1473066"/>
              <a:ext cx="420840" cy="1607760"/>
            </p14:xfrm>
          </p:contentPart>
        </mc:Choice>
        <mc:Fallback>
          <p:pic>
            <p:nvPicPr>
              <p:cNvPr id="128" name="Freihand 127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02943" y="1458306"/>
                <a:ext cx="451440" cy="16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37" name="Freihand 136"/>
              <p14:cNvContentPartPr/>
              <p14:nvPr/>
            </p14:nvContentPartPr>
            <p14:xfrm>
              <a:off x="876623" y="3321306"/>
              <a:ext cx="39240" cy="2506320"/>
            </p14:xfrm>
          </p:contentPart>
        </mc:Choice>
        <mc:Fallback>
          <p:pic>
            <p:nvPicPr>
              <p:cNvPr id="137" name="Freihand 136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62223" y="3313386"/>
                <a:ext cx="6660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44" name="Freihand 143"/>
              <p14:cNvContentPartPr/>
              <p14:nvPr/>
            </p14:nvContentPartPr>
            <p14:xfrm>
              <a:off x="6909863" y="4136346"/>
              <a:ext cx="360" cy="360"/>
            </p14:xfrm>
          </p:contentPart>
        </mc:Choice>
        <mc:Fallback>
          <p:pic>
            <p:nvPicPr>
              <p:cNvPr id="144" name="Freihand 143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892943" y="411942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46" name="Freihand 145"/>
              <p14:cNvContentPartPr/>
              <p14:nvPr/>
            </p14:nvContentPartPr>
            <p14:xfrm>
              <a:off x="1891103" y="1290906"/>
              <a:ext cx="3895560" cy="2939040"/>
            </p14:xfrm>
          </p:contentPart>
        </mc:Choice>
        <mc:Fallback>
          <p:pic>
            <p:nvPicPr>
              <p:cNvPr id="146" name="Freihand 145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881383" y="1276146"/>
                <a:ext cx="3917160" cy="29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48" name="Freihand 147"/>
              <p14:cNvContentPartPr/>
              <p14:nvPr/>
            </p14:nvContentPartPr>
            <p14:xfrm>
              <a:off x="5602703" y="994986"/>
              <a:ext cx="668880" cy="1118520"/>
            </p14:xfrm>
          </p:contentPart>
        </mc:Choice>
        <mc:Fallback>
          <p:pic>
            <p:nvPicPr>
              <p:cNvPr id="148" name="Freihand 147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590463" y="979866"/>
                <a:ext cx="696600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49" name="Freihand 148"/>
              <p14:cNvContentPartPr/>
              <p14:nvPr/>
            </p14:nvContentPartPr>
            <p14:xfrm>
              <a:off x="4022663" y="4395906"/>
              <a:ext cx="360" cy="360"/>
            </p14:xfrm>
          </p:contentPart>
        </mc:Choice>
        <mc:Fallback>
          <p:pic>
            <p:nvPicPr>
              <p:cNvPr id="149" name="Freihand 148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005743" y="437898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50" name="Freihand 149"/>
              <p14:cNvContentPartPr/>
              <p14:nvPr/>
            </p14:nvContentPartPr>
            <p14:xfrm>
              <a:off x="2063543" y="3901986"/>
              <a:ext cx="1687320" cy="1941840"/>
            </p14:xfrm>
          </p:contentPart>
        </mc:Choice>
        <mc:Fallback>
          <p:pic>
            <p:nvPicPr>
              <p:cNvPr id="150" name="Freihand 149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051303" y="3891546"/>
                <a:ext cx="1711800" cy="19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51" name="Freihand 150"/>
              <p14:cNvContentPartPr/>
              <p14:nvPr/>
            </p14:nvContentPartPr>
            <p14:xfrm>
              <a:off x="767183" y="3309786"/>
              <a:ext cx="3753360" cy="2497320"/>
            </p14:xfrm>
          </p:contentPart>
        </mc:Choice>
        <mc:Fallback>
          <p:pic>
            <p:nvPicPr>
              <p:cNvPr id="151" name="Freihand 150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46663" y="3293226"/>
                <a:ext cx="3790080" cy="25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54" name="Freihand 153"/>
              <p14:cNvContentPartPr/>
              <p14:nvPr/>
            </p14:nvContentPartPr>
            <p14:xfrm>
              <a:off x="3851663" y="2922426"/>
              <a:ext cx="361440" cy="696240"/>
            </p14:xfrm>
          </p:contentPart>
        </mc:Choice>
        <mc:Fallback>
          <p:pic>
            <p:nvPicPr>
              <p:cNvPr id="154" name="Freihand 153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833303" y="2904066"/>
                <a:ext cx="39888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58" name="Freihand 157"/>
              <p14:cNvContentPartPr/>
              <p14:nvPr/>
            </p14:nvContentPartPr>
            <p14:xfrm>
              <a:off x="4267823" y="2891466"/>
              <a:ext cx="2337120" cy="271080"/>
            </p14:xfrm>
          </p:contentPart>
        </mc:Choice>
        <mc:Fallback>
          <p:pic>
            <p:nvPicPr>
              <p:cNvPr id="158" name="Freihand 157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256663" y="2872746"/>
                <a:ext cx="23670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63" name="Freihand 162"/>
              <p14:cNvContentPartPr/>
              <p14:nvPr/>
            </p14:nvContentPartPr>
            <p14:xfrm>
              <a:off x="5473823" y="2562426"/>
              <a:ext cx="360" cy="360"/>
            </p14:xfrm>
          </p:contentPart>
        </mc:Choice>
        <mc:Fallback>
          <p:pic>
            <p:nvPicPr>
              <p:cNvPr id="163" name="Freihand 162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456903" y="254550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64" name="Freihand 163"/>
              <p14:cNvContentPartPr/>
              <p14:nvPr/>
            </p14:nvContentPartPr>
            <p14:xfrm>
              <a:off x="5423783" y="2906946"/>
              <a:ext cx="360" cy="360"/>
            </p14:xfrm>
          </p:contentPart>
        </mc:Choice>
        <mc:Fallback>
          <p:pic>
            <p:nvPicPr>
              <p:cNvPr id="164" name="Freihand 163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406863" y="289002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68" name="Freihand 167"/>
              <p14:cNvContentPartPr/>
              <p14:nvPr/>
            </p14:nvContentPartPr>
            <p14:xfrm>
              <a:off x="6653183" y="1302426"/>
              <a:ext cx="4714920" cy="2229120"/>
            </p14:xfrm>
          </p:contentPart>
        </mc:Choice>
        <mc:Fallback>
          <p:pic>
            <p:nvPicPr>
              <p:cNvPr id="168" name="Freihand 167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636263" y="1282986"/>
                <a:ext cx="474840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71" name="Freihand 170"/>
              <p14:cNvContentPartPr/>
              <p14:nvPr/>
            </p14:nvContentPartPr>
            <p14:xfrm>
              <a:off x="6754703" y="2239146"/>
              <a:ext cx="3614760" cy="1020240"/>
            </p14:xfrm>
          </p:contentPart>
        </mc:Choice>
        <mc:Fallback>
          <p:pic>
            <p:nvPicPr>
              <p:cNvPr id="171" name="Freihand 170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738863" y="2221506"/>
                <a:ext cx="3649320" cy="10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80" name="Freihand 179"/>
              <p14:cNvContentPartPr/>
              <p14:nvPr/>
            </p14:nvContentPartPr>
            <p14:xfrm>
              <a:off x="8300183" y="3066426"/>
              <a:ext cx="2696760" cy="883080"/>
            </p14:xfrm>
          </p:contentPart>
        </mc:Choice>
        <mc:Fallback>
          <p:pic>
            <p:nvPicPr>
              <p:cNvPr id="180" name="Freihand 179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284703" y="3052026"/>
                <a:ext cx="272664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85" name="Freihand 184"/>
              <p14:cNvContentPartPr/>
              <p14:nvPr/>
            </p14:nvContentPartPr>
            <p14:xfrm>
              <a:off x="3480503" y="2745306"/>
              <a:ext cx="1092240" cy="2700360"/>
            </p14:xfrm>
          </p:contentPart>
        </mc:Choice>
        <mc:Fallback>
          <p:pic>
            <p:nvPicPr>
              <p:cNvPr id="185" name="Freihand 184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469343" y="2734506"/>
                <a:ext cx="1118520" cy="27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88" name="Freihand 187"/>
              <p14:cNvContentPartPr/>
              <p14:nvPr/>
            </p14:nvContentPartPr>
            <p14:xfrm>
              <a:off x="6913463" y="5041746"/>
              <a:ext cx="50760" cy="187920"/>
            </p14:xfrm>
          </p:contentPart>
        </mc:Choice>
        <mc:Fallback>
          <p:pic>
            <p:nvPicPr>
              <p:cNvPr id="188" name="Freihand 187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897263" y="5028426"/>
                <a:ext cx="85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89" name="Freihand 188"/>
              <p14:cNvContentPartPr/>
              <p14:nvPr/>
            </p14:nvContentPartPr>
            <p14:xfrm>
              <a:off x="6966023" y="4897026"/>
              <a:ext cx="50760" cy="400320"/>
            </p14:xfrm>
          </p:contentPart>
        </mc:Choice>
        <mc:Fallback>
          <p:pic>
            <p:nvPicPr>
              <p:cNvPr id="189" name="Freihand 188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54143" y="4882266"/>
                <a:ext cx="7848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90" name="Freihand 189"/>
              <p14:cNvContentPartPr/>
              <p14:nvPr/>
            </p14:nvContentPartPr>
            <p14:xfrm>
              <a:off x="6875663" y="5000706"/>
              <a:ext cx="350280" cy="370800"/>
            </p14:xfrm>
          </p:contentPart>
        </mc:Choice>
        <mc:Fallback>
          <p:pic>
            <p:nvPicPr>
              <p:cNvPr id="190" name="Freihand 189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61263" y="4989546"/>
                <a:ext cx="3758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91" name="Freihand 190"/>
              <p14:cNvContentPartPr/>
              <p14:nvPr/>
            </p14:nvContentPartPr>
            <p14:xfrm>
              <a:off x="1699223" y="2978946"/>
              <a:ext cx="682920" cy="802080"/>
            </p14:xfrm>
          </p:contentPart>
        </mc:Choice>
        <mc:Fallback>
          <p:pic>
            <p:nvPicPr>
              <p:cNvPr id="191" name="Freihand 190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681223" y="2960586"/>
                <a:ext cx="71856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96" name="Freihand 195"/>
              <p14:cNvContentPartPr/>
              <p14:nvPr/>
            </p14:nvContentPartPr>
            <p14:xfrm>
              <a:off x="3717743" y="978786"/>
              <a:ext cx="565920" cy="521640"/>
            </p14:xfrm>
          </p:contentPart>
        </mc:Choice>
        <mc:Fallback>
          <p:pic>
            <p:nvPicPr>
              <p:cNvPr id="196" name="Freihand 195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700103" y="960786"/>
                <a:ext cx="60264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97" name="Freihand 196"/>
              <p14:cNvContentPartPr/>
              <p14:nvPr/>
            </p14:nvContentPartPr>
            <p14:xfrm>
              <a:off x="4082783" y="3244266"/>
              <a:ext cx="175680" cy="38520"/>
            </p14:xfrm>
          </p:contentPart>
        </mc:Choice>
        <mc:Fallback>
          <p:pic>
            <p:nvPicPr>
              <p:cNvPr id="197" name="Freihand 196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74143" y="3234906"/>
                <a:ext cx="194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98" name="Freihand 197"/>
              <p14:cNvContentPartPr/>
              <p14:nvPr/>
            </p14:nvContentPartPr>
            <p14:xfrm>
              <a:off x="3690023" y="2685186"/>
              <a:ext cx="837720" cy="1051560"/>
            </p14:xfrm>
          </p:contentPart>
        </mc:Choice>
        <mc:Fallback>
          <p:pic>
            <p:nvPicPr>
              <p:cNvPr id="198" name="Freihand 197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72383" y="2665386"/>
                <a:ext cx="8740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99" name="Freihand 198"/>
              <p14:cNvContentPartPr/>
              <p14:nvPr/>
            </p14:nvContentPartPr>
            <p14:xfrm>
              <a:off x="4124543" y="2783826"/>
              <a:ext cx="315360" cy="436680"/>
            </p14:xfrm>
          </p:contentPart>
        </mc:Choice>
        <mc:Fallback>
          <p:pic>
            <p:nvPicPr>
              <p:cNvPr id="199" name="Freihand 198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04023" y="2769786"/>
                <a:ext cx="34884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00" name="Freihand 199"/>
              <p14:cNvContentPartPr/>
              <p14:nvPr/>
            </p14:nvContentPartPr>
            <p14:xfrm>
              <a:off x="3641783" y="2751426"/>
              <a:ext cx="88200" cy="7920"/>
            </p14:xfrm>
          </p:contentPart>
        </mc:Choice>
        <mc:Fallback>
          <p:pic>
            <p:nvPicPr>
              <p:cNvPr id="200" name="Freihand 199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630623" y="2736306"/>
                <a:ext cx="109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01" name="Freihand 200"/>
              <p14:cNvContentPartPr/>
              <p14:nvPr/>
            </p14:nvContentPartPr>
            <p14:xfrm>
              <a:off x="1851863" y="3146346"/>
              <a:ext cx="425880" cy="488880"/>
            </p14:xfrm>
          </p:contentPart>
        </mc:Choice>
        <mc:Fallback>
          <p:pic>
            <p:nvPicPr>
              <p:cNvPr id="201" name="Freihand 200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823063" y="3116106"/>
                <a:ext cx="484920" cy="54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98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Shape 2"/>
          <p:cNvSpPr txBox="1"/>
          <p:nvPr/>
        </p:nvSpPr>
        <p:spPr>
          <a:xfrm>
            <a:off x="1066657" y="50510"/>
            <a:ext cx="9106587" cy="30278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Steuern, Steueraufkommen und Wohlfahrtsverlust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663412" y="762036"/>
            <a:ext cx="10397878" cy="3138911"/>
            <a:chOff x="663412" y="762037"/>
            <a:chExt cx="8770599" cy="2615370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1277599" y="990164"/>
              <a:ext cx="1440" cy="221114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066657" y="2912956"/>
              <a:ext cx="2537698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63412" y="815146"/>
              <a:ext cx="604653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Preis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013593" y="3033787"/>
              <a:ext cx="77925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Menge</a:t>
              </a:r>
            </a:p>
          </p:txBody>
        </p:sp>
        <p:sp>
          <p:nvSpPr>
            <p:cNvPr id="17" name="Line 3"/>
            <p:cNvSpPr>
              <a:spLocks noChangeShapeType="1"/>
            </p:cNvSpPr>
            <p:nvPr/>
          </p:nvSpPr>
          <p:spPr bwMode="auto">
            <a:xfrm flipV="1">
              <a:off x="4175143" y="986956"/>
              <a:ext cx="1440" cy="221114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964201" y="2909748"/>
              <a:ext cx="2537698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559516" y="791537"/>
              <a:ext cx="604653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Preis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911137" y="3030579"/>
              <a:ext cx="77925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Menge</a:t>
              </a:r>
            </a:p>
          </p:txBody>
        </p:sp>
        <p:sp>
          <p:nvSpPr>
            <p:cNvPr id="21" name="Line 3"/>
            <p:cNvSpPr>
              <a:spLocks noChangeShapeType="1"/>
            </p:cNvSpPr>
            <p:nvPr/>
          </p:nvSpPr>
          <p:spPr bwMode="auto">
            <a:xfrm flipV="1">
              <a:off x="6918765" y="986956"/>
              <a:ext cx="1440" cy="221114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6707823" y="2909748"/>
              <a:ext cx="2537698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292657" y="762037"/>
              <a:ext cx="604653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Preis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654759" y="3030579"/>
              <a:ext cx="779252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Menge</a:t>
              </a:r>
            </a:p>
          </p:txBody>
        </p:sp>
        <p:cxnSp>
          <p:nvCxnSpPr>
            <p:cNvPr id="25" name="Gerade Verbindung 10"/>
            <p:cNvCxnSpPr/>
            <p:nvPr/>
          </p:nvCxnSpPr>
          <p:spPr>
            <a:xfrm flipV="1">
              <a:off x="1277599" y="1566435"/>
              <a:ext cx="1685141" cy="1208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1"/>
            <p:cNvCxnSpPr/>
            <p:nvPr/>
          </p:nvCxnSpPr>
          <p:spPr>
            <a:xfrm>
              <a:off x="1277599" y="1295337"/>
              <a:ext cx="1906151" cy="1290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2802808" y="1246721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164982" y="2500205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Gerade Verbindung 10"/>
            <p:cNvCxnSpPr/>
            <p:nvPr/>
          </p:nvCxnSpPr>
          <p:spPr>
            <a:xfrm flipV="1">
              <a:off x="4181360" y="1563717"/>
              <a:ext cx="1685141" cy="1208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1"/>
            <p:cNvCxnSpPr/>
            <p:nvPr/>
          </p:nvCxnSpPr>
          <p:spPr>
            <a:xfrm>
              <a:off x="4181360" y="1292619"/>
              <a:ext cx="1906151" cy="1290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>
              <a:off x="5706569" y="1244003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6068743" y="2497487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Gerade Verbindung 10"/>
            <p:cNvCxnSpPr/>
            <p:nvPr/>
          </p:nvCxnSpPr>
          <p:spPr>
            <a:xfrm flipV="1">
              <a:off x="6913676" y="1569156"/>
              <a:ext cx="1685141" cy="1208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1"/>
            <p:cNvCxnSpPr/>
            <p:nvPr/>
          </p:nvCxnSpPr>
          <p:spPr>
            <a:xfrm>
              <a:off x="6913676" y="1298058"/>
              <a:ext cx="1906151" cy="1290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>
            <a:xfrm>
              <a:off x="8438885" y="1249442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de-DE" sz="16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8801059" y="2502926"/>
              <a:ext cx="335348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1204223" y="6341346"/>
              <a:ext cx="3091320" cy="14364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3063" y="6330186"/>
                <a:ext cx="31208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155263" y="3989466"/>
              <a:ext cx="342720" cy="32148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5903" y="3970746"/>
                <a:ext cx="3639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" name="Freihand 40"/>
              <p14:cNvContentPartPr/>
              <p14:nvPr/>
            </p14:nvContentPartPr>
            <p14:xfrm>
              <a:off x="4098623" y="6350706"/>
              <a:ext cx="328680" cy="420480"/>
            </p14:xfrm>
          </p:contentPart>
        </mc:Choice>
        <mc:Fallback>
          <p:pic>
            <p:nvPicPr>
              <p:cNvPr id="41" name="Freihand 4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87463" y="6335226"/>
                <a:ext cx="35676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Freihand 45"/>
              <p14:cNvContentPartPr/>
              <p14:nvPr/>
            </p14:nvContentPartPr>
            <p14:xfrm>
              <a:off x="5436023" y="6463026"/>
              <a:ext cx="2712240" cy="4896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24863" y="6446466"/>
                <a:ext cx="27403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Freihand 46"/>
              <p14:cNvContentPartPr/>
              <p14:nvPr/>
            </p14:nvContentPartPr>
            <p14:xfrm>
              <a:off x="5677943" y="4377906"/>
              <a:ext cx="70920" cy="227628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63903" y="4363506"/>
                <a:ext cx="100080" cy="23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9" name="Freihand 48"/>
              <p14:cNvContentPartPr/>
              <p14:nvPr/>
            </p14:nvContentPartPr>
            <p14:xfrm>
              <a:off x="5590103" y="4139226"/>
              <a:ext cx="277200" cy="321840"/>
            </p14:xfrm>
          </p:contentPart>
        </mc:Choice>
        <mc:Fallback>
          <p:pic>
            <p:nvPicPr>
              <p:cNvPr id="49" name="Freihand 4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3903" y="4121586"/>
                <a:ext cx="3060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2" name="Freihand 51"/>
              <p14:cNvContentPartPr/>
              <p14:nvPr/>
            </p14:nvContentPartPr>
            <p14:xfrm>
              <a:off x="5338463" y="4292226"/>
              <a:ext cx="1440" cy="6840"/>
            </p14:xfrm>
          </p:contentPart>
        </mc:Choice>
        <mc:Fallback>
          <p:pic>
            <p:nvPicPr>
              <p:cNvPr id="52" name="Freihand 5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27303" y="4281066"/>
                <a:ext cx="23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3" name="Freihand 52"/>
              <p14:cNvContentPartPr/>
              <p14:nvPr/>
            </p14:nvContentPartPr>
            <p14:xfrm>
              <a:off x="5274383" y="4168026"/>
              <a:ext cx="33480" cy="344880"/>
            </p14:xfrm>
          </p:contentPart>
        </mc:Choice>
        <mc:Fallback>
          <p:pic>
            <p:nvPicPr>
              <p:cNvPr id="53" name="Freihand 5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61783" y="4153626"/>
                <a:ext cx="597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4" name="Freihand 53"/>
              <p14:cNvContentPartPr/>
              <p14:nvPr/>
            </p14:nvContentPartPr>
            <p14:xfrm>
              <a:off x="5166383" y="4157586"/>
              <a:ext cx="265320" cy="48960"/>
            </p14:xfrm>
          </p:contentPart>
        </mc:Choice>
        <mc:Fallback>
          <p:pic>
            <p:nvPicPr>
              <p:cNvPr id="54" name="Freihand 5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49823" y="4138506"/>
                <a:ext cx="2973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5" name="Freihand 54"/>
              <p14:cNvContentPartPr/>
              <p14:nvPr/>
            </p14:nvContentPartPr>
            <p14:xfrm>
              <a:off x="2480063" y="2169666"/>
              <a:ext cx="23040" cy="239040"/>
            </p14:xfrm>
          </p:contentPart>
        </mc:Choice>
        <mc:Fallback>
          <p:pic>
            <p:nvPicPr>
              <p:cNvPr id="55" name="Freihand 5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67103" y="2155266"/>
                <a:ext cx="532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6" name="Freihand 55"/>
              <p14:cNvContentPartPr/>
              <p14:nvPr/>
            </p14:nvContentPartPr>
            <p14:xfrm>
              <a:off x="1369823" y="2183706"/>
              <a:ext cx="1093680" cy="92520"/>
            </p14:xfrm>
          </p:contentPart>
        </mc:Choice>
        <mc:Fallback>
          <p:pic>
            <p:nvPicPr>
              <p:cNvPr id="56" name="Freihand 5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57223" y="2167506"/>
                <a:ext cx="11149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7" name="Freihand 56"/>
              <p14:cNvContentPartPr/>
              <p14:nvPr/>
            </p14:nvContentPartPr>
            <p14:xfrm>
              <a:off x="1394303" y="2348586"/>
              <a:ext cx="1153800" cy="59760"/>
            </p14:xfrm>
          </p:contentPart>
        </mc:Choice>
        <mc:Fallback>
          <p:pic>
            <p:nvPicPr>
              <p:cNvPr id="57" name="Freihand 5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80623" y="2332386"/>
                <a:ext cx="11869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8" name="Freihand 57"/>
              <p14:cNvContentPartPr/>
              <p14:nvPr/>
            </p14:nvContentPartPr>
            <p14:xfrm>
              <a:off x="2138423" y="2258226"/>
              <a:ext cx="17280" cy="51480"/>
            </p14:xfrm>
          </p:contentPart>
        </mc:Choice>
        <mc:Fallback>
          <p:pic>
            <p:nvPicPr>
              <p:cNvPr id="58" name="Freihand 5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21863" y="2240586"/>
                <a:ext cx="522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9" name="Freihand 58"/>
              <p14:cNvContentPartPr/>
              <p14:nvPr/>
            </p14:nvContentPartPr>
            <p14:xfrm>
              <a:off x="2065343" y="2211066"/>
              <a:ext cx="135720" cy="77400"/>
            </p14:xfrm>
          </p:contentPart>
        </mc:Choice>
        <mc:Fallback>
          <p:pic>
            <p:nvPicPr>
              <p:cNvPr id="59" name="Freihand 5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53103" y="2191986"/>
                <a:ext cx="1670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0" name="Freihand 59"/>
              <p14:cNvContentPartPr/>
              <p14:nvPr/>
            </p14:nvContentPartPr>
            <p14:xfrm>
              <a:off x="2118623" y="2229066"/>
              <a:ext cx="28800" cy="116280"/>
            </p14:xfrm>
          </p:contentPart>
        </mc:Choice>
        <mc:Fallback>
          <p:pic>
            <p:nvPicPr>
              <p:cNvPr id="60" name="Freihand 5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07103" y="2212506"/>
                <a:ext cx="59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1" name="Freihand 60"/>
              <p14:cNvContentPartPr/>
              <p14:nvPr/>
            </p14:nvContentPartPr>
            <p14:xfrm>
              <a:off x="2022863" y="2226546"/>
              <a:ext cx="168480" cy="49320"/>
            </p14:xfrm>
          </p:contentPart>
        </mc:Choice>
        <mc:Fallback>
          <p:pic>
            <p:nvPicPr>
              <p:cNvPr id="61" name="Freihand 6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02703" y="2206386"/>
                <a:ext cx="2088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2" name="Freihand 61"/>
              <p14:cNvContentPartPr/>
              <p14:nvPr/>
            </p14:nvContentPartPr>
            <p14:xfrm>
              <a:off x="2491223" y="2185506"/>
              <a:ext cx="150840" cy="200880"/>
            </p14:xfrm>
          </p:contentPart>
        </mc:Choice>
        <mc:Fallback>
          <p:pic>
            <p:nvPicPr>
              <p:cNvPr id="62" name="Freihand 6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71783" y="2166066"/>
                <a:ext cx="1904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6" name="Freihand 65"/>
              <p14:cNvContentPartPr/>
              <p14:nvPr/>
            </p14:nvContentPartPr>
            <p14:xfrm>
              <a:off x="510503" y="3885786"/>
              <a:ext cx="495000" cy="475200"/>
            </p14:xfrm>
          </p:contentPart>
        </mc:Choice>
        <mc:Fallback>
          <p:pic>
            <p:nvPicPr>
              <p:cNvPr id="66" name="Freihand 6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8263" y="3866346"/>
                <a:ext cx="5266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8" name="Freihand 67"/>
              <p14:cNvContentPartPr/>
              <p14:nvPr/>
            </p14:nvContentPartPr>
            <p14:xfrm>
              <a:off x="1523183" y="6013746"/>
              <a:ext cx="270360" cy="846000"/>
            </p14:xfrm>
          </p:contentPart>
        </mc:Choice>
        <mc:Fallback>
          <p:pic>
            <p:nvPicPr>
              <p:cNvPr id="68" name="Freihand 6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07343" y="5993946"/>
                <a:ext cx="296280" cy="8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0" name="Freihand 69"/>
              <p14:cNvContentPartPr/>
              <p14:nvPr/>
            </p14:nvContentPartPr>
            <p14:xfrm>
              <a:off x="1321943" y="4227426"/>
              <a:ext cx="37440" cy="2177280"/>
            </p14:xfrm>
          </p:contentPart>
        </mc:Choice>
        <mc:Fallback>
          <p:pic>
            <p:nvPicPr>
              <p:cNvPr id="70" name="Freihand 6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03223" y="4212306"/>
                <a:ext cx="71280" cy="22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4" name="Freihand 73"/>
              <p14:cNvContentPartPr/>
              <p14:nvPr/>
            </p14:nvContentPartPr>
            <p14:xfrm>
              <a:off x="5599463" y="6135066"/>
              <a:ext cx="448560" cy="456480"/>
            </p14:xfrm>
          </p:contentPart>
        </mc:Choice>
        <mc:Fallback>
          <p:pic>
            <p:nvPicPr>
              <p:cNvPr id="74" name="Freihand 7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80743" y="6116346"/>
                <a:ext cx="48384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8" name="Freihand 77"/>
              <p14:cNvContentPartPr/>
              <p14:nvPr/>
            </p14:nvContentPartPr>
            <p14:xfrm>
              <a:off x="5591543" y="1950786"/>
              <a:ext cx="27000" cy="685080"/>
            </p14:xfrm>
          </p:contentPart>
        </mc:Choice>
        <mc:Fallback>
          <p:pic>
            <p:nvPicPr>
              <p:cNvPr id="78" name="Freihand 7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74263" y="1935666"/>
                <a:ext cx="5796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9" name="Freihand 78"/>
              <p14:cNvContentPartPr/>
              <p14:nvPr/>
            </p14:nvContentPartPr>
            <p14:xfrm>
              <a:off x="4872983" y="1944306"/>
              <a:ext cx="750960" cy="55080"/>
            </p14:xfrm>
          </p:contentPart>
        </mc:Choice>
        <mc:Fallback>
          <p:pic>
            <p:nvPicPr>
              <p:cNvPr id="79" name="Freihand 7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54983" y="1925946"/>
                <a:ext cx="7812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0" name="Freihand 79"/>
              <p14:cNvContentPartPr/>
              <p14:nvPr/>
            </p14:nvContentPartPr>
            <p14:xfrm>
              <a:off x="4794503" y="2588346"/>
              <a:ext cx="793440" cy="76680"/>
            </p14:xfrm>
          </p:contentPart>
        </mc:Choice>
        <mc:Fallback>
          <p:pic>
            <p:nvPicPr>
              <p:cNvPr id="80" name="Freihand 7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73983" y="2568546"/>
                <a:ext cx="826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" name="Freihand 80"/>
              <p14:cNvContentPartPr/>
              <p14:nvPr/>
            </p14:nvContentPartPr>
            <p14:xfrm>
              <a:off x="5222183" y="2218626"/>
              <a:ext cx="18720" cy="163800"/>
            </p14:xfrm>
          </p:contentPart>
        </mc:Choice>
        <mc:Fallback>
          <p:pic>
            <p:nvPicPr>
              <p:cNvPr id="81" name="Freihand 8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12103" y="2203146"/>
                <a:ext cx="475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" name="Freihand 81"/>
              <p14:cNvContentPartPr/>
              <p14:nvPr/>
            </p14:nvContentPartPr>
            <p14:xfrm>
              <a:off x="5142983" y="2207106"/>
              <a:ext cx="183240" cy="10440"/>
            </p14:xfrm>
          </p:contentPart>
        </mc:Choice>
        <mc:Fallback>
          <p:pic>
            <p:nvPicPr>
              <p:cNvPr id="82" name="Freihand 8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26423" y="2190906"/>
                <a:ext cx="215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3" name="Freihand 82"/>
              <p14:cNvContentPartPr/>
              <p14:nvPr/>
            </p14:nvContentPartPr>
            <p14:xfrm>
              <a:off x="1171823" y="2261466"/>
              <a:ext cx="67680" cy="94320"/>
            </p14:xfrm>
          </p:contentPart>
        </mc:Choice>
        <mc:Fallback>
          <p:pic>
            <p:nvPicPr>
              <p:cNvPr id="83" name="Freihand 8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55623" y="2247066"/>
                <a:ext cx="1000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4" name="Freihand 83"/>
              <p14:cNvContentPartPr/>
              <p14:nvPr/>
            </p14:nvContentPartPr>
            <p14:xfrm>
              <a:off x="1148783" y="2287026"/>
              <a:ext cx="52920" cy="30960"/>
            </p14:xfrm>
          </p:contentPart>
        </mc:Choice>
        <mc:Fallback>
          <p:pic>
            <p:nvPicPr>
              <p:cNvPr id="84" name="Freihand 8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34383" y="2275866"/>
                <a:ext cx="78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5" name="Freihand 84"/>
              <p14:cNvContentPartPr/>
              <p14:nvPr/>
            </p14:nvContentPartPr>
            <p14:xfrm>
              <a:off x="1251023" y="2350386"/>
              <a:ext cx="50760" cy="127440"/>
            </p14:xfrm>
          </p:contentPart>
        </mc:Choice>
        <mc:Fallback>
          <p:pic>
            <p:nvPicPr>
              <p:cNvPr id="85" name="Freihand 8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36263" y="2334906"/>
                <a:ext cx="774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6" name="Freihand 85"/>
              <p14:cNvContentPartPr/>
              <p14:nvPr/>
            </p14:nvContentPartPr>
            <p14:xfrm>
              <a:off x="4550783" y="2213946"/>
              <a:ext cx="37800" cy="113400"/>
            </p14:xfrm>
          </p:contentPart>
        </mc:Choice>
        <mc:Fallback>
          <p:pic>
            <p:nvPicPr>
              <p:cNvPr id="86" name="Freihand 8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31343" y="2196666"/>
                <a:ext cx="763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7" name="Freihand 86"/>
              <p14:cNvContentPartPr/>
              <p14:nvPr/>
            </p14:nvContentPartPr>
            <p14:xfrm>
              <a:off x="4508663" y="2307546"/>
              <a:ext cx="70200" cy="20520"/>
            </p14:xfrm>
          </p:contentPart>
        </mc:Choice>
        <mc:Fallback>
          <p:pic>
            <p:nvPicPr>
              <p:cNvPr id="87" name="Freihand 8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1743" y="2290626"/>
                <a:ext cx="99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8" name="Freihand 87"/>
              <p14:cNvContentPartPr/>
              <p14:nvPr/>
            </p14:nvContentPartPr>
            <p14:xfrm>
              <a:off x="4611623" y="2327706"/>
              <a:ext cx="79560" cy="125280"/>
            </p14:xfrm>
          </p:contentPart>
        </mc:Choice>
        <mc:Fallback>
          <p:pic>
            <p:nvPicPr>
              <p:cNvPr id="88" name="Freihand 8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91463" y="2311506"/>
                <a:ext cx="111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7" name="Freihand 96"/>
              <p14:cNvContentPartPr/>
              <p14:nvPr/>
            </p14:nvContentPartPr>
            <p14:xfrm>
              <a:off x="8235383" y="907506"/>
              <a:ext cx="39600" cy="2880"/>
            </p14:xfrm>
          </p:contentPart>
        </mc:Choice>
        <mc:Fallback>
          <p:pic>
            <p:nvPicPr>
              <p:cNvPr id="97" name="Freihand 96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18463" y="890586"/>
                <a:ext cx="734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8" name="Freihand 97"/>
              <p14:cNvContentPartPr/>
              <p14:nvPr/>
            </p14:nvContentPartPr>
            <p14:xfrm>
              <a:off x="5594423" y="1968066"/>
              <a:ext cx="476640" cy="646920"/>
            </p14:xfrm>
          </p:contentPart>
        </mc:Choice>
        <mc:Fallback>
          <p:pic>
            <p:nvPicPr>
              <p:cNvPr id="98" name="Freihand 97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74263" y="1951506"/>
                <a:ext cx="51696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2" name="Freihand 101"/>
              <p14:cNvContentPartPr/>
              <p14:nvPr/>
            </p14:nvContentPartPr>
            <p14:xfrm>
              <a:off x="1920623" y="6274386"/>
              <a:ext cx="629640" cy="558720"/>
            </p14:xfrm>
          </p:contentPart>
        </mc:Choice>
        <mc:Fallback>
          <p:pic>
            <p:nvPicPr>
              <p:cNvPr id="102" name="Freihand 10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05143" y="6261426"/>
                <a:ext cx="65952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6" name="Freihand 105"/>
              <p14:cNvContentPartPr/>
              <p14:nvPr/>
            </p14:nvContentPartPr>
            <p14:xfrm>
              <a:off x="1946183" y="5338746"/>
              <a:ext cx="56520" cy="89280"/>
            </p14:xfrm>
          </p:contentPart>
        </mc:Choice>
        <mc:Fallback>
          <p:pic>
            <p:nvPicPr>
              <p:cNvPr id="106" name="Freihand 10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28183" y="5320386"/>
                <a:ext cx="83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07" name="Freihand 106"/>
              <p14:cNvContentPartPr/>
              <p14:nvPr/>
            </p14:nvContentPartPr>
            <p14:xfrm>
              <a:off x="1225823" y="5334066"/>
              <a:ext cx="205200" cy="70560"/>
            </p14:xfrm>
          </p:contentPart>
        </mc:Choice>
        <mc:Fallback>
          <p:pic>
            <p:nvPicPr>
              <p:cNvPr id="107" name="Freihand 10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07103" y="5316426"/>
                <a:ext cx="241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4" name="Freihand 113"/>
              <p14:cNvContentPartPr/>
              <p14:nvPr/>
            </p14:nvContentPartPr>
            <p14:xfrm>
              <a:off x="8201903" y="1539666"/>
              <a:ext cx="31320" cy="1589760"/>
            </p14:xfrm>
          </p:contentPart>
        </mc:Choice>
        <mc:Fallback>
          <p:pic>
            <p:nvPicPr>
              <p:cNvPr id="114" name="Freihand 113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86423" y="1525986"/>
                <a:ext cx="61920" cy="16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5" name="Freihand 114"/>
              <p14:cNvContentPartPr/>
              <p14:nvPr/>
            </p14:nvContentPartPr>
            <p14:xfrm>
              <a:off x="11562863" y="2715066"/>
              <a:ext cx="23400" cy="28800"/>
            </p14:xfrm>
          </p:contentPart>
        </mc:Choice>
        <mc:Fallback>
          <p:pic>
            <p:nvPicPr>
              <p:cNvPr id="115" name="Freihand 114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545943" y="2698146"/>
                <a:ext cx="57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6" name="Freihand 115"/>
              <p14:cNvContentPartPr/>
              <p14:nvPr/>
            </p14:nvContentPartPr>
            <p14:xfrm>
              <a:off x="8051423" y="1520226"/>
              <a:ext cx="178560" cy="33120"/>
            </p14:xfrm>
          </p:contentPart>
        </mc:Choice>
        <mc:Fallback>
          <p:pic>
            <p:nvPicPr>
              <p:cNvPr id="116" name="Freihand 11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035223" y="1502946"/>
                <a:ext cx="2088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17" name="Freihand 116"/>
              <p14:cNvContentPartPr/>
              <p14:nvPr/>
            </p14:nvContentPartPr>
            <p14:xfrm>
              <a:off x="8080943" y="3088746"/>
              <a:ext cx="167040" cy="48960"/>
            </p14:xfrm>
          </p:contentPart>
        </mc:Choice>
        <mc:Fallback>
          <p:pic>
            <p:nvPicPr>
              <p:cNvPr id="117" name="Freihand 116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066543" y="3070386"/>
                <a:ext cx="1954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8" name="Freihand 117"/>
              <p14:cNvContentPartPr/>
              <p14:nvPr/>
            </p14:nvContentPartPr>
            <p14:xfrm>
              <a:off x="7636703" y="2147346"/>
              <a:ext cx="128520" cy="330840"/>
            </p14:xfrm>
          </p:contentPart>
        </mc:Choice>
        <mc:Fallback>
          <p:pic>
            <p:nvPicPr>
              <p:cNvPr id="118" name="Freihand 11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619063" y="2132946"/>
                <a:ext cx="1594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19" name="Freihand 118"/>
              <p14:cNvContentPartPr/>
              <p14:nvPr/>
            </p14:nvContentPartPr>
            <p14:xfrm>
              <a:off x="7603943" y="2290986"/>
              <a:ext cx="143280" cy="78480"/>
            </p14:xfrm>
          </p:contentPart>
        </mc:Choice>
        <mc:Fallback>
          <p:pic>
            <p:nvPicPr>
              <p:cNvPr id="119" name="Freihand 118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87743" y="2274066"/>
                <a:ext cx="1756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20" name="Freihand 119"/>
              <p14:cNvContentPartPr/>
              <p14:nvPr/>
            </p14:nvContentPartPr>
            <p14:xfrm>
              <a:off x="7774943" y="2337786"/>
              <a:ext cx="108720" cy="204480"/>
            </p14:xfrm>
          </p:contentPart>
        </mc:Choice>
        <mc:Fallback>
          <p:pic>
            <p:nvPicPr>
              <p:cNvPr id="120" name="Freihand 119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765583" y="2319426"/>
                <a:ext cx="1368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21" name="Freihand 120"/>
              <p14:cNvContentPartPr/>
              <p14:nvPr/>
            </p14:nvContentPartPr>
            <p14:xfrm>
              <a:off x="8106143" y="2144826"/>
              <a:ext cx="19080" cy="199440"/>
            </p14:xfrm>
          </p:contentPart>
        </mc:Choice>
        <mc:Fallback>
          <p:pic>
            <p:nvPicPr>
              <p:cNvPr id="121" name="Freihand 120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087783" y="2130066"/>
                <a:ext cx="525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22" name="Freihand 121"/>
              <p14:cNvContentPartPr/>
              <p14:nvPr/>
            </p14:nvContentPartPr>
            <p14:xfrm>
              <a:off x="8058983" y="2100546"/>
              <a:ext cx="119520" cy="99360"/>
            </p14:xfrm>
          </p:contentPart>
        </mc:Choice>
        <mc:Fallback>
          <p:pic>
            <p:nvPicPr>
              <p:cNvPr id="122" name="Freihand 121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039543" y="2079666"/>
                <a:ext cx="1598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23" name="Freihand 122"/>
              <p14:cNvContentPartPr/>
              <p14:nvPr/>
            </p14:nvContentPartPr>
            <p14:xfrm>
              <a:off x="8082743" y="2135106"/>
              <a:ext cx="57960" cy="286200"/>
            </p14:xfrm>
          </p:contentPart>
        </mc:Choice>
        <mc:Fallback>
          <p:pic>
            <p:nvPicPr>
              <p:cNvPr id="123" name="Freihand 122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063303" y="2118186"/>
                <a:ext cx="943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24" name="Freihand 123"/>
              <p14:cNvContentPartPr/>
              <p14:nvPr/>
            </p14:nvContentPartPr>
            <p14:xfrm>
              <a:off x="8025143" y="2118906"/>
              <a:ext cx="152280" cy="57240"/>
            </p14:xfrm>
          </p:contentPart>
        </mc:Choice>
        <mc:Fallback>
          <p:pic>
            <p:nvPicPr>
              <p:cNvPr id="124" name="Freihand 123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006063" y="2100906"/>
                <a:ext cx="189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25" name="Freihand 124"/>
              <p14:cNvContentPartPr/>
              <p14:nvPr/>
            </p14:nvContentPartPr>
            <p14:xfrm>
              <a:off x="7889783" y="2035746"/>
              <a:ext cx="306000" cy="491400"/>
            </p14:xfrm>
          </p:contentPart>
        </mc:Choice>
        <mc:Fallback>
          <p:pic>
            <p:nvPicPr>
              <p:cNvPr id="125" name="Freihand 124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877183" y="2019546"/>
                <a:ext cx="33300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26" name="Freihand 125"/>
              <p14:cNvContentPartPr/>
              <p14:nvPr/>
            </p14:nvContentPartPr>
            <p14:xfrm>
              <a:off x="5074583" y="2063466"/>
              <a:ext cx="326880" cy="462600"/>
            </p14:xfrm>
          </p:contentPart>
        </mc:Choice>
        <mc:Fallback>
          <p:pic>
            <p:nvPicPr>
              <p:cNvPr id="126" name="Freihand 125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59823" y="2049066"/>
                <a:ext cx="3567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27" name="Freihand 126"/>
              <p14:cNvContentPartPr/>
              <p14:nvPr/>
            </p14:nvContentPartPr>
            <p14:xfrm>
              <a:off x="8235023" y="1542186"/>
              <a:ext cx="35280" cy="1251720"/>
            </p14:xfrm>
          </p:contentPart>
        </mc:Choice>
        <mc:Fallback>
          <p:pic>
            <p:nvPicPr>
              <p:cNvPr id="127" name="Freihand 126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19903" y="1528506"/>
                <a:ext cx="68040" cy="12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28" name="Freihand 127"/>
              <p14:cNvContentPartPr/>
              <p14:nvPr/>
            </p14:nvContentPartPr>
            <p14:xfrm>
              <a:off x="11353703" y="2631186"/>
              <a:ext cx="360" cy="360"/>
            </p14:xfrm>
          </p:contentPart>
        </mc:Choice>
        <mc:Fallback>
          <p:pic>
            <p:nvPicPr>
              <p:cNvPr id="128" name="Freihand 127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336783" y="261426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9" name="Freihand 128"/>
              <p14:cNvContentPartPr/>
              <p14:nvPr/>
            </p14:nvContentPartPr>
            <p14:xfrm>
              <a:off x="8235023" y="1552626"/>
              <a:ext cx="1135800" cy="1525680"/>
            </p14:xfrm>
          </p:contentPart>
        </mc:Choice>
        <mc:Fallback>
          <p:pic>
            <p:nvPicPr>
              <p:cNvPr id="129" name="Freihand 128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215943" y="1535706"/>
                <a:ext cx="1175040" cy="15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33" name="Freihand 132"/>
              <p14:cNvContentPartPr/>
              <p14:nvPr/>
            </p14:nvContentPartPr>
            <p14:xfrm>
              <a:off x="2613623" y="6651666"/>
              <a:ext cx="112320" cy="177480"/>
            </p14:xfrm>
          </p:contentPart>
        </mc:Choice>
        <mc:Fallback>
          <p:pic>
            <p:nvPicPr>
              <p:cNvPr id="133" name="Freihand 132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93463" y="6633306"/>
                <a:ext cx="1515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34" name="Freihand 133"/>
              <p14:cNvContentPartPr/>
              <p14:nvPr/>
            </p14:nvContentPartPr>
            <p14:xfrm>
              <a:off x="1297103" y="6058026"/>
              <a:ext cx="131040" cy="25920"/>
            </p14:xfrm>
          </p:contentPart>
        </mc:Choice>
        <mc:Fallback>
          <p:pic>
            <p:nvPicPr>
              <p:cNvPr id="134" name="Freihand 133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284143" y="6046506"/>
                <a:ext cx="155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35" name="Freihand 134"/>
              <p14:cNvContentPartPr/>
              <p14:nvPr/>
            </p14:nvContentPartPr>
            <p14:xfrm>
              <a:off x="2432543" y="4174506"/>
              <a:ext cx="57600" cy="81720"/>
            </p14:xfrm>
          </p:contentPart>
        </mc:Choice>
        <mc:Fallback>
          <p:pic>
            <p:nvPicPr>
              <p:cNvPr id="135" name="Freihand 134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413823" y="4156506"/>
                <a:ext cx="936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40" name="Freihand 139"/>
              <p14:cNvContentPartPr/>
              <p14:nvPr/>
            </p14:nvContentPartPr>
            <p14:xfrm>
              <a:off x="5924543" y="6118146"/>
              <a:ext cx="1427760" cy="722160"/>
            </p14:xfrm>
          </p:contentPart>
        </mc:Choice>
        <mc:Fallback>
          <p:pic>
            <p:nvPicPr>
              <p:cNvPr id="140" name="Freihand 139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8703" y="6099066"/>
                <a:ext cx="146232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43" name="Freihand 142"/>
              <p14:cNvContentPartPr/>
              <p14:nvPr/>
            </p14:nvContentPartPr>
            <p14:xfrm>
              <a:off x="6698543" y="4649346"/>
              <a:ext cx="1473480" cy="2202120"/>
            </p14:xfrm>
          </p:contentPart>
        </mc:Choice>
        <mc:Fallback>
          <p:pic>
            <p:nvPicPr>
              <p:cNvPr id="143" name="Freihand 142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85943" y="4630986"/>
                <a:ext cx="1506600" cy="22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44" name="Freihand 143"/>
              <p14:cNvContentPartPr/>
              <p14:nvPr/>
            </p14:nvContentPartPr>
            <p14:xfrm>
              <a:off x="5702063" y="5285106"/>
              <a:ext cx="1843560" cy="1263600"/>
            </p14:xfrm>
          </p:contentPart>
        </mc:Choice>
        <mc:Fallback>
          <p:pic>
            <p:nvPicPr>
              <p:cNvPr id="144" name="Freihand 143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85863" y="5266026"/>
                <a:ext cx="1873800" cy="12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45" name="Freihand 144"/>
              <p14:cNvContentPartPr/>
              <p14:nvPr/>
            </p14:nvContentPartPr>
            <p14:xfrm>
              <a:off x="1303583" y="4057146"/>
              <a:ext cx="1222560" cy="2324520"/>
            </p14:xfrm>
          </p:contentPart>
        </mc:Choice>
        <mc:Fallback>
          <p:pic>
            <p:nvPicPr>
              <p:cNvPr id="145" name="Freihand 144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288823" y="4044906"/>
                <a:ext cx="1253880" cy="23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46" name="Freihand 145"/>
              <p14:cNvContentPartPr/>
              <p14:nvPr/>
            </p14:nvContentPartPr>
            <p14:xfrm>
              <a:off x="5704583" y="5313906"/>
              <a:ext cx="1888920" cy="1329840"/>
            </p14:xfrm>
          </p:contentPart>
        </mc:Choice>
        <mc:Fallback>
          <p:pic>
            <p:nvPicPr>
              <p:cNvPr id="146" name="Freihand 145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98463" y="5298426"/>
                <a:ext cx="1914840" cy="13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47" name="Freihand 146"/>
              <p14:cNvContentPartPr/>
              <p14:nvPr/>
            </p14:nvContentPartPr>
            <p14:xfrm>
              <a:off x="6739943" y="4201866"/>
              <a:ext cx="590040" cy="1011960"/>
            </p14:xfrm>
          </p:contentPart>
        </mc:Choice>
        <mc:Fallback>
          <p:pic>
            <p:nvPicPr>
              <p:cNvPr id="147" name="Freihand 146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726263" y="4185306"/>
                <a:ext cx="6202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49" name="Freihand 148"/>
              <p14:cNvContentPartPr/>
              <p14:nvPr/>
            </p14:nvContentPartPr>
            <p14:xfrm>
              <a:off x="7564703" y="3880746"/>
              <a:ext cx="37800" cy="263160"/>
            </p14:xfrm>
          </p:contentPart>
        </mc:Choice>
        <mc:Fallback>
          <p:pic>
            <p:nvPicPr>
              <p:cNvPr id="149" name="Freihand 148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553183" y="3867786"/>
                <a:ext cx="658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50" name="Freihand 149"/>
              <p14:cNvContentPartPr/>
              <p14:nvPr/>
            </p14:nvContentPartPr>
            <p14:xfrm>
              <a:off x="7441943" y="3767346"/>
              <a:ext cx="276120" cy="169560"/>
            </p14:xfrm>
          </p:contentPart>
        </mc:Choice>
        <mc:Fallback>
          <p:pic>
            <p:nvPicPr>
              <p:cNvPr id="150" name="Freihand 149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423583" y="3754746"/>
                <a:ext cx="3070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52" name="Freihand 151"/>
              <p14:cNvContentPartPr/>
              <p14:nvPr/>
            </p14:nvContentPartPr>
            <p14:xfrm>
              <a:off x="7680263" y="3987306"/>
              <a:ext cx="172080" cy="143280"/>
            </p14:xfrm>
          </p:contentPart>
        </mc:Choice>
        <mc:Fallback>
          <p:pic>
            <p:nvPicPr>
              <p:cNvPr id="152" name="Freihand 151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663343" y="3971106"/>
                <a:ext cx="2005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53" name="Freihand 152"/>
              <p14:cNvContentPartPr/>
              <p14:nvPr/>
            </p14:nvContentPartPr>
            <p14:xfrm>
              <a:off x="7882583" y="3928986"/>
              <a:ext cx="37440" cy="174240"/>
            </p14:xfrm>
          </p:contentPart>
        </mc:Choice>
        <mc:Fallback>
          <p:pic>
            <p:nvPicPr>
              <p:cNvPr id="153" name="Freihand 152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875383" y="3917826"/>
                <a:ext cx="576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54" name="Freihand 153"/>
              <p14:cNvContentPartPr/>
              <p14:nvPr/>
            </p14:nvContentPartPr>
            <p14:xfrm>
              <a:off x="7842623" y="4006746"/>
              <a:ext cx="169920" cy="18720"/>
            </p14:xfrm>
          </p:contentPart>
        </mc:Choice>
        <mc:Fallback>
          <p:pic>
            <p:nvPicPr>
              <p:cNvPr id="154" name="Freihand 153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828223" y="3992346"/>
                <a:ext cx="196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55" name="Freihand 154"/>
              <p14:cNvContentPartPr/>
              <p14:nvPr/>
            </p14:nvContentPartPr>
            <p14:xfrm>
              <a:off x="8062583" y="3956706"/>
              <a:ext cx="104040" cy="34920"/>
            </p14:xfrm>
          </p:contentPart>
        </mc:Choice>
        <mc:Fallback>
          <p:pic>
            <p:nvPicPr>
              <p:cNvPr id="155" name="Freihand 154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050703" y="3944826"/>
                <a:ext cx="1274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56" name="Freihand 155"/>
              <p14:cNvContentPartPr/>
              <p14:nvPr/>
            </p14:nvContentPartPr>
            <p14:xfrm>
              <a:off x="8235023" y="3732426"/>
              <a:ext cx="91080" cy="245880"/>
            </p14:xfrm>
          </p:contentPart>
        </mc:Choice>
        <mc:Fallback>
          <p:pic>
            <p:nvPicPr>
              <p:cNvPr id="156" name="Freihand 155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220263" y="3719106"/>
                <a:ext cx="1173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57" name="Freihand 156"/>
              <p14:cNvContentPartPr/>
              <p14:nvPr/>
            </p14:nvContentPartPr>
            <p14:xfrm>
              <a:off x="8343743" y="3824226"/>
              <a:ext cx="164160" cy="163800"/>
            </p14:xfrm>
          </p:contentPart>
        </mc:Choice>
        <mc:Fallback>
          <p:pic>
            <p:nvPicPr>
              <p:cNvPr id="157" name="Freihand 156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326823" y="3813786"/>
                <a:ext cx="190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58" name="Freihand 157"/>
              <p14:cNvContentPartPr/>
              <p14:nvPr/>
            </p14:nvContentPartPr>
            <p14:xfrm>
              <a:off x="8540303" y="3670506"/>
              <a:ext cx="73800" cy="335520"/>
            </p14:xfrm>
          </p:contentPart>
        </mc:Choice>
        <mc:Fallback>
          <p:pic>
            <p:nvPicPr>
              <p:cNvPr id="158" name="Freihand 157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524463" y="3659346"/>
                <a:ext cx="1058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59" name="Freihand 158"/>
              <p14:cNvContentPartPr/>
              <p14:nvPr/>
            </p14:nvContentPartPr>
            <p14:xfrm>
              <a:off x="10626503" y="5299506"/>
              <a:ext cx="360" cy="360"/>
            </p14:xfrm>
          </p:contentPart>
        </mc:Choice>
        <mc:Fallback>
          <p:pic>
            <p:nvPicPr>
              <p:cNvPr id="159" name="Freihand 158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609583" y="528258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60" name="Freihand 159"/>
              <p14:cNvContentPartPr/>
              <p14:nvPr/>
            </p14:nvContentPartPr>
            <p14:xfrm>
              <a:off x="8558663" y="3674826"/>
              <a:ext cx="322200" cy="275760"/>
            </p14:xfrm>
          </p:contentPart>
        </mc:Choice>
        <mc:Fallback>
          <p:pic>
            <p:nvPicPr>
              <p:cNvPr id="160" name="Freihand 159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550383" y="3659346"/>
                <a:ext cx="3506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61" name="Freihand 160"/>
              <p14:cNvContentPartPr/>
              <p14:nvPr/>
            </p14:nvContentPartPr>
            <p14:xfrm>
              <a:off x="8950703" y="3746826"/>
              <a:ext cx="154080" cy="49320"/>
            </p14:xfrm>
          </p:contentPart>
        </mc:Choice>
        <mc:Fallback>
          <p:pic>
            <p:nvPicPr>
              <p:cNvPr id="161" name="Freihand 160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939183" y="3734586"/>
                <a:ext cx="1778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62" name="Freihand 161"/>
              <p14:cNvContentPartPr/>
              <p14:nvPr/>
            </p14:nvContentPartPr>
            <p14:xfrm>
              <a:off x="9190103" y="3599226"/>
              <a:ext cx="132120" cy="237240"/>
            </p14:xfrm>
          </p:contentPart>
        </mc:Choice>
        <mc:Fallback>
          <p:pic>
            <p:nvPicPr>
              <p:cNvPr id="162" name="Freihand 161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172823" y="3583026"/>
                <a:ext cx="1641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63" name="Freihand 162"/>
              <p14:cNvContentPartPr/>
              <p14:nvPr/>
            </p14:nvContentPartPr>
            <p14:xfrm>
              <a:off x="9350663" y="3623706"/>
              <a:ext cx="398880" cy="180720"/>
            </p14:xfrm>
          </p:contentPart>
        </mc:Choice>
        <mc:Fallback>
          <p:pic>
            <p:nvPicPr>
              <p:cNvPr id="163" name="Freihand 162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336983" y="3603186"/>
                <a:ext cx="4302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64" name="Freihand 163"/>
              <p14:cNvContentPartPr/>
              <p14:nvPr/>
            </p14:nvContentPartPr>
            <p14:xfrm>
              <a:off x="8265983" y="3974346"/>
              <a:ext cx="733320" cy="244800"/>
            </p14:xfrm>
          </p:contentPart>
        </mc:Choice>
        <mc:Fallback>
          <p:pic>
            <p:nvPicPr>
              <p:cNvPr id="164" name="Freihand 163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250503" y="3955986"/>
                <a:ext cx="7675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76" name="Freihand 175"/>
              <p14:cNvContentPartPr/>
              <p14:nvPr/>
            </p14:nvContentPartPr>
            <p14:xfrm>
              <a:off x="7077983" y="5458986"/>
              <a:ext cx="24120" cy="1034640"/>
            </p14:xfrm>
          </p:contentPart>
        </mc:Choice>
        <mc:Fallback>
          <p:pic>
            <p:nvPicPr>
              <p:cNvPr id="176" name="Freihand 175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063223" y="5449986"/>
                <a:ext cx="55440" cy="10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79" name="Freihand 178"/>
              <p14:cNvContentPartPr/>
              <p14:nvPr/>
            </p14:nvContentPartPr>
            <p14:xfrm>
              <a:off x="8031983" y="6351066"/>
              <a:ext cx="226440" cy="402840"/>
            </p14:xfrm>
          </p:contentPart>
        </mc:Choice>
        <mc:Fallback>
          <p:pic>
            <p:nvPicPr>
              <p:cNvPr id="179" name="Freihand 178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019023" y="6336666"/>
                <a:ext cx="2548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82" name="Freihand 181"/>
              <p14:cNvContentPartPr/>
              <p14:nvPr/>
            </p14:nvContentPartPr>
            <p14:xfrm>
              <a:off x="6321983" y="5649066"/>
              <a:ext cx="18000" cy="814320"/>
            </p14:xfrm>
          </p:contentPart>
        </mc:Choice>
        <mc:Fallback>
          <p:pic>
            <p:nvPicPr>
              <p:cNvPr id="182" name="Freihand 181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306503" y="5638986"/>
                <a:ext cx="4788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85" name="Freihand 184"/>
              <p14:cNvContentPartPr/>
              <p14:nvPr/>
            </p14:nvContentPartPr>
            <p14:xfrm>
              <a:off x="5857583" y="5507586"/>
              <a:ext cx="164160" cy="219240"/>
            </p14:xfrm>
          </p:contentPart>
        </mc:Choice>
        <mc:Fallback>
          <p:pic>
            <p:nvPicPr>
              <p:cNvPr id="185" name="Freihand 184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838863" y="5490666"/>
                <a:ext cx="1998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86" name="Freihand 185"/>
              <p14:cNvContentPartPr/>
              <p14:nvPr/>
            </p14:nvContentPartPr>
            <p14:xfrm>
              <a:off x="5972783" y="5613786"/>
              <a:ext cx="252720" cy="32040"/>
            </p14:xfrm>
          </p:contentPart>
        </mc:Choice>
        <mc:Fallback>
          <p:pic>
            <p:nvPicPr>
              <p:cNvPr id="186" name="Freihand 185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961623" y="5594706"/>
                <a:ext cx="2757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87" name="Freihand 186"/>
              <p14:cNvContentPartPr/>
              <p14:nvPr/>
            </p14:nvContentPartPr>
            <p14:xfrm>
              <a:off x="7001303" y="5248746"/>
              <a:ext cx="172800" cy="257400"/>
            </p14:xfrm>
          </p:contentPart>
        </mc:Choice>
        <mc:Fallback>
          <p:pic>
            <p:nvPicPr>
              <p:cNvPr id="187" name="Freihand 186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984743" y="5234346"/>
                <a:ext cx="2070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88" name="Freihand 187"/>
              <p14:cNvContentPartPr/>
              <p14:nvPr/>
            </p14:nvContentPartPr>
            <p14:xfrm>
              <a:off x="6494423" y="5265666"/>
              <a:ext cx="49320" cy="295560"/>
            </p14:xfrm>
          </p:contentPart>
        </mc:Choice>
        <mc:Fallback>
          <p:pic>
            <p:nvPicPr>
              <p:cNvPr id="188" name="Freihand 187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475703" y="5251626"/>
                <a:ext cx="752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89" name="Freihand 188"/>
              <p14:cNvContentPartPr/>
              <p14:nvPr/>
            </p14:nvContentPartPr>
            <p14:xfrm>
              <a:off x="6459863" y="5357466"/>
              <a:ext cx="90720" cy="127800"/>
            </p14:xfrm>
          </p:contentPart>
        </mc:Choice>
        <mc:Fallback>
          <p:pic>
            <p:nvPicPr>
              <p:cNvPr id="189" name="Freihand 188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441503" y="5339826"/>
                <a:ext cx="128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90" name="Freihand 189"/>
              <p14:cNvContentPartPr/>
              <p14:nvPr/>
            </p14:nvContentPartPr>
            <p14:xfrm>
              <a:off x="6626183" y="5149026"/>
              <a:ext cx="183960" cy="293040"/>
            </p14:xfrm>
          </p:contentPart>
        </mc:Choice>
        <mc:Fallback>
          <p:pic>
            <p:nvPicPr>
              <p:cNvPr id="190" name="Freihand 189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14663" y="5129946"/>
                <a:ext cx="2142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91" name="Freihand 190"/>
              <p14:cNvContentPartPr/>
              <p14:nvPr/>
            </p14:nvContentPartPr>
            <p14:xfrm>
              <a:off x="6723383" y="5229666"/>
              <a:ext cx="60480" cy="141120"/>
            </p14:xfrm>
          </p:contentPart>
        </mc:Choice>
        <mc:Fallback>
          <p:pic>
            <p:nvPicPr>
              <p:cNvPr id="191" name="Freihand 190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704663" y="5211306"/>
                <a:ext cx="97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92" name="Freihand 191"/>
              <p14:cNvContentPartPr/>
              <p14:nvPr/>
            </p14:nvContentPartPr>
            <p14:xfrm>
              <a:off x="1418783" y="51066"/>
              <a:ext cx="1640880" cy="441000"/>
            </p14:xfrm>
          </p:contentPart>
        </mc:Choice>
        <mc:Fallback>
          <p:pic>
            <p:nvPicPr>
              <p:cNvPr id="192" name="Freihand 191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401503" y="33426"/>
                <a:ext cx="1675440" cy="4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2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84164"/>
            <a:ext cx="8272080" cy="640485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alt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Größe</a:t>
            </a:r>
            <a:r>
              <a:rPr lang="en-US" alt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EU-Länder vs </a:t>
            </a:r>
            <a:r>
              <a:rPr lang="en-US" alt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Handelsbeziehungen</a:t>
            </a:r>
            <a:r>
              <a:rPr lang="en-US" alt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alt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 USA (</a:t>
            </a:r>
            <a:r>
              <a:rPr lang="en-US" altLang="en-US" sz="399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en-US" sz="399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026078" y="5192574"/>
            <a:ext cx="4441590" cy="587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9740" y="142558"/>
            <a:ext cx="201850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ITC, </a:t>
            </a:r>
            <a:r>
              <a:rPr lang="de-DE" sz="16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endParaRPr lang="de-DE" sz="16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29" y="602645"/>
            <a:ext cx="7636341" cy="458992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306792" y="5124375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%-EU-BIP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 rot="16200000">
            <a:off x="-447976" y="2534284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%-US-Trade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Freihand 13"/>
              <p14:cNvContentPartPr/>
              <p14:nvPr/>
            </p14:nvContentPartPr>
            <p14:xfrm>
              <a:off x="6241343" y="1681690"/>
              <a:ext cx="65880" cy="2949120"/>
            </p14:xfrm>
          </p:contentPart>
        </mc:Choice>
        <mc:Fallback>
          <p:pic>
            <p:nvPicPr>
              <p:cNvPr id="14" name="Freihand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1623" y="1676650"/>
                <a:ext cx="80640" cy="29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Freihand 21"/>
              <p14:cNvContentPartPr/>
              <p14:nvPr/>
            </p14:nvContentPartPr>
            <p14:xfrm>
              <a:off x="4715663" y="4526770"/>
              <a:ext cx="12960" cy="123840"/>
            </p14:xfrm>
          </p:contentPart>
        </mc:Choice>
        <mc:Fallback>
          <p:pic>
            <p:nvPicPr>
              <p:cNvPr id="22" name="Freihand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9543" y="4521370"/>
                <a:ext cx="244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Freihand 26"/>
              <p14:cNvContentPartPr/>
              <p14:nvPr/>
            </p14:nvContentPartPr>
            <p14:xfrm>
              <a:off x="34943" y="2047450"/>
              <a:ext cx="367920" cy="1377720"/>
            </p14:xfrm>
          </p:contentPart>
        </mc:Choice>
        <mc:Fallback>
          <p:pic>
            <p:nvPicPr>
              <p:cNvPr id="27" name="Freihand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23" y="2035930"/>
                <a:ext cx="39528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Freihand 43"/>
              <p14:cNvContentPartPr/>
              <p14:nvPr/>
            </p14:nvContentPartPr>
            <p14:xfrm>
              <a:off x="1080383" y="639850"/>
              <a:ext cx="5013360" cy="1108800"/>
            </p14:xfrm>
          </p:contentPart>
        </mc:Choice>
        <mc:Fallback>
          <p:pic>
            <p:nvPicPr>
              <p:cNvPr id="44" name="Freihand 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8143" y="623290"/>
                <a:ext cx="5035320" cy="11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" name="Freihand 46"/>
              <p14:cNvContentPartPr/>
              <p14:nvPr/>
            </p14:nvContentPartPr>
            <p14:xfrm>
              <a:off x="574583" y="4176130"/>
              <a:ext cx="1332000" cy="35208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3063" y="4160290"/>
                <a:ext cx="13590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8" name="Freihand 47"/>
              <p14:cNvContentPartPr/>
              <p14:nvPr/>
            </p14:nvContentPartPr>
            <p14:xfrm>
              <a:off x="3822503" y="4662130"/>
              <a:ext cx="15480" cy="25200"/>
            </p14:xfrm>
          </p:contentPart>
        </mc:Choice>
        <mc:Fallback>
          <p:pic>
            <p:nvPicPr>
              <p:cNvPr id="48" name="Freihand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6023" y="4656370"/>
                <a:ext cx="27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2" name="Freihand 51"/>
              <p14:cNvContentPartPr/>
              <p14:nvPr/>
            </p14:nvContentPartPr>
            <p14:xfrm>
              <a:off x="3122663" y="5040850"/>
              <a:ext cx="1321560" cy="672840"/>
            </p14:xfrm>
          </p:contentPart>
        </mc:Choice>
        <mc:Fallback>
          <p:pic>
            <p:nvPicPr>
              <p:cNvPr id="52" name="Freihand 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07183" y="5025730"/>
                <a:ext cx="13518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3" name="Freihand 52"/>
              <p14:cNvContentPartPr/>
              <p14:nvPr/>
            </p14:nvContentPartPr>
            <p14:xfrm>
              <a:off x="3277103" y="5101690"/>
              <a:ext cx="1075320" cy="416520"/>
            </p14:xfrm>
          </p:contentPart>
        </mc:Choice>
        <mc:Fallback>
          <p:pic>
            <p:nvPicPr>
              <p:cNvPr id="53" name="Freihand 5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1983" y="5086570"/>
                <a:ext cx="110700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6" name="Freihand 55"/>
              <p14:cNvContentPartPr/>
              <p14:nvPr/>
            </p14:nvContentPartPr>
            <p14:xfrm>
              <a:off x="2601023" y="1306210"/>
              <a:ext cx="2081160" cy="750240"/>
            </p14:xfrm>
          </p:contentPart>
        </mc:Choice>
        <mc:Fallback>
          <p:pic>
            <p:nvPicPr>
              <p:cNvPr id="56" name="Freihand 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87343" y="1290730"/>
                <a:ext cx="21110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7" name="Freihand 56"/>
              <p14:cNvContentPartPr/>
              <p14:nvPr/>
            </p14:nvContentPartPr>
            <p14:xfrm>
              <a:off x="4714943" y="3294850"/>
              <a:ext cx="59040" cy="646920"/>
            </p14:xfrm>
          </p:contentPart>
        </mc:Choice>
        <mc:Fallback>
          <p:pic>
            <p:nvPicPr>
              <p:cNvPr id="57" name="Freihand 5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07383" y="3289090"/>
                <a:ext cx="7236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6" name="Freihand 75"/>
              <p14:cNvContentPartPr/>
              <p14:nvPr/>
            </p14:nvContentPartPr>
            <p14:xfrm>
              <a:off x="8241863" y="664330"/>
              <a:ext cx="3604320" cy="2795760"/>
            </p14:xfrm>
          </p:contentPart>
        </mc:Choice>
        <mc:Fallback>
          <p:pic>
            <p:nvPicPr>
              <p:cNvPr id="76" name="Freihand 7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24943" y="645610"/>
                <a:ext cx="3640680" cy="28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4" name="Freihand 123"/>
              <p14:cNvContentPartPr/>
              <p14:nvPr/>
            </p14:nvContentPartPr>
            <p14:xfrm>
              <a:off x="9576743" y="3389170"/>
              <a:ext cx="2088720" cy="400320"/>
            </p14:xfrm>
          </p:contentPart>
        </mc:Choice>
        <mc:Fallback>
          <p:pic>
            <p:nvPicPr>
              <p:cNvPr id="124" name="Freihand 1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62343" y="3376210"/>
                <a:ext cx="2118600" cy="4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86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0733" y="97082"/>
            <a:ext cx="8517886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Gravitationsmodell</a:t>
            </a:r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991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Distanzbegriff</a:t>
            </a:r>
            <a:r>
              <a:rPr lang="en-US" sz="3991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497CAC-E1D2-4394-B339-2842183B9D71}"/>
              </a:ext>
            </a:extLst>
          </p:cNvPr>
          <p:cNvSpPr txBox="1"/>
          <p:nvPr/>
        </p:nvSpPr>
        <p:spPr>
          <a:xfrm>
            <a:off x="285136" y="889965"/>
            <a:ext cx="8387287" cy="5766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Abstand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Bezogen auf die Strecke zwischen den Märkten hat einen Einfluss auf die Transportkosten und damit auf Ex- und Importkosten</a:t>
            </a:r>
          </a:p>
          <a:p>
            <a:pPr marL="457200" indent="-457200">
              <a:buFont typeface="+mj-lt"/>
              <a:buAutoNum type="arabicParenR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Kulturelle Affinität: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Falls sich zwei Länder kulturell sehr nahe stehen, impliziert dies sehr wahrscheinlich auch eine große ökonomische Nähe und führt damit zu engen Handelsbeziehungen.</a:t>
            </a:r>
          </a:p>
          <a:p>
            <a:pPr marL="457200" indent="-457200">
              <a:buFont typeface="+mj-lt"/>
              <a:buAutoNum type="arabicParenR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Geographie: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Seehäfen, Flussverbindungen zu anderen Ländern fördern den Handel. Natürliche Barrieren wie Gebirge hindern Handelsbeziehungen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Grenzen: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Grenzüberschreitender Handel zieht normalerweise viele Formalitäten nach sich, die Kosten verursachen. Zudem können zusätzliche Kosten über Zölle oder Quoten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entstehen. Außerdem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gehen Grenzen häufig mit einer anderen Sprache einher, was ebenso zu Handelshemmnissen führen kann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Multinationale Unternehmen: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Unternehmen mit Sitzen in mehreren Ländern werden tendenziell mehr Güter und Dienstleistungen zwischen ihren Einheiten austauschen.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Freihand 12"/>
              <p14:cNvContentPartPr/>
              <p14:nvPr/>
            </p14:nvContentPartPr>
            <p14:xfrm>
              <a:off x="880943" y="3365586"/>
              <a:ext cx="3053160" cy="118800"/>
            </p14:xfrm>
          </p:contentPart>
        </mc:Choice>
        <mc:Fallback>
          <p:pic>
            <p:nvPicPr>
              <p:cNvPr id="13" name="Freihand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903" y="3349026"/>
                <a:ext cx="30808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Freihand 14"/>
              <p14:cNvContentPartPr/>
              <p14:nvPr/>
            </p14:nvContentPartPr>
            <p14:xfrm>
              <a:off x="3024743" y="3089826"/>
              <a:ext cx="2022120" cy="67680"/>
            </p14:xfrm>
          </p:contentPart>
        </mc:Choice>
        <mc:Fallback>
          <p:pic>
            <p:nvPicPr>
              <p:cNvPr id="15" name="Freihand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8983" y="3074346"/>
                <a:ext cx="20455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7" name="Freihand 36"/>
              <p14:cNvContentPartPr/>
              <p14:nvPr/>
            </p14:nvContentPartPr>
            <p14:xfrm>
              <a:off x="8685743" y="1768266"/>
              <a:ext cx="1117800" cy="693720"/>
            </p14:xfrm>
          </p:contentPart>
        </mc:Choice>
        <mc:Fallback>
          <p:pic>
            <p:nvPicPr>
              <p:cNvPr id="37" name="Freihand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74583" y="1748826"/>
                <a:ext cx="114516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2" name="Freihand 41"/>
              <p14:cNvContentPartPr/>
              <p14:nvPr/>
            </p14:nvContentPartPr>
            <p14:xfrm>
              <a:off x="9803903" y="1606626"/>
              <a:ext cx="396720" cy="1225080"/>
            </p14:xfrm>
          </p:contentPart>
        </mc:Choice>
        <mc:Fallback>
          <p:pic>
            <p:nvPicPr>
              <p:cNvPr id="42" name="Freihand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89503" y="1591866"/>
                <a:ext cx="426240" cy="12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6" name="Freihand 45"/>
              <p14:cNvContentPartPr/>
              <p14:nvPr/>
            </p14:nvContentPartPr>
            <p14:xfrm>
              <a:off x="8521583" y="1339506"/>
              <a:ext cx="1310400" cy="104256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05023" y="1321146"/>
                <a:ext cx="134496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0" name="Freihand 49"/>
              <p14:cNvContentPartPr/>
              <p14:nvPr/>
            </p14:nvContentPartPr>
            <p14:xfrm>
              <a:off x="749543" y="1183266"/>
              <a:ext cx="817560" cy="177840"/>
            </p14:xfrm>
          </p:contentPart>
        </mc:Choice>
        <mc:Fallback>
          <p:pic>
            <p:nvPicPr>
              <p:cNvPr id="50" name="Freihand 4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423" y="1167033"/>
                <a:ext cx="848160" cy="203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" name="Freihand 50"/>
              <p14:cNvContentPartPr/>
              <p14:nvPr/>
            </p14:nvContentPartPr>
            <p14:xfrm>
              <a:off x="725423" y="1758186"/>
              <a:ext cx="2101320" cy="282240"/>
            </p14:xfrm>
          </p:contentPart>
        </mc:Choice>
        <mc:Fallback>
          <p:pic>
            <p:nvPicPr>
              <p:cNvPr id="51" name="Freihand 5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4263" y="1739466"/>
                <a:ext cx="21312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3" name="Freihand 52"/>
              <p14:cNvContentPartPr/>
              <p14:nvPr/>
            </p14:nvContentPartPr>
            <p14:xfrm>
              <a:off x="788423" y="3072906"/>
              <a:ext cx="1151640" cy="117720"/>
            </p14:xfrm>
          </p:contentPart>
        </mc:Choice>
        <mc:Fallback>
          <p:pic>
            <p:nvPicPr>
              <p:cNvPr id="53" name="Freihand 5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743" y="3054546"/>
                <a:ext cx="1184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4" name="Freihand 53"/>
              <p14:cNvContentPartPr/>
              <p14:nvPr/>
            </p14:nvContentPartPr>
            <p14:xfrm>
              <a:off x="2099903" y="3072186"/>
              <a:ext cx="805320" cy="84600"/>
            </p14:xfrm>
          </p:contentPart>
        </mc:Choice>
        <mc:Fallback>
          <p:pic>
            <p:nvPicPr>
              <p:cNvPr id="54" name="Freihand 5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85143" y="3052026"/>
                <a:ext cx="8409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5" name="Freihand 54"/>
              <p14:cNvContentPartPr/>
              <p14:nvPr/>
            </p14:nvContentPartPr>
            <p14:xfrm>
              <a:off x="804263" y="3929346"/>
              <a:ext cx="921600" cy="78480"/>
            </p14:xfrm>
          </p:contentPart>
        </mc:Choice>
        <mc:Fallback>
          <p:pic>
            <p:nvPicPr>
              <p:cNvPr id="55" name="Freihand 5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8783" y="3910986"/>
                <a:ext cx="9496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9" name="Freihand 58"/>
              <p14:cNvContentPartPr/>
              <p14:nvPr/>
            </p14:nvContentPartPr>
            <p14:xfrm>
              <a:off x="6571103" y="3937626"/>
              <a:ext cx="1718280" cy="39600"/>
            </p14:xfrm>
          </p:contentPart>
        </mc:Choice>
        <mc:Fallback>
          <p:pic>
            <p:nvPicPr>
              <p:cNvPr id="59" name="Freihand 5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4543" y="3921426"/>
                <a:ext cx="17496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7" name="Freihand 66"/>
              <p14:cNvContentPartPr/>
              <p14:nvPr/>
            </p14:nvContentPartPr>
            <p14:xfrm>
              <a:off x="8587103" y="3293946"/>
              <a:ext cx="1063800" cy="907560"/>
            </p14:xfrm>
          </p:contentPart>
        </mc:Choice>
        <mc:Fallback>
          <p:pic>
            <p:nvPicPr>
              <p:cNvPr id="67" name="Freihand 6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69823" y="3275946"/>
                <a:ext cx="109764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8" name="Freihand 67"/>
              <p14:cNvContentPartPr/>
              <p14:nvPr/>
            </p14:nvContentPartPr>
            <p14:xfrm>
              <a:off x="8666303" y="3455946"/>
              <a:ext cx="802800" cy="555120"/>
            </p14:xfrm>
          </p:contentPart>
        </mc:Choice>
        <mc:Fallback>
          <p:pic>
            <p:nvPicPr>
              <p:cNvPr id="68" name="Freihand 6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53343" y="3441186"/>
                <a:ext cx="8341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3" name="Freihand 72"/>
              <p14:cNvContentPartPr/>
              <p14:nvPr/>
            </p14:nvContentPartPr>
            <p14:xfrm>
              <a:off x="859703" y="3060306"/>
              <a:ext cx="990360" cy="108720"/>
            </p14:xfrm>
          </p:contentPart>
        </mc:Choice>
        <mc:Fallback>
          <p:pic>
            <p:nvPicPr>
              <p:cNvPr id="73" name="Freihand 7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3503" y="3044106"/>
                <a:ext cx="10245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Freihand 77"/>
              <p14:cNvContentPartPr/>
              <p14:nvPr/>
            </p14:nvContentPartPr>
            <p14:xfrm>
              <a:off x="793823" y="5294466"/>
              <a:ext cx="3036240" cy="113040"/>
            </p14:xfrm>
          </p:contentPart>
        </mc:Choice>
        <mc:Fallback>
          <p:pic>
            <p:nvPicPr>
              <p:cNvPr id="78" name="Freihand 7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9063" y="5281146"/>
                <a:ext cx="30686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0" name="Freihand 79"/>
              <p14:cNvContentPartPr/>
              <p14:nvPr/>
            </p14:nvContentPartPr>
            <p14:xfrm>
              <a:off x="749183" y="1158066"/>
              <a:ext cx="970200" cy="84240"/>
            </p14:xfrm>
          </p:contentPart>
        </mc:Choice>
        <mc:Fallback>
          <p:pic>
            <p:nvPicPr>
              <p:cNvPr id="80" name="Freihand 7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1183" y="1139627"/>
                <a:ext cx="1008360" cy="116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2" name="Freihand 81"/>
              <p14:cNvContentPartPr/>
              <p14:nvPr/>
            </p14:nvContentPartPr>
            <p14:xfrm>
              <a:off x="6522503" y="146106"/>
              <a:ext cx="3564360" cy="646560"/>
            </p14:xfrm>
          </p:contentPart>
        </mc:Choice>
        <mc:Fallback>
          <p:pic>
            <p:nvPicPr>
              <p:cNvPr id="82" name="Freihand 8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10983" y="130626"/>
                <a:ext cx="35938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4" name="Freihand 83"/>
              <p14:cNvContentPartPr/>
              <p14:nvPr/>
            </p14:nvContentPartPr>
            <p14:xfrm>
              <a:off x="9672503" y="1488906"/>
              <a:ext cx="1415880" cy="1445040"/>
            </p14:xfrm>
          </p:contentPart>
        </mc:Choice>
        <mc:Fallback>
          <p:pic>
            <p:nvPicPr>
              <p:cNvPr id="84" name="Freihand 8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656303" y="1473066"/>
                <a:ext cx="1446120" cy="14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5" name="Freihand 84"/>
              <p14:cNvContentPartPr/>
              <p14:nvPr/>
            </p14:nvContentPartPr>
            <p14:xfrm>
              <a:off x="9857903" y="1620666"/>
              <a:ext cx="74160" cy="958680"/>
            </p14:xfrm>
          </p:contentPart>
        </mc:Choice>
        <mc:Fallback>
          <p:pic>
            <p:nvPicPr>
              <p:cNvPr id="85" name="Freihand 8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42783" y="1606266"/>
                <a:ext cx="10476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7" name="Freihand 86"/>
              <p14:cNvContentPartPr/>
              <p14:nvPr/>
            </p14:nvContentPartPr>
            <p14:xfrm>
              <a:off x="255983" y="623106"/>
              <a:ext cx="3839040" cy="5195520"/>
            </p14:xfrm>
          </p:contentPart>
        </mc:Choice>
        <mc:Fallback>
          <p:pic>
            <p:nvPicPr>
              <p:cNvPr id="87" name="Freihand 8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0143" y="606906"/>
                <a:ext cx="3871080" cy="52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9" name="Freihand 88"/>
              <p14:cNvContentPartPr/>
              <p14:nvPr/>
            </p14:nvContentPartPr>
            <p14:xfrm>
              <a:off x="817943" y="1097946"/>
              <a:ext cx="928440" cy="230400"/>
            </p14:xfrm>
          </p:contentPart>
        </mc:Choice>
        <mc:Fallback>
          <p:pic>
            <p:nvPicPr>
              <p:cNvPr id="89" name="Freihand 8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2463" y="1082081"/>
                <a:ext cx="959760" cy="261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5" name="Freihand 94"/>
              <p14:cNvContentPartPr/>
              <p14:nvPr/>
            </p14:nvContentPartPr>
            <p14:xfrm>
              <a:off x="3006383" y="5650506"/>
              <a:ext cx="5326200" cy="768600"/>
            </p14:xfrm>
          </p:contentPart>
        </mc:Choice>
        <mc:Fallback>
          <p:pic>
            <p:nvPicPr>
              <p:cNvPr id="95" name="Freihand 9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90543" y="5636826"/>
                <a:ext cx="535536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9" name="Freihand 118"/>
              <p14:cNvContentPartPr/>
              <p14:nvPr/>
            </p14:nvContentPartPr>
            <p14:xfrm>
              <a:off x="7345823" y="5980266"/>
              <a:ext cx="931680" cy="195480"/>
            </p14:xfrm>
          </p:contentPart>
        </mc:Choice>
        <mc:Fallback>
          <p:pic>
            <p:nvPicPr>
              <p:cNvPr id="119" name="Freihand 11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330343" y="5961186"/>
                <a:ext cx="961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21" name="Freihand 120"/>
              <p14:cNvContentPartPr/>
              <p14:nvPr/>
            </p14:nvContentPartPr>
            <p14:xfrm>
              <a:off x="826223" y="3115746"/>
              <a:ext cx="883080" cy="106560"/>
            </p14:xfrm>
          </p:contentPart>
        </mc:Choice>
        <mc:Fallback>
          <p:pic>
            <p:nvPicPr>
              <p:cNvPr id="121" name="Freihand 12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11463" y="3099186"/>
                <a:ext cx="918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24" name="Freihand 123"/>
              <p14:cNvContentPartPr/>
              <p14:nvPr/>
            </p14:nvContentPartPr>
            <p14:xfrm>
              <a:off x="814343" y="1999746"/>
              <a:ext cx="1796400" cy="75240"/>
            </p14:xfrm>
          </p:contentPart>
        </mc:Choice>
        <mc:Fallback>
          <p:pic>
            <p:nvPicPr>
              <p:cNvPr id="124" name="Freihand 12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503" y="1983186"/>
                <a:ext cx="18316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8" name="Freihand 127"/>
              <p14:cNvContentPartPr/>
              <p14:nvPr/>
            </p14:nvContentPartPr>
            <p14:xfrm>
              <a:off x="797423" y="1219266"/>
              <a:ext cx="1566000" cy="366480"/>
            </p14:xfrm>
          </p:contentPart>
        </mc:Choice>
        <mc:Fallback>
          <p:pic>
            <p:nvPicPr>
              <p:cNvPr id="128" name="Freihand 12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79063" y="1201266"/>
                <a:ext cx="1602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9" name="Freihand 128"/>
              <p14:cNvContentPartPr/>
              <p14:nvPr/>
            </p14:nvContentPartPr>
            <p14:xfrm>
              <a:off x="816143" y="1775826"/>
              <a:ext cx="2053800" cy="312120"/>
            </p14:xfrm>
          </p:contentPart>
        </mc:Choice>
        <mc:Fallback>
          <p:pic>
            <p:nvPicPr>
              <p:cNvPr id="129" name="Freihand 12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00663" y="1757826"/>
                <a:ext cx="20876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0" name="Freihand 129"/>
              <p14:cNvContentPartPr/>
              <p14:nvPr/>
            </p14:nvContentPartPr>
            <p14:xfrm>
              <a:off x="792743" y="3880026"/>
              <a:ext cx="862920" cy="111600"/>
            </p14:xfrm>
          </p:contentPart>
        </mc:Choice>
        <mc:Fallback>
          <p:pic>
            <p:nvPicPr>
              <p:cNvPr id="130" name="Freihand 12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74743" y="3864546"/>
                <a:ext cx="897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31" name="Freihand 130"/>
              <p14:cNvContentPartPr/>
              <p14:nvPr/>
            </p14:nvContentPartPr>
            <p14:xfrm>
              <a:off x="799583" y="3910266"/>
              <a:ext cx="925920" cy="118080"/>
            </p14:xfrm>
          </p:contentPart>
        </mc:Choice>
        <mc:Fallback>
          <p:pic>
            <p:nvPicPr>
              <p:cNvPr id="131" name="Freihand 13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4823" y="3892626"/>
                <a:ext cx="952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32" name="Freihand 131"/>
              <p14:cNvContentPartPr/>
              <p14:nvPr/>
            </p14:nvContentPartPr>
            <p14:xfrm>
              <a:off x="857903" y="5268546"/>
              <a:ext cx="2691360" cy="124200"/>
            </p14:xfrm>
          </p:contentPart>
        </mc:Choice>
        <mc:Fallback>
          <p:pic>
            <p:nvPicPr>
              <p:cNvPr id="132" name="Freihand 13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2783" y="5253066"/>
                <a:ext cx="272016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3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41949" y="44625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Warum</a:t>
            </a:r>
            <a:r>
              <a:rPr lang="en-US" sz="399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Gravitationsmodell</a:t>
            </a:r>
            <a:r>
              <a:rPr lang="en-US" sz="399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99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43B139-E680-49CD-BA26-EF58CD702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36" y="685110"/>
            <a:ext cx="6886700" cy="1557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708534" y="2274749"/>
                <a:ext cx="3252019" cy="196156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i="1">
                        <a:latin typeface="Cambria Math"/>
                      </a:rPr>
                      <m:t>𝐶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𝐵𝐼𝑃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α</m:t>
                            </m:r>
                          </m:sup>
                        </m:sSup>
                        <m:r>
                          <a:rPr lang="de-DE" i="1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𝐵𝐼𝑃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𝐴𝐵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γ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Handelsvolumen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Distanz</a:t>
                </a:r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𝐶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&gt;0: Konstante</a:t>
                </a:r>
              </a:p>
              <a:p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&gt;0: Handelselastizitäten</a:t>
                </a: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34" y="2274749"/>
                <a:ext cx="3252019" cy="1961563"/>
              </a:xfrm>
              <a:prstGeom prst="rect">
                <a:avLst/>
              </a:prstGeom>
              <a:blipFill>
                <a:blip r:embed="rId4"/>
                <a:stretch>
                  <a:fillRect l="-1495" b="-3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422784" y="2314157"/>
                <a:ext cx="4444180" cy="190635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𝐴𝐵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(Gravitationsgesetz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Kraft zwischen zwei Massen (Planeten)</a:t>
                </a:r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Allgemeiner Abstand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0: 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Gravitationskonstante</a:t>
                </a:r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4" y="2314157"/>
                <a:ext cx="4444180" cy="1906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97BE7E5-13C7-4960-BB36-B36EB362C61B}"/>
                  </a:ext>
                </a:extLst>
              </p:cNvPr>
              <p:cNvSpPr txBox="1"/>
              <p:nvPr/>
            </p:nvSpPr>
            <p:spPr>
              <a:xfrm>
                <a:off x="5153136" y="2721258"/>
                <a:ext cx="3269226" cy="10921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Konzeptionell entspricht das Handelsmodell dem Gravitationsmodell von Newton, welches die Ellipsenbahnen unseres Sonnensystems </a:t>
                </a:r>
                <a:r>
                  <a:rPr lang="de-DE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erklärt mit </a:t>
                </a:r>
                <a:r>
                  <a:rPr lang="de-DE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α=</a:t>
                </a:r>
                <a:r>
                  <a:rPr lang="el-G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de-DE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=1, </a:t>
                </a:r>
                <a:r>
                  <a:rPr lang="el-G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de-DE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 und </a:t>
                </a:r>
                <a14:m>
                  <m:oMath xmlns:m="http://schemas.openxmlformats.org/officeDocument/2006/math">
                    <m:r>
                      <a:rPr lang="de-DE" sz="1400" b="1" i="1">
                        <a:latin typeface="Cambria Math"/>
                      </a:rPr>
                      <m:t>𝑪</m:t>
                    </m:r>
                    <m:r>
                      <a:rPr lang="de-DE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de-DE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97BE7E5-13C7-4960-BB36-B36EB362C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136" y="2721258"/>
                <a:ext cx="3269226" cy="1092154"/>
              </a:xfrm>
              <a:prstGeom prst="rect">
                <a:avLst/>
              </a:prstGeom>
              <a:blipFill>
                <a:blip r:embed="rId7"/>
                <a:stretch>
                  <a:fillRect r="-1484" b="-109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/>
              <p14:cNvContentPartPr/>
              <p14:nvPr/>
            </p14:nvContentPartPr>
            <p14:xfrm>
              <a:off x="10984343" y="493506"/>
              <a:ext cx="574560" cy="424440"/>
            </p14:xfrm>
          </p:contentPart>
        </mc:Choice>
        <mc:Fallback>
          <p:pic>
            <p:nvPicPr>
              <p:cNvPr id="13" name="Freihand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67783" y="476211"/>
                <a:ext cx="610200" cy="457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8" name="Freihand 37"/>
              <p14:cNvContentPartPr/>
              <p14:nvPr/>
            </p14:nvContentPartPr>
            <p14:xfrm>
              <a:off x="9781583" y="1191546"/>
              <a:ext cx="1135440" cy="361440"/>
            </p14:xfrm>
          </p:contentPart>
        </mc:Choice>
        <mc:Fallback>
          <p:pic>
            <p:nvPicPr>
              <p:cNvPr id="38" name="Freihand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67543" y="1177506"/>
                <a:ext cx="11638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6" name="Freihand 65"/>
              <p14:cNvContentPartPr/>
              <p14:nvPr/>
            </p14:nvContentPartPr>
            <p14:xfrm>
              <a:off x="9763583" y="1185066"/>
              <a:ext cx="1193040" cy="590400"/>
            </p14:xfrm>
          </p:contentPart>
        </mc:Choice>
        <mc:Fallback>
          <p:pic>
            <p:nvPicPr>
              <p:cNvPr id="66" name="Freihand 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49183" y="1169586"/>
                <a:ext cx="121860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0" name="Freihand 69"/>
              <p14:cNvContentPartPr/>
              <p14:nvPr/>
            </p14:nvContentPartPr>
            <p14:xfrm>
              <a:off x="439583" y="2278386"/>
              <a:ext cx="3576600" cy="681840"/>
            </p14:xfrm>
          </p:contentPart>
        </mc:Choice>
        <mc:Fallback>
          <p:pic>
            <p:nvPicPr>
              <p:cNvPr id="70" name="Freihand 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463" y="2266866"/>
                <a:ext cx="360828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1" name="Freihand 80"/>
              <p14:cNvContentPartPr/>
              <p14:nvPr/>
            </p14:nvContentPartPr>
            <p14:xfrm>
              <a:off x="4222823" y="172026"/>
              <a:ext cx="4628880" cy="507960"/>
            </p14:xfrm>
          </p:contentPart>
        </mc:Choice>
        <mc:Fallback>
          <p:pic>
            <p:nvPicPr>
              <p:cNvPr id="81" name="Freihand 8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5903" y="156906"/>
                <a:ext cx="46627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3" name="Freihand 82"/>
              <p14:cNvContentPartPr/>
              <p14:nvPr/>
            </p14:nvContentPartPr>
            <p14:xfrm>
              <a:off x="8526983" y="2161746"/>
              <a:ext cx="2832840" cy="829800"/>
            </p14:xfrm>
          </p:contentPart>
        </mc:Choice>
        <mc:Fallback>
          <p:pic>
            <p:nvPicPr>
              <p:cNvPr id="83" name="Freihand 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11503" y="2146626"/>
                <a:ext cx="286704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6" name="Freihand 105"/>
              <p14:cNvContentPartPr/>
              <p14:nvPr/>
            </p14:nvContentPartPr>
            <p14:xfrm>
              <a:off x="1485023" y="4689306"/>
              <a:ext cx="1045080" cy="91440"/>
            </p14:xfrm>
          </p:contentPart>
        </mc:Choice>
        <mc:Fallback>
          <p:pic>
            <p:nvPicPr>
              <p:cNvPr id="106" name="Freihand 10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4583" y="4670586"/>
                <a:ext cx="1074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6" name="Freihand 135"/>
              <p14:cNvContentPartPr/>
              <p14:nvPr/>
            </p14:nvContentPartPr>
            <p14:xfrm>
              <a:off x="494303" y="481986"/>
              <a:ext cx="1344960" cy="1633680"/>
            </p14:xfrm>
          </p:contentPart>
        </mc:Choice>
        <mc:Fallback>
          <p:pic>
            <p:nvPicPr>
              <p:cNvPr id="136" name="Freihand 1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0627" y="463986"/>
                <a:ext cx="1375192" cy="16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0" name="Freihand 139"/>
              <p14:cNvContentPartPr/>
              <p14:nvPr/>
            </p14:nvContentPartPr>
            <p14:xfrm>
              <a:off x="1326623" y="2259666"/>
              <a:ext cx="643320" cy="379800"/>
            </p14:xfrm>
          </p:contentPart>
        </mc:Choice>
        <mc:Fallback>
          <p:pic>
            <p:nvPicPr>
              <p:cNvPr id="140" name="Freihand 1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11863" y="2242026"/>
                <a:ext cx="67572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3" name="Freihand 142"/>
              <p14:cNvContentPartPr/>
              <p14:nvPr/>
            </p14:nvContentPartPr>
            <p14:xfrm>
              <a:off x="1340303" y="2528586"/>
              <a:ext cx="580680" cy="372240"/>
            </p14:xfrm>
          </p:contentPart>
        </mc:Choice>
        <mc:Fallback>
          <p:pic>
            <p:nvPicPr>
              <p:cNvPr id="143" name="Freihand 14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23383" y="2512746"/>
                <a:ext cx="6127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4" name="Freihand 153"/>
              <p14:cNvContentPartPr/>
              <p14:nvPr/>
            </p14:nvContentPartPr>
            <p14:xfrm>
              <a:off x="4045703" y="931626"/>
              <a:ext cx="360" cy="360"/>
            </p14:xfrm>
          </p:contentPart>
        </mc:Choice>
        <mc:Fallback>
          <p:pic>
            <p:nvPicPr>
              <p:cNvPr id="154" name="Freihand 15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28783" y="91470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4" name="Freihand 173"/>
              <p14:cNvContentPartPr/>
              <p14:nvPr/>
            </p14:nvContentPartPr>
            <p14:xfrm>
              <a:off x="349223" y="867546"/>
              <a:ext cx="203040" cy="363240"/>
            </p14:xfrm>
          </p:contentPart>
        </mc:Choice>
        <mc:Fallback>
          <p:pic>
            <p:nvPicPr>
              <p:cNvPr id="174" name="Freihand 1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4463" y="855306"/>
                <a:ext cx="2304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5" name="Freihand 174"/>
              <p14:cNvContentPartPr/>
              <p14:nvPr/>
            </p14:nvContentPartPr>
            <p14:xfrm>
              <a:off x="350303" y="303786"/>
              <a:ext cx="613800" cy="716400"/>
            </p14:xfrm>
          </p:contentPart>
        </mc:Choice>
        <mc:Fallback>
          <p:pic>
            <p:nvPicPr>
              <p:cNvPr id="175" name="Freihand 17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2303" y="285426"/>
                <a:ext cx="64188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7" name="Freihand 216"/>
              <p14:cNvContentPartPr/>
              <p14:nvPr/>
            </p14:nvContentPartPr>
            <p14:xfrm>
              <a:off x="2516063" y="5744106"/>
              <a:ext cx="1845360" cy="257400"/>
            </p14:xfrm>
          </p:contentPart>
        </mc:Choice>
        <mc:Fallback>
          <p:pic>
            <p:nvPicPr>
              <p:cNvPr id="217" name="Freihand 2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7703" y="5731146"/>
                <a:ext cx="18702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8" name="Freihand 217"/>
              <p14:cNvContentPartPr/>
              <p14:nvPr/>
            </p14:nvContentPartPr>
            <p14:xfrm>
              <a:off x="4273583" y="5734746"/>
              <a:ext cx="1574640" cy="241200"/>
            </p14:xfrm>
          </p:contentPart>
        </mc:Choice>
        <mc:Fallback>
          <p:pic>
            <p:nvPicPr>
              <p:cNvPr id="218" name="Freihand 2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55943" y="5722506"/>
                <a:ext cx="16012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9" name="Freihand 218"/>
              <p14:cNvContentPartPr/>
              <p14:nvPr/>
            </p14:nvContentPartPr>
            <p14:xfrm>
              <a:off x="5892143" y="5620986"/>
              <a:ext cx="1405800" cy="321480"/>
            </p14:xfrm>
          </p:contentPart>
        </mc:Choice>
        <mc:Fallback>
          <p:pic>
            <p:nvPicPr>
              <p:cNvPr id="219" name="Freihand 21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74143" y="5605506"/>
                <a:ext cx="143892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9" name="Freihand 308"/>
              <p14:cNvContentPartPr/>
              <p14:nvPr/>
            </p14:nvContentPartPr>
            <p14:xfrm>
              <a:off x="1226543" y="4241466"/>
              <a:ext cx="5986080" cy="1966320"/>
            </p14:xfrm>
          </p:contentPart>
        </mc:Choice>
        <mc:Fallback>
          <p:pic>
            <p:nvPicPr>
              <p:cNvPr id="309" name="Freihand 30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09623" y="4222026"/>
                <a:ext cx="6022080" cy="19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37" name="Freihand 336"/>
              <p14:cNvContentPartPr/>
              <p14:nvPr/>
            </p14:nvContentPartPr>
            <p14:xfrm>
              <a:off x="9751703" y="1454706"/>
              <a:ext cx="1635840" cy="869400"/>
            </p14:xfrm>
          </p:contentPart>
        </mc:Choice>
        <mc:Fallback>
          <p:pic>
            <p:nvPicPr>
              <p:cNvPr id="337" name="Freihand 33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36223" y="1437066"/>
                <a:ext cx="166932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45" name="Freihand 344"/>
              <p14:cNvContentPartPr/>
              <p14:nvPr/>
            </p14:nvContentPartPr>
            <p14:xfrm>
              <a:off x="7369223" y="3790386"/>
              <a:ext cx="1267920" cy="821520"/>
            </p14:xfrm>
          </p:contentPart>
        </mc:Choice>
        <mc:Fallback>
          <p:pic>
            <p:nvPicPr>
              <p:cNvPr id="345" name="Freihand 34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54103" y="3775986"/>
                <a:ext cx="129528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3" name="Freihand 352"/>
              <p14:cNvContentPartPr/>
              <p14:nvPr/>
            </p14:nvContentPartPr>
            <p14:xfrm>
              <a:off x="4754183" y="6262330"/>
              <a:ext cx="2711160" cy="130680"/>
            </p14:xfrm>
          </p:contentPart>
        </mc:Choice>
        <mc:Fallback>
          <p:pic>
            <p:nvPicPr>
              <p:cNvPr id="353" name="Freihand 35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42663" y="6247570"/>
                <a:ext cx="2741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6" name="Freihand 355"/>
              <p14:cNvContentPartPr/>
              <p14:nvPr/>
            </p14:nvContentPartPr>
            <p14:xfrm>
              <a:off x="3406703" y="5718370"/>
              <a:ext cx="4574160" cy="194040"/>
            </p14:xfrm>
          </p:contentPart>
        </mc:Choice>
        <mc:Fallback>
          <p:pic>
            <p:nvPicPr>
              <p:cNvPr id="356" name="Freihand 35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92303" y="5702170"/>
                <a:ext cx="46062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8" name="Freihand 357"/>
              <p14:cNvContentPartPr/>
              <p14:nvPr/>
            </p14:nvContentPartPr>
            <p14:xfrm>
              <a:off x="2924663" y="6644290"/>
              <a:ext cx="3052080" cy="76680"/>
            </p14:xfrm>
          </p:contentPart>
        </mc:Choice>
        <mc:Fallback>
          <p:pic>
            <p:nvPicPr>
              <p:cNvPr id="358" name="Freihand 35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09903" y="6628450"/>
                <a:ext cx="3084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0" name="Freihand 359"/>
              <p14:cNvContentPartPr/>
              <p14:nvPr/>
            </p14:nvContentPartPr>
            <p14:xfrm>
              <a:off x="6243143" y="6659050"/>
              <a:ext cx="1064880" cy="41040"/>
            </p14:xfrm>
          </p:contentPart>
        </mc:Choice>
        <mc:Fallback>
          <p:pic>
            <p:nvPicPr>
              <p:cNvPr id="360" name="Freihand 35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28023" y="6643210"/>
                <a:ext cx="11001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64" name="Freihand 363"/>
              <p14:cNvContentPartPr/>
              <p14:nvPr/>
            </p14:nvContentPartPr>
            <p14:xfrm>
              <a:off x="7231343" y="3660250"/>
              <a:ext cx="1614240" cy="1147320"/>
            </p14:xfrm>
          </p:contentPart>
        </mc:Choice>
        <mc:Fallback>
          <p:pic>
            <p:nvPicPr>
              <p:cNvPr id="364" name="Freihand 36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216943" y="3643690"/>
                <a:ext cx="1645200" cy="11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6" name="Freihand 365"/>
              <p14:cNvContentPartPr/>
              <p14:nvPr/>
            </p14:nvContentPartPr>
            <p14:xfrm>
              <a:off x="207023" y="4219506"/>
              <a:ext cx="7488720" cy="1631520"/>
            </p14:xfrm>
          </p:contentPart>
        </mc:Choice>
        <mc:Fallback>
          <p:pic>
            <p:nvPicPr>
              <p:cNvPr id="366" name="Freihand 36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1903" y="4201146"/>
                <a:ext cx="7522200" cy="16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4" name="Freihand 373"/>
              <p14:cNvContentPartPr/>
              <p14:nvPr/>
            </p14:nvContentPartPr>
            <p14:xfrm>
              <a:off x="3270623" y="3227890"/>
              <a:ext cx="1808640" cy="1205640"/>
            </p14:xfrm>
          </p:contentPart>
        </mc:Choice>
        <mc:Fallback>
          <p:pic>
            <p:nvPicPr>
              <p:cNvPr id="374" name="Freihand 3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58383" y="3212770"/>
                <a:ext cx="1837800" cy="12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8" name="Freihand 387"/>
              <p14:cNvContentPartPr/>
              <p14:nvPr/>
            </p14:nvContentPartPr>
            <p14:xfrm>
              <a:off x="3009983" y="3660250"/>
              <a:ext cx="2107080" cy="1032840"/>
            </p14:xfrm>
          </p:contentPart>
        </mc:Choice>
        <mc:Fallback>
          <p:pic>
            <p:nvPicPr>
              <p:cNvPr id="388" name="Freihand 38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99183" y="3643330"/>
                <a:ext cx="2134440" cy="10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0" name="Freihand 389"/>
              <p14:cNvContentPartPr/>
              <p14:nvPr/>
            </p14:nvContentPartPr>
            <p14:xfrm>
              <a:off x="140423" y="5333346"/>
              <a:ext cx="1103400" cy="734760"/>
            </p14:xfrm>
          </p:contentPart>
        </mc:Choice>
        <mc:Fallback>
          <p:pic>
            <p:nvPicPr>
              <p:cNvPr id="390" name="Freihand 38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2783" y="5313186"/>
                <a:ext cx="113868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95" name="Freihand 394"/>
              <p14:cNvContentPartPr/>
              <p14:nvPr/>
            </p14:nvContentPartPr>
            <p14:xfrm>
              <a:off x="2973263" y="3013690"/>
              <a:ext cx="2166840" cy="1564560"/>
            </p14:xfrm>
          </p:contentPart>
        </mc:Choice>
        <mc:Fallback>
          <p:pic>
            <p:nvPicPr>
              <p:cNvPr id="395" name="Freihand 39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60303" y="2997850"/>
                <a:ext cx="2196720" cy="15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97" name="Freihand 396"/>
              <p14:cNvContentPartPr/>
              <p14:nvPr/>
            </p14:nvContentPartPr>
            <p14:xfrm>
              <a:off x="3209783" y="3349570"/>
              <a:ext cx="775800" cy="563760"/>
            </p14:xfrm>
          </p:contentPart>
        </mc:Choice>
        <mc:Fallback>
          <p:pic>
            <p:nvPicPr>
              <p:cNvPr id="397" name="Freihand 39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94303" y="3334090"/>
                <a:ext cx="8071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07" name="Freihand 406"/>
              <p14:cNvContentPartPr/>
              <p14:nvPr/>
            </p14:nvContentPartPr>
            <p14:xfrm>
              <a:off x="3721703" y="4885146"/>
              <a:ext cx="383040" cy="109440"/>
            </p14:xfrm>
          </p:contentPart>
        </mc:Choice>
        <mc:Fallback>
          <p:pic>
            <p:nvPicPr>
              <p:cNvPr id="407" name="Freihand 40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708383" y="4867506"/>
                <a:ext cx="413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08" name="Freihand 407"/>
              <p14:cNvContentPartPr/>
              <p14:nvPr/>
            </p14:nvContentPartPr>
            <p14:xfrm>
              <a:off x="329783" y="5996466"/>
              <a:ext cx="576720" cy="819360"/>
            </p14:xfrm>
          </p:contentPart>
        </mc:Choice>
        <mc:Fallback>
          <p:pic>
            <p:nvPicPr>
              <p:cNvPr id="408" name="Freihand 40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13223" y="5980986"/>
                <a:ext cx="61164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09" name="Freihand 408"/>
              <p14:cNvContentPartPr/>
              <p14:nvPr/>
            </p14:nvContentPartPr>
            <p14:xfrm>
              <a:off x="403583" y="5904306"/>
              <a:ext cx="1542960" cy="767160"/>
            </p14:xfrm>
          </p:contentPart>
        </mc:Choice>
        <mc:Fallback>
          <p:pic>
            <p:nvPicPr>
              <p:cNvPr id="409" name="Freihand 40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2423" y="5890986"/>
                <a:ext cx="156636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11" name="Freihand 410"/>
              <p14:cNvContentPartPr/>
              <p14:nvPr/>
            </p14:nvContentPartPr>
            <p14:xfrm>
              <a:off x="157703" y="5781730"/>
              <a:ext cx="1858680" cy="1127880"/>
            </p14:xfrm>
          </p:contentPart>
        </mc:Choice>
        <mc:Fallback>
          <p:pic>
            <p:nvPicPr>
              <p:cNvPr id="411" name="Freihand 410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8983" y="5763730"/>
                <a:ext cx="1895040" cy="11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12" name="Freihand 411"/>
              <p14:cNvContentPartPr/>
              <p14:nvPr/>
            </p14:nvContentPartPr>
            <p14:xfrm>
              <a:off x="229343" y="6141370"/>
              <a:ext cx="177840" cy="634680"/>
            </p14:xfrm>
          </p:contentPart>
        </mc:Choice>
        <mc:Fallback>
          <p:pic>
            <p:nvPicPr>
              <p:cNvPr id="412" name="Freihand 411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4583" y="6126970"/>
                <a:ext cx="2041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13" name="Freihand 412"/>
              <p14:cNvContentPartPr/>
              <p14:nvPr/>
            </p14:nvContentPartPr>
            <p14:xfrm>
              <a:off x="365783" y="6022386"/>
              <a:ext cx="526320" cy="744480"/>
            </p14:xfrm>
          </p:contentPart>
        </mc:Choice>
        <mc:Fallback>
          <p:pic>
            <p:nvPicPr>
              <p:cNvPr id="413" name="Freihand 412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0663" y="6007986"/>
                <a:ext cx="55764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14" name="Freihand 413"/>
              <p14:cNvContentPartPr/>
              <p14:nvPr/>
            </p14:nvContentPartPr>
            <p14:xfrm>
              <a:off x="1318703" y="5696586"/>
              <a:ext cx="583920" cy="858600"/>
            </p14:xfrm>
          </p:contentPart>
        </mc:Choice>
        <mc:Fallback>
          <p:pic>
            <p:nvPicPr>
              <p:cNvPr id="414" name="Freihand 413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01783" y="5679666"/>
                <a:ext cx="618840" cy="8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15" name="Freihand 414"/>
              <p14:cNvContentPartPr/>
              <p14:nvPr/>
            </p14:nvContentPartPr>
            <p14:xfrm>
              <a:off x="1345703" y="5744826"/>
              <a:ext cx="555120" cy="801360"/>
            </p14:xfrm>
          </p:contentPart>
        </mc:Choice>
        <mc:Fallback>
          <p:pic>
            <p:nvPicPr>
              <p:cNvPr id="415" name="Freihand 414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30223" y="5729346"/>
                <a:ext cx="58644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16" name="Freihand 415"/>
              <p14:cNvContentPartPr/>
              <p14:nvPr/>
            </p14:nvContentPartPr>
            <p14:xfrm>
              <a:off x="2298263" y="5947146"/>
              <a:ext cx="6211800" cy="759240"/>
            </p14:xfrm>
          </p:contentPart>
        </mc:Choice>
        <mc:Fallback>
          <p:pic>
            <p:nvPicPr>
              <p:cNvPr id="416" name="Freihand 415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80263" y="5930946"/>
                <a:ext cx="6250680" cy="7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43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00DE9C-389F-4056-A799-8642F6081CF3}" type="slidenum"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78120" y="148471"/>
            <a:ext cx="7464960" cy="640485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alt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Handelsbeziehungen</a:t>
            </a:r>
            <a:r>
              <a:rPr lang="en-US" alt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zwischen</a:t>
            </a:r>
            <a:r>
              <a:rPr lang="en-US" alt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British Columbia, </a:t>
            </a:r>
            <a:r>
              <a:rPr lang="en-US" alt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kanadischen</a:t>
            </a:r>
            <a:r>
              <a:rPr lang="en-US" alt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Provinzen</a:t>
            </a:r>
            <a:r>
              <a:rPr lang="en-US" alt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alt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Bundesstaaten</a:t>
            </a:r>
            <a:r>
              <a:rPr lang="en-US" alt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USA</a:t>
            </a:r>
            <a:endParaRPr lang="en-US" sz="399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2" descr="fig02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4" y="207183"/>
            <a:ext cx="4592347" cy="33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tbl02_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4" y="3815872"/>
            <a:ext cx="7603200" cy="272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/>
              <p14:cNvContentPartPr/>
              <p14:nvPr/>
            </p14:nvContentPartPr>
            <p14:xfrm>
              <a:off x="1904431" y="2072290"/>
              <a:ext cx="1551240" cy="60660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8591" y="2059330"/>
                <a:ext cx="15840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Freihand 23"/>
              <p14:cNvContentPartPr/>
              <p14:nvPr/>
            </p14:nvContentPartPr>
            <p14:xfrm>
              <a:off x="3750151" y="4563130"/>
              <a:ext cx="603720" cy="992880"/>
            </p14:xfrm>
          </p:contentPart>
        </mc:Choice>
        <mc:Fallback>
          <p:pic>
            <p:nvPicPr>
              <p:cNvPr id="24" name="Freihand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6111" y="4548370"/>
                <a:ext cx="63000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2" name="Freihand 31"/>
              <p14:cNvContentPartPr/>
              <p14:nvPr/>
            </p14:nvContentPartPr>
            <p14:xfrm>
              <a:off x="3016471" y="2566570"/>
              <a:ext cx="566640" cy="399600"/>
            </p14:xfrm>
          </p:contentPart>
        </mc:Choice>
        <mc:Fallback>
          <p:pic>
            <p:nvPicPr>
              <p:cNvPr id="32" name="Freihand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0991" y="2550370"/>
                <a:ext cx="5979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6" name="Freihand 45"/>
              <p14:cNvContentPartPr/>
              <p14:nvPr/>
            </p14:nvContentPartPr>
            <p14:xfrm>
              <a:off x="2070751" y="2913610"/>
              <a:ext cx="165960" cy="19332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7071" y="2904250"/>
                <a:ext cx="194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7" name="Freihand 46"/>
              <p14:cNvContentPartPr/>
              <p14:nvPr/>
            </p14:nvContentPartPr>
            <p14:xfrm>
              <a:off x="3717391" y="4450450"/>
              <a:ext cx="778320" cy="148536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04431" y="4439290"/>
                <a:ext cx="806400" cy="15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8" name="Freihand 47"/>
              <p14:cNvContentPartPr/>
              <p14:nvPr/>
            </p14:nvContentPartPr>
            <p14:xfrm>
              <a:off x="3749431" y="5605690"/>
              <a:ext cx="641520" cy="437760"/>
            </p14:xfrm>
          </p:contentPart>
        </mc:Choice>
        <mc:Fallback>
          <p:pic>
            <p:nvPicPr>
              <p:cNvPr id="48" name="Freihand 4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32511" y="5590930"/>
                <a:ext cx="67320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" name="Freihand 50"/>
              <p14:cNvContentPartPr/>
              <p14:nvPr/>
            </p14:nvContentPartPr>
            <p14:xfrm>
              <a:off x="6660031" y="1239610"/>
              <a:ext cx="5209560" cy="2109960"/>
            </p14:xfrm>
          </p:contentPart>
        </mc:Choice>
        <mc:Fallback>
          <p:pic>
            <p:nvPicPr>
              <p:cNvPr id="51" name="Freihand 5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43111" y="1227370"/>
                <a:ext cx="5240880" cy="21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7" name="Freihand 56"/>
              <p14:cNvContentPartPr/>
              <p14:nvPr/>
            </p14:nvContentPartPr>
            <p14:xfrm>
              <a:off x="4227511" y="2523730"/>
              <a:ext cx="807480" cy="1127880"/>
            </p14:xfrm>
          </p:contentPart>
        </mc:Choice>
        <mc:Fallback>
          <p:pic>
            <p:nvPicPr>
              <p:cNvPr id="57" name="Freihand 5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11671" y="2506810"/>
                <a:ext cx="840240" cy="11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6" name="Freihand 85"/>
              <p14:cNvContentPartPr/>
              <p14:nvPr/>
            </p14:nvContentPartPr>
            <p14:xfrm>
              <a:off x="9573871" y="3204490"/>
              <a:ext cx="2460240" cy="319320"/>
            </p14:xfrm>
          </p:contentPart>
        </mc:Choice>
        <mc:Fallback>
          <p:pic>
            <p:nvPicPr>
              <p:cNvPr id="86" name="Freihand 8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57671" y="3187210"/>
                <a:ext cx="249624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2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62158" y="119616"/>
            <a:ext cx="4912193" cy="46363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b="1" dirty="0" err="1" smtClean="0">
                <a:solidFill>
                  <a:sysClr val="windowText" lastClr="000000"/>
                </a:solidFill>
              </a:rPr>
              <a:t>Instrumente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 der </a:t>
            </a:r>
            <a:r>
              <a:rPr lang="en-US" sz="2400" b="1" dirty="0" err="1" smtClean="0">
                <a:solidFill>
                  <a:sysClr val="windowText" lastClr="000000"/>
                </a:solidFill>
              </a:rPr>
              <a:t>Handelspolitik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851" y="28068"/>
            <a:ext cx="47919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Zölle und </a:t>
            </a:r>
            <a:r>
              <a:rPr lang="de-DE" sz="2200" dirty="0" smtClean="0"/>
              <a:t>Quoten</a:t>
            </a: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/>
              <a:t>Kleines </a:t>
            </a:r>
            <a:r>
              <a:rPr lang="de-DE" sz="2200" dirty="0" smtClean="0"/>
              <a:t>Land</a:t>
            </a: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/>
              <a:t>Allgemeines Handelsmodell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42470" y="149886"/>
            <a:ext cx="72562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u="sng" dirty="0" smtClean="0"/>
              <a:t>Annahmen:</a:t>
            </a:r>
          </a:p>
          <a:p>
            <a:endParaRPr lang="de-DE" sz="2200" dirty="0" smtClean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200" dirty="0" smtClean="0"/>
              <a:t>Kleines Land relativ zum Weltmarkt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200" dirty="0" smtClean="0"/>
              <a:t>Normale Nachfrage- und Angebotsstruktur auf dem Heimatmarkt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200" dirty="0" smtClean="0"/>
              <a:t>Vollkommen preiselastisches Angebot auf dem Weltmarkt</a:t>
            </a:r>
            <a:endParaRPr lang="de-DE" sz="2200" dirty="0"/>
          </a:p>
        </p:txBody>
      </p:sp>
      <p:cxnSp>
        <p:nvCxnSpPr>
          <p:cNvPr id="11" name="Straight Arrow Connector 6"/>
          <p:cNvCxnSpPr/>
          <p:nvPr/>
        </p:nvCxnSpPr>
        <p:spPr>
          <a:xfrm flipV="1">
            <a:off x="606337" y="2409843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7"/>
          <p:cNvCxnSpPr/>
          <p:nvPr/>
        </p:nvCxnSpPr>
        <p:spPr>
          <a:xfrm>
            <a:off x="606338" y="6265153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302" y="2468298"/>
            <a:ext cx="524035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4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5009761" y="6406931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Rechteck 14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555503" y="653346"/>
              <a:ext cx="1442160" cy="9396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743" y="636426"/>
                <a:ext cx="1476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/>
              <p14:cNvContentPartPr/>
              <p14:nvPr/>
            </p14:nvContentPartPr>
            <p14:xfrm>
              <a:off x="541823" y="728226"/>
              <a:ext cx="3252960" cy="40608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543" y="711306"/>
                <a:ext cx="32871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Freihand 15"/>
              <p14:cNvContentPartPr/>
              <p14:nvPr/>
            </p14:nvContentPartPr>
            <p14:xfrm>
              <a:off x="4897103" y="1056546"/>
              <a:ext cx="6129720" cy="820080"/>
            </p14:xfrm>
          </p:contentPart>
        </mc:Choice>
        <mc:Fallback>
          <p:pic>
            <p:nvPicPr>
              <p:cNvPr id="16" name="Freihand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2343" y="1037106"/>
                <a:ext cx="616104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Freihand 18"/>
              <p14:cNvContentPartPr/>
              <p14:nvPr/>
            </p14:nvContentPartPr>
            <p14:xfrm>
              <a:off x="5019503" y="2238426"/>
              <a:ext cx="6482160" cy="63720"/>
            </p14:xfrm>
          </p:contentPart>
        </mc:Choice>
        <mc:Fallback>
          <p:pic>
            <p:nvPicPr>
              <p:cNvPr id="19" name="Freihand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4023" y="2222226"/>
                <a:ext cx="6511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Freihand 22"/>
              <p14:cNvContentPartPr/>
              <p14:nvPr/>
            </p14:nvContentPartPr>
            <p14:xfrm>
              <a:off x="9653063" y="478746"/>
              <a:ext cx="2099520" cy="1305720"/>
            </p14:xfrm>
          </p:contentPart>
        </mc:Choice>
        <mc:Fallback>
          <p:pic>
            <p:nvPicPr>
              <p:cNvPr id="23" name="Freihand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37943" y="461106"/>
                <a:ext cx="2127600" cy="13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0" name="Freihand 39"/>
              <p14:cNvContentPartPr/>
              <p14:nvPr/>
            </p14:nvContentPartPr>
            <p14:xfrm>
              <a:off x="10985783" y="1810746"/>
              <a:ext cx="723600" cy="114120"/>
            </p14:xfrm>
          </p:contentPart>
        </mc:Choice>
        <mc:Fallback>
          <p:pic>
            <p:nvPicPr>
              <p:cNvPr id="40" name="Freihand 3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71383" y="1791306"/>
                <a:ext cx="757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2" name="Freihand 41"/>
              <p14:cNvContentPartPr/>
              <p14:nvPr/>
            </p14:nvContentPartPr>
            <p14:xfrm>
              <a:off x="893543" y="2879226"/>
              <a:ext cx="3882960" cy="2911320"/>
            </p14:xfrm>
          </p:contentPart>
        </mc:Choice>
        <mc:Fallback>
          <p:pic>
            <p:nvPicPr>
              <p:cNvPr id="42" name="Freihand 4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1303" y="2864106"/>
                <a:ext cx="3915360" cy="29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8" name="Freihand 47"/>
              <p14:cNvContentPartPr/>
              <p14:nvPr/>
            </p14:nvContentPartPr>
            <p14:xfrm>
              <a:off x="852503" y="2526786"/>
              <a:ext cx="3269880" cy="2908800"/>
            </p14:xfrm>
          </p:contentPart>
        </mc:Choice>
        <mc:Fallback>
          <p:pic>
            <p:nvPicPr>
              <p:cNvPr id="48" name="Freihand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8463" y="2513106"/>
                <a:ext cx="3300840" cy="29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1" name="Freihand 90"/>
              <p14:cNvContentPartPr/>
              <p14:nvPr/>
            </p14:nvContentPartPr>
            <p14:xfrm>
              <a:off x="9734783" y="967986"/>
              <a:ext cx="1903680" cy="78120"/>
            </p14:xfrm>
          </p:contentPart>
        </mc:Choice>
        <mc:Fallback>
          <p:pic>
            <p:nvPicPr>
              <p:cNvPr id="91" name="Freihand 9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718943" y="955026"/>
                <a:ext cx="19375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7" name="Freihand 96"/>
              <p14:cNvContentPartPr/>
              <p14:nvPr/>
            </p14:nvContentPartPr>
            <p14:xfrm>
              <a:off x="666023" y="4026186"/>
              <a:ext cx="1703160" cy="173160"/>
            </p14:xfrm>
          </p:contentPart>
        </mc:Choice>
        <mc:Fallback>
          <p:pic>
            <p:nvPicPr>
              <p:cNvPr id="97" name="Freihand 9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1623" y="4016826"/>
                <a:ext cx="17290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0" name="Freihand 99"/>
              <p14:cNvContentPartPr/>
              <p14:nvPr/>
            </p14:nvContentPartPr>
            <p14:xfrm>
              <a:off x="603743" y="2695266"/>
              <a:ext cx="337320" cy="196920"/>
            </p14:xfrm>
          </p:contentPart>
        </mc:Choice>
        <mc:Fallback>
          <p:pic>
            <p:nvPicPr>
              <p:cNvPr id="100" name="Freihand 9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9343" y="2677626"/>
                <a:ext cx="366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2" name="Freihand 101"/>
              <p14:cNvContentPartPr/>
              <p14:nvPr/>
            </p14:nvContentPartPr>
            <p14:xfrm>
              <a:off x="583583" y="2701746"/>
              <a:ext cx="1806120" cy="3026160"/>
            </p14:xfrm>
          </p:contentPart>
        </mc:Choice>
        <mc:Fallback>
          <p:pic>
            <p:nvPicPr>
              <p:cNvPr id="102" name="Freihand 10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4863" y="2683026"/>
                <a:ext cx="1841040" cy="30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4" name="Freihand 103"/>
              <p14:cNvContentPartPr/>
              <p14:nvPr/>
            </p14:nvContentPartPr>
            <p14:xfrm>
              <a:off x="563063" y="2746746"/>
              <a:ext cx="89280" cy="3129480"/>
            </p14:xfrm>
          </p:contentPart>
        </mc:Choice>
        <mc:Fallback>
          <p:pic>
            <p:nvPicPr>
              <p:cNvPr id="104" name="Freihand 10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3983" y="2738466"/>
                <a:ext cx="120960" cy="31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8" name="Freihand 117"/>
              <p14:cNvContentPartPr/>
              <p14:nvPr/>
            </p14:nvContentPartPr>
            <p14:xfrm>
              <a:off x="1070663" y="4043106"/>
              <a:ext cx="3047760" cy="1261800"/>
            </p14:xfrm>
          </p:contentPart>
        </mc:Choice>
        <mc:Fallback>
          <p:pic>
            <p:nvPicPr>
              <p:cNvPr id="118" name="Freihand 1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3463" y="4030146"/>
                <a:ext cx="3073680" cy="12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9" name="Freihand 148"/>
              <p14:cNvContentPartPr/>
              <p14:nvPr/>
            </p14:nvContentPartPr>
            <p14:xfrm>
              <a:off x="1606343" y="4754106"/>
              <a:ext cx="3570480" cy="53640"/>
            </p14:xfrm>
          </p:contentPart>
        </mc:Choice>
        <mc:Fallback>
          <p:pic>
            <p:nvPicPr>
              <p:cNvPr id="149" name="Freihand 14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89783" y="4736466"/>
                <a:ext cx="3604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6" name="Freihand 155"/>
              <p14:cNvContentPartPr/>
              <p14:nvPr/>
            </p14:nvContentPartPr>
            <p14:xfrm>
              <a:off x="4349543" y="2323746"/>
              <a:ext cx="6518160" cy="2332440"/>
            </p14:xfrm>
          </p:contentPart>
        </mc:Choice>
        <mc:Fallback>
          <p:pic>
            <p:nvPicPr>
              <p:cNvPr id="156" name="Freihand 15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31183" y="2307546"/>
                <a:ext cx="6553080" cy="23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57" name="Freihand 156"/>
              <p14:cNvContentPartPr/>
              <p14:nvPr/>
            </p14:nvContentPartPr>
            <p14:xfrm>
              <a:off x="1012343" y="5242626"/>
              <a:ext cx="4313160" cy="42120"/>
            </p14:xfrm>
          </p:contentPart>
        </mc:Choice>
        <mc:Fallback>
          <p:pic>
            <p:nvPicPr>
              <p:cNvPr id="157" name="Freihand 15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7943" y="5222466"/>
                <a:ext cx="43477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65" name="Freihand 164"/>
              <p14:cNvContentPartPr/>
              <p14:nvPr/>
            </p14:nvContentPartPr>
            <p14:xfrm>
              <a:off x="1110983" y="5246586"/>
              <a:ext cx="4263480" cy="69840"/>
            </p14:xfrm>
          </p:contentPart>
        </mc:Choice>
        <mc:Fallback>
          <p:pic>
            <p:nvPicPr>
              <p:cNvPr id="165" name="Freihand 16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98743" y="5227506"/>
                <a:ext cx="42962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8" name="Freihand 167"/>
              <p14:cNvContentPartPr/>
              <p14:nvPr/>
            </p14:nvContentPartPr>
            <p14:xfrm>
              <a:off x="2261183" y="4069026"/>
              <a:ext cx="319320" cy="2696400"/>
            </p14:xfrm>
          </p:contentPart>
        </mc:Choice>
        <mc:Fallback>
          <p:pic>
            <p:nvPicPr>
              <p:cNvPr id="168" name="Freihand 16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53983" y="4060386"/>
                <a:ext cx="340560" cy="27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70" name="Freihand 169"/>
              <p14:cNvContentPartPr/>
              <p14:nvPr/>
            </p14:nvContentPartPr>
            <p14:xfrm>
              <a:off x="1671503" y="4739706"/>
              <a:ext cx="3539160" cy="40680"/>
            </p14:xfrm>
          </p:contentPart>
        </mc:Choice>
        <mc:Fallback>
          <p:pic>
            <p:nvPicPr>
              <p:cNvPr id="170" name="Freihand 16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56383" y="4719546"/>
                <a:ext cx="3575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73" name="Freihand 172"/>
              <p14:cNvContentPartPr/>
              <p14:nvPr/>
            </p14:nvContentPartPr>
            <p14:xfrm>
              <a:off x="506183" y="4763826"/>
              <a:ext cx="1088280" cy="79920"/>
            </p14:xfrm>
          </p:contentPart>
        </mc:Choice>
        <mc:Fallback>
          <p:pic>
            <p:nvPicPr>
              <p:cNvPr id="173" name="Freihand 17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4943" y="4745826"/>
                <a:ext cx="1120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2" name="Freihand 181"/>
              <p14:cNvContentPartPr/>
              <p14:nvPr/>
            </p14:nvContentPartPr>
            <p14:xfrm>
              <a:off x="1046903" y="4783986"/>
              <a:ext cx="598680" cy="2045160"/>
            </p14:xfrm>
          </p:contentPart>
        </mc:Choice>
        <mc:Fallback>
          <p:pic>
            <p:nvPicPr>
              <p:cNvPr id="182" name="Freihand 18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35383" y="4767786"/>
                <a:ext cx="627120" cy="20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9" name="Freihand 198"/>
              <p14:cNvContentPartPr/>
              <p14:nvPr/>
            </p14:nvContentPartPr>
            <p14:xfrm>
              <a:off x="5013023" y="4340826"/>
              <a:ext cx="1037880" cy="1543680"/>
            </p14:xfrm>
          </p:contentPart>
        </mc:Choice>
        <mc:Fallback>
          <p:pic>
            <p:nvPicPr>
              <p:cNvPr id="199" name="Freihand 19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997903" y="4326426"/>
                <a:ext cx="1066320" cy="15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53" name="Freihand 252"/>
              <p14:cNvContentPartPr/>
              <p14:nvPr/>
            </p14:nvContentPartPr>
            <p14:xfrm>
              <a:off x="186503" y="3852666"/>
              <a:ext cx="478800" cy="1310040"/>
            </p14:xfrm>
          </p:contentPart>
        </mc:Choice>
        <mc:Fallback>
          <p:pic>
            <p:nvPicPr>
              <p:cNvPr id="253" name="Freihand 25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8850" y="3841506"/>
                <a:ext cx="516268" cy="13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6" name="Freihand 295"/>
              <p14:cNvContentPartPr/>
              <p14:nvPr/>
            </p14:nvContentPartPr>
            <p14:xfrm>
              <a:off x="4012223" y="5148666"/>
              <a:ext cx="99000" cy="1224000"/>
            </p14:xfrm>
          </p:contentPart>
        </mc:Choice>
        <mc:Fallback>
          <p:pic>
            <p:nvPicPr>
              <p:cNvPr id="296" name="Freihand 29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97823" y="5134986"/>
                <a:ext cx="129960" cy="12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0" name="Freihand 329"/>
              <p14:cNvContentPartPr/>
              <p14:nvPr/>
            </p14:nvContentPartPr>
            <p14:xfrm>
              <a:off x="6552023" y="5024826"/>
              <a:ext cx="1800720" cy="1200600"/>
            </p14:xfrm>
          </p:contentPart>
        </mc:Choice>
        <mc:Fallback>
          <p:pic>
            <p:nvPicPr>
              <p:cNvPr id="330" name="Freihand 32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35823" y="5005386"/>
                <a:ext cx="1836360" cy="12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2" name="Freihand 351"/>
              <p14:cNvContentPartPr/>
              <p14:nvPr/>
            </p14:nvContentPartPr>
            <p14:xfrm>
              <a:off x="606263" y="5273586"/>
              <a:ext cx="409680" cy="416160"/>
            </p14:xfrm>
          </p:contentPart>
        </mc:Choice>
        <mc:Fallback>
          <p:pic>
            <p:nvPicPr>
              <p:cNvPr id="352" name="Freihand 35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0783" y="5257746"/>
                <a:ext cx="4399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4" name="Freihand 363"/>
              <p14:cNvContentPartPr/>
              <p14:nvPr/>
            </p14:nvContentPartPr>
            <p14:xfrm>
              <a:off x="6396503" y="4962906"/>
              <a:ext cx="99720" cy="1238400"/>
            </p14:xfrm>
          </p:contentPart>
        </mc:Choice>
        <mc:Fallback>
          <p:pic>
            <p:nvPicPr>
              <p:cNvPr id="364" name="Freihand 36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384983" y="4950306"/>
                <a:ext cx="122040" cy="12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6" name="Freihand 365"/>
              <p14:cNvContentPartPr/>
              <p14:nvPr/>
            </p14:nvContentPartPr>
            <p14:xfrm>
              <a:off x="6155303" y="4794786"/>
              <a:ext cx="2383560" cy="1537920"/>
            </p14:xfrm>
          </p:contentPart>
        </mc:Choice>
        <mc:Fallback>
          <p:pic>
            <p:nvPicPr>
              <p:cNvPr id="366" name="Freihand 36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36943" y="4777506"/>
                <a:ext cx="2419560" cy="15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1" name="Freihand 370"/>
              <p14:cNvContentPartPr/>
              <p14:nvPr/>
            </p14:nvContentPartPr>
            <p14:xfrm>
              <a:off x="591503" y="4747266"/>
              <a:ext cx="1030680" cy="1001520"/>
            </p14:xfrm>
          </p:contentPart>
        </mc:Choice>
        <mc:Fallback>
          <p:pic>
            <p:nvPicPr>
              <p:cNvPr id="371" name="Freihand 37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4223" y="4734306"/>
                <a:ext cx="106272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3" name="Freihand 372"/>
              <p14:cNvContentPartPr/>
              <p14:nvPr/>
            </p14:nvContentPartPr>
            <p14:xfrm>
              <a:off x="1546583" y="6309666"/>
              <a:ext cx="907200" cy="168840"/>
            </p14:xfrm>
          </p:contentPart>
        </mc:Choice>
        <mc:Fallback>
          <p:pic>
            <p:nvPicPr>
              <p:cNvPr id="373" name="Freihand 37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34703" y="6297786"/>
                <a:ext cx="930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0" name="Freihand 379"/>
              <p14:cNvContentPartPr/>
              <p14:nvPr/>
            </p14:nvContentPartPr>
            <p14:xfrm>
              <a:off x="597623" y="2642170"/>
              <a:ext cx="3436560" cy="2571120"/>
            </p14:xfrm>
          </p:contentPart>
        </mc:Choice>
        <mc:Fallback>
          <p:pic>
            <p:nvPicPr>
              <p:cNvPr id="380" name="Freihand 37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81423" y="2630650"/>
                <a:ext cx="3463920" cy="25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81" name="Freihand 380"/>
              <p14:cNvContentPartPr/>
              <p14:nvPr/>
            </p14:nvContentPartPr>
            <p14:xfrm>
              <a:off x="503663" y="4894866"/>
              <a:ext cx="164880" cy="368640"/>
            </p14:xfrm>
          </p:contentPart>
        </mc:Choice>
        <mc:Fallback>
          <p:pic>
            <p:nvPicPr>
              <p:cNvPr id="381" name="Freihand 380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84541" y="4882986"/>
                <a:ext cx="200598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82" name="Freihand 381"/>
              <p14:cNvContentPartPr/>
              <p14:nvPr/>
            </p14:nvContentPartPr>
            <p14:xfrm>
              <a:off x="46823" y="3868866"/>
              <a:ext cx="339480" cy="1601280"/>
            </p14:xfrm>
          </p:contentPart>
        </mc:Choice>
        <mc:Fallback>
          <p:pic>
            <p:nvPicPr>
              <p:cNvPr id="382" name="Freihand 381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063" y="3857706"/>
                <a:ext cx="367560" cy="16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3" name="Freihand 382"/>
              <p14:cNvContentPartPr/>
              <p14:nvPr/>
            </p14:nvContentPartPr>
            <p14:xfrm>
              <a:off x="583583" y="4797306"/>
              <a:ext cx="3393360" cy="475920"/>
            </p14:xfrm>
          </p:contentPart>
        </mc:Choice>
        <mc:Fallback>
          <p:pic>
            <p:nvPicPr>
              <p:cNvPr id="383" name="Freihand 382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03" y="4780386"/>
                <a:ext cx="34246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6" name="Freihand 385"/>
              <p14:cNvContentPartPr/>
              <p14:nvPr/>
            </p14:nvContentPartPr>
            <p14:xfrm>
              <a:off x="3353783" y="4761306"/>
              <a:ext cx="516600" cy="1586520"/>
            </p14:xfrm>
          </p:contentPart>
        </mc:Choice>
        <mc:Fallback>
          <p:pic>
            <p:nvPicPr>
              <p:cNvPr id="386" name="Freihand 38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44783" y="4746906"/>
                <a:ext cx="536400" cy="16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7" name="Freihand 386"/>
              <p14:cNvContentPartPr/>
              <p14:nvPr/>
            </p14:nvContentPartPr>
            <p14:xfrm>
              <a:off x="2406263" y="6337026"/>
              <a:ext cx="1239480" cy="498600"/>
            </p14:xfrm>
          </p:contentPart>
        </mc:Choice>
        <mc:Fallback>
          <p:pic>
            <p:nvPicPr>
              <p:cNvPr id="387" name="Freihand 38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89703" y="6317946"/>
                <a:ext cx="1272240" cy="5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6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Importquote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34545" y="1472306"/>
            <a:ext cx="4526880" cy="361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/>
              <a:t>Effekte:</a:t>
            </a:r>
          </a:p>
          <a:p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A: Produzentenrente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A+B+C`+C``+D: Konsumentenrente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C`+C``: Quotenrente der Produzenten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B + D: Wohlfahrtseffekt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9232" y="1043664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9233" y="4898974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/>
        </p:nvSpPr>
        <p:spPr>
          <a:xfrm>
            <a:off x="20903" y="1159629"/>
            <a:ext cx="695480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4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5573270" y="4941377"/>
            <a:ext cx="492328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11" name="Straight Connector 8"/>
          <p:cNvCxnSpPr/>
          <p:nvPr/>
        </p:nvCxnSpPr>
        <p:spPr>
          <a:xfrm flipV="1">
            <a:off x="689233" y="1408703"/>
            <a:ext cx="4566481" cy="309836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/>
          <p:nvPr/>
        </p:nvCxnSpPr>
        <p:spPr>
          <a:xfrm>
            <a:off x="701509" y="1408702"/>
            <a:ext cx="5338014" cy="3229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745831" y="4106816"/>
            <a:ext cx="122899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Nachfrage 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66069" y="1036894"/>
            <a:ext cx="10533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Angebot S</a:t>
            </a:r>
          </a:p>
        </p:txBody>
      </p:sp>
      <p:cxnSp>
        <p:nvCxnSpPr>
          <p:cNvPr id="15" name="Straight Connector 18"/>
          <p:cNvCxnSpPr/>
          <p:nvPr/>
        </p:nvCxnSpPr>
        <p:spPr>
          <a:xfrm flipH="1">
            <a:off x="689233" y="3780229"/>
            <a:ext cx="45664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/>
        </p:nvSpPr>
        <p:spPr>
          <a:xfrm>
            <a:off x="219905" y="3625435"/>
            <a:ext cx="47659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17" name="Straight Connector 18"/>
          <p:cNvCxnSpPr/>
          <p:nvPr/>
        </p:nvCxnSpPr>
        <p:spPr>
          <a:xfrm flipH="1">
            <a:off x="716383" y="3192371"/>
            <a:ext cx="287397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/>
          <p:cNvCxnSpPr/>
          <p:nvPr/>
        </p:nvCxnSpPr>
        <p:spPr>
          <a:xfrm>
            <a:off x="2668638" y="3192373"/>
            <a:ext cx="7271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90353" y="3192373"/>
            <a:ext cx="0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277314" y="3314578"/>
            <a:ext cx="3064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87712" y="3388324"/>
            <a:ext cx="2984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B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180246" y="3445213"/>
            <a:ext cx="4187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C``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694062" y="3379895"/>
            <a:ext cx="31290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</a:t>
            </a:r>
          </a:p>
        </p:txBody>
      </p:sp>
      <p:cxnSp>
        <p:nvCxnSpPr>
          <p:cNvPr id="24" name="Straight Connector 8"/>
          <p:cNvCxnSpPr/>
          <p:nvPr/>
        </p:nvCxnSpPr>
        <p:spPr>
          <a:xfrm flipV="1">
            <a:off x="2675908" y="1546943"/>
            <a:ext cx="3331192" cy="22562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741225" y="3257689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713505" y="1167529"/>
            <a:ext cx="111427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Angebot S`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05B11F8-7E8E-47DB-A804-ED92D979D5DC}"/>
              </a:ext>
            </a:extLst>
          </p:cNvPr>
          <p:cNvSpPr txBox="1"/>
          <p:nvPr/>
        </p:nvSpPr>
        <p:spPr>
          <a:xfrm>
            <a:off x="1448984" y="5217004"/>
            <a:ext cx="15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Importquote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1AA15C0-090E-4EED-AC2E-6F5DA9BF436F}"/>
              </a:ext>
            </a:extLst>
          </p:cNvPr>
          <p:cNvSpPr txBox="1"/>
          <p:nvPr/>
        </p:nvSpPr>
        <p:spPr>
          <a:xfrm rot="16200000">
            <a:off x="2119931" y="462499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cxnSp>
        <p:nvCxnSpPr>
          <p:cNvPr id="29" name="Straight Connector 18"/>
          <p:cNvCxnSpPr/>
          <p:nvPr/>
        </p:nvCxnSpPr>
        <p:spPr>
          <a:xfrm flipH="1">
            <a:off x="1788018" y="3780189"/>
            <a:ext cx="17908" cy="11187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4287078" y="2156420"/>
            <a:ext cx="62947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177979" y="296270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1AA15C0-090E-4EED-AC2E-6F5DA9BF436F}"/>
              </a:ext>
            </a:extLst>
          </p:cNvPr>
          <p:cNvSpPr txBox="1"/>
          <p:nvPr/>
        </p:nvSpPr>
        <p:spPr>
          <a:xfrm rot="16200000">
            <a:off x="3080714" y="461174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105B11F8-7E8E-47DB-A804-ED92D979D5DC}"/>
              </a:ext>
            </a:extLst>
          </p:cNvPr>
          <p:cNvSpPr txBox="1"/>
          <p:nvPr/>
        </p:nvSpPr>
        <p:spPr>
          <a:xfrm>
            <a:off x="2972473" y="5233812"/>
            <a:ext cx="63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8692043" y="4232827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" name="Freihand 44"/>
              <p14:cNvContentPartPr/>
              <p14:nvPr/>
            </p14:nvContentPartPr>
            <p14:xfrm>
              <a:off x="9506543" y="6195010"/>
              <a:ext cx="70560" cy="19080"/>
            </p14:xfrm>
          </p:contentPart>
        </mc:Choice>
        <mc:Fallback>
          <p:pic>
            <p:nvPicPr>
              <p:cNvPr id="45" name="Freihand 4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9623" y="6178090"/>
                <a:ext cx="104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6" name="Freihand 45"/>
              <p14:cNvContentPartPr/>
              <p14:nvPr/>
            </p14:nvContentPartPr>
            <p14:xfrm>
              <a:off x="4667423" y="1035490"/>
              <a:ext cx="1180440" cy="43740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4103" y="1022530"/>
                <a:ext cx="120816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0" name="Freihand 49"/>
              <p14:cNvContentPartPr/>
              <p14:nvPr/>
            </p14:nvContentPartPr>
            <p14:xfrm>
              <a:off x="2760503" y="1594930"/>
              <a:ext cx="3201840" cy="2193840"/>
            </p14:xfrm>
          </p:contentPart>
        </mc:Choice>
        <mc:Fallback>
          <p:pic>
            <p:nvPicPr>
              <p:cNvPr id="50" name="Freihand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1143" y="1580530"/>
                <a:ext cx="3225600" cy="22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4" name="Freihand 53"/>
              <p14:cNvContentPartPr/>
              <p14:nvPr/>
            </p14:nvContentPartPr>
            <p14:xfrm>
              <a:off x="1775903" y="3616330"/>
              <a:ext cx="918000" cy="369000"/>
            </p14:xfrm>
          </p:contentPart>
        </mc:Choice>
        <mc:Fallback>
          <p:pic>
            <p:nvPicPr>
              <p:cNvPr id="54" name="Freihand 5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61143" y="3603010"/>
                <a:ext cx="9493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7" name="Freihand 56"/>
              <p14:cNvContentPartPr/>
              <p14:nvPr/>
            </p14:nvContentPartPr>
            <p14:xfrm>
              <a:off x="514463" y="3178210"/>
              <a:ext cx="1289520" cy="735840"/>
            </p14:xfrm>
          </p:contentPart>
        </mc:Choice>
        <mc:Fallback>
          <p:pic>
            <p:nvPicPr>
              <p:cNvPr id="57" name="Freihand 5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7183" y="3159130"/>
                <a:ext cx="131832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8" name="Freihand 57"/>
              <p14:cNvContentPartPr/>
              <p14:nvPr/>
            </p14:nvContentPartPr>
            <p14:xfrm>
              <a:off x="3554303" y="3091450"/>
              <a:ext cx="72000" cy="194760"/>
            </p14:xfrm>
          </p:contentPart>
        </mc:Choice>
        <mc:Fallback>
          <p:pic>
            <p:nvPicPr>
              <p:cNvPr id="58" name="Freihand 5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37383" y="3075970"/>
                <a:ext cx="108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2" name="Freihand 61"/>
              <p14:cNvContentPartPr/>
              <p14:nvPr/>
            </p14:nvContentPartPr>
            <p14:xfrm>
              <a:off x="2625863" y="3208450"/>
              <a:ext cx="969840" cy="593640"/>
            </p14:xfrm>
          </p:contentPart>
        </mc:Choice>
        <mc:Fallback>
          <p:pic>
            <p:nvPicPr>
              <p:cNvPr id="62" name="Freihand 6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8223" y="3191170"/>
                <a:ext cx="100476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6" name="Freihand 65"/>
              <p14:cNvContentPartPr/>
              <p14:nvPr/>
            </p14:nvContentPartPr>
            <p14:xfrm>
              <a:off x="7672703" y="2072290"/>
              <a:ext cx="368640" cy="466560"/>
            </p14:xfrm>
          </p:contentPart>
        </mc:Choice>
        <mc:Fallback>
          <p:pic>
            <p:nvPicPr>
              <p:cNvPr id="66" name="Freihand 6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57583" y="2054290"/>
                <a:ext cx="4006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8" name="Freihand 67"/>
              <p14:cNvContentPartPr/>
              <p14:nvPr/>
            </p14:nvContentPartPr>
            <p14:xfrm>
              <a:off x="7593503" y="2610850"/>
              <a:ext cx="1787040" cy="520920"/>
            </p14:xfrm>
          </p:contentPart>
        </mc:Choice>
        <mc:Fallback>
          <p:pic>
            <p:nvPicPr>
              <p:cNvPr id="68" name="Freihand 6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76943" y="2593930"/>
                <a:ext cx="182052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0" name="Freihand 69"/>
              <p14:cNvContentPartPr/>
              <p14:nvPr/>
            </p14:nvContentPartPr>
            <p14:xfrm>
              <a:off x="7606463" y="3267850"/>
              <a:ext cx="871200" cy="403560"/>
            </p14:xfrm>
          </p:contentPart>
        </mc:Choice>
        <mc:Fallback>
          <p:pic>
            <p:nvPicPr>
              <p:cNvPr id="70" name="Freihand 6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92063" y="3253450"/>
                <a:ext cx="9003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2" name="Freihand 71"/>
              <p14:cNvContentPartPr/>
              <p14:nvPr/>
            </p14:nvContentPartPr>
            <p14:xfrm>
              <a:off x="7459583" y="3740530"/>
              <a:ext cx="1099800" cy="726840"/>
            </p14:xfrm>
          </p:contentPart>
        </mc:Choice>
        <mc:Fallback>
          <p:pic>
            <p:nvPicPr>
              <p:cNvPr id="72" name="Freihand 7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43383" y="3726130"/>
                <a:ext cx="113328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4" name="Freihand 73"/>
              <p14:cNvContentPartPr/>
              <p14:nvPr/>
            </p14:nvContentPartPr>
            <p14:xfrm>
              <a:off x="1782383" y="3731890"/>
              <a:ext cx="840240" cy="57240"/>
            </p14:xfrm>
          </p:contentPart>
        </mc:Choice>
        <mc:Fallback>
          <p:pic>
            <p:nvPicPr>
              <p:cNvPr id="74" name="Freihand 7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64743" y="3713890"/>
                <a:ext cx="8766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5" name="Freihand 74"/>
              <p14:cNvContentPartPr/>
              <p14:nvPr/>
            </p14:nvContentPartPr>
            <p14:xfrm>
              <a:off x="716783" y="3733690"/>
              <a:ext cx="1084320" cy="790920"/>
            </p14:xfrm>
          </p:contentPart>
        </mc:Choice>
        <mc:Fallback>
          <p:pic>
            <p:nvPicPr>
              <p:cNvPr id="75" name="Freihand 7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6703" y="3717850"/>
                <a:ext cx="111024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6" name="Freihand 75"/>
              <p14:cNvContentPartPr/>
              <p14:nvPr/>
            </p14:nvContentPartPr>
            <p14:xfrm>
              <a:off x="245903" y="3591850"/>
              <a:ext cx="467280" cy="455760"/>
            </p14:xfrm>
          </p:contentPart>
        </mc:Choice>
        <mc:Fallback>
          <p:pic>
            <p:nvPicPr>
              <p:cNvPr id="76" name="Freihand 7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0423" y="3574930"/>
                <a:ext cx="49860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7" name="Freihand 76"/>
              <p14:cNvContentPartPr/>
              <p14:nvPr/>
            </p14:nvContentPartPr>
            <p14:xfrm>
              <a:off x="109463" y="2889130"/>
              <a:ext cx="482400" cy="660240"/>
            </p14:xfrm>
          </p:contentPart>
        </mc:Choice>
        <mc:Fallback>
          <p:pic>
            <p:nvPicPr>
              <p:cNvPr id="77" name="Freihand 7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5063" y="2875810"/>
                <a:ext cx="511560" cy="6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0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2047</Words>
  <Application>Microsoft Office PowerPoint</Application>
  <PresentationFormat>Breitbild</PresentationFormat>
  <Paragraphs>364</Paragraphs>
  <Slides>32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bjk</cp:lastModifiedBy>
  <cp:revision>467</cp:revision>
  <dcterms:created xsi:type="dcterms:W3CDTF">2019-02-11T10:45:01Z</dcterms:created>
  <dcterms:modified xsi:type="dcterms:W3CDTF">2021-12-13T10:16:42Z</dcterms:modified>
</cp:coreProperties>
</file>